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63" r:id="rId3"/>
    <p:sldId id="367" r:id="rId4"/>
    <p:sldId id="364" r:id="rId5"/>
    <p:sldId id="365" r:id="rId6"/>
    <p:sldId id="366" r:id="rId7"/>
    <p:sldId id="341" r:id="rId8"/>
  </p:sldIdLst>
  <p:sldSz cx="9144000" cy="6858000" type="screen4x3"/>
  <p:notesSz cx="7053263" cy="93091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chedlbauer" initials="MS" lastIdx="1" clrIdx="0">
    <p:extLst>
      <p:ext uri="{19B8F6BF-5375-455C-9EA6-DF929625EA0E}">
        <p15:presenceInfo xmlns:p15="http://schemas.microsoft.com/office/powerpoint/2012/main" userId="99666baf021553f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7" autoAdjust="0"/>
    <p:restoredTop sz="95788" autoAdjust="0"/>
  </p:normalViewPr>
  <p:slideViewPr>
    <p:cSldViewPr>
      <p:cViewPr varScale="1">
        <p:scale>
          <a:sx n="128" d="100"/>
          <a:sy n="128" d="100"/>
        </p:scale>
        <p:origin x="3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10" y="-120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r>
              <a:rPr lang="en-US" dirty="0"/>
              <a:t>IS2000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D2ED8D5-6385-4550-B26D-67CCCCBF7C19}" type="datetimeFigureOut">
              <a:rPr lang="en-US" smtClean="0"/>
              <a:t>5/24/23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r>
              <a:rPr lang="en-US"/>
              <a:t>IS4300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5/24/23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7620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V1.43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553200"/>
            <a:ext cx="49530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Feature Normalization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4572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red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577D0CAF-F085-BF09-ECF2-E3F5685E63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454" y="6400800"/>
            <a:ext cx="562849" cy="4382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505200"/>
            <a:ext cx="8382000" cy="987599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333333"/>
                </a:solidFill>
                <a:latin typeface="Montserrat" panose="02000505000000020004" pitchFamily="2" charset="0"/>
              </a:rPr>
              <a:t>Feature Normalization</a:t>
            </a:r>
            <a:endParaRPr lang="en-US" sz="3600" b="0" i="0" dirty="0">
              <a:solidFill>
                <a:srgbClr val="333333"/>
              </a:solidFill>
              <a:effectLst/>
              <a:latin typeface="Montserrat" panose="02000505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31856"/>
            <a:ext cx="7543800" cy="397144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Introduction to Data Mining &amp; Machine Learning</a:t>
            </a:r>
          </a:p>
          <a:p>
            <a:pPr algn="l"/>
            <a:endParaRPr lang="en-US" sz="2000" i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sz="12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7DF9C-AB45-404A-989C-D238AEC9FB22}"/>
              </a:ext>
            </a:extLst>
          </p:cNvPr>
          <p:cNvSpPr txBox="1"/>
          <p:nvPr/>
        </p:nvSpPr>
        <p:spPr>
          <a:xfrm>
            <a:off x="467360" y="4595325"/>
            <a:ext cx="2558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Martin Schedlbauer, PhD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m.schedlbauer@neu.edu</a:t>
            </a:r>
          </a:p>
        </p:txBody>
      </p:sp>
      <p:pic>
        <p:nvPicPr>
          <p:cNvPr id="11" name="Picture 10" descr="Black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F971ACD-C6B2-F357-A084-E6DF34D2C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7" y="838200"/>
            <a:ext cx="3323647" cy="9875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DD5D16-689E-4BB3-A45F-7B01AD63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Approaches to Feature Normalization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2054D3-3405-4BA8-B31E-D4579E134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several approaches that can be taken, two of which are:</a:t>
            </a:r>
          </a:p>
          <a:p>
            <a:pPr lvl="1"/>
            <a:r>
              <a:rPr lang="en-US" dirty="0"/>
              <a:t>min-max normalization</a:t>
            </a:r>
          </a:p>
          <a:p>
            <a:pPr lvl="1"/>
            <a:r>
              <a:rPr lang="en-US" i="1" dirty="0"/>
              <a:t>z</a:t>
            </a:r>
            <a:r>
              <a:rPr lang="en-US" dirty="0"/>
              <a:t>-score standardization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mean normalization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unit vector normalization</a:t>
            </a:r>
          </a:p>
          <a:p>
            <a:r>
              <a:rPr lang="en-US" dirty="0"/>
              <a:t>All of the approaches have the same goal and that is to transform all feature values to a standard range so that differences in feature value ranges don’t produce incorrect distances.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5F745-E007-41C0-951B-329C9CAF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5A1A5-201C-4B07-BB15-CF10881F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7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95305-1E4B-416C-DA6D-5160A172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B71F5-5161-13A8-40B4-56532FC4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383EDE-BC88-C407-3F8E-C37408E85532}"/>
              </a:ext>
            </a:extLst>
          </p:cNvPr>
          <p:cNvSpPr txBox="1"/>
          <p:nvPr/>
        </p:nvSpPr>
        <p:spPr>
          <a:xfrm>
            <a:off x="1219200" y="1905000"/>
            <a:ext cx="670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77"/>
              </a:rPr>
              <a:t>Feature Normalization is required for any machine learning algorithm that calculates distances.</a:t>
            </a:r>
          </a:p>
        </p:txBody>
      </p:sp>
    </p:spTree>
    <p:extLst>
      <p:ext uri="{BB962C8B-B14F-4D97-AF65-F5344CB8AC3E}">
        <p14:creationId xmlns:p14="http://schemas.microsoft.com/office/powerpoint/2010/main" val="326107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CFCE-E2B2-46F4-8DCD-7E7954572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min-max Normalization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29B6-31DD-437D-BDA4-C3DFC9EFD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Normalized features are rescaled to a percentage from 0 to 1.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Feature values of the unknown data case must also be rescaled before applying </a:t>
            </a:r>
            <a:r>
              <a:rPr lang="en-US" i="1" dirty="0" err="1"/>
              <a:t>kNN</a:t>
            </a:r>
            <a:r>
              <a:rPr lang="en-US" i="1" dirty="0"/>
              <a:t> </a:t>
            </a:r>
            <a:r>
              <a:rPr lang="en-US" dirty="0"/>
              <a:t>which can be an issue when the min and max are variable.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4B185-D804-45E8-9E0B-55614AD3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DC38-6D0E-4C27-BC17-C5722F8B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9680CE-F81D-4FEC-A5C8-D7B6AF98CEBF}"/>
                  </a:ext>
                </a:extLst>
              </p:cNvPr>
              <p:cNvSpPr txBox="1"/>
              <p:nvPr/>
            </p:nvSpPr>
            <p:spPr>
              <a:xfrm>
                <a:off x="1560844" y="2971800"/>
                <a:ext cx="2900153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𝑛𝑒𝑤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9680CE-F81D-4FEC-A5C8-D7B6AF98C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844" y="2971800"/>
                <a:ext cx="2900153" cy="6408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69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E907D-9B28-4A32-886F-28675586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Bookman Old Style" panose="02050604050505020204" pitchFamily="18" charset="0"/>
              </a:rPr>
              <a:t>z</a:t>
            </a:r>
            <a:r>
              <a:rPr lang="en-US" dirty="0"/>
              <a:t>-score Standardization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4F252-9B60-4A28-AB4E-5B4317DFC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transform subtracts the mean from each data value and divides it by the standard deviation for that feature.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transforms the value into an unbounded range of negative and positive values.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DF69C-904F-4979-A231-45FF3DB8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F08FD-248B-407D-A413-80FB303C2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3FEE1-CC34-4A2B-8A81-7E6AB3D858FC}"/>
                  </a:ext>
                </a:extLst>
              </p:cNvPr>
              <p:cNvSpPr txBox="1"/>
              <p:nvPr/>
            </p:nvSpPr>
            <p:spPr>
              <a:xfrm>
                <a:off x="1447800" y="3352800"/>
                <a:ext cx="1611787" cy="574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𝑛𝑒𝑤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μ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3FEE1-CC34-4A2B-8A81-7E6AB3D85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352800"/>
                <a:ext cx="1611787" cy="574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1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9CDD-5573-49E8-BA3B-8EAA7568D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Nominal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11030-2675-45FC-8A01-6C1B7811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Euclidean Distance is not defined for nominal data; they must be converted to a numeric format.</a:t>
            </a:r>
          </a:p>
          <a:p>
            <a:r>
              <a:rPr lang="en-US" dirty="0"/>
              <a:t>A simple encoding strategy is a dummy coding, where a value of 0 indicated one category, and 1 the other.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0B366-5D26-492F-8D77-72F20F1B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313A1-BD59-4883-82E0-2801EA7F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F97392-F3D5-4067-B278-D2D5809DBEDF}"/>
              </a:ext>
            </a:extLst>
          </p:cNvPr>
          <p:cNvSpPr txBox="1"/>
          <p:nvPr/>
        </p:nvSpPr>
        <p:spPr>
          <a:xfrm>
            <a:off x="1981200" y="525780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male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4CA3CE-8DDE-4888-AC40-91DF46CD9304}"/>
              </a:ext>
            </a:extLst>
          </p:cNvPr>
          <p:cNvSpPr txBox="1"/>
          <p:nvPr/>
        </p:nvSpPr>
        <p:spPr>
          <a:xfrm>
            <a:off x="3104456" y="5062419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1 if x = male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6ACCFB-9C27-4733-9618-AED5787DF4F9}"/>
              </a:ext>
            </a:extLst>
          </p:cNvPr>
          <p:cNvSpPr txBox="1"/>
          <p:nvPr/>
        </p:nvSpPr>
        <p:spPr>
          <a:xfrm>
            <a:off x="3108926" y="5429647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0 otherwise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E0FFCD8-488D-4B54-A2BB-C3030C17C579}"/>
              </a:ext>
            </a:extLst>
          </p:cNvPr>
          <p:cNvSpPr/>
          <p:nvPr/>
        </p:nvSpPr>
        <p:spPr>
          <a:xfrm>
            <a:off x="2839013" y="5127398"/>
            <a:ext cx="304800" cy="6301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4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Summary, Review, &amp; Questions…</a:t>
            </a:r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694" y="457200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Feature Normalization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V1.43</a:t>
            </a:r>
          </a:p>
        </p:txBody>
      </p:sp>
    </p:spTree>
    <p:extLst>
      <p:ext uri="{BB962C8B-B14F-4D97-AF65-F5344CB8AC3E}">
        <p14:creationId xmlns:p14="http://schemas.microsoft.com/office/powerpoint/2010/main" val="2515111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11497</TotalTime>
  <Words>254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Baskerville Old Face</vt:lpstr>
      <vt:lpstr>Bookman Old Style</vt:lpstr>
      <vt:lpstr>Calibri</vt:lpstr>
      <vt:lpstr>Cambria Math</vt:lpstr>
      <vt:lpstr>Montserrat</vt:lpstr>
      <vt:lpstr>Office Theme</vt:lpstr>
      <vt:lpstr>Feature Normalization</vt:lpstr>
      <vt:lpstr>Approaches to Feature Normalization</vt:lpstr>
      <vt:lpstr>PowerPoint Presentation</vt:lpstr>
      <vt:lpstr>min-max Normalization</vt:lpstr>
      <vt:lpstr>z-score Standardization</vt:lpstr>
      <vt:lpstr>Encoding Nominal Features</vt:lpstr>
      <vt:lpstr>Summary, Review, &amp; 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HCI</dc:title>
  <dc:subject>IS4300: HCI</dc:subject>
  <dc:creator>Martin Schedlbauer</dc:creator>
  <cp:keywords>HCI; Northeastern</cp:keywords>
  <cp:lastModifiedBy>Martin Schedlbauer</cp:lastModifiedBy>
  <cp:revision>171</cp:revision>
  <cp:lastPrinted>2017-09-19T16:17:49Z</cp:lastPrinted>
  <dcterms:created xsi:type="dcterms:W3CDTF">2010-11-08T22:41:18Z</dcterms:created>
  <dcterms:modified xsi:type="dcterms:W3CDTF">2023-05-24T20:42:26Z</dcterms:modified>
</cp:coreProperties>
</file>