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88" r:id="rId1"/>
  </p:sldMasterIdLst>
  <p:notesMasterIdLst>
    <p:notesMasterId r:id="rId114"/>
  </p:notesMasterIdLst>
  <p:handoutMasterIdLst>
    <p:handoutMasterId r:id="rId115"/>
  </p:handoutMasterIdLst>
  <p:sldIdLst>
    <p:sldId id="256" r:id="rId2"/>
    <p:sldId id="345" r:id="rId3"/>
    <p:sldId id="474" r:id="rId4"/>
    <p:sldId id="475" r:id="rId5"/>
    <p:sldId id="473" r:id="rId6"/>
    <p:sldId id="454" r:id="rId7"/>
    <p:sldId id="455" r:id="rId8"/>
    <p:sldId id="453" r:id="rId9"/>
    <p:sldId id="346" r:id="rId10"/>
    <p:sldId id="456" r:id="rId11"/>
    <p:sldId id="348" r:id="rId12"/>
    <p:sldId id="349" r:id="rId13"/>
    <p:sldId id="350" r:id="rId14"/>
    <p:sldId id="457" r:id="rId15"/>
    <p:sldId id="458" r:id="rId16"/>
    <p:sldId id="459" r:id="rId17"/>
    <p:sldId id="460" r:id="rId18"/>
    <p:sldId id="461" r:id="rId19"/>
    <p:sldId id="462" r:id="rId20"/>
    <p:sldId id="469" r:id="rId21"/>
    <p:sldId id="470" r:id="rId22"/>
    <p:sldId id="463" r:id="rId23"/>
    <p:sldId id="464" r:id="rId24"/>
    <p:sldId id="465" r:id="rId25"/>
    <p:sldId id="466" r:id="rId26"/>
    <p:sldId id="467" r:id="rId27"/>
    <p:sldId id="468" r:id="rId28"/>
    <p:sldId id="471" r:id="rId29"/>
    <p:sldId id="351" r:id="rId30"/>
    <p:sldId id="352" r:id="rId31"/>
    <p:sldId id="353" r:id="rId32"/>
    <p:sldId id="354" r:id="rId33"/>
    <p:sldId id="355" r:id="rId34"/>
    <p:sldId id="356" r:id="rId35"/>
    <p:sldId id="357" r:id="rId36"/>
    <p:sldId id="358" r:id="rId37"/>
    <p:sldId id="472" r:id="rId38"/>
    <p:sldId id="476" r:id="rId39"/>
    <p:sldId id="359" r:id="rId40"/>
    <p:sldId id="360" r:id="rId41"/>
    <p:sldId id="361" r:id="rId42"/>
    <p:sldId id="362" r:id="rId43"/>
    <p:sldId id="363" r:id="rId44"/>
    <p:sldId id="364" r:id="rId45"/>
    <p:sldId id="365" r:id="rId46"/>
    <p:sldId id="366" r:id="rId47"/>
    <p:sldId id="373" r:id="rId48"/>
    <p:sldId id="375" r:id="rId49"/>
    <p:sldId id="477" r:id="rId50"/>
    <p:sldId id="478" r:id="rId51"/>
    <p:sldId id="376" r:id="rId52"/>
    <p:sldId id="377" r:id="rId53"/>
    <p:sldId id="378" r:id="rId54"/>
    <p:sldId id="379" r:id="rId55"/>
    <p:sldId id="380" r:id="rId56"/>
    <p:sldId id="381" r:id="rId57"/>
    <p:sldId id="382" r:id="rId58"/>
    <p:sldId id="383" r:id="rId59"/>
    <p:sldId id="384" r:id="rId60"/>
    <p:sldId id="385" r:id="rId61"/>
    <p:sldId id="386" r:id="rId62"/>
    <p:sldId id="387" r:id="rId63"/>
    <p:sldId id="391" r:id="rId64"/>
    <p:sldId id="388" r:id="rId65"/>
    <p:sldId id="389" r:id="rId66"/>
    <p:sldId id="390" r:id="rId67"/>
    <p:sldId id="392" r:id="rId68"/>
    <p:sldId id="393" r:id="rId69"/>
    <p:sldId id="394" r:id="rId70"/>
    <p:sldId id="395" r:id="rId71"/>
    <p:sldId id="396" r:id="rId72"/>
    <p:sldId id="397" r:id="rId73"/>
    <p:sldId id="398" r:id="rId74"/>
    <p:sldId id="399" r:id="rId75"/>
    <p:sldId id="400" r:id="rId76"/>
    <p:sldId id="401" r:id="rId77"/>
    <p:sldId id="402" r:id="rId78"/>
    <p:sldId id="403" r:id="rId79"/>
    <p:sldId id="404" r:id="rId80"/>
    <p:sldId id="405" r:id="rId81"/>
    <p:sldId id="406" r:id="rId82"/>
    <p:sldId id="407" r:id="rId83"/>
    <p:sldId id="408" r:id="rId84"/>
    <p:sldId id="409" r:id="rId85"/>
    <p:sldId id="410" r:id="rId86"/>
    <p:sldId id="411" r:id="rId87"/>
    <p:sldId id="412" r:id="rId88"/>
    <p:sldId id="413" r:id="rId89"/>
    <p:sldId id="414" r:id="rId90"/>
    <p:sldId id="415" r:id="rId91"/>
    <p:sldId id="416" r:id="rId92"/>
    <p:sldId id="417" r:id="rId93"/>
    <p:sldId id="418" r:id="rId94"/>
    <p:sldId id="419" r:id="rId95"/>
    <p:sldId id="420" r:id="rId96"/>
    <p:sldId id="421" r:id="rId97"/>
    <p:sldId id="422" r:id="rId98"/>
    <p:sldId id="423" r:id="rId99"/>
    <p:sldId id="424" r:id="rId100"/>
    <p:sldId id="425" r:id="rId101"/>
    <p:sldId id="426" r:id="rId102"/>
    <p:sldId id="427" r:id="rId103"/>
    <p:sldId id="428" r:id="rId104"/>
    <p:sldId id="429" r:id="rId105"/>
    <p:sldId id="430" r:id="rId106"/>
    <p:sldId id="431" r:id="rId107"/>
    <p:sldId id="432" r:id="rId108"/>
    <p:sldId id="433" r:id="rId109"/>
    <p:sldId id="449" r:id="rId110"/>
    <p:sldId id="450" r:id="rId111"/>
    <p:sldId id="451" r:id="rId112"/>
    <p:sldId id="341" r:id="rId113"/>
  </p:sldIdLst>
  <p:sldSz cx="9144000" cy="6858000" type="screen4x3"/>
  <p:notesSz cx="6858000" cy="9144000"/>
  <p:custDataLst>
    <p:tags r:id="rId11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in Schedlbauer" initials="MS" lastIdx="1" clrIdx="0">
    <p:extLst>
      <p:ext uri="{19B8F6BF-5375-455C-9EA6-DF929625EA0E}">
        <p15:presenceInfo xmlns:p15="http://schemas.microsoft.com/office/powerpoint/2012/main" userId="99666baf021553f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5EEBA8-378D-1844-8DB6-A8063DC9CD68}" v="231" dt="2025-03-22T10:06:37.4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46" autoAdjust="0"/>
    <p:restoredTop sz="95788" autoAdjust="0"/>
  </p:normalViewPr>
  <p:slideViewPr>
    <p:cSldViewPr>
      <p:cViewPr varScale="1">
        <p:scale>
          <a:sx n="136" d="100"/>
          <a:sy n="136" d="100"/>
        </p:scale>
        <p:origin x="1488" y="1088"/>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43578"/>
    </p:cViewPr>
  </p:sorterViewPr>
  <p:notesViewPr>
    <p:cSldViewPr>
      <p:cViewPr varScale="1">
        <p:scale>
          <a:sx n="88" d="100"/>
          <a:sy n="88" d="100"/>
        </p:scale>
        <p:origin x="-381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commentAuthors" Target="commentAuthor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microsoft.com/office/2015/10/relationships/revisionInfo" Target="revisionInfo.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notesMaster" Target="notesMasters/notesMaster1.xml"/><Relationship Id="rId119" Type="http://schemas.openxmlformats.org/officeDocument/2006/relationships/viewProps" Target="viewProp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Schedlbauer" userId="99666baf021553f1" providerId="LiveId" clId="{1B5EEBA8-378D-1844-8DB6-A8063DC9CD68}"/>
    <pc:docChg chg="undo custSel addSld delSld modSld sldOrd modMainMaster">
      <pc:chgData name="Martin Schedlbauer" userId="99666baf021553f1" providerId="LiveId" clId="{1B5EEBA8-378D-1844-8DB6-A8063DC9CD68}" dt="2025-03-22T02:21:40.203" v="2141" actId="114"/>
      <pc:docMkLst>
        <pc:docMk/>
      </pc:docMkLst>
      <pc:sldChg chg="addSp modSp mod">
        <pc:chgData name="Martin Schedlbauer" userId="99666baf021553f1" providerId="LiveId" clId="{1B5EEBA8-378D-1844-8DB6-A8063DC9CD68}" dt="2025-03-21T15:30:08.670" v="1740" actId="1076"/>
        <pc:sldMkLst>
          <pc:docMk/>
          <pc:sldMk cId="0" sldId="256"/>
        </pc:sldMkLst>
        <pc:spChg chg="mod">
          <ac:chgData name="Martin Schedlbauer" userId="99666baf021553f1" providerId="LiveId" clId="{1B5EEBA8-378D-1844-8DB6-A8063DC9CD68}" dt="2025-03-21T15:25:04.617" v="1693" actId="1076"/>
          <ac:spMkLst>
            <pc:docMk/>
            <pc:sldMk cId="0" sldId="256"/>
            <ac:spMk id="2" creationId="{00000000-0000-0000-0000-000000000000}"/>
          </ac:spMkLst>
        </pc:spChg>
        <pc:spChg chg="mod">
          <ac:chgData name="Martin Schedlbauer" userId="99666baf021553f1" providerId="LiveId" clId="{1B5EEBA8-378D-1844-8DB6-A8063DC9CD68}" dt="2025-03-21T15:25:11.053" v="1695" actId="207"/>
          <ac:spMkLst>
            <pc:docMk/>
            <pc:sldMk cId="0" sldId="256"/>
            <ac:spMk id="3" creationId="{00000000-0000-0000-0000-000000000000}"/>
          </ac:spMkLst>
        </pc:spChg>
        <pc:picChg chg="add mod">
          <ac:chgData name="Martin Schedlbauer" userId="99666baf021553f1" providerId="LiveId" clId="{1B5EEBA8-378D-1844-8DB6-A8063DC9CD68}" dt="2025-03-21T15:29:49.770" v="1737" actId="1076"/>
          <ac:picMkLst>
            <pc:docMk/>
            <pc:sldMk cId="0" sldId="256"/>
            <ac:picMk id="5" creationId="{98502F60-55B0-6926-D2F5-94FB1083260C}"/>
          </ac:picMkLst>
        </pc:picChg>
        <pc:picChg chg="mod">
          <ac:chgData name="Martin Schedlbauer" userId="99666baf021553f1" providerId="LiveId" clId="{1B5EEBA8-378D-1844-8DB6-A8063DC9CD68}" dt="2025-03-21T15:30:08.670" v="1740" actId="1076"/>
          <ac:picMkLst>
            <pc:docMk/>
            <pc:sldMk cId="0" sldId="256"/>
            <ac:picMk id="7" creationId="{2E114D18-2AB3-6BB5-624A-DE68836D33B5}"/>
          </ac:picMkLst>
        </pc:picChg>
      </pc:sldChg>
      <pc:sldChg chg="modSp">
        <pc:chgData name="Martin Schedlbauer" userId="99666baf021553f1" providerId="LiveId" clId="{1B5EEBA8-378D-1844-8DB6-A8063DC9CD68}" dt="2025-03-21T13:25:36.027" v="1086"/>
        <pc:sldMkLst>
          <pc:docMk/>
          <pc:sldMk cId="2515111268" sldId="341"/>
        </pc:sldMkLst>
        <pc:spChg chg="mod">
          <ac:chgData name="Martin Schedlbauer" userId="99666baf021553f1" providerId="LiveId" clId="{1B5EEBA8-378D-1844-8DB6-A8063DC9CD68}" dt="2025-03-21T13:25:36.027" v="1086"/>
          <ac:spMkLst>
            <pc:docMk/>
            <pc:sldMk cId="2515111268" sldId="341"/>
            <ac:spMk id="2" creationId="{00000000-0000-0000-0000-000000000000}"/>
          </ac:spMkLst>
        </pc:spChg>
        <pc:spChg chg="mod">
          <ac:chgData name="Martin Schedlbauer" userId="99666baf021553f1" providerId="LiveId" clId="{1B5EEBA8-378D-1844-8DB6-A8063DC9CD68}" dt="2025-03-21T13:24:44.301" v="918"/>
          <ac:spMkLst>
            <pc:docMk/>
            <pc:sldMk cId="2515111268" sldId="341"/>
            <ac:spMk id="3" creationId="{00000000-0000-0000-0000-000000000000}"/>
          </ac:spMkLst>
        </pc:spChg>
        <pc:spChg chg="mod">
          <ac:chgData name="Martin Schedlbauer" userId="99666baf021553f1" providerId="LiveId" clId="{1B5EEBA8-378D-1844-8DB6-A8063DC9CD68}" dt="2025-03-21T13:25:36.027" v="1086"/>
          <ac:spMkLst>
            <pc:docMk/>
            <pc:sldMk cId="2515111268" sldId="341"/>
            <ac:spMk id="4" creationId="{00000000-0000-0000-0000-000000000000}"/>
          </ac:spMkLst>
        </pc:spChg>
        <pc:spChg chg="mod">
          <ac:chgData name="Martin Schedlbauer" userId="99666baf021553f1" providerId="LiveId" clId="{1B5EEBA8-378D-1844-8DB6-A8063DC9CD68}" dt="2025-03-21T13:25:36.027" v="1086"/>
          <ac:spMkLst>
            <pc:docMk/>
            <pc:sldMk cId="2515111268" sldId="341"/>
            <ac:spMk id="6" creationId="{00000000-0000-0000-0000-000000000000}"/>
          </ac:spMkLst>
        </pc:spChg>
      </pc:sldChg>
      <pc:sldChg chg="addSp delSp modSp mod chgLayout">
        <pc:chgData name="Martin Schedlbauer" userId="99666baf021553f1" providerId="LiveId" clId="{1B5EEBA8-378D-1844-8DB6-A8063DC9CD68}" dt="2025-03-21T19:02:11.726" v="1845" actId="20577"/>
        <pc:sldMkLst>
          <pc:docMk/>
          <pc:sldMk cId="1609712652" sldId="345"/>
        </pc:sldMkLst>
        <pc:spChg chg="mod ord">
          <ac:chgData name="Martin Schedlbauer" userId="99666baf021553f1" providerId="LiveId" clId="{1B5EEBA8-378D-1844-8DB6-A8063DC9CD68}" dt="2025-03-21T19:01:30.617" v="1828" actId="6264"/>
          <ac:spMkLst>
            <pc:docMk/>
            <pc:sldMk cId="1609712652" sldId="345"/>
            <ac:spMk id="2" creationId="{00000000-0000-0000-0000-000000000000}"/>
          </ac:spMkLst>
        </pc:spChg>
        <pc:spChg chg="mod ord">
          <ac:chgData name="Martin Schedlbauer" userId="99666baf021553f1" providerId="LiveId" clId="{1B5EEBA8-378D-1844-8DB6-A8063DC9CD68}" dt="2025-03-21T19:01:30.617" v="1828" actId="6264"/>
          <ac:spMkLst>
            <pc:docMk/>
            <pc:sldMk cId="1609712652" sldId="345"/>
            <ac:spMk id="3" creationId="{00000000-0000-0000-0000-000000000000}"/>
          </ac:spMkLst>
        </pc:spChg>
        <pc:spChg chg="mod ord">
          <ac:chgData name="Martin Schedlbauer" userId="99666baf021553f1" providerId="LiveId" clId="{1B5EEBA8-378D-1844-8DB6-A8063DC9CD68}" dt="2025-03-21T19:01:30.617" v="1828" actId="6264"/>
          <ac:spMkLst>
            <pc:docMk/>
            <pc:sldMk cId="1609712652" sldId="345"/>
            <ac:spMk id="4" creationId="{00000000-0000-0000-0000-000000000000}"/>
          </ac:spMkLst>
        </pc:spChg>
        <pc:spChg chg="mod ord">
          <ac:chgData name="Martin Schedlbauer" userId="99666baf021553f1" providerId="LiveId" clId="{1B5EEBA8-378D-1844-8DB6-A8063DC9CD68}" dt="2025-03-21T19:02:11.726" v="1845" actId="20577"/>
          <ac:spMkLst>
            <pc:docMk/>
            <pc:sldMk cId="1609712652" sldId="345"/>
            <ac:spMk id="5" creationId="{00000000-0000-0000-0000-000000000000}"/>
          </ac:spMkLst>
        </pc:spChg>
        <pc:spChg chg="add del mod">
          <ac:chgData name="Martin Schedlbauer" userId="99666baf021553f1" providerId="LiveId" clId="{1B5EEBA8-378D-1844-8DB6-A8063DC9CD68}" dt="2025-03-21T19:01:30.617" v="1828" actId="6264"/>
          <ac:spMkLst>
            <pc:docMk/>
            <pc:sldMk cId="1609712652" sldId="345"/>
            <ac:spMk id="6" creationId="{E8612499-4D24-42AD-D445-89BFFC61A9B5}"/>
          </ac:spMkLst>
        </pc:spChg>
        <pc:spChg chg="add del mod">
          <ac:chgData name="Martin Schedlbauer" userId="99666baf021553f1" providerId="LiveId" clId="{1B5EEBA8-378D-1844-8DB6-A8063DC9CD68}" dt="2025-03-21T19:01:30.617" v="1828" actId="6264"/>
          <ac:spMkLst>
            <pc:docMk/>
            <pc:sldMk cId="1609712652" sldId="345"/>
            <ac:spMk id="7" creationId="{53F2FCF7-9692-9097-C3FC-D3F5740D02C2}"/>
          </ac:spMkLst>
        </pc:spChg>
        <pc:spChg chg="add del mod">
          <ac:chgData name="Martin Schedlbauer" userId="99666baf021553f1" providerId="LiveId" clId="{1B5EEBA8-378D-1844-8DB6-A8063DC9CD68}" dt="2025-03-21T19:01:30.617" v="1828" actId="6264"/>
          <ac:spMkLst>
            <pc:docMk/>
            <pc:sldMk cId="1609712652" sldId="345"/>
            <ac:spMk id="8" creationId="{1F9C48EF-00C7-FCA9-189D-E6468EEB2799}"/>
          </ac:spMkLst>
        </pc:spChg>
        <pc:spChg chg="mod ord">
          <ac:chgData name="Martin Schedlbauer" userId="99666baf021553f1" providerId="LiveId" clId="{1B5EEBA8-378D-1844-8DB6-A8063DC9CD68}" dt="2025-03-21T19:01:30.617" v="1828" actId="6264"/>
          <ac:spMkLst>
            <pc:docMk/>
            <pc:sldMk cId="1609712652" sldId="345"/>
            <ac:spMk id="9" creationId="{00000000-0000-0000-0000-000000000000}"/>
          </ac:spMkLst>
        </pc:spChg>
        <pc:spChg chg="add del mod">
          <ac:chgData name="Martin Schedlbauer" userId="99666baf021553f1" providerId="LiveId" clId="{1B5EEBA8-378D-1844-8DB6-A8063DC9CD68}" dt="2025-03-21T19:01:30.617" v="1828" actId="6264"/>
          <ac:spMkLst>
            <pc:docMk/>
            <pc:sldMk cId="1609712652" sldId="345"/>
            <ac:spMk id="10" creationId="{496EDC62-13ED-3DA0-C169-0A58E37A2844}"/>
          </ac:spMkLst>
        </pc:spChg>
        <pc:spChg chg="add del mod">
          <ac:chgData name="Martin Schedlbauer" userId="99666baf021553f1" providerId="LiveId" clId="{1B5EEBA8-378D-1844-8DB6-A8063DC9CD68}" dt="2025-03-21T19:01:30.617" v="1828" actId="6264"/>
          <ac:spMkLst>
            <pc:docMk/>
            <pc:sldMk cId="1609712652" sldId="345"/>
            <ac:spMk id="11" creationId="{57F17A09-A28F-798B-F0EF-CC1EF481A0C3}"/>
          </ac:spMkLst>
        </pc:spChg>
      </pc:sldChg>
      <pc:sldChg chg="modSp mod">
        <pc:chgData name="Martin Schedlbauer" userId="99666baf021553f1" providerId="LiveId" clId="{1B5EEBA8-378D-1844-8DB6-A8063DC9CD68}" dt="2025-03-21T13:25:36.027" v="1086"/>
        <pc:sldMkLst>
          <pc:docMk/>
          <pc:sldMk cId="1554976551" sldId="346"/>
        </pc:sldMkLst>
        <pc:spChg chg="mod">
          <ac:chgData name="Martin Schedlbauer" userId="99666baf021553f1" providerId="LiveId" clId="{1B5EEBA8-378D-1844-8DB6-A8063DC9CD68}" dt="2025-03-21T13:25:36.027" v="1086"/>
          <ac:spMkLst>
            <pc:docMk/>
            <pc:sldMk cId="1554976551" sldId="346"/>
            <ac:spMk id="2" creationId="{00000000-0000-0000-0000-000000000000}"/>
          </ac:spMkLst>
        </pc:spChg>
        <pc:spChg chg="mod">
          <ac:chgData name="Martin Schedlbauer" userId="99666baf021553f1" providerId="LiveId" clId="{1B5EEBA8-378D-1844-8DB6-A8063DC9CD68}" dt="2025-03-21T13:25:36.027" v="1086"/>
          <ac:spMkLst>
            <pc:docMk/>
            <pc:sldMk cId="1554976551" sldId="346"/>
            <ac:spMk id="3" creationId="{00000000-0000-0000-0000-000000000000}"/>
          </ac:spMkLst>
        </pc:spChg>
        <pc:spChg chg="mod">
          <ac:chgData name="Martin Schedlbauer" userId="99666baf021553f1" providerId="LiveId" clId="{1B5EEBA8-378D-1844-8DB6-A8063DC9CD68}" dt="2025-03-21T13:25:36.027" v="1086"/>
          <ac:spMkLst>
            <pc:docMk/>
            <pc:sldMk cId="1554976551" sldId="346"/>
            <ac:spMk id="4" creationId="{00000000-0000-0000-0000-000000000000}"/>
          </ac:spMkLst>
        </pc:spChg>
        <pc:spChg chg="mod">
          <ac:chgData name="Martin Schedlbauer" userId="99666baf021553f1" providerId="LiveId" clId="{1B5EEBA8-378D-1844-8DB6-A8063DC9CD68}" dt="2025-03-21T13:25:36.027" v="1086"/>
          <ac:spMkLst>
            <pc:docMk/>
            <pc:sldMk cId="1554976551" sldId="346"/>
            <ac:spMk id="23558" creationId="{00000000-0000-0000-0000-000000000000}"/>
          </ac:spMkLst>
        </pc:spChg>
        <pc:graphicFrameChg chg="mod">
          <ac:chgData name="Martin Schedlbauer" userId="99666baf021553f1" providerId="LiveId" clId="{1B5EEBA8-378D-1844-8DB6-A8063DC9CD68}" dt="2025-03-20T23:36:49.608" v="374" actId="20577"/>
          <ac:graphicFrameMkLst>
            <pc:docMk/>
            <pc:sldMk cId="1554976551" sldId="346"/>
            <ac:graphicFrameMk id="56" creationId="{00000000-0000-0000-0000-000000000000}"/>
          </ac:graphicFrameMkLst>
        </pc:graphicFrameChg>
      </pc:sldChg>
      <pc:sldChg chg="del">
        <pc:chgData name="Martin Schedlbauer" userId="99666baf021553f1" providerId="LiveId" clId="{1B5EEBA8-378D-1844-8DB6-A8063DC9CD68}" dt="2025-03-20T23:35:27.825" v="287" actId="2696"/>
        <pc:sldMkLst>
          <pc:docMk/>
          <pc:sldMk cId="3972819312" sldId="347"/>
        </pc:sldMkLst>
      </pc:sldChg>
      <pc:sldChg chg="modSp mod">
        <pc:chgData name="Martin Schedlbauer" userId="99666baf021553f1" providerId="LiveId" clId="{1B5EEBA8-378D-1844-8DB6-A8063DC9CD68}" dt="2025-03-21T13:25:36.027" v="1086"/>
        <pc:sldMkLst>
          <pc:docMk/>
          <pc:sldMk cId="530733838" sldId="348"/>
        </pc:sldMkLst>
        <pc:spChg chg="mod">
          <ac:chgData name="Martin Schedlbauer" userId="99666baf021553f1" providerId="LiveId" clId="{1B5EEBA8-378D-1844-8DB6-A8063DC9CD68}" dt="2025-03-21T13:25:36.027" v="1086"/>
          <ac:spMkLst>
            <pc:docMk/>
            <pc:sldMk cId="530733838" sldId="348"/>
            <ac:spMk id="2" creationId="{00000000-0000-0000-0000-000000000000}"/>
          </ac:spMkLst>
        </pc:spChg>
        <pc:spChg chg="mod">
          <ac:chgData name="Martin Schedlbauer" userId="99666baf021553f1" providerId="LiveId" clId="{1B5EEBA8-378D-1844-8DB6-A8063DC9CD68}" dt="2025-03-21T13:25:36.027" v="1086"/>
          <ac:spMkLst>
            <pc:docMk/>
            <pc:sldMk cId="530733838" sldId="348"/>
            <ac:spMk id="3" creationId="{00000000-0000-0000-0000-000000000000}"/>
          </ac:spMkLst>
        </pc:spChg>
        <pc:spChg chg="mod">
          <ac:chgData name="Martin Schedlbauer" userId="99666baf021553f1" providerId="LiveId" clId="{1B5EEBA8-378D-1844-8DB6-A8063DC9CD68}" dt="2025-03-21T13:25:36.027" v="1086"/>
          <ac:spMkLst>
            <pc:docMk/>
            <pc:sldMk cId="530733838" sldId="348"/>
            <ac:spMk id="4" creationId="{00000000-0000-0000-0000-000000000000}"/>
          </ac:spMkLst>
        </pc:spChg>
        <pc:spChg chg="mod">
          <ac:chgData name="Martin Schedlbauer" userId="99666baf021553f1" providerId="LiveId" clId="{1B5EEBA8-378D-1844-8DB6-A8063DC9CD68}" dt="2025-03-21T13:25:36.027" v="1086"/>
          <ac:spMkLst>
            <pc:docMk/>
            <pc:sldMk cId="530733838" sldId="348"/>
            <ac:spMk id="24578" creationId="{00000000-0000-0000-0000-000000000000}"/>
          </ac:spMkLst>
        </pc:spChg>
        <pc:spChg chg="mod">
          <ac:chgData name="Martin Schedlbauer" userId="99666baf021553f1" providerId="LiveId" clId="{1B5EEBA8-378D-1844-8DB6-A8063DC9CD68}" dt="2025-03-21T13:25:36.027" v="1086"/>
          <ac:spMkLst>
            <pc:docMk/>
            <pc:sldMk cId="530733838" sldId="348"/>
            <ac:spMk id="169987" creationId="{00000000-0000-0000-0000-000000000000}"/>
          </ac:spMkLst>
        </pc:spChg>
      </pc:sldChg>
      <pc:sldChg chg="modSp">
        <pc:chgData name="Martin Schedlbauer" userId="99666baf021553f1" providerId="LiveId" clId="{1B5EEBA8-378D-1844-8DB6-A8063DC9CD68}" dt="2025-03-21T13:25:36.027" v="1086"/>
        <pc:sldMkLst>
          <pc:docMk/>
          <pc:sldMk cId="4270188615" sldId="349"/>
        </pc:sldMkLst>
        <pc:spChg chg="mod">
          <ac:chgData name="Martin Schedlbauer" userId="99666baf021553f1" providerId="LiveId" clId="{1B5EEBA8-378D-1844-8DB6-A8063DC9CD68}" dt="2025-03-21T13:25:36.027" v="1086"/>
          <ac:spMkLst>
            <pc:docMk/>
            <pc:sldMk cId="4270188615" sldId="349"/>
            <ac:spMk id="2" creationId="{00000000-0000-0000-0000-000000000000}"/>
          </ac:spMkLst>
        </pc:spChg>
        <pc:spChg chg="mod">
          <ac:chgData name="Martin Schedlbauer" userId="99666baf021553f1" providerId="LiveId" clId="{1B5EEBA8-378D-1844-8DB6-A8063DC9CD68}" dt="2025-03-21T13:25:36.027" v="1086"/>
          <ac:spMkLst>
            <pc:docMk/>
            <pc:sldMk cId="4270188615" sldId="349"/>
            <ac:spMk id="3" creationId="{00000000-0000-0000-0000-000000000000}"/>
          </ac:spMkLst>
        </pc:spChg>
        <pc:spChg chg="mod">
          <ac:chgData name="Martin Schedlbauer" userId="99666baf021553f1" providerId="LiveId" clId="{1B5EEBA8-378D-1844-8DB6-A8063DC9CD68}" dt="2025-03-21T13:25:36.027" v="1086"/>
          <ac:spMkLst>
            <pc:docMk/>
            <pc:sldMk cId="4270188615" sldId="349"/>
            <ac:spMk id="4" creationId="{00000000-0000-0000-0000-000000000000}"/>
          </ac:spMkLst>
        </pc:spChg>
        <pc:spChg chg="mod">
          <ac:chgData name="Martin Schedlbauer" userId="99666baf021553f1" providerId="LiveId" clId="{1B5EEBA8-378D-1844-8DB6-A8063DC9CD68}" dt="2025-03-21T13:25:36.027" v="1086"/>
          <ac:spMkLst>
            <pc:docMk/>
            <pc:sldMk cId="4270188615" sldId="349"/>
            <ac:spMk id="25602" creationId="{00000000-0000-0000-0000-000000000000}"/>
          </ac:spMkLst>
        </pc:spChg>
        <pc:spChg chg="mod">
          <ac:chgData name="Martin Schedlbauer" userId="99666baf021553f1" providerId="LiveId" clId="{1B5EEBA8-378D-1844-8DB6-A8063DC9CD68}" dt="2025-03-21T13:25:36.027" v="1086"/>
          <ac:spMkLst>
            <pc:docMk/>
            <pc:sldMk cId="4270188615" sldId="349"/>
            <ac:spMk id="171011" creationId="{00000000-0000-0000-0000-000000000000}"/>
          </ac:spMkLst>
        </pc:spChg>
      </pc:sldChg>
      <pc:sldChg chg="addSp delSp modSp mod">
        <pc:chgData name="Martin Schedlbauer" userId="99666baf021553f1" providerId="LiveId" clId="{1B5EEBA8-378D-1844-8DB6-A8063DC9CD68}" dt="2025-03-21T13:25:36.027" v="1086"/>
        <pc:sldMkLst>
          <pc:docMk/>
          <pc:sldMk cId="1210501369" sldId="350"/>
        </pc:sldMkLst>
        <pc:spChg chg="mod">
          <ac:chgData name="Martin Schedlbauer" userId="99666baf021553f1" providerId="LiveId" clId="{1B5EEBA8-378D-1844-8DB6-A8063DC9CD68}" dt="2025-03-21T13:25:36.027" v="1086"/>
          <ac:spMkLst>
            <pc:docMk/>
            <pc:sldMk cId="1210501369" sldId="350"/>
            <ac:spMk id="2" creationId="{00000000-0000-0000-0000-000000000000}"/>
          </ac:spMkLst>
        </pc:spChg>
        <pc:spChg chg="mod">
          <ac:chgData name="Martin Schedlbauer" userId="99666baf021553f1" providerId="LiveId" clId="{1B5EEBA8-378D-1844-8DB6-A8063DC9CD68}" dt="2025-03-21T13:25:36.027" v="1086"/>
          <ac:spMkLst>
            <pc:docMk/>
            <pc:sldMk cId="1210501369" sldId="350"/>
            <ac:spMk id="3" creationId="{00000000-0000-0000-0000-000000000000}"/>
          </ac:spMkLst>
        </pc:spChg>
        <pc:spChg chg="mod">
          <ac:chgData name="Martin Schedlbauer" userId="99666baf021553f1" providerId="LiveId" clId="{1B5EEBA8-378D-1844-8DB6-A8063DC9CD68}" dt="2025-03-21T13:25:36.027" v="1086"/>
          <ac:spMkLst>
            <pc:docMk/>
            <pc:sldMk cId="1210501369" sldId="350"/>
            <ac:spMk id="4" creationId="{00000000-0000-0000-0000-000000000000}"/>
          </ac:spMkLst>
        </pc:spChg>
        <pc:spChg chg="mod">
          <ac:chgData name="Martin Schedlbauer" userId="99666baf021553f1" providerId="LiveId" clId="{1B5EEBA8-378D-1844-8DB6-A8063DC9CD68}" dt="2025-03-21T13:25:36.027" v="1086"/>
          <ac:spMkLst>
            <pc:docMk/>
            <pc:sldMk cId="1210501369" sldId="350"/>
            <ac:spMk id="5" creationId="{00000000-0000-0000-0000-000000000000}"/>
          </ac:spMkLst>
        </pc:spChg>
        <pc:spChg chg="mod">
          <ac:chgData name="Martin Schedlbauer" userId="99666baf021553f1" providerId="LiveId" clId="{1B5EEBA8-378D-1844-8DB6-A8063DC9CD68}" dt="2025-03-20T23:38:20.483" v="389" actId="1076"/>
          <ac:spMkLst>
            <pc:docMk/>
            <pc:sldMk cId="1210501369" sldId="350"/>
            <ac:spMk id="8" creationId="{00000000-0000-0000-0000-000000000000}"/>
          </ac:spMkLst>
        </pc:spChg>
        <pc:picChg chg="add mod">
          <ac:chgData name="Martin Schedlbauer" userId="99666baf021553f1" providerId="LiveId" clId="{1B5EEBA8-378D-1844-8DB6-A8063DC9CD68}" dt="2025-03-20T23:43:53.051" v="397" actId="1076"/>
          <ac:picMkLst>
            <pc:docMk/>
            <pc:sldMk cId="1210501369" sldId="350"/>
            <ac:picMk id="9" creationId="{658A21F2-9085-2D12-11A4-A2B9581AA5A0}"/>
          </ac:picMkLst>
        </pc:picChg>
      </pc:sldChg>
      <pc:sldChg chg="addSp delSp modSp mod chgLayout">
        <pc:chgData name="Martin Schedlbauer" userId="99666baf021553f1" providerId="LiveId" clId="{1B5EEBA8-378D-1844-8DB6-A8063DC9CD68}" dt="2025-03-21T13:30:43.844" v="1149" actId="6264"/>
        <pc:sldMkLst>
          <pc:docMk/>
          <pc:sldMk cId="2245136343" sldId="351"/>
        </pc:sldMkLst>
        <pc:spChg chg="add del mod ord">
          <ac:chgData name="Martin Schedlbauer" userId="99666baf021553f1" providerId="LiveId" clId="{1B5EEBA8-378D-1844-8DB6-A8063DC9CD68}" dt="2025-03-21T13:29:00.886" v="1136" actId="478"/>
          <ac:spMkLst>
            <pc:docMk/>
            <pc:sldMk cId="2245136343" sldId="351"/>
            <ac:spMk id="2" creationId="{DA675AA6-284B-1890-51B7-594CD5CE397D}"/>
          </ac:spMkLst>
        </pc:spChg>
        <pc:spChg chg="mod ord">
          <ac:chgData name="Martin Schedlbauer" userId="99666baf021553f1" providerId="LiveId" clId="{1B5EEBA8-378D-1844-8DB6-A8063DC9CD68}" dt="2025-03-21T13:30:43.844" v="1149" actId="6264"/>
          <ac:spMkLst>
            <pc:docMk/>
            <pc:sldMk cId="2245136343" sldId="351"/>
            <ac:spMk id="3" creationId="{00000000-0000-0000-0000-000000000000}"/>
          </ac:spMkLst>
        </pc:spChg>
        <pc:spChg chg="add del mod">
          <ac:chgData name="Martin Schedlbauer" userId="99666baf021553f1" providerId="LiveId" clId="{1B5EEBA8-378D-1844-8DB6-A8063DC9CD68}" dt="2025-03-21T13:28:22.773" v="1128" actId="6264"/>
          <ac:spMkLst>
            <pc:docMk/>
            <pc:sldMk cId="2245136343" sldId="351"/>
            <ac:spMk id="4" creationId="{AB7F9EE7-F92A-9D14-BBC7-7236AD4DCB43}"/>
          </ac:spMkLst>
        </pc:spChg>
        <pc:spChg chg="add del mod">
          <ac:chgData name="Martin Schedlbauer" userId="99666baf021553f1" providerId="LiveId" clId="{1B5EEBA8-378D-1844-8DB6-A8063DC9CD68}" dt="2025-03-21T13:28:22.773" v="1128" actId="6264"/>
          <ac:spMkLst>
            <pc:docMk/>
            <pc:sldMk cId="2245136343" sldId="351"/>
            <ac:spMk id="5" creationId="{9AA20904-CCEA-1831-5240-0FB56DA1FC18}"/>
          </ac:spMkLst>
        </pc:spChg>
        <pc:spChg chg="del mod ord">
          <ac:chgData name="Martin Schedlbauer" userId="99666baf021553f1" providerId="LiveId" clId="{1B5EEBA8-378D-1844-8DB6-A8063DC9CD68}" dt="2025-03-21T13:28:55.866" v="1135" actId="478"/>
          <ac:spMkLst>
            <pc:docMk/>
            <pc:sldMk cId="2245136343" sldId="351"/>
            <ac:spMk id="6" creationId="{00000000-0000-0000-0000-000000000000}"/>
          </ac:spMkLst>
        </pc:spChg>
        <pc:spChg chg="del mod ord">
          <ac:chgData name="Martin Schedlbauer" userId="99666baf021553f1" providerId="LiveId" clId="{1B5EEBA8-378D-1844-8DB6-A8063DC9CD68}" dt="2025-03-21T13:28:51.332" v="1134" actId="478"/>
          <ac:spMkLst>
            <pc:docMk/>
            <pc:sldMk cId="2245136343" sldId="351"/>
            <ac:spMk id="7" creationId="{00000000-0000-0000-0000-000000000000}"/>
          </ac:spMkLst>
        </pc:spChg>
        <pc:spChg chg="del mod ord">
          <ac:chgData name="Martin Schedlbauer" userId="99666baf021553f1" providerId="LiveId" clId="{1B5EEBA8-378D-1844-8DB6-A8063DC9CD68}" dt="2025-03-21T13:28:55.866" v="1135" actId="478"/>
          <ac:spMkLst>
            <pc:docMk/>
            <pc:sldMk cId="2245136343" sldId="351"/>
            <ac:spMk id="9" creationId="{00000000-0000-0000-0000-000000000000}"/>
          </ac:spMkLst>
        </pc:spChg>
        <pc:spChg chg="add del mod">
          <ac:chgData name="Martin Schedlbauer" userId="99666baf021553f1" providerId="LiveId" clId="{1B5EEBA8-378D-1844-8DB6-A8063DC9CD68}" dt="2025-03-21T13:30:13.177" v="1143" actId="478"/>
          <ac:spMkLst>
            <pc:docMk/>
            <pc:sldMk cId="2245136343" sldId="351"/>
            <ac:spMk id="10" creationId="{80114475-B0AF-C387-153C-7C7B480595A7}"/>
          </ac:spMkLst>
        </pc:spChg>
        <pc:spChg chg="add del mod">
          <ac:chgData name="Martin Schedlbauer" userId="99666baf021553f1" providerId="LiveId" clId="{1B5EEBA8-378D-1844-8DB6-A8063DC9CD68}" dt="2025-03-21T13:30:25.857" v="1145" actId="6264"/>
          <ac:spMkLst>
            <pc:docMk/>
            <pc:sldMk cId="2245136343" sldId="351"/>
            <ac:spMk id="11" creationId="{AAA7074F-AFB2-3991-6BFD-325E195412A3}"/>
          </ac:spMkLst>
        </pc:spChg>
        <pc:spChg chg="add del mod">
          <ac:chgData name="Martin Schedlbauer" userId="99666baf021553f1" providerId="LiveId" clId="{1B5EEBA8-378D-1844-8DB6-A8063DC9CD68}" dt="2025-03-21T13:30:43.844" v="1149" actId="6264"/>
          <ac:spMkLst>
            <pc:docMk/>
            <pc:sldMk cId="2245136343" sldId="351"/>
            <ac:spMk id="12" creationId="{E37C385A-92DA-AE66-28E4-645AB0BEC23E}"/>
          </ac:spMkLst>
        </pc:spChg>
      </pc:sldChg>
      <pc:sldChg chg="modSp mod">
        <pc:chgData name="Martin Schedlbauer" userId="99666baf021553f1" providerId="LiveId" clId="{1B5EEBA8-378D-1844-8DB6-A8063DC9CD68}" dt="2025-03-21T13:30:52.817" v="1150" actId="1076"/>
        <pc:sldMkLst>
          <pc:docMk/>
          <pc:sldMk cId="700755384" sldId="352"/>
        </pc:sldMkLst>
        <pc:spChg chg="mod">
          <ac:chgData name="Martin Schedlbauer" userId="99666baf021553f1" providerId="LiveId" clId="{1B5EEBA8-378D-1844-8DB6-A8063DC9CD68}" dt="2025-03-21T13:25:36.027" v="1086"/>
          <ac:spMkLst>
            <pc:docMk/>
            <pc:sldMk cId="700755384" sldId="352"/>
            <ac:spMk id="2" creationId="{00000000-0000-0000-0000-000000000000}"/>
          </ac:spMkLst>
        </pc:spChg>
        <pc:spChg chg="mod">
          <ac:chgData name="Martin Schedlbauer" userId="99666baf021553f1" providerId="LiveId" clId="{1B5EEBA8-378D-1844-8DB6-A8063DC9CD68}" dt="2025-03-21T13:25:36.027" v="1086"/>
          <ac:spMkLst>
            <pc:docMk/>
            <pc:sldMk cId="700755384" sldId="352"/>
            <ac:spMk id="3" creationId="{00000000-0000-0000-0000-000000000000}"/>
          </ac:spMkLst>
        </pc:spChg>
        <pc:spChg chg="mod">
          <ac:chgData name="Martin Schedlbauer" userId="99666baf021553f1" providerId="LiveId" clId="{1B5EEBA8-378D-1844-8DB6-A8063DC9CD68}" dt="2025-03-21T13:25:36.027" v="1086"/>
          <ac:spMkLst>
            <pc:docMk/>
            <pc:sldMk cId="700755384" sldId="352"/>
            <ac:spMk id="4" creationId="{00000000-0000-0000-0000-000000000000}"/>
          </ac:spMkLst>
        </pc:spChg>
        <pc:spChg chg="mod">
          <ac:chgData name="Martin Schedlbauer" userId="99666baf021553f1" providerId="LiveId" clId="{1B5EEBA8-378D-1844-8DB6-A8063DC9CD68}" dt="2025-03-21T13:25:36.027" v="1086"/>
          <ac:spMkLst>
            <pc:docMk/>
            <pc:sldMk cId="700755384" sldId="352"/>
            <ac:spMk id="6" creationId="{00000000-0000-0000-0000-000000000000}"/>
          </ac:spMkLst>
        </pc:spChg>
        <pc:grpChg chg="mod">
          <ac:chgData name="Martin Schedlbauer" userId="99666baf021553f1" providerId="LiveId" clId="{1B5EEBA8-378D-1844-8DB6-A8063DC9CD68}" dt="2025-03-21T13:30:52.817" v="1150" actId="1076"/>
          <ac:grpSpMkLst>
            <pc:docMk/>
            <pc:sldMk cId="700755384" sldId="352"/>
            <ac:grpSpMk id="9" creationId="{00000000-0000-0000-0000-000000000000}"/>
          </ac:grpSpMkLst>
        </pc:grpChg>
      </pc:sldChg>
      <pc:sldChg chg="addSp delSp modSp mod chgLayout">
        <pc:chgData name="Martin Schedlbauer" userId="99666baf021553f1" providerId="LiveId" clId="{1B5EEBA8-378D-1844-8DB6-A8063DC9CD68}" dt="2025-03-21T14:29:28.422" v="1203" actId="12"/>
        <pc:sldMkLst>
          <pc:docMk/>
          <pc:sldMk cId="1783926245" sldId="353"/>
        </pc:sldMkLst>
        <pc:spChg chg="mod ord">
          <ac:chgData name="Martin Schedlbauer" userId="99666baf021553f1" providerId="LiveId" clId="{1B5EEBA8-378D-1844-8DB6-A8063DC9CD68}" dt="2025-03-21T13:31:04.627" v="1151" actId="6264"/>
          <ac:spMkLst>
            <pc:docMk/>
            <pc:sldMk cId="1783926245" sldId="353"/>
            <ac:spMk id="2" creationId="{00000000-0000-0000-0000-000000000000}"/>
          </ac:spMkLst>
        </pc:spChg>
        <pc:spChg chg="mod ord">
          <ac:chgData name="Martin Schedlbauer" userId="99666baf021553f1" providerId="LiveId" clId="{1B5EEBA8-378D-1844-8DB6-A8063DC9CD68}" dt="2025-03-21T13:31:04.627" v="1151" actId="6264"/>
          <ac:spMkLst>
            <pc:docMk/>
            <pc:sldMk cId="1783926245" sldId="353"/>
            <ac:spMk id="3" creationId="{00000000-0000-0000-0000-000000000000}"/>
          </ac:spMkLst>
        </pc:spChg>
        <pc:spChg chg="mod ord">
          <ac:chgData name="Martin Schedlbauer" userId="99666baf021553f1" providerId="LiveId" clId="{1B5EEBA8-378D-1844-8DB6-A8063DC9CD68}" dt="2025-03-21T13:31:04.627" v="1151" actId="6264"/>
          <ac:spMkLst>
            <pc:docMk/>
            <pc:sldMk cId="1783926245" sldId="353"/>
            <ac:spMk id="4" creationId="{00000000-0000-0000-0000-000000000000}"/>
          </ac:spMkLst>
        </pc:spChg>
        <pc:spChg chg="mod ord">
          <ac:chgData name="Martin Schedlbauer" userId="99666baf021553f1" providerId="LiveId" clId="{1B5EEBA8-378D-1844-8DB6-A8063DC9CD68}" dt="2025-03-21T14:29:28.422" v="1203" actId="12"/>
          <ac:spMkLst>
            <pc:docMk/>
            <pc:sldMk cId="1783926245" sldId="353"/>
            <ac:spMk id="5" creationId="{00000000-0000-0000-0000-000000000000}"/>
          </ac:spMkLst>
        </pc:spChg>
        <pc:spChg chg="mod ord">
          <ac:chgData name="Martin Schedlbauer" userId="99666baf021553f1" providerId="LiveId" clId="{1B5EEBA8-378D-1844-8DB6-A8063DC9CD68}" dt="2025-03-21T13:31:04.627" v="1151" actId="6264"/>
          <ac:spMkLst>
            <pc:docMk/>
            <pc:sldMk cId="1783926245" sldId="353"/>
            <ac:spMk id="6" creationId="{00000000-0000-0000-0000-000000000000}"/>
          </ac:spMkLst>
        </pc:spChg>
        <pc:spChg chg="add del mod">
          <ac:chgData name="Martin Schedlbauer" userId="99666baf021553f1" providerId="LiveId" clId="{1B5EEBA8-378D-1844-8DB6-A8063DC9CD68}" dt="2025-03-21T13:31:04.627" v="1151" actId="6264"/>
          <ac:spMkLst>
            <pc:docMk/>
            <pc:sldMk cId="1783926245" sldId="353"/>
            <ac:spMk id="8" creationId="{5366E96F-B98E-9DC7-2AFA-7F8DA819D822}"/>
          </ac:spMkLst>
        </pc:spChg>
        <pc:spChg chg="add del mod">
          <ac:chgData name="Martin Schedlbauer" userId="99666baf021553f1" providerId="LiveId" clId="{1B5EEBA8-378D-1844-8DB6-A8063DC9CD68}" dt="2025-03-21T13:31:04.627" v="1151" actId="6264"/>
          <ac:spMkLst>
            <pc:docMk/>
            <pc:sldMk cId="1783926245" sldId="353"/>
            <ac:spMk id="10" creationId="{B644DBB8-50C2-0D8B-8093-DB05D66BF806}"/>
          </ac:spMkLst>
        </pc:spChg>
        <pc:spChg chg="add del mod">
          <ac:chgData name="Martin Schedlbauer" userId="99666baf021553f1" providerId="LiveId" clId="{1B5EEBA8-378D-1844-8DB6-A8063DC9CD68}" dt="2025-03-21T13:31:04.627" v="1151" actId="6264"/>
          <ac:spMkLst>
            <pc:docMk/>
            <pc:sldMk cId="1783926245" sldId="353"/>
            <ac:spMk id="12" creationId="{F5AA53E4-752D-1CA9-0DF9-08F1F32555CA}"/>
          </ac:spMkLst>
        </pc:spChg>
        <pc:spChg chg="add del mod">
          <ac:chgData name="Martin Schedlbauer" userId="99666baf021553f1" providerId="LiveId" clId="{1B5EEBA8-378D-1844-8DB6-A8063DC9CD68}" dt="2025-03-21T13:31:04.627" v="1151" actId="6264"/>
          <ac:spMkLst>
            <pc:docMk/>
            <pc:sldMk cId="1783926245" sldId="353"/>
            <ac:spMk id="13" creationId="{1A19E8DE-70A7-9D5E-ACAB-9FD1E8AC4CAE}"/>
          </ac:spMkLst>
        </pc:spChg>
        <pc:spChg chg="add del mod">
          <ac:chgData name="Martin Schedlbauer" userId="99666baf021553f1" providerId="LiveId" clId="{1B5EEBA8-378D-1844-8DB6-A8063DC9CD68}" dt="2025-03-21T13:31:04.627" v="1151" actId="6264"/>
          <ac:spMkLst>
            <pc:docMk/>
            <pc:sldMk cId="1783926245" sldId="353"/>
            <ac:spMk id="14" creationId="{E9951152-AFFF-DB3F-2039-F3D12B73B1BC}"/>
          </ac:spMkLst>
        </pc:spChg>
        <pc:spChg chg="add mod">
          <ac:chgData name="Martin Schedlbauer" userId="99666baf021553f1" providerId="LiveId" clId="{1B5EEBA8-378D-1844-8DB6-A8063DC9CD68}" dt="2025-03-21T13:34:56.119" v="1201" actId="1076"/>
          <ac:spMkLst>
            <pc:docMk/>
            <pc:sldMk cId="1783926245" sldId="353"/>
            <ac:spMk id="16" creationId="{C71BDA9E-96B9-1E17-8526-0046597A2A5A}"/>
          </ac:spMkLst>
        </pc:spChg>
        <pc:spChg chg="mod">
          <ac:chgData name="Martin Schedlbauer" userId="99666baf021553f1" providerId="LiveId" clId="{1B5EEBA8-378D-1844-8DB6-A8063DC9CD68}" dt="2025-03-21T13:33:05.335" v="1176" actId="1076"/>
          <ac:spMkLst>
            <pc:docMk/>
            <pc:sldMk cId="1783926245" sldId="353"/>
            <ac:spMk id="27" creationId="{00000000-0000-0000-0000-000000000000}"/>
          </ac:spMkLst>
        </pc:spChg>
        <pc:graphicFrameChg chg="del mod modGraphic">
          <ac:chgData name="Martin Schedlbauer" userId="99666baf021553f1" providerId="LiveId" clId="{1B5EEBA8-378D-1844-8DB6-A8063DC9CD68}" dt="2025-03-21T13:32:01.363" v="1161" actId="478"/>
          <ac:graphicFrameMkLst>
            <pc:docMk/>
            <pc:sldMk cId="1783926245" sldId="353"/>
            <ac:graphicFrameMk id="7" creationId="{00000000-0000-0000-0000-000000000000}"/>
          </ac:graphicFrameMkLst>
        </pc:graphicFrameChg>
        <pc:graphicFrameChg chg="mod">
          <ac:chgData name="Martin Schedlbauer" userId="99666baf021553f1" providerId="LiveId" clId="{1B5EEBA8-378D-1844-8DB6-A8063DC9CD68}" dt="2025-03-21T13:33:05.335" v="1176" actId="1076"/>
          <ac:graphicFrameMkLst>
            <pc:docMk/>
            <pc:sldMk cId="1783926245" sldId="353"/>
            <ac:graphicFrameMk id="9" creationId="{00000000-0000-0000-0000-000000000000}"/>
          </ac:graphicFrameMkLst>
        </pc:graphicFrameChg>
        <pc:picChg chg="add mod">
          <ac:chgData name="Martin Schedlbauer" userId="99666baf021553f1" providerId="LiveId" clId="{1B5EEBA8-378D-1844-8DB6-A8063DC9CD68}" dt="2025-03-21T13:32:54.535" v="1175" actId="14100"/>
          <ac:picMkLst>
            <pc:docMk/>
            <pc:sldMk cId="1783926245" sldId="353"/>
            <ac:picMk id="15" creationId="{8AAEAF79-1CEC-E4EE-4086-B66DB175153F}"/>
          </ac:picMkLst>
        </pc:picChg>
        <pc:cxnChg chg="mod">
          <ac:chgData name="Martin Schedlbauer" userId="99666baf021553f1" providerId="LiveId" clId="{1B5EEBA8-378D-1844-8DB6-A8063DC9CD68}" dt="2025-03-21T13:33:05.335" v="1176" actId="1076"/>
          <ac:cxnSpMkLst>
            <pc:docMk/>
            <pc:sldMk cId="1783926245" sldId="353"/>
            <ac:cxnSpMk id="11" creationId="{00000000-0000-0000-0000-000000000000}"/>
          </ac:cxnSpMkLst>
        </pc:cxnChg>
        <pc:cxnChg chg="mod">
          <ac:chgData name="Martin Schedlbauer" userId="99666baf021553f1" providerId="LiveId" clId="{1B5EEBA8-378D-1844-8DB6-A8063DC9CD68}" dt="2025-03-21T13:33:05.335" v="1176" actId="1076"/>
          <ac:cxnSpMkLst>
            <pc:docMk/>
            <pc:sldMk cId="1783926245" sldId="353"/>
            <ac:cxnSpMk id="21" creationId="{00000000-0000-0000-0000-000000000000}"/>
          </ac:cxnSpMkLst>
        </pc:cxnChg>
      </pc:sldChg>
      <pc:sldChg chg="delSp modSp mod">
        <pc:chgData name="Martin Schedlbauer" userId="99666baf021553f1" providerId="LiveId" clId="{1B5EEBA8-378D-1844-8DB6-A8063DC9CD68}" dt="2025-03-21T15:04:36.762" v="1219" actId="1076"/>
        <pc:sldMkLst>
          <pc:docMk/>
          <pc:sldMk cId="732349965" sldId="354"/>
        </pc:sldMkLst>
        <pc:spChg chg="mod">
          <ac:chgData name="Martin Schedlbauer" userId="99666baf021553f1" providerId="LiveId" clId="{1B5EEBA8-378D-1844-8DB6-A8063DC9CD68}" dt="2025-03-21T13:25:36.027" v="1086"/>
          <ac:spMkLst>
            <pc:docMk/>
            <pc:sldMk cId="732349965" sldId="354"/>
            <ac:spMk id="4" creationId="{00000000-0000-0000-0000-000000000000}"/>
          </ac:spMkLst>
        </pc:spChg>
        <pc:spChg chg="mod">
          <ac:chgData name="Martin Schedlbauer" userId="99666baf021553f1" providerId="LiveId" clId="{1B5EEBA8-378D-1844-8DB6-A8063DC9CD68}" dt="2025-03-21T15:04:27.973" v="1217" actId="20577"/>
          <ac:spMkLst>
            <pc:docMk/>
            <pc:sldMk cId="732349965" sldId="354"/>
            <ac:spMk id="5" creationId="{00000000-0000-0000-0000-000000000000}"/>
          </ac:spMkLst>
        </pc:spChg>
        <pc:spChg chg="del">
          <ac:chgData name="Martin Schedlbauer" userId="99666baf021553f1" providerId="LiveId" clId="{1B5EEBA8-378D-1844-8DB6-A8063DC9CD68}" dt="2025-03-21T15:04:14.040" v="1208" actId="478"/>
          <ac:spMkLst>
            <pc:docMk/>
            <pc:sldMk cId="732349965" sldId="354"/>
            <ac:spMk id="6" creationId="{00000000-0000-0000-0000-000000000000}"/>
          </ac:spMkLst>
        </pc:spChg>
        <pc:spChg chg="mod">
          <ac:chgData name="Martin Schedlbauer" userId="99666baf021553f1" providerId="LiveId" clId="{1B5EEBA8-378D-1844-8DB6-A8063DC9CD68}" dt="2025-03-21T13:25:36.027" v="1086"/>
          <ac:spMkLst>
            <pc:docMk/>
            <pc:sldMk cId="732349965" sldId="354"/>
            <ac:spMk id="8" creationId="{00000000-0000-0000-0000-000000000000}"/>
          </ac:spMkLst>
        </pc:spChg>
        <pc:spChg chg="mod">
          <ac:chgData name="Martin Schedlbauer" userId="99666baf021553f1" providerId="LiveId" clId="{1B5EEBA8-378D-1844-8DB6-A8063DC9CD68}" dt="2025-03-21T13:25:36.027" v="1086"/>
          <ac:spMkLst>
            <pc:docMk/>
            <pc:sldMk cId="732349965" sldId="354"/>
            <ac:spMk id="9" creationId="{00000000-0000-0000-0000-000000000000}"/>
          </ac:spMkLst>
        </pc:spChg>
        <pc:spChg chg="mod">
          <ac:chgData name="Martin Schedlbauer" userId="99666baf021553f1" providerId="LiveId" clId="{1B5EEBA8-378D-1844-8DB6-A8063DC9CD68}" dt="2025-03-21T13:25:36.027" v="1086"/>
          <ac:spMkLst>
            <pc:docMk/>
            <pc:sldMk cId="732349965" sldId="354"/>
            <ac:spMk id="10" creationId="{00000000-0000-0000-0000-000000000000}"/>
          </ac:spMkLst>
        </pc:spChg>
        <pc:picChg chg="mod">
          <ac:chgData name="Martin Schedlbauer" userId="99666baf021553f1" providerId="LiveId" clId="{1B5EEBA8-378D-1844-8DB6-A8063DC9CD68}" dt="2025-03-21T15:04:36.762" v="1219" actId="1076"/>
          <ac:picMkLst>
            <pc:docMk/>
            <pc:sldMk cId="732349965" sldId="354"/>
            <ac:picMk id="855043" creationId="{00000000-0000-0000-0000-000000000000}"/>
          </ac:picMkLst>
        </pc:picChg>
        <pc:picChg chg="mod">
          <ac:chgData name="Martin Schedlbauer" userId="99666baf021553f1" providerId="LiveId" clId="{1B5EEBA8-378D-1844-8DB6-A8063DC9CD68}" dt="2025-03-21T15:04:33.728" v="1218" actId="1076"/>
          <ac:picMkLst>
            <pc:docMk/>
            <pc:sldMk cId="732349965" sldId="354"/>
            <ac:picMk id="856066" creationId="{00000000-0000-0000-0000-000000000000}"/>
          </ac:picMkLst>
        </pc:picChg>
      </pc:sldChg>
      <pc:sldChg chg="addSp delSp modSp mod">
        <pc:chgData name="Martin Schedlbauer" userId="99666baf021553f1" providerId="LiveId" clId="{1B5EEBA8-378D-1844-8DB6-A8063DC9CD68}" dt="2025-03-21T15:17:11.898" v="1463" actId="1076"/>
        <pc:sldMkLst>
          <pc:docMk/>
          <pc:sldMk cId="2447269615" sldId="355"/>
        </pc:sldMkLst>
        <pc:spChg chg="mod">
          <ac:chgData name="Martin Schedlbauer" userId="99666baf021553f1" providerId="LiveId" clId="{1B5EEBA8-378D-1844-8DB6-A8063DC9CD68}" dt="2025-03-21T13:25:36.027" v="1086"/>
          <ac:spMkLst>
            <pc:docMk/>
            <pc:sldMk cId="2447269615" sldId="355"/>
            <ac:spMk id="2" creationId="{00000000-0000-0000-0000-000000000000}"/>
          </ac:spMkLst>
        </pc:spChg>
        <pc:spChg chg="mod">
          <ac:chgData name="Martin Schedlbauer" userId="99666baf021553f1" providerId="LiveId" clId="{1B5EEBA8-378D-1844-8DB6-A8063DC9CD68}" dt="2025-03-21T13:25:36.027" v="1086"/>
          <ac:spMkLst>
            <pc:docMk/>
            <pc:sldMk cId="2447269615" sldId="355"/>
            <ac:spMk id="3" creationId="{00000000-0000-0000-0000-000000000000}"/>
          </ac:spMkLst>
        </pc:spChg>
        <pc:spChg chg="mod">
          <ac:chgData name="Martin Schedlbauer" userId="99666baf021553f1" providerId="LiveId" clId="{1B5EEBA8-378D-1844-8DB6-A8063DC9CD68}" dt="2025-03-21T13:25:36.027" v="1086"/>
          <ac:spMkLst>
            <pc:docMk/>
            <pc:sldMk cId="2447269615" sldId="355"/>
            <ac:spMk id="4" creationId="{00000000-0000-0000-0000-000000000000}"/>
          </ac:spMkLst>
        </pc:spChg>
        <pc:spChg chg="mod">
          <ac:chgData name="Martin Schedlbauer" userId="99666baf021553f1" providerId="LiveId" clId="{1B5EEBA8-378D-1844-8DB6-A8063DC9CD68}" dt="2025-03-21T15:17:06.897" v="1462" actId="27636"/>
          <ac:spMkLst>
            <pc:docMk/>
            <pc:sldMk cId="2447269615" sldId="355"/>
            <ac:spMk id="5" creationId="{00000000-0000-0000-0000-000000000000}"/>
          </ac:spMkLst>
        </pc:spChg>
        <pc:spChg chg="mod">
          <ac:chgData name="Martin Schedlbauer" userId="99666baf021553f1" providerId="LiveId" clId="{1B5EEBA8-378D-1844-8DB6-A8063DC9CD68}" dt="2025-03-21T13:25:36.027" v="1086"/>
          <ac:spMkLst>
            <pc:docMk/>
            <pc:sldMk cId="2447269615" sldId="355"/>
            <ac:spMk id="6" creationId="{00000000-0000-0000-0000-000000000000}"/>
          </ac:spMkLst>
        </pc:spChg>
        <pc:spChg chg="del mod">
          <ac:chgData name="Martin Schedlbauer" userId="99666baf021553f1" providerId="LiveId" clId="{1B5EEBA8-378D-1844-8DB6-A8063DC9CD68}" dt="2025-03-21T15:14:27.094" v="1428" actId="478"/>
          <ac:spMkLst>
            <pc:docMk/>
            <pc:sldMk cId="2447269615" sldId="355"/>
            <ac:spMk id="8" creationId="{00000000-0000-0000-0000-000000000000}"/>
          </ac:spMkLst>
        </pc:spChg>
        <pc:graphicFrameChg chg="del mod">
          <ac:chgData name="Martin Schedlbauer" userId="99666baf021553f1" providerId="LiveId" clId="{1B5EEBA8-378D-1844-8DB6-A8063DC9CD68}" dt="2025-03-21T15:14:19.756" v="1425" actId="478"/>
          <ac:graphicFrameMkLst>
            <pc:docMk/>
            <pc:sldMk cId="2447269615" sldId="355"/>
            <ac:graphicFrameMk id="114690" creationId="{00000000-0000-0000-0000-000000000000}"/>
          </ac:graphicFrameMkLst>
        </pc:graphicFrameChg>
        <pc:picChg chg="add mod">
          <ac:chgData name="Martin Schedlbauer" userId="99666baf021553f1" providerId="LiveId" clId="{1B5EEBA8-378D-1844-8DB6-A8063DC9CD68}" dt="2025-03-21T15:17:11.898" v="1463" actId="1076"/>
          <ac:picMkLst>
            <pc:docMk/>
            <pc:sldMk cId="2447269615" sldId="355"/>
            <ac:picMk id="7" creationId="{66829A13-996D-70BA-E667-0A4EEB3E77F1}"/>
          </ac:picMkLst>
        </pc:picChg>
      </pc:sldChg>
      <pc:sldChg chg="addSp delSp modSp mod chgLayout">
        <pc:chgData name="Martin Schedlbauer" userId="99666baf021553f1" providerId="LiveId" clId="{1B5EEBA8-378D-1844-8DB6-A8063DC9CD68}" dt="2025-03-21T15:19:40.050" v="1524" actId="1076"/>
        <pc:sldMkLst>
          <pc:docMk/>
          <pc:sldMk cId="3148495889" sldId="356"/>
        </pc:sldMkLst>
        <pc:spChg chg="mod ord">
          <ac:chgData name="Martin Schedlbauer" userId="99666baf021553f1" providerId="LiveId" clId="{1B5EEBA8-378D-1844-8DB6-A8063DC9CD68}" dt="2025-03-21T15:18:11.409" v="1475" actId="6264"/>
          <ac:spMkLst>
            <pc:docMk/>
            <pc:sldMk cId="3148495889" sldId="356"/>
            <ac:spMk id="2" creationId="{00000000-0000-0000-0000-000000000000}"/>
          </ac:spMkLst>
        </pc:spChg>
        <pc:spChg chg="mod ord">
          <ac:chgData name="Martin Schedlbauer" userId="99666baf021553f1" providerId="LiveId" clId="{1B5EEBA8-378D-1844-8DB6-A8063DC9CD68}" dt="2025-03-21T15:18:11.409" v="1475" actId="6264"/>
          <ac:spMkLst>
            <pc:docMk/>
            <pc:sldMk cId="3148495889" sldId="356"/>
            <ac:spMk id="3" creationId="{00000000-0000-0000-0000-000000000000}"/>
          </ac:spMkLst>
        </pc:spChg>
        <pc:spChg chg="mod ord">
          <ac:chgData name="Martin Schedlbauer" userId="99666baf021553f1" providerId="LiveId" clId="{1B5EEBA8-378D-1844-8DB6-A8063DC9CD68}" dt="2025-03-21T15:18:11.409" v="1475" actId="6264"/>
          <ac:spMkLst>
            <pc:docMk/>
            <pc:sldMk cId="3148495889" sldId="356"/>
            <ac:spMk id="4" creationId="{00000000-0000-0000-0000-000000000000}"/>
          </ac:spMkLst>
        </pc:spChg>
        <pc:spChg chg="mod ord">
          <ac:chgData name="Martin Schedlbauer" userId="99666baf021553f1" providerId="LiveId" clId="{1B5EEBA8-378D-1844-8DB6-A8063DC9CD68}" dt="2025-03-21T15:18:40.960" v="1506" actId="20577"/>
          <ac:spMkLst>
            <pc:docMk/>
            <pc:sldMk cId="3148495889" sldId="356"/>
            <ac:spMk id="5" creationId="{00000000-0000-0000-0000-000000000000}"/>
          </ac:spMkLst>
        </pc:spChg>
        <pc:spChg chg="mod ord">
          <ac:chgData name="Martin Schedlbauer" userId="99666baf021553f1" providerId="LiveId" clId="{1B5EEBA8-378D-1844-8DB6-A8063DC9CD68}" dt="2025-03-21T15:18:11.409" v="1475" actId="6264"/>
          <ac:spMkLst>
            <pc:docMk/>
            <pc:sldMk cId="3148495889" sldId="356"/>
            <ac:spMk id="6" creationId="{00000000-0000-0000-0000-000000000000}"/>
          </ac:spMkLst>
        </pc:spChg>
        <pc:spChg chg="mod">
          <ac:chgData name="Martin Schedlbauer" userId="99666baf021553f1" providerId="LiveId" clId="{1B5EEBA8-378D-1844-8DB6-A8063DC9CD68}" dt="2025-03-21T15:19:40.050" v="1524" actId="1076"/>
          <ac:spMkLst>
            <pc:docMk/>
            <pc:sldMk cId="3148495889" sldId="356"/>
            <ac:spMk id="10" creationId="{00000000-0000-0000-0000-000000000000}"/>
          </ac:spMkLst>
        </pc:spChg>
        <pc:spChg chg="add mod">
          <ac:chgData name="Martin Schedlbauer" userId="99666baf021553f1" providerId="LiveId" clId="{1B5EEBA8-378D-1844-8DB6-A8063DC9CD68}" dt="2025-03-21T15:19:26.969" v="1523" actId="115"/>
          <ac:spMkLst>
            <pc:docMk/>
            <pc:sldMk cId="3148495889" sldId="356"/>
            <ac:spMk id="13" creationId="{A5960CF5-4764-F687-29E8-CA20C32B0738}"/>
          </ac:spMkLst>
        </pc:spChg>
        <pc:spChg chg="add del mod">
          <ac:chgData name="Martin Schedlbauer" userId="99666baf021553f1" providerId="LiveId" clId="{1B5EEBA8-378D-1844-8DB6-A8063DC9CD68}" dt="2025-03-21T15:18:11.409" v="1475" actId="6264"/>
          <ac:spMkLst>
            <pc:docMk/>
            <pc:sldMk cId="3148495889" sldId="356"/>
            <ac:spMk id="14" creationId="{3B2958F0-D3C6-D2BD-CDEA-98CEE1336BF8}"/>
          </ac:spMkLst>
        </pc:spChg>
        <pc:spChg chg="add del mod">
          <ac:chgData name="Martin Schedlbauer" userId="99666baf021553f1" providerId="LiveId" clId="{1B5EEBA8-378D-1844-8DB6-A8063DC9CD68}" dt="2025-03-21T15:18:11.409" v="1475" actId="6264"/>
          <ac:spMkLst>
            <pc:docMk/>
            <pc:sldMk cId="3148495889" sldId="356"/>
            <ac:spMk id="15" creationId="{0067E3CD-4E72-D54B-D24D-9FF2B253030D}"/>
          </ac:spMkLst>
        </pc:spChg>
        <pc:spChg chg="add del mod">
          <ac:chgData name="Martin Schedlbauer" userId="99666baf021553f1" providerId="LiveId" clId="{1B5EEBA8-378D-1844-8DB6-A8063DC9CD68}" dt="2025-03-21T15:18:11.409" v="1475" actId="6264"/>
          <ac:spMkLst>
            <pc:docMk/>
            <pc:sldMk cId="3148495889" sldId="356"/>
            <ac:spMk id="16" creationId="{3D9A76EF-1E86-9BDF-7A34-26819B44A95F}"/>
          </ac:spMkLst>
        </pc:spChg>
        <pc:spChg chg="add del mod">
          <ac:chgData name="Martin Schedlbauer" userId="99666baf021553f1" providerId="LiveId" clId="{1B5EEBA8-378D-1844-8DB6-A8063DC9CD68}" dt="2025-03-21T15:18:11.409" v="1475" actId="6264"/>
          <ac:spMkLst>
            <pc:docMk/>
            <pc:sldMk cId="3148495889" sldId="356"/>
            <ac:spMk id="17" creationId="{7E5D5B90-84A8-DD85-09ED-BBD5575F1A5B}"/>
          </ac:spMkLst>
        </pc:spChg>
        <pc:spChg chg="add del mod">
          <ac:chgData name="Martin Schedlbauer" userId="99666baf021553f1" providerId="LiveId" clId="{1B5EEBA8-378D-1844-8DB6-A8063DC9CD68}" dt="2025-03-21T15:18:11.409" v="1475" actId="6264"/>
          <ac:spMkLst>
            <pc:docMk/>
            <pc:sldMk cId="3148495889" sldId="356"/>
            <ac:spMk id="18" creationId="{AEA90C04-2986-CA67-300D-9A7745499F6E}"/>
          </ac:spMkLst>
        </pc:spChg>
        <pc:spChg chg="del">
          <ac:chgData name="Martin Schedlbauer" userId="99666baf021553f1" providerId="LiveId" clId="{1B5EEBA8-378D-1844-8DB6-A8063DC9CD68}" dt="2025-03-21T15:08:00.925" v="1423" actId="478"/>
          <ac:spMkLst>
            <pc:docMk/>
            <pc:sldMk cId="3148495889" sldId="356"/>
            <ac:spMk id="27" creationId="{00000000-0000-0000-0000-000000000000}"/>
          </ac:spMkLst>
        </pc:spChg>
        <pc:graphicFrameChg chg="del">
          <ac:chgData name="Martin Schedlbauer" userId="99666baf021553f1" providerId="LiveId" clId="{1B5EEBA8-378D-1844-8DB6-A8063DC9CD68}" dt="2025-03-21T15:06:02.150" v="1297" actId="478"/>
          <ac:graphicFrameMkLst>
            <pc:docMk/>
            <pc:sldMk cId="3148495889" sldId="356"/>
            <ac:graphicFrameMk id="7" creationId="{00000000-0000-0000-0000-000000000000}"/>
          </ac:graphicFrameMkLst>
        </pc:graphicFrameChg>
        <pc:graphicFrameChg chg="del">
          <ac:chgData name="Martin Schedlbauer" userId="99666baf021553f1" providerId="LiveId" clId="{1B5EEBA8-378D-1844-8DB6-A8063DC9CD68}" dt="2025-03-21T15:07:48.112" v="1418" actId="478"/>
          <ac:graphicFrameMkLst>
            <pc:docMk/>
            <pc:sldMk cId="3148495889" sldId="356"/>
            <ac:graphicFrameMk id="9" creationId="{00000000-0000-0000-0000-000000000000}"/>
          </ac:graphicFrameMkLst>
        </pc:graphicFrameChg>
        <pc:picChg chg="add del mod">
          <ac:chgData name="Martin Schedlbauer" userId="99666baf021553f1" providerId="LiveId" clId="{1B5EEBA8-378D-1844-8DB6-A8063DC9CD68}" dt="2025-03-21T15:18:45.815" v="1507" actId="1076"/>
          <ac:picMkLst>
            <pc:docMk/>
            <pc:sldMk cId="3148495889" sldId="356"/>
            <ac:picMk id="8" creationId="{C7DB1799-927E-F2D5-D7D6-2525C4E65241}"/>
          </ac:picMkLst>
        </pc:picChg>
        <pc:cxnChg chg="del">
          <ac:chgData name="Martin Schedlbauer" userId="99666baf021553f1" providerId="LiveId" clId="{1B5EEBA8-378D-1844-8DB6-A8063DC9CD68}" dt="2025-03-21T15:07:55.152" v="1420" actId="478"/>
          <ac:cxnSpMkLst>
            <pc:docMk/>
            <pc:sldMk cId="3148495889" sldId="356"/>
            <ac:cxnSpMk id="11" creationId="{00000000-0000-0000-0000-000000000000}"/>
          </ac:cxnSpMkLst>
        </pc:cxnChg>
        <pc:cxnChg chg="del">
          <ac:chgData name="Martin Schedlbauer" userId="99666baf021553f1" providerId="LiveId" clId="{1B5EEBA8-378D-1844-8DB6-A8063DC9CD68}" dt="2025-03-21T15:07:54.010" v="1419" actId="478"/>
          <ac:cxnSpMkLst>
            <pc:docMk/>
            <pc:sldMk cId="3148495889" sldId="356"/>
            <ac:cxnSpMk id="21" creationId="{00000000-0000-0000-0000-000000000000}"/>
          </ac:cxnSpMkLst>
        </pc:cxnChg>
      </pc:sldChg>
      <pc:sldChg chg="modSp mod">
        <pc:chgData name="Martin Schedlbauer" userId="99666baf021553f1" providerId="LiveId" clId="{1B5EEBA8-378D-1844-8DB6-A8063DC9CD68}" dt="2025-03-21T15:20:48.805" v="1680" actId="20577"/>
        <pc:sldMkLst>
          <pc:docMk/>
          <pc:sldMk cId="2106664927" sldId="357"/>
        </pc:sldMkLst>
        <pc:spChg chg="mod">
          <ac:chgData name="Martin Schedlbauer" userId="99666baf021553f1" providerId="LiveId" clId="{1B5EEBA8-378D-1844-8DB6-A8063DC9CD68}" dt="2025-03-21T13:25:36.027" v="1086"/>
          <ac:spMkLst>
            <pc:docMk/>
            <pc:sldMk cId="2106664927" sldId="357"/>
            <ac:spMk id="2" creationId="{00000000-0000-0000-0000-000000000000}"/>
          </ac:spMkLst>
        </pc:spChg>
        <pc:spChg chg="mod">
          <ac:chgData name="Martin Schedlbauer" userId="99666baf021553f1" providerId="LiveId" clId="{1B5EEBA8-378D-1844-8DB6-A8063DC9CD68}" dt="2025-03-21T13:25:36.027" v="1086"/>
          <ac:spMkLst>
            <pc:docMk/>
            <pc:sldMk cId="2106664927" sldId="357"/>
            <ac:spMk id="3" creationId="{00000000-0000-0000-0000-000000000000}"/>
          </ac:spMkLst>
        </pc:spChg>
        <pc:spChg chg="mod">
          <ac:chgData name="Martin Schedlbauer" userId="99666baf021553f1" providerId="LiveId" clId="{1B5EEBA8-378D-1844-8DB6-A8063DC9CD68}" dt="2025-03-21T13:25:36.027" v="1086"/>
          <ac:spMkLst>
            <pc:docMk/>
            <pc:sldMk cId="2106664927" sldId="357"/>
            <ac:spMk id="4" creationId="{00000000-0000-0000-0000-000000000000}"/>
          </ac:spMkLst>
        </pc:spChg>
        <pc:spChg chg="mod">
          <ac:chgData name="Martin Schedlbauer" userId="99666baf021553f1" providerId="LiveId" clId="{1B5EEBA8-378D-1844-8DB6-A8063DC9CD68}" dt="2025-03-21T15:20:48.805" v="1680" actId="20577"/>
          <ac:spMkLst>
            <pc:docMk/>
            <pc:sldMk cId="2106664927" sldId="357"/>
            <ac:spMk id="5" creationId="{00000000-0000-0000-0000-000000000000}"/>
          </ac:spMkLst>
        </pc:spChg>
        <pc:spChg chg="mod">
          <ac:chgData name="Martin Schedlbauer" userId="99666baf021553f1" providerId="LiveId" clId="{1B5EEBA8-378D-1844-8DB6-A8063DC9CD68}" dt="2025-03-21T13:25:36.027" v="1086"/>
          <ac:spMkLst>
            <pc:docMk/>
            <pc:sldMk cId="2106664927" sldId="357"/>
            <ac:spMk id="9" creationId="{00000000-0000-0000-0000-000000000000}"/>
          </ac:spMkLst>
        </pc:spChg>
      </pc:sldChg>
      <pc:sldChg chg="modSp mod">
        <pc:chgData name="Martin Schedlbauer" userId="99666baf021553f1" providerId="LiveId" clId="{1B5EEBA8-378D-1844-8DB6-A8063DC9CD68}" dt="2025-03-21T15:21:11.217" v="1691" actId="14100"/>
        <pc:sldMkLst>
          <pc:docMk/>
          <pc:sldMk cId="2138287841" sldId="358"/>
        </pc:sldMkLst>
        <pc:spChg chg="mod">
          <ac:chgData name="Martin Schedlbauer" userId="99666baf021553f1" providerId="LiveId" clId="{1B5EEBA8-378D-1844-8DB6-A8063DC9CD68}" dt="2025-03-21T13:25:36.027" v="1086"/>
          <ac:spMkLst>
            <pc:docMk/>
            <pc:sldMk cId="2138287841" sldId="358"/>
            <ac:spMk id="4" creationId="{00000000-0000-0000-0000-000000000000}"/>
          </ac:spMkLst>
        </pc:spChg>
        <pc:spChg chg="mod">
          <ac:chgData name="Martin Schedlbauer" userId="99666baf021553f1" providerId="LiveId" clId="{1B5EEBA8-378D-1844-8DB6-A8063DC9CD68}" dt="2025-03-21T15:21:11.217" v="1691" actId="14100"/>
          <ac:spMkLst>
            <pc:docMk/>
            <pc:sldMk cId="2138287841" sldId="358"/>
            <ac:spMk id="5" creationId="{00000000-0000-0000-0000-000000000000}"/>
          </ac:spMkLst>
        </pc:spChg>
        <pc:spChg chg="mod">
          <ac:chgData name="Martin Schedlbauer" userId="99666baf021553f1" providerId="LiveId" clId="{1B5EEBA8-378D-1844-8DB6-A8063DC9CD68}" dt="2025-03-21T13:25:36.027" v="1086"/>
          <ac:spMkLst>
            <pc:docMk/>
            <pc:sldMk cId="2138287841" sldId="358"/>
            <ac:spMk id="8" creationId="{00000000-0000-0000-0000-000000000000}"/>
          </ac:spMkLst>
        </pc:spChg>
        <pc:spChg chg="mod">
          <ac:chgData name="Martin Schedlbauer" userId="99666baf021553f1" providerId="LiveId" clId="{1B5EEBA8-378D-1844-8DB6-A8063DC9CD68}" dt="2025-03-21T13:25:36.027" v="1086"/>
          <ac:spMkLst>
            <pc:docMk/>
            <pc:sldMk cId="2138287841" sldId="358"/>
            <ac:spMk id="9" creationId="{00000000-0000-0000-0000-000000000000}"/>
          </ac:spMkLst>
        </pc:spChg>
        <pc:spChg chg="mod">
          <ac:chgData name="Martin Schedlbauer" userId="99666baf021553f1" providerId="LiveId" clId="{1B5EEBA8-378D-1844-8DB6-A8063DC9CD68}" dt="2025-03-21T13:25:36.027" v="1086"/>
          <ac:spMkLst>
            <pc:docMk/>
            <pc:sldMk cId="2138287841" sldId="358"/>
            <ac:spMk id="10" creationId="{00000000-0000-0000-0000-000000000000}"/>
          </ac:spMkLst>
        </pc:spChg>
        <pc:picChg chg="mod">
          <ac:chgData name="Martin Schedlbauer" userId="99666baf021553f1" providerId="LiveId" clId="{1B5EEBA8-378D-1844-8DB6-A8063DC9CD68}" dt="2025-03-21T15:20:58.234" v="1682" actId="1076"/>
          <ac:picMkLst>
            <pc:docMk/>
            <pc:sldMk cId="2138287841" sldId="358"/>
            <ac:picMk id="856066" creationId="{00000000-0000-0000-0000-000000000000}"/>
          </ac:picMkLst>
        </pc:picChg>
      </pc:sldChg>
      <pc:sldChg chg="modSp">
        <pc:chgData name="Martin Schedlbauer" userId="99666baf021553f1" providerId="LiveId" clId="{1B5EEBA8-378D-1844-8DB6-A8063DC9CD68}" dt="2025-03-21T13:25:36.027" v="1086"/>
        <pc:sldMkLst>
          <pc:docMk/>
          <pc:sldMk cId="1737802130" sldId="359"/>
        </pc:sldMkLst>
        <pc:spChg chg="mod">
          <ac:chgData name="Martin Schedlbauer" userId="99666baf021553f1" providerId="LiveId" clId="{1B5EEBA8-378D-1844-8DB6-A8063DC9CD68}" dt="2025-03-21T13:25:36.027" v="1086"/>
          <ac:spMkLst>
            <pc:docMk/>
            <pc:sldMk cId="1737802130" sldId="359"/>
            <ac:spMk id="3" creationId="{00000000-0000-0000-0000-000000000000}"/>
          </ac:spMkLst>
        </pc:spChg>
        <pc:spChg chg="mod">
          <ac:chgData name="Martin Schedlbauer" userId="99666baf021553f1" providerId="LiveId" clId="{1B5EEBA8-378D-1844-8DB6-A8063DC9CD68}" dt="2025-03-21T13:25:36.027" v="1086"/>
          <ac:spMkLst>
            <pc:docMk/>
            <pc:sldMk cId="1737802130" sldId="359"/>
            <ac:spMk id="6" creationId="{00000000-0000-0000-0000-000000000000}"/>
          </ac:spMkLst>
        </pc:spChg>
        <pc:spChg chg="mod">
          <ac:chgData name="Martin Schedlbauer" userId="99666baf021553f1" providerId="LiveId" clId="{1B5EEBA8-378D-1844-8DB6-A8063DC9CD68}" dt="2025-03-21T13:25:36.027" v="1086"/>
          <ac:spMkLst>
            <pc:docMk/>
            <pc:sldMk cId="1737802130" sldId="359"/>
            <ac:spMk id="7" creationId="{00000000-0000-0000-0000-000000000000}"/>
          </ac:spMkLst>
        </pc:spChg>
        <pc:spChg chg="mod">
          <ac:chgData name="Martin Schedlbauer" userId="99666baf021553f1" providerId="LiveId" clId="{1B5EEBA8-378D-1844-8DB6-A8063DC9CD68}" dt="2025-03-21T13:25:36.027" v="1086"/>
          <ac:spMkLst>
            <pc:docMk/>
            <pc:sldMk cId="1737802130" sldId="359"/>
            <ac:spMk id="9" creationId="{00000000-0000-0000-0000-000000000000}"/>
          </ac:spMkLst>
        </pc:spChg>
      </pc:sldChg>
      <pc:sldChg chg="modSp mod">
        <pc:chgData name="Martin Schedlbauer" userId="99666baf021553f1" providerId="LiveId" clId="{1B5EEBA8-378D-1844-8DB6-A8063DC9CD68}" dt="2025-03-22T02:00:39.865" v="2011" actId="1076"/>
        <pc:sldMkLst>
          <pc:docMk/>
          <pc:sldMk cId="4036274848" sldId="360"/>
        </pc:sldMkLst>
        <pc:spChg chg="mod">
          <ac:chgData name="Martin Schedlbauer" userId="99666baf021553f1" providerId="LiveId" clId="{1B5EEBA8-378D-1844-8DB6-A8063DC9CD68}" dt="2025-03-21T13:25:36.027" v="1086"/>
          <ac:spMkLst>
            <pc:docMk/>
            <pc:sldMk cId="4036274848" sldId="360"/>
            <ac:spMk id="2" creationId="{00000000-0000-0000-0000-000000000000}"/>
          </ac:spMkLst>
        </pc:spChg>
        <pc:spChg chg="mod">
          <ac:chgData name="Martin Schedlbauer" userId="99666baf021553f1" providerId="LiveId" clId="{1B5EEBA8-378D-1844-8DB6-A8063DC9CD68}" dt="2025-03-21T13:25:36.027" v="1086"/>
          <ac:spMkLst>
            <pc:docMk/>
            <pc:sldMk cId="4036274848" sldId="360"/>
            <ac:spMk id="3" creationId="{00000000-0000-0000-0000-000000000000}"/>
          </ac:spMkLst>
        </pc:spChg>
        <pc:spChg chg="mod">
          <ac:chgData name="Martin Schedlbauer" userId="99666baf021553f1" providerId="LiveId" clId="{1B5EEBA8-378D-1844-8DB6-A8063DC9CD68}" dt="2025-03-21T13:25:36.027" v="1086"/>
          <ac:spMkLst>
            <pc:docMk/>
            <pc:sldMk cId="4036274848" sldId="360"/>
            <ac:spMk id="4" creationId="{00000000-0000-0000-0000-000000000000}"/>
          </ac:spMkLst>
        </pc:spChg>
        <pc:spChg chg="mod">
          <ac:chgData name="Martin Schedlbauer" userId="99666baf021553f1" providerId="LiveId" clId="{1B5EEBA8-378D-1844-8DB6-A8063DC9CD68}" dt="2025-03-21T13:25:36.027" v="1086"/>
          <ac:spMkLst>
            <pc:docMk/>
            <pc:sldMk cId="4036274848" sldId="360"/>
            <ac:spMk id="5" creationId="{00000000-0000-0000-0000-000000000000}"/>
          </ac:spMkLst>
        </pc:spChg>
        <pc:spChg chg="mod">
          <ac:chgData name="Martin Schedlbauer" userId="99666baf021553f1" providerId="LiveId" clId="{1B5EEBA8-378D-1844-8DB6-A8063DC9CD68}" dt="2025-03-22T02:00:35.199" v="2010" actId="1076"/>
          <ac:spMkLst>
            <pc:docMk/>
            <pc:sldMk cId="4036274848" sldId="360"/>
            <ac:spMk id="7" creationId="{00000000-0000-0000-0000-000000000000}"/>
          </ac:spMkLst>
        </pc:spChg>
        <pc:spChg chg="mod">
          <ac:chgData name="Martin Schedlbauer" userId="99666baf021553f1" providerId="LiveId" clId="{1B5EEBA8-378D-1844-8DB6-A8063DC9CD68}" dt="2025-03-21T13:25:36.027" v="1086"/>
          <ac:spMkLst>
            <pc:docMk/>
            <pc:sldMk cId="4036274848" sldId="360"/>
            <ac:spMk id="11" creationId="{00000000-0000-0000-0000-000000000000}"/>
          </ac:spMkLst>
        </pc:spChg>
        <pc:graphicFrameChg chg="mod">
          <ac:chgData name="Martin Schedlbauer" userId="99666baf021553f1" providerId="LiveId" clId="{1B5EEBA8-378D-1844-8DB6-A8063DC9CD68}" dt="2025-03-22T02:00:39.865" v="2011" actId="1076"/>
          <ac:graphicFrameMkLst>
            <pc:docMk/>
            <pc:sldMk cId="4036274848" sldId="360"/>
            <ac:graphicFrameMk id="6" creationId="{00000000-0000-0000-0000-000000000000}"/>
          </ac:graphicFrameMkLst>
        </pc:graphicFrameChg>
      </pc:sldChg>
      <pc:sldChg chg="modSp">
        <pc:chgData name="Martin Schedlbauer" userId="99666baf021553f1" providerId="LiveId" clId="{1B5EEBA8-378D-1844-8DB6-A8063DC9CD68}" dt="2025-03-21T13:25:36.027" v="1086"/>
        <pc:sldMkLst>
          <pc:docMk/>
          <pc:sldMk cId="2106783371" sldId="361"/>
        </pc:sldMkLst>
        <pc:spChg chg="mod">
          <ac:chgData name="Martin Schedlbauer" userId="99666baf021553f1" providerId="LiveId" clId="{1B5EEBA8-378D-1844-8DB6-A8063DC9CD68}" dt="2025-03-21T13:25:36.027" v="1086"/>
          <ac:spMkLst>
            <pc:docMk/>
            <pc:sldMk cId="2106783371" sldId="361"/>
            <ac:spMk id="2" creationId="{00000000-0000-0000-0000-000000000000}"/>
          </ac:spMkLst>
        </pc:spChg>
        <pc:spChg chg="mod">
          <ac:chgData name="Martin Schedlbauer" userId="99666baf021553f1" providerId="LiveId" clId="{1B5EEBA8-378D-1844-8DB6-A8063DC9CD68}" dt="2025-03-21T13:25:36.027" v="1086"/>
          <ac:spMkLst>
            <pc:docMk/>
            <pc:sldMk cId="2106783371" sldId="361"/>
            <ac:spMk id="3" creationId="{00000000-0000-0000-0000-000000000000}"/>
          </ac:spMkLst>
        </pc:spChg>
        <pc:spChg chg="mod">
          <ac:chgData name="Martin Schedlbauer" userId="99666baf021553f1" providerId="LiveId" clId="{1B5EEBA8-378D-1844-8DB6-A8063DC9CD68}" dt="2025-03-21T13:25:36.027" v="1086"/>
          <ac:spMkLst>
            <pc:docMk/>
            <pc:sldMk cId="2106783371" sldId="361"/>
            <ac:spMk id="4" creationId="{00000000-0000-0000-0000-000000000000}"/>
          </ac:spMkLst>
        </pc:spChg>
        <pc:spChg chg="mod">
          <ac:chgData name="Martin Schedlbauer" userId="99666baf021553f1" providerId="LiveId" clId="{1B5EEBA8-378D-1844-8DB6-A8063DC9CD68}" dt="2025-03-21T13:25:36.027" v="1086"/>
          <ac:spMkLst>
            <pc:docMk/>
            <pc:sldMk cId="2106783371" sldId="361"/>
            <ac:spMk id="5" creationId="{00000000-0000-0000-0000-000000000000}"/>
          </ac:spMkLst>
        </pc:spChg>
        <pc:spChg chg="mod">
          <ac:chgData name="Martin Schedlbauer" userId="99666baf021553f1" providerId="LiveId" clId="{1B5EEBA8-378D-1844-8DB6-A8063DC9CD68}" dt="2025-03-21T13:25:36.027" v="1086"/>
          <ac:spMkLst>
            <pc:docMk/>
            <pc:sldMk cId="2106783371" sldId="361"/>
            <ac:spMk id="10" creationId="{00000000-0000-0000-0000-000000000000}"/>
          </ac:spMkLst>
        </pc:spChg>
      </pc:sldChg>
      <pc:sldChg chg="modSp mod">
        <pc:chgData name="Martin Schedlbauer" userId="99666baf021553f1" providerId="LiveId" clId="{1B5EEBA8-378D-1844-8DB6-A8063DC9CD68}" dt="2025-03-21T13:25:36.027" v="1086"/>
        <pc:sldMkLst>
          <pc:docMk/>
          <pc:sldMk cId="1648089659" sldId="362"/>
        </pc:sldMkLst>
        <pc:spChg chg="mod">
          <ac:chgData name="Martin Schedlbauer" userId="99666baf021553f1" providerId="LiveId" clId="{1B5EEBA8-378D-1844-8DB6-A8063DC9CD68}" dt="2025-03-21T13:25:36.027" v="1086"/>
          <ac:spMkLst>
            <pc:docMk/>
            <pc:sldMk cId="1648089659" sldId="362"/>
            <ac:spMk id="4" creationId="{00000000-0000-0000-0000-000000000000}"/>
          </ac:spMkLst>
        </pc:spChg>
        <pc:spChg chg="mod">
          <ac:chgData name="Martin Schedlbauer" userId="99666baf021553f1" providerId="LiveId" clId="{1B5EEBA8-378D-1844-8DB6-A8063DC9CD68}" dt="2025-03-21T13:25:07.058" v="985" actId="27636"/>
          <ac:spMkLst>
            <pc:docMk/>
            <pc:sldMk cId="1648089659" sldId="362"/>
            <ac:spMk id="5" creationId="{00000000-0000-0000-0000-000000000000}"/>
          </ac:spMkLst>
        </pc:spChg>
        <pc:spChg chg="mod">
          <ac:chgData name="Martin Schedlbauer" userId="99666baf021553f1" providerId="LiveId" clId="{1B5EEBA8-378D-1844-8DB6-A8063DC9CD68}" dt="2025-03-21T13:25:36.027" v="1086"/>
          <ac:spMkLst>
            <pc:docMk/>
            <pc:sldMk cId="1648089659" sldId="362"/>
            <ac:spMk id="8" creationId="{00000000-0000-0000-0000-000000000000}"/>
          </ac:spMkLst>
        </pc:spChg>
        <pc:spChg chg="mod">
          <ac:chgData name="Martin Schedlbauer" userId="99666baf021553f1" providerId="LiveId" clId="{1B5EEBA8-378D-1844-8DB6-A8063DC9CD68}" dt="2025-03-21T13:25:36.027" v="1086"/>
          <ac:spMkLst>
            <pc:docMk/>
            <pc:sldMk cId="1648089659" sldId="362"/>
            <ac:spMk id="9" creationId="{00000000-0000-0000-0000-000000000000}"/>
          </ac:spMkLst>
        </pc:spChg>
        <pc:spChg chg="mod">
          <ac:chgData name="Martin Schedlbauer" userId="99666baf021553f1" providerId="LiveId" clId="{1B5EEBA8-378D-1844-8DB6-A8063DC9CD68}" dt="2025-03-21T13:25:36.027" v="1086"/>
          <ac:spMkLst>
            <pc:docMk/>
            <pc:sldMk cId="1648089659" sldId="362"/>
            <ac:spMk id="10" creationId="{00000000-0000-0000-0000-000000000000}"/>
          </ac:spMkLst>
        </pc:spChg>
      </pc:sldChg>
      <pc:sldChg chg="modSp mod">
        <pc:chgData name="Martin Schedlbauer" userId="99666baf021553f1" providerId="LiveId" clId="{1B5EEBA8-378D-1844-8DB6-A8063DC9CD68}" dt="2025-03-21T13:25:36.027" v="1086"/>
        <pc:sldMkLst>
          <pc:docMk/>
          <pc:sldMk cId="2125254134" sldId="363"/>
        </pc:sldMkLst>
        <pc:spChg chg="mod">
          <ac:chgData name="Martin Schedlbauer" userId="99666baf021553f1" providerId="LiveId" clId="{1B5EEBA8-378D-1844-8DB6-A8063DC9CD68}" dt="2025-03-21T13:25:36.027" v="1086"/>
          <ac:spMkLst>
            <pc:docMk/>
            <pc:sldMk cId="2125254134" sldId="363"/>
            <ac:spMk id="3" creationId="{00000000-0000-0000-0000-000000000000}"/>
          </ac:spMkLst>
        </pc:spChg>
        <pc:spChg chg="mod">
          <ac:chgData name="Martin Schedlbauer" userId="99666baf021553f1" providerId="LiveId" clId="{1B5EEBA8-378D-1844-8DB6-A8063DC9CD68}" dt="2025-03-21T13:25:36.027" v="1086"/>
          <ac:spMkLst>
            <pc:docMk/>
            <pc:sldMk cId="2125254134" sldId="363"/>
            <ac:spMk id="4" creationId="{00000000-0000-0000-0000-000000000000}"/>
          </ac:spMkLst>
        </pc:spChg>
        <pc:spChg chg="mod">
          <ac:chgData name="Martin Schedlbauer" userId="99666baf021553f1" providerId="LiveId" clId="{1B5EEBA8-378D-1844-8DB6-A8063DC9CD68}" dt="2025-03-21T13:25:36.027" v="1086"/>
          <ac:spMkLst>
            <pc:docMk/>
            <pc:sldMk cId="2125254134" sldId="363"/>
            <ac:spMk id="5" creationId="{00000000-0000-0000-0000-000000000000}"/>
          </ac:spMkLst>
        </pc:spChg>
        <pc:spChg chg="mod">
          <ac:chgData name="Martin Schedlbauer" userId="99666baf021553f1" providerId="LiveId" clId="{1B5EEBA8-378D-1844-8DB6-A8063DC9CD68}" dt="2025-03-21T13:25:36.027" v="1086"/>
          <ac:spMkLst>
            <pc:docMk/>
            <pc:sldMk cId="2125254134" sldId="363"/>
            <ac:spMk id="8" creationId="{00000000-0000-0000-0000-000000000000}"/>
          </ac:spMkLst>
        </pc:spChg>
        <pc:spChg chg="mod">
          <ac:chgData name="Martin Schedlbauer" userId="99666baf021553f1" providerId="LiveId" clId="{1B5EEBA8-378D-1844-8DB6-A8063DC9CD68}" dt="2025-03-21T13:25:36.027" v="1086"/>
          <ac:spMkLst>
            <pc:docMk/>
            <pc:sldMk cId="2125254134" sldId="363"/>
            <ac:spMk id="12" creationId="{00000000-0000-0000-0000-000000000000}"/>
          </ac:spMkLst>
        </pc:spChg>
      </pc:sldChg>
      <pc:sldChg chg="modSp">
        <pc:chgData name="Martin Schedlbauer" userId="99666baf021553f1" providerId="LiveId" clId="{1B5EEBA8-378D-1844-8DB6-A8063DC9CD68}" dt="2025-03-21T13:25:36.027" v="1086"/>
        <pc:sldMkLst>
          <pc:docMk/>
          <pc:sldMk cId="2757728770" sldId="364"/>
        </pc:sldMkLst>
        <pc:spChg chg="mod">
          <ac:chgData name="Martin Schedlbauer" userId="99666baf021553f1" providerId="LiveId" clId="{1B5EEBA8-378D-1844-8DB6-A8063DC9CD68}" dt="2025-03-21T13:25:36.027" v="1086"/>
          <ac:spMkLst>
            <pc:docMk/>
            <pc:sldMk cId="2757728770" sldId="364"/>
            <ac:spMk id="2" creationId="{00000000-0000-0000-0000-000000000000}"/>
          </ac:spMkLst>
        </pc:spChg>
        <pc:spChg chg="mod">
          <ac:chgData name="Martin Schedlbauer" userId="99666baf021553f1" providerId="LiveId" clId="{1B5EEBA8-378D-1844-8DB6-A8063DC9CD68}" dt="2025-03-21T13:25:36.027" v="1086"/>
          <ac:spMkLst>
            <pc:docMk/>
            <pc:sldMk cId="2757728770" sldId="364"/>
            <ac:spMk id="3" creationId="{00000000-0000-0000-0000-000000000000}"/>
          </ac:spMkLst>
        </pc:spChg>
        <pc:spChg chg="mod">
          <ac:chgData name="Martin Schedlbauer" userId="99666baf021553f1" providerId="LiveId" clId="{1B5EEBA8-378D-1844-8DB6-A8063DC9CD68}" dt="2025-03-21T13:25:36.027" v="1086"/>
          <ac:spMkLst>
            <pc:docMk/>
            <pc:sldMk cId="2757728770" sldId="364"/>
            <ac:spMk id="4" creationId="{00000000-0000-0000-0000-000000000000}"/>
          </ac:spMkLst>
        </pc:spChg>
        <pc:spChg chg="mod">
          <ac:chgData name="Martin Schedlbauer" userId="99666baf021553f1" providerId="LiveId" clId="{1B5EEBA8-378D-1844-8DB6-A8063DC9CD68}" dt="2025-03-21T13:25:36.027" v="1086"/>
          <ac:spMkLst>
            <pc:docMk/>
            <pc:sldMk cId="2757728770" sldId="364"/>
            <ac:spMk id="9" creationId="{00000000-0000-0000-0000-000000000000}"/>
          </ac:spMkLst>
        </pc:spChg>
        <pc:spChg chg="mod">
          <ac:chgData name="Martin Schedlbauer" userId="99666baf021553f1" providerId="LiveId" clId="{1B5EEBA8-378D-1844-8DB6-A8063DC9CD68}" dt="2025-03-21T13:25:36.027" v="1086"/>
          <ac:spMkLst>
            <pc:docMk/>
            <pc:sldMk cId="2757728770" sldId="364"/>
            <ac:spMk id="10" creationId="{00000000-0000-0000-0000-000000000000}"/>
          </ac:spMkLst>
        </pc:spChg>
      </pc:sldChg>
      <pc:sldChg chg="addSp delSp modSp mod chgLayout">
        <pc:chgData name="Martin Schedlbauer" userId="99666baf021553f1" providerId="LiveId" clId="{1B5EEBA8-378D-1844-8DB6-A8063DC9CD68}" dt="2025-03-22T02:01:18.692" v="2016" actId="478"/>
        <pc:sldMkLst>
          <pc:docMk/>
          <pc:sldMk cId="4173327475" sldId="365"/>
        </pc:sldMkLst>
        <pc:spChg chg="add del mod">
          <ac:chgData name="Martin Schedlbauer" userId="99666baf021553f1" providerId="LiveId" clId="{1B5EEBA8-378D-1844-8DB6-A8063DC9CD68}" dt="2025-03-22T02:01:08.209" v="2014" actId="6264"/>
          <ac:spMkLst>
            <pc:docMk/>
            <pc:sldMk cId="4173327475" sldId="365"/>
            <ac:spMk id="2" creationId="{5D8B5160-0DD0-89B5-2179-B7DDBBF23C7C}"/>
          </ac:spMkLst>
        </pc:spChg>
        <pc:spChg chg="mod ord">
          <ac:chgData name="Martin Schedlbauer" userId="99666baf021553f1" providerId="LiveId" clId="{1B5EEBA8-378D-1844-8DB6-A8063DC9CD68}" dt="2025-03-22T02:01:12.865" v="2015" actId="20577"/>
          <ac:spMkLst>
            <pc:docMk/>
            <pc:sldMk cId="4173327475" sldId="365"/>
            <ac:spMk id="3" creationId="{00000000-0000-0000-0000-000000000000}"/>
          </ac:spMkLst>
        </pc:spChg>
        <pc:spChg chg="del mod ord">
          <ac:chgData name="Martin Schedlbauer" userId="99666baf021553f1" providerId="LiveId" clId="{1B5EEBA8-378D-1844-8DB6-A8063DC9CD68}" dt="2025-03-22T02:01:18.692" v="2016" actId="478"/>
          <ac:spMkLst>
            <pc:docMk/>
            <pc:sldMk cId="4173327475" sldId="365"/>
            <ac:spMk id="6" creationId="{00000000-0000-0000-0000-000000000000}"/>
          </ac:spMkLst>
        </pc:spChg>
        <pc:spChg chg="del mod ord">
          <ac:chgData name="Martin Schedlbauer" userId="99666baf021553f1" providerId="LiveId" clId="{1B5EEBA8-378D-1844-8DB6-A8063DC9CD68}" dt="2025-03-22T02:01:18.692" v="2016" actId="478"/>
          <ac:spMkLst>
            <pc:docMk/>
            <pc:sldMk cId="4173327475" sldId="365"/>
            <ac:spMk id="7" creationId="{00000000-0000-0000-0000-000000000000}"/>
          </ac:spMkLst>
        </pc:spChg>
        <pc:spChg chg="del mod ord">
          <ac:chgData name="Martin Schedlbauer" userId="99666baf021553f1" providerId="LiveId" clId="{1B5EEBA8-378D-1844-8DB6-A8063DC9CD68}" dt="2025-03-22T02:01:18.692" v="2016" actId="478"/>
          <ac:spMkLst>
            <pc:docMk/>
            <pc:sldMk cId="4173327475" sldId="365"/>
            <ac:spMk id="9" creationId="{00000000-0000-0000-0000-000000000000}"/>
          </ac:spMkLst>
        </pc:spChg>
      </pc:sldChg>
      <pc:sldChg chg="modSp">
        <pc:chgData name="Martin Schedlbauer" userId="99666baf021553f1" providerId="LiveId" clId="{1B5EEBA8-378D-1844-8DB6-A8063DC9CD68}" dt="2025-03-21T13:25:36.027" v="1086"/>
        <pc:sldMkLst>
          <pc:docMk/>
          <pc:sldMk cId="416245732" sldId="366"/>
        </pc:sldMkLst>
        <pc:spChg chg="mod">
          <ac:chgData name="Martin Schedlbauer" userId="99666baf021553f1" providerId="LiveId" clId="{1B5EEBA8-378D-1844-8DB6-A8063DC9CD68}" dt="2025-03-21T13:25:36.027" v="1086"/>
          <ac:spMkLst>
            <pc:docMk/>
            <pc:sldMk cId="416245732" sldId="366"/>
            <ac:spMk id="2" creationId="{00000000-0000-0000-0000-000000000000}"/>
          </ac:spMkLst>
        </pc:spChg>
        <pc:spChg chg="mod">
          <ac:chgData name="Martin Schedlbauer" userId="99666baf021553f1" providerId="LiveId" clId="{1B5EEBA8-378D-1844-8DB6-A8063DC9CD68}" dt="2025-03-21T13:25:36.027" v="1086"/>
          <ac:spMkLst>
            <pc:docMk/>
            <pc:sldMk cId="416245732" sldId="366"/>
            <ac:spMk id="3" creationId="{00000000-0000-0000-0000-000000000000}"/>
          </ac:spMkLst>
        </pc:spChg>
        <pc:spChg chg="mod">
          <ac:chgData name="Martin Schedlbauer" userId="99666baf021553f1" providerId="LiveId" clId="{1B5EEBA8-378D-1844-8DB6-A8063DC9CD68}" dt="2025-03-21T13:25:36.027" v="1086"/>
          <ac:spMkLst>
            <pc:docMk/>
            <pc:sldMk cId="416245732" sldId="366"/>
            <ac:spMk id="4" creationId="{00000000-0000-0000-0000-000000000000}"/>
          </ac:spMkLst>
        </pc:spChg>
        <pc:spChg chg="mod">
          <ac:chgData name="Martin Schedlbauer" userId="99666baf021553f1" providerId="LiveId" clId="{1B5EEBA8-378D-1844-8DB6-A8063DC9CD68}" dt="2025-03-21T13:25:36.027" v="1086"/>
          <ac:spMkLst>
            <pc:docMk/>
            <pc:sldMk cId="416245732" sldId="366"/>
            <ac:spMk id="5" creationId="{00000000-0000-0000-0000-000000000000}"/>
          </ac:spMkLst>
        </pc:spChg>
        <pc:spChg chg="mod">
          <ac:chgData name="Martin Schedlbauer" userId="99666baf021553f1" providerId="LiveId" clId="{1B5EEBA8-378D-1844-8DB6-A8063DC9CD68}" dt="2025-03-21T13:25:36.027" v="1086"/>
          <ac:spMkLst>
            <pc:docMk/>
            <pc:sldMk cId="416245732" sldId="366"/>
            <ac:spMk id="6" creationId="{00000000-0000-0000-0000-000000000000}"/>
          </ac:spMkLst>
        </pc:spChg>
      </pc:sldChg>
      <pc:sldChg chg="addSp delSp modSp mod chgLayout">
        <pc:chgData name="Martin Schedlbauer" userId="99666baf021553f1" providerId="LiveId" clId="{1B5EEBA8-378D-1844-8DB6-A8063DC9CD68}" dt="2025-03-22T02:05:06.054" v="2059" actId="1076"/>
        <pc:sldMkLst>
          <pc:docMk/>
          <pc:sldMk cId="254612426" sldId="373"/>
        </pc:sldMkLst>
        <pc:spChg chg="mod ord">
          <ac:chgData name="Martin Schedlbauer" userId="99666baf021553f1" providerId="LiveId" clId="{1B5EEBA8-378D-1844-8DB6-A8063DC9CD68}" dt="2025-03-22T02:04:32.506" v="2053" actId="6264"/>
          <ac:spMkLst>
            <pc:docMk/>
            <pc:sldMk cId="254612426" sldId="373"/>
            <ac:spMk id="2" creationId="{00000000-0000-0000-0000-000000000000}"/>
          </ac:spMkLst>
        </pc:spChg>
        <pc:spChg chg="mod ord">
          <ac:chgData name="Martin Schedlbauer" userId="99666baf021553f1" providerId="LiveId" clId="{1B5EEBA8-378D-1844-8DB6-A8063DC9CD68}" dt="2025-03-22T02:04:32.506" v="2053" actId="6264"/>
          <ac:spMkLst>
            <pc:docMk/>
            <pc:sldMk cId="254612426" sldId="373"/>
            <ac:spMk id="3" creationId="{00000000-0000-0000-0000-000000000000}"/>
          </ac:spMkLst>
        </pc:spChg>
        <pc:spChg chg="mod ord">
          <ac:chgData name="Martin Schedlbauer" userId="99666baf021553f1" providerId="LiveId" clId="{1B5EEBA8-378D-1844-8DB6-A8063DC9CD68}" dt="2025-03-22T02:04:38.702" v="2054" actId="20577"/>
          <ac:spMkLst>
            <pc:docMk/>
            <pc:sldMk cId="254612426" sldId="373"/>
            <ac:spMk id="4" creationId="{00000000-0000-0000-0000-000000000000}"/>
          </ac:spMkLst>
        </pc:spChg>
        <pc:spChg chg="mod ord">
          <ac:chgData name="Martin Schedlbauer" userId="99666baf021553f1" providerId="LiveId" clId="{1B5EEBA8-378D-1844-8DB6-A8063DC9CD68}" dt="2025-03-22T02:05:01.271" v="2058" actId="20577"/>
          <ac:spMkLst>
            <pc:docMk/>
            <pc:sldMk cId="254612426" sldId="373"/>
            <ac:spMk id="5" creationId="{00000000-0000-0000-0000-000000000000}"/>
          </ac:spMkLst>
        </pc:spChg>
        <pc:spChg chg="mod ord">
          <ac:chgData name="Martin Schedlbauer" userId="99666baf021553f1" providerId="LiveId" clId="{1B5EEBA8-378D-1844-8DB6-A8063DC9CD68}" dt="2025-03-22T02:04:32.506" v="2053" actId="6264"/>
          <ac:spMkLst>
            <pc:docMk/>
            <pc:sldMk cId="254612426" sldId="373"/>
            <ac:spMk id="6" creationId="{00000000-0000-0000-0000-000000000000}"/>
          </ac:spMkLst>
        </pc:spChg>
        <pc:spChg chg="add mod">
          <ac:chgData name="Martin Schedlbauer" userId="99666baf021553f1" providerId="LiveId" clId="{1B5EEBA8-378D-1844-8DB6-A8063DC9CD68}" dt="2025-03-22T02:05:06.054" v="2059" actId="1076"/>
          <ac:spMkLst>
            <pc:docMk/>
            <pc:sldMk cId="254612426" sldId="373"/>
            <ac:spMk id="8" creationId="{50BBD115-B45A-D378-3169-1CD64F6E9A1C}"/>
          </ac:spMkLst>
        </pc:spChg>
        <pc:spChg chg="add del mod">
          <ac:chgData name="Martin Schedlbauer" userId="99666baf021553f1" providerId="LiveId" clId="{1B5EEBA8-378D-1844-8DB6-A8063DC9CD68}" dt="2025-03-22T02:04:32.506" v="2053" actId="6264"/>
          <ac:spMkLst>
            <pc:docMk/>
            <pc:sldMk cId="254612426" sldId="373"/>
            <ac:spMk id="9" creationId="{7E3DCBE7-043E-3ED8-C629-2076CAF1C660}"/>
          </ac:spMkLst>
        </pc:spChg>
        <pc:spChg chg="add del mod">
          <ac:chgData name="Martin Schedlbauer" userId="99666baf021553f1" providerId="LiveId" clId="{1B5EEBA8-378D-1844-8DB6-A8063DC9CD68}" dt="2025-03-22T02:04:32.506" v="2053" actId="6264"/>
          <ac:spMkLst>
            <pc:docMk/>
            <pc:sldMk cId="254612426" sldId="373"/>
            <ac:spMk id="10" creationId="{91BE027E-B7EA-C2E8-509F-AB4F9C42F0AD}"/>
          </ac:spMkLst>
        </pc:spChg>
        <pc:spChg chg="add del mod">
          <ac:chgData name="Martin Schedlbauer" userId="99666baf021553f1" providerId="LiveId" clId="{1B5EEBA8-378D-1844-8DB6-A8063DC9CD68}" dt="2025-03-22T02:04:32.506" v="2053" actId="6264"/>
          <ac:spMkLst>
            <pc:docMk/>
            <pc:sldMk cId="254612426" sldId="373"/>
            <ac:spMk id="11" creationId="{9B93D195-590D-0C39-944B-39B53E8FE802}"/>
          </ac:spMkLst>
        </pc:spChg>
        <pc:spChg chg="add del mod">
          <ac:chgData name="Martin Schedlbauer" userId="99666baf021553f1" providerId="LiveId" clId="{1B5EEBA8-378D-1844-8DB6-A8063DC9CD68}" dt="2025-03-22T02:04:32.506" v="2053" actId="6264"/>
          <ac:spMkLst>
            <pc:docMk/>
            <pc:sldMk cId="254612426" sldId="373"/>
            <ac:spMk id="12" creationId="{16825E98-97C0-6602-0C34-46E727ECE2D8}"/>
          </ac:spMkLst>
        </pc:spChg>
        <pc:spChg chg="add del mod">
          <ac:chgData name="Martin Schedlbauer" userId="99666baf021553f1" providerId="LiveId" clId="{1B5EEBA8-378D-1844-8DB6-A8063DC9CD68}" dt="2025-03-22T02:04:32.506" v="2053" actId="6264"/>
          <ac:spMkLst>
            <pc:docMk/>
            <pc:sldMk cId="254612426" sldId="373"/>
            <ac:spMk id="13" creationId="{71DAAAF5-1CD0-5D06-8AA6-ACCD653A7646}"/>
          </ac:spMkLst>
        </pc:spChg>
        <pc:graphicFrameChg chg="add del mod">
          <ac:chgData name="Martin Schedlbauer" userId="99666baf021553f1" providerId="LiveId" clId="{1B5EEBA8-378D-1844-8DB6-A8063DC9CD68}" dt="2025-03-22T02:02:32.204" v="2019" actId="478"/>
          <ac:graphicFrameMkLst>
            <pc:docMk/>
            <pc:sldMk cId="254612426" sldId="373"/>
            <ac:graphicFrameMk id="7" creationId="{D74A1F46-3900-C6F8-4D63-5D3721987F1F}"/>
          </ac:graphicFrameMkLst>
        </pc:graphicFrameChg>
        <pc:graphicFrameChg chg="mod">
          <ac:chgData name="Martin Schedlbauer" userId="99666baf021553f1" providerId="LiveId" clId="{1B5EEBA8-378D-1844-8DB6-A8063DC9CD68}" dt="2025-03-22T02:04:12.569" v="2050" actId="1076"/>
          <ac:graphicFrameMkLst>
            <pc:docMk/>
            <pc:sldMk cId="254612426" sldId="373"/>
            <ac:graphicFrameMk id="15" creationId="{00000000-0000-0000-0000-000000000000}"/>
          </ac:graphicFrameMkLst>
        </pc:graphicFrameChg>
        <pc:picChg chg="mod">
          <ac:chgData name="Martin Schedlbauer" userId="99666baf021553f1" providerId="LiveId" clId="{1B5EEBA8-378D-1844-8DB6-A8063DC9CD68}" dt="2025-03-22T02:03:59.270" v="2046" actId="1076"/>
          <ac:picMkLst>
            <pc:docMk/>
            <pc:sldMk cId="254612426" sldId="373"/>
            <ac:picMk id="379909" creationId="{00000000-0000-0000-0000-000000000000}"/>
          </ac:picMkLst>
        </pc:picChg>
      </pc:sldChg>
      <pc:sldChg chg="modSp mod">
        <pc:chgData name="Martin Schedlbauer" userId="99666baf021553f1" providerId="LiveId" clId="{1B5EEBA8-378D-1844-8DB6-A8063DC9CD68}" dt="2025-03-21T13:25:36.027" v="1086"/>
        <pc:sldMkLst>
          <pc:docMk/>
          <pc:sldMk cId="2883334392" sldId="375"/>
        </pc:sldMkLst>
        <pc:spChg chg="mod">
          <ac:chgData name="Martin Schedlbauer" userId="99666baf021553f1" providerId="LiveId" clId="{1B5EEBA8-378D-1844-8DB6-A8063DC9CD68}" dt="2025-03-21T13:25:36.027" v="1086"/>
          <ac:spMkLst>
            <pc:docMk/>
            <pc:sldMk cId="2883334392" sldId="375"/>
            <ac:spMk id="2" creationId="{00000000-0000-0000-0000-000000000000}"/>
          </ac:spMkLst>
        </pc:spChg>
        <pc:spChg chg="mod">
          <ac:chgData name="Martin Schedlbauer" userId="99666baf021553f1" providerId="LiveId" clId="{1B5EEBA8-378D-1844-8DB6-A8063DC9CD68}" dt="2025-03-21T13:25:36.027" v="1086"/>
          <ac:spMkLst>
            <pc:docMk/>
            <pc:sldMk cId="2883334392" sldId="375"/>
            <ac:spMk id="3" creationId="{00000000-0000-0000-0000-000000000000}"/>
          </ac:spMkLst>
        </pc:spChg>
        <pc:spChg chg="mod">
          <ac:chgData name="Martin Schedlbauer" userId="99666baf021553f1" providerId="LiveId" clId="{1B5EEBA8-378D-1844-8DB6-A8063DC9CD68}" dt="2025-03-21T13:25:07.070" v="986" actId="27636"/>
          <ac:spMkLst>
            <pc:docMk/>
            <pc:sldMk cId="2883334392" sldId="375"/>
            <ac:spMk id="4" creationId="{00000000-0000-0000-0000-000000000000}"/>
          </ac:spMkLst>
        </pc:spChg>
        <pc:spChg chg="mod">
          <ac:chgData name="Martin Schedlbauer" userId="99666baf021553f1" providerId="LiveId" clId="{1B5EEBA8-378D-1844-8DB6-A8063DC9CD68}" dt="2025-03-21T13:25:36.027" v="1086"/>
          <ac:spMkLst>
            <pc:docMk/>
            <pc:sldMk cId="2883334392" sldId="375"/>
            <ac:spMk id="5" creationId="{00000000-0000-0000-0000-000000000000}"/>
          </ac:spMkLst>
        </pc:spChg>
        <pc:spChg chg="mod">
          <ac:chgData name="Martin Schedlbauer" userId="99666baf021553f1" providerId="LiveId" clId="{1B5EEBA8-378D-1844-8DB6-A8063DC9CD68}" dt="2025-03-21T13:25:36.027" v="1086"/>
          <ac:spMkLst>
            <pc:docMk/>
            <pc:sldMk cId="2883334392" sldId="375"/>
            <ac:spMk id="6" creationId="{00000000-0000-0000-0000-000000000000}"/>
          </ac:spMkLst>
        </pc:spChg>
      </pc:sldChg>
      <pc:sldChg chg="modSp">
        <pc:chgData name="Martin Schedlbauer" userId="99666baf021553f1" providerId="LiveId" clId="{1B5EEBA8-378D-1844-8DB6-A8063DC9CD68}" dt="2025-03-21T13:25:36.027" v="1086"/>
        <pc:sldMkLst>
          <pc:docMk/>
          <pc:sldMk cId="2180757560" sldId="376"/>
        </pc:sldMkLst>
        <pc:spChg chg="mod">
          <ac:chgData name="Martin Schedlbauer" userId="99666baf021553f1" providerId="LiveId" clId="{1B5EEBA8-378D-1844-8DB6-A8063DC9CD68}" dt="2025-03-21T13:25:36.027" v="1086"/>
          <ac:spMkLst>
            <pc:docMk/>
            <pc:sldMk cId="2180757560" sldId="376"/>
            <ac:spMk id="3" creationId="{00000000-0000-0000-0000-000000000000}"/>
          </ac:spMkLst>
        </pc:spChg>
        <pc:spChg chg="mod">
          <ac:chgData name="Martin Schedlbauer" userId="99666baf021553f1" providerId="LiveId" clId="{1B5EEBA8-378D-1844-8DB6-A8063DC9CD68}" dt="2025-03-21T13:25:36.027" v="1086"/>
          <ac:spMkLst>
            <pc:docMk/>
            <pc:sldMk cId="2180757560" sldId="376"/>
            <ac:spMk id="6" creationId="{00000000-0000-0000-0000-000000000000}"/>
          </ac:spMkLst>
        </pc:spChg>
        <pc:spChg chg="mod">
          <ac:chgData name="Martin Schedlbauer" userId="99666baf021553f1" providerId="LiveId" clId="{1B5EEBA8-378D-1844-8DB6-A8063DC9CD68}" dt="2025-03-21T13:25:36.027" v="1086"/>
          <ac:spMkLst>
            <pc:docMk/>
            <pc:sldMk cId="2180757560" sldId="376"/>
            <ac:spMk id="7" creationId="{00000000-0000-0000-0000-000000000000}"/>
          </ac:spMkLst>
        </pc:spChg>
        <pc:spChg chg="mod">
          <ac:chgData name="Martin Schedlbauer" userId="99666baf021553f1" providerId="LiveId" clId="{1B5EEBA8-378D-1844-8DB6-A8063DC9CD68}" dt="2025-03-21T13:25:36.027" v="1086"/>
          <ac:spMkLst>
            <pc:docMk/>
            <pc:sldMk cId="2180757560" sldId="376"/>
            <ac:spMk id="8" creationId="{00000000-0000-0000-0000-000000000000}"/>
          </ac:spMkLst>
        </pc:spChg>
        <pc:spChg chg="mod">
          <ac:chgData name="Martin Schedlbauer" userId="99666baf021553f1" providerId="LiveId" clId="{1B5EEBA8-378D-1844-8DB6-A8063DC9CD68}" dt="2025-03-21T13:25:36.027" v="1086"/>
          <ac:spMkLst>
            <pc:docMk/>
            <pc:sldMk cId="2180757560" sldId="376"/>
            <ac:spMk id="9" creationId="{00000000-0000-0000-0000-000000000000}"/>
          </ac:spMkLst>
        </pc:spChg>
      </pc:sldChg>
      <pc:sldChg chg="modSp mod">
        <pc:chgData name="Martin Schedlbauer" userId="99666baf021553f1" providerId="LiveId" clId="{1B5EEBA8-378D-1844-8DB6-A8063DC9CD68}" dt="2025-03-21T13:25:36.027" v="1086"/>
        <pc:sldMkLst>
          <pc:docMk/>
          <pc:sldMk cId="616036211" sldId="377"/>
        </pc:sldMkLst>
        <pc:spChg chg="mod">
          <ac:chgData name="Martin Schedlbauer" userId="99666baf021553f1" providerId="LiveId" clId="{1B5EEBA8-378D-1844-8DB6-A8063DC9CD68}" dt="2025-03-21T13:25:36.027" v="1086"/>
          <ac:spMkLst>
            <pc:docMk/>
            <pc:sldMk cId="616036211" sldId="377"/>
            <ac:spMk id="2" creationId="{00000000-0000-0000-0000-000000000000}"/>
          </ac:spMkLst>
        </pc:spChg>
        <pc:spChg chg="mod">
          <ac:chgData name="Martin Schedlbauer" userId="99666baf021553f1" providerId="LiveId" clId="{1B5EEBA8-378D-1844-8DB6-A8063DC9CD68}" dt="2025-03-21T13:25:36.027" v="1086"/>
          <ac:spMkLst>
            <pc:docMk/>
            <pc:sldMk cId="616036211" sldId="377"/>
            <ac:spMk id="3" creationId="{00000000-0000-0000-0000-000000000000}"/>
          </ac:spMkLst>
        </pc:spChg>
        <pc:spChg chg="mod">
          <ac:chgData name="Martin Schedlbauer" userId="99666baf021553f1" providerId="LiveId" clId="{1B5EEBA8-378D-1844-8DB6-A8063DC9CD68}" dt="2025-03-21T13:25:36.027" v="1086"/>
          <ac:spMkLst>
            <pc:docMk/>
            <pc:sldMk cId="616036211" sldId="377"/>
            <ac:spMk id="4" creationId="{00000000-0000-0000-0000-000000000000}"/>
          </ac:spMkLst>
        </pc:spChg>
        <pc:spChg chg="mod">
          <ac:chgData name="Martin Schedlbauer" userId="99666baf021553f1" providerId="LiveId" clId="{1B5EEBA8-378D-1844-8DB6-A8063DC9CD68}" dt="2025-03-21T13:25:36.027" v="1086"/>
          <ac:spMkLst>
            <pc:docMk/>
            <pc:sldMk cId="616036211" sldId="377"/>
            <ac:spMk id="8" creationId="{00000000-0000-0000-0000-000000000000}"/>
          </ac:spMkLst>
        </pc:spChg>
        <pc:spChg chg="mod">
          <ac:chgData name="Martin Schedlbauer" userId="99666baf021553f1" providerId="LiveId" clId="{1B5EEBA8-378D-1844-8DB6-A8063DC9CD68}" dt="2025-03-21T13:25:36.027" v="1086"/>
          <ac:spMkLst>
            <pc:docMk/>
            <pc:sldMk cId="616036211" sldId="377"/>
            <ac:spMk id="9" creationId="{00000000-0000-0000-0000-000000000000}"/>
          </ac:spMkLst>
        </pc:spChg>
      </pc:sldChg>
      <pc:sldChg chg="modSp mod">
        <pc:chgData name="Martin Schedlbauer" userId="99666baf021553f1" providerId="LiveId" clId="{1B5EEBA8-378D-1844-8DB6-A8063DC9CD68}" dt="2025-03-21T13:25:36.027" v="1086"/>
        <pc:sldMkLst>
          <pc:docMk/>
          <pc:sldMk cId="540125873" sldId="378"/>
        </pc:sldMkLst>
        <pc:spChg chg="mod">
          <ac:chgData name="Martin Schedlbauer" userId="99666baf021553f1" providerId="LiveId" clId="{1B5EEBA8-378D-1844-8DB6-A8063DC9CD68}" dt="2025-03-21T13:25:36.027" v="1086"/>
          <ac:spMkLst>
            <pc:docMk/>
            <pc:sldMk cId="540125873" sldId="378"/>
            <ac:spMk id="2" creationId="{00000000-0000-0000-0000-000000000000}"/>
          </ac:spMkLst>
        </pc:spChg>
        <pc:spChg chg="mod">
          <ac:chgData name="Martin Schedlbauer" userId="99666baf021553f1" providerId="LiveId" clId="{1B5EEBA8-378D-1844-8DB6-A8063DC9CD68}" dt="2025-03-21T13:25:36.027" v="1086"/>
          <ac:spMkLst>
            <pc:docMk/>
            <pc:sldMk cId="540125873" sldId="378"/>
            <ac:spMk id="3" creationId="{00000000-0000-0000-0000-000000000000}"/>
          </ac:spMkLst>
        </pc:spChg>
        <pc:spChg chg="mod">
          <ac:chgData name="Martin Schedlbauer" userId="99666baf021553f1" providerId="LiveId" clId="{1B5EEBA8-378D-1844-8DB6-A8063DC9CD68}" dt="2025-03-21T13:25:36.027" v="1086"/>
          <ac:spMkLst>
            <pc:docMk/>
            <pc:sldMk cId="540125873" sldId="378"/>
            <ac:spMk id="4" creationId="{00000000-0000-0000-0000-000000000000}"/>
          </ac:spMkLst>
        </pc:spChg>
        <pc:spChg chg="mod">
          <ac:chgData name="Martin Schedlbauer" userId="99666baf021553f1" providerId="LiveId" clId="{1B5EEBA8-378D-1844-8DB6-A8063DC9CD68}" dt="2025-03-21T13:25:36.027" v="1086"/>
          <ac:spMkLst>
            <pc:docMk/>
            <pc:sldMk cId="540125873" sldId="378"/>
            <ac:spMk id="8" creationId="{00000000-0000-0000-0000-000000000000}"/>
          </ac:spMkLst>
        </pc:spChg>
        <pc:spChg chg="mod">
          <ac:chgData name="Martin Schedlbauer" userId="99666baf021553f1" providerId="LiveId" clId="{1B5EEBA8-378D-1844-8DB6-A8063DC9CD68}" dt="2025-03-21T13:25:36.027" v="1086"/>
          <ac:spMkLst>
            <pc:docMk/>
            <pc:sldMk cId="540125873" sldId="378"/>
            <ac:spMk id="9" creationId="{00000000-0000-0000-0000-000000000000}"/>
          </ac:spMkLst>
        </pc:spChg>
      </pc:sldChg>
      <pc:sldChg chg="modSp">
        <pc:chgData name="Martin Schedlbauer" userId="99666baf021553f1" providerId="LiveId" clId="{1B5EEBA8-378D-1844-8DB6-A8063DC9CD68}" dt="2025-03-21T13:25:36.027" v="1086"/>
        <pc:sldMkLst>
          <pc:docMk/>
          <pc:sldMk cId="3220792484" sldId="379"/>
        </pc:sldMkLst>
        <pc:spChg chg="mod">
          <ac:chgData name="Martin Schedlbauer" userId="99666baf021553f1" providerId="LiveId" clId="{1B5EEBA8-378D-1844-8DB6-A8063DC9CD68}" dt="2025-03-21T13:25:36.027" v="1086"/>
          <ac:spMkLst>
            <pc:docMk/>
            <pc:sldMk cId="3220792484" sldId="379"/>
            <ac:spMk id="2" creationId="{00000000-0000-0000-0000-000000000000}"/>
          </ac:spMkLst>
        </pc:spChg>
        <pc:spChg chg="mod">
          <ac:chgData name="Martin Schedlbauer" userId="99666baf021553f1" providerId="LiveId" clId="{1B5EEBA8-378D-1844-8DB6-A8063DC9CD68}" dt="2025-03-21T13:25:36.027" v="1086"/>
          <ac:spMkLst>
            <pc:docMk/>
            <pc:sldMk cId="3220792484" sldId="379"/>
            <ac:spMk id="3" creationId="{00000000-0000-0000-0000-000000000000}"/>
          </ac:spMkLst>
        </pc:spChg>
        <pc:spChg chg="mod">
          <ac:chgData name="Martin Schedlbauer" userId="99666baf021553f1" providerId="LiveId" clId="{1B5EEBA8-378D-1844-8DB6-A8063DC9CD68}" dt="2025-03-21T13:25:36.027" v="1086"/>
          <ac:spMkLst>
            <pc:docMk/>
            <pc:sldMk cId="3220792484" sldId="379"/>
            <ac:spMk id="4" creationId="{00000000-0000-0000-0000-000000000000}"/>
          </ac:spMkLst>
        </pc:spChg>
        <pc:spChg chg="mod">
          <ac:chgData name="Martin Schedlbauer" userId="99666baf021553f1" providerId="LiveId" clId="{1B5EEBA8-378D-1844-8DB6-A8063DC9CD68}" dt="2025-03-21T13:25:36.027" v="1086"/>
          <ac:spMkLst>
            <pc:docMk/>
            <pc:sldMk cId="3220792484" sldId="379"/>
            <ac:spMk id="5" creationId="{00000000-0000-0000-0000-000000000000}"/>
          </ac:spMkLst>
        </pc:spChg>
        <pc:spChg chg="mod">
          <ac:chgData name="Martin Schedlbauer" userId="99666baf021553f1" providerId="LiveId" clId="{1B5EEBA8-378D-1844-8DB6-A8063DC9CD68}" dt="2025-03-21T13:25:36.027" v="1086"/>
          <ac:spMkLst>
            <pc:docMk/>
            <pc:sldMk cId="3220792484" sldId="379"/>
            <ac:spMk id="9" creationId="{00000000-0000-0000-0000-000000000000}"/>
          </ac:spMkLst>
        </pc:spChg>
      </pc:sldChg>
      <pc:sldChg chg="modSp">
        <pc:chgData name="Martin Schedlbauer" userId="99666baf021553f1" providerId="LiveId" clId="{1B5EEBA8-378D-1844-8DB6-A8063DC9CD68}" dt="2025-03-21T13:25:36.027" v="1086"/>
        <pc:sldMkLst>
          <pc:docMk/>
          <pc:sldMk cId="501259567" sldId="380"/>
        </pc:sldMkLst>
        <pc:spChg chg="mod">
          <ac:chgData name="Martin Schedlbauer" userId="99666baf021553f1" providerId="LiveId" clId="{1B5EEBA8-378D-1844-8DB6-A8063DC9CD68}" dt="2025-03-21T13:25:36.027" v="1086"/>
          <ac:spMkLst>
            <pc:docMk/>
            <pc:sldMk cId="501259567" sldId="380"/>
            <ac:spMk id="2" creationId="{00000000-0000-0000-0000-000000000000}"/>
          </ac:spMkLst>
        </pc:spChg>
        <pc:spChg chg="mod">
          <ac:chgData name="Martin Schedlbauer" userId="99666baf021553f1" providerId="LiveId" clId="{1B5EEBA8-378D-1844-8DB6-A8063DC9CD68}" dt="2025-03-21T13:25:36.027" v="1086"/>
          <ac:spMkLst>
            <pc:docMk/>
            <pc:sldMk cId="501259567" sldId="380"/>
            <ac:spMk id="3" creationId="{00000000-0000-0000-0000-000000000000}"/>
          </ac:spMkLst>
        </pc:spChg>
        <pc:spChg chg="mod">
          <ac:chgData name="Martin Schedlbauer" userId="99666baf021553f1" providerId="LiveId" clId="{1B5EEBA8-378D-1844-8DB6-A8063DC9CD68}" dt="2025-03-21T13:25:36.027" v="1086"/>
          <ac:spMkLst>
            <pc:docMk/>
            <pc:sldMk cId="501259567" sldId="380"/>
            <ac:spMk id="4" creationId="{00000000-0000-0000-0000-000000000000}"/>
          </ac:spMkLst>
        </pc:spChg>
        <pc:spChg chg="mod">
          <ac:chgData name="Martin Schedlbauer" userId="99666baf021553f1" providerId="LiveId" clId="{1B5EEBA8-378D-1844-8DB6-A8063DC9CD68}" dt="2025-03-21T13:25:36.027" v="1086"/>
          <ac:spMkLst>
            <pc:docMk/>
            <pc:sldMk cId="501259567" sldId="380"/>
            <ac:spMk id="5" creationId="{00000000-0000-0000-0000-000000000000}"/>
          </ac:spMkLst>
        </pc:spChg>
        <pc:spChg chg="mod">
          <ac:chgData name="Martin Schedlbauer" userId="99666baf021553f1" providerId="LiveId" clId="{1B5EEBA8-378D-1844-8DB6-A8063DC9CD68}" dt="2025-03-21T13:25:36.027" v="1086"/>
          <ac:spMkLst>
            <pc:docMk/>
            <pc:sldMk cId="501259567" sldId="380"/>
            <ac:spMk id="11" creationId="{00000000-0000-0000-0000-000000000000}"/>
          </ac:spMkLst>
        </pc:spChg>
      </pc:sldChg>
      <pc:sldChg chg="modSp">
        <pc:chgData name="Martin Schedlbauer" userId="99666baf021553f1" providerId="LiveId" clId="{1B5EEBA8-378D-1844-8DB6-A8063DC9CD68}" dt="2025-03-21T13:25:36.027" v="1086"/>
        <pc:sldMkLst>
          <pc:docMk/>
          <pc:sldMk cId="257109553" sldId="381"/>
        </pc:sldMkLst>
        <pc:spChg chg="mod">
          <ac:chgData name="Martin Schedlbauer" userId="99666baf021553f1" providerId="LiveId" clId="{1B5EEBA8-378D-1844-8DB6-A8063DC9CD68}" dt="2025-03-21T13:25:36.027" v="1086"/>
          <ac:spMkLst>
            <pc:docMk/>
            <pc:sldMk cId="257109553" sldId="381"/>
            <ac:spMk id="2" creationId="{00000000-0000-0000-0000-000000000000}"/>
          </ac:spMkLst>
        </pc:spChg>
        <pc:spChg chg="mod">
          <ac:chgData name="Martin Schedlbauer" userId="99666baf021553f1" providerId="LiveId" clId="{1B5EEBA8-378D-1844-8DB6-A8063DC9CD68}" dt="2025-03-21T13:25:36.027" v="1086"/>
          <ac:spMkLst>
            <pc:docMk/>
            <pc:sldMk cId="257109553" sldId="381"/>
            <ac:spMk id="3" creationId="{00000000-0000-0000-0000-000000000000}"/>
          </ac:spMkLst>
        </pc:spChg>
        <pc:spChg chg="mod">
          <ac:chgData name="Martin Schedlbauer" userId="99666baf021553f1" providerId="LiveId" clId="{1B5EEBA8-378D-1844-8DB6-A8063DC9CD68}" dt="2025-03-21T13:25:36.027" v="1086"/>
          <ac:spMkLst>
            <pc:docMk/>
            <pc:sldMk cId="257109553" sldId="381"/>
            <ac:spMk id="4" creationId="{00000000-0000-0000-0000-000000000000}"/>
          </ac:spMkLst>
        </pc:spChg>
        <pc:spChg chg="mod">
          <ac:chgData name="Martin Schedlbauer" userId="99666baf021553f1" providerId="LiveId" clId="{1B5EEBA8-378D-1844-8DB6-A8063DC9CD68}" dt="2025-03-21T13:25:36.027" v="1086"/>
          <ac:spMkLst>
            <pc:docMk/>
            <pc:sldMk cId="257109553" sldId="381"/>
            <ac:spMk id="5" creationId="{00000000-0000-0000-0000-000000000000}"/>
          </ac:spMkLst>
        </pc:spChg>
        <pc:spChg chg="mod">
          <ac:chgData name="Martin Schedlbauer" userId="99666baf021553f1" providerId="LiveId" clId="{1B5EEBA8-378D-1844-8DB6-A8063DC9CD68}" dt="2025-03-21T13:25:36.027" v="1086"/>
          <ac:spMkLst>
            <pc:docMk/>
            <pc:sldMk cId="257109553" sldId="381"/>
            <ac:spMk id="6" creationId="{00000000-0000-0000-0000-000000000000}"/>
          </ac:spMkLst>
        </pc:spChg>
      </pc:sldChg>
      <pc:sldChg chg="modSp">
        <pc:chgData name="Martin Schedlbauer" userId="99666baf021553f1" providerId="LiveId" clId="{1B5EEBA8-378D-1844-8DB6-A8063DC9CD68}" dt="2025-03-21T13:25:36.027" v="1086"/>
        <pc:sldMkLst>
          <pc:docMk/>
          <pc:sldMk cId="453422876" sldId="382"/>
        </pc:sldMkLst>
        <pc:spChg chg="mod">
          <ac:chgData name="Martin Schedlbauer" userId="99666baf021553f1" providerId="LiveId" clId="{1B5EEBA8-378D-1844-8DB6-A8063DC9CD68}" dt="2025-03-21T13:25:36.027" v="1086"/>
          <ac:spMkLst>
            <pc:docMk/>
            <pc:sldMk cId="453422876" sldId="382"/>
            <ac:spMk id="4" creationId="{00000000-0000-0000-0000-000000000000}"/>
          </ac:spMkLst>
        </pc:spChg>
        <pc:spChg chg="mod">
          <ac:chgData name="Martin Schedlbauer" userId="99666baf021553f1" providerId="LiveId" clId="{1B5EEBA8-378D-1844-8DB6-A8063DC9CD68}" dt="2025-03-21T13:25:36.027" v="1086"/>
          <ac:spMkLst>
            <pc:docMk/>
            <pc:sldMk cId="453422876" sldId="382"/>
            <ac:spMk id="5" creationId="{00000000-0000-0000-0000-000000000000}"/>
          </ac:spMkLst>
        </pc:spChg>
        <pc:spChg chg="mod">
          <ac:chgData name="Martin Schedlbauer" userId="99666baf021553f1" providerId="LiveId" clId="{1B5EEBA8-378D-1844-8DB6-A8063DC9CD68}" dt="2025-03-21T13:25:36.027" v="1086"/>
          <ac:spMkLst>
            <pc:docMk/>
            <pc:sldMk cId="453422876" sldId="382"/>
            <ac:spMk id="9" creationId="{00000000-0000-0000-0000-000000000000}"/>
          </ac:spMkLst>
        </pc:spChg>
        <pc:spChg chg="mod">
          <ac:chgData name="Martin Schedlbauer" userId="99666baf021553f1" providerId="LiveId" clId="{1B5EEBA8-378D-1844-8DB6-A8063DC9CD68}" dt="2025-03-21T13:25:36.027" v="1086"/>
          <ac:spMkLst>
            <pc:docMk/>
            <pc:sldMk cId="453422876" sldId="382"/>
            <ac:spMk id="10" creationId="{00000000-0000-0000-0000-000000000000}"/>
          </ac:spMkLst>
        </pc:spChg>
        <pc:spChg chg="mod">
          <ac:chgData name="Martin Schedlbauer" userId="99666baf021553f1" providerId="LiveId" clId="{1B5EEBA8-378D-1844-8DB6-A8063DC9CD68}" dt="2025-03-21T13:25:36.027" v="1086"/>
          <ac:spMkLst>
            <pc:docMk/>
            <pc:sldMk cId="453422876" sldId="382"/>
            <ac:spMk id="11" creationId="{00000000-0000-0000-0000-000000000000}"/>
          </ac:spMkLst>
        </pc:spChg>
      </pc:sldChg>
      <pc:sldChg chg="addSp delSp modSp mod chgLayout">
        <pc:chgData name="Martin Schedlbauer" userId="99666baf021553f1" providerId="LiveId" clId="{1B5EEBA8-378D-1844-8DB6-A8063DC9CD68}" dt="2025-03-22T02:17:59.912" v="2096" actId="478"/>
        <pc:sldMkLst>
          <pc:docMk/>
          <pc:sldMk cId="3346901571" sldId="383"/>
        </pc:sldMkLst>
        <pc:spChg chg="add del mod">
          <ac:chgData name="Martin Schedlbauer" userId="99666baf021553f1" providerId="LiveId" clId="{1B5EEBA8-378D-1844-8DB6-A8063DC9CD68}" dt="2025-03-22T02:17:55.143" v="2095" actId="6264"/>
          <ac:spMkLst>
            <pc:docMk/>
            <pc:sldMk cId="3346901571" sldId="383"/>
            <ac:spMk id="2" creationId="{02745F9E-B9E0-3126-8639-E192898B4610}"/>
          </ac:spMkLst>
        </pc:spChg>
        <pc:spChg chg="mod ord">
          <ac:chgData name="Martin Schedlbauer" userId="99666baf021553f1" providerId="LiveId" clId="{1B5EEBA8-378D-1844-8DB6-A8063DC9CD68}" dt="2025-03-22T02:17:55.143" v="2095" actId="6264"/>
          <ac:spMkLst>
            <pc:docMk/>
            <pc:sldMk cId="3346901571" sldId="383"/>
            <ac:spMk id="3" creationId="{00000000-0000-0000-0000-000000000000}"/>
          </ac:spMkLst>
        </pc:spChg>
        <pc:spChg chg="del mod ord">
          <ac:chgData name="Martin Schedlbauer" userId="99666baf021553f1" providerId="LiveId" clId="{1B5EEBA8-378D-1844-8DB6-A8063DC9CD68}" dt="2025-03-22T02:17:59.912" v="2096" actId="478"/>
          <ac:spMkLst>
            <pc:docMk/>
            <pc:sldMk cId="3346901571" sldId="383"/>
            <ac:spMk id="6" creationId="{00000000-0000-0000-0000-000000000000}"/>
          </ac:spMkLst>
        </pc:spChg>
        <pc:spChg chg="del mod ord">
          <ac:chgData name="Martin Schedlbauer" userId="99666baf021553f1" providerId="LiveId" clId="{1B5EEBA8-378D-1844-8DB6-A8063DC9CD68}" dt="2025-03-22T02:17:59.912" v="2096" actId="478"/>
          <ac:spMkLst>
            <pc:docMk/>
            <pc:sldMk cId="3346901571" sldId="383"/>
            <ac:spMk id="7" creationId="{00000000-0000-0000-0000-000000000000}"/>
          </ac:spMkLst>
        </pc:spChg>
        <pc:spChg chg="del mod ord">
          <ac:chgData name="Martin Schedlbauer" userId="99666baf021553f1" providerId="LiveId" clId="{1B5EEBA8-378D-1844-8DB6-A8063DC9CD68}" dt="2025-03-22T02:17:59.912" v="2096" actId="478"/>
          <ac:spMkLst>
            <pc:docMk/>
            <pc:sldMk cId="3346901571" sldId="383"/>
            <ac:spMk id="9" creationId="{00000000-0000-0000-0000-000000000000}"/>
          </ac:spMkLst>
        </pc:spChg>
      </pc:sldChg>
      <pc:sldChg chg="modSp mod">
        <pc:chgData name="Martin Schedlbauer" userId="99666baf021553f1" providerId="LiveId" clId="{1B5EEBA8-378D-1844-8DB6-A8063DC9CD68}" dt="2025-03-22T02:21:40.203" v="2141" actId="114"/>
        <pc:sldMkLst>
          <pc:docMk/>
          <pc:sldMk cId="998356916" sldId="384"/>
        </pc:sldMkLst>
        <pc:spChg chg="mod">
          <ac:chgData name="Martin Schedlbauer" userId="99666baf021553f1" providerId="LiveId" clId="{1B5EEBA8-378D-1844-8DB6-A8063DC9CD68}" dt="2025-03-21T13:25:36.027" v="1086"/>
          <ac:spMkLst>
            <pc:docMk/>
            <pc:sldMk cId="998356916" sldId="384"/>
            <ac:spMk id="2" creationId="{00000000-0000-0000-0000-000000000000}"/>
          </ac:spMkLst>
        </pc:spChg>
        <pc:spChg chg="mod">
          <ac:chgData name="Martin Schedlbauer" userId="99666baf021553f1" providerId="LiveId" clId="{1B5EEBA8-378D-1844-8DB6-A8063DC9CD68}" dt="2025-03-21T13:25:36.027" v="1086"/>
          <ac:spMkLst>
            <pc:docMk/>
            <pc:sldMk cId="998356916" sldId="384"/>
            <ac:spMk id="3" creationId="{00000000-0000-0000-0000-000000000000}"/>
          </ac:spMkLst>
        </pc:spChg>
        <pc:spChg chg="mod">
          <ac:chgData name="Martin Schedlbauer" userId="99666baf021553f1" providerId="LiveId" clId="{1B5EEBA8-378D-1844-8DB6-A8063DC9CD68}" dt="2025-03-21T13:25:36.027" v="1086"/>
          <ac:spMkLst>
            <pc:docMk/>
            <pc:sldMk cId="998356916" sldId="384"/>
            <ac:spMk id="4" creationId="{00000000-0000-0000-0000-000000000000}"/>
          </ac:spMkLst>
        </pc:spChg>
        <pc:spChg chg="mod">
          <ac:chgData name="Martin Schedlbauer" userId="99666baf021553f1" providerId="LiveId" clId="{1B5EEBA8-378D-1844-8DB6-A8063DC9CD68}" dt="2025-03-22T02:21:40.203" v="2141" actId="114"/>
          <ac:spMkLst>
            <pc:docMk/>
            <pc:sldMk cId="998356916" sldId="384"/>
            <ac:spMk id="5" creationId="{00000000-0000-0000-0000-000000000000}"/>
          </ac:spMkLst>
        </pc:spChg>
        <pc:spChg chg="mod">
          <ac:chgData name="Martin Schedlbauer" userId="99666baf021553f1" providerId="LiveId" clId="{1B5EEBA8-378D-1844-8DB6-A8063DC9CD68}" dt="2025-03-21T13:25:36.027" v="1086"/>
          <ac:spMkLst>
            <pc:docMk/>
            <pc:sldMk cId="998356916" sldId="384"/>
            <ac:spMk id="7" creationId="{00000000-0000-0000-0000-000000000000}"/>
          </ac:spMkLst>
        </pc:spChg>
        <pc:grpChg chg="mod">
          <ac:chgData name="Martin Schedlbauer" userId="99666baf021553f1" providerId="LiveId" clId="{1B5EEBA8-378D-1844-8DB6-A8063DC9CD68}" dt="2025-03-22T02:18:08.384" v="2097" actId="1076"/>
          <ac:grpSpMkLst>
            <pc:docMk/>
            <pc:sldMk cId="998356916" sldId="384"/>
            <ac:grpSpMk id="13" creationId="{00000000-0000-0000-0000-000000000000}"/>
          </ac:grpSpMkLst>
        </pc:grpChg>
      </pc:sldChg>
      <pc:sldChg chg="modSp">
        <pc:chgData name="Martin Schedlbauer" userId="99666baf021553f1" providerId="LiveId" clId="{1B5EEBA8-378D-1844-8DB6-A8063DC9CD68}" dt="2025-03-21T13:25:36.027" v="1086"/>
        <pc:sldMkLst>
          <pc:docMk/>
          <pc:sldMk cId="2893129159" sldId="385"/>
        </pc:sldMkLst>
        <pc:spChg chg="mod">
          <ac:chgData name="Martin Schedlbauer" userId="99666baf021553f1" providerId="LiveId" clId="{1B5EEBA8-378D-1844-8DB6-A8063DC9CD68}" dt="2025-03-21T13:25:36.027" v="1086"/>
          <ac:spMkLst>
            <pc:docMk/>
            <pc:sldMk cId="2893129159" sldId="385"/>
            <ac:spMk id="3" creationId="{00000000-0000-0000-0000-000000000000}"/>
          </ac:spMkLst>
        </pc:spChg>
        <pc:spChg chg="mod">
          <ac:chgData name="Martin Schedlbauer" userId="99666baf021553f1" providerId="LiveId" clId="{1B5EEBA8-378D-1844-8DB6-A8063DC9CD68}" dt="2025-03-21T13:25:36.027" v="1086"/>
          <ac:spMkLst>
            <pc:docMk/>
            <pc:sldMk cId="2893129159" sldId="385"/>
            <ac:spMk id="4" creationId="{00000000-0000-0000-0000-000000000000}"/>
          </ac:spMkLst>
        </pc:spChg>
        <pc:spChg chg="mod">
          <ac:chgData name="Martin Schedlbauer" userId="99666baf021553f1" providerId="LiveId" clId="{1B5EEBA8-378D-1844-8DB6-A8063DC9CD68}" dt="2025-03-21T13:25:36.027" v="1086"/>
          <ac:spMkLst>
            <pc:docMk/>
            <pc:sldMk cId="2893129159" sldId="385"/>
            <ac:spMk id="5" creationId="{00000000-0000-0000-0000-000000000000}"/>
          </ac:spMkLst>
        </pc:spChg>
        <pc:spChg chg="mod">
          <ac:chgData name="Martin Schedlbauer" userId="99666baf021553f1" providerId="LiveId" clId="{1B5EEBA8-378D-1844-8DB6-A8063DC9CD68}" dt="2025-03-21T13:25:36.027" v="1086"/>
          <ac:spMkLst>
            <pc:docMk/>
            <pc:sldMk cId="2893129159" sldId="385"/>
            <ac:spMk id="6" creationId="{00000000-0000-0000-0000-000000000000}"/>
          </ac:spMkLst>
        </pc:spChg>
        <pc:spChg chg="mod">
          <ac:chgData name="Martin Schedlbauer" userId="99666baf021553f1" providerId="LiveId" clId="{1B5EEBA8-378D-1844-8DB6-A8063DC9CD68}" dt="2025-03-21T13:25:36.027" v="1086"/>
          <ac:spMkLst>
            <pc:docMk/>
            <pc:sldMk cId="2893129159" sldId="385"/>
            <ac:spMk id="12" creationId="{00000000-0000-0000-0000-000000000000}"/>
          </ac:spMkLst>
        </pc:spChg>
      </pc:sldChg>
      <pc:sldChg chg="modSp">
        <pc:chgData name="Martin Schedlbauer" userId="99666baf021553f1" providerId="LiveId" clId="{1B5EEBA8-378D-1844-8DB6-A8063DC9CD68}" dt="2025-03-21T13:25:36.027" v="1086"/>
        <pc:sldMkLst>
          <pc:docMk/>
          <pc:sldMk cId="1908386978" sldId="386"/>
        </pc:sldMkLst>
        <pc:spChg chg="mod">
          <ac:chgData name="Martin Schedlbauer" userId="99666baf021553f1" providerId="LiveId" clId="{1B5EEBA8-378D-1844-8DB6-A8063DC9CD68}" dt="2025-03-21T13:25:36.027" v="1086"/>
          <ac:spMkLst>
            <pc:docMk/>
            <pc:sldMk cId="1908386978" sldId="386"/>
            <ac:spMk id="2" creationId="{00000000-0000-0000-0000-000000000000}"/>
          </ac:spMkLst>
        </pc:spChg>
        <pc:spChg chg="mod">
          <ac:chgData name="Martin Schedlbauer" userId="99666baf021553f1" providerId="LiveId" clId="{1B5EEBA8-378D-1844-8DB6-A8063DC9CD68}" dt="2025-03-21T13:25:36.027" v="1086"/>
          <ac:spMkLst>
            <pc:docMk/>
            <pc:sldMk cId="1908386978" sldId="386"/>
            <ac:spMk id="3" creationId="{00000000-0000-0000-0000-000000000000}"/>
          </ac:spMkLst>
        </pc:spChg>
        <pc:spChg chg="mod">
          <ac:chgData name="Martin Schedlbauer" userId="99666baf021553f1" providerId="LiveId" clId="{1B5EEBA8-378D-1844-8DB6-A8063DC9CD68}" dt="2025-03-21T13:25:36.027" v="1086"/>
          <ac:spMkLst>
            <pc:docMk/>
            <pc:sldMk cId="1908386978" sldId="386"/>
            <ac:spMk id="4" creationId="{00000000-0000-0000-0000-000000000000}"/>
          </ac:spMkLst>
        </pc:spChg>
        <pc:spChg chg="mod">
          <ac:chgData name="Martin Schedlbauer" userId="99666baf021553f1" providerId="LiveId" clId="{1B5EEBA8-378D-1844-8DB6-A8063DC9CD68}" dt="2025-03-21T13:25:36.027" v="1086"/>
          <ac:spMkLst>
            <pc:docMk/>
            <pc:sldMk cId="1908386978" sldId="386"/>
            <ac:spMk id="5" creationId="{00000000-0000-0000-0000-000000000000}"/>
          </ac:spMkLst>
        </pc:spChg>
        <pc:spChg chg="mod">
          <ac:chgData name="Martin Schedlbauer" userId="99666baf021553f1" providerId="LiveId" clId="{1B5EEBA8-378D-1844-8DB6-A8063DC9CD68}" dt="2025-03-21T13:25:36.027" v="1086"/>
          <ac:spMkLst>
            <pc:docMk/>
            <pc:sldMk cId="1908386978" sldId="386"/>
            <ac:spMk id="9" creationId="{00000000-0000-0000-0000-000000000000}"/>
          </ac:spMkLst>
        </pc:spChg>
      </pc:sldChg>
      <pc:sldChg chg="modSp">
        <pc:chgData name="Martin Schedlbauer" userId="99666baf021553f1" providerId="LiveId" clId="{1B5EEBA8-378D-1844-8DB6-A8063DC9CD68}" dt="2025-03-21T13:25:36.027" v="1086"/>
        <pc:sldMkLst>
          <pc:docMk/>
          <pc:sldMk cId="1344642914" sldId="387"/>
        </pc:sldMkLst>
        <pc:spChg chg="mod">
          <ac:chgData name="Martin Schedlbauer" userId="99666baf021553f1" providerId="LiveId" clId="{1B5EEBA8-378D-1844-8DB6-A8063DC9CD68}" dt="2025-03-21T13:25:36.027" v="1086"/>
          <ac:spMkLst>
            <pc:docMk/>
            <pc:sldMk cId="1344642914" sldId="387"/>
            <ac:spMk id="2" creationId="{00000000-0000-0000-0000-000000000000}"/>
          </ac:spMkLst>
        </pc:spChg>
        <pc:spChg chg="mod">
          <ac:chgData name="Martin Schedlbauer" userId="99666baf021553f1" providerId="LiveId" clId="{1B5EEBA8-378D-1844-8DB6-A8063DC9CD68}" dt="2025-03-21T13:25:36.027" v="1086"/>
          <ac:spMkLst>
            <pc:docMk/>
            <pc:sldMk cId="1344642914" sldId="387"/>
            <ac:spMk id="3" creationId="{00000000-0000-0000-0000-000000000000}"/>
          </ac:spMkLst>
        </pc:spChg>
        <pc:spChg chg="mod">
          <ac:chgData name="Martin Schedlbauer" userId="99666baf021553f1" providerId="LiveId" clId="{1B5EEBA8-378D-1844-8DB6-A8063DC9CD68}" dt="2025-03-21T13:25:36.027" v="1086"/>
          <ac:spMkLst>
            <pc:docMk/>
            <pc:sldMk cId="1344642914" sldId="387"/>
            <ac:spMk id="4" creationId="{00000000-0000-0000-0000-000000000000}"/>
          </ac:spMkLst>
        </pc:spChg>
        <pc:spChg chg="mod">
          <ac:chgData name="Martin Schedlbauer" userId="99666baf021553f1" providerId="LiveId" clId="{1B5EEBA8-378D-1844-8DB6-A8063DC9CD68}" dt="2025-03-21T13:25:36.027" v="1086"/>
          <ac:spMkLst>
            <pc:docMk/>
            <pc:sldMk cId="1344642914" sldId="387"/>
            <ac:spMk id="5" creationId="{00000000-0000-0000-0000-000000000000}"/>
          </ac:spMkLst>
        </pc:spChg>
        <pc:spChg chg="mod">
          <ac:chgData name="Martin Schedlbauer" userId="99666baf021553f1" providerId="LiveId" clId="{1B5EEBA8-378D-1844-8DB6-A8063DC9CD68}" dt="2025-03-21T13:25:36.027" v="1086"/>
          <ac:spMkLst>
            <pc:docMk/>
            <pc:sldMk cId="1344642914" sldId="387"/>
            <ac:spMk id="6" creationId="{00000000-0000-0000-0000-000000000000}"/>
          </ac:spMkLst>
        </pc:spChg>
      </pc:sldChg>
      <pc:sldChg chg="modSp mod">
        <pc:chgData name="Martin Schedlbauer" userId="99666baf021553f1" providerId="LiveId" clId="{1B5EEBA8-378D-1844-8DB6-A8063DC9CD68}" dt="2025-03-21T13:25:49.363" v="1101" actId="27636"/>
        <pc:sldMkLst>
          <pc:docMk/>
          <pc:sldMk cId="3389126058" sldId="388"/>
        </pc:sldMkLst>
        <pc:spChg chg="mod">
          <ac:chgData name="Martin Schedlbauer" userId="99666baf021553f1" providerId="LiveId" clId="{1B5EEBA8-378D-1844-8DB6-A8063DC9CD68}" dt="2025-03-21T13:25:49.363" v="1101" actId="27636"/>
          <ac:spMkLst>
            <pc:docMk/>
            <pc:sldMk cId="3389126058" sldId="388"/>
            <ac:spMk id="4" creationId="{00000000-0000-0000-0000-000000000000}"/>
          </ac:spMkLst>
        </pc:spChg>
        <pc:spChg chg="mod">
          <ac:chgData name="Martin Schedlbauer" userId="99666baf021553f1" providerId="LiveId" clId="{1B5EEBA8-378D-1844-8DB6-A8063DC9CD68}" dt="2025-03-21T13:25:36.027" v="1086"/>
          <ac:spMkLst>
            <pc:docMk/>
            <pc:sldMk cId="3389126058" sldId="388"/>
            <ac:spMk id="5" creationId="{00000000-0000-0000-0000-000000000000}"/>
          </ac:spMkLst>
        </pc:spChg>
        <pc:spChg chg="mod">
          <ac:chgData name="Martin Schedlbauer" userId="99666baf021553f1" providerId="LiveId" clId="{1B5EEBA8-378D-1844-8DB6-A8063DC9CD68}" dt="2025-03-21T13:25:36.027" v="1086"/>
          <ac:spMkLst>
            <pc:docMk/>
            <pc:sldMk cId="3389126058" sldId="388"/>
            <ac:spMk id="7" creationId="{00000000-0000-0000-0000-000000000000}"/>
          </ac:spMkLst>
        </pc:spChg>
        <pc:spChg chg="mod">
          <ac:chgData name="Martin Schedlbauer" userId="99666baf021553f1" providerId="LiveId" clId="{1B5EEBA8-378D-1844-8DB6-A8063DC9CD68}" dt="2025-03-21T13:25:36.027" v="1086"/>
          <ac:spMkLst>
            <pc:docMk/>
            <pc:sldMk cId="3389126058" sldId="388"/>
            <ac:spMk id="8" creationId="{00000000-0000-0000-0000-000000000000}"/>
          </ac:spMkLst>
        </pc:spChg>
        <pc:spChg chg="mod">
          <ac:chgData name="Martin Schedlbauer" userId="99666baf021553f1" providerId="LiveId" clId="{1B5EEBA8-378D-1844-8DB6-A8063DC9CD68}" dt="2025-03-21T13:25:36.027" v="1086"/>
          <ac:spMkLst>
            <pc:docMk/>
            <pc:sldMk cId="3389126058" sldId="388"/>
            <ac:spMk id="9" creationId="{00000000-0000-0000-0000-000000000000}"/>
          </ac:spMkLst>
        </pc:spChg>
      </pc:sldChg>
      <pc:sldChg chg="modSp mod">
        <pc:chgData name="Martin Schedlbauer" userId="99666baf021553f1" providerId="LiveId" clId="{1B5EEBA8-378D-1844-8DB6-A8063DC9CD68}" dt="2025-03-21T13:25:49.376" v="1102" actId="27636"/>
        <pc:sldMkLst>
          <pc:docMk/>
          <pc:sldMk cId="3880594167" sldId="389"/>
        </pc:sldMkLst>
        <pc:spChg chg="mod">
          <ac:chgData name="Martin Schedlbauer" userId="99666baf021553f1" providerId="LiveId" clId="{1B5EEBA8-378D-1844-8DB6-A8063DC9CD68}" dt="2025-03-21T13:25:49.376" v="1102" actId="27636"/>
          <ac:spMkLst>
            <pc:docMk/>
            <pc:sldMk cId="3880594167" sldId="389"/>
            <ac:spMk id="4" creationId="{00000000-0000-0000-0000-000000000000}"/>
          </ac:spMkLst>
        </pc:spChg>
        <pc:spChg chg="mod">
          <ac:chgData name="Martin Schedlbauer" userId="99666baf021553f1" providerId="LiveId" clId="{1B5EEBA8-378D-1844-8DB6-A8063DC9CD68}" dt="2025-03-21T13:25:36.027" v="1086"/>
          <ac:spMkLst>
            <pc:docMk/>
            <pc:sldMk cId="3880594167" sldId="389"/>
            <ac:spMk id="5" creationId="{00000000-0000-0000-0000-000000000000}"/>
          </ac:spMkLst>
        </pc:spChg>
        <pc:spChg chg="mod">
          <ac:chgData name="Martin Schedlbauer" userId="99666baf021553f1" providerId="LiveId" clId="{1B5EEBA8-378D-1844-8DB6-A8063DC9CD68}" dt="2025-03-21T13:25:36.027" v="1086"/>
          <ac:spMkLst>
            <pc:docMk/>
            <pc:sldMk cId="3880594167" sldId="389"/>
            <ac:spMk id="8" creationId="{00000000-0000-0000-0000-000000000000}"/>
          </ac:spMkLst>
        </pc:spChg>
        <pc:spChg chg="mod">
          <ac:chgData name="Martin Schedlbauer" userId="99666baf021553f1" providerId="LiveId" clId="{1B5EEBA8-378D-1844-8DB6-A8063DC9CD68}" dt="2025-03-21T13:25:36.027" v="1086"/>
          <ac:spMkLst>
            <pc:docMk/>
            <pc:sldMk cId="3880594167" sldId="389"/>
            <ac:spMk id="9" creationId="{00000000-0000-0000-0000-000000000000}"/>
          </ac:spMkLst>
        </pc:spChg>
        <pc:spChg chg="mod">
          <ac:chgData name="Martin Schedlbauer" userId="99666baf021553f1" providerId="LiveId" clId="{1B5EEBA8-378D-1844-8DB6-A8063DC9CD68}" dt="2025-03-21T13:25:36.027" v="1086"/>
          <ac:spMkLst>
            <pc:docMk/>
            <pc:sldMk cId="3880594167" sldId="389"/>
            <ac:spMk id="10" creationId="{00000000-0000-0000-0000-000000000000}"/>
          </ac:spMkLst>
        </pc:spChg>
      </pc:sldChg>
      <pc:sldChg chg="modSp">
        <pc:chgData name="Martin Schedlbauer" userId="99666baf021553f1" providerId="LiveId" clId="{1B5EEBA8-378D-1844-8DB6-A8063DC9CD68}" dt="2025-03-21T13:25:36.027" v="1086"/>
        <pc:sldMkLst>
          <pc:docMk/>
          <pc:sldMk cId="1420175290" sldId="390"/>
        </pc:sldMkLst>
        <pc:spChg chg="mod">
          <ac:chgData name="Martin Schedlbauer" userId="99666baf021553f1" providerId="LiveId" clId="{1B5EEBA8-378D-1844-8DB6-A8063DC9CD68}" dt="2025-03-21T13:25:36.027" v="1086"/>
          <ac:spMkLst>
            <pc:docMk/>
            <pc:sldMk cId="1420175290" sldId="390"/>
            <ac:spMk id="4" creationId="{00000000-0000-0000-0000-000000000000}"/>
          </ac:spMkLst>
        </pc:spChg>
        <pc:spChg chg="mod">
          <ac:chgData name="Martin Schedlbauer" userId="99666baf021553f1" providerId="LiveId" clId="{1B5EEBA8-378D-1844-8DB6-A8063DC9CD68}" dt="2025-03-21T13:25:36.027" v="1086"/>
          <ac:spMkLst>
            <pc:docMk/>
            <pc:sldMk cId="1420175290" sldId="390"/>
            <ac:spMk id="7" creationId="{00000000-0000-0000-0000-000000000000}"/>
          </ac:spMkLst>
        </pc:spChg>
        <pc:spChg chg="mod">
          <ac:chgData name="Martin Schedlbauer" userId="99666baf021553f1" providerId="LiveId" clId="{1B5EEBA8-378D-1844-8DB6-A8063DC9CD68}" dt="2025-03-21T13:25:36.027" v="1086"/>
          <ac:spMkLst>
            <pc:docMk/>
            <pc:sldMk cId="1420175290" sldId="390"/>
            <ac:spMk id="8" creationId="{00000000-0000-0000-0000-000000000000}"/>
          </ac:spMkLst>
        </pc:spChg>
        <pc:spChg chg="mod">
          <ac:chgData name="Martin Schedlbauer" userId="99666baf021553f1" providerId="LiveId" clId="{1B5EEBA8-378D-1844-8DB6-A8063DC9CD68}" dt="2025-03-21T13:25:36.027" v="1086"/>
          <ac:spMkLst>
            <pc:docMk/>
            <pc:sldMk cId="1420175290" sldId="390"/>
            <ac:spMk id="9" creationId="{00000000-0000-0000-0000-000000000000}"/>
          </ac:spMkLst>
        </pc:spChg>
      </pc:sldChg>
      <pc:sldChg chg="modSp mod ord">
        <pc:chgData name="Martin Schedlbauer" userId="99666baf021553f1" providerId="LiveId" clId="{1B5EEBA8-378D-1844-8DB6-A8063DC9CD68}" dt="2025-03-22T02:19:26.486" v="2103" actId="1076"/>
        <pc:sldMkLst>
          <pc:docMk/>
          <pc:sldMk cId="913328308" sldId="391"/>
        </pc:sldMkLst>
        <pc:spChg chg="mod">
          <ac:chgData name="Martin Schedlbauer" userId="99666baf021553f1" providerId="LiveId" clId="{1B5EEBA8-378D-1844-8DB6-A8063DC9CD68}" dt="2025-03-21T13:25:36.027" v="1086"/>
          <ac:spMkLst>
            <pc:docMk/>
            <pc:sldMk cId="913328308" sldId="391"/>
            <ac:spMk id="3" creationId="{00000000-0000-0000-0000-000000000000}"/>
          </ac:spMkLst>
        </pc:spChg>
        <pc:spChg chg="mod">
          <ac:chgData name="Martin Schedlbauer" userId="99666baf021553f1" providerId="LiveId" clId="{1B5EEBA8-378D-1844-8DB6-A8063DC9CD68}" dt="2025-03-21T13:25:36.027" v="1086"/>
          <ac:spMkLst>
            <pc:docMk/>
            <pc:sldMk cId="913328308" sldId="391"/>
            <ac:spMk id="4" creationId="{00000000-0000-0000-0000-000000000000}"/>
          </ac:spMkLst>
        </pc:spChg>
        <pc:spChg chg="mod">
          <ac:chgData name="Martin Schedlbauer" userId="99666baf021553f1" providerId="LiveId" clId="{1B5EEBA8-378D-1844-8DB6-A8063DC9CD68}" dt="2025-03-21T13:25:36.027" v="1086"/>
          <ac:spMkLst>
            <pc:docMk/>
            <pc:sldMk cId="913328308" sldId="391"/>
            <ac:spMk id="5" creationId="{00000000-0000-0000-0000-000000000000}"/>
          </ac:spMkLst>
        </pc:spChg>
        <pc:spChg chg="mod">
          <ac:chgData name="Martin Schedlbauer" userId="99666baf021553f1" providerId="LiveId" clId="{1B5EEBA8-378D-1844-8DB6-A8063DC9CD68}" dt="2025-03-21T13:25:36.027" v="1086"/>
          <ac:spMkLst>
            <pc:docMk/>
            <pc:sldMk cId="913328308" sldId="391"/>
            <ac:spMk id="6" creationId="{00000000-0000-0000-0000-000000000000}"/>
          </ac:spMkLst>
        </pc:spChg>
        <pc:spChg chg="mod">
          <ac:chgData name="Martin Schedlbauer" userId="99666baf021553f1" providerId="LiveId" clId="{1B5EEBA8-378D-1844-8DB6-A8063DC9CD68}" dt="2025-03-21T13:25:36.027" v="1086"/>
          <ac:spMkLst>
            <pc:docMk/>
            <pc:sldMk cId="913328308" sldId="391"/>
            <ac:spMk id="12" creationId="{00000000-0000-0000-0000-000000000000}"/>
          </ac:spMkLst>
        </pc:spChg>
        <pc:grpChg chg="mod">
          <ac:chgData name="Martin Schedlbauer" userId="99666baf021553f1" providerId="LiveId" clId="{1B5EEBA8-378D-1844-8DB6-A8063DC9CD68}" dt="2025-03-22T02:19:26.486" v="2103" actId="1076"/>
          <ac:grpSpMkLst>
            <pc:docMk/>
            <pc:sldMk cId="913328308" sldId="391"/>
            <ac:grpSpMk id="2" creationId="{00000000-0000-0000-0000-000000000000}"/>
          </ac:grpSpMkLst>
        </pc:grpChg>
      </pc:sldChg>
      <pc:sldChg chg="modSp">
        <pc:chgData name="Martin Schedlbauer" userId="99666baf021553f1" providerId="LiveId" clId="{1B5EEBA8-378D-1844-8DB6-A8063DC9CD68}" dt="2025-03-21T13:25:36.027" v="1086"/>
        <pc:sldMkLst>
          <pc:docMk/>
          <pc:sldMk cId="3687956783" sldId="392"/>
        </pc:sldMkLst>
        <pc:spChg chg="mod">
          <ac:chgData name="Martin Schedlbauer" userId="99666baf021553f1" providerId="LiveId" clId="{1B5EEBA8-378D-1844-8DB6-A8063DC9CD68}" dt="2025-03-21T13:25:36.027" v="1086"/>
          <ac:spMkLst>
            <pc:docMk/>
            <pc:sldMk cId="3687956783" sldId="392"/>
            <ac:spMk id="3" creationId="{00000000-0000-0000-0000-000000000000}"/>
          </ac:spMkLst>
        </pc:spChg>
        <pc:spChg chg="mod">
          <ac:chgData name="Martin Schedlbauer" userId="99666baf021553f1" providerId="LiveId" clId="{1B5EEBA8-378D-1844-8DB6-A8063DC9CD68}" dt="2025-03-21T13:25:36.027" v="1086"/>
          <ac:spMkLst>
            <pc:docMk/>
            <pc:sldMk cId="3687956783" sldId="392"/>
            <ac:spMk id="6" creationId="{00000000-0000-0000-0000-000000000000}"/>
          </ac:spMkLst>
        </pc:spChg>
        <pc:spChg chg="mod">
          <ac:chgData name="Martin Schedlbauer" userId="99666baf021553f1" providerId="LiveId" clId="{1B5EEBA8-378D-1844-8DB6-A8063DC9CD68}" dt="2025-03-21T13:25:36.027" v="1086"/>
          <ac:spMkLst>
            <pc:docMk/>
            <pc:sldMk cId="3687956783" sldId="392"/>
            <ac:spMk id="7" creationId="{00000000-0000-0000-0000-000000000000}"/>
          </ac:spMkLst>
        </pc:spChg>
        <pc:spChg chg="mod">
          <ac:chgData name="Martin Schedlbauer" userId="99666baf021553f1" providerId="LiveId" clId="{1B5EEBA8-378D-1844-8DB6-A8063DC9CD68}" dt="2025-03-21T13:25:36.027" v="1086"/>
          <ac:spMkLst>
            <pc:docMk/>
            <pc:sldMk cId="3687956783" sldId="392"/>
            <ac:spMk id="9" creationId="{00000000-0000-0000-0000-000000000000}"/>
          </ac:spMkLst>
        </pc:spChg>
      </pc:sldChg>
      <pc:sldChg chg="modSp">
        <pc:chgData name="Martin Schedlbauer" userId="99666baf021553f1" providerId="LiveId" clId="{1B5EEBA8-378D-1844-8DB6-A8063DC9CD68}" dt="2025-03-21T13:25:36.027" v="1086"/>
        <pc:sldMkLst>
          <pc:docMk/>
          <pc:sldMk cId="4170840035" sldId="393"/>
        </pc:sldMkLst>
        <pc:spChg chg="mod">
          <ac:chgData name="Martin Schedlbauer" userId="99666baf021553f1" providerId="LiveId" clId="{1B5EEBA8-378D-1844-8DB6-A8063DC9CD68}" dt="2025-03-21T13:25:36.027" v="1086"/>
          <ac:spMkLst>
            <pc:docMk/>
            <pc:sldMk cId="4170840035" sldId="393"/>
            <ac:spMk id="2" creationId="{00000000-0000-0000-0000-000000000000}"/>
          </ac:spMkLst>
        </pc:spChg>
        <pc:spChg chg="mod">
          <ac:chgData name="Martin Schedlbauer" userId="99666baf021553f1" providerId="LiveId" clId="{1B5EEBA8-378D-1844-8DB6-A8063DC9CD68}" dt="2025-03-21T13:25:36.027" v="1086"/>
          <ac:spMkLst>
            <pc:docMk/>
            <pc:sldMk cId="4170840035" sldId="393"/>
            <ac:spMk id="3" creationId="{00000000-0000-0000-0000-000000000000}"/>
          </ac:spMkLst>
        </pc:spChg>
        <pc:spChg chg="mod">
          <ac:chgData name="Martin Schedlbauer" userId="99666baf021553f1" providerId="LiveId" clId="{1B5EEBA8-378D-1844-8DB6-A8063DC9CD68}" dt="2025-03-21T13:25:36.027" v="1086"/>
          <ac:spMkLst>
            <pc:docMk/>
            <pc:sldMk cId="4170840035" sldId="393"/>
            <ac:spMk id="4" creationId="{00000000-0000-0000-0000-000000000000}"/>
          </ac:spMkLst>
        </pc:spChg>
        <pc:spChg chg="mod">
          <ac:chgData name="Martin Schedlbauer" userId="99666baf021553f1" providerId="LiveId" clId="{1B5EEBA8-378D-1844-8DB6-A8063DC9CD68}" dt="2025-03-21T13:25:36.027" v="1086"/>
          <ac:spMkLst>
            <pc:docMk/>
            <pc:sldMk cId="4170840035" sldId="393"/>
            <ac:spMk id="10" creationId="{00000000-0000-0000-0000-000000000000}"/>
          </ac:spMkLst>
        </pc:spChg>
        <pc:spChg chg="mod">
          <ac:chgData name="Martin Schedlbauer" userId="99666baf021553f1" providerId="LiveId" clId="{1B5EEBA8-378D-1844-8DB6-A8063DC9CD68}" dt="2025-03-21T13:25:36.027" v="1086"/>
          <ac:spMkLst>
            <pc:docMk/>
            <pc:sldMk cId="4170840035" sldId="393"/>
            <ac:spMk id="11" creationId="{00000000-0000-0000-0000-000000000000}"/>
          </ac:spMkLst>
        </pc:spChg>
      </pc:sldChg>
      <pc:sldChg chg="modSp">
        <pc:chgData name="Martin Schedlbauer" userId="99666baf021553f1" providerId="LiveId" clId="{1B5EEBA8-378D-1844-8DB6-A8063DC9CD68}" dt="2025-03-21T13:25:36.027" v="1086"/>
        <pc:sldMkLst>
          <pc:docMk/>
          <pc:sldMk cId="3148265084" sldId="394"/>
        </pc:sldMkLst>
        <pc:spChg chg="mod">
          <ac:chgData name="Martin Schedlbauer" userId="99666baf021553f1" providerId="LiveId" clId="{1B5EEBA8-378D-1844-8DB6-A8063DC9CD68}" dt="2025-03-21T13:25:36.027" v="1086"/>
          <ac:spMkLst>
            <pc:docMk/>
            <pc:sldMk cId="3148265084" sldId="394"/>
            <ac:spMk id="2" creationId="{00000000-0000-0000-0000-000000000000}"/>
          </ac:spMkLst>
        </pc:spChg>
        <pc:spChg chg="mod">
          <ac:chgData name="Martin Schedlbauer" userId="99666baf021553f1" providerId="LiveId" clId="{1B5EEBA8-378D-1844-8DB6-A8063DC9CD68}" dt="2025-03-21T13:25:36.027" v="1086"/>
          <ac:spMkLst>
            <pc:docMk/>
            <pc:sldMk cId="3148265084" sldId="394"/>
            <ac:spMk id="3" creationId="{00000000-0000-0000-0000-000000000000}"/>
          </ac:spMkLst>
        </pc:spChg>
        <pc:spChg chg="mod">
          <ac:chgData name="Martin Schedlbauer" userId="99666baf021553f1" providerId="LiveId" clId="{1B5EEBA8-378D-1844-8DB6-A8063DC9CD68}" dt="2025-03-21T13:25:36.027" v="1086"/>
          <ac:spMkLst>
            <pc:docMk/>
            <pc:sldMk cId="3148265084" sldId="394"/>
            <ac:spMk id="4" creationId="{00000000-0000-0000-0000-000000000000}"/>
          </ac:spMkLst>
        </pc:spChg>
        <pc:spChg chg="mod">
          <ac:chgData name="Martin Schedlbauer" userId="99666baf021553f1" providerId="LiveId" clId="{1B5EEBA8-378D-1844-8DB6-A8063DC9CD68}" dt="2025-03-21T13:25:36.027" v="1086"/>
          <ac:spMkLst>
            <pc:docMk/>
            <pc:sldMk cId="3148265084" sldId="394"/>
            <ac:spMk id="5" creationId="{00000000-0000-0000-0000-000000000000}"/>
          </ac:spMkLst>
        </pc:spChg>
        <pc:spChg chg="mod">
          <ac:chgData name="Martin Schedlbauer" userId="99666baf021553f1" providerId="LiveId" clId="{1B5EEBA8-378D-1844-8DB6-A8063DC9CD68}" dt="2025-03-21T13:25:36.027" v="1086"/>
          <ac:spMkLst>
            <pc:docMk/>
            <pc:sldMk cId="3148265084" sldId="394"/>
            <ac:spMk id="11" creationId="{00000000-0000-0000-0000-000000000000}"/>
          </ac:spMkLst>
        </pc:spChg>
      </pc:sldChg>
      <pc:sldChg chg="modSp mod">
        <pc:chgData name="Martin Schedlbauer" userId="99666baf021553f1" providerId="LiveId" clId="{1B5EEBA8-378D-1844-8DB6-A8063DC9CD68}" dt="2025-03-21T13:25:36.027" v="1086"/>
        <pc:sldMkLst>
          <pc:docMk/>
          <pc:sldMk cId="775378791" sldId="395"/>
        </pc:sldMkLst>
        <pc:spChg chg="mod">
          <ac:chgData name="Martin Schedlbauer" userId="99666baf021553f1" providerId="LiveId" clId="{1B5EEBA8-378D-1844-8DB6-A8063DC9CD68}" dt="2025-03-21T13:25:36.027" v="1086"/>
          <ac:spMkLst>
            <pc:docMk/>
            <pc:sldMk cId="775378791" sldId="395"/>
            <ac:spMk id="2" creationId="{00000000-0000-0000-0000-000000000000}"/>
          </ac:spMkLst>
        </pc:spChg>
        <pc:spChg chg="mod">
          <ac:chgData name="Martin Schedlbauer" userId="99666baf021553f1" providerId="LiveId" clId="{1B5EEBA8-378D-1844-8DB6-A8063DC9CD68}" dt="2025-03-21T13:25:36.027" v="1086"/>
          <ac:spMkLst>
            <pc:docMk/>
            <pc:sldMk cId="775378791" sldId="395"/>
            <ac:spMk id="3" creationId="{00000000-0000-0000-0000-000000000000}"/>
          </ac:spMkLst>
        </pc:spChg>
        <pc:spChg chg="mod">
          <ac:chgData name="Martin Schedlbauer" userId="99666baf021553f1" providerId="LiveId" clId="{1B5EEBA8-378D-1844-8DB6-A8063DC9CD68}" dt="2025-03-21T13:25:36.027" v="1086"/>
          <ac:spMkLst>
            <pc:docMk/>
            <pc:sldMk cId="775378791" sldId="395"/>
            <ac:spMk id="4" creationId="{00000000-0000-0000-0000-000000000000}"/>
          </ac:spMkLst>
        </pc:spChg>
        <pc:spChg chg="mod">
          <ac:chgData name="Martin Schedlbauer" userId="99666baf021553f1" providerId="LiveId" clId="{1B5EEBA8-378D-1844-8DB6-A8063DC9CD68}" dt="2025-03-21T13:25:36.027" v="1086"/>
          <ac:spMkLst>
            <pc:docMk/>
            <pc:sldMk cId="775378791" sldId="395"/>
            <ac:spMk id="9" creationId="{00000000-0000-0000-0000-000000000000}"/>
          </ac:spMkLst>
        </pc:spChg>
        <pc:spChg chg="mod">
          <ac:chgData name="Martin Schedlbauer" userId="99666baf021553f1" providerId="LiveId" clId="{1B5EEBA8-378D-1844-8DB6-A8063DC9CD68}" dt="2025-03-21T13:25:36.027" v="1086"/>
          <ac:spMkLst>
            <pc:docMk/>
            <pc:sldMk cId="775378791" sldId="395"/>
            <ac:spMk id="10" creationId="{00000000-0000-0000-0000-000000000000}"/>
          </ac:spMkLst>
        </pc:spChg>
      </pc:sldChg>
      <pc:sldChg chg="modSp">
        <pc:chgData name="Martin Schedlbauer" userId="99666baf021553f1" providerId="LiveId" clId="{1B5EEBA8-378D-1844-8DB6-A8063DC9CD68}" dt="2025-03-21T13:25:36.027" v="1086"/>
        <pc:sldMkLst>
          <pc:docMk/>
          <pc:sldMk cId="3018884162" sldId="396"/>
        </pc:sldMkLst>
        <pc:spChg chg="mod">
          <ac:chgData name="Martin Schedlbauer" userId="99666baf021553f1" providerId="LiveId" clId="{1B5EEBA8-378D-1844-8DB6-A8063DC9CD68}" dt="2025-03-21T13:25:36.027" v="1086"/>
          <ac:spMkLst>
            <pc:docMk/>
            <pc:sldMk cId="3018884162" sldId="396"/>
            <ac:spMk id="4" creationId="{00000000-0000-0000-0000-000000000000}"/>
          </ac:spMkLst>
        </pc:spChg>
        <pc:spChg chg="mod">
          <ac:chgData name="Martin Schedlbauer" userId="99666baf021553f1" providerId="LiveId" clId="{1B5EEBA8-378D-1844-8DB6-A8063DC9CD68}" dt="2025-03-21T13:25:36.027" v="1086"/>
          <ac:spMkLst>
            <pc:docMk/>
            <pc:sldMk cId="3018884162" sldId="396"/>
            <ac:spMk id="7" creationId="{00000000-0000-0000-0000-000000000000}"/>
          </ac:spMkLst>
        </pc:spChg>
        <pc:spChg chg="mod">
          <ac:chgData name="Martin Schedlbauer" userId="99666baf021553f1" providerId="LiveId" clId="{1B5EEBA8-378D-1844-8DB6-A8063DC9CD68}" dt="2025-03-21T13:25:36.027" v="1086"/>
          <ac:spMkLst>
            <pc:docMk/>
            <pc:sldMk cId="3018884162" sldId="396"/>
            <ac:spMk id="8" creationId="{00000000-0000-0000-0000-000000000000}"/>
          </ac:spMkLst>
        </pc:spChg>
        <pc:spChg chg="mod">
          <ac:chgData name="Martin Schedlbauer" userId="99666baf021553f1" providerId="LiveId" clId="{1B5EEBA8-378D-1844-8DB6-A8063DC9CD68}" dt="2025-03-21T13:25:36.027" v="1086"/>
          <ac:spMkLst>
            <pc:docMk/>
            <pc:sldMk cId="3018884162" sldId="396"/>
            <ac:spMk id="9" creationId="{00000000-0000-0000-0000-000000000000}"/>
          </ac:spMkLst>
        </pc:spChg>
      </pc:sldChg>
      <pc:sldChg chg="modSp">
        <pc:chgData name="Martin Schedlbauer" userId="99666baf021553f1" providerId="LiveId" clId="{1B5EEBA8-378D-1844-8DB6-A8063DC9CD68}" dt="2025-03-21T13:25:36.027" v="1086"/>
        <pc:sldMkLst>
          <pc:docMk/>
          <pc:sldMk cId="1103930291" sldId="397"/>
        </pc:sldMkLst>
        <pc:spChg chg="mod">
          <ac:chgData name="Martin Schedlbauer" userId="99666baf021553f1" providerId="LiveId" clId="{1B5EEBA8-378D-1844-8DB6-A8063DC9CD68}" dt="2025-03-21T13:25:36.027" v="1086"/>
          <ac:spMkLst>
            <pc:docMk/>
            <pc:sldMk cId="1103930291" sldId="397"/>
            <ac:spMk id="2" creationId="{00000000-0000-0000-0000-000000000000}"/>
          </ac:spMkLst>
        </pc:spChg>
        <pc:spChg chg="mod">
          <ac:chgData name="Martin Schedlbauer" userId="99666baf021553f1" providerId="LiveId" clId="{1B5EEBA8-378D-1844-8DB6-A8063DC9CD68}" dt="2025-03-21T13:25:36.027" v="1086"/>
          <ac:spMkLst>
            <pc:docMk/>
            <pc:sldMk cId="1103930291" sldId="397"/>
            <ac:spMk id="3" creationId="{00000000-0000-0000-0000-000000000000}"/>
          </ac:spMkLst>
        </pc:spChg>
        <pc:spChg chg="mod">
          <ac:chgData name="Martin Schedlbauer" userId="99666baf021553f1" providerId="LiveId" clId="{1B5EEBA8-378D-1844-8DB6-A8063DC9CD68}" dt="2025-03-21T13:25:36.027" v="1086"/>
          <ac:spMkLst>
            <pc:docMk/>
            <pc:sldMk cId="1103930291" sldId="397"/>
            <ac:spMk id="4" creationId="{00000000-0000-0000-0000-000000000000}"/>
          </ac:spMkLst>
        </pc:spChg>
        <pc:spChg chg="mod">
          <ac:chgData name="Martin Schedlbauer" userId="99666baf021553f1" providerId="LiveId" clId="{1B5EEBA8-378D-1844-8DB6-A8063DC9CD68}" dt="2025-03-21T13:25:36.027" v="1086"/>
          <ac:spMkLst>
            <pc:docMk/>
            <pc:sldMk cId="1103930291" sldId="397"/>
            <ac:spMk id="5" creationId="{00000000-0000-0000-0000-000000000000}"/>
          </ac:spMkLst>
        </pc:spChg>
        <pc:spChg chg="mod">
          <ac:chgData name="Martin Schedlbauer" userId="99666baf021553f1" providerId="LiveId" clId="{1B5EEBA8-378D-1844-8DB6-A8063DC9CD68}" dt="2025-03-21T13:25:36.027" v="1086"/>
          <ac:spMkLst>
            <pc:docMk/>
            <pc:sldMk cId="1103930291" sldId="397"/>
            <ac:spMk id="12" creationId="{00000000-0000-0000-0000-000000000000}"/>
          </ac:spMkLst>
        </pc:spChg>
      </pc:sldChg>
      <pc:sldChg chg="modSp">
        <pc:chgData name="Martin Schedlbauer" userId="99666baf021553f1" providerId="LiveId" clId="{1B5EEBA8-378D-1844-8DB6-A8063DC9CD68}" dt="2025-03-21T13:25:36.027" v="1086"/>
        <pc:sldMkLst>
          <pc:docMk/>
          <pc:sldMk cId="1069267766" sldId="398"/>
        </pc:sldMkLst>
        <pc:spChg chg="mod">
          <ac:chgData name="Martin Schedlbauer" userId="99666baf021553f1" providerId="LiveId" clId="{1B5EEBA8-378D-1844-8DB6-A8063DC9CD68}" dt="2025-03-21T13:25:36.027" v="1086"/>
          <ac:spMkLst>
            <pc:docMk/>
            <pc:sldMk cId="1069267766" sldId="398"/>
            <ac:spMk id="2" creationId="{00000000-0000-0000-0000-000000000000}"/>
          </ac:spMkLst>
        </pc:spChg>
        <pc:spChg chg="mod">
          <ac:chgData name="Martin Schedlbauer" userId="99666baf021553f1" providerId="LiveId" clId="{1B5EEBA8-378D-1844-8DB6-A8063DC9CD68}" dt="2025-03-21T13:25:36.027" v="1086"/>
          <ac:spMkLst>
            <pc:docMk/>
            <pc:sldMk cId="1069267766" sldId="398"/>
            <ac:spMk id="3" creationId="{00000000-0000-0000-0000-000000000000}"/>
          </ac:spMkLst>
        </pc:spChg>
        <pc:spChg chg="mod">
          <ac:chgData name="Martin Schedlbauer" userId="99666baf021553f1" providerId="LiveId" clId="{1B5EEBA8-378D-1844-8DB6-A8063DC9CD68}" dt="2025-03-21T13:25:36.027" v="1086"/>
          <ac:spMkLst>
            <pc:docMk/>
            <pc:sldMk cId="1069267766" sldId="398"/>
            <ac:spMk id="4" creationId="{00000000-0000-0000-0000-000000000000}"/>
          </ac:spMkLst>
        </pc:spChg>
        <pc:spChg chg="mod">
          <ac:chgData name="Martin Schedlbauer" userId="99666baf021553f1" providerId="LiveId" clId="{1B5EEBA8-378D-1844-8DB6-A8063DC9CD68}" dt="2025-03-21T13:25:36.027" v="1086"/>
          <ac:spMkLst>
            <pc:docMk/>
            <pc:sldMk cId="1069267766" sldId="398"/>
            <ac:spMk id="5" creationId="{00000000-0000-0000-0000-000000000000}"/>
          </ac:spMkLst>
        </pc:spChg>
        <pc:spChg chg="mod">
          <ac:chgData name="Martin Schedlbauer" userId="99666baf021553f1" providerId="LiveId" clId="{1B5EEBA8-378D-1844-8DB6-A8063DC9CD68}" dt="2025-03-21T13:25:36.027" v="1086"/>
          <ac:spMkLst>
            <pc:docMk/>
            <pc:sldMk cId="1069267766" sldId="398"/>
            <ac:spMk id="9" creationId="{00000000-0000-0000-0000-000000000000}"/>
          </ac:spMkLst>
        </pc:spChg>
      </pc:sldChg>
      <pc:sldChg chg="modSp">
        <pc:chgData name="Martin Schedlbauer" userId="99666baf021553f1" providerId="LiveId" clId="{1B5EEBA8-378D-1844-8DB6-A8063DC9CD68}" dt="2025-03-21T13:25:36.027" v="1086"/>
        <pc:sldMkLst>
          <pc:docMk/>
          <pc:sldMk cId="3801279544" sldId="399"/>
        </pc:sldMkLst>
        <pc:spChg chg="mod">
          <ac:chgData name="Martin Schedlbauer" userId="99666baf021553f1" providerId="LiveId" clId="{1B5EEBA8-378D-1844-8DB6-A8063DC9CD68}" dt="2025-03-21T13:25:36.027" v="1086"/>
          <ac:spMkLst>
            <pc:docMk/>
            <pc:sldMk cId="3801279544" sldId="399"/>
            <ac:spMk id="3" creationId="{00000000-0000-0000-0000-000000000000}"/>
          </ac:spMkLst>
        </pc:spChg>
        <pc:spChg chg="mod">
          <ac:chgData name="Martin Schedlbauer" userId="99666baf021553f1" providerId="LiveId" clId="{1B5EEBA8-378D-1844-8DB6-A8063DC9CD68}" dt="2025-03-21T13:25:36.027" v="1086"/>
          <ac:spMkLst>
            <pc:docMk/>
            <pc:sldMk cId="3801279544" sldId="399"/>
            <ac:spMk id="6" creationId="{00000000-0000-0000-0000-000000000000}"/>
          </ac:spMkLst>
        </pc:spChg>
        <pc:spChg chg="mod">
          <ac:chgData name="Martin Schedlbauer" userId="99666baf021553f1" providerId="LiveId" clId="{1B5EEBA8-378D-1844-8DB6-A8063DC9CD68}" dt="2025-03-21T13:25:36.027" v="1086"/>
          <ac:spMkLst>
            <pc:docMk/>
            <pc:sldMk cId="3801279544" sldId="399"/>
            <ac:spMk id="7" creationId="{00000000-0000-0000-0000-000000000000}"/>
          </ac:spMkLst>
        </pc:spChg>
        <pc:spChg chg="mod">
          <ac:chgData name="Martin Schedlbauer" userId="99666baf021553f1" providerId="LiveId" clId="{1B5EEBA8-378D-1844-8DB6-A8063DC9CD68}" dt="2025-03-21T13:25:36.027" v="1086"/>
          <ac:spMkLst>
            <pc:docMk/>
            <pc:sldMk cId="3801279544" sldId="399"/>
            <ac:spMk id="9" creationId="{00000000-0000-0000-0000-000000000000}"/>
          </ac:spMkLst>
        </pc:spChg>
      </pc:sldChg>
      <pc:sldChg chg="modSp">
        <pc:chgData name="Martin Schedlbauer" userId="99666baf021553f1" providerId="LiveId" clId="{1B5EEBA8-378D-1844-8DB6-A8063DC9CD68}" dt="2025-03-21T13:25:36.027" v="1086"/>
        <pc:sldMkLst>
          <pc:docMk/>
          <pc:sldMk cId="3597186803" sldId="400"/>
        </pc:sldMkLst>
        <pc:spChg chg="mod">
          <ac:chgData name="Martin Schedlbauer" userId="99666baf021553f1" providerId="LiveId" clId="{1B5EEBA8-378D-1844-8DB6-A8063DC9CD68}" dt="2025-03-21T13:25:36.027" v="1086"/>
          <ac:spMkLst>
            <pc:docMk/>
            <pc:sldMk cId="3597186803" sldId="400"/>
            <ac:spMk id="2" creationId="{00000000-0000-0000-0000-000000000000}"/>
          </ac:spMkLst>
        </pc:spChg>
        <pc:spChg chg="mod">
          <ac:chgData name="Martin Schedlbauer" userId="99666baf021553f1" providerId="LiveId" clId="{1B5EEBA8-378D-1844-8DB6-A8063DC9CD68}" dt="2025-03-21T13:25:36.027" v="1086"/>
          <ac:spMkLst>
            <pc:docMk/>
            <pc:sldMk cId="3597186803" sldId="400"/>
            <ac:spMk id="3" creationId="{00000000-0000-0000-0000-000000000000}"/>
          </ac:spMkLst>
        </pc:spChg>
        <pc:spChg chg="mod">
          <ac:chgData name="Martin Schedlbauer" userId="99666baf021553f1" providerId="LiveId" clId="{1B5EEBA8-378D-1844-8DB6-A8063DC9CD68}" dt="2025-03-21T13:25:36.027" v="1086"/>
          <ac:spMkLst>
            <pc:docMk/>
            <pc:sldMk cId="3597186803" sldId="400"/>
            <ac:spMk id="4" creationId="{00000000-0000-0000-0000-000000000000}"/>
          </ac:spMkLst>
        </pc:spChg>
        <pc:spChg chg="mod">
          <ac:chgData name="Martin Schedlbauer" userId="99666baf021553f1" providerId="LiveId" clId="{1B5EEBA8-378D-1844-8DB6-A8063DC9CD68}" dt="2025-03-21T13:25:36.027" v="1086"/>
          <ac:spMkLst>
            <pc:docMk/>
            <pc:sldMk cId="3597186803" sldId="400"/>
            <ac:spMk id="8" creationId="{00000000-0000-0000-0000-000000000000}"/>
          </ac:spMkLst>
        </pc:spChg>
        <pc:spChg chg="mod">
          <ac:chgData name="Martin Schedlbauer" userId="99666baf021553f1" providerId="LiveId" clId="{1B5EEBA8-378D-1844-8DB6-A8063DC9CD68}" dt="2025-03-21T13:25:36.027" v="1086"/>
          <ac:spMkLst>
            <pc:docMk/>
            <pc:sldMk cId="3597186803" sldId="400"/>
            <ac:spMk id="9" creationId="{00000000-0000-0000-0000-000000000000}"/>
          </ac:spMkLst>
        </pc:spChg>
      </pc:sldChg>
      <pc:sldChg chg="modSp">
        <pc:chgData name="Martin Schedlbauer" userId="99666baf021553f1" providerId="LiveId" clId="{1B5EEBA8-378D-1844-8DB6-A8063DC9CD68}" dt="2025-03-21T13:25:36.027" v="1086"/>
        <pc:sldMkLst>
          <pc:docMk/>
          <pc:sldMk cId="2475107764" sldId="401"/>
        </pc:sldMkLst>
        <pc:spChg chg="mod">
          <ac:chgData name="Martin Schedlbauer" userId="99666baf021553f1" providerId="LiveId" clId="{1B5EEBA8-378D-1844-8DB6-A8063DC9CD68}" dt="2025-03-21T13:25:36.027" v="1086"/>
          <ac:spMkLst>
            <pc:docMk/>
            <pc:sldMk cId="2475107764" sldId="401"/>
            <ac:spMk id="2" creationId="{00000000-0000-0000-0000-000000000000}"/>
          </ac:spMkLst>
        </pc:spChg>
        <pc:spChg chg="mod">
          <ac:chgData name="Martin Schedlbauer" userId="99666baf021553f1" providerId="LiveId" clId="{1B5EEBA8-378D-1844-8DB6-A8063DC9CD68}" dt="2025-03-21T13:25:36.027" v="1086"/>
          <ac:spMkLst>
            <pc:docMk/>
            <pc:sldMk cId="2475107764" sldId="401"/>
            <ac:spMk id="3" creationId="{00000000-0000-0000-0000-000000000000}"/>
          </ac:spMkLst>
        </pc:spChg>
        <pc:spChg chg="mod">
          <ac:chgData name="Martin Schedlbauer" userId="99666baf021553f1" providerId="LiveId" clId="{1B5EEBA8-378D-1844-8DB6-A8063DC9CD68}" dt="2025-03-21T13:25:36.027" v="1086"/>
          <ac:spMkLst>
            <pc:docMk/>
            <pc:sldMk cId="2475107764" sldId="401"/>
            <ac:spMk id="4" creationId="{00000000-0000-0000-0000-000000000000}"/>
          </ac:spMkLst>
        </pc:spChg>
        <pc:spChg chg="mod">
          <ac:chgData name="Martin Schedlbauer" userId="99666baf021553f1" providerId="LiveId" clId="{1B5EEBA8-378D-1844-8DB6-A8063DC9CD68}" dt="2025-03-21T13:25:36.027" v="1086"/>
          <ac:spMkLst>
            <pc:docMk/>
            <pc:sldMk cId="2475107764" sldId="401"/>
            <ac:spMk id="5" creationId="{00000000-0000-0000-0000-000000000000}"/>
          </ac:spMkLst>
        </pc:spChg>
        <pc:spChg chg="mod">
          <ac:chgData name="Martin Schedlbauer" userId="99666baf021553f1" providerId="LiveId" clId="{1B5EEBA8-378D-1844-8DB6-A8063DC9CD68}" dt="2025-03-21T13:25:36.027" v="1086"/>
          <ac:spMkLst>
            <pc:docMk/>
            <pc:sldMk cId="2475107764" sldId="401"/>
            <ac:spMk id="11" creationId="{00000000-0000-0000-0000-000000000000}"/>
          </ac:spMkLst>
        </pc:spChg>
      </pc:sldChg>
      <pc:sldChg chg="modSp">
        <pc:chgData name="Martin Schedlbauer" userId="99666baf021553f1" providerId="LiveId" clId="{1B5EEBA8-378D-1844-8DB6-A8063DC9CD68}" dt="2025-03-21T13:25:36.027" v="1086"/>
        <pc:sldMkLst>
          <pc:docMk/>
          <pc:sldMk cId="1988692597" sldId="402"/>
        </pc:sldMkLst>
        <pc:spChg chg="mod">
          <ac:chgData name="Martin Schedlbauer" userId="99666baf021553f1" providerId="LiveId" clId="{1B5EEBA8-378D-1844-8DB6-A8063DC9CD68}" dt="2025-03-21T13:25:36.027" v="1086"/>
          <ac:spMkLst>
            <pc:docMk/>
            <pc:sldMk cId="1988692597" sldId="402"/>
            <ac:spMk id="4" creationId="{00000000-0000-0000-0000-000000000000}"/>
          </ac:spMkLst>
        </pc:spChg>
        <pc:spChg chg="mod">
          <ac:chgData name="Martin Schedlbauer" userId="99666baf021553f1" providerId="LiveId" clId="{1B5EEBA8-378D-1844-8DB6-A8063DC9CD68}" dt="2025-03-21T13:25:36.027" v="1086"/>
          <ac:spMkLst>
            <pc:docMk/>
            <pc:sldMk cId="1988692597" sldId="402"/>
            <ac:spMk id="5" creationId="{00000000-0000-0000-0000-000000000000}"/>
          </ac:spMkLst>
        </pc:spChg>
        <pc:spChg chg="mod">
          <ac:chgData name="Martin Schedlbauer" userId="99666baf021553f1" providerId="LiveId" clId="{1B5EEBA8-378D-1844-8DB6-A8063DC9CD68}" dt="2025-03-21T13:25:36.027" v="1086"/>
          <ac:spMkLst>
            <pc:docMk/>
            <pc:sldMk cId="1988692597" sldId="402"/>
            <ac:spMk id="7" creationId="{00000000-0000-0000-0000-000000000000}"/>
          </ac:spMkLst>
        </pc:spChg>
        <pc:spChg chg="mod">
          <ac:chgData name="Martin Schedlbauer" userId="99666baf021553f1" providerId="LiveId" clId="{1B5EEBA8-378D-1844-8DB6-A8063DC9CD68}" dt="2025-03-21T13:25:36.027" v="1086"/>
          <ac:spMkLst>
            <pc:docMk/>
            <pc:sldMk cId="1988692597" sldId="402"/>
            <ac:spMk id="8" creationId="{00000000-0000-0000-0000-000000000000}"/>
          </ac:spMkLst>
        </pc:spChg>
        <pc:spChg chg="mod">
          <ac:chgData name="Martin Schedlbauer" userId="99666baf021553f1" providerId="LiveId" clId="{1B5EEBA8-378D-1844-8DB6-A8063DC9CD68}" dt="2025-03-21T13:25:36.027" v="1086"/>
          <ac:spMkLst>
            <pc:docMk/>
            <pc:sldMk cId="1988692597" sldId="402"/>
            <ac:spMk id="9" creationId="{00000000-0000-0000-0000-000000000000}"/>
          </ac:spMkLst>
        </pc:spChg>
      </pc:sldChg>
      <pc:sldChg chg="modSp mod">
        <pc:chgData name="Martin Schedlbauer" userId="99666baf021553f1" providerId="LiveId" clId="{1B5EEBA8-378D-1844-8DB6-A8063DC9CD68}" dt="2025-03-21T13:25:36.172" v="1087" actId="27636"/>
        <pc:sldMkLst>
          <pc:docMk/>
          <pc:sldMk cId="2222470667" sldId="403"/>
        </pc:sldMkLst>
        <pc:spChg chg="mod">
          <ac:chgData name="Martin Schedlbauer" userId="99666baf021553f1" providerId="LiveId" clId="{1B5EEBA8-378D-1844-8DB6-A8063DC9CD68}" dt="2025-03-21T13:25:36.027" v="1086"/>
          <ac:spMkLst>
            <pc:docMk/>
            <pc:sldMk cId="2222470667" sldId="403"/>
            <ac:spMk id="4" creationId="{00000000-0000-0000-0000-000000000000}"/>
          </ac:spMkLst>
        </pc:spChg>
        <pc:spChg chg="mod">
          <ac:chgData name="Martin Schedlbauer" userId="99666baf021553f1" providerId="LiveId" clId="{1B5EEBA8-378D-1844-8DB6-A8063DC9CD68}" dt="2025-03-21T13:25:36.172" v="1087" actId="27636"/>
          <ac:spMkLst>
            <pc:docMk/>
            <pc:sldMk cId="2222470667" sldId="403"/>
            <ac:spMk id="5" creationId="{00000000-0000-0000-0000-000000000000}"/>
          </ac:spMkLst>
        </pc:spChg>
        <pc:spChg chg="mod">
          <ac:chgData name="Martin Schedlbauer" userId="99666baf021553f1" providerId="LiveId" clId="{1B5EEBA8-378D-1844-8DB6-A8063DC9CD68}" dt="2025-03-21T13:25:36.027" v="1086"/>
          <ac:spMkLst>
            <pc:docMk/>
            <pc:sldMk cId="2222470667" sldId="403"/>
            <ac:spMk id="7" creationId="{00000000-0000-0000-0000-000000000000}"/>
          </ac:spMkLst>
        </pc:spChg>
        <pc:spChg chg="mod">
          <ac:chgData name="Martin Schedlbauer" userId="99666baf021553f1" providerId="LiveId" clId="{1B5EEBA8-378D-1844-8DB6-A8063DC9CD68}" dt="2025-03-21T13:25:36.027" v="1086"/>
          <ac:spMkLst>
            <pc:docMk/>
            <pc:sldMk cId="2222470667" sldId="403"/>
            <ac:spMk id="8" creationId="{00000000-0000-0000-0000-000000000000}"/>
          </ac:spMkLst>
        </pc:spChg>
        <pc:spChg chg="mod">
          <ac:chgData name="Martin Schedlbauer" userId="99666baf021553f1" providerId="LiveId" clId="{1B5EEBA8-378D-1844-8DB6-A8063DC9CD68}" dt="2025-03-21T13:25:36.027" v="1086"/>
          <ac:spMkLst>
            <pc:docMk/>
            <pc:sldMk cId="2222470667" sldId="403"/>
            <ac:spMk id="9" creationId="{00000000-0000-0000-0000-000000000000}"/>
          </ac:spMkLst>
        </pc:spChg>
      </pc:sldChg>
      <pc:sldChg chg="modSp">
        <pc:chgData name="Martin Schedlbauer" userId="99666baf021553f1" providerId="LiveId" clId="{1B5EEBA8-378D-1844-8DB6-A8063DC9CD68}" dt="2025-03-21T13:25:36.027" v="1086"/>
        <pc:sldMkLst>
          <pc:docMk/>
          <pc:sldMk cId="4263710033" sldId="404"/>
        </pc:sldMkLst>
        <pc:spChg chg="mod">
          <ac:chgData name="Martin Schedlbauer" userId="99666baf021553f1" providerId="LiveId" clId="{1B5EEBA8-378D-1844-8DB6-A8063DC9CD68}" dt="2025-03-21T13:25:36.027" v="1086"/>
          <ac:spMkLst>
            <pc:docMk/>
            <pc:sldMk cId="4263710033" sldId="404"/>
            <ac:spMk id="2" creationId="{00000000-0000-0000-0000-000000000000}"/>
          </ac:spMkLst>
        </pc:spChg>
        <pc:spChg chg="mod">
          <ac:chgData name="Martin Schedlbauer" userId="99666baf021553f1" providerId="LiveId" clId="{1B5EEBA8-378D-1844-8DB6-A8063DC9CD68}" dt="2025-03-21T13:25:36.027" v="1086"/>
          <ac:spMkLst>
            <pc:docMk/>
            <pc:sldMk cId="4263710033" sldId="404"/>
            <ac:spMk id="10" creationId="{00000000-0000-0000-0000-000000000000}"/>
          </ac:spMkLst>
        </pc:spChg>
        <pc:spChg chg="mod">
          <ac:chgData name="Martin Schedlbauer" userId="99666baf021553f1" providerId="LiveId" clId="{1B5EEBA8-378D-1844-8DB6-A8063DC9CD68}" dt="2025-03-21T13:25:36.027" v="1086"/>
          <ac:spMkLst>
            <pc:docMk/>
            <pc:sldMk cId="4263710033" sldId="404"/>
            <ac:spMk id="12" creationId="{00000000-0000-0000-0000-000000000000}"/>
          </ac:spMkLst>
        </pc:spChg>
        <pc:spChg chg="mod">
          <ac:chgData name="Martin Schedlbauer" userId="99666baf021553f1" providerId="LiveId" clId="{1B5EEBA8-378D-1844-8DB6-A8063DC9CD68}" dt="2025-03-21T13:25:36.027" v="1086"/>
          <ac:spMkLst>
            <pc:docMk/>
            <pc:sldMk cId="4263710033" sldId="404"/>
            <ac:spMk id="14" creationId="{00000000-0000-0000-0000-000000000000}"/>
          </ac:spMkLst>
        </pc:spChg>
      </pc:sldChg>
      <pc:sldChg chg="modSp">
        <pc:chgData name="Martin Schedlbauer" userId="99666baf021553f1" providerId="LiveId" clId="{1B5EEBA8-378D-1844-8DB6-A8063DC9CD68}" dt="2025-03-21T13:25:36.027" v="1086"/>
        <pc:sldMkLst>
          <pc:docMk/>
          <pc:sldMk cId="2621380826" sldId="405"/>
        </pc:sldMkLst>
        <pc:spChg chg="mod">
          <ac:chgData name="Martin Schedlbauer" userId="99666baf021553f1" providerId="LiveId" clId="{1B5EEBA8-378D-1844-8DB6-A8063DC9CD68}" dt="2025-03-21T13:25:36.027" v="1086"/>
          <ac:spMkLst>
            <pc:docMk/>
            <pc:sldMk cId="2621380826" sldId="405"/>
            <ac:spMk id="4" creationId="{00000000-0000-0000-0000-000000000000}"/>
          </ac:spMkLst>
        </pc:spChg>
        <pc:spChg chg="mod">
          <ac:chgData name="Martin Schedlbauer" userId="99666baf021553f1" providerId="LiveId" clId="{1B5EEBA8-378D-1844-8DB6-A8063DC9CD68}" dt="2025-03-21T13:25:36.027" v="1086"/>
          <ac:spMkLst>
            <pc:docMk/>
            <pc:sldMk cId="2621380826" sldId="405"/>
            <ac:spMk id="5" creationId="{00000000-0000-0000-0000-000000000000}"/>
          </ac:spMkLst>
        </pc:spChg>
        <pc:spChg chg="mod">
          <ac:chgData name="Martin Schedlbauer" userId="99666baf021553f1" providerId="LiveId" clId="{1B5EEBA8-378D-1844-8DB6-A8063DC9CD68}" dt="2025-03-21T13:25:36.027" v="1086"/>
          <ac:spMkLst>
            <pc:docMk/>
            <pc:sldMk cId="2621380826" sldId="405"/>
            <ac:spMk id="7" creationId="{00000000-0000-0000-0000-000000000000}"/>
          </ac:spMkLst>
        </pc:spChg>
        <pc:spChg chg="mod">
          <ac:chgData name="Martin Schedlbauer" userId="99666baf021553f1" providerId="LiveId" clId="{1B5EEBA8-378D-1844-8DB6-A8063DC9CD68}" dt="2025-03-21T13:25:36.027" v="1086"/>
          <ac:spMkLst>
            <pc:docMk/>
            <pc:sldMk cId="2621380826" sldId="405"/>
            <ac:spMk id="8" creationId="{00000000-0000-0000-0000-000000000000}"/>
          </ac:spMkLst>
        </pc:spChg>
        <pc:spChg chg="mod">
          <ac:chgData name="Martin Schedlbauer" userId="99666baf021553f1" providerId="LiveId" clId="{1B5EEBA8-378D-1844-8DB6-A8063DC9CD68}" dt="2025-03-21T13:25:36.027" v="1086"/>
          <ac:spMkLst>
            <pc:docMk/>
            <pc:sldMk cId="2621380826" sldId="405"/>
            <ac:spMk id="9" creationId="{00000000-0000-0000-0000-000000000000}"/>
          </ac:spMkLst>
        </pc:spChg>
      </pc:sldChg>
      <pc:sldChg chg="modSp">
        <pc:chgData name="Martin Schedlbauer" userId="99666baf021553f1" providerId="LiveId" clId="{1B5EEBA8-378D-1844-8DB6-A8063DC9CD68}" dt="2025-03-21T13:25:36.027" v="1086"/>
        <pc:sldMkLst>
          <pc:docMk/>
          <pc:sldMk cId="918088543" sldId="406"/>
        </pc:sldMkLst>
        <pc:spChg chg="mod">
          <ac:chgData name="Martin Schedlbauer" userId="99666baf021553f1" providerId="LiveId" clId="{1B5EEBA8-378D-1844-8DB6-A8063DC9CD68}" dt="2025-03-21T13:25:36.027" v="1086"/>
          <ac:spMkLst>
            <pc:docMk/>
            <pc:sldMk cId="918088543" sldId="406"/>
            <ac:spMk id="4" creationId="{00000000-0000-0000-0000-000000000000}"/>
          </ac:spMkLst>
        </pc:spChg>
        <pc:spChg chg="mod">
          <ac:chgData name="Martin Schedlbauer" userId="99666baf021553f1" providerId="LiveId" clId="{1B5EEBA8-378D-1844-8DB6-A8063DC9CD68}" dt="2025-03-21T13:25:36.027" v="1086"/>
          <ac:spMkLst>
            <pc:docMk/>
            <pc:sldMk cId="918088543" sldId="406"/>
            <ac:spMk id="7" creationId="{00000000-0000-0000-0000-000000000000}"/>
          </ac:spMkLst>
        </pc:spChg>
        <pc:spChg chg="mod">
          <ac:chgData name="Martin Schedlbauer" userId="99666baf021553f1" providerId="LiveId" clId="{1B5EEBA8-378D-1844-8DB6-A8063DC9CD68}" dt="2025-03-21T13:25:36.027" v="1086"/>
          <ac:spMkLst>
            <pc:docMk/>
            <pc:sldMk cId="918088543" sldId="406"/>
            <ac:spMk id="8" creationId="{00000000-0000-0000-0000-000000000000}"/>
          </ac:spMkLst>
        </pc:spChg>
        <pc:spChg chg="mod">
          <ac:chgData name="Martin Schedlbauer" userId="99666baf021553f1" providerId="LiveId" clId="{1B5EEBA8-378D-1844-8DB6-A8063DC9CD68}" dt="2025-03-21T13:25:36.027" v="1086"/>
          <ac:spMkLst>
            <pc:docMk/>
            <pc:sldMk cId="918088543" sldId="406"/>
            <ac:spMk id="9" creationId="{00000000-0000-0000-0000-000000000000}"/>
          </ac:spMkLst>
        </pc:spChg>
      </pc:sldChg>
      <pc:sldChg chg="modSp">
        <pc:chgData name="Martin Schedlbauer" userId="99666baf021553f1" providerId="LiveId" clId="{1B5EEBA8-378D-1844-8DB6-A8063DC9CD68}" dt="2025-03-21T13:25:36.027" v="1086"/>
        <pc:sldMkLst>
          <pc:docMk/>
          <pc:sldMk cId="310943519" sldId="407"/>
        </pc:sldMkLst>
        <pc:spChg chg="mod">
          <ac:chgData name="Martin Schedlbauer" userId="99666baf021553f1" providerId="LiveId" clId="{1B5EEBA8-378D-1844-8DB6-A8063DC9CD68}" dt="2025-03-21T13:25:36.027" v="1086"/>
          <ac:spMkLst>
            <pc:docMk/>
            <pc:sldMk cId="310943519" sldId="407"/>
            <ac:spMk id="2" creationId="{00000000-0000-0000-0000-000000000000}"/>
          </ac:spMkLst>
        </pc:spChg>
        <pc:spChg chg="mod">
          <ac:chgData name="Martin Schedlbauer" userId="99666baf021553f1" providerId="LiveId" clId="{1B5EEBA8-378D-1844-8DB6-A8063DC9CD68}" dt="2025-03-21T13:25:36.027" v="1086"/>
          <ac:spMkLst>
            <pc:docMk/>
            <pc:sldMk cId="310943519" sldId="407"/>
            <ac:spMk id="3" creationId="{00000000-0000-0000-0000-000000000000}"/>
          </ac:spMkLst>
        </pc:spChg>
        <pc:spChg chg="mod">
          <ac:chgData name="Martin Schedlbauer" userId="99666baf021553f1" providerId="LiveId" clId="{1B5EEBA8-378D-1844-8DB6-A8063DC9CD68}" dt="2025-03-21T13:25:36.027" v="1086"/>
          <ac:spMkLst>
            <pc:docMk/>
            <pc:sldMk cId="310943519" sldId="407"/>
            <ac:spMk id="4" creationId="{00000000-0000-0000-0000-000000000000}"/>
          </ac:spMkLst>
        </pc:spChg>
        <pc:spChg chg="mod">
          <ac:chgData name="Martin Schedlbauer" userId="99666baf021553f1" providerId="LiveId" clId="{1B5EEBA8-378D-1844-8DB6-A8063DC9CD68}" dt="2025-03-21T13:25:36.027" v="1086"/>
          <ac:spMkLst>
            <pc:docMk/>
            <pc:sldMk cId="310943519" sldId="407"/>
            <ac:spMk id="5" creationId="{00000000-0000-0000-0000-000000000000}"/>
          </ac:spMkLst>
        </pc:spChg>
        <pc:spChg chg="mod">
          <ac:chgData name="Martin Schedlbauer" userId="99666baf021553f1" providerId="LiveId" clId="{1B5EEBA8-378D-1844-8DB6-A8063DC9CD68}" dt="2025-03-21T13:25:36.027" v="1086"/>
          <ac:spMkLst>
            <pc:docMk/>
            <pc:sldMk cId="310943519" sldId="407"/>
            <ac:spMk id="9" creationId="{00000000-0000-0000-0000-000000000000}"/>
          </ac:spMkLst>
        </pc:spChg>
      </pc:sldChg>
      <pc:sldChg chg="modSp">
        <pc:chgData name="Martin Schedlbauer" userId="99666baf021553f1" providerId="LiveId" clId="{1B5EEBA8-378D-1844-8DB6-A8063DC9CD68}" dt="2025-03-21T13:25:36.027" v="1086"/>
        <pc:sldMkLst>
          <pc:docMk/>
          <pc:sldMk cId="1546773870" sldId="408"/>
        </pc:sldMkLst>
        <pc:spChg chg="mod">
          <ac:chgData name="Martin Schedlbauer" userId="99666baf021553f1" providerId="LiveId" clId="{1B5EEBA8-378D-1844-8DB6-A8063DC9CD68}" dt="2025-03-21T13:25:36.027" v="1086"/>
          <ac:spMkLst>
            <pc:docMk/>
            <pc:sldMk cId="1546773870" sldId="408"/>
            <ac:spMk id="2" creationId="{00000000-0000-0000-0000-000000000000}"/>
          </ac:spMkLst>
        </pc:spChg>
        <pc:spChg chg="mod">
          <ac:chgData name="Martin Schedlbauer" userId="99666baf021553f1" providerId="LiveId" clId="{1B5EEBA8-378D-1844-8DB6-A8063DC9CD68}" dt="2025-03-21T13:25:36.027" v="1086"/>
          <ac:spMkLst>
            <pc:docMk/>
            <pc:sldMk cId="1546773870" sldId="408"/>
            <ac:spMk id="3" creationId="{00000000-0000-0000-0000-000000000000}"/>
          </ac:spMkLst>
        </pc:spChg>
        <pc:spChg chg="mod">
          <ac:chgData name="Martin Schedlbauer" userId="99666baf021553f1" providerId="LiveId" clId="{1B5EEBA8-378D-1844-8DB6-A8063DC9CD68}" dt="2025-03-21T13:25:36.027" v="1086"/>
          <ac:spMkLst>
            <pc:docMk/>
            <pc:sldMk cId="1546773870" sldId="408"/>
            <ac:spMk id="4" creationId="{00000000-0000-0000-0000-000000000000}"/>
          </ac:spMkLst>
        </pc:spChg>
        <pc:spChg chg="mod">
          <ac:chgData name="Martin Schedlbauer" userId="99666baf021553f1" providerId="LiveId" clId="{1B5EEBA8-378D-1844-8DB6-A8063DC9CD68}" dt="2025-03-21T13:25:36.027" v="1086"/>
          <ac:spMkLst>
            <pc:docMk/>
            <pc:sldMk cId="1546773870" sldId="408"/>
            <ac:spMk id="5" creationId="{00000000-0000-0000-0000-000000000000}"/>
          </ac:spMkLst>
        </pc:spChg>
        <pc:spChg chg="mod">
          <ac:chgData name="Martin Schedlbauer" userId="99666baf021553f1" providerId="LiveId" clId="{1B5EEBA8-378D-1844-8DB6-A8063DC9CD68}" dt="2025-03-21T13:25:36.027" v="1086"/>
          <ac:spMkLst>
            <pc:docMk/>
            <pc:sldMk cId="1546773870" sldId="408"/>
            <ac:spMk id="10" creationId="{00000000-0000-0000-0000-000000000000}"/>
          </ac:spMkLst>
        </pc:spChg>
      </pc:sldChg>
      <pc:sldChg chg="modSp">
        <pc:chgData name="Martin Schedlbauer" userId="99666baf021553f1" providerId="LiveId" clId="{1B5EEBA8-378D-1844-8DB6-A8063DC9CD68}" dt="2025-03-21T13:25:36.027" v="1086"/>
        <pc:sldMkLst>
          <pc:docMk/>
          <pc:sldMk cId="2569596422" sldId="409"/>
        </pc:sldMkLst>
        <pc:spChg chg="mod">
          <ac:chgData name="Martin Schedlbauer" userId="99666baf021553f1" providerId="LiveId" clId="{1B5EEBA8-378D-1844-8DB6-A8063DC9CD68}" dt="2025-03-21T13:25:36.027" v="1086"/>
          <ac:spMkLst>
            <pc:docMk/>
            <pc:sldMk cId="2569596422" sldId="409"/>
            <ac:spMk id="2" creationId="{00000000-0000-0000-0000-000000000000}"/>
          </ac:spMkLst>
        </pc:spChg>
        <pc:spChg chg="mod">
          <ac:chgData name="Martin Schedlbauer" userId="99666baf021553f1" providerId="LiveId" clId="{1B5EEBA8-378D-1844-8DB6-A8063DC9CD68}" dt="2025-03-21T13:25:36.027" v="1086"/>
          <ac:spMkLst>
            <pc:docMk/>
            <pc:sldMk cId="2569596422" sldId="409"/>
            <ac:spMk id="3" creationId="{00000000-0000-0000-0000-000000000000}"/>
          </ac:spMkLst>
        </pc:spChg>
        <pc:spChg chg="mod">
          <ac:chgData name="Martin Schedlbauer" userId="99666baf021553f1" providerId="LiveId" clId="{1B5EEBA8-378D-1844-8DB6-A8063DC9CD68}" dt="2025-03-21T13:25:36.027" v="1086"/>
          <ac:spMkLst>
            <pc:docMk/>
            <pc:sldMk cId="2569596422" sldId="409"/>
            <ac:spMk id="4" creationId="{00000000-0000-0000-0000-000000000000}"/>
          </ac:spMkLst>
        </pc:spChg>
        <pc:spChg chg="mod">
          <ac:chgData name="Martin Schedlbauer" userId="99666baf021553f1" providerId="LiveId" clId="{1B5EEBA8-378D-1844-8DB6-A8063DC9CD68}" dt="2025-03-21T13:25:36.027" v="1086"/>
          <ac:spMkLst>
            <pc:docMk/>
            <pc:sldMk cId="2569596422" sldId="409"/>
            <ac:spMk id="5" creationId="{00000000-0000-0000-0000-000000000000}"/>
          </ac:spMkLst>
        </pc:spChg>
        <pc:spChg chg="mod">
          <ac:chgData name="Martin Schedlbauer" userId="99666baf021553f1" providerId="LiveId" clId="{1B5EEBA8-378D-1844-8DB6-A8063DC9CD68}" dt="2025-03-21T13:25:36.027" v="1086"/>
          <ac:spMkLst>
            <pc:docMk/>
            <pc:sldMk cId="2569596422" sldId="409"/>
            <ac:spMk id="10" creationId="{00000000-0000-0000-0000-000000000000}"/>
          </ac:spMkLst>
        </pc:spChg>
      </pc:sldChg>
      <pc:sldChg chg="modSp mod">
        <pc:chgData name="Martin Schedlbauer" userId="99666baf021553f1" providerId="LiveId" clId="{1B5EEBA8-378D-1844-8DB6-A8063DC9CD68}" dt="2025-03-21T13:25:49.400" v="1103" actId="27636"/>
        <pc:sldMkLst>
          <pc:docMk/>
          <pc:sldMk cId="1699306414" sldId="410"/>
        </pc:sldMkLst>
        <pc:spChg chg="mod">
          <ac:chgData name="Martin Schedlbauer" userId="99666baf021553f1" providerId="LiveId" clId="{1B5EEBA8-378D-1844-8DB6-A8063DC9CD68}" dt="2025-03-21T13:25:36.027" v="1086"/>
          <ac:spMkLst>
            <pc:docMk/>
            <pc:sldMk cId="1699306414" sldId="410"/>
            <ac:spMk id="2" creationId="{00000000-0000-0000-0000-000000000000}"/>
          </ac:spMkLst>
        </pc:spChg>
        <pc:spChg chg="mod">
          <ac:chgData name="Martin Schedlbauer" userId="99666baf021553f1" providerId="LiveId" clId="{1B5EEBA8-378D-1844-8DB6-A8063DC9CD68}" dt="2025-03-21T13:25:36.027" v="1086"/>
          <ac:spMkLst>
            <pc:docMk/>
            <pc:sldMk cId="1699306414" sldId="410"/>
            <ac:spMk id="3" creationId="{00000000-0000-0000-0000-000000000000}"/>
          </ac:spMkLst>
        </pc:spChg>
        <pc:spChg chg="mod">
          <ac:chgData name="Martin Schedlbauer" userId="99666baf021553f1" providerId="LiveId" clId="{1B5EEBA8-378D-1844-8DB6-A8063DC9CD68}" dt="2025-03-21T13:25:49.400" v="1103" actId="27636"/>
          <ac:spMkLst>
            <pc:docMk/>
            <pc:sldMk cId="1699306414" sldId="410"/>
            <ac:spMk id="4" creationId="{00000000-0000-0000-0000-000000000000}"/>
          </ac:spMkLst>
        </pc:spChg>
        <pc:spChg chg="mod">
          <ac:chgData name="Martin Schedlbauer" userId="99666baf021553f1" providerId="LiveId" clId="{1B5EEBA8-378D-1844-8DB6-A8063DC9CD68}" dt="2025-03-21T13:25:36.027" v="1086"/>
          <ac:spMkLst>
            <pc:docMk/>
            <pc:sldMk cId="1699306414" sldId="410"/>
            <ac:spMk id="12" creationId="{00000000-0000-0000-0000-000000000000}"/>
          </ac:spMkLst>
        </pc:spChg>
      </pc:sldChg>
      <pc:sldChg chg="modSp">
        <pc:chgData name="Martin Schedlbauer" userId="99666baf021553f1" providerId="LiveId" clId="{1B5EEBA8-378D-1844-8DB6-A8063DC9CD68}" dt="2025-03-21T13:25:36.027" v="1086"/>
        <pc:sldMkLst>
          <pc:docMk/>
          <pc:sldMk cId="9417603" sldId="411"/>
        </pc:sldMkLst>
        <pc:spChg chg="mod">
          <ac:chgData name="Martin Schedlbauer" userId="99666baf021553f1" providerId="LiveId" clId="{1B5EEBA8-378D-1844-8DB6-A8063DC9CD68}" dt="2025-03-21T13:25:36.027" v="1086"/>
          <ac:spMkLst>
            <pc:docMk/>
            <pc:sldMk cId="9417603" sldId="411"/>
            <ac:spMk id="2" creationId="{00000000-0000-0000-0000-000000000000}"/>
          </ac:spMkLst>
        </pc:spChg>
        <pc:spChg chg="mod">
          <ac:chgData name="Martin Schedlbauer" userId="99666baf021553f1" providerId="LiveId" clId="{1B5EEBA8-378D-1844-8DB6-A8063DC9CD68}" dt="2025-03-21T13:25:36.027" v="1086"/>
          <ac:spMkLst>
            <pc:docMk/>
            <pc:sldMk cId="9417603" sldId="411"/>
            <ac:spMk id="3" creationId="{00000000-0000-0000-0000-000000000000}"/>
          </ac:spMkLst>
        </pc:spChg>
        <pc:spChg chg="mod">
          <ac:chgData name="Martin Schedlbauer" userId="99666baf021553f1" providerId="LiveId" clId="{1B5EEBA8-378D-1844-8DB6-A8063DC9CD68}" dt="2025-03-21T13:25:36.027" v="1086"/>
          <ac:spMkLst>
            <pc:docMk/>
            <pc:sldMk cId="9417603" sldId="411"/>
            <ac:spMk id="4" creationId="{00000000-0000-0000-0000-000000000000}"/>
          </ac:spMkLst>
        </pc:spChg>
        <pc:spChg chg="mod">
          <ac:chgData name="Martin Schedlbauer" userId="99666baf021553f1" providerId="LiveId" clId="{1B5EEBA8-378D-1844-8DB6-A8063DC9CD68}" dt="2025-03-21T13:25:36.027" v="1086"/>
          <ac:spMkLst>
            <pc:docMk/>
            <pc:sldMk cId="9417603" sldId="411"/>
            <ac:spMk id="5" creationId="{00000000-0000-0000-0000-000000000000}"/>
          </ac:spMkLst>
        </pc:spChg>
        <pc:spChg chg="mod">
          <ac:chgData name="Martin Schedlbauer" userId="99666baf021553f1" providerId="LiveId" clId="{1B5EEBA8-378D-1844-8DB6-A8063DC9CD68}" dt="2025-03-21T13:25:36.027" v="1086"/>
          <ac:spMkLst>
            <pc:docMk/>
            <pc:sldMk cId="9417603" sldId="411"/>
            <ac:spMk id="8" creationId="{00000000-0000-0000-0000-000000000000}"/>
          </ac:spMkLst>
        </pc:spChg>
      </pc:sldChg>
      <pc:sldChg chg="modSp">
        <pc:chgData name="Martin Schedlbauer" userId="99666baf021553f1" providerId="LiveId" clId="{1B5EEBA8-378D-1844-8DB6-A8063DC9CD68}" dt="2025-03-21T13:25:36.027" v="1086"/>
        <pc:sldMkLst>
          <pc:docMk/>
          <pc:sldMk cId="1224603664" sldId="412"/>
        </pc:sldMkLst>
        <pc:spChg chg="mod">
          <ac:chgData name="Martin Schedlbauer" userId="99666baf021553f1" providerId="LiveId" clId="{1B5EEBA8-378D-1844-8DB6-A8063DC9CD68}" dt="2025-03-21T13:25:36.027" v="1086"/>
          <ac:spMkLst>
            <pc:docMk/>
            <pc:sldMk cId="1224603664" sldId="412"/>
            <ac:spMk id="4" creationId="{00000000-0000-0000-0000-000000000000}"/>
          </ac:spMkLst>
        </pc:spChg>
        <pc:spChg chg="mod">
          <ac:chgData name="Martin Schedlbauer" userId="99666baf021553f1" providerId="LiveId" clId="{1B5EEBA8-378D-1844-8DB6-A8063DC9CD68}" dt="2025-03-21T13:25:36.027" v="1086"/>
          <ac:spMkLst>
            <pc:docMk/>
            <pc:sldMk cId="1224603664" sldId="412"/>
            <ac:spMk id="7" creationId="{00000000-0000-0000-0000-000000000000}"/>
          </ac:spMkLst>
        </pc:spChg>
        <pc:spChg chg="mod">
          <ac:chgData name="Martin Schedlbauer" userId="99666baf021553f1" providerId="LiveId" clId="{1B5EEBA8-378D-1844-8DB6-A8063DC9CD68}" dt="2025-03-21T13:25:36.027" v="1086"/>
          <ac:spMkLst>
            <pc:docMk/>
            <pc:sldMk cId="1224603664" sldId="412"/>
            <ac:spMk id="8" creationId="{00000000-0000-0000-0000-000000000000}"/>
          </ac:spMkLst>
        </pc:spChg>
        <pc:spChg chg="mod">
          <ac:chgData name="Martin Schedlbauer" userId="99666baf021553f1" providerId="LiveId" clId="{1B5EEBA8-378D-1844-8DB6-A8063DC9CD68}" dt="2025-03-21T13:25:36.027" v="1086"/>
          <ac:spMkLst>
            <pc:docMk/>
            <pc:sldMk cId="1224603664" sldId="412"/>
            <ac:spMk id="9" creationId="{00000000-0000-0000-0000-000000000000}"/>
          </ac:spMkLst>
        </pc:spChg>
      </pc:sldChg>
      <pc:sldChg chg="modSp mod">
        <pc:chgData name="Martin Schedlbauer" userId="99666baf021553f1" providerId="LiveId" clId="{1B5EEBA8-378D-1844-8DB6-A8063DC9CD68}" dt="2025-03-21T13:25:36.027" v="1086"/>
        <pc:sldMkLst>
          <pc:docMk/>
          <pc:sldMk cId="954413211" sldId="413"/>
        </pc:sldMkLst>
        <pc:spChg chg="mod">
          <ac:chgData name="Martin Schedlbauer" userId="99666baf021553f1" providerId="LiveId" clId="{1B5EEBA8-378D-1844-8DB6-A8063DC9CD68}" dt="2025-03-21T13:25:36.027" v="1086"/>
          <ac:spMkLst>
            <pc:docMk/>
            <pc:sldMk cId="954413211" sldId="413"/>
            <ac:spMk id="2" creationId="{00000000-0000-0000-0000-000000000000}"/>
          </ac:spMkLst>
        </pc:spChg>
        <pc:spChg chg="mod">
          <ac:chgData name="Martin Schedlbauer" userId="99666baf021553f1" providerId="LiveId" clId="{1B5EEBA8-378D-1844-8DB6-A8063DC9CD68}" dt="2025-03-21T13:25:36.027" v="1086"/>
          <ac:spMkLst>
            <pc:docMk/>
            <pc:sldMk cId="954413211" sldId="413"/>
            <ac:spMk id="3" creationId="{00000000-0000-0000-0000-000000000000}"/>
          </ac:spMkLst>
        </pc:spChg>
        <pc:spChg chg="mod">
          <ac:chgData name="Martin Schedlbauer" userId="99666baf021553f1" providerId="LiveId" clId="{1B5EEBA8-378D-1844-8DB6-A8063DC9CD68}" dt="2025-03-21T13:25:36.027" v="1086"/>
          <ac:spMkLst>
            <pc:docMk/>
            <pc:sldMk cId="954413211" sldId="413"/>
            <ac:spMk id="4" creationId="{00000000-0000-0000-0000-000000000000}"/>
          </ac:spMkLst>
        </pc:spChg>
        <pc:spChg chg="mod">
          <ac:chgData name="Martin Schedlbauer" userId="99666baf021553f1" providerId="LiveId" clId="{1B5EEBA8-378D-1844-8DB6-A8063DC9CD68}" dt="2025-03-21T13:25:36.027" v="1086"/>
          <ac:spMkLst>
            <pc:docMk/>
            <pc:sldMk cId="954413211" sldId="413"/>
            <ac:spMk id="5" creationId="{00000000-0000-0000-0000-000000000000}"/>
          </ac:spMkLst>
        </pc:spChg>
        <pc:spChg chg="mod">
          <ac:chgData name="Martin Schedlbauer" userId="99666baf021553f1" providerId="LiveId" clId="{1B5EEBA8-378D-1844-8DB6-A8063DC9CD68}" dt="2025-03-21T13:25:36.027" v="1086"/>
          <ac:spMkLst>
            <pc:docMk/>
            <pc:sldMk cId="954413211" sldId="413"/>
            <ac:spMk id="11" creationId="{00000000-0000-0000-0000-000000000000}"/>
          </ac:spMkLst>
        </pc:spChg>
      </pc:sldChg>
      <pc:sldChg chg="modSp mod">
        <pc:chgData name="Martin Schedlbauer" userId="99666baf021553f1" providerId="LiveId" clId="{1B5EEBA8-378D-1844-8DB6-A8063DC9CD68}" dt="2025-03-21T13:25:36.027" v="1086"/>
        <pc:sldMkLst>
          <pc:docMk/>
          <pc:sldMk cId="552794333" sldId="414"/>
        </pc:sldMkLst>
        <pc:spChg chg="mod">
          <ac:chgData name="Martin Schedlbauer" userId="99666baf021553f1" providerId="LiveId" clId="{1B5EEBA8-378D-1844-8DB6-A8063DC9CD68}" dt="2025-03-21T13:25:36.027" v="1086"/>
          <ac:spMkLst>
            <pc:docMk/>
            <pc:sldMk cId="552794333" sldId="414"/>
            <ac:spMk id="2" creationId="{00000000-0000-0000-0000-000000000000}"/>
          </ac:spMkLst>
        </pc:spChg>
        <pc:spChg chg="mod">
          <ac:chgData name="Martin Schedlbauer" userId="99666baf021553f1" providerId="LiveId" clId="{1B5EEBA8-378D-1844-8DB6-A8063DC9CD68}" dt="2025-03-21T13:25:36.027" v="1086"/>
          <ac:spMkLst>
            <pc:docMk/>
            <pc:sldMk cId="552794333" sldId="414"/>
            <ac:spMk id="3" creationId="{00000000-0000-0000-0000-000000000000}"/>
          </ac:spMkLst>
        </pc:spChg>
        <pc:spChg chg="mod">
          <ac:chgData name="Martin Schedlbauer" userId="99666baf021553f1" providerId="LiveId" clId="{1B5EEBA8-378D-1844-8DB6-A8063DC9CD68}" dt="2025-03-21T13:25:36.027" v="1086"/>
          <ac:spMkLst>
            <pc:docMk/>
            <pc:sldMk cId="552794333" sldId="414"/>
            <ac:spMk id="4" creationId="{00000000-0000-0000-0000-000000000000}"/>
          </ac:spMkLst>
        </pc:spChg>
        <pc:spChg chg="mod">
          <ac:chgData name="Martin Schedlbauer" userId="99666baf021553f1" providerId="LiveId" clId="{1B5EEBA8-378D-1844-8DB6-A8063DC9CD68}" dt="2025-03-21T13:25:36.027" v="1086"/>
          <ac:spMkLst>
            <pc:docMk/>
            <pc:sldMk cId="552794333" sldId="414"/>
            <ac:spMk id="8" creationId="{00000000-0000-0000-0000-000000000000}"/>
          </ac:spMkLst>
        </pc:spChg>
        <pc:spChg chg="mod">
          <ac:chgData name="Martin Schedlbauer" userId="99666baf021553f1" providerId="LiveId" clId="{1B5EEBA8-378D-1844-8DB6-A8063DC9CD68}" dt="2025-03-21T13:25:36.027" v="1086"/>
          <ac:spMkLst>
            <pc:docMk/>
            <pc:sldMk cId="552794333" sldId="414"/>
            <ac:spMk id="9" creationId="{00000000-0000-0000-0000-000000000000}"/>
          </ac:spMkLst>
        </pc:spChg>
      </pc:sldChg>
      <pc:sldChg chg="modSp">
        <pc:chgData name="Martin Schedlbauer" userId="99666baf021553f1" providerId="LiveId" clId="{1B5EEBA8-378D-1844-8DB6-A8063DC9CD68}" dt="2025-03-21T13:25:36.027" v="1086"/>
        <pc:sldMkLst>
          <pc:docMk/>
          <pc:sldMk cId="214179659" sldId="415"/>
        </pc:sldMkLst>
        <pc:spChg chg="mod">
          <ac:chgData name="Martin Schedlbauer" userId="99666baf021553f1" providerId="LiveId" clId="{1B5EEBA8-378D-1844-8DB6-A8063DC9CD68}" dt="2025-03-21T13:25:36.027" v="1086"/>
          <ac:spMkLst>
            <pc:docMk/>
            <pc:sldMk cId="214179659" sldId="415"/>
            <ac:spMk id="4" creationId="{00000000-0000-0000-0000-000000000000}"/>
          </ac:spMkLst>
        </pc:spChg>
        <pc:spChg chg="mod">
          <ac:chgData name="Martin Schedlbauer" userId="99666baf021553f1" providerId="LiveId" clId="{1B5EEBA8-378D-1844-8DB6-A8063DC9CD68}" dt="2025-03-21T13:25:36.027" v="1086"/>
          <ac:spMkLst>
            <pc:docMk/>
            <pc:sldMk cId="214179659" sldId="415"/>
            <ac:spMk id="7" creationId="{00000000-0000-0000-0000-000000000000}"/>
          </ac:spMkLst>
        </pc:spChg>
        <pc:spChg chg="mod">
          <ac:chgData name="Martin Schedlbauer" userId="99666baf021553f1" providerId="LiveId" clId="{1B5EEBA8-378D-1844-8DB6-A8063DC9CD68}" dt="2025-03-21T13:25:36.027" v="1086"/>
          <ac:spMkLst>
            <pc:docMk/>
            <pc:sldMk cId="214179659" sldId="415"/>
            <ac:spMk id="8" creationId="{00000000-0000-0000-0000-000000000000}"/>
          </ac:spMkLst>
        </pc:spChg>
        <pc:spChg chg="mod">
          <ac:chgData name="Martin Schedlbauer" userId="99666baf021553f1" providerId="LiveId" clId="{1B5EEBA8-378D-1844-8DB6-A8063DC9CD68}" dt="2025-03-21T13:25:36.027" v="1086"/>
          <ac:spMkLst>
            <pc:docMk/>
            <pc:sldMk cId="214179659" sldId="415"/>
            <ac:spMk id="9" creationId="{00000000-0000-0000-0000-000000000000}"/>
          </ac:spMkLst>
        </pc:spChg>
      </pc:sldChg>
      <pc:sldChg chg="modSp">
        <pc:chgData name="Martin Schedlbauer" userId="99666baf021553f1" providerId="LiveId" clId="{1B5EEBA8-378D-1844-8DB6-A8063DC9CD68}" dt="2025-03-21T13:25:36.027" v="1086"/>
        <pc:sldMkLst>
          <pc:docMk/>
          <pc:sldMk cId="2969465945" sldId="416"/>
        </pc:sldMkLst>
        <pc:spChg chg="mod">
          <ac:chgData name="Martin Schedlbauer" userId="99666baf021553f1" providerId="LiveId" clId="{1B5EEBA8-378D-1844-8DB6-A8063DC9CD68}" dt="2025-03-21T13:25:36.027" v="1086"/>
          <ac:spMkLst>
            <pc:docMk/>
            <pc:sldMk cId="2969465945" sldId="416"/>
            <ac:spMk id="3" creationId="{00000000-0000-0000-0000-000000000000}"/>
          </ac:spMkLst>
        </pc:spChg>
        <pc:spChg chg="mod">
          <ac:chgData name="Martin Schedlbauer" userId="99666baf021553f1" providerId="LiveId" clId="{1B5EEBA8-378D-1844-8DB6-A8063DC9CD68}" dt="2025-03-21T13:25:36.027" v="1086"/>
          <ac:spMkLst>
            <pc:docMk/>
            <pc:sldMk cId="2969465945" sldId="416"/>
            <ac:spMk id="6" creationId="{00000000-0000-0000-0000-000000000000}"/>
          </ac:spMkLst>
        </pc:spChg>
        <pc:spChg chg="mod">
          <ac:chgData name="Martin Schedlbauer" userId="99666baf021553f1" providerId="LiveId" clId="{1B5EEBA8-378D-1844-8DB6-A8063DC9CD68}" dt="2025-03-21T13:25:36.027" v="1086"/>
          <ac:spMkLst>
            <pc:docMk/>
            <pc:sldMk cId="2969465945" sldId="416"/>
            <ac:spMk id="7" creationId="{00000000-0000-0000-0000-000000000000}"/>
          </ac:spMkLst>
        </pc:spChg>
        <pc:spChg chg="mod">
          <ac:chgData name="Martin Schedlbauer" userId="99666baf021553f1" providerId="LiveId" clId="{1B5EEBA8-378D-1844-8DB6-A8063DC9CD68}" dt="2025-03-21T13:25:36.027" v="1086"/>
          <ac:spMkLst>
            <pc:docMk/>
            <pc:sldMk cId="2969465945" sldId="416"/>
            <ac:spMk id="8" creationId="{00000000-0000-0000-0000-000000000000}"/>
          </ac:spMkLst>
        </pc:spChg>
        <pc:spChg chg="mod">
          <ac:chgData name="Martin Schedlbauer" userId="99666baf021553f1" providerId="LiveId" clId="{1B5EEBA8-378D-1844-8DB6-A8063DC9CD68}" dt="2025-03-21T13:25:36.027" v="1086"/>
          <ac:spMkLst>
            <pc:docMk/>
            <pc:sldMk cId="2969465945" sldId="416"/>
            <ac:spMk id="9" creationId="{00000000-0000-0000-0000-000000000000}"/>
          </ac:spMkLst>
        </pc:spChg>
      </pc:sldChg>
      <pc:sldChg chg="modSp mod">
        <pc:chgData name="Martin Schedlbauer" userId="99666baf021553f1" providerId="LiveId" clId="{1B5EEBA8-378D-1844-8DB6-A8063DC9CD68}" dt="2025-03-21T13:25:36.204" v="1088" actId="27636"/>
        <pc:sldMkLst>
          <pc:docMk/>
          <pc:sldMk cId="23621380" sldId="417"/>
        </pc:sldMkLst>
        <pc:spChg chg="mod">
          <ac:chgData name="Martin Schedlbauer" userId="99666baf021553f1" providerId="LiveId" clId="{1B5EEBA8-378D-1844-8DB6-A8063DC9CD68}" dt="2025-03-21T13:25:36.027" v="1086"/>
          <ac:spMkLst>
            <pc:docMk/>
            <pc:sldMk cId="23621380" sldId="417"/>
            <ac:spMk id="2" creationId="{00000000-0000-0000-0000-000000000000}"/>
          </ac:spMkLst>
        </pc:spChg>
        <pc:spChg chg="mod">
          <ac:chgData name="Martin Schedlbauer" userId="99666baf021553f1" providerId="LiveId" clId="{1B5EEBA8-378D-1844-8DB6-A8063DC9CD68}" dt="2025-03-21T13:25:36.027" v="1086"/>
          <ac:spMkLst>
            <pc:docMk/>
            <pc:sldMk cId="23621380" sldId="417"/>
            <ac:spMk id="3" creationId="{00000000-0000-0000-0000-000000000000}"/>
          </ac:spMkLst>
        </pc:spChg>
        <pc:spChg chg="mod">
          <ac:chgData name="Martin Schedlbauer" userId="99666baf021553f1" providerId="LiveId" clId="{1B5EEBA8-378D-1844-8DB6-A8063DC9CD68}" dt="2025-03-21T13:25:36.204" v="1088" actId="27636"/>
          <ac:spMkLst>
            <pc:docMk/>
            <pc:sldMk cId="23621380" sldId="417"/>
            <ac:spMk id="4" creationId="{00000000-0000-0000-0000-000000000000}"/>
          </ac:spMkLst>
        </pc:spChg>
        <pc:spChg chg="mod">
          <ac:chgData name="Martin Schedlbauer" userId="99666baf021553f1" providerId="LiveId" clId="{1B5EEBA8-378D-1844-8DB6-A8063DC9CD68}" dt="2025-03-21T13:25:36.027" v="1086"/>
          <ac:spMkLst>
            <pc:docMk/>
            <pc:sldMk cId="23621380" sldId="417"/>
            <ac:spMk id="5" creationId="{00000000-0000-0000-0000-000000000000}"/>
          </ac:spMkLst>
        </pc:spChg>
        <pc:spChg chg="mod">
          <ac:chgData name="Martin Schedlbauer" userId="99666baf021553f1" providerId="LiveId" clId="{1B5EEBA8-378D-1844-8DB6-A8063DC9CD68}" dt="2025-03-21T13:25:36.027" v="1086"/>
          <ac:spMkLst>
            <pc:docMk/>
            <pc:sldMk cId="23621380" sldId="417"/>
            <ac:spMk id="6" creationId="{00000000-0000-0000-0000-000000000000}"/>
          </ac:spMkLst>
        </pc:spChg>
      </pc:sldChg>
      <pc:sldChg chg="modSp mod">
        <pc:chgData name="Martin Schedlbauer" userId="99666baf021553f1" providerId="LiveId" clId="{1B5EEBA8-378D-1844-8DB6-A8063DC9CD68}" dt="2025-03-21T13:25:36.213" v="1089" actId="27636"/>
        <pc:sldMkLst>
          <pc:docMk/>
          <pc:sldMk cId="4152179717" sldId="418"/>
        </pc:sldMkLst>
        <pc:spChg chg="mod">
          <ac:chgData name="Martin Schedlbauer" userId="99666baf021553f1" providerId="LiveId" clId="{1B5EEBA8-378D-1844-8DB6-A8063DC9CD68}" dt="2025-03-21T13:25:36.027" v="1086"/>
          <ac:spMkLst>
            <pc:docMk/>
            <pc:sldMk cId="4152179717" sldId="418"/>
            <ac:spMk id="2" creationId="{00000000-0000-0000-0000-000000000000}"/>
          </ac:spMkLst>
        </pc:spChg>
        <pc:spChg chg="mod">
          <ac:chgData name="Martin Schedlbauer" userId="99666baf021553f1" providerId="LiveId" clId="{1B5EEBA8-378D-1844-8DB6-A8063DC9CD68}" dt="2025-03-21T13:25:36.027" v="1086"/>
          <ac:spMkLst>
            <pc:docMk/>
            <pc:sldMk cId="4152179717" sldId="418"/>
            <ac:spMk id="3" creationId="{00000000-0000-0000-0000-000000000000}"/>
          </ac:spMkLst>
        </pc:spChg>
        <pc:spChg chg="mod">
          <ac:chgData name="Martin Schedlbauer" userId="99666baf021553f1" providerId="LiveId" clId="{1B5EEBA8-378D-1844-8DB6-A8063DC9CD68}" dt="2025-03-21T13:25:36.027" v="1086"/>
          <ac:spMkLst>
            <pc:docMk/>
            <pc:sldMk cId="4152179717" sldId="418"/>
            <ac:spMk id="4" creationId="{00000000-0000-0000-0000-000000000000}"/>
          </ac:spMkLst>
        </pc:spChg>
        <pc:spChg chg="mod">
          <ac:chgData name="Martin Schedlbauer" userId="99666baf021553f1" providerId="LiveId" clId="{1B5EEBA8-378D-1844-8DB6-A8063DC9CD68}" dt="2025-03-21T13:25:36.213" v="1089" actId="27636"/>
          <ac:spMkLst>
            <pc:docMk/>
            <pc:sldMk cId="4152179717" sldId="418"/>
            <ac:spMk id="5" creationId="{00000000-0000-0000-0000-000000000000}"/>
          </ac:spMkLst>
        </pc:spChg>
        <pc:spChg chg="mod">
          <ac:chgData name="Martin Schedlbauer" userId="99666baf021553f1" providerId="LiveId" clId="{1B5EEBA8-378D-1844-8DB6-A8063DC9CD68}" dt="2025-03-21T13:25:36.027" v="1086"/>
          <ac:spMkLst>
            <pc:docMk/>
            <pc:sldMk cId="4152179717" sldId="418"/>
            <ac:spMk id="6" creationId="{00000000-0000-0000-0000-000000000000}"/>
          </ac:spMkLst>
        </pc:spChg>
      </pc:sldChg>
      <pc:sldChg chg="modSp">
        <pc:chgData name="Martin Schedlbauer" userId="99666baf021553f1" providerId="LiveId" clId="{1B5EEBA8-378D-1844-8DB6-A8063DC9CD68}" dt="2025-03-21T13:25:36.027" v="1086"/>
        <pc:sldMkLst>
          <pc:docMk/>
          <pc:sldMk cId="411678503" sldId="419"/>
        </pc:sldMkLst>
        <pc:spChg chg="mod">
          <ac:chgData name="Martin Schedlbauer" userId="99666baf021553f1" providerId="LiveId" clId="{1B5EEBA8-378D-1844-8DB6-A8063DC9CD68}" dt="2025-03-21T13:25:36.027" v="1086"/>
          <ac:spMkLst>
            <pc:docMk/>
            <pc:sldMk cId="411678503" sldId="419"/>
            <ac:spMk id="2" creationId="{00000000-0000-0000-0000-000000000000}"/>
          </ac:spMkLst>
        </pc:spChg>
        <pc:spChg chg="mod">
          <ac:chgData name="Martin Schedlbauer" userId="99666baf021553f1" providerId="LiveId" clId="{1B5EEBA8-378D-1844-8DB6-A8063DC9CD68}" dt="2025-03-21T13:25:36.027" v="1086"/>
          <ac:spMkLst>
            <pc:docMk/>
            <pc:sldMk cId="411678503" sldId="419"/>
            <ac:spMk id="3" creationId="{00000000-0000-0000-0000-000000000000}"/>
          </ac:spMkLst>
        </pc:spChg>
        <pc:spChg chg="mod">
          <ac:chgData name="Martin Schedlbauer" userId="99666baf021553f1" providerId="LiveId" clId="{1B5EEBA8-378D-1844-8DB6-A8063DC9CD68}" dt="2025-03-21T13:25:36.027" v="1086"/>
          <ac:spMkLst>
            <pc:docMk/>
            <pc:sldMk cId="411678503" sldId="419"/>
            <ac:spMk id="4" creationId="{00000000-0000-0000-0000-000000000000}"/>
          </ac:spMkLst>
        </pc:spChg>
        <pc:spChg chg="mod">
          <ac:chgData name="Martin Schedlbauer" userId="99666baf021553f1" providerId="LiveId" clId="{1B5EEBA8-378D-1844-8DB6-A8063DC9CD68}" dt="2025-03-21T13:25:36.027" v="1086"/>
          <ac:spMkLst>
            <pc:docMk/>
            <pc:sldMk cId="411678503" sldId="419"/>
            <ac:spMk id="5" creationId="{00000000-0000-0000-0000-000000000000}"/>
          </ac:spMkLst>
        </pc:spChg>
      </pc:sldChg>
      <pc:sldChg chg="modSp">
        <pc:chgData name="Martin Schedlbauer" userId="99666baf021553f1" providerId="LiveId" clId="{1B5EEBA8-378D-1844-8DB6-A8063DC9CD68}" dt="2025-03-21T13:25:36.027" v="1086"/>
        <pc:sldMkLst>
          <pc:docMk/>
          <pc:sldMk cId="1968665744" sldId="420"/>
        </pc:sldMkLst>
        <pc:spChg chg="mod">
          <ac:chgData name="Martin Schedlbauer" userId="99666baf021553f1" providerId="LiveId" clId="{1B5EEBA8-378D-1844-8DB6-A8063DC9CD68}" dt="2025-03-21T13:25:36.027" v="1086"/>
          <ac:spMkLst>
            <pc:docMk/>
            <pc:sldMk cId="1968665744" sldId="420"/>
            <ac:spMk id="2" creationId="{00000000-0000-0000-0000-000000000000}"/>
          </ac:spMkLst>
        </pc:spChg>
        <pc:spChg chg="mod">
          <ac:chgData name="Martin Schedlbauer" userId="99666baf021553f1" providerId="LiveId" clId="{1B5EEBA8-378D-1844-8DB6-A8063DC9CD68}" dt="2025-03-21T13:25:36.027" v="1086"/>
          <ac:spMkLst>
            <pc:docMk/>
            <pc:sldMk cId="1968665744" sldId="420"/>
            <ac:spMk id="3" creationId="{00000000-0000-0000-0000-000000000000}"/>
          </ac:spMkLst>
        </pc:spChg>
        <pc:spChg chg="mod">
          <ac:chgData name="Martin Schedlbauer" userId="99666baf021553f1" providerId="LiveId" clId="{1B5EEBA8-378D-1844-8DB6-A8063DC9CD68}" dt="2025-03-21T13:25:36.027" v="1086"/>
          <ac:spMkLst>
            <pc:docMk/>
            <pc:sldMk cId="1968665744" sldId="420"/>
            <ac:spMk id="4" creationId="{00000000-0000-0000-0000-000000000000}"/>
          </ac:spMkLst>
        </pc:spChg>
        <pc:spChg chg="mod">
          <ac:chgData name="Martin Schedlbauer" userId="99666baf021553f1" providerId="LiveId" clId="{1B5EEBA8-378D-1844-8DB6-A8063DC9CD68}" dt="2025-03-21T13:25:36.027" v="1086"/>
          <ac:spMkLst>
            <pc:docMk/>
            <pc:sldMk cId="1968665744" sldId="420"/>
            <ac:spMk id="5" creationId="{00000000-0000-0000-0000-000000000000}"/>
          </ac:spMkLst>
        </pc:spChg>
      </pc:sldChg>
      <pc:sldChg chg="modSp">
        <pc:chgData name="Martin Schedlbauer" userId="99666baf021553f1" providerId="LiveId" clId="{1B5EEBA8-378D-1844-8DB6-A8063DC9CD68}" dt="2025-03-21T13:25:36.027" v="1086"/>
        <pc:sldMkLst>
          <pc:docMk/>
          <pc:sldMk cId="1357257278" sldId="421"/>
        </pc:sldMkLst>
        <pc:spChg chg="mod">
          <ac:chgData name="Martin Schedlbauer" userId="99666baf021553f1" providerId="LiveId" clId="{1B5EEBA8-378D-1844-8DB6-A8063DC9CD68}" dt="2025-03-21T13:25:36.027" v="1086"/>
          <ac:spMkLst>
            <pc:docMk/>
            <pc:sldMk cId="1357257278" sldId="421"/>
            <ac:spMk id="2" creationId="{00000000-0000-0000-0000-000000000000}"/>
          </ac:spMkLst>
        </pc:spChg>
        <pc:spChg chg="mod">
          <ac:chgData name="Martin Schedlbauer" userId="99666baf021553f1" providerId="LiveId" clId="{1B5EEBA8-378D-1844-8DB6-A8063DC9CD68}" dt="2025-03-21T13:25:36.027" v="1086"/>
          <ac:spMkLst>
            <pc:docMk/>
            <pc:sldMk cId="1357257278" sldId="421"/>
            <ac:spMk id="3" creationId="{00000000-0000-0000-0000-000000000000}"/>
          </ac:spMkLst>
        </pc:spChg>
        <pc:spChg chg="mod">
          <ac:chgData name="Martin Schedlbauer" userId="99666baf021553f1" providerId="LiveId" clId="{1B5EEBA8-378D-1844-8DB6-A8063DC9CD68}" dt="2025-03-21T13:25:36.027" v="1086"/>
          <ac:spMkLst>
            <pc:docMk/>
            <pc:sldMk cId="1357257278" sldId="421"/>
            <ac:spMk id="4" creationId="{00000000-0000-0000-0000-000000000000}"/>
          </ac:spMkLst>
        </pc:spChg>
        <pc:spChg chg="mod">
          <ac:chgData name="Martin Schedlbauer" userId="99666baf021553f1" providerId="LiveId" clId="{1B5EEBA8-378D-1844-8DB6-A8063DC9CD68}" dt="2025-03-21T13:25:36.027" v="1086"/>
          <ac:spMkLst>
            <pc:docMk/>
            <pc:sldMk cId="1357257278" sldId="421"/>
            <ac:spMk id="5" creationId="{00000000-0000-0000-0000-000000000000}"/>
          </ac:spMkLst>
        </pc:spChg>
      </pc:sldChg>
      <pc:sldChg chg="modSp">
        <pc:chgData name="Martin Schedlbauer" userId="99666baf021553f1" providerId="LiveId" clId="{1B5EEBA8-378D-1844-8DB6-A8063DC9CD68}" dt="2025-03-21T13:25:36.027" v="1086"/>
        <pc:sldMkLst>
          <pc:docMk/>
          <pc:sldMk cId="3522903655" sldId="422"/>
        </pc:sldMkLst>
        <pc:spChg chg="mod">
          <ac:chgData name="Martin Schedlbauer" userId="99666baf021553f1" providerId="LiveId" clId="{1B5EEBA8-378D-1844-8DB6-A8063DC9CD68}" dt="2025-03-21T13:25:36.027" v="1086"/>
          <ac:spMkLst>
            <pc:docMk/>
            <pc:sldMk cId="3522903655" sldId="422"/>
            <ac:spMk id="2" creationId="{00000000-0000-0000-0000-000000000000}"/>
          </ac:spMkLst>
        </pc:spChg>
        <pc:spChg chg="mod">
          <ac:chgData name="Martin Schedlbauer" userId="99666baf021553f1" providerId="LiveId" clId="{1B5EEBA8-378D-1844-8DB6-A8063DC9CD68}" dt="2025-03-21T13:25:36.027" v="1086"/>
          <ac:spMkLst>
            <pc:docMk/>
            <pc:sldMk cId="3522903655" sldId="422"/>
            <ac:spMk id="3" creationId="{00000000-0000-0000-0000-000000000000}"/>
          </ac:spMkLst>
        </pc:spChg>
        <pc:spChg chg="mod">
          <ac:chgData name="Martin Schedlbauer" userId="99666baf021553f1" providerId="LiveId" clId="{1B5EEBA8-378D-1844-8DB6-A8063DC9CD68}" dt="2025-03-21T13:25:36.027" v="1086"/>
          <ac:spMkLst>
            <pc:docMk/>
            <pc:sldMk cId="3522903655" sldId="422"/>
            <ac:spMk id="4" creationId="{00000000-0000-0000-0000-000000000000}"/>
          </ac:spMkLst>
        </pc:spChg>
        <pc:spChg chg="mod">
          <ac:chgData name="Martin Schedlbauer" userId="99666baf021553f1" providerId="LiveId" clId="{1B5EEBA8-378D-1844-8DB6-A8063DC9CD68}" dt="2025-03-21T13:25:36.027" v="1086"/>
          <ac:spMkLst>
            <pc:docMk/>
            <pc:sldMk cId="3522903655" sldId="422"/>
            <ac:spMk id="5" creationId="{00000000-0000-0000-0000-000000000000}"/>
          </ac:spMkLst>
        </pc:spChg>
        <pc:spChg chg="mod">
          <ac:chgData name="Martin Schedlbauer" userId="99666baf021553f1" providerId="LiveId" clId="{1B5EEBA8-378D-1844-8DB6-A8063DC9CD68}" dt="2025-03-21T13:25:36.027" v="1086"/>
          <ac:spMkLst>
            <pc:docMk/>
            <pc:sldMk cId="3522903655" sldId="422"/>
            <ac:spMk id="6" creationId="{00000000-0000-0000-0000-000000000000}"/>
          </ac:spMkLst>
        </pc:spChg>
      </pc:sldChg>
      <pc:sldChg chg="modSp">
        <pc:chgData name="Martin Schedlbauer" userId="99666baf021553f1" providerId="LiveId" clId="{1B5EEBA8-378D-1844-8DB6-A8063DC9CD68}" dt="2025-03-21T13:25:36.027" v="1086"/>
        <pc:sldMkLst>
          <pc:docMk/>
          <pc:sldMk cId="4188660941" sldId="423"/>
        </pc:sldMkLst>
        <pc:spChg chg="mod">
          <ac:chgData name="Martin Schedlbauer" userId="99666baf021553f1" providerId="LiveId" clId="{1B5EEBA8-378D-1844-8DB6-A8063DC9CD68}" dt="2025-03-21T13:25:36.027" v="1086"/>
          <ac:spMkLst>
            <pc:docMk/>
            <pc:sldMk cId="4188660941" sldId="423"/>
            <ac:spMk id="2" creationId="{00000000-0000-0000-0000-000000000000}"/>
          </ac:spMkLst>
        </pc:spChg>
        <pc:spChg chg="mod">
          <ac:chgData name="Martin Schedlbauer" userId="99666baf021553f1" providerId="LiveId" clId="{1B5EEBA8-378D-1844-8DB6-A8063DC9CD68}" dt="2025-03-21T13:25:36.027" v="1086"/>
          <ac:spMkLst>
            <pc:docMk/>
            <pc:sldMk cId="4188660941" sldId="423"/>
            <ac:spMk id="3" creationId="{00000000-0000-0000-0000-000000000000}"/>
          </ac:spMkLst>
        </pc:spChg>
        <pc:spChg chg="mod">
          <ac:chgData name="Martin Schedlbauer" userId="99666baf021553f1" providerId="LiveId" clId="{1B5EEBA8-378D-1844-8DB6-A8063DC9CD68}" dt="2025-03-21T13:25:36.027" v="1086"/>
          <ac:spMkLst>
            <pc:docMk/>
            <pc:sldMk cId="4188660941" sldId="423"/>
            <ac:spMk id="4" creationId="{00000000-0000-0000-0000-000000000000}"/>
          </ac:spMkLst>
        </pc:spChg>
        <pc:spChg chg="mod">
          <ac:chgData name="Martin Schedlbauer" userId="99666baf021553f1" providerId="LiveId" clId="{1B5EEBA8-378D-1844-8DB6-A8063DC9CD68}" dt="2025-03-21T13:25:36.027" v="1086"/>
          <ac:spMkLst>
            <pc:docMk/>
            <pc:sldMk cId="4188660941" sldId="423"/>
            <ac:spMk id="12" creationId="{00000000-0000-0000-0000-000000000000}"/>
          </ac:spMkLst>
        </pc:spChg>
      </pc:sldChg>
      <pc:sldChg chg="modSp">
        <pc:chgData name="Martin Schedlbauer" userId="99666baf021553f1" providerId="LiveId" clId="{1B5EEBA8-378D-1844-8DB6-A8063DC9CD68}" dt="2025-03-21T13:25:36.027" v="1086"/>
        <pc:sldMkLst>
          <pc:docMk/>
          <pc:sldMk cId="2059855161" sldId="424"/>
        </pc:sldMkLst>
        <pc:spChg chg="mod">
          <ac:chgData name="Martin Schedlbauer" userId="99666baf021553f1" providerId="LiveId" clId="{1B5EEBA8-378D-1844-8DB6-A8063DC9CD68}" dt="2025-03-21T13:25:36.027" v="1086"/>
          <ac:spMkLst>
            <pc:docMk/>
            <pc:sldMk cId="2059855161" sldId="424"/>
            <ac:spMk id="2" creationId="{00000000-0000-0000-0000-000000000000}"/>
          </ac:spMkLst>
        </pc:spChg>
        <pc:spChg chg="mod">
          <ac:chgData name="Martin Schedlbauer" userId="99666baf021553f1" providerId="LiveId" clId="{1B5EEBA8-378D-1844-8DB6-A8063DC9CD68}" dt="2025-03-21T13:25:36.027" v="1086"/>
          <ac:spMkLst>
            <pc:docMk/>
            <pc:sldMk cId="2059855161" sldId="424"/>
            <ac:spMk id="4" creationId="{00000000-0000-0000-0000-000000000000}"/>
          </ac:spMkLst>
        </pc:spChg>
        <pc:spChg chg="mod">
          <ac:chgData name="Martin Schedlbauer" userId="99666baf021553f1" providerId="LiveId" clId="{1B5EEBA8-378D-1844-8DB6-A8063DC9CD68}" dt="2025-03-21T13:25:36.027" v="1086"/>
          <ac:spMkLst>
            <pc:docMk/>
            <pc:sldMk cId="2059855161" sldId="424"/>
            <ac:spMk id="5" creationId="{00000000-0000-0000-0000-000000000000}"/>
          </ac:spMkLst>
        </pc:spChg>
        <pc:spChg chg="mod">
          <ac:chgData name="Martin Schedlbauer" userId="99666baf021553f1" providerId="LiveId" clId="{1B5EEBA8-378D-1844-8DB6-A8063DC9CD68}" dt="2025-03-21T13:25:36.027" v="1086"/>
          <ac:spMkLst>
            <pc:docMk/>
            <pc:sldMk cId="2059855161" sldId="424"/>
            <ac:spMk id="6" creationId="{00000000-0000-0000-0000-000000000000}"/>
          </ac:spMkLst>
        </pc:spChg>
      </pc:sldChg>
      <pc:sldChg chg="modSp">
        <pc:chgData name="Martin Schedlbauer" userId="99666baf021553f1" providerId="LiveId" clId="{1B5EEBA8-378D-1844-8DB6-A8063DC9CD68}" dt="2025-03-21T13:25:36.027" v="1086"/>
        <pc:sldMkLst>
          <pc:docMk/>
          <pc:sldMk cId="1983752584" sldId="425"/>
        </pc:sldMkLst>
        <pc:spChg chg="mod">
          <ac:chgData name="Martin Schedlbauer" userId="99666baf021553f1" providerId="LiveId" clId="{1B5EEBA8-378D-1844-8DB6-A8063DC9CD68}" dt="2025-03-21T13:25:36.027" v="1086"/>
          <ac:spMkLst>
            <pc:docMk/>
            <pc:sldMk cId="1983752584" sldId="425"/>
            <ac:spMk id="2" creationId="{00000000-0000-0000-0000-000000000000}"/>
          </ac:spMkLst>
        </pc:spChg>
        <pc:spChg chg="mod">
          <ac:chgData name="Martin Schedlbauer" userId="99666baf021553f1" providerId="LiveId" clId="{1B5EEBA8-378D-1844-8DB6-A8063DC9CD68}" dt="2025-03-21T13:25:36.027" v="1086"/>
          <ac:spMkLst>
            <pc:docMk/>
            <pc:sldMk cId="1983752584" sldId="425"/>
            <ac:spMk id="4" creationId="{00000000-0000-0000-0000-000000000000}"/>
          </ac:spMkLst>
        </pc:spChg>
        <pc:spChg chg="mod">
          <ac:chgData name="Martin Schedlbauer" userId="99666baf021553f1" providerId="LiveId" clId="{1B5EEBA8-378D-1844-8DB6-A8063DC9CD68}" dt="2025-03-21T13:25:36.027" v="1086"/>
          <ac:spMkLst>
            <pc:docMk/>
            <pc:sldMk cId="1983752584" sldId="425"/>
            <ac:spMk id="5" creationId="{00000000-0000-0000-0000-000000000000}"/>
          </ac:spMkLst>
        </pc:spChg>
        <pc:spChg chg="mod">
          <ac:chgData name="Martin Schedlbauer" userId="99666baf021553f1" providerId="LiveId" clId="{1B5EEBA8-378D-1844-8DB6-A8063DC9CD68}" dt="2025-03-21T13:25:36.027" v="1086"/>
          <ac:spMkLst>
            <pc:docMk/>
            <pc:sldMk cId="1983752584" sldId="425"/>
            <ac:spMk id="6" creationId="{00000000-0000-0000-0000-000000000000}"/>
          </ac:spMkLst>
        </pc:spChg>
      </pc:sldChg>
      <pc:sldChg chg="modSp mod">
        <pc:chgData name="Martin Schedlbauer" userId="99666baf021553f1" providerId="LiveId" clId="{1B5EEBA8-378D-1844-8DB6-A8063DC9CD68}" dt="2025-03-21T13:25:36.230" v="1090" actId="27636"/>
        <pc:sldMkLst>
          <pc:docMk/>
          <pc:sldMk cId="775461097" sldId="426"/>
        </pc:sldMkLst>
        <pc:spChg chg="mod">
          <ac:chgData name="Martin Schedlbauer" userId="99666baf021553f1" providerId="LiveId" clId="{1B5EEBA8-378D-1844-8DB6-A8063DC9CD68}" dt="2025-03-21T13:25:36.027" v="1086"/>
          <ac:spMkLst>
            <pc:docMk/>
            <pc:sldMk cId="775461097" sldId="426"/>
            <ac:spMk id="2" creationId="{00000000-0000-0000-0000-000000000000}"/>
          </ac:spMkLst>
        </pc:spChg>
        <pc:spChg chg="mod">
          <ac:chgData name="Martin Schedlbauer" userId="99666baf021553f1" providerId="LiveId" clId="{1B5EEBA8-378D-1844-8DB6-A8063DC9CD68}" dt="2025-03-21T13:25:36.230" v="1090" actId="27636"/>
          <ac:spMkLst>
            <pc:docMk/>
            <pc:sldMk cId="775461097" sldId="426"/>
            <ac:spMk id="3" creationId="{00000000-0000-0000-0000-000000000000}"/>
          </ac:spMkLst>
        </pc:spChg>
        <pc:spChg chg="mod">
          <ac:chgData name="Martin Schedlbauer" userId="99666baf021553f1" providerId="LiveId" clId="{1B5EEBA8-378D-1844-8DB6-A8063DC9CD68}" dt="2025-03-21T13:25:36.027" v="1086"/>
          <ac:spMkLst>
            <pc:docMk/>
            <pc:sldMk cId="775461097" sldId="426"/>
            <ac:spMk id="4" creationId="{00000000-0000-0000-0000-000000000000}"/>
          </ac:spMkLst>
        </pc:spChg>
        <pc:spChg chg="mod">
          <ac:chgData name="Martin Schedlbauer" userId="99666baf021553f1" providerId="LiveId" clId="{1B5EEBA8-378D-1844-8DB6-A8063DC9CD68}" dt="2025-03-21T13:25:36.027" v="1086"/>
          <ac:spMkLst>
            <pc:docMk/>
            <pc:sldMk cId="775461097" sldId="426"/>
            <ac:spMk id="5" creationId="{00000000-0000-0000-0000-000000000000}"/>
          </ac:spMkLst>
        </pc:spChg>
        <pc:spChg chg="mod">
          <ac:chgData name="Martin Schedlbauer" userId="99666baf021553f1" providerId="LiveId" clId="{1B5EEBA8-378D-1844-8DB6-A8063DC9CD68}" dt="2025-03-21T13:25:36.027" v="1086"/>
          <ac:spMkLst>
            <pc:docMk/>
            <pc:sldMk cId="775461097" sldId="426"/>
            <ac:spMk id="6" creationId="{00000000-0000-0000-0000-000000000000}"/>
          </ac:spMkLst>
        </pc:spChg>
      </pc:sldChg>
      <pc:sldChg chg="modSp mod">
        <pc:chgData name="Martin Schedlbauer" userId="99666baf021553f1" providerId="LiveId" clId="{1B5EEBA8-378D-1844-8DB6-A8063DC9CD68}" dt="2025-03-21T13:25:49.410" v="1104" actId="27636"/>
        <pc:sldMkLst>
          <pc:docMk/>
          <pc:sldMk cId="292964522" sldId="427"/>
        </pc:sldMkLst>
        <pc:spChg chg="mod">
          <ac:chgData name="Martin Schedlbauer" userId="99666baf021553f1" providerId="LiveId" clId="{1B5EEBA8-378D-1844-8DB6-A8063DC9CD68}" dt="2025-03-21T13:25:49.410" v="1104" actId="27636"/>
          <ac:spMkLst>
            <pc:docMk/>
            <pc:sldMk cId="292964522" sldId="427"/>
            <ac:spMk id="2" creationId="{00000000-0000-0000-0000-000000000000}"/>
          </ac:spMkLst>
        </pc:spChg>
        <pc:spChg chg="mod">
          <ac:chgData name="Martin Schedlbauer" userId="99666baf021553f1" providerId="LiveId" clId="{1B5EEBA8-378D-1844-8DB6-A8063DC9CD68}" dt="2025-03-21T13:25:36.240" v="1091" actId="27636"/>
          <ac:spMkLst>
            <pc:docMk/>
            <pc:sldMk cId="292964522" sldId="427"/>
            <ac:spMk id="3" creationId="{00000000-0000-0000-0000-000000000000}"/>
          </ac:spMkLst>
        </pc:spChg>
        <pc:spChg chg="mod">
          <ac:chgData name="Martin Schedlbauer" userId="99666baf021553f1" providerId="LiveId" clId="{1B5EEBA8-378D-1844-8DB6-A8063DC9CD68}" dt="2025-03-21T13:25:36.027" v="1086"/>
          <ac:spMkLst>
            <pc:docMk/>
            <pc:sldMk cId="292964522" sldId="427"/>
            <ac:spMk id="4" creationId="{00000000-0000-0000-0000-000000000000}"/>
          </ac:spMkLst>
        </pc:spChg>
        <pc:spChg chg="mod">
          <ac:chgData name="Martin Schedlbauer" userId="99666baf021553f1" providerId="LiveId" clId="{1B5EEBA8-378D-1844-8DB6-A8063DC9CD68}" dt="2025-03-21T13:25:36.027" v="1086"/>
          <ac:spMkLst>
            <pc:docMk/>
            <pc:sldMk cId="292964522" sldId="427"/>
            <ac:spMk id="5" creationId="{00000000-0000-0000-0000-000000000000}"/>
          </ac:spMkLst>
        </pc:spChg>
        <pc:spChg chg="mod">
          <ac:chgData name="Martin Schedlbauer" userId="99666baf021553f1" providerId="LiveId" clId="{1B5EEBA8-378D-1844-8DB6-A8063DC9CD68}" dt="2025-03-21T13:25:36.027" v="1086"/>
          <ac:spMkLst>
            <pc:docMk/>
            <pc:sldMk cId="292964522" sldId="427"/>
            <ac:spMk id="11" creationId="{00000000-0000-0000-0000-000000000000}"/>
          </ac:spMkLst>
        </pc:spChg>
      </pc:sldChg>
      <pc:sldChg chg="modSp">
        <pc:chgData name="Martin Schedlbauer" userId="99666baf021553f1" providerId="LiveId" clId="{1B5EEBA8-378D-1844-8DB6-A8063DC9CD68}" dt="2025-03-21T13:25:36.027" v="1086"/>
        <pc:sldMkLst>
          <pc:docMk/>
          <pc:sldMk cId="2382367863" sldId="428"/>
        </pc:sldMkLst>
        <pc:spChg chg="mod">
          <ac:chgData name="Martin Schedlbauer" userId="99666baf021553f1" providerId="LiveId" clId="{1B5EEBA8-378D-1844-8DB6-A8063DC9CD68}" dt="2025-03-21T13:25:36.027" v="1086"/>
          <ac:spMkLst>
            <pc:docMk/>
            <pc:sldMk cId="2382367863" sldId="428"/>
            <ac:spMk id="2" creationId="{00000000-0000-0000-0000-000000000000}"/>
          </ac:spMkLst>
        </pc:spChg>
        <pc:spChg chg="mod">
          <ac:chgData name="Martin Schedlbauer" userId="99666baf021553f1" providerId="LiveId" clId="{1B5EEBA8-378D-1844-8DB6-A8063DC9CD68}" dt="2025-03-21T13:25:36.027" v="1086"/>
          <ac:spMkLst>
            <pc:docMk/>
            <pc:sldMk cId="2382367863" sldId="428"/>
            <ac:spMk id="3" creationId="{00000000-0000-0000-0000-000000000000}"/>
          </ac:spMkLst>
        </pc:spChg>
        <pc:spChg chg="mod">
          <ac:chgData name="Martin Schedlbauer" userId="99666baf021553f1" providerId="LiveId" clId="{1B5EEBA8-378D-1844-8DB6-A8063DC9CD68}" dt="2025-03-21T13:25:36.027" v="1086"/>
          <ac:spMkLst>
            <pc:docMk/>
            <pc:sldMk cId="2382367863" sldId="428"/>
            <ac:spMk id="4" creationId="{00000000-0000-0000-0000-000000000000}"/>
          </ac:spMkLst>
        </pc:spChg>
        <pc:spChg chg="mod">
          <ac:chgData name="Martin Schedlbauer" userId="99666baf021553f1" providerId="LiveId" clId="{1B5EEBA8-378D-1844-8DB6-A8063DC9CD68}" dt="2025-03-21T13:25:36.027" v="1086"/>
          <ac:spMkLst>
            <pc:docMk/>
            <pc:sldMk cId="2382367863" sldId="428"/>
            <ac:spMk id="5" creationId="{00000000-0000-0000-0000-000000000000}"/>
          </ac:spMkLst>
        </pc:spChg>
        <pc:spChg chg="mod">
          <ac:chgData name="Martin Schedlbauer" userId="99666baf021553f1" providerId="LiveId" clId="{1B5EEBA8-378D-1844-8DB6-A8063DC9CD68}" dt="2025-03-21T13:25:36.027" v="1086"/>
          <ac:spMkLst>
            <pc:docMk/>
            <pc:sldMk cId="2382367863" sldId="428"/>
            <ac:spMk id="12" creationId="{00000000-0000-0000-0000-000000000000}"/>
          </ac:spMkLst>
        </pc:spChg>
      </pc:sldChg>
      <pc:sldChg chg="modSp">
        <pc:chgData name="Martin Schedlbauer" userId="99666baf021553f1" providerId="LiveId" clId="{1B5EEBA8-378D-1844-8DB6-A8063DC9CD68}" dt="2025-03-21T13:25:36.027" v="1086"/>
        <pc:sldMkLst>
          <pc:docMk/>
          <pc:sldMk cId="3863646241" sldId="429"/>
        </pc:sldMkLst>
        <pc:spChg chg="mod">
          <ac:chgData name="Martin Schedlbauer" userId="99666baf021553f1" providerId="LiveId" clId="{1B5EEBA8-378D-1844-8DB6-A8063DC9CD68}" dt="2025-03-21T13:25:36.027" v="1086"/>
          <ac:spMkLst>
            <pc:docMk/>
            <pc:sldMk cId="3863646241" sldId="429"/>
            <ac:spMk id="2" creationId="{00000000-0000-0000-0000-000000000000}"/>
          </ac:spMkLst>
        </pc:spChg>
        <pc:spChg chg="mod">
          <ac:chgData name="Martin Schedlbauer" userId="99666baf021553f1" providerId="LiveId" clId="{1B5EEBA8-378D-1844-8DB6-A8063DC9CD68}" dt="2025-03-21T13:25:36.027" v="1086"/>
          <ac:spMkLst>
            <pc:docMk/>
            <pc:sldMk cId="3863646241" sldId="429"/>
            <ac:spMk id="3" creationId="{00000000-0000-0000-0000-000000000000}"/>
          </ac:spMkLst>
        </pc:spChg>
        <pc:spChg chg="mod">
          <ac:chgData name="Martin Schedlbauer" userId="99666baf021553f1" providerId="LiveId" clId="{1B5EEBA8-378D-1844-8DB6-A8063DC9CD68}" dt="2025-03-21T13:25:36.027" v="1086"/>
          <ac:spMkLst>
            <pc:docMk/>
            <pc:sldMk cId="3863646241" sldId="429"/>
            <ac:spMk id="4" creationId="{00000000-0000-0000-0000-000000000000}"/>
          </ac:spMkLst>
        </pc:spChg>
        <pc:spChg chg="mod">
          <ac:chgData name="Martin Schedlbauer" userId="99666baf021553f1" providerId="LiveId" clId="{1B5EEBA8-378D-1844-8DB6-A8063DC9CD68}" dt="2025-03-21T13:25:36.027" v="1086"/>
          <ac:spMkLst>
            <pc:docMk/>
            <pc:sldMk cId="3863646241" sldId="429"/>
            <ac:spMk id="5" creationId="{00000000-0000-0000-0000-000000000000}"/>
          </ac:spMkLst>
        </pc:spChg>
        <pc:spChg chg="mod">
          <ac:chgData name="Martin Schedlbauer" userId="99666baf021553f1" providerId="LiveId" clId="{1B5EEBA8-378D-1844-8DB6-A8063DC9CD68}" dt="2025-03-21T13:25:36.027" v="1086"/>
          <ac:spMkLst>
            <pc:docMk/>
            <pc:sldMk cId="3863646241" sldId="429"/>
            <ac:spMk id="11" creationId="{00000000-0000-0000-0000-000000000000}"/>
          </ac:spMkLst>
        </pc:spChg>
      </pc:sldChg>
      <pc:sldChg chg="modSp">
        <pc:chgData name="Martin Schedlbauer" userId="99666baf021553f1" providerId="LiveId" clId="{1B5EEBA8-378D-1844-8DB6-A8063DC9CD68}" dt="2025-03-21T13:25:36.027" v="1086"/>
        <pc:sldMkLst>
          <pc:docMk/>
          <pc:sldMk cId="3886735974" sldId="430"/>
        </pc:sldMkLst>
        <pc:spChg chg="mod">
          <ac:chgData name="Martin Schedlbauer" userId="99666baf021553f1" providerId="LiveId" clId="{1B5EEBA8-378D-1844-8DB6-A8063DC9CD68}" dt="2025-03-21T13:25:36.027" v="1086"/>
          <ac:spMkLst>
            <pc:docMk/>
            <pc:sldMk cId="3886735974" sldId="430"/>
            <ac:spMk id="2" creationId="{00000000-0000-0000-0000-000000000000}"/>
          </ac:spMkLst>
        </pc:spChg>
        <pc:spChg chg="mod">
          <ac:chgData name="Martin Schedlbauer" userId="99666baf021553f1" providerId="LiveId" clId="{1B5EEBA8-378D-1844-8DB6-A8063DC9CD68}" dt="2025-03-21T13:25:36.027" v="1086"/>
          <ac:spMkLst>
            <pc:docMk/>
            <pc:sldMk cId="3886735974" sldId="430"/>
            <ac:spMk id="4" creationId="{00000000-0000-0000-0000-000000000000}"/>
          </ac:spMkLst>
        </pc:spChg>
        <pc:spChg chg="mod">
          <ac:chgData name="Martin Schedlbauer" userId="99666baf021553f1" providerId="LiveId" clId="{1B5EEBA8-378D-1844-8DB6-A8063DC9CD68}" dt="2025-03-21T13:25:36.027" v="1086"/>
          <ac:spMkLst>
            <pc:docMk/>
            <pc:sldMk cId="3886735974" sldId="430"/>
            <ac:spMk id="5" creationId="{00000000-0000-0000-0000-000000000000}"/>
          </ac:spMkLst>
        </pc:spChg>
        <pc:spChg chg="mod">
          <ac:chgData name="Martin Schedlbauer" userId="99666baf021553f1" providerId="LiveId" clId="{1B5EEBA8-378D-1844-8DB6-A8063DC9CD68}" dt="2025-03-21T13:25:36.027" v="1086"/>
          <ac:spMkLst>
            <pc:docMk/>
            <pc:sldMk cId="3886735974" sldId="430"/>
            <ac:spMk id="6" creationId="{00000000-0000-0000-0000-000000000000}"/>
          </ac:spMkLst>
        </pc:spChg>
      </pc:sldChg>
      <pc:sldChg chg="modSp mod">
        <pc:chgData name="Martin Schedlbauer" userId="99666baf021553f1" providerId="LiveId" clId="{1B5EEBA8-378D-1844-8DB6-A8063DC9CD68}" dt="2025-03-21T13:25:36.280" v="1092" actId="27636"/>
        <pc:sldMkLst>
          <pc:docMk/>
          <pc:sldMk cId="2831022363" sldId="431"/>
        </pc:sldMkLst>
        <pc:spChg chg="mod">
          <ac:chgData name="Martin Schedlbauer" userId="99666baf021553f1" providerId="LiveId" clId="{1B5EEBA8-378D-1844-8DB6-A8063DC9CD68}" dt="2025-03-21T13:25:36.280" v="1092" actId="27636"/>
          <ac:spMkLst>
            <pc:docMk/>
            <pc:sldMk cId="2831022363" sldId="431"/>
            <ac:spMk id="2" creationId="{00000000-0000-0000-0000-000000000000}"/>
          </ac:spMkLst>
        </pc:spChg>
        <pc:spChg chg="mod">
          <ac:chgData name="Martin Schedlbauer" userId="99666baf021553f1" providerId="LiveId" clId="{1B5EEBA8-378D-1844-8DB6-A8063DC9CD68}" dt="2025-03-21T13:25:36.027" v="1086"/>
          <ac:spMkLst>
            <pc:docMk/>
            <pc:sldMk cId="2831022363" sldId="431"/>
            <ac:spMk id="3" creationId="{00000000-0000-0000-0000-000000000000}"/>
          </ac:spMkLst>
        </pc:spChg>
        <pc:spChg chg="mod">
          <ac:chgData name="Martin Schedlbauer" userId="99666baf021553f1" providerId="LiveId" clId="{1B5EEBA8-378D-1844-8DB6-A8063DC9CD68}" dt="2025-03-21T13:25:36.027" v="1086"/>
          <ac:spMkLst>
            <pc:docMk/>
            <pc:sldMk cId="2831022363" sldId="431"/>
            <ac:spMk id="4" creationId="{00000000-0000-0000-0000-000000000000}"/>
          </ac:spMkLst>
        </pc:spChg>
        <pc:spChg chg="mod">
          <ac:chgData name="Martin Schedlbauer" userId="99666baf021553f1" providerId="LiveId" clId="{1B5EEBA8-378D-1844-8DB6-A8063DC9CD68}" dt="2025-03-21T13:25:36.027" v="1086"/>
          <ac:spMkLst>
            <pc:docMk/>
            <pc:sldMk cId="2831022363" sldId="431"/>
            <ac:spMk id="5" creationId="{00000000-0000-0000-0000-000000000000}"/>
          </ac:spMkLst>
        </pc:spChg>
        <pc:spChg chg="mod">
          <ac:chgData name="Martin Schedlbauer" userId="99666baf021553f1" providerId="LiveId" clId="{1B5EEBA8-378D-1844-8DB6-A8063DC9CD68}" dt="2025-03-21T13:25:36.027" v="1086"/>
          <ac:spMkLst>
            <pc:docMk/>
            <pc:sldMk cId="2831022363" sldId="431"/>
            <ac:spMk id="6" creationId="{00000000-0000-0000-0000-000000000000}"/>
          </ac:spMkLst>
        </pc:spChg>
      </pc:sldChg>
      <pc:sldChg chg="modSp mod">
        <pc:chgData name="Martin Schedlbauer" userId="99666baf021553f1" providerId="LiveId" clId="{1B5EEBA8-378D-1844-8DB6-A8063DC9CD68}" dt="2025-03-21T13:25:36.303" v="1093" actId="27636"/>
        <pc:sldMkLst>
          <pc:docMk/>
          <pc:sldMk cId="3284535850" sldId="432"/>
        </pc:sldMkLst>
        <pc:spChg chg="mod">
          <ac:chgData name="Martin Schedlbauer" userId="99666baf021553f1" providerId="LiveId" clId="{1B5EEBA8-378D-1844-8DB6-A8063DC9CD68}" dt="2025-03-21T13:25:36.027" v="1086"/>
          <ac:spMkLst>
            <pc:docMk/>
            <pc:sldMk cId="3284535850" sldId="432"/>
            <ac:spMk id="2" creationId="{00000000-0000-0000-0000-000000000000}"/>
          </ac:spMkLst>
        </pc:spChg>
        <pc:spChg chg="mod">
          <ac:chgData name="Martin Schedlbauer" userId="99666baf021553f1" providerId="LiveId" clId="{1B5EEBA8-378D-1844-8DB6-A8063DC9CD68}" dt="2025-03-21T13:25:36.303" v="1093" actId="27636"/>
          <ac:spMkLst>
            <pc:docMk/>
            <pc:sldMk cId="3284535850" sldId="432"/>
            <ac:spMk id="3" creationId="{00000000-0000-0000-0000-000000000000}"/>
          </ac:spMkLst>
        </pc:spChg>
        <pc:spChg chg="mod">
          <ac:chgData name="Martin Schedlbauer" userId="99666baf021553f1" providerId="LiveId" clId="{1B5EEBA8-378D-1844-8DB6-A8063DC9CD68}" dt="2025-03-21T13:25:36.027" v="1086"/>
          <ac:spMkLst>
            <pc:docMk/>
            <pc:sldMk cId="3284535850" sldId="432"/>
            <ac:spMk id="4" creationId="{00000000-0000-0000-0000-000000000000}"/>
          </ac:spMkLst>
        </pc:spChg>
        <pc:spChg chg="mod">
          <ac:chgData name="Martin Schedlbauer" userId="99666baf021553f1" providerId="LiveId" clId="{1B5EEBA8-378D-1844-8DB6-A8063DC9CD68}" dt="2025-03-21T13:25:36.027" v="1086"/>
          <ac:spMkLst>
            <pc:docMk/>
            <pc:sldMk cId="3284535850" sldId="432"/>
            <ac:spMk id="5" creationId="{00000000-0000-0000-0000-000000000000}"/>
          </ac:spMkLst>
        </pc:spChg>
        <pc:spChg chg="mod">
          <ac:chgData name="Martin Schedlbauer" userId="99666baf021553f1" providerId="LiveId" clId="{1B5EEBA8-378D-1844-8DB6-A8063DC9CD68}" dt="2025-03-21T13:25:36.027" v="1086"/>
          <ac:spMkLst>
            <pc:docMk/>
            <pc:sldMk cId="3284535850" sldId="432"/>
            <ac:spMk id="6" creationId="{00000000-0000-0000-0000-000000000000}"/>
          </ac:spMkLst>
        </pc:spChg>
      </pc:sldChg>
      <pc:sldChg chg="modSp">
        <pc:chgData name="Martin Schedlbauer" userId="99666baf021553f1" providerId="LiveId" clId="{1B5EEBA8-378D-1844-8DB6-A8063DC9CD68}" dt="2025-03-21T13:25:36.027" v="1086"/>
        <pc:sldMkLst>
          <pc:docMk/>
          <pc:sldMk cId="394151443" sldId="433"/>
        </pc:sldMkLst>
        <pc:spChg chg="mod">
          <ac:chgData name="Martin Schedlbauer" userId="99666baf021553f1" providerId="LiveId" clId="{1B5EEBA8-378D-1844-8DB6-A8063DC9CD68}" dt="2025-03-21T13:25:36.027" v="1086"/>
          <ac:spMkLst>
            <pc:docMk/>
            <pc:sldMk cId="394151443" sldId="433"/>
            <ac:spMk id="2" creationId="{00000000-0000-0000-0000-000000000000}"/>
          </ac:spMkLst>
        </pc:spChg>
        <pc:spChg chg="mod">
          <ac:chgData name="Martin Schedlbauer" userId="99666baf021553f1" providerId="LiveId" clId="{1B5EEBA8-378D-1844-8DB6-A8063DC9CD68}" dt="2025-03-21T13:25:36.027" v="1086"/>
          <ac:spMkLst>
            <pc:docMk/>
            <pc:sldMk cId="394151443" sldId="433"/>
            <ac:spMk id="3" creationId="{00000000-0000-0000-0000-000000000000}"/>
          </ac:spMkLst>
        </pc:spChg>
        <pc:spChg chg="mod">
          <ac:chgData name="Martin Schedlbauer" userId="99666baf021553f1" providerId="LiveId" clId="{1B5EEBA8-378D-1844-8DB6-A8063DC9CD68}" dt="2025-03-21T13:25:36.027" v="1086"/>
          <ac:spMkLst>
            <pc:docMk/>
            <pc:sldMk cId="394151443" sldId="433"/>
            <ac:spMk id="4" creationId="{00000000-0000-0000-0000-000000000000}"/>
          </ac:spMkLst>
        </pc:spChg>
        <pc:spChg chg="mod">
          <ac:chgData name="Martin Schedlbauer" userId="99666baf021553f1" providerId="LiveId" clId="{1B5EEBA8-378D-1844-8DB6-A8063DC9CD68}" dt="2025-03-21T13:25:36.027" v="1086"/>
          <ac:spMkLst>
            <pc:docMk/>
            <pc:sldMk cId="394151443" sldId="433"/>
            <ac:spMk id="5" creationId="{00000000-0000-0000-0000-000000000000}"/>
          </ac:spMkLst>
        </pc:spChg>
      </pc:sldChg>
      <pc:sldChg chg="modSp">
        <pc:chgData name="Martin Schedlbauer" userId="99666baf021553f1" providerId="LiveId" clId="{1B5EEBA8-378D-1844-8DB6-A8063DC9CD68}" dt="2025-03-21T13:25:36.027" v="1086"/>
        <pc:sldMkLst>
          <pc:docMk/>
          <pc:sldMk cId="169324549" sldId="449"/>
        </pc:sldMkLst>
        <pc:spChg chg="mod">
          <ac:chgData name="Martin Schedlbauer" userId="99666baf021553f1" providerId="LiveId" clId="{1B5EEBA8-378D-1844-8DB6-A8063DC9CD68}" dt="2025-03-21T13:25:36.027" v="1086"/>
          <ac:spMkLst>
            <pc:docMk/>
            <pc:sldMk cId="169324549" sldId="449"/>
            <ac:spMk id="3" creationId="{00000000-0000-0000-0000-000000000000}"/>
          </ac:spMkLst>
        </pc:spChg>
        <pc:spChg chg="mod">
          <ac:chgData name="Martin Schedlbauer" userId="99666baf021553f1" providerId="LiveId" clId="{1B5EEBA8-378D-1844-8DB6-A8063DC9CD68}" dt="2025-03-21T13:25:36.027" v="1086"/>
          <ac:spMkLst>
            <pc:docMk/>
            <pc:sldMk cId="169324549" sldId="449"/>
            <ac:spMk id="6" creationId="{00000000-0000-0000-0000-000000000000}"/>
          </ac:spMkLst>
        </pc:spChg>
        <pc:spChg chg="mod">
          <ac:chgData name="Martin Schedlbauer" userId="99666baf021553f1" providerId="LiveId" clId="{1B5EEBA8-378D-1844-8DB6-A8063DC9CD68}" dt="2025-03-21T13:25:36.027" v="1086"/>
          <ac:spMkLst>
            <pc:docMk/>
            <pc:sldMk cId="169324549" sldId="449"/>
            <ac:spMk id="7" creationId="{00000000-0000-0000-0000-000000000000}"/>
          </ac:spMkLst>
        </pc:spChg>
        <pc:spChg chg="mod">
          <ac:chgData name="Martin Schedlbauer" userId="99666baf021553f1" providerId="LiveId" clId="{1B5EEBA8-378D-1844-8DB6-A8063DC9CD68}" dt="2025-03-21T13:25:36.027" v="1086"/>
          <ac:spMkLst>
            <pc:docMk/>
            <pc:sldMk cId="169324549" sldId="449"/>
            <ac:spMk id="9" creationId="{00000000-0000-0000-0000-000000000000}"/>
          </ac:spMkLst>
        </pc:spChg>
      </pc:sldChg>
      <pc:sldChg chg="modSp">
        <pc:chgData name="Martin Schedlbauer" userId="99666baf021553f1" providerId="LiveId" clId="{1B5EEBA8-378D-1844-8DB6-A8063DC9CD68}" dt="2025-03-21T13:25:36.027" v="1086"/>
        <pc:sldMkLst>
          <pc:docMk/>
          <pc:sldMk cId="876689624" sldId="450"/>
        </pc:sldMkLst>
        <pc:spChg chg="mod">
          <ac:chgData name="Martin Schedlbauer" userId="99666baf021553f1" providerId="LiveId" clId="{1B5EEBA8-378D-1844-8DB6-A8063DC9CD68}" dt="2025-03-21T13:25:36.027" v="1086"/>
          <ac:spMkLst>
            <pc:docMk/>
            <pc:sldMk cId="876689624" sldId="450"/>
            <ac:spMk id="2" creationId="{00000000-0000-0000-0000-000000000000}"/>
          </ac:spMkLst>
        </pc:spChg>
        <pc:spChg chg="mod">
          <ac:chgData name="Martin Schedlbauer" userId="99666baf021553f1" providerId="LiveId" clId="{1B5EEBA8-378D-1844-8DB6-A8063DC9CD68}" dt="2025-03-21T13:25:36.027" v="1086"/>
          <ac:spMkLst>
            <pc:docMk/>
            <pc:sldMk cId="876689624" sldId="450"/>
            <ac:spMk id="3" creationId="{00000000-0000-0000-0000-000000000000}"/>
          </ac:spMkLst>
        </pc:spChg>
        <pc:spChg chg="mod">
          <ac:chgData name="Martin Schedlbauer" userId="99666baf021553f1" providerId="LiveId" clId="{1B5EEBA8-378D-1844-8DB6-A8063DC9CD68}" dt="2025-03-21T13:25:36.027" v="1086"/>
          <ac:spMkLst>
            <pc:docMk/>
            <pc:sldMk cId="876689624" sldId="450"/>
            <ac:spMk id="4" creationId="{00000000-0000-0000-0000-000000000000}"/>
          </ac:spMkLst>
        </pc:spChg>
        <pc:spChg chg="mod">
          <ac:chgData name="Martin Schedlbauer" userId="99666baf021553f1" providerId="LiveId" clId="{1B5EEBA8-378D-1844-8DB6-A8063DC9CD68}" dt="2025-03-21T13:25:36.027" v="1086"/>
          <ac:spMkLst>
            <pc:docMk/>
            <pc:sldMk cId="876689624" sldId="450"/>
            <ac:spMk id="5" creationId="{00000000-0000-0000-0000-000000000000}"/>
          </ac:spMkLst>
        </pc:spChg>
      </pc:sldChg>
      <pc:sldChg chg="modSp mod">
        <pc:chgData name="Martin Schedlbauer" userId="99666baf021553f1" providerId="LiveId" clId="{1B5EEBA8-378D-1844-8DB6-A8063DC9CD68}" dt="2025-03-21T13:25:36.027" v="1086"/>
        <pc:sldMkLst>
          <pc:docMk/>
          <pc:sldMk cId="2536175749" sldId="451"/>
        </pc:sldMkLst>
        <pc:spChg chg="mod">
          <ac:chgData name="Martin Schedlbauer" userId="99666baf021553f1" providerId="LiveId" clId="{1B5EEBA8-378D-1844-8DB6-A8063DC9CD68}" dt="2025-03-21T13:25:36.027" v="1086"/>
          <ac:spMkLst>
            <pc:docMk/>
            <pc:sldMk cId="2536175749" sldId="451"/>
            <ac:spMk id="2" creationId="{00000000-0000-0000-0000-000000000000}"/>
          </ac:spMkLst>
        </pc:spChg>
        <pc:spChg chg="mod">
          <ac:chgData name="Martin Schedlbauer" userId="99666baf021553f1" providerId="LiveId" clId="{1B5EEBA8-378D-1844-8DB6-A8063DC9CD68}" dt="2025-03-21T13:25:36.027" v="1086"/>
          <ac:spMkLst>
            <pc:docMk/>
            <pc:sldMk cId="2536175749" sldId="451"/>
            <ac:spMk id="3" creationId="{00000000-0000-0000-0000-000000000000}"/>
          </ac:spMkLst>
        </pc:spChg>
        <pc:spChg chg="mod">
          <ac:chgData name="Martin Schedlbauer" userId="99666baf021553f1" providerId="LiveId" clId="{1B5EEBA8-378D-1844-8DB6-A8063DC9CD68}" dt="2025-03-21T13:25:36.027" v="1086"/>
          <ac:spMkLst>
            <pc:docMk/>
            <pc:sldMk cId="2536175749" sldId="451"/>
            <ac:spMk id="4" creationId="{00000000-0000-0000-0000-000000000000}"/>
          </ac:spMkLst>
        </pc:spChg>
        <pc:spChg chg="mod">
          <ac:chgData name="Martin Schedlbauer" userId="99666baf021553f1" providerId="LiveId" clId="{1B5EEBA8-378D-1844-8DB6-A8063DC9CD68}" dt="2025-03-21T13:25:36.027" v="1086"/>
          <ac:spMkLst>
            <pc:docMk/>
            <pc:sldMk cId="2536175749" sldId="451"/>
            <ac:spMk id="5" creationId="{00000000-0000-0000-0000-000000000000}"/>
          </ac:spMkLst>
        </pc:spChg>
        <pc:spChg chg="mod">
          <ac:chgData name="Martin Schedlbauer" userId="99666baf021553f1" providerId="LiveId" clId="{1B5EEBA8-378D-1844-8DB6-A8063DC9CD68}" dt="2025-03-21T13:25:36.027" v="1086"/>
          <ac:spMkLst>
            <pc:docMk/>
            <pc:sldMk cId="2536175749" sldId="451"/>
            <ac:spMk id="7" creationId="{00000000-0000-0000-0000-000000000000}"/>
          </ac:spMkLst>
        </pc:spChg>
      </pc:sldChg>
      <pc:sldChg chg="delSp modSp del mod">
        <pc:chgData name="Martin Schedlbauer" userId="99666baf021553f1" providerId="LiveId" clId="{1B5EEBA8-378D-1844-8DB6-A8063DC9CD68}" dt="2025-03-20T23:37:06.699" v="377" actId="2696"/>
        <pc:sldMkLst>
          <pc:docMk/>
          <pc:sldMk cId="4284131632" sldId="452"/>
        </pc:sldMkLst>
      </pc:sldChg>
      <pc:sldChg chg="modSp add mod">
        <pc:chgData name="Martin Schedlbauer" userId="99666baf021553f1" providerId="LiveId" clId="{1B5EEBA8-378D-1844-8DB6-A8063DC9CD68}" dt="2025-03-21T13:25:36.027" v="1086"/>
        <pc:sldMkLst>
          <pc:docMk/>
          <pc:sldMk cId="2631768432" sldId="453"/>
        </pc:sldMkLst>
        <pc:spChg chg="mod">
          <ac:chgData name="Martin Schedlbauer" userId="99666baf021553f1" providerId="LiveId" clId="{1B5EEBA8-378D-1844-8DB6-A8063DC9CD68}" dt="2025-03-21T13:25:36.027" v="1086"/>
          <ac:spMkLst>
            <pc:docMk/>
            <pc:sldMk cId="2631768432" sldId="453"/>
            <ac:spMk id="2" creationId="{18AED882-6EDF-FBAB-C340-943CA27CD5A0}"/>
          </ac:spMkLst>
        </pc:spChg>
        <pc:spChg chg="mod">
          <ac:chgData name="Martin Schedlbauer" userId="99666baf021553f1" providerId="LiveId" clId="{1B5EEBA8-378D-1844-8DB6-A8063DC9CD68}" dt="2025-03-21T13:25:36.027" v="1086"/>
          <ac:spMkLst>
            <pc:docMk/>
            <pc:sldMk cId="2631768432" sldId="453"/>
            <ac:spMk id="3" creationId="{652D7A55-905D-A77A-AC03-93954080E76B}"/>
          </ac:spMkLst>
        </pc:spChg>
        <pc:spChg chg="mod">
          <ac:chgData name="Martin Schedlbauer" userId="99666baf021553f1" providerId="LiveId" clId="{1B5EEBA8-378D-1844-8DB6-A8063DC9CD68}" dt="2025-03-21T13:25:36.027" v="1086"/>
          <ac:spMkLst>
            <pc:docMk/>
            <pc:sldMk cId="2631768432" sldId="453"/>
            <ac:spMk id="4" creationId="{D2B79380-C135-F55D-03E4-3EB9DAD113BF}"/>
          </ac:spMkLst>
        </pc:spChg>
        <pc:spChg chg="mod">
          <ac:chgData name="Martin Schedlbauer" userId="99666baf021553f1" providerId="LiveId" clId="{1B5EEBA8-378D-1844-8DB6-A8063DC9CD68}" dt="2025-03-21T13:25:36.027" v="1086"/>
          <ac:spMkLst>
            <pc:docMk/>
            <pc:sldMk cId="2631768432" sldId="453"/>
            <ac:spMk id="5" creationId="{F3E43D70-4E25-ECAD-64C1-95CEE51FC8B9}"/>
          </ac:spMkLst>
        </pc:spChg>
        <pc:spChg chg="mod">
          <ac:chgData name="Martin Schedlbauer" userId="99666baf021553f1" providerId="LiveId" clId="{1B5EEBA8-378D-1844-8DB6-A8063DC9CD68}" dt="2025-03-21T13:25:36.027" v="1086"/>
          <ac:spMkLst>
            <pc:docMk/>
            <pc:sldMk cId="2631768432" sldId="453"/>
            <ac:spMk id="9" creationId="{FE52251F-111C-27FD-A1F0-AF891BAE4AC3}"/>
          </ac:spMkLst>
        </pc:spChg>
      </pc:sldChg>
      <pc:sldChg chg="addSp delSp modSp new mod modClrScheme chgLayout">
        <pc:chgData name="Martin Schedlbauer" userId="99666baf021553f1" providerId="LiveId" clId="{1B5EEBA8-378D-1844-8DB6-A8063DC9CD68}" dt="2025-03-21T18:56:00.098" v="1826" actId="20577"/>
        <pc:sldMkLst>
          <pc:docMk/>
          <pc:sldMk cId="1635450847" sldId="454"/>
        </pc:sldMkLst>
        <pc:spChg chg="mod ord">
          <ac:chgData name="Martin Schedlbauer" userId="99666baf021553f1" providerId="LiveId" clId="{1B5EEBA8-378D-1844-8DB6-A8063DC9CD68}" dt="2025-03-21T18:55:52.716" v="1823" actId="6264"/>
          <ac:spMkLst>
            <pc:docMk/>
            <pc:sldMk cId="1635450847" sldId="454"/>
            <ac:spMk id="2" creationId="{CD55181F-0979-093E-EDD3-6FC0306A4D88}"/>
          </ac:spMkLst>
        </pc:spChg>
        <pc:spChg chg="mod ord">
          <ac:chgData name="Martin Schedlbauer" userId="99666baf021553f1" providerId="LiveId" clId="{1B5EEBA8-378D-1844-8DB6-A8063DC9CD68}" dt="2025-03-21T18:56:00.098" v="1826" actId="20577"/>
          <ac:spMkLst>
            <pc:docMk/>
            <pc:sldMk cId="1635450847" sldId="454"/>
            <ac:spMk id="3" creationId="{2FCE0B01-2010-C417-F748-E0AD19C7EBB5}"/>
          </ac:spMkLst>
        </pc:spChg>
        <pc:spChg chg="mod ord">
          <ac:chgData name="Martin Schedlbauer" userId="99666baf021553f1" providerId="LiveId" clId="{1B5EEBA8-378D-1844-8DB6-A8063DC9CD68}" dt="2025-03-21T18:55:52.716" v="1823" actId="6264"/>
          <ac:spMkLst>
            <pc:docMk/>
            <pc:sldMk cId="1635450847" sldId="454"/>
            <ac:spMk id="4" creationId="{B683D8A6-ECED-CC99-F0AF-EA8E632F4427}"/>
          </ac:spMkLst>
        </pc:spChg>
        <pc:spChg chg="mod ord">
          <ac:chgData name="Martin Schedlbauer" userId="99666baf021553f1" providerId="LiveId" clId="{1B5EEBA8-378D-1844-8DB6-A8063DC9CD68}" dt="2025-03-21T18:55:52.716" v="1823" actId="6264"/>
          <ac:spMkLst>
            <pc:docMk/>
            <pc:sldMk cId="1635450847" sldId="454"/>
            <ac:spMk id="5" creationId="{3517C7A7-B0BA-5F68-FAA2-B6A516748D8F}"/>
          </ac:spMkLst>
        </pc:spChg>
        <pc:spChg chg="mod ord">
          <ac:chgData name="Martin Schedlbauer" userId="99666baf021553f1" providerId="LiveId" clId="{1B5EEBA8-378D-1844-8DB6-A8063DC9CD68}" dt="2025-03-21T18:55:52.716" v="1823" actId="6264"/>
          <ac:spMkLst>
            <pc:docMk/>
            <pc:sldMk cId="1635450847" sldId="454"/>
            <ac:spMk id="6" creationId="{BF7EE0F6-0240-A2AB-BBD9-870AC66604EC}"/>
          </ac:spMkLst>
        </pc:spChg>
        <pc:spChg chg="add del mod">
          <ac:chgData name="Martin Schedlbauer" userId="99666baf021553f1" providerId="LiveId" clId="{1B5EEBA8-378D-1844-8DB6-A8063DC9CD68}" dt="2025-03-21T18:55:52.716" v="1823" actId="6264"/>
          <ac:spMkLst>
            <pc:docMk/>
            <pc:sldMk cId="1635450847" sldId="454"/>
            <ac:spMk id="9" creationId="{30EC077F-F90E-785A-5505-058B5C4F446A}"/>
          </ac:spMkLst>
        </pc:spChg>
        <pc:spChg chg="add del mod">
          <ac:chgData name="Martin Schedlbauer" userId="99666baf021553f1" providerId="LiveId" clId="{1B5EEBA8-378D-1844-8DB6-A8063DC9CD68}" dt="2025-03-21T18:55:52.716" v="1823" actId="6264"/>
          <ac:spMkLst>
            <pc:docMk/>
            <pc:sldMk cId="1635450847" sldId="454"/>
            <ac:spMk id="10" creationId="{D1EFC8F7-F2A8-A5A4-A14F-A10953EF15B2}"/>
          </ac:spMkLst>
        </pc:spChg>
        <pc:spChg chg="add del mod">
          <ac:chgData name="Martin Schedlbauer" userId="99666baf021553f1" providerId="LiveId" clId="{1B5EEBA8-378D-1844-8DB6-A8063DC9CD68}" dt="2025-03-21T18:55:52.716" v="1823" actId="6264"/>
          <ac:spMkLst>
            <pc:docMk/>
            <pc:sldMk cId="1635450847" sldId="454"/>
            <ac:spMk id="11" creationId="{8AFA71A1-F1A4-9EF8-D968-86823C103E2A}"/>
          </ac:spMkLst>
        </pc:spChg>
        <pc:spChg chg="add del mod">
          <ac:chgData name="Martin Schedlbauer" userId="99666baf021553f1" providerId="LiveId" clId="{1B5EEBA8-378D-1844-8DB6-A8063DC9CD68}" dt="2025-03-21T18:55:52.716" v="1823" actId="6264"/>
          <ac:spMkLst>
            <pc:docMk/>
            <pc:sldMk cId="1635450847" sldId="454"/>
            <ac:spMk id="12" creationId="{008F1AF6-B968-D6D2-246A-F30CD8A1813D}"/>
          </ac:spMkLst>
        </pc:spChg>
        <pc:spChg chg="add del mod">
          <ac:chgData name="Martin Schedlbauer" userId="99666baf021553f1" providerId="LiveId" clId="{1B5EEBA8-378D-1844-8DB6-A8063DC9CD68}" dt="2025-03-21T18:55:52.716" v="1823" actId="6264"/>
          <ac:spMkLst>
            <pc:docMk/>
            <pc:sldMk cId="1635450847" sldId="454"/>
            <ac:spMk id="13" creationId="{B7F291F4-971E-2E3F-D865-909B6ECC20A8}"/>
          </ac:spMkLst>
        </pc:spChg>
        <pc:picChg chg="add del mod ord">
          <ac:chgData name="Martin Schedlbauer" userId="99666baf021553f1" providerId="LiveId" clId="{1B5EEBA8-378D-1844-8DB6-A8063DC9CD68}" dt="2025-03-21T18:55:51.088" v="1822" actId="478"/>
          <ac:picMkLst>
            <pc:docMk/>
            <pc:sldMk cId="1635450847" sldId="454"/>
            <ac:picMk id="8" creationId="{25C1143C-6D50-A6F8-FDED-3D8C38934036}"/>
          </ac:picMkLst>
        </pc:picChg>
      </pc:sldChg>
      <pc:sldChg chg="modSp new mod">
        <pc:chgData name="Martin Schedlbauer" userId="99666baf021553f1" providerId="LiveId" clId="{1B5EEBA8-378D-1844-8DB6-A8063DC9CD68}" dt="2025-03-21T13:25:36.329" v="1094" actId="27636"/>
        <pc:sldMkLst>
          <pc:docMk/>
          <pc:sldMk cId="2831724133" sldId="455"/>
        </pc:sldMkLst>
        <pc:spChg chg="mod">
          <ac:chgData name="Martin Schedlbauer" userId="99666baf021553f1" providerId="LiveId" clId="{1B5EEBA8-378D-1844-8DB6-A8063DC9CD68}" dt="2025-03-21T13:25:36.027" v="1086"/>
          <ac:spMkLst>
            <pc:docMk/>
            <pc:sldMk cId="2831724133" sldId="455"/>
            <ac:spMk id="2" creationId="{E761FBDF-1E14-413E-7968-5F8F05A23289}"/>
          </ac:spMkLst>
        </pc:spChg>
        <pc:spChg chg="mod">
          <ac:chgData name="Martin Schedlbauer" userId="99666baf021553f1" providerId="LiveId" clId="{1B5EEBA8-378D-1844-8DB6-A8063DC9CD68}" dt="2025-03-21T13:25:36.329" v="1094" actId="27636"/>
          <ac:spMkLst>
            <pc:docMk/>
            <pc:sldMk cId="2831724133" sldId="455"/>
            <ac:spMk id="3" creationId="{96E9A82C-4B73-E7F7-6084-2DAFA7DC96EE}"/>
          </ac:spMkLst>
        </pc:spChg>
        <pc:spChg chg="mod">
          <ac:chgData name="Martin Schedlbauer" userId="99666baf021553f1" providerId="LiveId" clId="{1B5EEBA8-378D-1844-8DB6-A8063DC9CD68}" dt="2025-03-21T13:25:36.027" v="1086"/>
          <ac:spMkLst>
            <pc:docMk/>
            <pc:sldMk cId="2831724133" sldId="455"/>
            <ac:spMk id="4" creationId="{7ACDF4AF-6216-A73C-8D6D-4F176CFBE658}"/>
          </ac:spMkLst>
        </pc:spChg>
        <pc:spChg chg="mod">
          <ac:chgData name="Martin Schedlbauer" userId="99666baf021553f1" providerId="LiveId" clId="{1B5EEBA8-378D-1844-8DB6-A8063DC9CD68}" dt="2025-03-21T13:25:36.027" v="1086"/>
          <ac:spMkLst>
            <pc:docMk/>
            <pc:sldMk cId="2831724133" sldId="455"/>
            <ac:spMk id="5" creationId="{4A88BD63-22A7-CD59-486D-107631E2807C}"/>
          </ac:spMkLst>
        </pc:spChg>
        <pc:spChg chg="mod">
          <ac:chgData name="Martin Schedlbauer" userId="99666baf021553f1" providerId="LiveId" clId="{1B5EEBA8-378D-1844-8DB6-A8063DC9CD68}" dt="2025-03-21T13:25:36.027" v="1086"/>
          <ac:spMkLst>
            <pc:docMk/>
            <pc:sldMk cId="2831724133" sldId="455"/>
            <ac:spMk id="6" creationId="{BACADA7F-8613-4455-B00B-5935F2472EA0}"/>
          </ac:spMkLst>
        </pc:spChg>
      </pc:sldChg>
      <pc:sldChg chg="addSp modSp add mod">
        <pc:chgData name="Martin Schedlbauer" userId="99666baf021553f1" providerId="LiveId" clId="{1B5EEBA8-378D-1844-8DB6-A8063DC9CD68}" dt="2025-03-21T13:26:20.136" v="1106" actId="14100"/>
        <pc:sldMkLst>
          <pc:docMk/>
          <pc:sldMk cId="2585855841" sldId="456"/>
        </pc:sldMkLst>
        <pc:spChg chg="mod">
          <ac:chgData name="Martin Schedlbauer" userId="99666baf021553f1" providerId="LiveId" clId="{1B5EEBA8-378D-1844-8DB6-A8063DC9CD68}" dt="2025-03-21T13:25:36.027" v="1086"/>
          <ac:spMkLst>
            <pc:docMk/>
            <pc:sldMk cId="2585855841" sldId="456"/>
            <ac:spMk id="2" creationId="{95EB1B31-EC6B-E0C6-4DA0-63732626C8DC}"/>
          </ac:spMkLst>
        </pc:spChg>
        <pc:spChg chg="mod">
          <ac:chgData name="Martin Schedlbauer" userId="99666baf021553f1" providerId="LiveId" clId="{1B5EEBA8-378D-1844-8DB6-A8063DC9CD68}" dt="2025-03-21T13:25:36.027" v="1086"/>
          <ac:spMkLst>
            <pc:docMk/>
            <pc:sldMk cId="2585855841" sldId="456"/>
            <ac:spMk id="3" creationId="{48D902B2-EB34-2BC7-9A31-A35095E73FA2}"/>
          </ac:spMkLst>
        </pc:spChg>
        <pc:spChg chg="mod">
          <ac:chgData name="Martin Schedlbauer" userId="99666baf021553f1" providerId="LiveId" clId="{1B5EEBA8-378D-1844-8DB6-A8063DC9CD68}" dt="2025-03-21T13:25:36.027" v="1086"/>
          <ac:spMkLst>
            <pc:docMk/>
            <pc:sldMk cId="2585855841" sldId="456"/>
            <ac:spMk id="4" creationId="{0F91FB42-B596-6D74-C0BD-AE694035D61B}"/>
          </ac:spMkLst>
        </pc:spChg>
        <pc:spChg chg="add mod">
          <ac:chgData name="Martin Schedlbauer" userId="99666baf021553f1" providerId="LiveId" clId="{1B5EEBA8-378D-1844-8DB6-A8063DC9CD68}" dt="2025-03-21T13:26:20.136" v="1106" actId="14100"/>
          <ac:spMkLst>
            <pc:docMk/>
            <pc:sldMk cId="2585855841" sldId="456"/>
            <ac:spMk id="5" creationId="{601F12CE-57CD-5085-F013-2738CE3BAA46}"/>
          </ac:spMkLst>
        </pc:spChg>
        <pc:spChg chg="mod">
          <ac:chgData name="Martin Schedlbauer" userId="99666baf021553f1" providerId="LiveId" clId="{1B5EEBA8-378D-1844-8DB6-A8063DC9CD68}" dt="2025-03-21T13:25:36.027" v="1086"/>
          <ac:spMkLst>
            <pc:docMk/>
            <pc:sldMk cId="2585855841" sldId="456"/>
            <ac:spMk id="23558" creationId="{F262BD46-193B-BE53-74B0-2813B01A63F4}"/>
          </ac:spMkLst>
        </pc:spChg>
        <pc:graphicFrameChg chg="modGraphic">
          <ac:chgData name="Martin Schedlbauer" userId="99666baf021553f1" providerId="LiveId" clId="{1B5EEBA8-378D-1844-8DB6-A8063DC9CD68}" dt="2025-03-20T23:37:29.118" v="381" actId="207"/>
          <ac:graphicFrameMkLst>
            <pc:docMk/>
            <pc:sldMk cId="2585855841" sldId="456"/>
            <ac:graphicFrameMk id="56" creationId="{7D224D66-8B72-6F49-6A97-D2BF1A92E879}"/>
          </ac:graphicFrameMkLst>
        </pc:graphicFrameChg>
      </pc:sldChg>
      <pc:sldChg chg="addSp delSp modSp add mod chgLayout">
        <pc:chgData name="Martin Schedlbauer" userId="99666baf021553f1" providerId="LiveId" clId="{1B5EEBA8-378D-1844-8DB6-A8063DC9CD68}" dt="2025-03-21T13:32:33.604" v="1171" actId="20577"/>
        <pc:sldMkLst>
          <pc:docMk/>
          <pc:sldMk cId="1757596170" sldId="457"/>
        </pc:sldMkLst>
        <pc:spChg chg="del mod ord">
          <ac:chgData name="Martin Schedlbauer" userId="99666baf021553f1" providerId="LiveId" clId="{1B5EEBA8-378D-1844-8DB6-A8063DC9CD68}" dt="2025-03-21T13:32:23.320" v="1164" actId="478"/>
          <ac:spMkLst>
            <pc:docMk/>
            <pc:sldMk cId="1757596170" sldId="457"/>
            <ac:spMk id="2" creationId="{A1DEAEDA-0BE0-A843-1FE7-244F7E62CBD6}"/>
          </ac:spMkLst>
        </pc:spChg>
        <pc:spChg chg="mod ord">
          <ac:chgData name="Martin Schedlbauer" userId="99666baf021553f1" providerId="LiveId" clId="{1B5EEBA8-378D-1844-8DB6-A8063DC9CD68}" dt="2025-03-21T13:32:33.604" v="1171" actId="20577"/>
          <ac:spMkLst>
            <pc:docMk/>
            <pc:sldMk cId="1757596170" sldId="457"/>
            <ac:spMk id="3" creationId="{52C22E43-A87D-179B-08C4-31BC9C17379C}"/>
          </ac:spMkLst>
        </pc:spChg>
        <pc:spChg chg="add del mod">
          <ac:chgData name="Martin Schedlbauer" userId="99666baf021553f1" providerId="LiveId" clId="{1B5EEBA8-378D-1844-8DB6-A8063DC9CD68}" dt="2025-03-21T13:32:18.659" v="1162" actId="6264"/>
          <ac:spMkLst>
            <pc:docMk/>
            <pc:sldMk cId="1757596170" sldId="457"/>
            <ac:spMk id="4" creationId="{4008FC58-519B-94C1-0B20-7CECE6B2630B}"/>
          </ac:spMkLst>
        </pc:spChg>
        <pc:spChg chg="del mod ord">
          <ac:chgData name="Martin Schedlbauer" userId="99666baf021553f1" providerId="LiveId" clId="{1B5EEBA8-378D-1844-8DB6-A8063DC9CD68}" dt="2025-03-21T13:32:25.973" v="1165" actId="478"/>
          <ac:spMkLst>
            <pc:docMk/>
            <pc:sldMk cId="1757596170" sldId="457"/>
            <ac:spMk id="6" creationId="{411A625C-5D07-A8DA-5F22-BD7A3F44A310}"/>
          </ac:spMkLst>
        </pc:spChg>
        <pc:spChg chg="del mod ord">
          <ac:chgData name="Martin Schedlbauer" userId="99666baf021553f1" providerId="LiveId" clId="{1B5EEBA8-378D-1844-8DB6-A8063DC9CD68}" dt="2025-03-21T13:32:23.320" v="1164" actId="478"/>
          <ac:spMkLst>
            <pc:docMk/>
            <pc:sldMk cId="1757596170" sldId="457"/>
            <ac:spMk id="7" creationId="{75D15FAE-4148-13E9-B058-F9A7F83A2195}"/>
          </ac:spMkLst>
        </pc:spChg>
        <pc:spChg chg="del mod ord">
          <ac:chgData name="Martin Schedlbauer" userId="99666baf021553f1" providerId="LiveId" clId="{1B5EEBA8-378D-1844-8DB6-A8063DC9CD68}" dt="2025-03-21T13:32:23.320" v="1164" actId="478"/>
          <ac:spMkLst>
            <pc:docMk/>
            <pc:sldMk cId="1757596170" sldId="457"/>
            <ac:spMk id="9" creationId="{26C29A4A-339A-A0F4-483D-CB612B339A72}"/>
          </ac:spMkLst>
        </pc:spChg>
      </pc:sldChg>
      <pc:sldChg chg="modSp new del mod">
        <pc:chgData name="Martin Schedlbauer" userId="99666baf021553f1" providerId="LiveId" clId="{1B5EEBA8-378D-1844-8DB6-A8063DC9CD68}" dt="2025-03-20T23:45:53.818" v="426" actId="2696"/>
        <pc:sldMkLst>
          <pc:docMk/>
          <pc:sldMk cId="2897033127" sldId="457"/>
        </pc:sldMkLst>
      </pc:sldChg>
      <pc:sldChg chg="addSp delSp modSp new mod chgLayout">
        <pc:chgData name="Martin Schedlbauer" userId="99666baf021553f1" providerId="LiveId" clId="{1B5EEBA8-378D-1844-8DB6-A8063DC9CD68}" dt="2025-03-21T13:25:36.382" v="1096" actId="27636"/>
        <pc:sldMkLst>
          <pc:docMk/>
          <pc:sldMk cId="467397214" sldId="458"/>
        </pc:sldMkLst>
        <pc:spChg chg="mod ord">
          <ac:chgData name="Martin Schedlbauer" userId="99666baf021553f1" providerId="LiveId" clId="{1B5EEBA8-378D-1844-8DB6-A8063DC9CD68}" dt="2025-03-21T13:25:36.027" v="1086"/>
          <ac:spMkLst>
            <pc:docMk/>
            <pc:sldMk cId="467397214" sldId="458"/>
            <ac:spMk id="2" creationId="{18E20206-B587-80C4-55BC-68B1836C652A}"/>
          </ac:spMkLst>
        </pc:spChg>
        <pc:spChg chg="mod ord">
          <ac:chgData name="Martin Schedlbauer" userId="99666baf021553f1" providerId="LiveId" clId="{1B5EEBA8-378D-1844-8DB6-A8063DC9CD68}" dt="2025-03-21T13:25:36.382" v="1096" actId="27636"/>
          <ac:spMkLst>
            <pc:docMk/>
            <pc:sldMk cId="467397214" sldId="458"/>
            <ac:spMk id="3" creationId="{4BA8FE9A-B353-DE9E-35F1-F8BD02B304B2}"/>
          </ac:spMkLst>
        </pc:spChg>
        <pc:spChg chg="mod ord">
          <ac:chgData name="Martin Schedlbauer" userId="99666baf021553f1" providerId="LiveId" clId="{1B5EEBA8-378D-1844-8DB6-A8063DC9CD68}" dt="2025-03-21T13:25:36.027" v="1086"/>
          <ac:spMkLst>
            <pc:docMk/>
            <pc:sldMk cId="467397214" sldId="458"/>
            <ac:spMk id="4" creationId="{415160E9-ED93-D61A-6539-8946A7817027}"/>
          </ac:spMkLst>
        </pc:spChg>
        <pc:spChg chg="mod ord">
          <ac:chgData name="Martin Schedlbauer" userId="99666baf021553f1" providerId="LiveId" clId="{1B5EEBA8-378D-1844-8DB6-A8063DC9CD68}" dt="2025-03-21T13:25:36.027" v="1086"/>
          <ac:spMkLst>
            <pc:docMk/>
            <pc:sldMk cId="467397214" sldId="458"/>
            <ac:spMk id="5" creationId="{5B506008-F866-F379-045D-2600E5E5EB9C}"/>
          </ac:spMkLst>
        </pc:spChg>
        <pc:spChg chg="mod ord">
          <ac:chgData name="Martin Schedlbauer" userId="99666baf021553f1" providerId="LiveId" clId="{1B5EEBA8-378D-1844-8DB6-A8063DC9CD68}" dt="2025-03-21T13:25:36.027" v="1086"/>
          <ac:spMkLst>
            <pc:docMk/>
            <pc:sldMk cId="467397214" sldId="458"/>
            <ac:spMk id="6" creationId="{4D0AC6A1-7FF2-FF86-5D7D-ABB9152C1865}"/>
          </ac:spMkLst>
        </pc:spChg>
      </pc:sldChg>
      <pc:sldChg chg="addSp delSp modSp new mod chgLayout">
        <pc:chgData name="Martin Schedlbauer" userId="99666baf021553f1" providerId="LiveId" clId="{1B5EEBA8-378D-1844-8DB6-A8063DC9CD68}" dt="2025-03-21T13:25:49.343" v="1099" actId="27636"/>
        <pc:sldMkLst>
          <pc:docMk/>
          <pc:sldMk cId="544908720" sldId="459"/>
        </pc:sldMkLst>
        <pc:spChg chg="mod ord">
          <ac:chgData name="Martin Schedlbauer" userId="99666baf021553f1" providerId="LiveId" clId="{1B5EEBA8-378D-1844-8DB6-A8063DC9CD68}" dt="2025-03-21T13:25:49.343" v="1099" actId="27636"/>
          <ac:spMkLst>
            <pc:docMk/>
            <pc:sldMk cId="544908720" sldId="459"/>
            <ac:spMk id="2" creationId="{7EEC24F2-14A5-EAE1-A954-531B96162F87}"/>
          </ac:spMkLst>
        </pc:spChg>
        <pc:spChg chg="mod ord">
          <ac:chgData name="Martin Schedlbauer" userId="99666baf021553f1" providerId="LiveId" clId="{1B5EEBA8-378D-1844-8DB6-A8063DC9CD68}" dt="2025-03-21T13:25:36.027" v="1086"/>
          <ac:spMkLst>
            <pc:docMk/>
            <pc:sldMk cId="544908720" sldId="459"/>
            <ac:spMk id="3" creationId="{A6F512B4-178C-26D4-8C86-92B6C1599F00}"/>
          </ac:spMkLst>
        </pc:spChg>
        <pc:spChg chg="mod ord">
          <ac:chgData name="Martin Schedlbauer" userId="99666baf021553f1" providerId="LiveId" clId="{1B5EEBA8-378D-1844-8DB6-A8063DC9CD68}" dt="2025-03-21T13:25:36.027" v="1086"/>
          <ac:spMkLst>
            <pc:docMk/>
            <pc:sldMk cId="544908720" sldId="459"/>
            <ac:spMk id="4" creationId="{8109B04C-26E0-E27F-9F21-E8F084EA34DD}"/>
          </ac:spMkLst>
        </pc:spChg>
        <pc:spChg chg="mod ord">
          <ac:chgData name="Martin Schedlbauer" userId="99666baf021553f1" providerId="LiveId" clId="{1B5EEBA8-378D-1844-8DB6-A8063DC9CD68}" dt="2025-03-21T13:25:36.027" v="1086"/>
          <ac:spMkLst>
            <pc:docMk/>
            <pc:sldMk cId="544908720" sldId="459"/>
            <ac:spMk id="5" creationId="{F3415784-9F0E-8ECE-17F0-B44016DE2DB1}"/>
          </ac:spMkLst>
        </pc:spChg>
        <pc:spChg chg="mod ord">
          <ac:chgData name="Martin Schedlbauer" userId="99666baf021553f1" providerId="LiveId" clId="{1B5EEBA8-378D-1844-8DB6-A8063DC9CD68}" dt="2025-03-21T13:25:36.027" v="1086"/>
          <ac:spMkLst>
            <pc:docMk/>
            <pc:sldMk cId="544908720" sldId="459"/>
            <ac:spMk id="6" creationId="{9FA42D79-B09E-3AD5-9620-0DA9924DEDDA}"/>
          </ac:spMkLst>
        </pc:spChg>
      </pc:sldChg>
      <pc:sldChg chg="addSp delSp modSp new mod chgLayout">
        <pc:chgData name="Martin Schedlbauer" userId="99666baf021553f1" providerId="LiveId" clId="{1B5EEBA8-378D-1844-8DB6-A8063DC9CD68}" dt="2025-03-21T19:14:51.425" v="1850" actId="20577"/>
        <pc:sldMkLst>
          <pc:docMk/>
          <pc:sldMk cId="2518207821" sldId="460"/>
        </pc:sldMkLst>
        <pc:spChg chg="mod ord">
          <ac:chgData name="Martin Schedlbauer" userId="99666baf021553f1" providerId="LiveId" clId="{1B5EEBA8-378D-1844-8DB6-A8063DC9CD68}" dt="2025-03-21T13:25:36.027" v="1086"/>
          <ac:spMkLst>
            <pc:docMk/>
            <pc:sldMk cId="2518207821" sldId="460"/>
            <ac:spMk id="2" creationId="{4086A78F-6FCD-C870-89BC-025875D3B201}"/>
          </ac:spMkLst>
        </pc:spChg>
        <pc:spChg chg="mod ord">
          <ac:chgData name="Martin Schedlbauer" userId="99666baf021553f1" providerId="LiveId" clId="{1B5EEBA8-378D-1844-8DB6-A8063DC9CD68}" dt="2025-03-21T19:14:51.425" v="1850" actId="20577"/>
          <ac:spMkLst>
            <pc:docMk/>
            <pc:sldMk cId="2518207821" sldId="460"/>
            <ac:spMk id="3" creationId="{C6D6E4B7-A918-2F42-F31E-613D8DFED519}"/>
          </ac:spMkLst>
        </pc:spChg>
        <pc:spChg chg="mod ord">
          <ac:chgData name="Martin Schedlbauer" userId="99666baf021553f1" providerId="LiveId" clId="{1B5EEBA8-378D-1844-8DB6-A8063DC9CD68}" dt="2025-03-21T13:25:36.027" v="1086"/>
          <ac:spMkLst>
            <pc:docMk/>
            <pc:sldMk cId="2518207821" sldId="460"/>
            <ac:spMk id="4" creationId="{E8C13A9F-244B-4641-F8CE-CBA2C2D6A7AC}"/>
          </ac:spMkLst>
        </pc:spChg>
        <pc:spChg chg="mod ord">
          <ac:chgData name="Martin Schedlbauer" userId="99666baf021553f1" providerId="LiveId" clId="{1B5EEBA8-378D-1844-8DB6-A8063DC9CD68}" dt="2025-03-21T13:25:36.027" v="1086"/>
          <ac:spMkLst>
            <pc:docMk/>
            <pc:sldMk cId="2518207821" sldId="460"/>
            <ac:spMk id="5" creationId="{F7F3D67A-93B9-8F8A-D926-701AEB479AFD}"/>
          </ac:spMkLst>
        </pc:spChg>
        <pc:spChg chg="mod ord">
          <ac:chgData name="Martin Schedlbauer" userId="99666baf021553f1" providerId="LiveId" clId="{1B5EEBA8-378D-1844-8DB6-A8063DC9CD68}" dt="2025-03-21T13:25:36.027" v="1086"/>
          <ac:spMkLst>
            <pc:docMk/>
            <pc:sldMk cId="2518207821" sldId="460"/>
            <ac:spMk id="6" creationId="{6B56F5D5-FDCF-2BCE-92D1-D391EC73E11C}"/>
          </ac:spMkLst>
        </pc:spChg>
        <pc:spChg chg="add del mod">
          <ac:chgData name="Martin Schedlbauer" userId="99666baf021553f1" providerId="LiveId" clId="{1B5EEBA8-378D-1844-8DB6-A8063DC9CD68}" dt="2025-03-21T10:35:31.694" v="652" actId="6264"/>
          <ac:spMkLst>
            <pc:docMk/>
            <pc:sldMk cId="2518207821" sldId="460"/>
            <ac:spMk id="7" creationId="{30023C20-7CA5-D04E-F362-99035617CA6F}"/>
          </ac:spMkLst>
        </pc:spChg>
        <pc:spChg chg="add del mod">
          <ac:chgData name="Martin Schedlbauer" userId="99666baf021553f1" providerId="LiveId" clId="{1B5EEBA8-378D-1844-8DB6-A8063DC9CD68}" dt="2025-03-21T10:35:31.694" v="652" actId="6264"/>
          <ac:spMkLst>
            <pc:docMk/>
            <pc:sldMk cId="2518207821" sldId="460"/>
            <ac:spMk id="8" creationId="{22FD11F5-1117-4159-EB5B-3016F67E7151}"/>
          </ac:spMkLst>
        </pc:spChg>
        <pc:spChg chg="add del mod">
          <ac:chgData name="Martin Schedlbauer" userId="99666baf021553f1" providerId="LiveId" clId="{1B5EEBA8-378D-1844-8DB6-A8063DC9CD68}" dt="2025-03-21T10:35:31.694" v="652" actId="6264"/>
          <ac:spMkLst>
            <pc:docMk/>
            <pc:sldMk cId="2518207821" sldId="460"/>
            <ac:spMk id="9" creationId="{C89C251F-DE97-2382-E574-BCF152E8E983}"/>
          </ac:spMkLst>
        </pc:spChg>
        <pc:spChg chg="add del mod">
          <ac:chgData name="Martin Schedlbauer" userId="99666baf021553f1" providerId="LiveId" clId="{1B5EEBA8-378D-1844-8DB6-A8063DC9CD68}" dt="2025-03-21T10:35:31.694" v="652" actId="6264"/>
          <ac:spMkLst>
            <pc:docMk/>
            <pc:sldMk cId="2518207821" sldId="460"/>
            <ac:spMk id="10" creationId="{118FEBE9-1A05-DAED-09D9-EE6C1476528A}"/>
          </ac:spMkLst>
        </pc:spChg>
        <pc:spChg chg="add del mod">
          <ac:chgData name="Martin Schedlbauer" userId="99666baf021553f1" providerId="LiveId" clId="{1B5EEBA8-378D-1844-8DB6-A8063DC9CD68}" dt="2025-03-21T10:35:31.694" v="652" actId="6264"/>
          <ac:spMkLst>
            <pc:docMk/>
            <pc:sldMk cId="2518207821" sldId="460"/>
            <ac:spMk id="11" creationId="{A0D6C55F-162D-3A47-823F-2300BCB3F381}"/>
          </ac:spMkLst>
        </pc:spChg>
      </pc:sldChg>
      <pc:sldChg chg="addSp delSp modSp new mod modClrScheme chgLayout">
        <pc:chgData name="Martin Schedlbauer" userId="99666baf021553f1" providerId="LiveId" clId="{1B5EEBA8-378D-1844-8DB6-A8063DC9CD68}" dt="2025-03-21T19:17:28.581" v="1859" actId="179"/>
        <pc:sldMkLst>
          <pc:docMk/>
          <pc:sldMk cId="1517266885" sldId="461"/>
        </pc:sldMkLst>
        <pc:spChg chg="mod ord">
          <ac:chgData name="Martin Schedlbauer" userId="99666baf021553f1" providerId="LiveId" clId="{1B5EEBA8-378D-1844-8DB6-A8063DC9CD68}" dt="2025-03-21T19:17:10.040" v="1854" actId="26606"/>
          <ac:spMkLst>
            <pc:docMk/>
            <pc:sldMk cId="1517266885" sldId="461"/>
            <ac:spMk id="2" creationId="{961FDEE5-B706-5633-05D0-F42806BA2BAA}"/>
          </ac:spMkLst>
        </pc:spChg>
        <pc:spChg chg="mod ord">
          <ac:chgData name="Martin Schedlbauer" userId="99666baf021553f1" providerId="LiveId" clId="{1B5EEBA8-378D-1844-8DB6-A8063DC9CD68}" dt="2025-03-21T19:17:28.581" v="1859" actId="179"/>
          <ac:spMkLst>
            <pc:docMk/>
            <pc:sldMk cId="1517266885" sldId="461"/>
            <ac:spMk id="3" creationId="{2DB1B122-83F3-327C-2EA8-12A1BDBF6812}"/>
          </ac:spMkLst>
        </pc:spChg>
        <pc:spChg chg="mod ord">
          <ac:chgData name="Martin Schedlbauer" userId="99666baf021553f1" providerId="LiveId" clId="{1B5EEBA8-378D-1844-8DB6-A8063DC9CD68}" dt="2025-03-21T19:17:10.040" v="1854" actId="26606"/>
          <ac:spMkLst>
            <pc:docMk/>
            <pc:sldMk cId="1517266885" sldId="461"/>
            <ac:spMk id="4" creationId="{FADDF912-E0BD-22A7-8C43-FD6EAA780672}"/>
          </ac:spMkLst>
        </pc:spChg>
        <pc:spChg chg="mod ord">
          <ac:chgData name="Martin Schedlbauer" userId="99666baf021553f1" providerId="LiveId" clId="{1B5EEBA8-378D-1844-8DB6-A8063DC9CD68}" dt="2025-03-21T19:17:10.040" v="1854" actId="26606"/>
          <ac:spMkLst>
            <pc:docMk/>
            <pc:sldMk cId="1517266885" sldId="461"/>
            <ac:spMk id="5" creationId="{12B55F94-0D66-3C82-234F-003112ADB236}"/>
          </ac:spMkLst>
        </pc:spChg>
        <pc:spChg chg="mod ord">
          <ac:chgData name="Martin Schedlbauer" userId="99666baf021553f1" providerId="LiveId" clId="{1B5EEBA8-378D-1844-8DB6-A8063DC9CD68}" dt="2025-03-21T19:17:10.040" v="1854" actId="26606"/>
          <ac:spMkLst>
            <pc:docMk/>
            <pc:sldMk cId="1517266885" sldId="461"/>
            <ac:spMk id="6" creationId="{D404127D-4132-3328-F544-FD423A76E3B3}"/>
          </ac:spMkLst>
        </pc:spChg>
        <pc:spChg chg="add del mod">
          <ac:chgData name="Martin Schedlbauer" userId="99666baf021553f1" providerId="LiveId" clId="{1B5EEBA8-378D-1844-8DB6-A8063DC9CD68}" dt="2025-03-21T10:37:05.176" v="679" actId="6264"/>
          <ac:spMkLst>
            <pc:docMk/>
            <pc:sldMk cId="1517266885" sldId="461"/>
            <ac:spMk id="7" creationId="{0F4AE23E-488C-CC9C-C246-C9C08F8EECCB}"/>
          </ac:spMkLst>
        </pc:spChg>
        <pc:spChg chg="add del mod">
          <ac:chgData name="Martin Schedlbauer" userId="99666baf021553f1" providerId="LiveId" clId="{1B5EEBA8-378D-1844-8DB6-A8063DC9CD68}" dt="2025-03-21T10:37:05.176" v="679" actId="6264"/>
          <ac:spMkLst>
            <pc:docMk/>
            <pc:sldMk cId="1517266885" sldId="461"/>
            <ac:spMk id="8" creationId="{01FE9CFA-526E-BFF9-B169-605B97701DE1}"/>
          </ac:spMkLst>
        </pc:spChg>
        <pc:spChg chg="add del mod">
          <ac:chgData name="Martin Schedlbauer" userId="99666baf021553f1" providerId="LiveId" clId="{1B5EEBA8-378D-1844-8DB6-A8063DC9CD68}" dt="2025-03-21T10:37:05.176" v="679" actId="6264"/>
          <ac:spMkLst>
            <pc:docMk/>
            <pc:sldMk cId="1517266885" sldId="461"/>
            <ac:spMk id="9" creationId="{B6000584-F7AC-0B30-CF02-F710E73220CE}"/>
          </ac:spMkLst>
        </pc:spChg>
        <pc:spChg chg="add del mod">
          <ac:chgData name="Martin Schedlbauer" userId="99666baf021553f1" providerId="LiveId" clId="{1B5EEBA8-378D-1844-8DB6-A8063DC9CD68}" dt="2025-03-21T10:37:05.176" v="679" actId="6264"/>
          <ac:spMkLst>
            <pc:docMk/>
            <pc:sldMk cId="1517266885" sldId="461"/>
            <ac:spMk id="10" creationId="{8ADF7A31-88EF-6DFD-783F-69651FC63B24}"/>
          </ac:spMkLst>
        </pc:spChg>
        <pc:spChg chg="add del mod">
          <ac:chgData name="Martin Schedlbauer" userId="99666baf021553f1" providerId="LiveId" clId="{1B5EEBA8-378D-1844-8DB6-A8063DC9CD68}" dt="2025-03-21T10:37:05.176" v="679" actId="6264"/>
          <ac:spMkLst>
            <pc:docMk/>
            <pc:sldMk cId="1517266885" sldId="461"/>
            <ac:spMk id="11" creationId="{C98ACCCE-8CD3-4871-2016-2E3EE6B60B23}"/>
          </ac:spMkLst>
        </pc:spChg>
        <pc:picChg chg="add mod ord">
          <ac:chgData name="Martin Schedlbauer" userId="99666baf021553f1" providerId="LiveId" clId="{1B5EEBA8-378D-1844-8DB6-A8063DC9CD68}" dt="2025-03-21T19:17:10.040" v="1854" actId="26606"/>
          <ac:picMkLst>
            <pc:docMk/>
            <pc:sldMk cId="1517266885" sldId="461"/>
            <ac:picMk id="12" creationId="{7D973585-3121-4151-55B9-D4C0EA0EDDA8}"/>
          </ac:picMkLst>
        </pc:picChg>
      </pc:sldChg>
      <pc:sldChg chg="addSp delSp modSp new mod chgLayout">
        <pc:chgData name="Martin Schedlbauer" userId="99666baf021553f1" providerId="LiveId" clId="{1B5EEBA8-378D-1844-8DB6-A8063DC9CD68}" dt="2025-03-21T13:26:42.487" v="1112" actId="5793"/>
        <pc:sldMkLst>
          <pc:docMk/>
          <pc:sldMk cId="1230242617" sldId="462"/>
        </pc:sldMkLst>
        <pc:spChg chg="mod ord">
          <ac:chgData name="Martin Schedlbauer" userId="99666baf021553f1" providerId="LiveId" clId="{1B5EEBA8-378D-1844-8DB6-A8063DC9CD68}" dt="2025-03-21T13:26:36.981" v="1111" actId="6264"/>
          <ac:spMkLst>
            <pc:docMk/>
            <pc:sldMk cId="1230242617" sldId="462"/>
            <ac:spMk id="2" creationId="{7F43B7E2-5AB2-8A8B-8A36-27926650B33E}"/>
          </ac:spMkLst>
        </pc:spChg>
        <pc:spChg chg="mod ord">
          <ac:chgData name="Martin Schedlbauer" userId="99666baf021553f1" providerId="LiveId" clId="{1B5EEBA8-378D-1844-8DB6-A8063DC9CD68}" dt="2025-03-21T13:26:42.487" v="1112" actId="5793"/>
          <ac:spMkLst>
            <pc:docMk/>
            <pc:sldMk cId="1230242617" sldId="462"/>
            <ac:spMk id="3" creationId="{A6DB180F-BFA2-4C17-7CB9-DABE7128504A}"/>
          </ac:spMkLst>
        </pc:spChg>
        <pc:spChg chg="mod ord">
          <ac:chgData name="Martin Schedlbauer" userId="99666baf021553f1" providerId="LiveId" clId="{1B5EEBA8-378D-1844-8DB6-A8063DC9CD68}" dt="2025-03-21T13:26:36.981" v="1111" actId="6264"/>
          <ac:spMkLst>
            <pc:docMk/>
            <pc:sldMk cId="1230242617" sldId="462"/>
            <ac:spMk id="4" creationId="{B431488B-3993-B622-90C5-99292194AE1B}"/>
          </ac:spMkLst>
        </pc:spChg>
        <pc:spChg chg="mod ord">
          <ac:chgData name="Martin Schedlbauer" userId="99666baf021553f1" providerId="LiveId" clId="{1B5EEBA8-378D-1844-8DB6-A8063DC9CD68}" dt="2025-03-21T13:26:36.981" v="1111" actId="6264"/>
          <ac:spMkLst>
            <pc:docMk/>
            <pc:sldMk cId="1230242617" sldId="462"/>
            <ac:spMk id="5" creationId="{2BE0ECE4-2DA2-51EE-9D10-02AC72F83E25}"/>
          </ac:spMkLst>
        </pc:spChg>
        <pc:spChg chg="mod ord">
          <ac:chgData name="Martin Schedlbauer" userId="99666baf021553f1" providerId="LiveId" clId="{1B5EEBA8-378D-1844-8DB6-A8063DC9CD68}" dt="2025-03-21T13:26:36.981" v="1111" actId="6264"/>
          <ac:spMkLst>
            <pc:docMk/>
            <pc:sldMk cId="1230242617" sldId="462"/>
            <ac:spMk id="6" creationId="{62DF091E-6781-444E-33E4-7925A3AA45D3}"/>
          </ac:spMkLst>
        </pc:spChg>
        <pc:spChg chg="add del mod">
          <ac:chgData name="Martin Schedlbauer" userId="99666baf021553f1" providerId="LiveId" clId="{1B5EEBA8-378D-1844-8DB6-A8063DC9CD68}" dt="2025-03-21T13:26:36.981" v="1111" actId="6264"/>
          <ac:spMkLst>
            <pc:docMk/>
            <pc:sldMk cId="1230242617" sldId="462"/>
            <ac:spMk id="7" creationId="{4392063B-2A7C-E1EE-16B3-332A22F28B02}"/>
          </ac:spMkLst>
        </pc:spChg>
        <pc:spChg chg="add del mod">
          <ac:chgData name="Martin Schedlbauer" userId="99666baf021553f1" providerId="LiveId" clId="{1B5EEBA8-378D-1844-8DB6-A8063DC9CD68}" dt="2025-03-21T13:26:36.981" v="1111" actId="6264"/>
          <ac:spMkLst>
            <pc:docMk/>
            <pc:sldMk cId="1230242617" sldId="462"/>
            <ac:spMk id="8" creationId="{62C742A0-4D58-8FE6-7987-FEF8300745B9}"/>
          </ac:spMkLst>
        </pc:spChg>
        <pc:spChg chg="add del mod">
          <ac:chgData name="Martin Schedlbauer" userId="99666baf021553f1" providerId="LiveId" clId="{1B5EEBA8-378D-1844-8DB6-A8063DC9CD68}" dt="2025-03-21T13:26:36.981" v="1111" actId="6264"/>
          <ac:spMkLst>
            <pc:docMk/>
            <pc:sldMk cId="1230242617" sldId="462"/>
            <ac:spMk id="9" creationId="{4EA83F4D-0B27-5CD5-972A-A086805F20B3}"/>
          </ac:spMkLst>
        </pc:spChg>
        <pc:spChg chg="add del mod">
          <ac:chgData name="Martin Schedlbauer" userId="99666baf021553f1" providerId="LiveId" clId="{1B5EEBA8-378D-1844-8DB6-A8063DC9CD68}" dt="2025-03-21T13:26:36.981" v="1111" actId="6264"/>
          <ac:spMkLst>
            <pc:docMk/>
            <pc:sldMk cId="1230242617" sldId="462"/>
            <ac:spMk id="10" creationId="{9D09D072-6E44-E68C-069B-8A1235EC6624}"/>
          </ac:spMkLst>
        </pc:spChg>
        <pc:spChg chg="add del mod">
          <ac:chgData name="Martin Schedlbauer" userId="99666baf021553f1" providerId="LiveId" clId="{1B5EEBA8-378D-1844-8DB6-A8063DC9CD68}" dt="2025-03-21T13:26:36.981" v="1111" actId="6264"/>
          <ac:spMkLst>
            <pc:docMk/>
            <pc:sldMk cId="1230242617" sldId="462"/>
            <ac:spMk id="11" creationId="{C4A4730D-4833-66A9-4034-05363DAA9AE6}"/>
          </ac:spMkLst>
        </pc:spChg>
      </pc:sldChg>
      <pc:sldChg chg="modSp new mod">
        <pc:chgData name="Martin Schedlbauer" userId="99666baf021553f1" providerId="LiveId" clId="{1B5EEBA8-378D-1844-8DB6-A8063DC9CD68}" dt="2025-03-21T13:27:01.359" v="1114" actId="27636"/>
        <pc:sldMkLst>
          <pc:docMk/>
          <pc:sldMk cId="2627712341" sldId="463"/>
        </pc:sldMkLst>
        <pc:spChg chg="mod">
          <ac:chgData name="Martin Schedlbauer" userId="99666baf021553f1" providerId="LiveId" clId="{1B5EEBA8-378D-1844-8DB6-A8063DC9CD68}" dt="2025-03-21T13:27:01.359" v="1114" actId="27636"/>
          <ac:spMkLst>
            <pc:docMk/>
            <pc:sldMk cId="2627712341" sldId="463"/>
            <ac:spMk id="2" creationId="{04A42B3C-B8D4-2E1C-9616-5480F33BB9AC}"/>
          </ac:spMkLst>
        </pc:spChg>
        <pc:spChg chg="mod">
          <ac:chgData name="Martin Schedlbauer" userId="99666baf021553f1" providerId="LiveId" clId="{1B5EEBA8-378D-1844-8DB6-A8063DC9CD68}" dt="2025-03-21T13:25:36.027" v="1086"/>
          <ac:spMkLst>
            <pc:docMk/>
            <pc:sldMk cId="2627712341" sldId="463"/>
            <ac:spMk id="3" creationId="{073ADEAB-E9F0-1BD2-055F-902AC25B119D}"/>
          </ac:spMkLst>
        </pc:spChg>
        <pc:spChg chg="mod">
          <ac:chgData name="Martin Schedlbauer" userId="99666baf021553f1" providerId="LiveId" clId="{1B5EEBA8-378D-1844-8DB6-A8063DC9CD68}" dt="2025-03-21T13:25:36.027" v="1086"/>
          <ac:spMkLst>
            <pc:docMk/>
            <pc:sldMk cId="2627712341" sldId="463"/>
            <ac:spMk id="4" creationId="{95DD7A78-5150-E85D-EAAB-E712AFC07A01}"/>
          </ac:spMkLst>
        </pc:spChg>
        <pc:spChg chg="mod">
          <ac:chgData name="Martin Schedlbauer" userId="99666baf021553f1" providerId="LiveId" clId="{1B5EEBA8-378D-1844-8DB6-A8063DC9CD68}" dt="2025-03-21T13:25:36.027" v="1086"/>
          <ac:spMkLst>
            <pc:docMk/>
            <pc:sldMk cId="2627712341" sldId="463"/>
            <ac:spMk id="5" creationId="{F0BF32D9-6FD0-D28F-518A-555E19DBA55F}"/>
          </ac:spMkLst>
        </pc:spChg>
        <pc:spChg chg="mod">
          <ac:chgData name="Martin Schedlbauer" userId="99666baf021553f1" providerId="LiveId" clId="{1B5EEBA8-378D-1844-8DB6-A8063DC9CD68}" dt="2025-03-21T13:25:36.027" v="1086"/>
          <ac:spMkLst>
            <pc:docMk/>
            <pc:sldMk cId="2627712341" sldId="463"/>
            <ac:spMk id="6" creationId="{E8244C21-8209-178D-430E-DF772C5CE787}"/>
          </ac:spMkLst>
        </pc:spChg>
      </pc:sldChg>
      <pc:sldChg chg="modSp new mod">
        <pc:chgData name="Martin Schedlbauer" userId="99666baf021553f1" providerId="LiveId" clId="{1B5EEBA8-378D-1844-8DB6-A8063DC9CD68}" dt="2025-03-21T13:25:36.027" v="1086"/>
        <pc:sldMkLst>
          <pc:docMk/>
          <pc:sldMk cId="275429878" sldId="464"/>
        </pc:sldMkLst>
        <pc:spChg chg="mod">
          <ac:chgData name="Martin Schedlbauer" userId="99666baf021553f1" providerId="LiveId" clId="{1B5EEBA8-378D-1844-8DB6-A8063DC9CD68}" dt="2025-03-21T13:25:36.027" v="1086"/>
          <ac:spMkLst>
            <pc:docMk/>
            <pc:sldMk cId="275429878" sldId="464"/>
            <ac:spMk id="2" creationId="{922E4160-680C-6FDC-CCE3-1C2A60F3A07A}"/>
          </ac:spMkLst>
        </pc:spChg>
        <pc:spChg chg="mod">
          <ac:chgData name="Martin Schedlbauer" userId="99666baf021553f1" providerId="LiveId" clId="{1B5EEBA8-378D-1844-8DB6-A8063DC9CD68}" dt="2025-03-21T13:25:36.027" v="1086"/>
          <ac:spMkLst>
            <pc:docMk/>
            <pc:sldMk cId="275429878" sldId="464"/>
            <ac:spMk id="3" creationId="{D6BC4B46-C6E0-CEDC-13C4-6446C4DEA7DB}"/>
          </ac:spMkLst>
        </pc:spChg>
        <pc:spChg chg="mod">
          <ac:chgData name="Martin Schedlbauer" userId="99666baf021553f1" providerId="LiveId" clId="{1B5EEBA8-378D-1844-8DB6-A8063DC9CD68}" dt="2025-03-21T13:25:36.027" v="1086"/>
          <ac:spMkLst>
            <pc:docMk/>
            <pc:sldMk cId="275429878" sldId="464"/>
            <ac:spMk id="4" creationId="{739154E4-8AA6-EEEB-32E3-C39A059BEBEE}"/>
          </ac:spMkLst>
        </pc:spChg>
        <pc:spChg chg="mod">
          <ac:chgData name="Martin Schedlbauer" userId="99666baf021553f1" providerId="LiveId" clId="{1B5EEBA8-378D-1844-8DB6-A8063DC9CD68}" dt="2025-03-21T13:25:36.027" v="1086"/>
          <ac:spMkLst>
            <pc:docMk/>
            <pc:sldMk cId="275429878" sldId="464"/>
            <ac:spMk id="5" creationId="{8441B3F4-0418-3E97-5D53-9425B0AC1909}"/>
          </ac:spMkLst>
        </pc:spChg>
        <pc:spChg chg="mod">
          <ac:chgData name="Martin Schedlbauer" userId="99666baf021553f1" providerId="LiveId" clId="{1B5EEBA8-378D-1844-8DB6-A8063DC9CD68}" dt="2025-03-21T13:25:36.027" v="1086"/>
          <ac:spMkLst>
            <pc:docMk/>
            <pc:sldMk cId="275429878" sldId="464"/>
            <ac:spMk id="6" creationId="{EEFA2E03-CB19-2804-1944-4625F2DBC7AF}"/>
          </ac:spMkLst>
        </pc:spChg>
      </pc:sldChg>
      <pc:sldChg chg="modSp new mod">
        <pc:chgData name="Martin Schedlbauer" userId="99666baf021553f1" providerId="LiveId" clId="{1B5EEBA8-378D-1844-8DB6-A8063DC9CD68}" dt="2025-03-21T13:27:11.386" v="1117" actId="12"/>
        <pc:sldMkLst>
          <pc:docMk/>
          <pc:sldMk cId="2634199223" sldId="465"/>
        </pc:sldMkLst>
        <pc:spChg chg="mod">
          <ac:chgData name="Martin Schedlbauer" userId="99666baf021553f1" providerId="LiveId" clId="{1B5EEBA8-378D-1844-8DB6-A8063DC9CD68}" dt="2025-03-21T13:25:36.027" v="1086"/>
          <ac:spMkLst>
            <pc:docMk/>
            <pc:sldMk cId="2634199223" sldId="465"/>
            <ac:spMk id="2" creationId="{9846E74C-1418-D241-1D1E-63BB1A2562F4}"/>
          </ac:spMkLst>
        </pc:spChg>
        <pc:spChg chg="mod">
          <ac:chgData name="Martin Schedlbauer" userId="99666baf021553f1" providerId="LiveId" clId="{1B5EEBA8-378D-1844-8DB6-A8063DC9CD68}" dt="2025-03-21T13:27:11.386" v="1117" actId="12"/>
          <ac:spMkLst>
            <pc:docMk/>
            <pc:sldMk cId="2634199223" sldId="465"/>
            <ac:spMk id="3" creationId="{6E7264C0-30EC-2627-6D4E-0DB11EAF65EB}"/>
          </ac:spMkLst>
        </pc:spChg>
        <pc:spChg chg="mod">
          <ac:chgData name="Martin Schedlbauer" userId="99666baf021553f1" providerId="LiveId" clId="{1B5EEBA8-378D-1844-8DB6-A8063DC9CD68}" dt="2025-03-21T13:25:36.027" v="1086"/>
          <ac:spMkLst>
            <pc:docMk/>
            <pc:sldMk cId="2634199223" sldId="465"/>
            <ac:spMk id="4" creationId="{36A828FA-85B8-8051-0CA8-E35E79E1C809}"/>
          </ac:spMkLst>
        </pc:spChg>
        <pc:spChg chg="mod">
          <ac:chgData name="Martin Schedlbauer" userId="99666baf021553f1" providerId="LiveId" clId="{1B5EEBA8-378D-1844-8DB6-A8063DC9CD68}" dt="2025-03-21T13:25:36.027" v="1086"/>
          <ac:spMkLst>
            <pc:docMk/>
            <pc:sldMk cId="2634199223" sldId="465"/>
            <ac:spMk id="5" creationId="{08191F4D-1F29-0DAF-D513-99EDC3A9026B}"/>
          </ac:spMkLst>
        </pc:spChg>
        <pc:spChg chg="mod">
          <ac:chgData name="Martin Schedlbauer" userId="99666baf021553f1" providerId="LiveId" clId="{1B5EEBA8-378D-1844-8DB6-A8063DC9CD68}" dt="2025-03-21T13:25:36.027" v="1086"/>
          <ac:spMkLst>
            <pc:docMk/>
            <pc:sldMk cId="2634199223" sldId="465"/>
            <ac:spMk id="6" creationId="{24F41B09-1159-3B2D-DF7F-BB6AB2056053}"/>
          </ac:spMkLst>
        </pc:spChg>
      </pc:sldChg>
      <pc:sldChg chg="modSp new mod">
        <pc:chgData name="Martin Schedlbauer" userId="99666baf021553f1" providerId="LiveId" clId="{1B5EEBA8-378D-1844-8DB6-A8063DC9CD68}" dt="2025-03-21T13:25:36.027" v="1086"/>
        <pc:sldMkLst>
          <pc:docMk/>
          <pc:sldMk cId="2583998309" sldId="466"/>
        </pc:sldMkLst>
        <pc:spChg chg="mod">
          <ac:chgData name="Martin Schedlbauer" userId="99666baf021553f1" providerId="LiveId" clId="{1B5EEBA8-378D-1844-8DB6-A8063DC9CD68}" dt="2025-03-21T13:25:36.027" v="1086"/>
          <ac:spMkLst>
            <pc:docMk/>
            <pc:sldMk cId="2583998309" sldId="466"/>
            <ac:spMk id="2" creationId="{0B01CC36-F160-6553-DD3B-B2DEB363C975}"/>
          </ac:spMkLst>
        </pc:spChg>
        <pc:spChg chg="mod">
          <ac:chgData name="Martin Schedlbauer" userId="99666baf021553f1" providerId="LiveId" clId="{1B5EEBA8-378D-1844-8DB6-A8063DC9CD68}" dt="2025-03-21T13:25:36.027" v="1086"/>
          <ac:spMkLst>
            <pc:docMk/>
            <pc:sldMk cId="2583998309" sldId="466"/>
            <ac:spMk id="3" creationId="{43E7D06D-EB6B-E21C-D7B8-B29C241F5476}"/>
          </ac:spMkLst>
        </pc:spChg>
        <pc:spChg chg="mod">
          <ac:chgData name="Martin Schedlbauer" userId="99666baf021553f1" providerId="LiveId" clId="{1B5EEBA8-378D-1844-8DB6-A8063DC9CD68}" dt="2025-03-21T13:25:36.027" v="1086"/>
          <ac:spMkLst>
            <pc:docMk/>
            <pc:sldMk cId="2583998309" sldId="466"/>
            <ac:spMk id="4" creationId="{DBCE5C2A-7B3B-6724-385C-F7BA4675B290}"/>
          </ac:spMkLst>
        </pc:spChg>
        <pc:spChg chg="mod">
          <ac:chgData name="Martin Schedlbauer" userId="99666baf021553f1" providerId="LiveId" clId="{1B5EEBA8-378D-1844-8DB6-A8063DC9CD68}" dt="2025-03-21T13:25:36.027" v="1086"/>
          <ac:spMkLst>
            <pc:docMk/>
            <pc:sldMk cId="2583998309" sldId="466"/>
            <ac:spMk id="5" creationId="{0EC18347-2DE9-6B5A-390A-1D7BB258B10B}"/>
          </ac:spMkLst>
        </pc:spChg>
        <pc:spChg chg="mod">
          <ac:chgData name="Martin Schedlbauer" userId="99666baf021553f1" providerId="LiveId" clId="{1B5EEBA8-378D-1844-8DB6-A8063DC9CD68}" dt="2025-03-21T13:25:36.027" v="1086"/>
          <ac:spMkLst>
            <pc:docMk/>
            <pc:sldMk cId="2583998309" sldId="466"/>
            <ac:spMk id="6" creationId="{E9DE2D80-7105-1294-0683-7EE5A4BCD24B}"/>
          </ac:spMkLst>
        </pc:spChg>
      </pc:sldChg>
      <pc:sldChg chg="modSp new mod">
        <pc:chgData name="Martin Schedlbauer" userId="99666baf021553f1" providerId="LiveId" clId="{1B5EEBA8-378D-1844-8DB6-A8063DC9CD68}" dt="2025-03-21T13:25:36.027" v="1086"/>
        <pc:sldMkLst>
          <pc:docMk/>
          <pc:sldMk cId="1283772738" sldId="467"/>
        </pc:sldMkLst>
        <pc:spChg chg="mod">
          <ac:chgData name="Martin Schedlbauer" userId="99666baf021553f1" providerId="LiveId" clId="{1B5EEBA8-378D-1844-8DB6-A8063DC9CD68}" dt="2025-03-21T13:25:36.027" v="1086"/>
          <ac:spMkLst>
            <pc:docMk/>
            <pc:sldMk cId="1283772738" sldId="467"/>
            <ac:spMk id="2" creationId="{6C32B6C4-3D8D-CD03-A022-94912A1C0083}"/>
          </ac:spMkLst>
        </pc:spChg>
        <pc:spChg chg="mod">
          <ac:chgData name="Martin Schedlbauer" userId="99666baf021553f1" providerId="LiveId" clId="{1B5EEBA8-378D-1844-8DB6-A8063DC9CD68}" dt="2025-03-21T13:25:36.027" v="1086"/>
          <ac:spMkLst>
            <pc:docMk/>
            <pc:sldMk cId="1283772738" sldId="467"/>
            <ac:spMk id="3" creationId="{F11CC7E4-7580-7901-E0AF-CDA964044D83}"/>
          </ac:spMkLst>
        </pc:spChg>
        <pc:spChg chg="mod">
          <ac:chgData name="Martin Schedlbauer" userId="99666baf021553f1" providerId="LiveId" clId="{1B5EEBA8-378D-1844-8DB6-A8063DC9CD68}" dt="2025-03-21T13:25:36.027" v="1086"/>
          <ac:spMkLst>
            <pc:docMk/>
            <pc:sldMk cId="1283772738" sldId="467"/>
            <ac:spMk id="4" creationId="{65FC4BE0-735D-D2E8-2183-ADD4BDFA9A0C}"/>
          </ac:spMkLst>
        </pc:spChg>
        <pc:spChg chg="mod">
          <ac:chgData name="Martin Schedlbauer" userId="99666baf021553f1" providerId="LiveId" clId="{1B5EEBA8-378D-1844-8DB6-A8063DC9CD68}" dt="2025-03-21T13:25:36.027" v="1086"/>
          <ac:spMkLst>
            <pc:docMk/>
            <pc:sldMk cId="1283772738" sldId="467"/>
            <ac:spMk id="5" creationId="{4DEA4C3F-8A9A-414B-DE6E-43C588271A3A}"/>
          </ac:spMkLst>
        </pc:spChg>
        <pc:spChg chg="mod">
          <ac:chgData name="Martin Schedlbauer" userId="99666baf021553f1" providerId="LiveId" clId="{1B5EEBA8-378D-1844-8DB6-A8063DC9CD68}" dt="2025-03-21T13:25:36.027" v="1086"/>
          <ac:spMkLst>
            <pc:docMk/>
            <pc:sldMk cId="1283772738" sldId="467"/>
            <ac:spMk id="6" creationId="{0A6960F5-FFB0-E655-75EA-14D25F950C07}"/>
          </ac:spMkLst>
        </pc:spChg>
      </pc:sldChg>
      <pc:sldChg chg="modSp new mod">
        <pc:chgData name="Martin Schedlbauer" userId="99666baf021553f1" providerId="LiveId" clId="{1B5EEBA8-378D-1844-8DB6-A8063DC9CD68}" dt="2025-03-21T13:25:36.027" v="1086"/>
        <pc:sldMkLst>
          <pc:docMk/>
          <pc:sldMk cId="2103331286" sldId="468"/>
        </pc:sldMkLst>
        <pc:spChg chg="mod">
          <ac:chgData name="Martin Schedlbauer" userId="99666baf021553f1" providerId="LiveId" clId="{1B5EEBA8-378D-1844-8DB6-A8063DC9CD68}" dt="2025-03-21T13:25:36.027" v="1086"/>
          <ac:spMkLst>
            <pc:docMk/>
            <pc:sldMk cId="2103331286" sldId="468"/>
            <ac:spMk id="2" creationId="{994DDD42-9BEA-BDE5-85EA-2E35A82D53AD}"/>
          </ac:spMkLst>
        </pc:spChg>
        <pc:spChg chg="mod">
          <ac:chgData name="Martin Schedlbauer" userId="99666baf021553f1" providerId="LiveId" clId="{1B5EEBA8-378D-1844-8DB6-A8063DC9CD68}" dt="2025-03-21T13:25:36.027" v="1086"/>
          <ac:spMkLst>
            <pc:docMk/>
            <pc:sldMk cId="2103331286" sldId="468"/>
            <ac:spMk id="3" creationId="{90E866C0-9567-4896-AD58-095B43EFBECC}"/>
          </ac:spMkLst>
        </pc:spChg>
        <pc:spChg chg="mod">
          <ac:chgData name="Martin Schedlbauer" userId="99666baf021553f1" providerId="LiveId" clId="{1B5EEBA8-378D-1844-8DB6-A8063DC9CD68}" dt="2025-03-21T13:25:36.027" v="1086"/>
          <ac:spMkLst>
            <pc:docMk/>
            <pc:sldMk cId="2103331286" sldId="468"/>
            <ac:spMk id="4" creationId="{55C2C6DA-34E8-D895-2B08-7EB9DAA60A84}"/>
          </ac:spMkLst>
        </pc:spChg>
        <pc:spChg chg="mod">
          <ac:chgData name="Martin Schedlbauer" userId="99666baf021553f1" providerId="LiveId" clId="{1B5EEBA8-378D-1844-8DB6-A8063DC9CD68}" dt="2025-03-21T13:25:36.027" v="1086"/>
          <ac:spMkLst>
            <pc:docMk/>
            <pc:sldMk cId="2103331286" sldId="468"/>
            <ac:spMk id="5" creationId="{B7011856-3D20-5517-5C0B-C3340684236B}"/>
          </ac:spMkLst>
        </pc:spChg>
        <pc:spChg chg="mod">
          <ac:chgData name="Martin Schedlbauer" userId="99666baf021553f1" providerId="LiveId" clId="{1B5EEBA8-378D-1844-8DB6-A8063DC9CD68}" dt="2025-03-21T13:25:36.027" v="1086"/>
          <ac:spMkLst>
            <pc:docMk/>
            <pc:sldMk cId="2103331286" sldId="468"/>
            <ac:spMk id="6" creationId="{6213D760-D986-F758-B7EB-59891395779C}"/>
          </ac:spMkLst>
        </pc:spChg>
      </pc:sldChg>
      <pc:sldChg chg="modSp new mod">
        <pc:chgData name="Martin Schedlbauer" userId="99666baf021553f1" providerId="LiveId" clId="{1B5EEBA8-378D-1844-8DB6-A8063DC9CD68}" dt="2025-03-21T13:25:36.404" v="1097" actId="27636"/>
        <pc:sldMkLst>
          <pc:docMk/>
          <pc:sldMk cId="18883208" sldId="469"/>
        </pc:sldMkLst>
        <pc:spChg chg="mod">
          <ac:chgData name="Martin Schedlbauer" userId="99666baf021553f1" providerId="LiveId" clId="{1B5EEBA8-378D-1844-8DB6-A8063DC9CD68}" dt="2025-03-21T13:25:36.027" v="1086"/>
          <ac:spMkLst>
            <pc:docMk/>
            <pc:sldMk cId="18883208" sldId="469"/>
            <ac:spMk id="2" creationId="{7A76630E-D42A-939C-C0E8-111F6CCBC0A9}"/>
          </ac:spMkLst>
        </pc:spChg>
        <pc:spChg chg="mod">
          <ac:chgData name="Martin Schedlbauer" userId="99666baf021553f1" providerId="LiveId" clId="{1B5EEBA8-378D-1844-8DB6-A8063DC9CD68}" dt="2025-03-21T13:25:36.404" v="1097" actId="27636"/>
          <ac:spMkLst>
            <pc:docMk/>
            <pc:sldMk cId="18883208" sldId="469"/>
            <ac:spMk id="3" creationId="{C5A66B92-9015-318F-E2B7-E30A54F21DFE}"/>
          </ac:spMkLst>
        </pc:spChg>
        <pc:spChg chg="mod">
          <ac:chgData name="Martin Schedlbauer" userId="99666baf021553f1" providerId="LiveId" clId="{1B5EEBA8-378D-1844-8DB6-A8063DC9CD68}" dt="2025-03-21T13:25:36.027" v="1086"/>
          <ac:spMkLst>
            <pc:docMk/>
            <pc:sldMk cId="18883208" sldId="469"/>
            <ac:spMk id="4" creationId="{C244CE16-1706-D1FB-1AD7-A3C45DDDACA6}"/>
          </ac:spMkLst>
        </pc:spChg>
        <pc:spChg chg="mod">
          <ac:chgData name="Martin Schedlbauer" userId="99666baf021553f1" providerId="LiveId" clId="{1B5EEBA8-378D-1844-8DB6-A8063DC9CD68}" dt="2025-03-21T13:25:36.027" v="1086"/>
          <ac:spMkLst>
            <pc:docMk/>
            <pc:sldMk cId="18883208" sldId="469"/>
            <ac:spMk id="5" creationId="{0018BB11-208F-DE03-F078-A6F7E384B32E}"/>
          </ac:spMkLst>
        </pc:spChg>
        <pc:spChg chg="mod">
          <ac:chgData name="Martin Schedlbauer" userId="99666baf021553f1" providerId="LiveId" clId="{1B5EEBA8-378D-1844-8DB6-A8063DC9CD68}" dt="2025-03-21T13:25:36.027" v="1086"/>
          <ac:spMkLst>
            <pc:docMk/>
            <pc:sldMk cId="18883208" sldId="469"/>
            <ac:spMk id="6" creationId="{4C86F96B-282B-4505-6C16-6C4A21EDC04D}"/>
          </ac:spMkLst>
        </pc:spChg>
      </pc:sldChg>
      <pc:sldChg chg="modSp new mod">
        <pc:chgData name="Martin Schedlbauer" userId="99666baf021553f1" providerId="LiveId" clId="{1B5EEBA8-378D-1844-8DB6-A8063DC9CD68}" dt="2025-03-21T19:20:23.789" v="1861"/>
        <pc:sldMkLst>
          <pc:docMk/>
          <pc:sldMk cId="3017807406" sldId="470"/>
        </pc:sldMkLst>
        <pc:spChg chg="mod">
          <ac:chgData name="Martin Schedlbauer" userId="99666baf021553f1" providerId="LiveId" clId="{1B5EEBA8-378D-1844-8DB6-A8063DC9CD68}" dt="2025-03-21T13:25:36.027" v="1086"/>
          <ac:spMkLst>
            <pc:docMk/>
            <pc:sldMk cId="3017807406" sldId="470"/>
            <ac:spMk id="2" creationId="{6C7C1D5A-00BE-3B3F-4D63-9AADC3EED728}"/>
          </ac:spMkLst>
        </pc:spChg>
        <pc:spChg chg="mod">
          <ac:chgData name="Martin Schedlbauer" userId="99666baf021553f1" providerId="LiveId" clId="{1B5EEBA8-378D-1844-8DB6-A8063DC9CD68}" dt="2025-03-21T19:20:23.789" v="1861"/>
          <ac:spMkLst>
            <pc:docMk/>
            <pc:sldMk cId="3017807406" sldId="470"/>
            <ac:spMk id="3" creationId="{169B931A-62A7-124C-C44F-AFF026C76086}"/>
          </ac:spMkLst>
        </pc:spChg>
        <pc:spChg chg="mod">
          <ac:chgData name="Martin Schedlbauer" userId="99666baf021553f1" providerId="LiveId" clId="{1B5EEBA8-378D-1844-8DB6-A8063DC9CD68}" dt="2025-03-21T13:25:36.027" v="1086"/>
          <ac:spMkLst>
            <pc:docMk/>
            <pc:sldMk cId="3017807406" sldId="470"/>
            <ac:spMk id="4" creationId="{0644B615-5814-3483-AD17-1125F1E1DCD2}"/>
          </ac:spMkLst>
        </pc:spChg>
        <pc:spChg chg="mod">
          <ac:chgData name="Martin Schedlbauer" userId="99666baf021553f1" providerId="LiveId" clId="{1B5EEBA8-378D-1844-8DB6-A8063DC9CD68}" dt="2025-03-21T13:25:36.027" v="1086"/>
          <ac:spMkLst>
            <pc:docMk/>
            <pc:sldMk cId="3017807406" sldId="470"/>
            <ac:spMk id="5" creationId="{F0C6F47A-7073-3A8D-48C3-607444EE1568}"/>
          </ac:spMkLst>
        </pc:spChg>
        <pc:spChg chg="mod">
          <ac:chgData name="Martin Schedlbauer" userId="99666baf021553f1" providerId="LiveId" clId="{1B5EEBA8-378D-1844-8DB6-A8063DC9CD68}" dt="2025-03-21T13:25:36.027" v="1086"/>
          <ac:spMkLst>
            <pc:docMk/>
            <pc:sldMk cId="3017807406" sldId="470"/>
            <ac:spMk id="6" creationId="{A94DC429-F3B8-9DAE-6F2D-BD4074F3CC6F}"/>
          </ac:spMkLst>
        </pc:spChg>
      </pc:sldChg>
      <pc:sldChg chg="addSp delSp modSp new mod">
        <pc:chgData name="Martin Schedlbauer" userId="99666baf021553f1" providerId="LiveId" clId="{1B5EEBA8-378D-1844-8DB6-A8063DC9CD68}" dt="2025-03-21T13:25:36.027" v="1086"/>
        <pc:sldMkLst>
          <pc:docMk/>
          <pc:sldMk cId="217013606" sldId="471"/>
        </pc:sldMkLst>
        <pc:spChg chg="mod">
          <ac:chgData name="Martin Schedlbauer" userId="99666baf021553f1" providerId="LiveId" clId="{1B5EEBA8-378D-1844-8DB6-A8063DC9CD68}" dt="2025-03-21T13:25:36.027" v="1086"/>
          <ac:spMkLst>
            <pc:docMk/>
            <pc:sldMk cId="217013606" sldId="471"/>
            <ac:spMk id="2" creationId="{A18247E1-368A-C082-C73C-54A91A46E491}"/>
          </ac:spMkLst>
        </pc:spChg>
        <pc:spChg chg="del">
          <ac:chgData name="Martin Schedlbauer" userId="99666baf021553f1" providerId="LiveId" clId="{1B5EEBA8-378D-1844-8DB6-A8063DC9CD68}" dt="2025-03-21T13:20:40.877" v="843" actId="478"/>
          <ac:spMkLst>
            <pc:docMk/>
            <pc:sldMk cId="217013606" sldId="471"/>
            <ac:spMk id="3" creationId="{D8597CE0-50F2-358E-3A87-0A677A1725F1}"/>
          </ac:spMkLst>
        </pc:spChg>
        <pc:spChg chg="mod">
          <ac:chgData name="Martin Schedlbauer" userId="99666baf021553f1" providerId="LiveId" clId="{1B5EEBA8-378D-1844-8DB6-A8063DC9CD68}" dt="2025-03-21T13:25:36.027" v="1086"/>
          <ac:spMkLst>
            <pc:docMk/>
            <pc:sldMk cId="217013606" sldId="471"/>
            <ac:spMk id="4" creationId="{30C25824-4F2C-690A-E7EC-1DAEC4B8FD71}"/>
          </ac:spMkLst>
        </pc:spChg>
        <pc:spChg chg="mod">
          <ac:chgData name="Martin Schedlbauer" userId="99666baf021553f1" providerId="LiveId" clId="{1B5EEBA8-378D-1844-8DB6-A8063DC9CD68}" dt="2025-03-21T13:25:36.027" v="1086"/>
          <ac:spMkLst>
            <pc:docMk/>
            <pc:sldMk cId="217013606" sldId="471"/>
            <ac:spMk id="5" creationId="{5C70FEC4-3369-3923-D7FD-E76D6E19A505}"/>
          </ac:spMkLst>
        </pc:spChg>
        <pc:spChg chg="mod">
          <ac:chgData name="Martin Schedlbauer" userId="99666baf021553f1" providerId="LiveId" clId="{1B5EEBA8-378D-1844-8DB6-A8063DC9CD68}" dt="2025-03-21T13:25:36.027" v="1086"/>
          <ac:spMkLst>
            <pc:docMk/>
            <pc:sldMk cId="217013606" sldId="471"/>
            <ac:spMk id="6" creationId="{5C35DFE0-69AE-9B69-F364-DB6D174AF4F4}"/>
          </ac:spMkLst>
        </pc:spChg>
        <pc:picChg chg="add del mod">
          <ac:chgData name="Martin Schedlbauer" userId="99666baf021553f1" providerId="LiveId" clId="{1B5EEBA8-378D-1844-8DB6-A8063DC9CD68}" dt="2025-03-21T13:21:15.663" v="848" actId="478"/>
          <ac:picMkLst>
            <pc:docMk/>
            <pc:sldMk cId="217013606" sldId="471"/>
            <ac:picMk id="7" creationId="{FD88500A-32AC-3D37-85F7-C2C981DF60F0}"/>
          </ac:picMkLst>
        </pc:picChg>
        <pc:picChg chg="add mod">
          <ac:chgData name="Martin Schedlbauer" userId="99666baf021553f1" providerId="LiveId" clId="{1B5EEBA8-378D-1844-8DB6-A8063DC9CD68}" dt="2025-03-21T13:21:56.729" v="852" actId="1076"/>
          <ac:picMkLst>
            <pc:docMk/>
            <pc:sldMk cId="217013606" sldId="471"/>
            <ac:picMk id="8" creationId="{C56AD72F-1CFC-0D4B-A9FF-A6F230C54535}"/>
          </ac:picMkLst>
        </pc:picChg>
      </pc:sldChg>
      <pc:sldChg chg="addSp delSp modSp new mod modClrScheme chgLayout">
        <pc:chgData name="Martin Schedlbauer" userId="99666baf021553f1" providerId="LiveId" clId="{1B5EEBA8-378D-1844-8DB6-A8063DC9CD68}" dt="2025-03-21T15:29:11.874" v="1732" actId="478"/>
        <pc:sldMkLst>
          <pc:docMk/>
          <pc:sldMk cId="1849956929" sldId="472"/>
        </pc:sldMkLst>
        <pc:spChg chg="mod ord">
          <ac:chgData name="Martin Schedlbauer" userId="99666baf021553f1" providerId="LiveId" clId="{1B5EEBA8-378D-1844-8DB6-A8063DC9CD68}" dt="2025-03-21T15:28:41.283" v="1727" actId="700"/>
          <ac:spMkLst>
            <pc:docMk/>
            <pc:sldMk cId="1849956929" sldId="472"/>
            <ac:spMk id="2" creationId="{ED9ADF8D-8AFF-0AD9-7EA6-FDC3E0BAE2B7}"/>
          </ac:spMkLst>
        </pc:spChg>
        <pc:spChg chg="del">
          <ac:chgData name="Martin Schedlbauer" userId="99666baf021553f1" providerId="LiveId" clId="{1B5EEBA8-378D-1844-8DB6-A8063DC9CD68}" dt="2025-03-21T15:28:30.313" v="1726" actId="478"/>
          <ac:spMkLst>
            <pc:docMk/>
            <pc:sldMk cId="1849956929" sldId="472"/>
            <ac:spMk id="3" creationId="{CC3D2EC8-15B3-FF3C-C8EB-636AAAAABCE5}"/>
          </ac:spMkLst>
        </pc:spChg>
        <pc:spChg chg="del mod ord">
          <ac:chgData name="Martin Schedlbauer" userId="99666baf021553f1" providerId="LiveId" clId="{1B5EEBA8-378D-1844-8DB6-A8063DC9CD68}" dt="2025-03-21T15:29:11.874" v="1732" actId="478"/>
          <ac:spMkLst>
            <pc:docMk/>
            <pc:sldMk cId="1849956929" sldId="472"/>
            <ac:spMk id="4" creationId="{251DFA7D-335E-B07F-649C-B130D72725FA}"/>
          </ac:spMkLst>
        </pc:spChg>
        <pc:spChg chg="del mod ord">
          <ac:chgData name="Martin Schedlbauer" userId="99666baf021553f1" providerId="LiveId" clId="{1B5EEBA8-378D-1844-8DB6-A8063DC9CD68}" dt="2025-03-21T15:29:11.874" v="1732" actId="478"/>
          <ac:spMkLst>
            <pc:docMk/>
            <pc:sldMk cId="1849956929" sldId="472"/>
            <ac:spMk id="5" creationId="{512C3356-AA7B-073C-9286-49405725A9B8}"/>
          </ac:spMkLst>
        </pc:spChg>
        <pc:spChg chg="del mod ord">
          <ac:chgData name="Martin Schedlbauer" userId="99666baf021553f1" providerId="LiveId" clId="{1B5EEBA8-378D-1844-8DB6-A8063DC9CD68}" dt="2025-03-21T15:29:11.874" v="1732" actId="478"/>
          <ac:spMkLst>
            <pc:docMk/>
            <pc:sldMk cId="1849956929" sldId="472"/>
            <ac:spMk id="6" creationId="{0B7B0F98-9F8E-B7DC-FE90-269230E494BB}"/>
          </ac:spMkLst>
        </pc:spChg>
        <pc:spChg chg="add del">
          <ac:chgData name="Martin Schedlbauer" userId="99666baf021553f1" providerId="LiveId" clId="{1B5EEBA8-378D-1844-8DB6-A8063DC9CD68}" dt="2025-03-21T15:27:18.202" v="1712" actId="22"/>
          <ac:spMkLst>
            <pc:docMk/>
            <pc:sldMk cId="1849956929" sldId="472"/>
            <ac:spMk id="8" creationId="{3027B7CC-7CF0-085C-BB08-704F4511A2CF}"/>
          </ac:spMkLst>
        </pc:spChg>
        <pc:picChg chg="add mod">
          <ac:chgData name="Martin Schedlbauer" userId="99666baf021553f1" providerId="LiveId" clId="{1B5EEBA8-378D-1844-8DB6-A8063DC9CD68}" dt="2025-03-21T15:29:07.436" v="1731" actId="1076"/>
          <ac:picMkLst>
            <pc:docMk/>
            <pc:sldMk cId="1849956929" sldId="472"/>
            <ac:picMk id="9" creationId="{5B8840F3-6FC8-B434-8435-B948DBB443DF}"/>
          </ac:picMkLst>
        </pc:picChg>
        <pc:picChg chg="add del mod">
          <ac:chgData name="Martin Schedlbauer" userId="99666baf021553f1" providerId="LiveId" clId="{1B5EEBA8-378D-1844-8DB6-A8063DC9CD68}" dt="2025-03-21T15:27:16.015" v="1710" actId="478"/>
          <ac:picMkLst>
            <pc:docMk/>
            <pc:sldMk cId="1849956929" sldId="472"/>
            <ac:picMk id="3074" creationId="{EA3C4C17-EA15-D031-54BF-AC2D4A01478C}"/>
          </ac:picMkLst>
        </pc:picChg>
        <pc:picChg chg="add del mod">
          <ac:chgData name="Martin Schedlbauer" userId="99666baf021553f1" providerId="LiveId" clId="{1B5EEBA8-378D-1844-8DB6-A8063DC9CD68}" dt="2025-03-21T15:27:52.038" v="1719" actId="478"/>
          <ac:picMkLst>
            <pc:docMk/>
            <pc:sldMk cId="1849956929" sldId="472"/>
            <ac:picMk id="3076" creationId="{FF294757-1B5E-6656-4801-874A85B3C21A}"/>
          </ac:picMkLst>
        </pc:picChg>
      </pc:sldChg>
      <pc:sldChg chg="addSp delSp modSp new mod ord">
        <pc:chgData name="Martin Schedlbauer" userId="99666baf021553f1" providerId="LiveId" clId="{1B5EEBA8-378D-1844-8DB6-A8063DC9CD68}" dt="2025-03-21T18:55:33.841" v="1821" actId="20578"/>
        <pc:sldMkLst>
          <pc:docMk/>
          <pc:sldMk cId="1252149788" sldId="473"/>
        </pc:sldMkLst>
        <pc:spChg chg="mod">
          <ac:chgData name="Martin Schedlbauer" userId="99666baf021553f1" providerId="LiveId" clId="{1B5EEBA8-378D-1844-8DB6-A8063DC9CD68}" dt="2025-03-21T18:49:06.009" v="1777" actId="26606"/>
          <ac:spMkLst>
            <pc:docMk/>
            <pc:sldMk cId="1252149788" sldId="473"/>
            <ac:spMk id="2" creationId="{617930ED-DF0D-517E-25B7-F7AA61717F26}"/>
          </ac:spMkLst>
        </pc:spChg>
        <pc:spChg chg="del">
          <ac:chgData name="Martin Schedlbauer" userId="99666baf021553f1" providerId="LiveId" clId="{1B5EEBA8-378D-1844-8DB6-A8063DC9CD68}" dt="2025-03-21T18:48:56.442" v="1774" actId="478"/>
          <ac:spMkLst>
            <pc:docMk/>
            <pc:sldMk cId="1252149788" sldId="473"/>
            <ac:spMk id="3" creationId="{0278DF5E-4615-0736-E5E8-E968F5ECDE6C}"/>
          </ac:spMkLst>
        </pc:spChg>
        <pc:spChg chg="mod">
          <ac:chgData name="Martin Schedlbauer" userId="99666baf021553f1" providerId="LiveId" clId="{1B5EEBA8-378D-1844-8DB6-A8063DC9CD68}" dt="2025-03-21T18:49:06.009" v="1777" actId="26606"/>
          <ac:spMkLst>
            <pc:docMk/>
            <pc:sldMk cId="1252149788" sldId="473"/>
            <ac:spMk id="4" creationId="{D2950580-1722-4717-E662-A511B01A1BC7}"/>
          </ac:spMkLst>
        </pc:spChg>
        <pc:spChg chg="mod">
          <ac:chgData name="Martin Schedlbauer" userId="99666baf021553f1" providerId="LiveId" clId="{1B5EEBA8-378D-1844-8DB6-A8063DC9CD68}" dt="2025-03-21T18:49:06.009" v="1777" actId="26606"/>
          <ac:spMkLst>
            <pc:docMk/>
            <pc:sldMk cId="1252149788" sldId="473"/>
            <ac:spMk id="5" creationId="{FE81433D-A9B7-7A4F-4CE6-5D5BB8826DC5}"/>
          </ac:spMkLst>
        </pc:spChg>
        <pc:spChg chg="mod">
          <ac:chgData name="Martin Schedlbauer" userId="99666baf021553f1" providerId="LiveId" clId="{1B5EEBA8-378D-1844-8DB6-A8063DC9CD68}" dt="2025-03-21T18:49:06.009" v="1777" actId="26606"/>
          <ac:spMkLst>
            <pc:docMk/>
            <pc:sldMk cId="1252149788" sldId="473"/>
            <ac:spMk id="6" creationId="{78125222-EAC3-258F-6208-4D9688689F99}"/>
          </ac:spMkLst>
        </pc:spChg>
        <pc:picChg chg="add mod ord">
          <ac:chgData name="Martin Schedlbauer" userId="99666baf021553f1" providerId="LiveId" clId="{1B5EEBA8-378D-1844-8DB6-A8063DC9CD68}" dt="2025-03-21T18:49:06.009" v="1777" actId="26606"/>
          <ac:picMkLst>
            <pc:docMk/>
            <pc:sldMk cId="1252149788" sldId="473"/>
            <ac:picMk id="7" creationId="{CFC4F144-11AD-77FA-F487-1C1AAF8856CE}"/>
          </ac:picMkLst>
        </pc:picChg>
      </pc:sldChg>
      <pc:sldChg chg="addSp delSp modSp new mod">
        <pc:chgData name="Martin Schedlbauer" userId="99666baf021553f1" providerId="LiveId" clId="{1B5EEBA8-378D-1844-8DB6-A8063DC9CD68}" dt="2025-03-21T18:52:01.251" v="1799" actId="26606"/>
        <pc:sldMkLst>
          <pc:docMk/>
          <pc:sldMk cId="1032405494" sldId="474"/>
        </pc:sldMkLst>
        <pc:spChg chg="mod">
          <ac:chgData name="Martin Schedlbauer" userId="99666baf021553f1" providerId="LiveId" clId="{1B5EEBA8-378D-1844-8DB6-A8063DC9CD68}" dt="2025-03-21T18:52:01.251" v="1799" actId="26606"/>
          <ac:spMkLst>
            <pc:docMk/>
            <pc:sldMk cId="1032405494" sldId="474"/>
            <ac:spMk id="2" creationId="{FB46AB12-29B2-A22D-12B7-5E810837311A}"/>
          </ac:spMkLst>
        </pc:spChg>
        <pc:spChg chg="del">
          <ac:chgData name="Martin Schedlbauer" userId="99666baf021553f1" providerId="LiveId" clId="{1B5EEBA8-378D-1844-8DB6-A8063DC9CD68}" dt="2025-03-21T18:51:45.810" v="1779" actId="478"/>
          <ac:spMkLst>
            <pc:docMk/>
            <pc:sldMk cId="1032405494" sldId="474"/>
            <ac:spMk id="3" creationId="{DD6B0FAC-C1FB-4E66-37D4-563C7E25556B}"/>
          </ac:spMkLst>
        </pc:spChg>
        <pc:spChg chg="mod">
          <ac:chgData name="Martin Schedlbauer" userId="99666baf021553f1" providerId="LiveId" clId="{1B5EEBA8-378D-1844-8DB6-A8063DC9CD68}" dt="2025-03-21T18:52:01.251" v="1799" actId="26606"/>
          <ac:spMkLst>
            <pc:docMk/>
            <pc:sldMk cId="1032405494" sldId="474"/>
            <ac:spMk id="4" creationId="{5AFA3146-8984-B671-2E3E-A3B0283F424A}"/>
          </ac:spMkLst>
        </pc:spChg>
        <pc:spChg chg="mod">
          <ac:chgData name="Martin Schedlbauer" userId="99666baf021553f1" providerId="LiveId" clId="{1B5EEBA8-378D-1844-8DB6-A8063DC9CD68}" dt="2025-03-21T18:52:01.251" v="1799" actId="26606"/>
          <ac:spMkLst>
            <pc:docMk/>
            <pc:sldMk cId="1032405494" sldId="474"/>
            <ac:spMk id="5" creationId="{DC99E63E-D6A1-CF40-5E6B-496C1C461EC4}"/>
          </ac:spMkLst>
        </pc:spChg>
        <pc:spChg chg="mod">
          <ac:chgData name="Martin Schedlbauer" userId="99666baf021553f1" providerId="LiveId" clId="{1B5EEBA8-378D-1844-8DB6-A8063DC9CD68}" dt="2025-03-21T18:52:01.251" v="1799" actId="26606"/>
          <ac:spMkLst>
            <pc:docMk/>
            <pc:sldMk cId="1032405494" sldId="474"/>
            <ac:spMk id="6" creationId="{87D37310-C00C-3548-B98D-A842E16005A3}"/>
          </ac:spMkLst>
        </pc:spChg>
        <pc:picChg chg="add mod ord">
          <ac:chgData name="Martin Schedlbauer" userId="99666baf021553f1" providerId="LiveId" clId="{1B5EEBA8-378D-1844-8DB6-A8063DC9CD68}" dt="2025-03-21T18:52:01.251" v="1799" actId="26606"/>
          <ac:picMkLst>
            <pc:docMk/>
            <pc:sldMk cId="1032405494" sldId="474"/>
            <ac:picMk id="7" creationId="{8C53D767-441D-B8F8-5916-8E85487CD0AE}"/>
          </ac:picMkLst>
        </pc:picChg>
      </pc:sldChg>
      <pc:sldChg chg="addSp delSp modSp new mod">
        <pc:chgData name="Martin Schedlbauer" userId="99666baf021553f1" providerId="LiveId" clId="{1B5EEBA8-378D-1844-8DB6-A8063DC9CD68}" dt="2025-03-21T18:55:23.304" v="1820" actId="26606"/>
        <pc:sldMkLst>
          <pc:docMk/>
          <pc:sldMk cId="1138496674" sldId="475"/>
        </pc:sldMkLst>
        <pc:spChg chg="mod">
          <ac:chgData name="Martin Schedlbauer" userId="99666baf021553f1" providerId="LiveId" clId="{1B5EEBA8-378D-1844-8DB6-A8063DC9CD68}" dt="2025-03-21T18:55:23.304" v="1820" actId="26606"/>
          <ac:spMkLst>
            <pc:docMk/>
            <pc:sldMk cId="1138496674" sldId="475"/>
            <ac:spMk id="2" creationId="{548EE961-F6CA-7F20-7937-C31C797F0D74}"/>
          </ac:spMkLst>
        </pc:spChg>
        <pc:spChg chg="del">
          <ac:chgData name="Martin Schedlbauer" userId="99666baf021553f1" providerId="LiveId" clId="{1B5EEBA8-378D-1844-8DB6-A8063DC9CD68}" dt="2025-03-21T18:55:17.165" v="1818" actId="478"/>
          <ac:spMkLst>
            <pc:docMk/>
            <pc:sldMk cId="1138496674" sldId="475"/>
            <ac:spMk id="3" creationId="{131EC852-5CC1-DC33-7BBE-1F645C4E717D}"/>
          </ac:spMkLst>
        </pc:spChg>
        <pc:spChg chg="mod">
          <ac:chgData name="Martin Schedlbauer" userId="99666baf021553f1" providerId="LiveId" clId="{1B5EEBA8-378D-1844-8DB6-A8063DC9CD68}" dt="2025-03-21T18:55:23.304" v="1820" actId="26606"/>
          <ac:spMkLst>
            <pc:docMk/>
            <pc:sldMk cId="1138496674" sldId="475"/>
            <ac:spMk id="4" creationId="{4CB9496A-813F-6210-4052-A5E22E1A78AA}"/>
          </ac:spMkLst>
        </pc:spChg>
        <pc:spChg chg="mod">
          <ac:chgData name="Martin Schedlbauer" userId="99666baf021553f1" providerId="LiveId" clId="{1B5EEBA8-378D-1844-8DB6-A8063DC9CD68}" dt="2025-03-21T18:55:23.304" v="1820" actId="26606"/>
          <ac:spMkLst>
            <pc:docMk/>
            <pc:sldMk cId="1138496674" sldId="475"/>
            <ac:spMk id="5" creationId="{FCB1B612-1EC2-B7E9-5070-AA5830689AA7}"/>
          </ac:spMkLst>
        </pc:spChg>
        <pc:spChg chg="mod">
          <ac:chgData name="Martin Schedlbauer" userId="99666baf021553f1" providerId="LiveId" clId="{1B5EEBA8-378D-1844-8DB6-A8063DC9CD68}" dt="2025-03-21T18:55:23.304" v="1820" actId="26606"/>
          <ac:spMkLst>
            <pc:docMk/>
            <pc:sldMk cId="1138496674" sldId="475"/>
            <ac:spMk id="6" creationId="{79366D69-0658-647D-B51D-C6D7F294CDD1}"/>
          </ac:spMkLst>
        </pc:spChg>
        <pc:picChg chg="add mod ord">
          <ac:chgData name="Martin Schedlbauer" userId="99666baf021553f1" providerId="LiveId" clId="{1B5EEBA8-378D-1844-8DB6-A8063DC9CD68}" dt="2025-03-21T18:55:23.304" v="1820" actId="26606"/>
          <ac:picMkLst>
            <pc:docMk/>
            <pc:sldMk cId="1138496674" sldId="475"/>
            <ac:picMk id="4098" creationId="{1E9931A8-B635-60F1-8678-575DCACFE5DC}"/>
          </ac:picMkLst>
        </pc:picChg>
      </pc:sldChg>
      <pc:sldChg chg="addSp delSp modSp new mod modClrScheme chgLayout">
        <pc:chgData name="Martin Schedlbauer" userId="99666baf021553f1" providerId="LiveId" clId="{1B5EEBA8-378D-1844-8DB6-A8063DC9CD68}" dt="2025-03-22T01:57:00.288" v="2007" actId="20577"/>
        <pc:sldMkLst>
          <pc:docMk/>
          <pc:sldMk cId="1631434107" sldId="476"/>
        </pc:sldMkLst>
        <pc:spChg chg="del">
          <ac:chgData name="Martin Schedlbauer" userId="99666baf021553f1" providerId="LiveId" clId="{1B5EEBA8-378D-1844-8DB6-A8063DC9CD68}" dt="2025-03-21T22:20:29.309" v="1863" actId="700"/>
          <ac:spMkLst>
            <pc:docMk/>
            <pc:sldMk cId="1631434107" sldId="476"/>
            <ac:spMk id="2" creationId="{E68C8AE5-384D-9944-3ED6-65CDC5C6EE0B}"/>
          </ac:spMkLst>
        </pc:spChg>
        <pc:spChg chg="add mod">
          <ac:chgData name="Martin Schedlbauer" userId="99666baf021553f1" providerId="LiveId" clId="{1B5EEBA8-378D-1844-8DB6-A8063DC9CD68}" dt="2025-03-22T01:57:00.288" v="2007" actId="20577"/>
          <ac:spMkLst>
            <pc:docMk/>
            <pc:sldMk cId="1631434107" sldId="476"/>
            <ac:spMk id="4" creationId="{95CFE131-B3EB-2A82-0496-82B45B51AAC7}"/>
          </ac:spMkLst>
        </pc:spChg>
        <pc:spChg chg="add mod">
          <ac:chgData name="Martin Schedlbauer" userId="99666baf021553f1" providerId="LiveId" clId="{1B5EEBA8-378D-1844-8DB6-A8063DC9CD68}" dt="2025-03-21T22:30:54.667" v="1945" actId="20577"/>
          <ac:spMkLst>
            <pc:docMk/>
            <pc:sldMk cId="1631434107" sldId="476"/>
            <ac:spMk id="6" creationId="{EDF5B85B-1467-9F59-2D6C-C1B0347FC62E}"/>
          </ac:spMkLst>
        </pc:spChg>
        <pc:spChg chg="add mod">
          <ac:chgData name="Martin Schedlbauer" userId="99666baf021553f1" providerId="LiveId" clId="{1B5EEBA8-378D-1844-8DB6-A8063DC9CD68}" dt="2025-03-21T22:32:00.285" v="1953" actId="208"/>
          <ac:spMkLst>
            <pc:docMk/>
            <pc:sldMk cId="1631434107" sldId="476"/>
            <ac:spMk id="7" creationId="{828D672A-C8B4-A2CA-EB2E-4C18D373346B}"/>
          </ac:spMkLst>
        </pc:spChg>
        <pc:spChg chg="add mod">
          <ac:chgData name="Martin Schedlbauer" userId="99666baf021553f1" providerId="LiveId" clId="{1B5EEBA8-378D-1844-8DB6-A8063DC9CD68}" dt="2025-03-21T22:32:23.435" v="1957" actId="1076"/>
          <ac:spMkLst>
            <pc:docMk/>
            <pc:sldMk cId="1631434107" sldId="476"/>
            <ac:spMk id="8" creationId="{5AB88753-D06E-A778-E5C6-D07B6FDC642D}"/>
          </ac:spMkLst>
        </pc:spChg>
        <pc:spChg chg="add mod">
          <ac:chgData name="Martin Schedlbauer" userId="99666baf021553f1" providerId="LiveId" clId="{1B5EEBA8-378D-1844-8DB6-A8063DC9CD68}" dt="2025-03-21T22:37:00.672" v="1993" actId="1076"/>
          <ac:spMkLst>
            <pc:docMk/>
            <pc:sldMk cId="1631434107" sldId="476"/>
            <ac:spMk id="10" creationId="{DC96156B-8F2A-0236-7C94-B78152150C02}"/>
          </ac:spMkLst>
        </pc:spChg>
        <pc:spChg chg="add del mod">
          <ac:chgData name="Martin Schedlbauer" userId="99666baf021553f1" providerId="LiveId" clId="{1B5EEBA8-378D-1844-8DB6-A8063DC9CD68}" dt="2025-03-21T22:34:42.415" v="1975" actId="478"/>
          <ac:spMkLst>
            <pc:docMk/>
            <pc:sldMk cId="1631434107" sldId="476"/>
            <ac:spMk id="11" creationId="{A1AA9BDC-8505-CE03-43DA-7712FD2F15BA}"/>
          </ac:spMkLst>
        </pc:spChg>
        <pc:spChg chg="add del">
          <ac:chgData name="Martin Schedlbauer" userId="99666baf021553f1" providerId="LiveId" clId="{1B5EEBA8-378D-1844-8DB6-A8063DC9CD68}" dt="2025-03-21T22:34:59.770" v="1977" actId="478"/>
          <ac:spMkLst>
            <pc:docMk/>
            <pc:sldMk cId="1631434107" sldId="476"/>
            <ac:spMk id="12" creationId="{A201690A-C7C6-D76B-20B1-FD79383414AC}"/>
          </ac:spMkLst>
        </pc:spChg>
        <pc:spChg chg="add mod">
          <ac:chgData name="Martin Schedlbauer" userId="99666baf021553f1" providerId="LiveId" clId="{1B5EEBA8-378D-1844-8DB6-A8063DC9CD68}" dt="2025-03-21T22:37:00.672" v="1993" actId="1076"/>
          <ac:spMkLst>
            <pc:docMk/>
            <pc:sldMk cId="1631434107" sldId="476"/>
            <ac:spMk id="13" creationId="{501DAFD2-3C5D-F716-B7CE-DBA9FC24E7CE}"/>
          </ac:spMkLst>
        </pc:spChg>
        <pc:spChg chg="add mod">
          <ac:chgData name="Martin Schedlbauer" userId="99666baf021553f1" providerId="LiveId" clId="{1B5EEBA8-378D-1844-8DB6-A8063DC9CD68}" dt="2025-03-21T22:36:07.153" v="1990" actId="14100"/>
          <ac:spMkLst>
            <pc:docMk/>
            <pc:sldMk cId="1631434107" sldId="476"/>
            <ac:spMk id="14" creationId="{EE055860-E789-4EB9-F827-233D47B4FD46}"/>
          </ac:spMkLst>
        </pc:spChg>
        <pc:picChg chg="add mod">
          <ac:chgData name="Martin Schedlbauer" userId="99666baf021553f1" providerId="LiveId" clId="{1B5EEBA8-378D-1844-8DB6-A8063DC9CD68}" dt="2025-03-21T22:30:01.821" v="1900" actId="1076"/>
          <ac:picMkLst>
            <pc:docMk/>
            <pc:sldMk cId="1631434107" sldId="476"/>
            <ac:picMk id="5" creationId="{ACD4981D-0EC1-2E21-E4E0-024529CE2666}"/>
          </ac:picMkLst>
        </pc:picChg>
        <pc:cxnChg chg="add mod">
          <ac:chgData name="Martin Schedlbauer" userId="99666baf021553f1" providerId="LiveId" clId="{1B5EEBA8-378D-1844-8DB6-A8063DC9CD68}" dt="2025-03-21T22:37:00.672" v="1993" actId="1076"/>
          <ac:cxnSpMkLst>
            <pc:docMk/>
            <pc:sldMk cId="1631434107" sldId="476"/>
            <ac:cxnSpMk id="16" creationId="{A42AE6E5-E571-E55A-221C-A64521F85E26}"/>
          </ac:cxnSpMkLst>
        </pc:cxnChg>
      </pc:sldChg>
      <pc:sldChg chg="add">
        <pc:chgData name="Martin Schedlbauer" userId="99666baf021553f1" providerId="LiveId" clId="{1B5EEBA8-378D-1844-8DB6-A8063DC9CD68}" dt="2025-03-22T02:07:03.664" v="2060"/>
        <pc:sldMkLst>
          <pc:docMk/>
          <pc:sldMk cId="995587865" sldId="477"/>
        </pc:sldMkLst>
      </pc:sldChg>
      <pc:sldChg chg="addSp delSp modSp add mod">
        <pc:chgData name="Martin Schedlbauer" userId="99666baf021553f1" providerId="LiveId" clId="{1B5EEBA8-378D-1844-8DB6-A8063DC9CD68}" dt="2025-03-22T02:12:06.997" v="2094" actId="20577"/>
        <pc:sldMkLst>
          <pc:docMk/>
          <pc:sldMk cId="3304984873" sldId="478"/>
        </pc:sldMkLst>
        <pc:spChg chg="add mod">
          <ac:chgData name="Martin Schedlbauer" userId="99666baf021553f1" providerId="LiveId" clId="{1B5EEBA8-378D-1844-8DB6-A8063DC9CD68}" dt="2025-03-22T02:11:06.856" v="2092" actId="20577"/>
          <ac:spMkLst>
            <pc:docMk/>
            <pc:sldMk cId="3304984873" sldId="478"/>
            <ac:spMk id="3" creationId="{8D264A0A-DB8D-D7DE-1533-6FFBFB4DF376}"/>
          </ac:spMkLst>
        </pc:spChg>
        <pc:spChg chg="mod">
          <ac:chgData name="Martin Schedlbauer" userId="99666baf021553f1" providerId="LiveId" clId="{1B5EEBA8-378D-1844-8DB6-A8063DC9CD68}" dt="2025-03-22T02:12:06.997" v="2094" actId="20577"/>
          <ac:spMkLst>
            <pc:docMk/>
            <pc:sldMk cId="3304984873" sldId="478"/>
            <ac:spMk id="4" creationId="{F628410D-80D0-C30B-B794-66E8353BC74E}"/>
          </ac:spMkLst>
        </pc:spChg>
        <pc:spChg chg="del">
          <ac:chgData name="Martin Schedlbauer" userId="99666baf021553f1" providerId="LiveId" clId="{1B5EEBA8-378D-1844-8DB6-A8063DC9CD68}" dt="2025-03-22T02:09:06.867" v="2066" actId="478"/>
          <ac:spMkLst>
            <pc:docMk/>
            <pc:sldMk cId="3304984873" sldId="478"/>
            <ac:spMk id="7" creationId="{133304A9-41F4-7938-426D-CA2A8112B0BC}"/>
          </ac:spMkLst>
        </pc:spChg>
        <pc:spChg chg="del">
          <ac:chgData name="Martin Schedlbauer" userId="99666baf021553f1" providerId="LiveId" clId="{1B5EEBA8-378D-1844-8DB6-A8063DC9CD68}" dt="2025-03-22T02:09:06.867" v="2066" actId="478"/>
          <ac:spMkLst>
            <pc:docMk/>
            <pc:sldMk cId="3304984873" sldId="478"/>
            <ac:spMk id="8" creationId="{C4FCD1B5-4572-A12B-A6B0-B35B64E83007}"/>
          </ac:spMkLst>
        </pc:spChg>
        <pc:spChg chg="del">
          <ac:chgData name="Martin Schedlbauer" userId="99666baf021553f1" providerId="LiveId" clId="{1B5EEBA8-378D-1844-8DB6-A8063DC9CD68}" dt="2025-03-22T02:09:06.867" v="2066" actId="478"/>
          <ac:spMkLst>
            <pc:docMk/>
            <pc:sldMk cId="3304984873" sldId="478"/>
            <ac:spMk id="10" creationId="{640D290F-EFB9-7DC0-706B-73040B94F9F3}"/>
          </ac:spMkLst>
        </pc:spChg>
        <pc:spChg chg="del">
          <ac:chgData name="Martin Schedlbauer" userId="99666baf021553f1" providerId="LiveId" clId="{1B5EEBA8-378D-1844-8DB6-A8063DC9CD68}" dt="2025-03-22T02:09:06.867" v="2066" actId="478"/>
          <ac:spMkLst>
            <pc:docMk/>
            <pc:sldMk cId="3304984873" sldId="478"/>
            <ac:spMk id="13" creationId="{FF43F288-4625-34DA-B614-1F3A2B658657}"/>
          </ac:spMkLst>
        </pc:spChg>
        <pc:spChg chg="del">
          <ac:chgData name="Martin Schedlbauer" userId="99666baf021553f1" providerId="LiveId" clId="{1B5EEBA8-378D-1844-8DB6-A8063DC9CD68}" dt="2025-03-22T02:09:06.867" v="2066" actId="478"/>
          <ac:spMkLst>
            <pc:docMk/>
            <pc:sldMk cId="3304984873" sldId="478"/>
            <ac:spMk id="14" creationId="{0AE09640-1275-2003-1C66-B9E005AD483B}"/>
          </ac:spMkLst>
        </pc:spChg>
        <pc:picChg chg="add mod">
          <ac:chgData name="Martin Schedlbauer" userId="99666baf021553f1" providerId="LiveId" clId="{1B5EEBA8-378D-1844-8DB6-A8063DC9CD68}" dt="2025-03-22T02:10:36.160" v="2075" actId="1076"/>
          <ac:picMkLst>
            <pc:docMk/>
            <pc:sldMk cId="3304984873" sldId="478"/>
            <ac:picMk id="2" creationId="{C4D63ACD-1CC2-E73B-A608-1ED55C2449FC}"/>
          </ac:picMkLst>
        </pc:picChg>
        <pc:picChg chg="mod">
          <ac:chgData name="Martin Schedlbauer" userId="99666baf021553f1" providerId="LiveId" clId="{1B5EEBA8-378D-1844-8DB6-A8063DC9CD68}" dt="2025-03-22T02:09:01.741" v="2065" actId="1076"/>
          <ac:picMkLst>
            <pc:docMk/>
            <pc:sldMk cId="3304984873" sldId="478"/>
            <ac:picMk id="5" creationId="{A0883FBC-AD43-913B-FAC7-4982EF30C25E}"/>
          </ac:picMkLst>
        </pc:picChg>
        <pc:cxnChg chg="del mod">
          <ac:chgData name="Martin Schedlbauer" userId="99666baf021553f1" providerId="LiveId" clId="{1B5EEBA8-378D-1844-8DB6-A8063DC9CD68}" dt="2025-03-22T02:09:06.867" v="2066" actId="478"/>
          <ac:cxnSpMkLst>
            <pc:docMk/>
            <pc:sldMk cId="3304984873" sldId="478"/>
            <ac:cxnSpMk id="16" creationId="{A59D7500-EFB0-3834-0B29-C73241CB3962}"/>
          </ac:cxnSpMkLst>
        </pc:cxnChg>
      </pc:sldChg>
      <pc:sldMasterChg chg="addSp delSp modSp mod setBg modSldLayout">
        <pc:chgData name="Martin Schedlbauer" userId="99666baf021553f1" providerId="LiveId" clId="{1B5EEBA8-378D-1844-8DB6-A8063DC9CD68}" dt="2025-03-21T13:23:59.296" v="862" actId="29295"/>
        <pc:sldMasterMkLst>
          <pc:docMk/>
          <pc:sldMasterMk cId="0" sldId="2147483648"/>
        </pc:sldMasterMkLst>
        <pc:spChg chg="mod">
          <ac:chgData name="Martin Schedlbauer" userId="99666baf021553f1" providerId="LiveId" clId="{1B5EEBA8-378D-1844-8DB6-A8063DC9CD68}" dt="2025-03-21T10:35:21.169" v="651"/>
          <ac:spMkLst>
            <pc:docMk/>
            <pc:sldMasterMk cId="0" sldId="2147483648"/>
            <ac:spMk id="3" creationId="{00000000-0000-0000-0000-000000000000}"/>
          </ac:spMkLst>
        </pc:spChg>
        <pc:picChg chg="add mod">
          <ac:chgData name="Martin Schedlbauer" userId="99666baf021553f1" providerId="LiveId" clId="{1B5EEBA8-378D-1844-8DB6-A8063DC9CD68}" dt="2025-03-21T13:23:59.296" v="862" actId="29295"/>
          <ac:picMkLst>
            <pc:docMk/>
            <pc:sldMasterMk cId="0" sldId="2147483648"/>
            <ac:picMk id="8" creationId="{E164F720-EED1-1A05-E506-0C0F7EE45C77}"/>
          </ac:picMkLst>
        </pc:picChg>
        <pc:picChg chg="del mod">
          <ac:chgData name="Martin Schedlbauer" userId="99666baf021553f1" providerId="LiveId" clId="{1B5EEBA8-378D-1844-8DB6-A8063DC9CD68}" dt="2025-03-21T13:22:16.921" v="854" actId="478"/>
          <ac:picMkLst>
            <pc:docMk/>
            <pc:sldMasterMk cId="0" sldId="2147483648"/>
            <ac:picMk id="9" creationId="{7F66BB10-3F90-B968-B74D-48AB6EC3615C}"/>
          </ac:picMkLst>
        </pc:picChg>
        <pc:sldLayoutChg chg="addSp modSp mod">
          <pc:chgData name="Martin Schedlbauer" userId="99666baf021553f1" providerId="LiveId" clId="{1B5EEBA8-378D-1844-8DB6-A8063DC9CD68}" dt="2025-03-20T23:27:47.350" v="106" actId="14100"/>
          <pc:sldLayoutMkLst>
            <pc:docMk/>
            <pc:sldMasterMk cId="0" sldId="2147483648"/>
            <pc:sldLayoutMk cId="0" sldId="2147483650"/>
          </pc:sldLayoutMkLst>
        </pc:sldLayoutChg>
      </pc:sldMasterChg>
      <pc:sldMasterChg chg="addSp modSldLayout">
        <pc:chgData name="Martin Schedlbauer" userId="99666baf021553f1" providerId="LiveId" clId="{1B5EEBA8-378D-1844-8DB6-A8063DC9CD68}" dt="2025-03-21T13:24:28.150" v="863"/>
        <pc:sldMasterMkLst>
          <pc:docMk/>
          <pc:sldMasterMk cId="2626463194" sldId="2147483660"/>
        </pc:sldMasterMkLst>
        <pc:picChg chg="add">
          <ac:chgData name="Martin Schedlbauer" userId="99666baf021553f1" providerId="LiveId" clId="{1B5EEBA8-378D-1844-8DB6-A8063DC9CD68}" dt="2025-03-21T13:24:28.150" v="863"/>
          <ac:picMkLst>
            <pc:docMk/>
            <pc:sldMasterMk cId="2626463194" sldId="2147483660"/>
            <ac:picMk id="7" creationId="{06B8DE60-E58B-951C-5033-26684859F119}"/>
          </ac:picMkLst>
        </pc:picChg>
        <pc:sldLayoutChg chg="addSp">
          <pc:chgData name="Martin Schedlbauer" userId="99666baf021553f1" providerId="LiveId" clId="{1B5EEBA8-378D-1844-8DB6-A8063DC9CD68}" dt="2025-03-21T13:24:28.150" v="863"/>
          <pc:sldLayoutMkLst>
            <pc:docMk/>
            <pc:sldMasterMk cId="2626463194" sldId="2147483660"/>
            <pc:sldLayoutMk cId="691070571" sldId="2147483662"/>
          </pc:sldLayoutMkLst>
          <pc:cxnChg chg="add">
            <ac:chgData name="Martin Schedlbauer" userId="99666baf021553f1" providerId="LiveId" clId="{1B5EEBA8-378D-1844-8DB6-A8063DC9CD68}" dt="2025-03-21T13:24:28.150" v="863"/>
            <ac:cxnSpMkLst>
              <pc:docMk/>
              <pc:sldMasterMk cId="2626463194" sldId="2147483660"/>
              <pc:sldLayoutMk cId="691070571" sldId="2147483662"/>
              <ac:cxnSpMk id="7" creationId="{EE86B7CD-C257-1D6E-BE4C-341608F1C8D5}"/>
            </ac:cxnSpMkLst>
          </pc:cxnChg>
        </pc:sldLayoutChg>
      </pc:sldMasterChg>
      <pc:sldMasterChg chg="addSp modSldLayout">
        <pc:chgData name="Martin Schedlbauer" userId="99666baf021553f1" providerId="LiveId" clId="{1B5EEBA8-378D-1844-8DB6-A8063DC9CD68}" dt="2025-03-21T13:24:34.801" v="891"/>
        <pc:sldMasterMkLst>
          <pc:docMk/>
          <pc:sldMasterMk cId="3999146327" sldId="2147483672"/>
        </pc:sldMasterMkLst>
        <pc:picChg chg="add">
          <ac:chgData name="Martin Schedlbauer" userId="99666baf021553f1" providerId="LiveId" clId="{1B5EEBA8-378D-1844-8DB6-A8063DC9CD68}" dt="2025-03-21T13:24:34.801" v="891"/>
          <ac:picMkLst>
            <pc:docMk/>
            <pc:sldMasterMk cId="3999146327" sldId="2147483672"/>
            <ac:picMk id="7" creationId="{A11A8FD9-D0F2-5864-F38B-E66E223E6CEE}"/>
          </ac:picMkLst>
        </pc:picChg>
        <pc:sldLayoutChg chg="addSp">
          <pc:chgData name="Martin Schedlbauer" userId="99666baf021553f1" providerId="LiveId" clId="{1B5EEBA8-378D-1844-8DB6-A8063DC9CD68}" dt="2025-03-21T13:24:34.801" v="891"/>
          <pc:sldLayoutMkLst>
            <pc:docMk/>
            <pc:sldMasterMk cId="3999146327" sldId="2147483672"/>
            <pc:sldLayoutMk cId="1797254183" sldId="2147483674"/>
          </pc:sldLayoutMkLst>
          <pc:cxnChg chg="add">
            <ac:chgData name="Martin Schedlbauer" userId="99666baf021553f1" providerId="LiveId" clId="{1B5EEBA8-378D-1844-8DB6-A8063DC9CD68}" dt="2025-03-21T13:24:34.801" v="891"/>
            <ac:cxnSpMkLst>
              <pc:docMk/>
              <pc:sldMasterMk cId="3999146327" sldId="2147483672"/>
              <pc:sldLayoutMk cId="1797254183" sldId="2147483674"/>
              <ac:cxnSpMk id="7" creationId="{E2D04ACC-44D1-6263-3989-7E1A1F0B3FA4}"/>
            </ac:cxnSpMkLst>
          </pc:cxnChg>
        </pc:sldLayoutChg>
      </pc:sldMasterChg>
      <pc:sldMasterChg chg="addSp modSldLayout">
        <pc:chgData name="Martin Schedlbauer" userId="99666baf021553f1" providerId="LiveId" clId="{1B5EEBA8-378D-1844-8DB6-A8063DC9CD68}" dt="2025-03-21T13:24:41.987" v="903"/>
        <pc:sldMasterMkLst>
          <pc:docMk/>
          <pc:sldMasterMk cId="1236003027" sldId="2147483684"/>
        </pc:sldMasterMkLst>
        <pc:picChg chg="add">
          <ac:chgData name="Martin Schedlbauer" userId="99666baf021553f1" providerId="LiveId" clId="{1B5EEBA8-378D-1844-8DB6-A8063DC9CD68}" dt="2025-03-21T13:24:41.987" v="903"/>
          <ac:picMkLst>
            <pc:docMk/>
            <pc:sldMasterMk cId="1236003027" sldId="2147483684"/>
            <ac:picMk id="7" creationId="{F7F2AED2-088B-CDA9-79F7-D24C4130E315}"/>
          </ac:picMkLst>
        </pc:picChg>
        <pc:sldLayoutChg chg="addSp">
          <pc:chgData name="Martin Schedlbauer" userId="99666baf021553f1" providerId="LiveId" clId="{1B5EEBA8-378D-1844-8DB6-A8063DC9CD68}" dt="2025-03-21T13:24:41.987" v="903"/>
          <pc:sldLayoutMkLst>
            <pc:docMk/>
            <pc:sldMasterMk cId="1236003027" sldId="2147483684"/>
            <pc:sldLayoutMk cId="2462979011" sldId="2147483686"/>
          </pc:sldLayoutMkLst>
          <pc:cxnChg chg="add">
            <ac:chgData name="Martin Schedlbauer" userId="99666baf021553f1" providerId="LiveId" clId="{1B5EEBA8-378D-1844-8DB6-A8063DC9CD68}" dt="2025-03-21T13:24:41.987" v="903"/>
            <ac:cxnSpMkLst>
              <pc:docMk/>
              <pc:sldMasterMk cId="1236003027" sldId="2147483684"/>
              <pc:sldLayoutMk cId="2462979011" sldId="2147483686"/>
              <ac:cxnSpMk id="4" creationId="{F5B26449-A8DD-51E6-107B-A22035362CE6}"/>
            </ac:cxnSpMkLst>
          </pc:cxnChg>
        </pc:sldLayoutChg>
      </pc:sldMasterChg>
      <pc:sldMasterChg chg="addSp modSldLayout">
        <pc:chgData name="Martin Schedlbauer" userId="99666baf021553f1" providerId="LiveId" clId="{1B5EEBA8-378D-1844-8DB6-A8063DC9CD68}" dt="2025-03-21T13:24:44.301" v="918"/>
        <pc:sldMasterMkLst>
          <pc:docMk/>
          <pc:sldMasterMk cId="3155286137" sldId="2147483696"/>
        </pc:sldMasterMkLst>
        <pc:picChg chg="add">
          <ac:chgData name="Martin Schedlbauer" userId="99666baf021553f1" providerId="LiveId" clId="{1B5EEBA8-378D-1844-8DB6-A8063DC9CD68}" dt="2025-03-21T13:24:44.301" v="918"/>
          <ac:picMkLst>
            <pc:docMk/>
            <pc:sldMasterMk cId="3155286137" sldId="2147483696"/>
            <ac:picMk id="7" creationId="{40AD4A42-DD30-9165-9835-47B0FB85340D}"/>
          </ac:picMkLst>
        </pc:picChg>
        <pc:sldLayoutChg chg="addSp">
          <pc:chgData name="Martin Schedlbauer" userId="99666baf021553f1" providerId="LiveId" clId="{1B5EEBA8-378D-1844-8DB6-A8063DC9CD68}" dt="2025-03-21T13:24:44.301" v="918"/>
          <pc:sldLayoutMkLst>
            <pc:docMk/>
            <pc:sldMasterMk cId="3155286137" sldId="2147483696"/>
            <pc:sldLayoutMk cId="1400792887" sldId="2147483698"/>
          </pc:sldLayoutMkLst>
          <pc:cxnChg chg="add">
            <ac:chgData name="Martin Schedlbauer" userId="99666baf021553f1" providerId="LiveId" clId="{1B5EEBA8-378D-1844-8DB6-A8063DC9CD68}" dt="2025-03-21T13:24:44.301" v="918"/>
            <ac:cxnSpMkLst>
              <pc:docMk/>
              <pc:sldMasterMk cId="3155286137" sldId="2147483696"/>
              <pc:sldLayoutMk cId="1400792887" sldId="2147483698"/>
              <ac:cxnSpMk id="4" creationId="{EB421D0F-65F0-5284-D01C-90F89A8A8D0E}"/>
            </ac:cxnSpMkLst>
          </pc:cxnChg>
        </pc:sldLayoutChg>
      </pc:sldMasterChg>
      <pc:sldMasterChg chg="addSp modSldLayout">
        <pc:chgData name="Martin Schedlbauer" userId="99666baf021553f1" providerId="LiveId" clId="{1B5EEBA8-378D-1844-8DB6-A8063DC9CD68}" dt="2025-03-21T13:24:46.431" v="934"/>
        <pc:sldMasterMkLst>
          <pc:docMk/>
          <pc:sldMasterMk cId="3479998333" sldId="2147483708"/>
        </pc:sldMasterMkLst>
        <pc:picChg chg="add">
          <ac:chgData name="Martin Schedlbauer" userId="99666baf021553f1" providerId="LiveId" clId="{1B5EEBA8-378D-1844-8DB6-A8063DC9CD68}" dt="2025-03-21T13:24:46.431" v="934"/>
          <ac:picMkLst>
            <pc:docMk/>
            <pc:sldMasterMk cId="3479998333" sldId="2147483708"/>
            <ac:picMk id="7" creationId="{BB0D793D-CEBD-03D6-9509-5E20F272194E}"/>
          </ac:picMkLst>
        </pc:picChg>
        <pc:sldLayoutChg chg="addSp">
          <pc:chgData name="Martin Schedlbauer" userId="99666baf021553f1" providerId="LiveId" clId="{1B5EEBA8-378D-1844-8DB6-A8063DC9CD68}" dt="2025-03-21T13:24:46.431" v="934"/>
          <pc:sldLayoutMkLst>
            <pc:docMk/>
            <pc:sldMasterMk cId="3479998333" sldId="2147483708"/>
            <pc:sldLayoutMk cId="3085956927" sldId="2147483710"/>
          </pc:sldLayoutMkLst>
          <pc:cxnChg chg="add">
            <ac:chgData name="Martin Schedlbauer" userId="99666baf021553f1" providerId="LiveId" clId="{1B5EEBA8-378D-1844-8DB6-A8063DC9CD68}" dt="2025-03-21T13:24:46.431" v="934"/>
            <ac:cxnSpMkLst>
              <pc:docMk/>
              <pc:sldMasterMk cId="3479998333" sldId="2147483708"/>
              <pc:sldLayoutMk cId="3085956927" sldId="2147483710"/>
              <ac:cxnSpMk id="8" creationId="{F491C74B-D659-72ED-66E2-3A938E97CE96}"/>
            </ac:cxnSpMkLst>
          </pc:cxnChg>
        </pc:sldLayoutChg>
      </pc:sldMasterChg>
      <pc:sldMasterChg chg="addSp modSldLayout">
        <pc:chgData name="Martin Schedlbauer" userId="99666baf021553f1" providerId="LiveId" clId="{1B5EEBA8-378D-1844-8DB6-A8063DC9CD68}" dt="2025-03-21T13:24:50.996" v="952"/>
        <pc:sldMasterMkLst>
          <pc:docMk/>
          <pc:sldMasterMk cId="2327427554" sldId="2147483720"/>
        </pc:sldMasterMkLst>
        <pc:picChg chg="add">
          <ac:chgData name="Martin Schedlbauer" userId="99666baf021553f1" providerId="LiveId" clId="{1B5EEBA8-378D-1844-8DB6-A8063DC9CD68}" dt="2025-03-21T13:24:50.996" v="952"/>
          <ac:picMkLst>
            <pc:docMk/>
            <pc:sldMasterMk cId="2327427554" sldId="2147483720"/>
            <ac:picMk id="7" creationId="{5B8320ED-D3A9-EFE3-016C-C043A55CF95D}"/>
          </ac:picMkLst>
        </pc:picChg>
        <pc:sldLayoutChg chg="addSp">
          <pc:chgData name="Martin Schedlbauer" userId="99666baf021553f1" providerId="LiveId" clId="{1B5EEBA8-378D-1844-8DB6-A8063DC9CD68}" dt="2025-03-21T13:24:50.996" v="952"/>
          <pc:sldLayoutMkLst>
            <pc:docMk/>
            <pc:sldMasterMk cId="2327427554" sldId="2147483720"/>
            <pc:sldLayoutMk cId="3338026813" sldId="2147483722"/>
          </pc:sldLayoutMkLst>
          <pc:cxnChg chg="add">
            <ac:chgData name="Martin Schedlbauer" userId="99666baf021553f1" providerId="LiveId" clId="{1B5EEBA8-378D-1844-8DB6-A8063DC9CD68}" dt="2025-03-21T13:24:50.996" v="952"/>
            <ac:cxnSpMkLst>
              <pc:docMk/>
              <pc:sldMasterMk cId="2327427554" sldId="2147483720"/>
              <pc:sldLayoutMk cId="3338026813" sldId="2147483722"/>
              <ac:cxnSpMk id="7" creationId="{6CD57A5A-F322-7C4B-39C2-EDB545C1A54E}"/>
            </ac:cxnSpMkLst>
          </pc:cxnChg>
        </pc:sldLayoutChg>
      </pc:sldMasterChg>
      <pc:sldMasterChg chg="addSp modSldLayout">
        <pc:chgData name="Martin Schedlbauer" userId="99666baf021553f1" providerId="LiveId" clId="{1B5EEBA8-378D-1844-8DB6-A8063DC9CD68}" dt="2025-03-21T13:24:56.705" v="968"/>
        <pc:sldMasterMkLst>
          <pc:docMk/>
          <pc:sldMasterMk cId="2514678542" sldId="2147483738"/>
        </pc:sldMasterMkLst>
        <pc:picChg chg="add">
          <ac:chgData name="Martin Schedlbauer" userId="99666baf021553f1" providerId="LiveId" clId="{1B5EEBA8-378D-1844-8DB6-A8063DC9CD68}" dt="2025-03-21T13:24:56.705" v="968"/>
          <ac:picMkLst>
            <pc:docMk/>
            <pc:sldMasterMk cId="2514678542" sldId="2147483738"/>
            <ac:picMk id="7" creationId="{3EDA3D51-C15C-A41D-C88B-64CECFD248DC}"/>
          </ac:picMkLst>
        </pc:picChg>
        <pc:sldLayoutChg chg="addSp">
          <pc:chgData name="Martin Schedlbauer" userId="99666baf021553f1" providerId="LiveId" clId="{1B5EEBA8-378D-1844-8DB6-A8063DC9CD68}" dt="2025-03-21T13:24:56.705" v="968"/>
          <pc:sldLayoutMkLst>
            <pc:docMk/>
            <pc:sldMasterMk cId="2514678542" sldId="2147483738"/>
            <pc:sldLayoutMk cId="4164566288" sldId="2147483740"/>
          </pc:sldLayoutMkLst>
          <pc:cxnChg chg="add">
            <ac:chgData name="Martin Schedlbauer" userId="99666baf021553f1" providerId="LiveId" clId="{1B5EEBA8-378D-1844-8DB6-A8063DC9CD68}" dt="2025-03-21T13:24:56.705" v="968"/>
            <ac:cxnSpMkLst>
              <pc:docMk/>
              <pc:sldMasterMk cId="2514678542" sldId="2147483738"/>
              <pc:sldLayoutMk cId="4164566288" sldId="2147483740"/>
              <ac:cxnSpMk id="7" creationId="{2CE07DDA-591D-EDEA-7D4B-082A1C07B19A}"/>
            </ac:cxnSpMkLst>
          </pc:cxnChg>
        </pc:sldLayoutChg>
      </pc:sldMasterChg>
      <pc:sldMasterChg chg="addSp modSldLayout">
        <pc:chgData name="Martin Schedlbauer" userId="99666baf021553f1" providerId="LiveId" clId="{1B5EEBA8-378D-1844-8DB6-A8063DC9CD68}" dt="2025-03-21T13:25:06.906" v="982"/>
        <pc:sldMasterMkLst>
          <pc:docMk/>
          <pc:sldMasterMk cId="2752882358" sldId="2147483750"/>
        </pc:sldMasterMkLst>
        <pc:picChg chg="add">
          <ac:chgData name="Martin Schedlbauer" userId="99666baf021553f1" providerId="LiveId" clId="{1B5EEBA8-378D-1844-8DB6-A8063DC9CD68}" dt="2025-03-21T13:25:06.906" v="982"/>
          <ac:picMkLst>
            <pc:docMk/>
            <pc:sldMasterMk cId="2752882358" sldId="2147483750"/>
            <ac:picMk id="7" creationId="{E9130870-AB9C-72CF-5EAA-E03F37A26397}"/>
          </ac:picMkLst>
        </pc:picChg>
        <pc:sldLayoutChg chg="addSp">
          <pc:chgData name="Martin Schedlbauer" userId="99666baf021553f1" providerId="LiveId" clId="{1B5EEBA8-378D-1844-8DB6-A8063DC9CD68}" dt="2025-03-21T13:25:06.906" v="982"/>
          <pc:sldLayoutMkLst>
            <pc:docMk/>
            <pc:sldMasterMk cId="2752882358" sldId="2147483750"/>
            <pc:sldLayoutMk cId="623511143" sldId="2147483752"/>
          </pc:sldLayoutMkLst>
          <pc:cxnChg chg="add">
            <ac:chgData name="Martin Schedlbauer" userId="99666baf021553f1" providerId="LiveId" clId="{1B5EEBA8-378D-1844-8DB6-A8063DC9CD68}" dt="2025-03-21T13:25:06.906" v="982"/>
            <ac:cxnSpMkLst>
              <pc:docMk/>
              <pc:sldMasterMk cId="2752882358" sldId="2147483750"/>
              <pc:sldLayoutMk cId="623511143" sldId="2147483752"/>
              <ac:cxnSpMk id="7" creationId="{85529290-5D96-975A-FBA3-7BE2BACF8AC2}"/>
            </ac:cxnSpMkLst>
          </pc:cxnChg>
        </pc:sldLayoutChg>
      </pc:sldMasterChg>
      <pc:sldMasterChg chg="addSp modSldLayout">
        <pc:chgData name="Martin Schedlbauer" userId="99666baf021553f1" providerId="LiveId" clId="{1B5EEBA8-378D-1844-8DB6-A8063DC9CD68}" dt="2025-03-21T13:25:12.698" v="1001"/>
        <pc:sldMasterMkLst>
          <pc:docMk/>
          <pc:sldMasterMk cId="2491736652" sldId="2147483768"/>
        </pc:sldMasterMkLst>
        <pc:picChg chg="add">
          <ac:chgData name="Martin Schedlbauer" userId="99666baf021553f1" providerId="LiveId" clId="{1B5EEBA8-378D-1844-8DB6-A8063DC9CD68}" dt="2025-03-21T13:25:12.698" v="1001"/>
          <ac:picMkLst>
            <pc:docMk/>
            <pc:sldMasterMk cId="2491736652" sldId="2147483768"/>
            <ac:picMk id="7" creationId="{C3AA4DAE-5E5C-EFF1-C6BB-69D4C35B4E33}"/>
          </ac:picMkLst>
        </pc:picChg>
        <pc:sldLayoutChg chg="addSp">
          <pc:chgData name="Martin Schedlbauer" userId="99666baf021553f1" providerId="LiveId" clId="{1B5EEBA8-378D-1844-8DB6-A8063DC9CD68}" dt="2025-03-21T13:25:12.698" v="1001"/>
          <pc:sldLayoutMkLst>
            <pc:docMk/>
            <pc:sldMasterMk cId="2491736652" sldId="2147483768"/>
            <pc:sldLayoutMk cId="184627666" sldId="2147483770"/>
          </pc:sldLayoutMkLst>
          <pc:cxnChg chg="add">
            <ac:chgData name="Martin Schedlbauer" userId="99666baf021553f1" providerId="LiveId" clId="{1B5EEBA8-378D-1844-8DB6-A8063DC9CD68}" dt="2025-03-21T13:25:12.698" v="1001"/>
            <ac:cxnSpMkLst>
              <pc:docMk/>
              <pc:sldMasterMk cId="2491736652" sldId="2147483768"/>
              <pc:sldLayoutMk cId="184627666" sldId="2147483770"/>
              <ac:cxnSpMk id="7" creationId="{0080AB9F-A9C6-8C75-0A12-043933B899DC}"/>
            </ac:cxnSpMkLst>
          </pc:cxnChg>
        </pc:sldLayoutChg>
      </pc:sldMasterChg>
      <pc:sldMasterChg chg="addSp modSldLayout">
        <pc:chgData name="Martin Schedlbauer" userId="99666baf021553f1" providerId="LiveId" clId="{1B5EEBA8-378D-1844-8DB6-A8063DC9CD68}" dt="2025-03-21T13:25:14.837" v="1017"/>
        <pc:sldMasterMkLst>
          <pc:docMk/>
          <pc:sldMasterMk cId="2117204737" sldId="2147483786"/>
        </pc:sldMasterMkLst>
        <pc:picChg chg="add">
          <ac:chgData name="Martin Schedlbauer" userId="99666baf021553f1" providerId="LiveId" clId="{1B5EEBA8-378D-1844-8DB6-A8063DC9CD68}" dt="2025-03-21T13:25:14.837" v="1017"/>
          <ac:picMkLst>
            <pc:docMk/>
            <pc:sldMasterMk cId="2117204737" sldId="2147483786"/>
            <ac:picMk id="7" creationId="{BD808857-E469-4A8C-1A1A-2C0FC7E419F0}"/>
          </ac:picMkLst>
        </pc:picChg>
        <pc:sldLayoutChg chg="addSp">
          <pc:chgData name="Martin Schedlbauer" userId="99666baf021553f1" providerId="LiveId" clId="{1B5EEBA8-378D-1844-8DB6-A8063DC9CD68}" dt="2025-03-21T13:25:14.837" v="1017"/>
          <pc:sldLayoutMkLst>
            <pc:docMk/>
            <pc:sldMasterMk cId="2117204737" sldId="2147483786"/>
            <pc:sldLayoutMk cId="3538734367" sldId="2147483788"/>
          </pc:sldLayoutMkLst>
          <pc:cxnChg chg="add">
            <ac:chgData name="Martin Schedlbauer" userId="99666baf021553f1" providerId="LiveId" clId="{1B5EEBA8-378D-1844-8DB6-A8063DC9CD68}" dt="2025-03-21T13:25:14.837" v="1017"/>
            <ac:cxnSpMkLst>
              <pc:docMk/>
              <pc:sldMasterMk cId="2117204737" sldId="2147483786"/>
              <pc:sldLayoutMk cId="3538734367" sldId="2147483788"/>
              <ac:cxnSpMk id="7" creationId="{7E5C4DD1-F4D0-BE66-6D4D-60D17CE5E2A6}"/>
            </ac:cxnSpMkLst>
          </pc:cxnChg>
        </pc:sldLayoutChg>
      </pc:sldMasterChg>
      <pc:sldMasterChg chg="addSp modSldLayout">
        <pc:chgData name="Martin Schedlbauer" userId="99666baf021553f1" providerId="LiveId" clId="{1B5EEBA8-378D-1844-8DB6-A8063DC9CD68}" dt="2025-03-21T13:25:16.568" v="1033"/>
        <pc:sldMasterMkLst>
          <pc:docMk/>
          <pc:sldMasterMk cId="188068207" sldId="2147483804"/>
        </pc:sldMasterMkLst>
        <pc:picChg chg="add">
          <ac:chgData name="Martin Schedlbauer" userId="99666baf021553f1" providerId="LiveId" clId="{1B5EEBA8-378D-1844-8DB6-A8063DC9CD68}" dt="2025-03-21T13:25:16.568" v="1033"/>
          <ac:picMkLst>
            <pc:docMk/>
            <pc:sldMasterMk cId="188068207" sldId="2147483804"/>
            <ac:picMk id="7" creationId="{79BAA865-A9A3-7DA4-E3C6-8F91A1F20CA3}"/>
          </ac:picMkLst>
        </pc:picChg>
        <pc:sldLayoutChg chg="addSp">
          <pc:chgData name="Martin Schedlbauer" userId="99666baf021553f1" providerId="LiveId" clId="{1B5EEBA8-378D-1844-8DB6-A8063DC9CD68}" dt="2025-03-21T13:25:16.568" v="1033"/>
          <pc:sldLayoutMkLst>
            <pc:docMk/>
            <pc:sldMasterMk cId="188068207" sldId="2147483804"/>
            <pc:sldLayoutMk cId="2072722690" sldId="2147483806"/>
          </pc:sldLayoutMkLst>
          <pc:cxnChg chg="add">
            <ac:chgData name="Martin Schedlbauer" userId="99666baf021553f1" providerId="LiveId" clId="{1B5EEBA8-378D-1844-8DB6-A8063DC9CD68}" dt="2025-03-21T13:25:16.568" v="1033"/>
            <ac:cxnSpMkLst>
              <pc:docMk/>
              <pc:sldMasterMk cId="188068207" sldId="2147483804"/>
              <pc:sldLayoutMk cId="2072722690" sldId="2147483806"/>
              <ac:cxnSpMk id="7" creationId="{79732241-918C-177E-B8B7-1278992064E9}"/>
            </ac:cxnSpMkLst>
          </pc:cxnChg>
        </pc:sldLayoutChg>
      </pc:sldMasterChg>
      <pc:sldMasterChg chg="addSp modSldLayout">
        <pc:chgData name="Martin Schedlbauer" userId="99666baf021553f1" providerId="LiveId" clId="{1B5EEBA8-378D-1844-8DB6-A8063DC9CD68}" dt="2025-03-21T13:25:18.668" v="1034"/>
        <pc:sldMasterMkLst>
          <pc:docMk/>
          <pc:sldMasterMk cId="2590100492" sldId="2147483822"/>
        </pc:sldMasterMkLst>
        <pc:picChg chg="add">
          <ac:chgData name="Martin Schedlbauer" userId="99666baf021553f1" providerId="LiveId" clId="{1B5EEBA8-378D-1844-8DB6-A8063DC9CD68}" dt="2025-03-21T13:25:18.668" v="1034"/>
          <ac:picMkLst>
            <pc:docMk/>
            <pc:sldMasterMk cId="2590100492" sldId="2147483822"/>
            <ac:picMk id="7" creationId="{0C73143A-6748-DAD9-E1FA-D57A4E2FCED7}"/>
          </ac:picMkLst>
        </pc:picChg>
        <pc:sldLayoutChg chg="addSp">
          <pc:chgData name="Martin Schedlbauer" userId="99666baf021553f1" providerId="LiveId" clId="{1B5EEBA8-378D-1844-8DB6-A8063DC9CD68}" dt="2025-03-21T13:25:18.668" v="1034"/>
          <pc:sldLayoutMkLst>
            <pc:docMk/>
            <pc:sldMasterMk cId="2590100492" sldId="2147483822"/>
            <pc:sldLayoutMk cId="1213340093" sldId="2147483824"/>
          </pc:sldLayoutMkLst>
          <pc:cxnChg chg="add">
            <ac:chgData name="Martin Schedlbauer" userId="99666baf021553f1" providerId="LiveId" clId="{1B5EEBA8-378D-1844-8DB6-A8063DC9CD68}" dt="2025-03-21T13:25:18.668" v="1034"/>
            <ac:cxnSpMkLst>
              <pc:docMk/>
              <pc:sldMasterMk cId="2590100492" sldId="2147483822"/>
              <pc:sldLayoutMk cId="1213340093" sldId="2147483824"/>
              <ac:cxnSpMk id="7" creationId="{F4570669-4162-3E1B-3017-3ADA0C307818}"/>
            </ac:cxnSpMkLst>
          </pc:cxnChg>
        </pc:sldLayoutChg>
      </pc:sldMasterChg>
      <pc:sldMasterChg chg="addSp modSldLayout">
        <pc:chgData name="Martin Schedlbauer" userId="99666baf021553f1" providerId="LiveId" clId="{1B5EEBA8-378D-1844-8DB6-A8063DC9CD68}" dt="2025-03-21T13:25:20.895" v="1035"/>
        <pc:sldMasterMkLst>
          <pc:docMk/>
          <pc:sldMasterMk cId="1942116204" sldId="2147483840"/>
        </pc:sldMasterMkLst>
        <pc:picChg chg="add">
          <ac:chgData name="Martin Schedlbauer" userId="99666baf021553f1" providerId="LiveId" clId="{1B5EEBA8-378D-1844-8DB6-A8063DC9CD68}" dt="2025-03-21T13:25:20.895" v="1035"/>
          <ac:picMkLst>
            <pc:docMk/>
            <pc:sldMasterMk cId="1942116204" sldId="2147483840"/>
            <ac:picMk id="7" creationId="{425CEC76-AB7F-E30F-7DB2-938CCC1B5869}"/>
          </ac:picMkLst>
        </pc:picChg>
        <pc:sldLayoutChg chg="addSp">
          <pc:chgData name="Martin Schedlbauer" userId="99666baf021553f1" providerId="LiveId" clId="{1B5EEBA8-378D-1844-8DB6-A8063DC9CD68}" dt="2025-03-21T13:25:20.895" v="1035"/>
          <pc:sldLayoutMkLst>
            <pc:docMk/>
            <pc:sldMasterMk cId="1942116204" sldId="2147483840"/>
            <pc:sldLayoutMk cId="3721300740" sldId="2147483842"/>
          </pc:sldLayoutMkLst>
          <pc:cxnChg chg="add">
            <ac:chgData name="Martin Schedlbauer" userId="99666baf021553f1" providerId="LiveId" clId="{1B5EEBA8-378D-1844-8DB6-A8063DC9CD68}" dt="2025-03-21T13:25:20.895" v="1035"/>
            <ac:cxnSpMkLst>
              <pc:docMk/>
              <pc:sldMasterMk cId="1942116204" sldId="2147483840"/>
              <pc:sldLayoutMk cId="3721300740" sldId="2147483842"/>
              <ac:cxnSpMk id="7" creationId="{A795AA05-5226-4AA4-655E-9FB21F4E8D85}"/>
            </ac:cxnSpMkLst>
          </pc:cxnChg>
        </pc:sldLayoutChg>
      </pc:sldMasterChg>
      <pc:sldMasterChg chg="addSp modSldLayout">
        <pc:chgData name="Martin Schedlbauer" userId="99666baf021553f1" providerId="LiveId" clId="{1B5EEBA8-378D-1844-8DB6-A8063DC9CD68}" dt="2025-03-21T13:25:23.952" v="1049"/>
        <pc:sldMasterMkLst>
          <pc:docMk/>
          <pc:sldMasterMk cId="3274894376" sldId="2147483852"/>
        </pc:sldMasterMkLst>
        <pc:picChg chg="add">
          <ac:chgData name="Martin Schedlbauer" userId="99666baf021553f1" providerId="LiveId" clId="{1B5EEBA8-378D-1844-8DB6-A8063DC9CD68}" dt="2025-03-21T13:25:23.952" v="1049"/>
          <ac:picMkLst>
            <pc:docMk/>
            <pc:sldMasterMk cId="3274894376" sldId="2147483852"/>
            <ac:picMk id="7" creationId="{2F59A88A-02A6-9BF0-963D-6F65F970950B}"/>
          </ac:picMkLst>
        </pc:picChg>
        <pc:sldLayoutChg chg="addSp">
          <pc:chgData name="Martin Schedlbauer" userId="99666baf021553f1" providerId="LiveId" clId="{1B5EEBA8-378D-1844-8DB6-A8063DC9CD68}" dt="2025-03-21T13:25:23.952" v="1049"/>
          <pc:sldLayoutMkLst>
            <pc:docMk/>
            <pc:sldMasterMk cId="3274894376" sldId="2147483852"/>
            <pc:sldLayoutMk cId="2282577878" sldId="2147483854"/>
          </pc:sldLayoutMkLst>
          <pc:cxnChg chg="add">
            <ac:chgData name="Martin Schedlbauer" userId="99666baf021553f1" providerId="LiveId" clId="{1B5EEBA8-378D-1844-8DB6-A8063DC9CD68}" dt="2025-03-21T13:25:23.952" v="1049"/>
            <ac:cxnSpMkLst>
              <pc:docMk/>
              <pc:sldMasterMk cId="3274894376" sldId="2147483852"/>
              <pc:sldLayoutMk cId="2282577878" sldId="2147483854"/>
              <ac:cxnSpMk id="7" creationId="{A20E13D1-8B99-CAE9-F9E4-C8C82D951068}"/>
            </ac:cxnSpMkLst>
          </pc:cxnChg>
        </pc:sldLayoutChg>
      </pc:sldMasterChg>
      <pc:sldMasterChg chg="addSp modSldLayout">
        <pc:chgData name="Martin Schedlbauer" userId="99666baf021553f1" providerId="LiveId" clId="{1B5EEBA8-378D-1844-8DB6-A8063DC9CD68}" dt="2025-03-21T13:25:26.048" v="1061"/>
        <pc:sldMasterMkLst>
          <pc:docMk/>
          <pc:sldMasterMk cId="2137352981" sldId="2147483864"/>
        </pc:sldMasterMkLst>
        <pc:picChg chg="add">
          <ac:chgData name="Martin Schedlbauer" userId="99666baf021553f1" providerId="LiveId" clId="{1B5EEBA8-378D-1844-8DB6-A8063DC9CD68}" dt="2025-03-21T13:25:26.048" v="1061"/>
          <ac:picMkLst>
            <pc:docMk/>
            <pc:sldMasterMk cId="2137352981" sldId="2147483864"/>
            <ac:picMk id="7" creationId="{A7981273-5654-4165-5886-2254401CFD69}"/>
          </ac:picMkLst>
        </pc:picChg>
        <pc:sldLayoutChg chg="addSp">
          <pc:chgData name="Martin Schedlbauer" userId="99666baf021553f1" providerId="LiveId" clId="{1B5EEBA8-378D-1844-8DB6-A8063DC9CD68}" dt="2025-03-21T13:25:26.048" v="1061"/>
          <pc:sldLayoutMkLst>
            <pc:docMk/>
            <pc:sldMasterMk cId="2137352981" sldId="2147483864"/>
            <pc:sldLayoutMk cId="672561716" sldId="2147483866"/>
          </pc:sldLayoutMkLst>
          <pc:cxnChg chg="add">
            <ac:chgData name="Martin Schedlbauer" userId="99666baf021553f1" providerId="LiveId" clId="{1B5EEBA8-378D-1844-8DB6-A8063DC9CD68}" dt="2025-03-21T13:25:26.048" v="1061"/>
            <ac:cxnSpMkLst>
              <pc:docMk/>
              <pc:sldMasterMk cId="2137352981" sldId="2147483864"/>
              <pc:sldLayoutMk cId="672561716" sldId="2147483866"/>
              <ac:cxnSpMk id="7" creationId="{96AC33AB-86E1-9B9A-130E-7AC6A0A64574}"/>
            </ac:cxnSpMkLst>
          </pc:cxnChg>
        </pc:sldLayoutChg>
      </pc:sldMasterChg>
      <pc:sldMasterChg chg="addSp modSldLayout">
        <pc:chgData name="Martin Schedlbauer" userId="99666baf021553f1" providerId="LiveId" clId="{1B5EEBA8-378D-1844-8DB6-A8063DC9CD68}" dt="2025-03-21T13:25:32.813" v="1074"/>
        <pc:sldMasterMkLst>
          <pc:docMk/>
          <pc:sldMasterMk cId="1963908970" sldId="2147483876"/>
        </pc:sldMasterMkLst>
        <pc:picChg chg="add">
          <ac:chgData name="Martin Schedlbauer" userId="99666baf021553f1" providerId="LiveId" clId="{1B5EEBA8-378D-1844-8DB6-A8063DC9CD68}" dt="2025-03-21T13:25:32.813" v="1074"/>
          <ac:picMkLst>
            <pc:docMk/>
            <pc:sldMasterMk cId="1963908970" sldId="2147483876"/>
            <ac:picMk id="7" creationId="{22E16BF8-C2A6-DD63-6984-BBF230E04EA3}"/>
          </ac:picMkLst>
        </pc:picChg>
        <pc:sldLayoutChg chg="addSp">
          <pc:chgData name="Martin Schedlbauer" userId="99666baf021553f1" providerId="LiveId" clId="{1B5EEBA8-378D-1844-8DB6-A8063DC9CD68}" dt="2025-03-21T13:25:32.813" v="1074"/>
          <pc:sldLayoutMkLst>
            <pc:docMk/>
            <pc:sldMasterMk cId="1963908970" sldId="2147483876"/>
            <pc:sldLayoutMk cId="2666147558" sldId="2147483878"/>
          </pc:sldLayoutMkLst>
          <pc:cxnChg chg="add">
            <ac:chgData name="Martin Schedlbauer" userId="99666baf021553f1" providerId="LiveId" clId="{1B5EEBA8-378D-1844-8DB6-A8063DC9CD68}" dt="2025-03-21T13:25:32.813" v="1074"/>
            <ac:cxnSpMkLst>
              <pc:docMk/>
              <pc:sldMasterMk cId="1963908970" sldId="2147483876"/>
              <pc:sldLayoutMk cId="2666147558" sldId="2147483878"/>
              <ac:cxnSpMk id="7" creationId="{41179DC7-3AAE-99CE-6949-0607EDAD73F1}"/>
            </ac:cxnSpMkLst>
          </pc:cxnChg>
        </pc:sldLayoutChg>
      </pc:sldMasterChg>
      <pc:sldMasterChg chg="addSp modSp mod modSldLayout">
        <pc:chgData name="Martin Schedlbauer" userId="99666baf021553f1" providerId="LiveId" clId="{1B5EEBA8-378D-1844-8DB6-A8063DC9CD68}" dt="2025-03-21T15:26:04.157" v="1697" actId="14100"/>
        <pc:sldMasterMkLst>
          <pc:docMk/>
          <pc:sldMasterMk cId="3728030816" sldId="2147483888"/>
        </pc:sldMasterMkLst>
        <pc:spChg chg="mod">
          <ac:chgData name="Martin Schedlbauer" userId="99666baf021553f1" providerId="LiveId" clId="{1B5EEBA8-378D-1844-8DB6-A8063DC9CD68}" dt="2025-03-21T13:25:49.285" v="1098" actId="14100"/>
          <ac:spMkLst>
            <pc:docMk/>
            <pc:sldMasterMk cId="3728030816" sldId="2147483888"/>
            <ac:spMk id="2" creationId="{00000000-0000-0000-0000-000000000000}"/>
          </ac:spMkLst>
        </pc:spChg>
        <pc:picChg chg="add">
          <ac:chgData name="Martin Schedlbauer" userId="99666baf021553f1" providerId="LiveId" clId="{1B5EEBA8-378D-1844-8DB6-A8063DC9CD68}" dt="2025-03-21T13:25:36.027" v="1086"/>
          <ac:picMkLst>
            <pc:docMk/>
            <pc:sldMasterMk cId="3728030816" sldId="2147483888"/>
            <ac:picMk id="7" creationId="{675B06E5-797E-AF6B-FE83-73878517C59A}"/>
          </ac:picMkLst>
        </pc:picChg>
        <pc:sldLayoutChg chg="addSp modSp mod">
          <pc:chgData name="Martin Schedlbauer" userId="99666baf021553f1" providerId="LiveId" clId="{1B5EEBA8-378D-1844-8DB6-A8063DC9CD68}" dt="2025-03-21T15:26:04.157" v="1697" actId="14100"/>
          <pc:sldLayoutMkLst>
            <pc:docMk/>
            <pc:sldMasterMk cId="3728030816" sldId="2147483888"/>
            <pc:sldLayoutMk cId="1376629601" sldId="2147483890"/>
          </pc:sldLayoutMkLst>
          <pc:spChg chg="mod">
            <ac:chgData name="Martin Schedlbauer" userId="99666baf021553f1" providerId="LiveId" clId="{1B5EEBA8-378D-1844-8DB6-A8063DC9CD68}" dt="2025-03-21T15:26:04.157" v="1697" actId="14100"/>
            <ac:spMkLst>
              <pc:docMk/>
              <pc:sldMasterMk cId="3728030816" sldId="2147483888"/>
              <pc:sldLayoutMk cId="1376629601" sldId="2147483890"/>
              <ac:spMk id="2" creationId="{00000000-0000-0000-0000-000000000000}"/>
            </ac:spMkLst>
          </pc:spChg>
          <pc:cxnChg chg="add">
            <ac:chgData name="Martin Schedlbauer" userId="99666baf021553f1" providerId="LiveId" clId="{1B5EEBA8-378D-1844-8DB6-A8063DC9CD68}" dt="2025-03-21T13:25:36.027" v="1086"/>
            <ac:cxnSpMkLst>
              <pc:docMk/>
              <pc:sldMasterMk cId="3728030816" sldId="2147483888"/>
              <pc:sldLayoutMk cId="1376629601" sldId="2147483890"/>
              <ac:cxnSpMk id="7" creationId="{DA55ED52-B038-2C8F-A09A-62E8DCA151BE}"/>
            </ac:cxnSpMkLst>
          </pc:cxnChg>
        </pc:sldLayoutChg>
        <pc:sldLayoutChg chg="addSp delSp modSp mod">
          <pc:chgData name="Martin Schedlbauer" userId="99666baf021553f1" providerId="LiveId" clId="{1B5EEBA8-378D-1844-8DB6-A8063DC9CD68}" dt="2025-03-21T13:30:40.899" v="1148" actId="1076"/>
          <pc:sldLayoutMkLst>
            <pc:docMk/>
            <pc:sldMasterMk cId="3728030816" sldId="2147483888"/>
            <pc:sldLayoutMk cId="1513895337" sldId="2147483891"/>
          </pc:sldLayoutMkLst>
          <pc:spChg chg="mod">
            <ac:chgData name="Martin Schedlbauer" userId="99666baf021553f1" providerId="LiveId" clId="{1B5EEBA8-378D-1844-8DB6-A8063DC9CD68}" dt="2025-03-21T13:30:21.834" v="1144" actId="1076"/>
            <ac:spMkLst>
              <pc:docMk/>
              <pc:sldMasterMk cId="3728030816" sldId="2147483888"/>
              <pc:sldLayoutMk cId="1513895337" sldId="2147483891"/>
              <ac:spMk id="2" creationId="{00000000-0000-0000-0000-000000000000}"/>
            </ac:spMkLst>
          </pc:spChg>
          <pc:spChg chg="del">
            <ac:chgData name="Martin Schedlbauer" userId="99666baf021553f1" providerId="LiveId" clId="{1B5EEBA8-378D-1844-8DB6-A8063DC9CD68}" dt="2025-03-21T13:29:15.691" v="1137" actId="478"/>
            <ac:spMkLst>
              <pc:docMk/>
              <pc:sldMasterMk cId="3728030816" sldId="2147483888"/>
              <pc:sldLayoutMk cId="1513895337" sldId="2147483891"/>
              <ac:spMk id="3" creationId="{00000000-0000-0000-0000-000000000000}"/>
            </ac:spMkLst>
          </pc:spChg>
          <pc:spChg chg="del">
            <ac:chgData name="Martin Schedlbauer" userId="99666baf021553f1" providerId="LiveId" clId="{1B5EEBA8-378D-1844-8DB6-A8063DC9CD68}" dt="2025-03-21T13:27:35.149" v="1118" actId="478"/>
            <ac:spMkLst>
              <pc:docMk/>
              <pc:sldMasterMk cId="3728030816" sldId="2147483888"/>
              <pc:sldLayoutMk cId="1513895337" sldId="2147483891"/>
              <ac:spMk id="4" creationId="{00000000-0000-0000-0000-000000000000}"/>
            </ac:spMkLst>
          </pc:spChg>
          <pc:spChg chg="del">
            <ac:chgData name="Martin Schedlbauer" userId="99666baf021553f1" providerId="LiveId" clId="{1B5EEBA8-378D-1844-8DB6-A8063DC9CD68}" dt="2025-03-21T13:27:35.149" v="1118" actId="478"/>
            <ac:spMkLst>
              <pc:docMk/>
              <pc:sldMasterMk cId="3728030816" sldId="2147483888"/>
              <pc:sldLayoutMk cId="1513895337" sldId="2147483891"/>
              <ac:spMk id="5" creationId="{00000000-0000-0000-0000-000000000000}"/>
            </ac:spMkLst>
          </pc:spChg>
          <pc:spChg chg="del">
            <ac:chgData name="Martin Schedlbauer" userId="99666baf021553f1" providerId="LiveId" clId="{1B5EEBA8-378D-1844-8DB6-A8063DC9CD68}" dt="2025-03-21T13:27:35.149" v="1118" actId="478"/>
            <ac:spMkLst>
              <pc:docMk/>
              <pc:sldMasterMk cId="3728030816" sldId="2147483888"/>
              <pc:sldLayoutMk cId="1513895337" sldId="2147483891"/>
              <ac:spMk id="6" creationId="{00000000-0000-0000-0000-000000000000}"/>
            </ac:spMkLst>
          </pc:spChg>
          <pc:picChg chg="add mod">
            <ac:chgData name="Martin Schedlbauer" userId="99666baf021553f1" providerId="LiveId" clId="{1B5EEBA8-378D-1844-8DB6-A8063DC9CD68}" dt="2025-03-21T13:30:40.899" v="1148" actId="1076"/>
            <ac:picMkLst>
              <pc:docMk/>
              <pc:sldMasterMk cId="3728030816" sldId="2147483888"/>
              <pc:sldLayoutMk cId="1513895337" sldId="2147483891"/>
              <ac:picMk id="8" creationId="{4E44C779-ED69-27DD-EBE4-1FD39F77BFF8}"/>
            </ac:picMkLst>
          </pc:picChg>
        </pc:sldLayoutChg>
      </pc:sldMasterChg>
    </pc:docChg>
  </pc:docChgLst>
  <pc:docChgLst>
    <pc:chgData name="Martin Schedlbauer" userId="99666baf021553f1" providerId="LiveId" clId="{2CA330B0-206B-0243-B0F8-527809F97281}"/>
    <pc:docChg chg="undo custSel addSld delSld modSld modMainMaster">
      <pc:chgData name="Martin Schedlbauer" userId="99666baf021553f1" providerId="LiveId" clId="{2CA330B0-206B-0243-B0F8-527809F97281}" dt="2024-06-30T17:35:20.565" v="958" actId="20577"/>
      <pc:docMkLst>
        <pc:docMk/>
      </pc:docMkLst>
      <pc:sldChg chg="addSp delSp modSp mod">
        <pc:chgData name="Martin Schedlbauer" userId="99666baf021553f1" providerId="LiveId" clId="{2CA330B0-206B-0243-B0F8-527809F97281}" dt="2024-06-28T23:20:10.399" v="83" actId="207"/>
        <pc:sldMkLst>
          <pc:docMk/>
          <pc:sldMk cId="0" sldId="256"/>
        </pc:sldMkLst>
      </pc:sldChg>
      <pc:sldChg chg="del">
        <pc:chgData name="Martin Schedlbauer" userId="99666baf021553f1" providerId="LiveId" clId="{2CA330B0-206B-0243-B0F8-527809F97281}" dt="2024-06-28T23:20:33.087" v="84" actId="2696"/>
        <pc:sldMkLst>
          <pc:docMk/>
          <pc:sldMk cId="1140732794" sldId="342"/>
        </pc:sldMkLst>
      </pc:sldChg>
      <pc:sldChg chg="del">
        <pc:chgData name="Martin Schedlbauer" userId="99666baf021553f1" providerId="LiveId" clId="{2CA330B0-206B-0243-B0F8-527809F97281}" dt="2024-06-28T23:20:33.087" v="84" actId="2696"/>
        <pc:sldMkLst>
          <pc:docMk/>
          <pc:sldMk cId="3578374891" sldId="343"/>
        </pc:sldMkLst>
      </pc:sldChg>
      <pc:sldChg chg="del">
        <pc:chgData name="Martin Schedlbauer" userId="99666baf021553f1" providerId="LiveId" clId="{2CA330B0-206B-0243-B0F8-527809F97281}" dt="2024-06-28T23:20:33.087" v="84" actId="2696"/>
        <pc:sldMkLst>
          <pc:docMk/>
          <pc:sldMk cId="1136583369" sldId="344"/>
        </pc:sldMkLst>
      </pc:sldChg>
      <pc:sldChg chg="modSp mod">
        <pc:chgData name="Martin Schedlbauer" userId="99666baf021553f1" providerId="LiveId" clId="{2CA330B0-206B-0243-B0F8-527809F97281}" dt="2024-06-28T23:23:40.248" v="308" actId="27636"/>
        <pc:sldMkLst>
          <pc:docMk/>
          <pc:sldMk cId="1609712652" sldId="345"/>
        </pc:sldMkLst>
      </pc:sldChg>
      <pc:sldChg chg="modSp mod">
        <pc:chgData name="Martin Schedlbauer" userId="99666baf021553f1" providerId="LiveId" clId="{2CA330B0-206B-0243-B0F8-527809F97281}" dt="2024-06-28T23:22:58.974" v="222" actId="27636"/>
        <pc:sldMkLst>
          <pc:docMk/>
          <pc:sldMk cId="1554976551" sldId="346"/>
        </pc:sldMkLst>
      </pc:sldChg>
      <pc:sldChg chg="modSp mod">
        <pc:chgData name="Martin Schedlbauer" userId="99666baf021553f1" providerId="LiveId" clId="{2CA330B0-206B-0243-B0F8-527809F97281}" dt="2024-06-28T23:23:40.273" v="309" actId="27636"/>
        <pc:sldMkLst>
          <pc:docMk/>
          <pc:sldMk cId="3972819312" sldId="347"/>
        </pc:sldMkLst>
      </pc:sldChg>
      <pc:sldChg chg="modSp">
        <pc:chgData name="Martin Schedlbauer" userId="99666baf021553f1" providerId="LiveId" clId="{2CA330B0-206B-0243-B0F8-527809F97281}" dt="2024-06-28T23:25:59.224" v="357" actId="20577"/>
        <pc:sldMkLst>
          <pc:docMk/>
          <pc:sldMk cId="530733838" sldId="348"/>
        </pc:sldMkLst>
      </pc:sldChg>
      <pc:sldChg chg="modSp mod">
        <pc:chgData name="Martin Schedlbauer" userId="99666baf021553f1" providerId="LiveId" clId="{2CA330B0-206B-0243-B0F8-527809F97281}" dt="2024-06-28T23:22:39.505" v="181" actId="27636"/>
        <pc:sldMkLst>
          <pc:docMk/>
          <pc:sldMk cId="4270188615" sldId="349"/>
        </pc:sldMkLst>
      </pc:sldChg>
      <pc:sldChg chg="addSp delSp modSp mod">
        <pc:chgData name="Martin Schedlbauer" userId="99666baf021553f1" providerId="LiveId" clId="{2CA330B0-206B-0243-B0F8-527809F97281}" dt="2024-06-28T23:30:31.166" v="550" actId="478"/>
        <pc:sldMkLst>
          <pc:docMk/>
          <pc:sldMk cId="1210501369" sldId="350"/>
        </pc:sldMkLst>
      </pc:sldChg>
      <pc:sldChg chg="addSp delSp modSp mod">
        <pc:chgData name="Martin Schedlbauer" userId="99666baf021553f1" providerId="LiveId" clId="{2CA330B0-206B-0243-B0F8-527809F97281}" dt="2024-06-28T23:33:32.470" v="633" actId="478"/>
        <pc:sldMkLst>
          <pc:docMk/>
          <pc:sldMk cId="2245136343" sldId="351"/>
        </pc:sldMkLst>
      </pc:sldChg>
      <pc:sldChg chg="modSp mod">
        <pc:chgData name="Martin Schedlbauer" userId="99666baf021553f1" providerId="LiveId" clId="{2CA330B0-206B-0243-B0F8-527809F97281}" dt="2024-06-28T23:27:17.715" v="359" actId="14100"/>
        <pc:sldMkLst>
          <pc:docMk/>
          <pc:sldMk cId="700755384" sldId="352"/>
        </pc:sldMkLst>
      </pc:sldChg>
      <pc:sldChg chg="modSp mod">
        <pc:chgData name="Martin Schedlbauer" userId="99666baf021553f1" providerId="LiveId" clId="{2CA330B0-206B-0243-B0F8-527809F97281}" dt="2024-06-28T23:27:07.332" v="358" actId="27107"/>
        <pc:sldMkLst>
          <pc:docMk/>
          <pc:sldMk cId="1783926245" sldId="353"/>
        </pc:sldMkLst>
      </pc:sldChg>
      <pc:sldChg chg="modSp mod">
        <pc:chgData name="Martin Schedlbauer" userId="99666baf021553f1" providerId="LiveId" clId="{2CA330B0-206B-0243-B0F8-527809F97281}" dt="2024-06-28T23:31:48.117" v="598" actId="20577"/>
        <pc:sldMkLst>
          <pc:docMk/>
          <pc:sldMk cId="732349965" sldId="354"/>
        </pc:sldMkLst>
      </pc:sldChg>
      <pc:sldChg chg="modSp mod">
        <pc:chgData name="Martin Schedlbauer" userId="99666baf021553f1" providerId="LiveId" clId="{2CA330B0-206B-0243-B0F8-527809F97281}" dt="2024-06-28T23:32:04.727" v="600" actId="14100"/>
        <pc:sldMkLst>
          <pc:docMk/>
          <pc:sldMk cId="2447269615" sldId="355"/>
        </pc:sldMkLst>
      </pc:sldChg>
      <pc:sldChg chg="modSp mod">
        <pc:chgData name="Martin Schedlbauer" userId="99666baf021553f1" providerId="LiveId" clId="{2CA330B0-206B-0243-B0F8-527809F97281}" dt="2024-06-28T23:32:28.501" v="612" actId="20577"/>
        <pc:sldMkLst>
          <pc:docMk/>
          <pc:sldMk cId="3148495889" sldId="356"/>
        </pc:sldMkLst>
      </pc:sldChg>
      <pc:sldChg chg="modSp mod">
        <pc:chgData name="Martin Schedlbauer" userId="99666baf021553f1" providerId="LiveId" clId="{2CA330B0-206B-0243-B0F8-527809F97281}" dt="2024-06-28T23:22:39.602" v="184" actId="27636"/>
        <pc:sldMkLst>
          <pc:docMk/>
          <pc:sldMk cId="2106664927" sldId="357"/>
        </pc:sldMkLst>
      </pc:sldChg>
      <pc:sldChg chg="delSp modSp mod">
        <pc:chgData name="Martin Schedlbauer" userId="99666baf021553f1" providerId="LiveId" clId="{2CA330B0-206B-0243-B0F8-527809F97281}" dt="2024-06-28T23:33:10.647" v="622" actId="20577"/>
        <pc:sldMkLst>
          <pc:docMk/>
          <pc:sldMk cId="2138287841" sldId="358"/>
        </pc:sldMkLst>
      </pc:sldChg>
      <pc:sldChg chg="modSp mod">
        <pc:chgData name="Martin Schedlbauer" userId="99666baf021553f1" providerId="LiveId" clId="{2CA330B0-206B-0243-B0F8-527809F97281}" dt="2024-06-28T23:33:20.134" v="631" actId="20577"/>
        <pc:sldMkLst>
          <pc:docMk/>
          <pc:sldMk cId="1737802130" sldId="359"/>
        </pc:sldMkLst>
      </pc:sldChg>
      <pc:sldChg chg="modSp mod">
        <pc:chgData name="Martin Schedlbauer" userId="99666baf021553f1" providerId="LiveId" clId="{2CA330B0-206B-0243-B0F8-527809F97281}" dt="2024-06-28T23:23:40.318" v="310" actId="27636"/>
        <pc:sldMkLst>
          <pc:docMk/>
          <pc:sldMk cId="4036274848" sldId="360"/>
        </pc:sldMkLst>
      </pc:sldChg>
      <pc:sldChg chg="delSp modSp mod">
        <pc:chgData name="Martin Schedlbauer" userId="99666baf021553f1" providerId="LiveId" clId="{2CA330B0-206B-0243-B0F8-527809F97281}" dt="2024-06-28T23:33:40.664" v="634" actId="478"/>
        <pc:sldMkLst>
          <pc:docMk/>
          <pc:sldMk cId="1648089659" sldId="362"/>
        </pc:sldMkLst>
      </pc:sldChg>
      <pc:sldChg chg="modSp mod">
        <pc:chgData name="Martin Schedlbauer" userId="99666baf021553f1" providerId="LiveId" clId="{2CA330B0-206B-0243-B0F8-527809F97281}" dt="2024-06-28T23:23:40.361" v="311" actId="27636"/>
        <pc:sldMkLst>
          <pc:docMk/>
          <pc:sldMk cId="2125254134" sldId="363"/>
        </pc:sldMkLst>
      </pc:sldChg>
      <pc:sldChg chg="modSp mod">
        <pc:chgData name="Martin Schedlbauer" userId="99666baf021553f1" providerId="LiveId" clId="{2CA330B0-206B-0243-B0F8-527809F97281}" dt="2024-06-28T23:34:10.898" v="637" actId="1076"/>
        <pc:sldMkLst>
          <pc:docMk/>
          <pc:sldMk cId="2757728770" sldId="364"/>
        </pc:sldMkLst>
      </pc:sldChg>
      <pc:sldChg chg="modSp mod">
        <pc:chgData name="Martin Schedlbauer" userId="99666baf021553f1" providerId="LiveId" clId="{2CA330B0-206B-0243-B0F8-527809F97281}" dt="2024-06-28T23:34:31.435" v="658" actId="20577"/>
        <pc:sldMkLst>
          <pc:docMk/>
          <pc:sldMk cId="4173327475" sldId="365"/>
        </pc:sldMkLst>
      </pc:sldChg>
      <pc:sldChg chg="modSp del mod">
        <pc:chgData name="Martin Schedlbauer" userId="99666baf021553f1" providerId="LiveId" clId="{2CA330B0-206B-0243-B0F8-527809F97281}" dt="2024-06-28T23:35:06.205" v="659" actId="2696"/>
        <pc:sldMkLst>
          <pc:docMk/>
          <pc:sldMk cId="1633773331" sldId="367"/>
        </pc:sldMkLst>
      </pc:sldChg>
      <pc:sldChg chg="modSp del mod">
        <pc:chgData name="Martin Schedlbauer" userId="99666baf021553f1" providerId="LiveId" clId="{2CA330B0-206B-0243-B0F8-527809F97281}" dt="2024-06-28T23:35:06.205" v="659" actId="2696"/>
        <pc:sldMkLst>
          <pc:docMk/>
          <pc:sldMk cId="2962337749" sldId="368"/>
        </pc:sldMkLst>
      </pc:sldChg>
      <pc:sldChg chg="modSp del mod">
        <pc:chgData name="Martin Schedlbauer" userId="99666baf021553f1" providerId="LiveId" clId="{2CA330B0-206B-0243-B0F8-527809F97281}" dt="2024-06-28T23:35:06.205" v="659" actId="2696"/>
        <pc:sldMkLst>
          <pc:docMk/>
          <pc:sldMk cId="4235713530" sldId="369"/>
        </pc:sldMkLst>
      </pc:sldChg>
      <pc:sldChg chg="del">
        <pc:chgData name="Martin Schedlbauer" userId="99666baf021553f1" providerId="LiveId" clId="{2CA330B0-206B-0243-B0F8-527809F97281}" dt="2024-06-28T23:35:06.205" v="659" actId="2696"/>
        <pc:sldMkLst>
          <pc:docMk/>
          <pc:sldMk cId="3427561258" sldId="370"/>
        </pc:sldMkLst>
      </pc:sldChg>
      <pc:sldChg chg="modSp del mod">
        <pc:chgData name="Martin Schedlbauer" userId="99666baf021553f1" providerId="LiveId" clId="{2CA330B0-206B-0243-B0F8-527809F97281}" dt="2024-06-28T23:35:06.205" v="659" actId="2696"/>
        <pc:sldMkLst>
          <pc:docMk/>
          <pc:sldMk cId="1934255418" sldId="371"/>
        </pc:sldMkLst>
      </pc:sldChg>
      <pc:sldChg chg="modSp del mod">
        <pc:chgData name="Martin Schedlbauer" userId="99666baf021553f1" providerId="LiveId" clId="{2CA330B0-206B-0243-B0F8-527809F97281}" dt="2024-06-28T23:35:06.205" v="659" actId="2696"/>
        <pc:sldMkLst>
          <pc:docMk/>
          <pc:sldMk cId="1847744233" sldId="372"/>
        </pc:sldMkLst>
      </pc:sldChg>
      <pc:sldChg chg="modSp mod">
        <pc:chgData name="Martin Schedlbauer" userId="99666baf021553f1" providerId="LiveId" clId="{2CA330B0-206B-0243-B0F8-527809F97281}" dt="2024-06-28T23:36:06.431" v="685" actId="1076"/>
        <pc:sldMkLst>
          <pc:docMk/>
          <pc:sldMk cId="254612426" sldId="373"/>
        </pc:sldMkLst>
      </pc:sldChg>
      <pc:sldChg chg="modSp del mod">
        <pc:chgData name="Martin Schedlbauer" userId="99666baf021553f1" providerId="LiveId" clId="{2CA330B0-206B-0243-B0F8-527809F97281}" dt="2024-06-28T23:36:18.460" v="686" actId="2696"/>
        <pc:sldMkLst>
          <pc:docMk/>
          <pc:sldMk cId="463397295" sldId="374"/>
        </pc:sldMkLst>
      </pc:sldChg>
      <pc:sldChg chg="modSp mod">
        <pc:chgData name="Martin Schedlbauer" userId="99666baf021553f1" providerId="LiveId" clId="{2CA330B0-206B-0243-B0F8-527809F97281}" dt="2024-06-28T23:22:58.994" v="225" actId="27636"/>
        <pc:sldMkLst>
          <pc:docMk/>
          <pc:sldMk cId="2883334392" sldId="375"/>
        </pc:sldMkLst>
      </pc:sldChg>
      <pc:sldChg chg="modSp mod">
        <pc:chgData name="Martin Schedlbauer" userId="99666baf021553f1" providerId="LiveId" clId="{2CA330B0-206B-0243-B0F8-527809F97281}" dt="2024-06-28T23:23:40.556" v="316" actId="27636"/>
        <pc:sldMkLst>
          <pc:docMk/>
          <pc:sldMk cId="616036211" sldId="377"/>
        </pc:sldMkLst>
      </pc:sldChg>
      <pc:sldChg chg="modSp mod">
        <pc:chgData name="Martin Schedlbauer" userId="99666baf021553f1" providerId="LiveId" clId="{2CA330B0-206B-0243-B0F8-527809F97281}" dt="2024-06-28T23:23:40.595" v="317" actId="27636"/>
        <pc:sldMkLst>
          <pc:docMk/>
          <pc:sldMk cId="540125873" sldId="378"/>
        </pc:sldMkLst>
      </pc:sldChg>
      <pc:sldChg chg="delSp modSp mod">
        <pc:chgData name="Martin Schedlbauer" userId="99666baf021553f1" providerId="LiveId" clId="{2CA330B0-206B-0243-B0F8-527809F97281}" dt="2024-06-28T23:36:45.778" v="692" actId="403"/>
        <pc:sldMkLst>
          <pc:docMk/>
          <pc:sldMk cId="3346901571" sldId="383"/>
        </pc:sldMkLst>
      </pc:sldChg>
      <pc:sldChg chg="modSp mod">
        <pc:chgData name="Martin Schedlbauer" userId="99666baf021553f1" providerId="LiveId" clId="{2CA330B0-206B-0243-B0F8-527809F97281}" dt="2024-06-28T23:37:39.842" v="738" actId="20577"/>
        <pc:sldMkLst>
          <pc:docMk/>
          <pc:sldMk cId="998356916" sldId="384"/>
        </pc:sldMkLst>
      </pc:sldChg>
      <pc:sldChg chg="modSp mod">
        <pc:chgData name="Martin Schedlbauer" userId="99666baf021553f1" providerId="LiveId" clId="{2CA330B0-206B-0243-B0F8-527809F97281}" dt="2024-06-28T23:37:45.893" v="739" actId="1076"/>
        <pc:sldMkLst>
          <pc:docMk/>
          <pc:sldMk cId="2893129159" sldId="385"/>
        </pc:sldMkLst>
      </pc:sldChg>
      <pc:sldChg chg="modSp mod">
        <pc:chgData name="Martin Schedlbauer" userId="99666baf021553f1" providerId="LiveId" clId="{2CA330B0-206B-0243-B0F8-527809F97281}" dt="2024-06-28T23:22:40.093" v="195" actId="27636"/>
        <pc:sldMkLst>
          <pc:docMk/>
          <pc:sldMk cId="3389126058" sldId="388"/>
        </pc:sldMkLst>
      </pc:sldChg>
      <pc:sldChg chg="modSp mod">
        <pc:chgData name="Martin Schedlbauer" userId="99666baf021553f1" providerId="LiveId" clId="{2CA330B0-206B-0243-B0F8-527809F97281}" dt="2024-06-28T23:23:40.667" v="319" actId="27636"/>
        <pc:sldMkLst>
          <pc:docMk/>
          <pc:sldMk cId="3880594167" sldId="389"/>
        </pc:sldMkLst>
      </pc:sldChg>
      <pc:sldChg chg="delSp modSp mod">
        <pc:chgData name="Martin Schedlbauer" userId="99666baf021553f1" providerId="LiveId" clId="{2CA330B0-206B-0243-B0F8-527809F97281}" dt="2024-06-29T17:24:26.909" v="750" actId="20577"/>
        <pc:sldMkLst>
          <pc:docMk/>
          <pc:sldMk cId="3687956783" sldId="392"/>
        </pc:sldMkLst>
      </pc:sldChg>
      <pc:sldChg chg="modSp mod">
        <pc:chgData name="Martin Schedlbauer" userId="99666baf021553f1" providerId="LiveId" clId="{2CA330B0-206B-0243-B0F8-527809F97281}" dt="2024-06-29T17:26:01.239" v="802" actId="1076"/>
        <pc:sldMkLst>
          <pc:docMk/>
          <pc:sldMk cId="4170840035" sldId="393"/>
        </pc:sldMkLst>
      </pc:sldChg>
      <pc:sldChg chg="modSp mod">
        <pc:chgData name="Martin Schedlbauer" userId="99666baf021553f1" providerId="LiveId" clId="{2CA330B0-206B-0243-B0F8-527809F97281}" dt="2024-06-28T23:23:40.723" v="320" actId="27636"/>
        <pc:sldMkLst>
          <pc:docMk/>
          <pc:sldMk cId="775378791" sldId="395"/>
        </pc:sldMkLst>
      </pc:sldChg>
      <pc:sldChg chg="modSp mod">
        <pc:chgData name="Martin Schedlbauer" userId="99666baf021553f1" providerId="LiveId" clId="{2CA330B0-206B-0243-B0F8-527809F97281}" dt="2024-06-29T20:31:14.426" v="808" actId="1076"/>
        <pc:sldMkLst>
          <pc:docMk/>
          <pc:sldMk cId="1103930291" sldId="397"/>
        </pc:sldMkLst>
      </pc:sldChg>
      <pc:sldChg chg="delSp modSp mod">
        <pc:chgData name="Martin Schedlbauer" userId="99666baf021553f1" providerId="LiveId" clId="{2CA330B0-206B-0243-B0F8-527809F97281}" dt="2024-06-29T22:00:12.592" v="811" actId="20577"/>
        <pc:sldMkLst>
          <pc:docMk/>
          <pc:sldMk cId="3801279544" sldId="399"/>
        </pc:sldMkLst>
      </pc:sldChg>
      <pc:sldChg chg="modSp mod">
        <pc:chgData name="Martin Schedlbauer" userId="99666baf021553f1" providerId="LiveId" clId="{2CA330B0-206B-0243-B0F8-527809F97281}" dt="2024-06-28T23:22:40.234" v="198" actId="27636"/>
        <pc:sldMkLst>
          <pc:docMk/>
          <pc:sldMk cId="3597186803" sldId="400"/>
        </pc:sldMkLst>
      </pc:sldChg>
      <pc:sldChg chg="modSp mod">
        <pc:chgData name="Martin Schedlbauer" userId="99666baf021553f1" providerId="LiveId" clId="{2CA330B0-206B-0243-B0F8-527809F97281}" dt="2024-06-28T23:22:40.274" v="199" actId="27636"/>
        <pc:sldMkLst>
          <pc:docMk/>
          <pc:sldMk cId="1988692597" sldId="402"/>
        </pc:sldMkLst>
      </pc:sldChg>
      <pc:sldChg chg="modSp mod">
        <pc:chgData name="Martin Schedlbauer" userId="99666baf021553f1" providerId="LiveId" clId="{2CA330B0-206B-0243-B0F8-527809F97281}" dt="2024-06-30T13:25:04.473" v="890" actId="20577"/>
        <pc:sldMkLst>
          <pc:docMk/>
          <pc:sldMk cId="2222470667" sldId="403"/>
        </pc:sldMkLst>
      </pc:sldChg>
      <pc:sldChg chg="addSp delSp modSp mod">
        <pc:chgData name="Martin Schedlbauer" userId="99666baf021553f1" providerId="LiveId" clId="{2CA330B0-206B-0243-B0F8-527809F97281}" dt="2024-06-30T13:49:25.333" v="957" actId="692"/>
        <pc:sldMkLst>
          <pc:docMk/>
          <pc:sldMk cId="4263710033" sldId="404"/>
        </pc:sldMkLst>
      </pc:sldChg>
      <pc:sldChg chg="modSp mod">
        <pc:chgData name="Martin Schedlbauer" userId="99666baf021553f1" providerId="LiveId" clId="{2CA330B0-206B-0243-B0F8-527809F97281}" dt="2024-06-30T17:35:20.565" v="958" actId="20577"/>
        <pc:sldMkLst>
          <pc:docMk/>
          <pc:sldMk cId="2621380826" sldId="405"/>
        </pc:sldMkLst>
      </pc:sldChg>
      <pc:sldChg chg="modSp mod">
        <pc:chgData name="Martin Schedlbauer" userId="99666baf021553f1" providerId="LiveId" clId="{2CA330B0-206B-0243-B0F8-527809F97281}" dt="2024-06-28T23:22:40.400" v="202" actId="27636"/>
        <pc:sldMkLst>
          <pc:docMk/>
          <pc:sldMk cId="310943519" sldId="407"/>
        </pc:sldMkLst>
      </pc:sldChg>
      <pc:sldChg chg="modSp mod">
        <pc:chgData name="Martin Schedlbauer" userId="99666baf021553f1" providerId="LiveId" clId="{2CA330B0-206B-0243-B0F8-527809F97281}" dt="2024-06-28T23:23:40.823" v="322" actId="27636"/>
        <pc:sldMkLst>
          <pc:docMk/>
          <pc:sldMk cId="954413211" sldId="413"/>
        </pc:sldMkLst>
      </pc:sldChg>
      <pc:sldChg chg="modSp mod">
        <pc:chgData name="Martin Schedlbauer" userId="99666baf021553f1" providerId="LiveId" clId="{2CA330B0-206B-0243-B0F8-527809F97281}" dt="2024-06-28T23:23:40.859" v="323" actId="27636"/>
        <pc:sldMkLst>
          <pc:docMk/>
          <pc:sldMk cId="552794333" sldId="414"/>
        </pc:sldMkLst>
      </pc:sldChg>
      <pc:sldChg chg="modSp mod">
        <pc:chgData name="Martin Schedlbauer" userId="99666baf021553f1" providerId="LiveId" clId="{2CA330B0-206B-0243-B0F8-527809F97281}" dt="2024-06-28T23:23:40.909" v="324" actId="27636"/>
        <pc:sldMkLst>
          <pc:docMk/>
          <pc:sldMk cId="23621380" sldId="417"/>
        </pc:sldMkLst>
      </pc:sldChg>
      <pc:sldChg chg="modSp mod">
        <pc:chgData name="Martin Schedlbauer" userId="99666baf021553f1" providerId="LiveId" clId="{2CA330B0-206B-0243-B0F8-527809F97281}" dt="2024-06-28T23:23:40.928" v="325" actId="27636"/>
        <pc:sldMkLst>
          <pc:docMk/>
          <pc:sldMk cId="4152179717" sldId="418"/>
        </pc:sldMkLst>
      </pc:sldChg>
      <pc:sldChg chg="modSp mod">
        <pc:chgData name="Martin Schedlbauer" userId="99666baf021553f1" providerId="LiveId" clId="{2CA330B0-206B-0243-B0F8-527809F97281}" dt="2024-06-28T23:23:06.835" v="243" actId="27636"/>
        <pc:sldMkLst>
          <pc:docMk/>
          <pc:sldMk cId="3522903655" sldId="422"/>
        </pc:sldMkLst>
      </pc:sldChg>
      <pc:sldChg chg="modSp mod">
        <pc:chgData name="Martin Schedlbauer" userId="99666baf021553f1" providerId="LiveId" clId="{2CA330B0-206B-0243-B0F8-527809F97281}" dt="2024-06-28T23:22:59.051" v="227" actId="27636"/>
        <pc:sldMkLst>
          <pc:docMk/>
          <pc:sldMk cId="4188660941" sldId="423"/>
        </pc:sldMkLst>
      </pc:sldChg>
      <pc:sldChg chg="modSp mod">
        <pc:chgData name="Martin Schedlbauer" userId="99666baf021553f1" providerId="LiveId" clId="{2CA330B0-206B-0243-B0F8-527809F97281}" dt="2024-06-28T23:22:59.055" v="228" actId="27636"/>
        <pc:sldMkLst>
          <pc:docMk/>
          <pc:sldMk cId="2059855161" sldId="424"/>
        </pc:sldMkLst>
      </pc:sldChg>
      <pc:sldChg chg="modSp mod">
        <pc:chgData name="Martin Schedlbauer" userId="99666baf021553f1" providerId="LiveId" clId="{2CA330B0-206B-0243-B0F8-527809F97281}" dt="2024-06-28T23:23:40.954" v="326" actId="27636"/>
        <pc:sldMkLst>
          <pc:docMk/>
          <pc:sldMk cId="775461097" sldId="426"/>
        </pc:sldMkLst>
      </pc:sldChg>
      <pc:sldChg chg="modSp mod">
        <pc:chgData name="Martin Schedlbauer" userId="99666baf021553f1" providerId="LiveId" clId="{2CA330B0-206B-0243-B0F8-527809F97281}" dt="2024-06-28T23:23:41.012" v="327" actId="27636"/>
        <pc:sldMkLst>
          <pc:docMk/>
          <pc:sldMk cId="292964522" sldId="427"/>
        </pc:sldMkLst>
      </pc:sldChg>
      <pc:sldChg chg="modSp mod">
        <pc:chgData name="Martin Schedlbauer" userId="99666baf021553f1" providerId="LiveId" clId="{2CA330B0-206B-0243-B0F8-527809F97281}" dt="2024-06-28T23:23:41.034" v="328" actId="27636"/>
        <pc:sldMkLst>
          <pc:docMk/>
          <pc:sldMk cId="2831022363" sldId="431"/>
        </pc:sldMkLst>
      </pc:sldChg>
      <pc:sldChg chg="modSp mod">
        <pc:chgData name="Martin Schedlbauer" userId="99666baf021553f1" providerId="LiveId" clId="{2CA330B0-206B-0243-B0F8-527809F97281}" dt="2024-06-28T23:23:41.068" v="329" actId="27636"/>
        <pc:sldMkLst>
          <pc:docMk/>
          <pc:sldMk cId="3284535850" sldId="432"/>
        </pc:sldMkLst>
      </pc:sldChg>
      <pc:sldChg chg="modSp mod">
        <pc:chgData name="Martin Schedlbauer" userId="99666baf021553f1" providerId="LiveId" clId="{2CA330B0-206B-0243-B0F8-527809F97281}" dt="2024-06-28T23:22:59.114" v="233" actId="27636"/>
        <pc:sldMkLst>
          <pc:docMk/>
          <pc:sldMk cId="394151443" sldId="433"/>
        </pc:sldMkLst>
      </pc:sldChg>
      <pc:sldChg chg="modSp mod">
        <pc:chgData name="Martin Schedlbauer" userId="99666baf021553f1" providerId="LiveId" clId="{2CA330B0-206B-0243-B0F8-527809F97281}" dt="2024-06-28T23:23:41.125" v="330" actId="27636"/>
        <pc:sldMkLst>
          <pc:docMk/>
          <pc:sldMk cId="2536175749" sldId="451"/>
        </pc:sldMkLst>
      </pc:sldChg>
      <pc:sldChg chg="addSp modSp add mod">
        <pc:chgData name="Martin Schedlbauer" userId="99666baf021553f1" providerId="LiveId" clId="{2CA330B0-206B-0243-B0F8-527809F97281}" dt="2024-06-28T23:25:21.736" v="341" actId="207"/>
        <pc:sldMkLst>
          <pc:docMk/>
          <pc:sldMk cId="4284131632" sldId="452"/>
        </pc:sldMkLst>
      </pc:sldChg>
      <pc:sldMasterChg chg="addSp delSp modSp mod">
        <pc:chgData name="Martin Schedlbauer" userId="99666baf021553f1" providerId="LiveId" clId="{2CA330B0-206B-0243-B0F8-527809F97281}" dt="2024-06-28T23:24:06.164" v="334" actId="14100"/>
        <pc:sldMasterMkLst>
          <pc:docMk/>
          <pc:sldMasterMk cId="0" sldId="2147483648"/>
        </pc:sldMasterMkLst>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file:///C:\Users\Martin\Documents\Dell%20XPS%20Documents\Academic%20Work\Books\Quantitative%20Business%20Analysis%20Techniques\Slide%20Deck\Forecasting.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scatterChart>
        <c:scatterStyle val="lineMarker"/>
        <c:varyColors val="0"/>
        <c:ser>
          <c:idx val="0"/>
          <c:order val="0"/>
          <c:tx>
            <c:strRef>
              <c:f>Seasonality!$B$1</c:f>
              <c:strCache>
                <c:ptCount val="1"/>
                <c:pt idx="0">
                  <c:v>Calls</c:v>
                </c:pt>
              </c:strCache>
            </c:strRef>
          </c:tx>
          <c:xVal>
            <c:numRef>
              <c:f>Seasonality!$A$2:$A$17</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xVal>
          <c:yVal>
            <c:numRef>
              <c:f>Seasonality!$B$2:$B$17</c:f>
              <c:numCache>
                <c:formatCode>General</c:formatCode>
                <c:ptCount val="16"/>
                <c:pt idx="0">
                  <c:v>218</c:v>
                </c:pt>
                <c:pt idx="1">
                  <c:v>247</c:v>
                </c:pt>
                <c:pt idx="2">
                  <c:v>243</c:v>
                </c:pt>
                <c:pt idx="3">
                  <c:v>292</c:v>
                </c:pt>
                <c:pt idx="4">
                  <c:v>225</c:v>
                </c:pt>
                <c:pt idx="5">
                  <c:v>254</c:v>
                </c:pt>
                <c:pt idx="6">
                  <c:v>255</c:v>
                </c:pt>
                <c:pt idx="7">
                  <c:v>299</c:v>
                </c:pt>
                <c:pt idx="8">
                  <c:v>234</c:v>
                </c:pt>
                <c:pt idx="9">
                  <c:v>265</c:v>
                </c:pt>
                <c:pt idx="10">
                  <c:v>264</c:v>
                </c:pt>
                <c:pt idx="11">
                  <c:v>327</c:v>
                </c:pt>
                <c:pt idx="12">
                  <c:v>250</c:v>
                </c:pt>
                <c:pt idx="13">
                  <c:v>283</c:v>
                </c:pt>
                <c:pt idx="14">
                  <c:v>289</c:v>
                </c:pt>
                <c:pt idx="15">
                  <c:v>356</c:v>
                </c:pt>
              </c:numCache>
            </c:numRef>
          </c:yVal>
          <c:smooth val="0"/>
          <c:extLst>
            <c:ext xmlns:c16="http://schemas.microsoft.com/office/drawing/2014/chart" uri="{C3380CC4-5D6E-409C-BE32-E72D297353CC}">
              <c16:uniqueId val="{00000000-B7E7-4B58-BB2D-9F41C32B2C12}"/>
            </c:ext>
          </c:extLst>
        </c:ser>
        <c:dLbls>
          <c:showLegendKey val="0"/>
          <c:showVal val="0"/>
          <c:showCatName val="0"/>
          <c:showSerName val="0"/>
          <c:showPercent val="0"/>
          <c:showBubbleSize val="0"/>
        </c:dLbls>
        <c:axId val="381270576"/>
        <c:axId val="381278024"/>
      </c:scatterChart>
      <c:valAx>
        <c:axId val="381270576"/>
        <c:scaling>
          <c:orientation val="minMax"/>
          <c:max val="16"/>
        </c:scaling>
        <c:delete val="0"/>
        <c:axPos val="b"/>
        <c:numFmt formatCode="General" sourceLinked="1"/>
        <c:majorTickMark val="out"/>
        <c:minorTickMark val="none"/>
        <c:tickLblPos val="nextTo"/>
        <c:crossAx val="381278024"/>
        <c:crosses val="autoZero"/>
        <c:crossBetween val="midCat"/>
      </c:valAx>
      <c:valAx>
        <c:axId val="381278024"/>
        <c:scaling>
          <c:orientation val="minMax"/>
        </c:scaling>
        <c:delete val="0"/>
        <c:axPos val="l"/>
        <c:majorGridlines/>
        <c:numFmt formatCode="General" sourceLinked="1"/>
        <c:majorTickMark val="out"/>
        <c:minorTickMark val="none"/>
        <c:tickLblPos val="nextTo"/>
        <c:crossAx val="381270576"/>
        <c:crosses val="autoZero"/>
        <c:crossBetween val="midCat"/>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4B7EC0-8CE6-4E55-9C98-85AEDABD3392}" type="doc">
      <dgm:prSet loTypeId="urn:microsoft.com/office/officeart/2005/8/layout/hierarchy3" loCatId="hierarchy" qsTypeId="urn:microsoft.com/office/officeart/2005/8/quickstyle/simple3" qsCatId="simple" csTypeId="urn:microsoft.com/office/officeart/2005/8/colors/colorful2" csCatId="colorful" phldr="1"/>
      <dgm:spPr/>
      <dgm:t>
        <a:bodyPr/>
        <a:lstStyle/>
        <a:p>
          <a:endParaRPr lang="en-US"/>
        </a:p>
      </dgm:t>
    </dgm:pt>
    <dgm:pt modelId="{50679928-FDB4-4854-874F-013EC9BFD879}">
      <dgm:prSet phldrT="[Text]"/>
      <dgm:spPr/>
      <dgm:t>
        <a:bodyPr/>
        <a:lstStyle/>
        <a:p>
          <a:r>
            <a:rPr lang="en-US"/>
            <a:t>Qualitative Models</a:t>
          </a:r>
        </a:p>
      </dgm:t>
    </dgm:pt>
    <dgm:pt modelId="{DD294D70-05CE-4D8D-B681-8E781025D76C}" type="parTrans" cxnId="{945A0B23-706B-43EF-AABE-52C907DBEE97}">
      <dgm:prSet/>
      <dgm:spPr/>
      <dgm:t>
        <a:bodyPr/>
        <a:lstStyle/>
        <a:p>
          <a:endParaRPr lang="en-US"/>
        </a:p>
      </dgm:t>
    </dgm:pt>
    <dgm:pt modelId="{79D87A27-C948-4825-9069-99FFD204EFF3}" type="sibTrans" cxnId="{945A0B23-706B-43EF-AABE-52C907DBEE97}">
      <dgm:prSet/>
      <dgm:spPr/>
      <dgm:t>
        <a:bodyPr/>
        <a:lstStyle/>
        <a:p>
          <a:endParaRPr lang="en-US"/>
        </a:p>
      </dgm:t>
    </dgm:pt>
    <dgm:pt modelId="{AEFAB1FF-CE73-4AB5-A229-8B5AAEBA2FFD}">
      <dgm:prSet phldrT="[Text]"/>
      <dgm:spPr/>
      <dgm:t>
        <a:bodyPr/>
        <a:lstStyle/>
        <a:p>
          <a:r>
            <a:rPr lang="en-US"/>
            <a:t>Single and Wide-Band Delphi</a:t>
          </a:r>
        </a:p>
      </dgm:t>
    </dgm:pt>
    <dgm:pt modelId="{410FE259-924A-4FB5-88B9-2DFDA4EC5BB6}" type="parTrans" cxnId="{29A79977-7C41-4940-822B-5A1C6FCDDB01}">
      <dgm:prSet/>
      <dgm:spPr/>
      <dgm:t>
        <a:bodyPr/>
        <a:lstStyle/>
        <a:p>
          <a:endParaRPr lang="en-US"/>
        </a:p>
      </dgm:t>
    </dgm:pt>
    <dgm:pt modelId="{215AFC21-ED14-431D-B46E-E2CCF33B7F81}" type="sibTrans" cxnId="{29A79977-7C41-4940-822B-5A1C6FCDDB01}">
      <dgm:prSet/>
      <dgm:spPr/>
      <dgm:t>
        <a:bodyPr/>
        <a:lstStyle/>
        <a:p>
          <a:endParaRPr lang="en-US"/>
        </a:p>
      </dgm:t>
    </dgm:pt>
    <dgm:pt modelId="{DCAC7686-256A-4699-9999-FCD6229C23AB}">
      <dgm:prSet phldrT="[Text]"/>
      <dgm:spPr/>
      <dgm:t>
        <a:bodyPr/>
        <a:lstStyle/>
        <a:p>
          <a:r>
            <a:rPr lang="en-US"/>
            <a:t>Expert Judgment</a:t>
          </a:r>
        </a:p>
      </dgm:t>
    </dgm:pt>
    <dgm:pt modelId="{AE209D96-F5CF-43D0-AE1D-A5C98E99C4DA}" type="parTrans" cxnId="{7343814D-41B6-4869-A503-87330045DED8}">
      <dgm:prSet/>
      <dgm:spPr/>
      <dgm:t>
        <a:bodyPr/>
        <a:lstStyle/>
        <a:p>
          <a:endParaRPr lang="en-US"/>
        </a:p>
      </dgm:t>
    </dgm:pt>
    <dgm:pt modelId="{42522B01-3B90-4041-8509-891C914AA8BE}" type="sibTrans" cxnId="{7343814D-41B6-4869-A503-87330045DED8}">
      <dgm:prSet/>
      <dgm:spPr/>
      <dgm:t>
        <a:bodyPr/>
        <a:lstStyle/>
        <a:p>
          <a:endParaRPr lang="en-US"/>
        </a:p>
      </dgm:t>
    </dgm:pt>
    <dgm:pt modelId="{950AE243-9820-400D-9025-A6375384AC24}">
      <dgm:prSet phldrT="[Text]"/>
      <dgm:spPr/>
      <dgm:t>
        <a:bodyPr/>
        <a:lstStyle/>
        <a:p>
          <a:r>
            <a:rPr lang="en-US"/>
            <a:t>Time-Series Models</a:t>
          </a:r>
        </a:p>
      </dgm:t>
    </dgm:pt>
    <dgm:pt modelId="{7C829BD5-82EC-45DA-8694-1BA35D22C2DF}" type="parTrans" cxnId="{6105FC68-7399-4EBC-AE19-C4120A8F089C}">
      <dgm:prSet/>
      <dgm:spPr/>
      <dgm:t>
        <a:bodyPr/>
        <a:lstStyle/>
        <a:p>
          <a:endParaRPr lang="en-US"/>
        </a:p>
      </dgm:t>
    </dgm:pt>
    <dgm:pt modelId="{1A1428F5-AFA6-44D3-9938-3751D0B09547}" type="sibTrans" cxnId="{6105FC68-7399-4EBC-AE19-C4120A8F089C}">
      <dgm:prSet/>
      <dgm:spPr/>
      <dgm:t>
        <a:bodyPr/>
        <a:lstStyle/>
        <a:p>
          <a:endParaRPr lang="en-US"/>
        </a:p>
      </dgm:t>
    </dgm:pt>
    <dgm:pt modelId="{24E87F5B-595F-4DC1-932B-D0C588D0E0E5}">
      <dgm:prSet phldrT="[Text]"/>
      <dgm:spPr/>
      <dgm:t>
        <a:bodyPr/>
        <a:lstStyle/>
        <a:p>
          <a:r>
            <a:rPr lang="en-US"/>
            <a:t>Moving Average</a:t>
          </a:r>
        </a:p>
      </dgm:t>
    </dgm:pt>
    <dgm:pt modelId="{7FCC924C-B95E-4D02-BE3A-87CCF9E829C8}" type="parTrans" cxnId="{206A31DE-A4BE-425E-98B3-D9549CA4F2A8}">
      <dgm:prSet/>
      <dgm:spPr/>
      <dgm:t>
        <a:bodyPr/>
        <a:lstStyle/>
        <a:p>
          <a:endParaRPr lang="en-US"/>
        </a:p>
      </dgm:t>
    </dgm:pt>
    <dgm:pt modelId="{D6F109D2-E3D9-4251-A0F9-A721D8D08BE2}" type="sibTrans" cxnId="{206A31DE-A4BE-425E-98B3-D9549CA4F2A8}">
      <dgm:prSet/>
      <dgm:spPr/>
      <dgm:t>
        <a:bodyPr/>
        <a:lstStyle/>
        <a:p>
          <a:endParaRPr lang="en-US"/>
        </a:p>
      </dgm:t>
    </dgm:pt>
    <dgm:pt modelId="{BC1020C2-5B88-40F6-B73B-D238084E4BDE}">
      <dgm:prSet phldrT="[Text]"/>
      <dgm:spPr/>
      <dgm:t>
        <a:bodyPr/>
        <a:lstStyle/>
        <a:p>
          <a:r>
            <a:rPr lang="en-US"/>
            <a:t>Exponential Smoothing</a:t>
          </a:r>
        </a:p>
      </dgm:t>
    </dgm:pt>
    <dgm:pt modelId="{2F2E6132-EC21-48F1-8F34-46C26A3BDF62}" type="parTrans" cxnId="{BD93D181-A538-46A8-A561-833A82D993AD}">
      <dgm:prSet/>
      <dgm:spPr/>
      <dgm:t>
        <a:bodyPr/>
        <a:lstStyle/>
        <a:p>
          <a:endParaRPr lang="en-US"/>
        </a:p>
      </dgm:t>
    </dgm:pt>
    <dgm:pt modelId="{D102FF13-6DA6-4B04-B25C-75FA26F53C6B}" type="sibTrans" cxnId="{BD93D181-A538-46A8-A561-833A82D993AD}">
      <dgm:prSet/>
      <dgm:spPr/>
      <dgm:t>
        <a:bodyPr/>
        <a:lstStyle/>
        <a:p>
          <a:endParaRPr lang="en-US"/>
        </a:p>
      </dgm:t>
    </dgm:pt>
    <dgm:pt modelId="{99EA7BBF-391E-4780-8A23-E73B18FE0823}">
      <dgm:prSet phldrT="[Text]"/>
      <dgm:spPr/>
      <dgm:t>
        <a:bodyPr/>
        <a:lstStyle/>
        <a:p>
          <a:r>
            <a:rPr lang="en-US"/>
            <a:t>Causal Models</a:t>
          </a:r>
        </a:p>
      </dgm:t>
    </dgm:pt>
    <dgm:pt modelId="{476A2AB5-34BD-4ED9-BF74-DC5C9F51C3A6}" type="parTrans" cxnId="{3D18EED0-0716-46D3-B032-825F2E463931}">
      <dgm:prSet/>
      <dgm:spPr/>
      <dgm:t>
        <a:bodyPr/>
        <a:lstStyle/>
        <a:p>
          <a:endParaRPr lang="en-US"/>
        </a:p>
      </dgm:t>
    </dgm:pt>
    <dgm:pt modelId="{3829172D-AA34-45DD-9555-124974CF92CD}" type="sibTrans" cxnId="{3D18EED0-0716-46D3-B032-825F2E463931}">
      <dgm:prSet/>
      <dgm:spPr/>
      <dgm:t>
        <a:bodyPr/>
        <a:lstStyle/>
        <a:p>
          <a:endParaRPr lang="en-US"/>
        </a:p>
      </dgm:t>
    </dgm:pt>
    <dgm:pt modelId="{C8575DED-57D3-4AA3-9FAD-42307C5DCB5A}">
      <dgm:prSet phldrT="[Text]"/>
      <dgm:spPr/>
      <dgm:t>
        <a:bodyPr/>
        <a:lstStyle/>
        <a:p>
          <a:r>
            <a:rPr lang="en-US"/>
            <a:t>Linear Regression</a:t>
          </a:r>
        </a:p>
      </dgm:t>
    </dgm:pt>
    <dgm:pt modelId="{4D63D6EE-B76A-4A2C-8097-922D86205923}" type="parTrans" cxnId="{6CDF02A0-B61E-4A29-8D9D-276301B5C6C4}">
      <dgm:prSet/>
      <dgm:spPr/>
      <dgm:t>
        <a:bodyPr/>
        <a:lstStyle/>
        <a:p>
          <a:endParaRPr lang="en-US"/>
        </a:p>
      </dgm:t>
    </dgm:pt>
    <dgm:pt modelId="{2D2B3142-0FCA-407C-8EF9-675310A917F6}" type="sibTrans" cxnId="{6CDF02A0-B61E-4A29-8D9D-276301B5C6C4}">
      <dgm:prSet/>
      <dgm:spPr/>
      <dgm:t>
        <a:bodyPr/>
        <a:lstStyle/>
        <a:p>
          <a:endParaRPr lang="en-US"/>
        </a:p>
      </dgm:t>
    </dgm:pt>
    <dgm:pt modelId="{A0EB6CCB-74A6-47DE-B9B1-201B4201D066}">
      <dgm:prSet phldrT="[Text]"/>
      <dgm:spPr/>
      <dgm:t>
        <a:bodyPr/>
        <a:lstStyle/>
        <a:p>
          <a:r>
            <a:rPr lang="en-US"/>
            <a:t>Multiple Regression</a:t>
          </a:r>
        </a:p>
      </dgm:t>
    </dgm:pt>
    <dgm:pt modelId="{DB820D7E-050D-4AE1-96FE-75CCBAB371EB}" type="parTrans" cxnId="{20B21432-AFCE-4F31-B992-403D6C6485B9}">
      <dgm:prSet/>
      <dgm:spPr/>
      <dgm:t>
        <a:bodyPr/>
        <a:lstStyle/>
        <a:p>
          <a:endParaRPr lang="en-US"/>
        </a:p>
      </dgm:t>
    </dgm:pt>
    <dgm:pt modelId="{8D4A3A6D-4C9A-4D8C-A21C-99A4384D5438}" type="sibTrans" cxnId="{20B21432-AFCE-4F31-B992-403D6C6485B9}">
      <dgm:prSet/>
      <dgm:spPr/>
      <dgm:t>
        <a:bodyPr/>
        <a:lstStyle/>
        <a:p>
          <a:endParaRPr lang="en-US"/>
        </a:p>
      </dgm:t>
    </dgm:pt>
    <dgm:pt modelId="{F842041F-ECA2-4BBB-A430-95872FC98E3C}">
      <dgm:prSet phldrT="[Text]"/>
      <dgm:spPr/>
      <dgm:t>
        <a:bodyPr/>
        <a:lstStyle/>
        <a:p>
          <a:r>
            <a:rPr lang="en-US"/>
            <a:t>Non-Linear Regression</a:t>
          </a:r>
        </a:p>
      </dgm:t>
    </dgm:pt>
    <dgm:pt modelId="{D29F12E3-B305-48F1-9179-4B5938FCD51C}" type="parTrans" cxnId="{757326EE-A303-4351-A1B9-D6883B3C5892}">
      <dgm:prSet/>
      <dgm:spPr/>
      <dgm:t>
        <a:bodyPr/>
        <a:lstStyle/>
        <a:p>
          <a:endParaRPr lang="en-US"/>
        </a:p>
      </dgm:t>
    </dgm:pt>
    <dgm:pt modelId="{9CA12CCE-8459-4BE9-94BC-29F96F86B4FE}" type="sibTrans" cxnId="{757326EE-A303-4351-A1B9-D6883B3C5892}">
      <dgm:prSet/>
      <dgm:spPr/>
      <dgm:t>
        <a:bodyPr/>
        <a:lstStyle/>
        <a:p>
          <a:endParaRPr lang="en-US"/>
        </a:p>
      </dgm:t>
    </dgm:pt>
    <dgm:pt modelId="{AD935D9A-B8FD-4E56-8D3E-8B798604ACAE}">
      <dgm:prSet phldrT="[Text]"/>
      <dgm:spPr/>
      <dgm:t>
        <a:bodyPr/>
        <a:lstStyle/>
        <a:p>
          <a:r>
            <a:rPr lang="en-US"/>
            <a:t>Bottom-Up Composite</a:t>
          </a:r>
        </a:p>
      </dgm:t>
    </dgm:pt>
    <dgm:pt modelId="{48C0C2B5-ED53-4903-A366-C1FA1E992F7F}" type="parTrans" cxnId="{19AB7CDC-A12C-4AE1-B3FE-40F06174E18F}">
      <dgm:prSet/>
      <dgm:spPr/>
      <dgm:t>
        <a:bodyPr/>
        <a:lstStyle/>
        <a:p>
          <a:endParaRPr lang="en-US"/>
        </a:p>
      </dgm:t>
    </dgm:pt>
    <dgm:pt modelId="{5BDC4E70-2D16-4DCA-B47F-7CB30816CF4D}" type="sibTrans" cxnId="{19AB7CDC-A12C-4AE1-B3FE-40F06174E18F}">
      <dgm:prSet/>
      <dgm:spPr/>
      <dgm:t>
        <a:bodyPr/>
        <a:lstStyle/>
        <a:p>
          <a:endParaRPr lang="en-US"/>
        </a:p>
      </dgm:t>
    </dgm:pt>
    <dgm:pt modelId="{EAF91470-DA06-4587-BEDB-61AFF1345785}">
      <dgm:prSet phldrT="[Text]"/>
      <dgm:spPr/>
      <dgm:t>
        <a:bodyPr/>
        <a:lstStyle/>
        <a:p>
          <a:r>
            <a:rPr lang="en-US"/>
            <a:t>Stakeholder Survey</a:t>
          </a:r>
        </a:p>
      </dgm:t>
    </dgm:pt>
    <dgm:pt modelId="{2D2D6422-BF09-4236-9679-6175F02F3EAD}" type="parTrans" cxnId="{C59A5898-B55F-4EF2-9C4D-AE3E52D76EE2}">
      <dgm:prSet/>
      <dgm:spPr/>
      <dgm:t>
        <a:bodyPr/>
        <a:lstStyle/>
        <a:p>
          <a:endParaRPr lang="en-US"/>
        </a:p>
      </dgm:t>
    </dgm:pt>
    <dgm:pt modelId="{7B25CA88-A07E-427A-9E49-B27268CA06C2}" type="sibTrans" cxnId="{C59A5898-B55F-4EF2-9C4D-AE3E52D76EE2}">
      <dgm:prSet/>
      <dgm:spPr/>
      <dgm:t>
        <a:bodyPr/>
        <a:lstStyle/>
        <a:p>
          <a:endParaRPr lang="en-US"/>
        </a:p>
      </dgm:t>
    </dgm:pt>
    <dgm:pt modelId="{06EB1DF2-9D86-2844-B372-CD952881D1A5}">
      <dgm:prSet phldrT="[Text]"/>
      <dgm:spPr/>
      <dgm:t>
        <a:bodyPr/>
        <a:lstStyle/>
        <a:p>
          <a:r>
            <a:rPr lang="en-US"/>
            <a:t>Linear Trend Line</a:t>
          </a:r>
        </a:p>
      </dgm:t>
    </dgm:pt>
    <dgm:pt modelId="{E27D4361-1747-074F-908C-773BEC254666}" type="parTrans" cxnId="{27299CF3-1AEF-654A-B533-D82C2128CD51}">
      <dgm:prSet/>
      <dgm:spPr/>
      <dgm:t>
        <a:bodyPr/>
        <a:lstStyle/>
        <a:p>
          <a:endParaRPr lang="en-US"/>
        </a:p>
      </dgm:t>
    </dgm:pt>
    <dgm:pt modelId="{CCDC489C-FD62-5B42-8615-6ADF5A025502}" type="sibTrans" cxnId="{27299CF3-1AEF-654A-B533-D82C2128CD51}">
      <dgm:prSet/>
      <dgm:spPr/>
      <dgm:t>
        <a:bodyPr/>
        <a:lstStyle/>
        <a:p>
          <a:endParaRPr lang="en-US"/>
        </a:p>
      </dgm:t>
    </dgm:pt>
    <dgm:pt modelId="{A180EE2D-428C-554E-A168-49A7C544D722}">
      <dgm:prSet phldrT="[Text]"/>
      <dgm:spPr/>
      <dgm:t>
        <a:bodyPr/>
        <a:lstStyle/>
        <a:p>
          <a:r>
            <a:rPr lang="en-US"/>
            <a:t>ARIMA</a:t>
          </a:r>
        </a:p>
      </dgm:t>
    </dgm:pt>
    <dgm:pt modelId="{52DE289D-E46E-8C46-80A5-6983D3057064}" type="parTrans" cxnId="{BD3826FB-1B59-1D48-9E50-1BD4997AA303}">
      <dgm:prSet/>
      <dgm:spPr/>
      <dgm:t>
        <a:bodyPr/>
        <a:lstStyle/>
        <a:p>
          <a:endParaRPr lang="en-US"/>
        </a:p>
      </dgm:t>
    </dgm:pt>
    <dgm:pt modelId="{CF9F4131-8873-CC42-967F-5A701382153A}" type="sibTrans" cxnId="{BD3826FB-1B59-1D48-9E50-1BD4997AA303}">
      <dgm:prSet/>
      <dgm:spPr/>
      <dgm:t>
        <a:bodyPr/>
        <a:lstStyle/>
        <a:p>
          <a:endParaRPr lang="en-US"/>
        </a:p>
      </dgm:t>
    </dgm:pt>
    <dgm:pt modelId="{75A7627A-CB5B-4745-87AD-6CF80979C745}" type="pres">
      <dgm:prSet presAssocID="{B24B7EC0-8CE6-4E55-9C98-85AEDABD3392}" presName="diagram" presStyleCnt="0">
        <dgm:presLayoutVars>
          <dgm:chPref val="1"/>
          <dgm:dir/>
          <dgm:animOne val="branch"/>
          <dgm:animLvl val="lvl"/>
          <dgm:resizeHandles/>
        </dgm:presLayoutVars>
      </dgm:prSet>
      <dgm:spPr/>
    </dgm:pt>
    <dgm:pt modelId="{75459E2F-75C9-4555-9CBA-5181C6D4F55D}" type="pres">
      <dgm:prSet presAssocID="{50679928-FDB4-4854-874F-013EC9BFD879}" presName="root" presStyleCnt="0"/>
      <dgm:spPr/>
    </dgm:pt>
    <dgm:pt modelId="{A61D1865-B918-44C8-AAA5-934B52D32100}" type="pres">
      <dgm:prSet presAssocID="{50679928-FDB4-4854-874F-013EC9BFD879}" presName="rootComposite" presStyleCnt="0"/>
      <dgm:spPr/>
    </dgm:pt>
    <dgm:pt modelId="{2B34AD3C-C1C8-408E-BFDD-ED964A27A90F}" type="pres">
      <dgm:prSet presAssocID="{50679928-FDB4-4854-874F-013EC9BFD879}" presName="rootText" presStyleLbl="node1" presStyleIdx="0" presStyleCnt="3"/>
      <dgm:spPr/>
    </dgm:pt>
    <dgm:pt modelId="{D2E30278-A6B6-40EB-96F2-8CA3FB87ACA9}" type="pres">
      <dgm:prSet presAssocID="{50679928-FDB4-4854-874F-013EC9BFD879}" presName="rootConnector" presStyleLbl="node1" presStyleIdx="0" presStyleCnt="3"/>
      <dgm:spPr/>
    </dgm:pt>
    <dgm:pt modelId="{BC1E4BCA-FA54-4C9F-AA3F-F1297034F451}" type="pres">
      <dgm:prSet presAssocID="{50679928-FDB4-4854-874F-013EC9BFD879}" presName="childShape" presStyleCnt="0"/>
      <dgm:spPr/>
    </dgm:pt>
    <dgm:pt modelId="{08E50191-2113-4158-B3F1-6070AF1BFE8B}" type="pres">
      <dgm:prSet presAssocID="{410FE259-924A-4FB5-88B9-2DFDA4EC5BB6}" presName="Name13" presStyleLbl="parChTrans1D2" presStyleIdx="0" presStyleCnt="11"/>
      <dgm:spPr/>
    </dgm:pt>
    <dgm:pt modelId="{68A37358-6EDA-4AF6-99AE-ADB481900BA3}" type="pres">
      <dgm:prSet presAssocID="{AEFAB1FF-CE73-4AB5-A229-8B5AAEBA2FFD}" presName="childText" presStyleLbl="bgAcc1" presStyleIdx="0" presStyleCnt="11">
        <dgm:presLayoutVars>
          <dgm:bulletEnabled val="1"/>
        </dgm:presLayoutVars>
      </dgm:prSet>
      <dgm:spPr/>
    </dgm:pt>
    <dgm:pt modelId="{9DE03579-3978-4883-BFC8-64A18CB13007}" type="pres">
      <dgm:prSet presAssocID="{AE209D96-F5CF-43D0-AE1D-A5C98E99C4DA}" presName="Name13" presStyleLbl="parChTrans1D2" presStyleIdx="1" presStyleCnt="11"/>
      <dgm:spPr/>
    </dgm:pt>
    <dgm:pt modelId="{B42C8193-24FE-4388-90FA-2B4CFD99B40F}" type="pres">
      <dgm:prSet presAssocID="{DCAC7686-256A-4699-9999-FCD6229C23AB}" presName="childText" presStyleLbl="bgAcc1" presStyleIdx="1" presStyleCnt="11">
        <dgm:presLayoutVars>
          <dgm:bulletEnabled val="1"/>
        </dgm:presLayoutVars>
      </dgm:prSet>
      <dgm:spPr/>
    </dgm:pt>
    <dgm:pt modelId="{D8E5F62E-C784-4836-90C9-4D57746A843B}" type="pres">
      <dgm:prSet presAssocID="{48C0C2B5-ED53-4903-A366-C1FA1E992F7F}" presName="Name13" presStyleLbl="parChTrans1D2" presStyleIdx="2" presStyleCnt="11"/>
      <dgm:spPr/>
    </dgm:pt>
    <dgm:pt modelId="{6A5610C6-645A-4BE7-B9DB-8B6FB2A3DB67}" type="pres">
      <dgm:prSet presAssocID="{AD935D9A-B8FD-4E56-8D3E-8B798604ACAE}" presName="childText" presStyleLbl="bgAcc1" presStyleIdx="2" presStyleCnt="11">
        <dgm:presLayoutVars>
          <dgm:bulletEnabled val="1"/>
        </dgm:presLayoutVars>
      </dgm:prSet>
      <dgm:spPr/>
    </dgm:pt>
    <dgm:pt modelId="{A0610945-3260-4B5B-B74A-7940F476FCD2}" type="pres">
      <dgm:prSet presAssocID="{2D2D6422-BF09-4236-9679-6175F02F3EAD}" presName="Name13" presStyleLbl="parChTrans1D2" presStyleIdx="3" presStyleCnt="11"/>
      <dgm:spPr/>
    </dgm:pt>
    <dgm:pt modelId="{26999997-C285-43F7-A6C6-B3964A3746E5}" type="pres">
      <dgm:prSet presAssocID="{EAF91470-DA06-4587-BEDB-61AFF1345785}" presName="childText" presStyleLbl="bgAcc1" presStyleIdx="3" presStyleCnt="11">
        <dgm:presLayoutVars>
          <dgm:bulletEnabled val="1"/>
        </dgm:presLayoutVars>
      </dgm:prSet>
      <dgm:spPr/>
    </dgm:pt>
    <dgm:pt modelId="{63BB74E5-3AC1-4B80-8D2A-193FE74DBD51}" type="pres">
      <dgm:prSet presAssocID="{950AE243-9820-400D-9025-A6375384AC24}" presName="root" presStyleCnt="0"/>
      <dgm:spPr/>
    </dgm:pt>
    <dgm:pt modelId="{39FC4CAC-CE72-44F7-918C-A7D264D1CA2A}" type="pres">
      <dgm:prSet presAssocID="{950AE243-9820-400D-9025-A6375384AC24}" presName="rootComposite" presStyleCnt="0"/>
      <dgm:spPr/>
    </dgm:pt>
    <dgm:pt modelId="{DA484F22-D234-44EE-9290-AA2A8F2D08FF}" type="pres">
      <dgm:prSet presAssocID="{950AE243-9820-400D-9025-A6375384AC24}" presName="rootText" presStyleLbl="node1" presStyleIdx="1" presStyleCnt="3"/>
      <dgm:spPr/>
    </dgm:pt>
    <dgm:pt modelId="{59B9B291-B5A7-44A4-B35A-7BB6F0FF7C16}" type="pres">
      <dgm:prSet presAssocID="{950AE243-9820-400D-9025-A6375384AC24}" presName="rootConnector" presStyleLbl="node1" presStyleIdx="1" presStyleCnt="3"/>
      <dgm:spPr/>
    </dgm:pt>
    <dgm:pt modelId="{D657FE47-A599-4B02-BD24-714CACB033B7}" type="pres">
      <dgm:prSet presAssocID="{950AE243-9820-400D-9025-A6375384AC24}" presName="childShape" presStyleCnt="0"/>
      <dgm:spPr/>
    </dgm:pt>
    <dgm:pt modelId="{A62436D0-F7E9-4E59-BB19-A7E9DA0A8557}" type="pres">
      <dgm:prSet presAssocID="{7FCC924C-B95E-4D02-BE3A-87CCF9E829C8}" presName="Name13" presStyleLbl="parChTrans1D2" presStyleIdx="4" presStyleCnt="11"/>
      <dgm:spPr/>
    </dgm:pt>
    <dgm:pt modelId="{A8C958AF-A21F-4A82-A258-3CE550C8A80E}" type="pres">
      <dgm:prSet presAssocID="{24E87F5B-595F-4DC1-932B-D0C588D0E0E5}" presName="childText" presStyleLbl="bgAcc1" presStyleIdx="4" presStyleCnt="11">
        <dgm:presLayoutVars>
          <dgm:bulletEnabled val="1"/>
        </dgm:presLayoutVars>
      </dgm:prSet>
      <dgm:spPr/>
    </dgm:pt>
    <dgm:pt modelId="{CABFA052-D5AC-D841-AE10-F38A8E47033A}" type="pres">
      <dgm:prSet presAssocID="{E27D4361-1747-074F-908C-773BEC254666}" presName="Name13" presStyleLbl="parChTrans1D2" presStyleIdx="5" presStyleCnt="11"/>
      <dgm:spPr/>
    </dgm:pt>
    <dgm:pt modelId="{224BA115-8C9C-1348-A718-44E6E93E23FD}" type="pres">
      <dgm:prSet presAssocID="{06EB1DF2-9D86-2844-B372-CD952881D1A5}" presName="childText" presStyleLbl="bgAcc1" presStyleIdx="5" presStyleCnt="11">
        <dgm:presLayoutVars>
          <dgm:bulletEnabled val="1"/>
        </dgm:presLayoutVars>
      </dgm:prSet>
      <dgm:spPr/>
    </dgm:pt>
    <dgm:pt modelId="{3EC4EDDF-2212-4B3F-BAAB-BAE3345A29CC}" type="pres">
      <dgm:prSet presAssocID="{2F2E6132-EC21-48F1-8F34-46C26A3BDF62}" presName="Name13" presStyleLbl="parChTrans1D2" presStyleIdx="6" presStyleCnt="11"/>
      <dgm:spPr/>
    </dgm:pt>
    <dgm:pt modelId="{FC77C406-246F-4E9B-A562-8A7601E9F3EA}" type="pres">
      <dgm:prSet presAssocID="{BC1020C2-5B88-40F6-B73B-D238084E4BDE}" presName="childText" presStyleLbl="bgAcc1" presStyleIdx="6" presStyleCnt="11">
        <dgm:presLayoutVars>
          <dgm:bulletEnabled val="1"/>
        </dgm:presLayoutVars>
      </dgm:prSet>
      <dgm:spPr/>
    </dgm:pt>
    <dgm:pt modelId="{BA86042F-6502-C846-A7E5-C40818519D82}" type="pres">
      <dgm:prSet presAssocID="{52DE289D-E46E-8C46-80A5-6983D3057064}" presName="Name13" presStyleLbl="parChTrans1D2" presStyleIdx="7" presStyleCnt="11"/>
      <dgm:spPr/>
    </dgm:pt>
    <dgm:pt modelId="{B3248BB5-B7C4-5B46-A2B1-8A71A19A82B1}" type="pres">
      <dgm:prSet presAssocID="{A180EE2D-428C-554E-A168-49A7C544D722}" presName="childText" presStyleLbl="bgAcc1" presStyleIdx="7" presStyleCnt="11">
        <dgm:presLayoutVars>
          <dgm:bulletEnabled val="1"/>
        </dgm:presLayoutVars>
      </dgm:prSet>
      <dgm:spPr/>
    </dgm:pt>
    <dgm:pt modelId="{B3E25F87-02B5-4A33-9DAE-8651CEA84DE2}" type="pres">
      <dgm:prSet presAssocID="{99EA7BBF-391E-4780-8A23-E73B18FE0823}" presName="root" presStyleCnt="0"/>
      <dgm:spPr/>
    </dgm:pt>
    <dgm:pt modelId="{3466B689-97EC-43B3-8686-EEC27258BB0E}" type="pres">
      <dgm:prSet presAssocID="{99EA7BBF-391E-4780-8A23-E73B18FE0823}" presName="rootComposite" presStyleCnt="0"/>
      <dgm:spPr/>
    </dgm:pt>
    <dgm:pt modelId="{E80C5542-2172-4E14-92D3-306C66AEFC8B}" type="pres">
      <dgm:prSet presAssocID="{99EA7BBF-391E-4780-8A23-E73B18FE0823}" presName="rootText" presStyleLbl="node1" presStyleIdx="2" presStyleCnt="3"/>
      <dgm:spPr/>
    </dgm:pt>
    <dgm:pt modelId="{FDFB98BF-CBD0-479A-8CAB-1CFFDC14984B}" type="pres">
      <dgm:prSet presAssocID="{99EA7BBF-391E-4780-8A23-E73B18FE0823}" presName="rootConnector" presStyleLbl="node1" presStyleIdx="2" presStyleCnt="3"/>
      <dgm:spPr/>
    </dgm:pt>
    <dgm:pt modelId="{0AD9B92A-C864-415D-9841-A95D556FF4AC}" type="pres">
      <dgm:prSet presAssocID="{99EA7BBF-391E-4780-8A23-E73B18FE0823}" presName="childShape" presStyleCnt="0"/>
      <dgm:spPr/>
    </dgm:pt>
    <dgm:pt modelId="{D067445B-6215-455B-8DEB-44147E9E3F54}" type="pres">
      <dgm:prSet presAssocID="{4D63D6EE-B76A-4A2C-8097-922D86205923}" presName="Name13" presStyleLbl="parChTrans1D2" presStyleIdx="8" presStyleCnt="11"/>
      <dgm:spPr/>
    </dgm:pt>
    <dgm:pt modelId="{B568D2ED-301D-4D8B-B43C-7646E7225D16}" type="pres">
      <dgm:prSet presAssocID="{C8575DED-57D3-4AA3-9FAD-42307C5DCB5A}" presName="childText" presStyleLbl="bgAcc1" presStyleIdx="8" presStyleCnt="11">
        <dgm:presLayoutVars>
          <dgm:bulletEnabled val="1"/>
        </dgm:presLayoutVars>
      </dgm:prSet>
      <dgm:spPr/>
    </dgm:pt>
    <dgm:pt modelId="{E30B0AAF-4DD3-464D-ACBD-34B265E7E31F}" type="pres">
      <dgm:prSet presAssocID="{DB820D7E-050D-4AE1-96FE-75CCBAB371EB}" presName="Name13" presStyleLbl="parChTrans1D2" presStyleIdx="9" presStyleCnt="11"/>
      <dgm:spPr/>
    </dgm:pt>
    <dgm:pt modelId="{5A872A74-9947-44AB-B15F-72D87A8D8726}" type="pres">
      <dgm:prSet presAssocID="{A0EB6CCB-74A6-47DE-B9B1-201B4201D066}" presName="childText" presStyleLbl="bgAcc1" presStyleIdx="9" presStyleCnt="11">
        <dgm:presLayoutVars>
          <dgm:bulletEnabled val="1"/>
        </dgm:presLayoutVars>
      </dgm:prSet>
      <dgm:spPr/>
    </dgm:pt>
    <dgm:pt modelId="{AF51D973-7B29-4B3C-87B2-8A0CA3FE7585}" type="pres">
      <dgm:prSet presAssocID="{D29F12E3-B305-48F1-9179-4B5938FCD51C}" presName="Name13" presStyleLbl="parChTrans1D2" presStyleIdx="10" presStyleCnt="11"/>
      <dgm:spPr/>
    </dgm:pt>
    <dgm:pt modelId="{F51233EC-66C3-4DDB-8D38-0F2E0EA65276}" type="pres">
      <dgm:prSet presAssocID="{F842041F-ECA2-4BBB-A430-95872FC98E3C}" presName="childText" presStyleLbl="bgAcc1" presStyleIdx="10" presStyleCnt="11">
        <dgm:presLayoutVars>
          <dgm:bulletEnabled val="1"/>
        </dgm:presLayoutVars>
      </dgm:prSet>
      <dgm:spPr/>
    </dgm:pt>
  </dgm:ptLst>
  <dgm:cxnLst>
    <dgm:cxn modelId="{DE2AF907-C776-48FE-81BE-992B09119C77}" type="presOf" srcId="{950AE243-9820-400D-9025-A6375384AC24}" destId="{59B9B291-B5A7-44A4-B35A-7BB6F0FF7C16}" srcOrd="1" destOrd="0" presId="urn:microsoft.com/office/officeart/2005/8/layout/hierarchy3"/>
    <dgm:cxn modelId="{AC8A4513-07FA-42CF-8363-532DDD9BF707}" type="presOf" srcId="{99EA7BBF-391E-4780-8A23-E73B18FE0823}" destId="{FDFB98BF-CBD0-479A-8CAB-1CFFDC14984B}" srcOrd="1" destOrd="0" presId="urn:microsoft.com/office/officeart/2005/8/layout/hierarchy3"/>
    <dgm:cxn modelId="{70D66F1A-AFA1-49D0-8B53-8C509E288653}" type="presOf" srcId="{2F2E6132-EC21-48F1-8F34-46C26A3BDF62}" destId="{3EC4EDDF-2212-4B3F-BAAB-BAE3345A29CC}" srcOrd="0" destOrd="0" presId="urn:microsoft.com/office/officeart/2005/8/layout/hierarchy3"/>
    <dgm:cxn modelId="{7834BB1D-0DF7-784C-A39B-AE2B4F14B4FD}" type="presOf" srcId="{E27D4361-1747-074F-908C-773BEC254666}" destId="{CABFA052-D5AC-D841-AE10-F38A8E47033A}" srcOrd="0" destOrd="0" presId="urn:microsoft.com/office/officeart/2005/8/layout/hierarchy3"/>
    <dgm:cxn modelId="{2313921E-D416-4D23-8BF0-7140C3AEA2C3}" type="presOf" srcId="{24E87F5B-595F-4DC1-932B-D0C588D0E0E5}" destId="{A8C958AF-A21F-4A82-A258-3CE550C8A80E}" srcOrd="0" destOrd="0" presId="urn:microsoft.com/office/officeart/2005/8/layout/hierarchy3"/>
    <dgm:cxn modelId="{945A0B23-706B-43EF-AABE-52C907DBEE97}" srcId="{B24B7EC0-8CE6-4E55-9C98-85AEDABD3392}" destId="{50679928-FDB4-4854-874F-013EC9BFD879}" srcOrd="0" destOrd="0" parTransId="{DD294D70-05CE-4D8D-B681-8E781025D76C}" sibTransId="{79D87A27-C948-4825-9069-99FFD204EFF3}"/>
    <dgm:cxn modelId="{323F7A23-1603-48F2-A46C-780A657FE213}" type="presOf" srcId="{7FCC924C-B95E-4D02-BE3A-87CCF9E829C8}" destId="{A62436D0-F7E9-4E59-BB19-A7E9DA0A8557}" srcOrd="0" destOrd="0" presId="urn:microsoft.com/office/officeart/2005/8/layout/hierarchy3"/>
    <dgm:cxn modelId="{1483EC2E-4C9A-4DC7-A33F-DB1ED8686CC7}" type="presOf" srcId="{50679928-FDB4-4854-874F-013EC9BFD879}" destId="{2B34AD3C-C1C8-408E-BFDD-ED964A27A90F}" srcOrd="0" destOrd="0" presId="urn:microsoft.com/office/officeart/2005/8/layout/hierarchy3"/>
    <dgm:cxn modelId="{20B21432-AFCE-4F31-B992-403D6C6485B9}" srcId="{99EA7BBF-391E-4780-8A23-E73B18FE0823}" destId="{A0EB6CCB-74A6-47DE-B9B1-201B4201D066}" srcOrd="1" destOrd="0" parTransId="{DB820D7E-050D-4AE1-96FE-75CCBAB371EB}" sibTransId="{8D4A3A6D-4C9A-4D8C-A21C-99A4384D5438}"/>
    <dgm:cxn modelId="{99970636-C220-4702-9F2B-4AFF33B79EAD}" type="presOf" srcId="{99EA7BBF-391E-4780-8A23-E73B18FE0823}" destId="{E80C5542-2172-4E14-92D3-306C66AEFC8B}" srcOrd="0" destOrd="0" presId="urn:microsoft.com/office/officeart/2005/8/layout/hierarchy3"/>
    <dgm:cxn modelId="{1207D13F-9184-4039-B456-3B295C126772}" type="presOf" srcId="{950AE243-9820-400D-9025-A6375384AC24}" destId="{DA484F22-D234-44EE-9290-AA2A8F2D08FF}" srcOrd="0" destOrd="0" presId="urn:microsoft.com/office/officeart/2005/8/layout/hierarchy3"/>
    <dgm:cxn modelId="{AF42904A-EA19-43FC-850C-E775D7AF279F}" type="presOf" srcId="{BC1020C2-5B88-40F6-B73B-D238084E4BDE}" destId="{FC77C406-246F-4E9B-A562-8A7601E9F3EA}" srcOrd="0" destOrd="0" presId="urn:microsoft.com/office/officeart/2005/8/layout/hierarchy3"/>
    <dgm:cxn modelId="{7343814D-41B6-4869-A503-87330045DED8}" srcId="{50679928-FDB4-4854-874F-013EC9BFD879}" destId="{DCAC7686-256A-4699-9999-FCD6229C23AB}" srcOrd="1" destOrd="0" parTransId="{AE209D96-F5CF-43D0-AE1D-A5C98E99C4DA}" sibTransId="{42522B01-3B90-4041-8509-891C914AA8BE}"/>
    <dgm:cxn modelId="{C1161C4F-97AE-4353-A51D-26B21758E297}" type="presOf" srcId="{AEFAB1FF-CE73-4AB5-A229-8B5AAEBA2FFD}" destId="{68A37358-6EDA-4AF6-99AE-ADB481900BA3}" srcOrd="0" destOrd="0" presId="urn:microsoft.com/office/officeart/2005/8/layout/hierarchy3"/>
    <dgm:cxn modelId="{1304125C-0754-064B-9EFE-86E006537078}" type="presOf" srcId="{52DE289D-E46E-8C46-80A5-6983D3057064}" destId="{BA86042F-6502-C846-A7E5-C40818519D82}" srcOrd="0" destOrd="0" presId="urn:microsoft.com/office/officeart/2005/8/layout/hierarchy3"/>
    <dgm:cxn modelId="{AB0F495E-9961-443E-9722-F46349E55B45}" type="presOf" srcId="{EAF91470-DA06-4587-BEDB-61AFF1345785}" destId="{26999997-C285-43F7-A6C6-B3964A3746E5}" srcOrd="0" destOrd="0" presId="urn:microsoft.com/office/officeart/2005/8/layout/hierarchy3"/>
    <dgm:cxn modelId="{E88DEB5F-4C24-4595-961B-C8C06CCCC265}" type="presOf" srcId="{50679928-FDB4-4854-874F-013EC9BFD879}" destId="{D2E30278-A6B6-40EB-96F2-8CA3FB87ACA9}" srcOrd="1" destOrd="0" presId="urn:microsoft.com/office/officeart/2005/8/layout/hierarchy3"/>
    <dgm:cxn modelId="{EF37E960-E932-4D22-AB69-16F69F115721}" type="presOf" srcId="{DCAC7686-256A-4699-9999-FCD6229C23AB}" destId="{B42C8193-24FE-4388-90FA-2B4CFD99B40F}" srcOrd="0" destOrd="0" presId="urn:microsoft.com/office/officeart/2005/8/layout/hierarchy3"/>
    <dgm:cxn modelId="{6105FC68-7399-4EBC-AE19-C4120A8F089C}" srcId="{B24B7EC0-8CE6-4E55-9C98-85AEDABD3392}" destId="{950AE243-9820-400D-9025-A6375384AC24}" srcOrd="1" destOrd="0" parTransId="{7C829BD5-82EC-45DA-8694-1BA35D22C2DF}" sibTransId="{1A1428F5-AFA6-44D3-9938-3751D0B09547}"/>
    <dgm:cxn modelId="{1169F66B-AF8B-604F-8CEA-D6124B5383F1}" type="presOf" srcId="{A180EE2D-428C-554E-A168-49A7C544D722}" destId="{B3248BB5-B7C4-5B46-A2B1-8A71A19A82B1}" srcOrd="0" destOrd="0" presId="urn:microsoft.com/office/officeart/2005/8/layout/hierarchy3"/>
    <dgm:cxn modelId="{8740F270-249F-4279-BD78-93695542B6CF}" type="presOf" srcId="{2D2D6422-BF09-4236-9679-6175F02F3EAD}" destId="{A0610945-3260-4B5B-B74A-7940F476FCD2}" srcOrd="0" destOrd="0" presId="urn:microsoft.com/office/officeart/2005/8/layout/hierarchy3"/>
    <dgm:cxn modelId="{29A79977-7C41-4940-822B-5A1C6FCDDB01}" srcId="{50679928-FDB4-4854-874F-013EC9BFD879}" destId="{AEFAB1FF-CE73-4AB5-A229-8B5AAEBA2FFD}" srcOrd="0" destOrd="0" parTransId="{410FE259-924A-4FB5-88B9-2DFDA4EC5BB6}" sibTransId="{215AFC21-ED14-431D-B46E-E2CCF33B7F81}"/>
    <dgm:cxn modelId="{FCC03A79-0897-40E5-B9DF-FCBC589A8A9D}" type="presOf" srcId="{AE209D96-F5CF-43D0-AE1D-A5C98E99C4DA}" destId="{9DE03579-3978-4883-BFC8-64A18CB13007}" srcOrd="0" destOrd="0" presId="urn:microsoft.com/office/officeart/2005/8/layout/hierarchy3"/>
    <dgm:cxn modelId="{8007457B-1B9B-4D3F-886D-DCB95F5261CF}" type="presOf" srcId="{48C0C2B5-ED53-4903-A366-C1FA1E992F7F}" destId="{D8E5F62E-C784-4836-90C9-4D57746A843B}" srcOrd="0" destOrd="0" presId="urn:microsoft.com/office/officeart/2005/8/layout/hierarchy3"/>
    <dgm:cxn modelId="{BD93D181-A538-46A8-A561-833A82D993AD}" srcId="{950AE243-9820-400D-9025-A6375384AC24}" destId="{BC1020C2-5B88-40F6-B73B-D238084E4BDE}" srcOrd="2" destOrd="0" parTransId="{2F2E6132-EC21-48F1-8F34-46C26A3BDF62}" sibTransId="{D102FF13-6DA6-4B04-B25C-75FA26F53C6B}"/>
    <dgm:cxn modelId="{E3CD5692-E7BB-4F30-9AC5-398B5994C034}" type="presOf" srcId="{410FE259-924A-4FB5-88B9-2DFDA4EC5BB6}" destId="{08E50191-2113-4158-B3F1-6070AF1BFE8B}" srcOrd="0" destOrd="0" presId="urn:microsoft.com/office/officeart/2005/8/layout/hierarchy3"/>
    <dgm:cxn modelId="{9F8BDA95-4478-5E4E-A9AC-8A6658224F4A}" type="presOf" srcId="{06EB1DF2-9D86-2844-B372-CD952881D1A5}" destId="{224BA115-8C9C-1348-A718-44E6E93E23FD}" srcOrd="0" destOrd="0" presId="urn:microsoft.com/office/officeart/2005/8/layout/hierarchy3"/>
    <dgm:cxn modelId="{C59A5898-B55F-4EF2-9C4D-AE3E52D76EE2}" srcId="{50679928-FDB4-4854-874F-013EC9BFD879}" destId="{EAF91470-DA06-4587-BEDB-61AFF1345785}" srcOrd="3" destOrd="0" parTransId="{2D2D6422-BF09-4236-9679-6175F02F3EAD}" sibTransId="{7B25CA88-A07E-427A-9E49-B27268CA06C2}"/>
    <dgm:cxn modelId="{6CDF02A0-B61E-4A29-8D9D-276301B5C6C4}" srcId="{99EA7BBF-391E-4780-8A23-E73B18FE0823}" destId="{C8575DED-57D3-4AA3-9FAD-42307C5DCB5A}" srcOrd="0" destOrd="0" parTransId="{4D63D6EE-B76A-4A2C-8097-922D86205923}" sibTransId="{2D2B3142-0FCA-407C-8EF9-675310A917F6}"/>
    <dgm:cxn modelId="{348C94A4-53CB-4FD7-8102-E5ADD1B4B41D}" type="presOf" srcId="{AD935D9A-B8FD-4E56-8D3E-8B798604ACAE}" destId="{6A5610C6-645A-4BE7-B9DB-8B6FB2A3DB67}" srcOrd="0" destOrd="0" presId="urn:microsoft.com/office/officeart/2005/8/layout/hierarchy3"/>
    <dgm:cxn modelId="{08E947B0-E142-4B6D-88F0-EC7627B3E4DB}" type="presOf" srcId="{D29F12E3-B305-48F1-9179-4B5938FCD51C}" destId="{AF51D973-7B29-4B3C-87B2-8A0CA3FE7585}" srcOrd="0" destOrd="0" presId="urn:microsoft.com/office/officeart/2005/8/layout/hierarchy3"/>
    <dgm:cxn modelId="{253436B9-E655-46E8-99DD-8994E265422E}" type="presOf" srcId="{A0EB6CCB-74A6-47DE-B9B1-201B4201D066}" destId="{5A872A74-9947-44AB-B15F-72D87A8D8726}" srcOrd="0" destOrd="0" presId="urn:microsoft.com/office/officeart/2005/8/layout/hierarchy3"/>
    <dgm:cxn modelId="{E4E037BB-E41E-4A37-B065-6CAD5F01F4C3}" type="presOf" srcId="{F842041F-ECA2-4BBB-A430-95872FC98E3C}" destId="{F51233EC-66C3-4DDB-8D38-0F2E0EA65276}" srcOrd="0" destOrd="0" presId="urn:microsoft.com/office/officeart/2005/8/layout/hierarchy3"/>
    <dgm:cxn modelId="{3D18EED0-0716-46D3-B032-825F2E463931}" srcId="{B24B7EC0-8CE6-4E55-9C98-85AEDABD3392}" destId="{99EA7BBF-391E-4780-8A23-E73B18FE0823}" srcOrd="2" destOrd="0" parTransId="{476A2AB5-34BD-4ED9-BF74-DC5C9F51C3A6}" sibTransId="{3829172D-AA34-45DD-9555-124974CF92CD}"/>
    <dgm:cxn modelId="{876B37D4-9D06-4871-937D-7F8BB3F7033C}" type="presOf" srcId="{C8575DED-57D3-4AA3-9FAD-42307C5DCB5A}" destId="{B568D2ED-301D-4D8B-B43C-7646E7225D16}" srcOrd="0" destOrd="0" presId="urn:microsoft.com/office/officeart/2005/8/layout/hierarchy3"/>
    <dgm:cxn modelId="{19AB7CDC-A12C-4AE1-B3FE-40F06174E18F}" srcId="{50679928-FDB4-4854-874F-013EC9BFD879}" destId="{AD935D9A-B8FD-4E56-8D3E-8B798604ACAE}" srcOrd="2" destOrd="0" parTransId="{48C0C2B5-ED53-4903-A366-C1FA1E992F7F}" sibTransId="{5BDC4E70-2D16-4DCA-B47F-7CB30816CF4D}"/>
    <dgm:cxn modelId="{206A31DE-A4BE-425E-98B3-D9549CA4F2A8}" srcId="{950AE243-9820-400D-9025-A6375384AC24}" destId="{24E87F5B-595F-4DC1-932B-D0C588D0E0E5}" srcOrd="0" destOrd="0" parTransId="{7FCC924C-B95E-4D02-BE3A-87CCF9E829C8}" sibTransId="{D6F109D2-E3D9-4251-A0F9-A721D8D08BE2}"/>
    <dgm:cxn modelId="{B8A08EE2-9CD6-4474-B60D-4EC133FF0261}" type="presOf" srcId="{4D63D6EE-B76A-4A2C-8097-922D86205923}" destId="{D067445B-6215-455B-8DEB-44147E9E3F54}" srcOrd="0" destOrd="0" presId="urn:microsoft.com/office/officeart/2005/8/layout/hierarchy3"/>
    <dgm:cxn modelId="{757326EE-A303-4351-A1B9-D6883B3C5892}" srcId="{99EA7BBF-391E-4780-8A23-E73B18FE0823}" destId="{F842041F-ECA2-4BBB-A430-95872FC98E3C}" srcOrd="2" destOrd="0" parTransId="{D29F12E3-B305-48F1-9179-4B5938FCD51C}" sibTransId="{9CA12CCE-8459-4BE9-94BC-29F96F86B4FE}"/>
    <dgm:cxn modelId="{25A127EF-86B8-4A89-AE49-5AC9A3314FE7}" type="presOf" srcId="{B24B7EC0-8CE6-4E55-9C98-85AEDABD3392}" destId="{75A7627A-CB5B-4745-87AD-6CF80979C745}" srcOrd="0" destOrd="0" presId="urn:microsoft.com/office/officeart/2005/8/layout/hierarchy3"/>
    <dgm:cxn modelId="{27299CF3-1AEF-654A-B533-D82C2128CD51}" srcId="{950AE243-9820-400D-9025-A6375384AC24}" destId="{06EB1DF2-9D86-2844-B372-CD952881D1A5}" srcOrd="1" destOrd="0" parTransId="{E27D4361-1747-074F-908C-773BEC254666}" sibTransId="{CCDC489C-FD62-5B42-8615-6ADF5A025502}"/>
    <dgm:cxn modelId="{BD3826FB-1B59-1D48-9E50-1BD4997AA303}" srcId="{950AE243-9820-400D-9025-A6375384AC24}" destId="{A180EE2D-428C-554E-A168-49A7C544D722}" srcOrd="3" destOrd="0" parTransId="{52DE289D-E46E-8C46-80A5-6983D3057064}" sibTransId="{CF9F4131-8873-CC42-967F-5A701382153A}"/>
    <dgm:cxn modelId="{1F4CD9FD-7DC6-4E6F-8426-5C457DD67806}" type="presOf" srcId="{DB820D7E-050D-4AE1-96FE-75CCBAB371EB}" destId="{E30B0AAF-4DD3-464D-ACBD-34B265E7E31F}" srcOrd="0" destOrd="0" presId="urn:microsoft.com/office/officeart/2005/8/layout/hierarchy3"/>
    <dgm:cxn modelId="{43DACC47-7E1D-4412-9D31-C5B9A9E6123C}" type="presParOf" srcId="{75A7627A-CB5B-4745-87AD-6CF80979C745}" destId="{75459E2F-75C9-4555-9CBA-5181C6D4F55D}" srcOrd="0" destOrd="0" presId="urn:microsoft.com/office/officeart/2005/8/layout/hierarchy3"/>
    <dgm:cxn modelId="{08B991F7-5FC6-47C4-A90A-133EE525A62D}" type="presParOf" srcId="{75459E2F-75C9-4555-9CBA-5181C6D4F55D}" destId="{A61D1865-B918-44C8-AAA5-934B52D32100}" srcOrd="0" destOrd="0" presId="urn:microsoft.com/office/officeart/2005/8/layout/hierarchy3"/>
    <dgm:cxn modelId="{DA06C180-8A5D-4EE9-8A23-194A756F2C90}" type="presParOf" srcId="{A61D1865-B918-44C8-AAA5-934B52D32100}" destId="{2B34AD3C-C1C8-408E-BFDD-ED964A27A90F}" srcOrd="0" destOrd="0" presId="urn:microsoft.com/office/officeart/2005/8/layout/hierarchy3"/>
    <dgm:cxn modelId="{2A2C5E29-A9FC-4C66-920D-05214E358A44}" type="presParOf" srcId="{A61D1865-B918-44C8-AAA5-934B52D32100}" destId="{D2E30278-A6B6-40EB-96F2-8CA3FB87ACA9}" srcOrd="1" destOrd="0" presId="urn:microsoft.com/office/officeart/2005/8/layout/hierarchy3"/>
    <dgm:cxn modelId="{DDAFDFED-31E8-4D87-BFDA-91209D7F13F7}" type="presParOf" srcId="{75459E2F-75C9-4555-9CBA-5181C6D4F55D}" destId="{BC1E4BCA-FA54-4C9F-AA3F-F1297034F451}" srcOrd="1" destOrd="0" presId="urn:microsoft.com/office/officeart/2005/8/layout/hierarchy3"/>
    <dgm:cxn modelId="{5BEE9C4A-3D1F-4D98-8BC8-7BE8DFD23750}" type="presParOf" srcId="{BC1E4BCA-FA54-4C9F-AA3F-F1297034F451}" destId="{08E50191-2113-4158-B3F1-6070AF1BFE8B}" srcOrd="0" destOrd="0" presId="urn:microsoft.com/office/officeart/2005/8/layout/hierarchy3"/>
    <dgm:cxn modelId="{CE7A950E-E726-4814-946B-87CED4A90CCC}" type="presParOf" srcId="{BC1E4BCA-FA54-4C9F-AA3F-F1297034F451}" destId="{68A37358-6EDA-4AF6-99AE-ADB481900BA3}" srcOrd="1" destOrd="0" presId="urn:microsoft.com/office/officeart/2005/8/layout/hierarchy3"/>
    <dgm:cxn modelId="{3C8A9CBB-8526-47DF-ACD4-95B5948E4965}" type="presParOf" srcId="{BC1E4BCA-FA54-4C9F-AA3F-F1297034F451}" destId="{9DE03579-3978-4883-BFC8-64A18CB13007}" srcOrd="2" destOrd="0" presId="urn:microsoft.com/office/officeart/2005/8/layout/hierarchy3"/>
    <dgm:cxn modelId="{88E6A5CC-CC32-40B4-987B-FBBDE189CAD2}" type="presParOf" srcId="{BC1E4BCA-FA54-4C9F-AA3F-F1297034F451}" destId="{B42C8193-24FE-4388-90FA-2B4CFD99B40F}" srcOrd="3" destOrd="0" presId="urn:microsoft.com/office/officeart/2005/8/layout/hierarchy3"/>
    <dgm:cxn modelId="{0C4AB3FC-82B1-4E20-B32A-FB3CAAF32EEF}" type="presParOf" srcId="{BC1E4BCA-FA54-4C9F-AA3F-F1297034F451}" destId="{D8E5F62E-C784-4836-90C9-4D57746A843B}" srcOrd="4" destOrd="0" presId="urn:microsoft.com/office/officeart/2005/8/layout/hierarchy3"/>
    <dgm:cxn modelId="{25D24EDA-07C3-40B5-8912-13ABB0440B4B}" type="presParOf" srcId="{BC1E4BCA-FA54-4C9F-AA3F-F1297034F451}" destId="{6A5610C6-645A-4BE7-B9DB-8B6FB2A3DB67}" srcOrd="5" destOrd="0" presId="urn:microsoft.com/office/officeart/2005/8/layout/hierarchy3"/>
    <dgm:cxn modelId="{BDD41326-7B6F-4CAA-AA2D-2FA13A7F19E1}" type="presParOf" srcId="{BC1E4BCA-FA54-4C9F-AA3F-F1297034F451}" destId="{A0610945-3260-4B5B-B74A-7940F476FCD2}" srcOrd="6" destOrd="0" presId="urn:microsoft.com/office/officeart/2005/8/layout/hierarchy3"/>
    <dgm:cxn modelId="{121DFA0E-DFAE-4E56-B514-1E795EA6242A}" type="presParOf" srcId="{BC1E4BCA-FA54-4C9F-AA3F-F1297034F451}" destId="{26999997-C285-43F7-A6C6-B3964A3746E5}" srcOrd="7" destOrd="0" presId="urn:microsoft.com/office/officeart/2005/8/layout/hierarchy3"/>
    <dgm:cxn modelId="{7FA919B7-C573-4935-BD14-070DAA304D83}" type="presParOf" srcId="{75A7627A-CB5B-4745-87AD-6CF80979C745}" destId="{63BB74E5-3AC1-4B80-8D2A-193FE74DBD51}" srcOrd="1" destOrd="0" presId="urn:microsoft.com/office/officeart/2005/8/layout/hierarchy3"/>
    <dgm:cxn modelId="{BC1F7E8C-1246-4F49-B46C-8872C2B830C2}" type="presParOf" srcId="{63BB74E5-3AC1-4B80-8D2A-193FE74DBD51}" destId="{39FC4CAC-CE72-44F7-918C-A7D264D1CA2A}" srcOrd="0" destOrd="0" presId="urn:microsoft.com/office/officeart/2005/8/layout/hierarchy3"/>
    <dgm:cxn modelId="{D71C3CF6-DA5C-4A22-8AB7-9A40EDAC89D5}" type="presParOf" srcId="{39FC4CAC-CE72-44F7-918C-A7D264D1CA2A}" destId="{DA484F22-D234-44EE-9290-AA2A8F2D08FF}" srcOrd="0" destOrd="0" presId="urn:microsoft.com/office/officeart/2005/8/layout/hierarchy3"/>
    <dgm:cxn modelId="{EAC57354-AB35-4BC5-B3EE-3AD07BEBEBB1}" type="presParOf" srcId="{39FC4CAC-CE72-44F7-918C-A7D264D1CA2A}" destId="{59B9B291-B5A7-44A4-B35A-7BB6F0FF7C16}" srcOrd="1" destOrd="0" presId="urn:microsoft.com/office/officeart/2005/8/layout/hierarchy3"/>
    <dgm:cxn modelId="{404D65E6-42AC-4922-8CFF-AEFAA1FC414C}" type="presParOf" srcId="{63BB74E5-3AC1-4B80-8D2A-193FE74DBD51}" destId="{D657FE47-A599-4B02-BD24-714CACB033B7}" srcOrd="1" destOrd="0" presId="urn:microsoft.com/office/officeart/2005/8/layout/hierarchy3"/>
    <dgm:cxn modelId="{6C41CC90-AF08-4C24-B207-96677C4F1924}" type="presParOf" srcId="{D657FE47-A599-4B02-BD24-714CACB033B7}" destId="{A62436D0-F7E9-4E59-BB19-A7E9DA0A8557}" srcOrd="0" destOrd="0" presId="urn:microsoft.com/office/officeart/2005/8/layout/hierarchy3"/>
    <dgm:cxn modelId="{39507BD9-9588-4D1C-89C7-4DF0F170706F}" type="presParOf" srcId="{D657FE47-A599-4B02-BD24-714CACB033B7}" destId="{A8C958AF-A21F-4A82-A258-3CE550C8A80E}" srcOrd="1" destOrd="0" presId="urn:microsoft.com/office/officeart/2005/8/layout/hierarchy3"/>
    <dgm:cxn modelId="{736CF5B3-AECA-B14C-8B7B-CEF2C0FA2208}" type="presParOf" srcId="{D657FE47-A599-4B02-BD24-714CACB033B7}" destId="{CABFA052-D5AC-D841-AE10-F38A8E47033A}" srcOrd="2" destOrd="0" presId="urn:microsoft.com/office/officeart/2005/8/layout/hierarchy3"/>
    <dgm:cxn modelId="{0DF71D29-93F7-8446-B4A8-D98189E38413}" type="presParOf" srcId="{D657FE47-A599-4B02-BD24-714CACB033B7}" destId="{224BA115-8C9C-1348-A718-44E6E93E23FD}" srcOrd="3" destOrd="0" presId="urn:microsoft.com/office/officeart/2005/8/layout/hierarchy3"/>
    <dgm:cxn modelId="{52BABDDE-D812-4E6C-9268-0BC02BA1B855}" type="presParOf" srcId="{D657FE47-A599-4B02-BD24-714CACB033B7}" destId="{3EC4EDDF-2212-4B3F-BAAB-BAE3345A29CC}" srcOrd="4" destOrd="0" presId="urn:microsoft.com/office/officeart/2005/8/layout/hierarchy3"/>
    <dgm:cxn modelId="{F26FA1EC-9D28-4506-BF76-27C5C0AA6251}" type="presParOf" srcId="{D657FE47-A599-4B02-BD24-714CACB033B7}" destId="{FC77C406-246F-4E9B-A562-8A7601E9F3EA}" srcOrd="5" destOrd="0" presId="urn:microsoft.com/office/officeart/2005/8/layout/hierarchy3"/>
    <dgm:cxn modelId="{127D0938-7F61-9A43-A83C-DE3151881928}" type="presParOf" srcId="{D657FE47-A599-4B02-BD24-714CACB033B7}" destId="{BA86042F-6502-C846-A7E5-C40818519D82}" srcOrd="6" destOrd="0" presId="urn:microsoft.com/office/officeart/2005/8/layout/hierarchy3"/>
    <dgm:cxn modelId="{AF656A4F-F0FA-EF4C-BA6D-F34B44982D66}" type="presParOf" srcId="{D657FE47-A599-4B02-BD24-714CACB033B7}" destId="{B3248BB5-B7C4-5B46-A2B1-8A71A19A82B1}" srcOrd="7" destOrd="0" presId="urn:microsoft.com/office/officeart/2005/8/layout/hierarchy3"/>
    <dgm:cxn modelId="{2522748F-8B24-4B3D-B991-AC52EA1705B1}" type="presParOf" srcId="{75A7627A-CB5B-4745-87AD-6CF80979C745}" destId="{B3E25F87-02B5-4A33-9DAE-8651CEA84DE2}" srcOrd="2" destOrd="0" presId="urn:microsoft.com/office/officeart/2005/8/layout/hierarchy3"/>
    <dgm:cxn modelId="{29D3F91A-9413-4FB6-ADAD-8BDB6702E0AB}" type="presParOf" srcId="{B3E25F87-02B5-4A33-9DAE-8651CEA84DE2}" destId="{3466B689-97EC-43B3-8686-EEC27258BB0E}" srcOrd="0" destOrd="0" presId="urn:microsoft.com/office/officeart/2005/8/layout/hierarchy3"/>
    <dgm:cxn modelId="{3EBCB378-7C1F-4CB9-8A34-D8B01F4FC475}" type="presParOf" srcId="{3466B689-97EC-43B3-8686-EEC27258BB0E}" destId="{E80C5542-2172-4E14-92D3-306C66AEFC8B}" srcOrd="0" destOrd="0" presId="urn:microsoft.com/office/officeart/2005/8/layout/hierarchy3"/>
    <dgm:cxn modelId="{C0F96669-97E2-4449-8B8C-62D34D450BD4}" type="presParOf" srcId="{3466B689-97EC-43B3-8686-EEC27258BB0E}" destId="{FDFB98BF-CBD0-479A-8CAB-1CFFDC14984B}" srcOrd="1" destOrd="0" presId="urn:microsoft.com/office/officeart/2005/8/layout/hierarchy3"/>
    <dgm:cxn modelId="{6CEF652B-2035-4C40-9E71-8796B5F31AF1}" type="presParOf" srcId="{B3E25F87-02B5-4A33-9DAE-8651CEA84DE2}" destId="{0AD9B92A-C864-415D-9841-A95D556FF4AC}" srcOrd="1" destOrd="0" presId="urn:microsoft.com/office/officeart/2005/8/layout/hierarchy3"/>
    <dgm:cxn modelId="{7568EAF2-06F6-4C2D-930E-A517364C8D30}" type="presParOf" srcId="{0AD9B92A-C864-415D-9841-A95D556FF4AC}" destId="{D067445B-6215-455B-8DEB-44147E9E3F54}" srcOrd="0" destOrd="0" presId="urn:microsoft.com/office/officeart/2005/8/layout/hierarchy3"/>
    <dgm:cxn modelId="{4FA8E149-C640-4B37-9974-8BA295F5FC6C}" type="presParOf" srcId="{0AD9B92A-C864-415D-9841-A95D556FF4AC}" destId="{B568D2ED-301D-4D8B-B43C-7646E7225D16}" srcOrd="1" destOrd="0" presId="urn:microsoft.com/office/officeart/2005/8/layout/hierarchy3"/>
    <dgm:cxn modelId="{7AE6F129-AC5B-490E-A53F-BDFADDE515AE}" type="presParOf" srcId="{0AD9B92A-C864-415D-9841-A95D556FF4AC}" destId="{E30B0AAF-4DD3-464D-ACBD-34B265E7E31F}" srcOrd="2" destOrd="0" presId="urn:microsoft.com/office/officeart/2005/8/layout/hierarchy3"/>
    <dgm:cxn modelId="{8E5C205D-B594-4118-9696-4628BEEBF2CE}" type="presParOf" srcId="{0AD9B92A-C864-415D-9841-A95D556FF4AC}" destId="{5A872A74-9947-44AB-B15F-72D87A8D8726}" srcOrd="3" destOrd="0" presId="urn:microsoft.com/office/officeart/2005/8/layout/hierarchy3"/>
    <dgm:cxn modelId="{C64163F8-D4BF-42C9-99A9-C78732C67850}" type="presParOf" srcId="{0AD9B92A-C864-415D-9841-A95D556FF4AC}" destId="{AF51D973-7B29-4B3C-87B2-8A0CA3FE7585}" srcOrd="4" destOrd="0" presId="urn:microsoft.com/office/officeart/2005/8/layout/hierarchy3"/>
    <dgm:cxn modelId="{852A49A7-1D40-4A57-A3CF-493DA709F01C}" type="presParOf" srcId="{0AD9B92A-C864-415D-9841-A95D556FF4AC}" destId="{F51233EC-66C3-4DDB-8D38-0F2E0EA65276}"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4B7EC0-8CE6-4E55-9C98-85AEDABD3392}" type="doc">
      <dgm:prSet loTypeId="urn:microsoft.com/office/officeart/2005/8/layout/hierarchy3" loCatId="hierarchy" qsTypeId="urn:microsoft.com/office/officeart/2005/8/quickstyle/simple3" qsCatId="simple" csTypeId="urn:microsoft.com/office/officeart/2005/8/colors/colorful2" csCatId="colorful" phldr="1"/>
      <dgm:spPr/>
      <dgm:t>
        <a:bodyPr/>
        <a:lstStyle/>
        <a:p>
          <a:endParaRPr lang="en-US"/>
        </a:p>
      </dgm:t>
    </dgm:pt>
    <dgm:pt modelId="{50679928-FDB4-4854-874F-013EC9BFD879}">
      <dgm:prSet phldrT="[Text]"/>
      <dgm:spPr/>
      <dgm:t>
        <a:bodyPr/>
        <a:lstStyle/>
        <a:p>
          <a:r>
            <a:rPr lang="en-US"/>
            <a:t>Qualitative Models</a:t>
          </a:r>
        </a:p>
      </dgm:t>
    </dgm:pt>
    <dgm:pt modelId="{DD294D70-05CE-4D8D-B681-8E781025D76C}" type="parTrans" cxnId="{945A0B23-706B-43EF-AABE-52C907DBEE97}">
      <dgm:prSet/>
      <dgm:spPr/>
      <dgm:t>
        <a:bodyPr/>
        <a:lstStyle/>
        <a:p>
          <a:endParaRPr lang="en-US"/>
        </a:p>
      </dgm:t>
    </dgm:pt>
    <dgm:pt modelId="{79D87A27-C948-4825-9069-99FFD204EFF3}" type="sibTrans" cxnId="{945A0B23-706B-43EF-AABE-52C907DBEE97}">
      <dgm:prSet/>
      <dgm:spPr/>
      <dgm:t>
        <a:bodyPr/>
        <a:lstStyle/>
        <a:p>
          <a:endParaRPr lang="en-US"/>
        </a:p>
      </dgm:t>
    </dgm:pt>
    <dgm:pt modelId="{AEFAB1FF-CE73-4AB5-A229-8B5AAEBA2FFD}">
      <dgm:prSet phldrT="[Text]"/>
      <dgm:spPr/>
      <dgm:t>
        <a:bodyPr/>
        <a:lstStyle/>
        <a:p>
          <a:r>
            <a:rPr lang="en-US"/>
            <a:t>Single and Wide-Band Delphi</a:t>
          </a:r>
        </a:p>
      </dgm:t>
    </dgm:pt>
    <dgm:pt modelId="{410FE259-924A-4FB5-88B9-2DFDA4EC5BB6}" type="parTrans" cxnId="{29A79977-7C41-4940-822B-5A1C6FCDDB01}">
      <dgm:prSet/>
      <dgm:spPr/>
      <dgm:t>
        <a:bodyPr/>
        <a:lstStyle/>
        <a:p>
          <a:endParaRPr lang="en-US"/>
        </a:p>
      </dgm:t>
    </dgm:pt>
    <dgm:pt modelId="{215AFC21-ED14-431D-B46E-E2CCF33B7F81}" type="sibTrans" cxnId="{29A79977-7C41-4940-822B-5A1C6FCDDB01}">
      <dgm:prSet/>
      <dgm:spPr/>
      <dgm:t>
        <a:bodyPr/>
        <a:lstStyle/>
        <a:p>
          <a:endParaRPr lang="en-US"/>
        </a:p>
      </dgm:t>
    </dgm:pt>
    <dgm:pt modelId="{DCAC7686-256A-4699-9999-FCD6229C23AB}">
      <dgm:prSet phldrT="[Text]"/>
      <dgm:spPr/>
      <dgm:t>
        <a:bodyPr/>
        <a:lstStyle/>
        <a:p>
          <a:r>
            <a:rPr lang="en-US"/>
            <a:t>Expert Judgment</a:t>
          </a:r>
        </a:p>
      </dgm:t>
    </dgm:pt>
    <dgm:pt modelId="{AE209D96-F5CF-43D0-AE1D-A5C98E99C4DA}" type="parTrans" cxnId="{7343814D-41B6-4869-A503-87330045DED8}">
      <dgm:prSet/>
      <dgm:spPr/>
      <dgm:t>
        <a:bodyPr/>
        <a:lstStyle/>
        <a:p>
          <a:endParaRPr lang="en-US"/>
        </a:p>
      </dgm:t>
    </dgm:pt>
    <dgm:pt modelId="{42522B01-3B90-4041-8509-891C914AA8BE}" type="sibTrans" cxnId="{7343814D-41B6-4869-A503-87330045DED8}">
      <dgm:prSet/>
      <dgm:spPr/>
      <dgm:t>
        <a:bodyPr/>
        <a:lstStyle/>
        <a:p>
          <a:endParaRPr lang="en-US"/>
        </a:p>
      </dgm:t>
    </dgm:pt>
    <dgm:pt modelId="{950AE243-9820-400D-9025-A6375384AC24}">
      <dgm:prSet phldrT="[Text]"/>
      <dgm:spPr/>
      <dgm:t>
        <a:bodyPr/>
        <a:lstStyle/>
        <a:p>
          <a:r>
            <a:rPr lang="en-US"/>
            <a:t>Time-Series Models</a:t>
          </a:r>
        </a:p>
      </dgm:t>
    </dgm:pt>
    <dgm:pt modelId="{7C829BD5-82EC-45DA-8694-1BA35D22C2DF}" type="parTrans" cxnId="{6105FC68-7399-4EBC-AE19-C4120A8F089C}">
      <dgm:prSet/>
      <dgm:spPr/>
      <dgm:t>
        <a:bodyPr/>
        <a:lstStyle/>
        <a:p>
          <a:endParaRPr lang="en-US"/>
        </a:p>
      </dgm:t>
    </dgm:pt>
    <dgm:pt modelId="{1A1428F5-AFA6-44D3-9938-3751D0B09547}" type="sibTrans" cxnId="{6105FC68-7399-4EBC-AE19-C4120A8F089C}">
      <dgm:prSet/>
      <dgm:spPr/>
      <dgm:t>
        <a:bodyPr/>
        <a:lstStyle/>
        <a:p>
          <a:endParaRPr lang="en-US"/>
        </a:p>
      </dgm:t>
    </dgm:pt>
    <dgm:pt modelId="{24E87F5B-595F-4DC1-932B-D0C588D0E0E5}">
      <dgm:prSet phldrT="[Text]"/>
      <dgm:spPr/>
      <dgm:t>
        <a:bodyPr/>
        <a:lstStyle/>
        <a:p>
          <a:r>
            <a:rPr lang="en-US"/>
            <a:t>Moving Average</a:t>
          </a:r>
        </a:p>
      </dgm:t>
    </dgm:pt>
    <dgm:pt modelId="{7FCC924C-B95E-4D02-BE3A-87CCF9E829C8}" type="parTrans" cxnId="{206A31DE-A4BE-425E-98B3-D9549CA4F2A8}">
      <dgm:prSet/>
      <dgm:spPr/>
      <dgm:t>
        <a:bodyPr/>
        <a:lstStyle/>
        <a:p>
          <a:endParaRPr lang="en-US"/>
        </a:p>
      </dgm:t>
    </dgm:pt>
    <dgm:pt modelId="{D6F109D2-E3D9-4251-A0F9-A721D8D08BE2}" type="sibTrans" cxnId="{206A31DE-A4BE-425E-98B3-D9549CA4F2A8}">
      <dgm:prSet/>
      <dgm:spPr/>
      <dgm:t>
        <a:bodyPr/>
        <a:lstStyle/>
        <a:p>
          <a:endParaRPr lang="en-US"/>
        </a:p>
      </dgm:t>
    </dgm:pt>
    <dgm:pt modelId="{BC1020C2-5B88-40F6-B73B-D238084E4BDE}">
      <dgm:prSet phldrT="[Text]"/>
      <dgm:spPr/>
      <dgm:t>
        <a:bodyPr/>
        <a:lstStyle/>
        <a:p>
          <a:r>
            <a:rPr lang="en-US">
              <a:solidFill>
                <a:schemeClr val="bg1">
                  <a:lumMod val="50000"/>
                </a:schemeClr>
              </a:solidFill>
            </a:rPr>
            <a:t>Exponential Smoothing</a:t>
          </a:r>
        </a:p>
      </dgm:t>
    </dgm:pt>
    <dgm:pt modelId="{2F2E6132-EC21-48F1-8F34-46C26A3BDF62}" type="parTrans" cxnId="{BD93D181-A538-46A8-A561-833A82D993AD}">
      <dgm:prSet/>
      <dgm:spPr/>
      <dgm:t>
        <a:bodyPr/>
        <a:lstStyle/>
        <a:p>
          <a:endParaRPr lang="en-US"/>
        </a:p>
      </dgm:t>
    </dgm:pt>
    <dgm:pt modelId="{D102FF13-6DA6-4B04-B25C-75FA26F53C6B}" type="sibTrans" cxnId="{BD93D181-A538-46A8-A561-833A82D993AD}">
      <dgm:prSet/>
      <dgm:spPr/>
      <dgm:t>
        <a:bodyPr/>
        <a:lstStyle/>
        <a:p>
          <a:endParaRPr lang="en-US"/>
        </a:p>
      </dgm:t>
    </dgm:pt>
    <dgm:pt modelId="{99EA7BBF-391E-4780-8A23-E73B18FE0823}">
      <dgm:prSet phldrT="[Text]"/>
      <dgm:spPr/>
      <dgm:t>
        <a:bodyPr/>
        <a:lstStyle/>
        <a:p>
          <a:r>
            <a:rPr lang="en-US"/>
            <a:t>Causal Models</a:t>
          </a:r>
        </a:p>
      </dgm:t>
    </dgm:pt>
    <dgm:pt modelId="{476A2AB5-34BD-4ED9-BF74-DC5C9F51C3A6}" type="parTrans" cxnId="{3D18EED0-0716-46D3-B032-825F2E463931}">
      <dgm:prSet/>
      <dgm:spPr/>
      <dgm:t>
        <a:bodyPr/>
        <a:lstStyle/>
        <a:p>
          <a:endParaRPr lang="en-US"/>
        </a:p>
      </dgm:t>
    </dgm:pt>
    <dgm:pt modelId="{3829172D-AA34-45DD-9555-124974CF92CD}" type="sibTrans" cxnId="{3D18EED0-0716-46D3-B032-825F2E463931}">
      <dgm:prSet/>
      <dgm:spPr/>
      <dgm:t>
        <a:bodyPr/>
        <a:lstStyle/>
        <a:p>
          <a:endParaRPr lang="en-US"/>
        </a:p>
      </dgm:t>
    </dgm:pt>
    <dgm:pt modelId="{C8575DED-57D3-4AA3-9FAD-42307C5DCB5A}">
      <dgm:prSet phldrT="[Text]"/>
      <dgm:spPr/>
      <dgm:t>
        <a:bodyPr/>
        <a:lstStyle/>
        <a:p>
          <a:r>
            <a:rPr lang="en-US"/>
            <a:t>Linear Regression</a:t>
          </a:r>
        </a:p>
      </dgm:t>
    </dgm:pt>
    <dgm:pt modelId="{4D63D6EE-B76A-4A2C-8097-922D86205923}" type="parTrans" cxnId="{6CDF02A0-B61E-4A29-8D9D-276301B5C6C4}">
      <dgm:prSet/>
      <dgm:spPr/>
      <dgm:t>
        <a:bodyPr/>
        <a:lstStyle/>
        <a:p>
          <a:endParaRPr lang="en-US"/>
        </a:p>
      </dgm:t>
    </dgm:pt>
    <dgm:pt modelId="{2D2B3142-0FCA-407C-8EF9-675310A917F6}" type="sibTrans" cxnId="{6CDF02A0-B61E-4A29-8D9D-276301B5C6C4}">
      <dgm:prSet/>
      <dgm:spPr/>
      <dgm:t>
        <a:bodyPr/>
        <a:lstStyle/>
        <a:p>
          <a:endParaRPr lang="en-US"/>
        </a:p>
      </dgm:t>
    </dgm:pt>
    <dgm:pt modelId="{A0EB6CCB-74A6-47DE-B9B1-201B4201D066}">
      <dgm:prSet phldrT="[Text]"/>
      <dgm:spPr/>
      <dgm:t>
        <a:bodyPr/>
        <a:lstStyle/>
        <a:p>
          <a:r>
            <a:rPr lang="en-US"/>
            <a:t>Multiple Regression</a:t>
          </a:r>
        </a:p>
      </dgm:t>
    </dgm:pt>
    <dgm:pt modelId="{DB820D7E-050D-4AE1-96FE-75CCBAB371EB}" type="parTrans" cxnId="{20B21432-AFCE-4F31-B992-403D6C6485B9}">
      <dgm:prSet/>
      <dgm:spPr/>
      <dgm:t>
        <a:bodyPr/>
        <a:lstStyle/>
        <a:p>
          <a:endParaRPr lang="en-US"/>
        </a:p>
      </dgm:t>
    </dgm:pt>
    <dgm:pt modelId="{8D4A3A6D-4C9A-4D8C-A21C-99A4384D5438}" type="sibTrans" cxnId="{20B21432-AFCE-4F31-B992-403D6C6485B9}">
      <dgm:prSet/>
      <dgm:spPr/>
      <dgm:t>
        <a:bodyPr/>
        <a:lstStyle/>
        <a:p>
          <a:endParaRPr lang="en-US"/>
        </a:p>
      </dgm:t>
    </dgm:pt>
    <dgm:pt modelId="{F842041F-ECA2-4BBB-A430-95872FC98E3C}">
      <dgm:prSet phldrT="[Text]"/>
      <dgm:spPr/>
      <dgm:t>
        <a:bodyPr/>
        <a:lstStyle/>
        <a:p>
          <a:r>
            <a:rPr lang="en-US"/>
            <a:t>Non-Linear Regression</a:t>
          </a:r>
        </a:p>
      </dgm:t>
    </dgm:pt>
    <dgm:pt modelId="{D29F12E3-B305-48F1-9179-4B5938FCD51C}" type="parTrans" cxnId="{757326EE-A303-4351-A1B9-D6883B3C5892}">
      <dgm:prSet/>
      <dgm:spPr/>
      <dgm:t>
        <a:bodyPr/>
        <a:lstStyle/>
        <a:p>
          <a:endParaRPr lang="en-US"/>
        </a:p>
      </dgm:t>
    </dgm:pt>
    <dgm:pt modelId="{9CA12CCE-8459-4BE9-94BC-29F96F86B4FE}" type="sibTrans" cxnId="{757326EE-A303-4351-A1B9-D6883B3C5892}">
      <dgm:prSet/>
      <dgm:spPr/>
      <dgm:t>
        <a:bodyPr/>
        <a:lstStyle/>
        <a:p>
          <a:endParaRPr lang="en-US"/>
        </a:p>
      </dgm:t>
    </dgm:pt>
    <dgm:pt modelId="{AD935D9A-B8FD-4E56-8D3E-8B798604ACAE}">
      <dgm:prSet phldrT="[Text]"/>
      <dgm:spPr/>
      <dgm:t>
        <a:bodyPr/>
        <a:lstStyle/>
        <a:p>
          <a:r>
            <a:rPr lang="en-US"/>
            <a:t>Bottom-Up Composite</a:t>
          </a:r>
        </a:p>
      </dgm:t>
    </dgm:pt>
    <dgm:pt modelId="{48C0C2B5-ED53-4903-A366-C1FA1E992F7F}" type="parTrans" cxnId="{19AB7CDC-A12C-4AE1-B3FE-40F06174E18F}">
      <dgm:prSet/>
      <dgm:spPr/>
      <dgm:t>
        <a:bodyPr/>
        <a:lstStyle/>
        <a:p>
          <a:endParaRPr lang="en-US"/>
        </a:p>
      </dgm:t>
    </dgm:pt>
    <dgm:pt modelId="{5BDC4E70-2D16-4DCA-B47F-7CB30816CF4D}" type="sibTrans" cxnId="{19AB7CDC-A12C-4AE1-B3FE-40F06174E18F}">
      <dgm:prSet/>
      <dgm:spPr/>
      <dgm:t>
        <a:bodyPr/>
        <a:lstStyle/>
        <a:p>
          <a:endParaRPr lang="en-US"/>
        </a:p>
      </dgm:t>
    </dgm:pt>
    <dgm:pt modelId="{EAF91470-DA06-4587-BEDB-61AFF1345785}">
      <dgm:prSet phldrT="[Text]"/>
      <dgm:spPr/>
      <dgm:t>
        <a:bodyPr/>
        <a:lstStyle/>
        <a:p>
          <a:r>
            <a:rPr lang="en-US"/>
            <a:t>Stakeholder Survey</a:t>
          </a:r>
        </a:p>
      </dgm:t>
    </dgm:pt>
    <dgm:pt modelId="{2D2D6422-BF09-4236-9679-6175F02F3EAD}" type="parTrans" cxnId="{C59A5898-B55F-4EF2-9C4D-AE3E52D76EE2}">
      <dgm:prSet/>
      <dgm:spPr/>
      <dgm:t>
        <a:bodyPr/>
        <a:lstStyle/>
        <a:p>
          <a:endParaRPr lang="en-US"/>
        </a:p>
      </dgm:t>
    </dgm:pt>
    <dgm:pt modelId="{7B25CA88-A07E-427A-9E49-B27268CA06C2}" type="sibTrans" cxnId="{C59A5898-B55F-4EF2-9C4D-AE3E52D76EE2}">
      <dgm:prSet/>
      <dgm:spPr/>
      <dgm:t>
        <a:bodyPr/>
        <a:lstStyle/>
        <a:p>
          <a:endParaRPr lang="en-US"/>
        </a:p>
      </dgm:t>
    </dgm:pt>
    <dgm:pt modelId="{06EB1DF2-9D86-2844-B372-CD952881D1A5}">
      <dgm:prSet phldrT="[Text]"/>
      <dgm:spPr/>
      <dgm:t>
        <a:bodyPr/>
        <a:lstStyle/>
        <a:p>
          <a:r>
            <a:rPr lang="en-US"/>
            <a:t>Linear Trend Line</a:t>
          </a:r>
        </a:p>
      </dgm:t>
    </dgm:pt>
    <dgm:pt modelId="{E27D4361-1747-074F-908C-773BEC254666}" type="parTrans" cxnId="{27299CF3-1AEF-654A-B533-D82C2128CD51}">
      <dgm:prSet/>
      <dgm:spPr/>
      <dgm:t>
        <a:bodyPr/>
        <a:lstStyle/>
        <a:p>
          <a:endParaRPr lang="en-US"/>
        </a:p>
      </dgm:t>
    </dgm:pt>
    <dgm:pt modelId="{CCDC489C-FD62-5B42-8615-6ADF5A025502}" type="sibTrans" cxnId="{27299CF3-1AEF-654A-B533-D82C2128CD51}">
      <dgm:prSet/>
      <dgm:spPr/>
      <dgm:t>
        <a:bodyPr/>
        <a:lstStyle/>
        <a:p>
          <a:endParaRPr lang="en-US"/>
        </a:p>
      </dgm:t>
    </dgm:pt>
    <dgm:pt modelId="{A180EE2D-428C-554E-A168-49A7C544D722}">
      <dgm:prSet phldrT="[Text]"/>
      <dgm:spPr/>
      <dgm:t>
        <a:bodyPr/>
        <a:lstStyle/>
        <a:p>
          <a:r>
            <a:rPr lang="en-US">
              <a:solidFill>
                <a:schemeClr val="bg1">
                  <a:lumMod val="50000"/>
                </a:schemeClr>
              </a:solidFill>
            </a:rPr>
            <a:t>ARIMA</a:t>
          </a:r>
        </a:p>
      </dgm:t>
    </dgm:pt>
    <dgm:pt modelId="{52DE289D-E46E-8C46-80A5-6983D3057064}" type="parTrans" cxnId="{BD3826FB-1B59-1D48-9E50-1BD4997AA303}">
      <dgm:prSet/>
      <dgm:spPr/>
      <dgm:t>
        <a:bodyPr/>
        <a:lstStyle/>
        <a:p>
          <a:endParaRPr lang="en-US"/>
        </a:p>
      </dgm:t>
    </dgm:pt>
    <dgm:pt modelId="{CF9F4131-8873-CC42-967F-5A701382153A}" type="sibTrans" cxnId="{BD3826FB-1B59-1D48-9E50-1BD4997AA303}">
      <dgm:prSet/>
      <dgm:spPr/>
      <dgm:t>
        <a:bodyPr/>
        <a:lstStyle/>
        <a:p>
          <a:endParaRPr lang="en-US"/>
        </a:p>
      </dgm:t>
    </dgm:pt>
    <dgm:pt modelId="{75A7627A-CB5B-4745-87AD-6CF80979C745}" type="pres">
      <dgm:prSet presAssocID="{B24B7EC0-8CE6-4E55-9C98-85AEDABD3392}" presName="diagram" presStyleCnt="0">
        <dgm:presLayoutVars>
          <dgm:chPref val="1"/>
          <dgm:dir/>
          <dgm:animOne val="branch"/>
          <dgm:animLvl val="lvl"/>
          <dgm:resizeHandles/>
        </dgm:presLayoutVars>
      </dgm:prSet>
      <dgm:spPr/>
    </dgm:pt>
    <dgm:pt modelId="{75459E2F-75C9-4555-9CBA-5181C6D4F55D}" type="pres">
      <dgm:prSet presAssocID="{50679928-FDB4-4854-874F-013EC9BFD879}" presName="root" presStyleCnt="0"/>
      <dgm:spPr/>
    </dgm:pt>
    <dgm:pt modelId="{A61D1865-B918-44C8-AAA5-934B52D32100}" type="pres">
      <dgm:prSet presAssocID="{50679928-FDB4-4854-874F-013EC9BFD879}" presName="rootComposite" presStyleCnt="0"/>
      <dgm:spPr/>
    </dgm:pt>
    <dgm:pt modelId="{2B34AD3C-C1C8-408E-BFDD-ED964A27A90F}" type="pres">
      <dgm:prSet presAssocID="{50679928-FDB4-4854-874F-013EC9BFD879}" presName="rootText" presStyleLbl="node1" presStyleIdx="0" presStyleCnt="3"/>
      <dgm:spPr/>
    </dgm:pt>
    <dgm:pt modelId="{D2E30278-A6B6-40EB-96F2-8CA3FB87ACA9}" type="pres">
      <dgm:prSet presAssocID="{50679928-FDB4-4854-874F-013EC9BFD879}" presName="rootConnector" presStyleLbl="node1" presStyleIdx="0" presStyleCnt="3"/>
      <dgm:spPr/>
    </dgm:pt>
    <dgm:pt modelId="{BC1E4BCA-FA54-4C9F-AA3F-F1297034F451}" type="pres">
      <dgm:prSet presAssocID="{50679928-FDB4-4854-874F-013EC9BFD879}" presName="childShape" presStyleCnt="0"/>
      <dgm:spPr/>
    </dgm:pt>
    <dgm:pt modelId="{08E50191-2113-4158-B3F1-6070AF1BFE8B}" type="pres">
      <dgm:prSet presAssocID="{410FE259-924A-4FB5-88B9-2DFDA4EC5BB6}" presName="Name13" presStyleLbl="parChTrans1D2" presStyleIdx="0" presStyleCnt="11"/>
      <dgm:spPr/>
    </dgm:pt>
    <dgm:pt modelId="{68A37358-6EDA-4AF6-99AE-ADB481900BA3}" type="pres">
      <dgm:prSet presAssocID="{AEFAB1FF-CE73-4AB5-A229-8B5AAEBA2FFD}" presName="childText" presStyleLbl="bgAcc1" presStyleIdx="0" presStyleCnt="11">
        <dgm:presLayoutVars>
          <dgm:bulletEnabled val="1"/>
        </dgm:presLayoutVars>
      </dgm:prSet>
      <dgm:spPr/>
    </dgm:pt>
    <dgm:pt modelId="{9DE03579-3978-4883-BFC8-64A18CB13007}" type="pres">
      <dgm:prSet presAssocID="{AE209D96-F5CF-43D0-AE1D-A5C98E99C4DA}" presName="Name13" presStyleLbl="parChTrans1D2" presStyleIdx="1" presStyleCnt="11"/>
      <dgm:spPr/>
    </dgm:pt>
    <dgm:pt modelId="{B42C8193-24FE-4388-90FA-2B4CFD99B40F}" type="pres">
      <dgm:prSet presAssocID="{DCAC7686-256A-4699-9999-FCD6229C23AB}" presName="childText" presStyleLbl="bgAcc1" presStyleIdx="1" presStyleCnt="11">
        <dgm:presLayoutVars>
          <dgm:bulletEnabled val="1"/>
        </dgm:presLayoutVars>
      </dgm:prSet>
      <dgm:spPr/>
    </dgm:pt>
    <dgm:pt modelId="{D8E5F62E-C784-4836-90C9-4D57746A843B}" type="pres">
      <dgm:prSet presAssocID="{48C0C2B5-ED53-4903-A366-C1FA1E992F7F}" presName="Name13" presStyleLbl="parChTrans1D2" presStyleIdx="2" presStyleCnt="11"/>
      <dgm:spPr/>
    </dgm:pt>
    <dgm:pt modelId="{6A5610C6-645A-4BE7-B9DB-8B6FB2A3DB67}" type="pres">
      <dgm:prSet presAssocID="{AD935D9A-B8FD-4E56-8D3E-8B798604ACAE}" presName="childText" presStyleLbl="bgAcc1" presStyleIdx="2" presStyleCnt="11">
        <dgm:presLayoutVars>
          <dgm:bulletEnabled val="1"/>
        </dgm:presLayoutVars>
      </dgm:prSet>
      <dgm:spPr/>
    </dgm:pt>
    <dgm:pt modelId="{A0610945-3260-4B5B-B74A-7940F476FCD2}" type="pres">
      <dgm:prSet presAssocID="{2D2D6422-BF09-4236-9679-6175F02F3EAD}" presName="Name13" presStyleLbl="parChTrans1D2" presStyleIdx="3" presStyleCnt="11"/>
      <dgm:spPr/>
    </dgm:pt>
    <dgm:pt modelId="{26999997-C285-43F7-A6C6-B3964A3746E5}" type="pres">
      <dgm:prSet presAssocID="{EAF91470-DA06-4587-BEDB-61AFF1345785}" presName="childText" presStyleLbl="bgAcc1" presStyleIdx="3" presStyleCnt="11">
        <dgm:presLayoutVars>
          <dgm:bulletEnabled val="1"/>
        </dgm:presLayoutVars>
      </dgm:prSet>
      <dgm:spPr/>
    </dgm:pt>
    <dgm:pt modelId="{63BB74E5-3AC1-4B80-8D2A-193FE74DBD51}" type="pres">
      <dgm:prSet presAssocID="{950AE243-9820-400D-9025-A6375384AC24}" presName="root" presStyleCnt="0"/>
      <dgm:spPr/>
    </dgm:pt>
    <dgm:pt modelId="{39FC4CAC-CE72-44F7-918C-A7D264D1CA2A}" type="pres">
      <dgm:prSet presAssocID="{950AE243-9820-400D-9025-A6375384AC24}" presName="rootComposite" presStyleCnt="0"/>
      <dgm:spPr/>
    </dgm:pt>
    <dgm:pt modelId="{DA484F22-D234-44EE-9290-AA2A8F2D08FF}" type="pres">
      <dgm:prSet presAssocID="{950AE243-9820-400D-9025-A6375384AC24}" presName="rootText" presStyleLbl="node1" presStyleIdx="1" presStyleCnt="3"/>
      <dgm:spPr/>
    </dgm:pt>
    <dgm:pt modelId="{59B9B291-B5A7-44A4-B35A-7BB6F0FF7C16}" type="pres">
      <dgm:prSet presAssocID="{950AE243-9820-400D-9025-A6375384AC24}" presName="rootConnector" presStyleLbl="node1" presStyleIdx="1" presStyleCnt="3"/>
      <dgm:spPr/>
    </dgm:pt>
    <dgm:pt modelId="{D657FE47-A599-4B02-BD24-714CACB033B7}" type="pres">
      <dgm:prSet presAssocID="{950AE243-9820-400D-9025-A6375384AC24}" presName="childShape" presStyleCnt="0"/>
      <dgm:spPr/>
    </dgm:pt>
    <dgm:pt modelId="{A62436D0-F7E9-4E59-BB19-A7E9DA0A8557}" type="pres">
      <dgm:prSet presAssocID="{7FCC924C-B95E-4D02-BE3A-87CCF9E829C8}" presName="Name13" presStyleLbl="parChTrans1D2" presStyleIdx="4" presStyleCnt="11"/>
      <dgm:spPr/>
    </dgm:pt>
    <dgm:pt modelId="{A8C958AF-A21F-4A82-A258-3CE550C8A80E}" type="pres">
      <dgm:prSet presAssocID="{24E87F5B-595F-4DC1-932B-D0C588D0E0E5}" presName="childText" presStyleLbl="bgAcc1" presStyleIdx="4" presStyleCnt="11">
        <dgm:presLayoutVars>
          <dgm:bulletEnabled val="1"/>
        </dgm:presLayoutVars>
      </dgm:prSet>
      <dgm:spPr/>
    </dgm:pt>
    <dgm:pt modelId="{CABFA052-D5AC-D841-AE10-F38A8E47033A}" type="pres">
      <dgm:prSet presAssocID="{E27D4361-1747-074F-908C-773BEC254666}" presName="Name13" presStyleLbl="parChTrans1D2" presStyleIdx="5" presStyleCnt="11"/>
      <dgm:spPr/>
    </dgm:pt>
    <dgm:pt modelId="{224BA115-8C9C-1348-A718-44E6E93E23FD}" type="pres">
      <dgm:prSet presAssocID="{06EB1DF2-9D86-2844-B372-CD952881D1A5}" presName="childText" presStyleLbl="bgAcc1" presStyleIdx="5" presStyleCnt="11">
        <dgm:presLayoutVars>
          <dgm:bulletEnabled val="1"/>
        </dgm:presLayoutVars>
      </dgm:prSet>
      <dgm:spPr/>
    </dgm:pt>
    <dgm:pt modelId="{3EC4EDDF-2212-4B3F-BAAB-BAE3345A29CC}" type="pres">
      <dgm:prSet presAssocID="{2F2E6132-EC21-48F1-8F34-46C26A3BDF62}" presName="Name13" presStyleLbl="parChTrans1D2" presStyleIdx="6" presStyleCnt="11"/>
      <dgm:spPr/>
    </dgm:pt>
    <dgm:pt modelId="{FC77C406-246F-4E9B-A562-8A7601E9F3EA}" type="pres">
      <dgm:prSet presAssocID="{BC1020C2-5B88-40F6-B73B-D238084E4BDE}" presName="childText" presStyleLbl="bgAcc1" presStyleIdx="6" presStyleCnt="11">
        <dgm:presLayoutVars>
          <dgm:bulletEnabled val="1"/>
        </dgm:presLayoutVars>
      </dgm:prSet>
      <dgm:spPr/>
    </dgm:pt>
    <dgm:pt modelId="{BA86042F-6502-C846-A7E5-C40818519D82}" type="pres">
      <dgm:prSet presAssocID="{52DE289D-E46E-8C46-80A5-6983D3057064}" presName="Name13" presStyleLbl="parChTrans1D2" presStyleIdx="7" presStyleCnt="11"/>
      <dgm:spPr/>
    </dgm:pt>
    <dgm:pt modelId="{B3248BB5-B7C4-5B46-A2B1-8A71A19A82B1}" type="pres">
      <dgm:prSet presAssocID="{A180EE2D-428C-554E-A168-49A7C544D722}" presName="childText" presStyleLbl="bgAcc1" presStyleIdx="7" presStyleCnt="11">
        <dgm:presLayoutVars>
          <dgm:bulletEnabled val="1"/>
        </dgm:presLayoutVars>
      </dgm:prSet>
      <dgm:spPr/>
    </dgm:pt>
    <dgm:pt modelId="{B3E25F87-02B5-4A33-9DAE-8651CEA84DE2}" type="pres">
      <dgm:prSet presAssocID="{99EA7BBF-391E-4780-8A23-E73B18FE0823}" presName="root" presStyleCnt="0"/>
      <dgm:spPr/>
    </dgm:pt>
    <dgm:pt modelId="{3466B689-97EC-43B3-8686-EEC27258BB0E}" type="pres">
      <dgm:prSet presAssocID="{99EA7BBF-391E-4780-8A23-E73B18FE0823}" presName="rootComposite" presStyleCnt="0"/>
      <dgm:spPr/>
    </dgm:pt>
    <dgm:pt modelId="{E80C5542-2172-4E14-92D3-306C66AEFC8B}" type="pres">
      <dgm:prSet presAssocID="{99EA7BBF-391E-4780-8A23-E73B18FE0823}" presName="rootText" presStyleLbl="node1" presStyleIdx="2" presStyleCnt="3"/>
      <dgm:spPr/>
    </dgm:pt>
    <dgm:pt modelId="{FDFB98BF-CBD0-479A-8CAB-1CFFDC14984B}" type="pres">
      <dgm:prSet presAssocID="{99EA7BBF-391E-4780-8A23-E73B18FE0823}" presName="rootConnector" presStyleLbl="node1" presStyleIdx="2" presStyleCnt="3"/>
      <dgm:spPr/>
    </dgm:pt>
    <dgm:pt modelId="{0AD9B92A-C864-415D-9841-A95D556FF4AC}" type="pres">
      <dgm:prSet presAssocID="{99EA7BBF-391E-4780-8A23-E73B18FE0823}" presName="childShape" presStyleCnt="0"/>
      <dgm:spPr/>
    </dgm:pt>
    <dgm:pt modelId="{D067445B-6215-455B-8DEB-44147E9E3F54}" type="pres">
      <dgm:prSet presAssocID="{4D63D6EE-B76A-4A2C-8097-922D86205923}" presName="Name13" presStyleLbl="parChTrans1D2" presStyleIdx="8" presStyleCnt="11"/>
      <dgm:spPr/>
    </dgm:pt>
    <dgm:pt modelId="{B568D2ED-301D-4D8B-B43C-7646E7225D16}" type="pres">
      <dgm:prSet presAssocID="{C8575DED-57D3-4AA3-9FAD-42307C5DCB5A}" presName="childText" presStyleLbl="bgAcc1" presStyleIdx="8" presStyleCnt="11">
        <dgm:presLayoutVars>
          <dgm:bulletEnabled val="1"/>
        </dgm:presLayoutVars>
      </dgm:prSet>
      <dgm:spPr/>
    </dgm:pt>
    <dgm:pt modelId="{E30B0AAF-4DD3-464D-ACBD-34B265E7E31F}" type="pres">
      <dgm:prSet presAssocID="{DB820D7E-050D-4AE1-96FE-75CCBAB371EB}" presName="Name13" presStyleLbl="parChTrans1D2" presStyleIdx="9" presStyleCnt="11"/>
      <dgm:spPr/>
    </dgm:pt>
    <dgm:pt modelId="{5A872A74-9947-44AB-B15F-72D87A8D8726}" type="pres">
      <dgm:prSet presAssocID="{A0EB6CCB-74A6-47DE-B9B1-201B4201D066}" presName="childText" presStyleLbl="bgAcc1" presStyleIdx="9" presStyleCnt="11">
        <dgm:presLayoutVars>
          <dgm:bulletEnabled val="1"/>
        </dgm:presLayoutVars>
      </dgm:prSet>
      <dgm:spPr/>
    </dgm:pt>
    <dgm:pt modelId="{AF51D973-7B29-4B3C-87B2-8A0CA3FE7585}" type="pres">
      <dgm:prSet presAssocID="{D29F12E3-B305-48F1-9179-4B5938FCD51C}" presName="Name13" presStyleLbl="parChTrans1D2" presStyleIdx="10" presStyleCnt="11"/>
      <dgm:spPr/>
    </dgm:pt>
    <dgm:pt modelId="{F51233EC-66C3-4DDB-8D38-0F2E0EA65276}" type="pres">
      <dgm:prSet presAssocID="{F842041F-ECA2-4BBB-A430-95872FC98E3C}" presName="childText" presStyleLbl="bgAcc1" presStyleIdx="10" presStyleCnt="11">
        <dgm:presLayoutVars>
          <dgm:bulletEnabled val="1"/>
        </dgm:presLayoutVars>
      </dgm:prSet>
      <dgm:spPr/>
    </dgm:pt>
  </dgm:ptLst>
  <dgm:cxnLst>
    <dgm:cxn modelId="{DE2AF907-C776-48FE-81BE-992B09119C77}" type="presOf" srcId="{950AE243-9820-400D-9025-A6375384AC24}" destId="{59B9B291-B5A7-44A4-B35A-7BB6F0FF7C16}" srcOrd="1" destOrd="0" presId="urn:microsoft.com/office/officeart/2005/8/layout/hierarchy3"/>
    <dgm:cxn modelId="{AC8A4513-07FA-42CF-8363-532DDD9BF707}" type="presOf" srcId="{99EA7BBF-391E-4780-8A23-E73B18FE0823}" destId="{FDFB98BF-CBD0-479A-8CAB-1CFFDC14984B}" srcOrd="1" destOrd="0" presId="urn:microsoft.com/office/officeart/2005/8/layout/hierarchy3"/>
    <dgm:cxn modelId="{70D66F1A-AFA1-49D0-8B53-8C509E288653}" type="presOf" srcId="{2F2E6132-EC21-48F1-8F34-46C26A3BDF62}" destId="{3EC4EDDF-2212-4B3F-BAAB-BAE3345A29CC}" srcOrd="0" destOrd="0" presId="urn:microsoft.com/office/officeart/2005/8/layout/hierarchy3"/>
    <dgm:cxn modelId="{7834BB1D-0DF7-784C-A39B-AE2B4F14B4FD}" type="presOf" srcId="{E27D4361-1747-074F-908C-773BEC254666}" destId="{CABFA052-D5AC-D841-AE10-F38A8E47033A}" srcOrd="0" destOrd="0" presId="urn:microsoft.com/office/officeart/2005/8/layout/hierarchy3"/>
    <dgm:cxn modelId="{2313921E-D416-4D23-8BF0-7140C3AEA2C3}" type="presOf" srcId="{24E87F5B-595F-4DC1-932B-D0C588D0E0E5}" destId="{A8C958AF-A21F-4A82-A258-3CE550C8A80E}" srcOrd="0" destOrd="0" presId="urn:microsoft.com/office/officeart/2005/8/layout/hierarchy3"/>
    <dgm:cxn modelId="{945A0B23-706B-43EF-AABE-52C907DBEE97}" srcId="{B24B7EC0-8CE6-4E55-9C98-85AEDABD3392}" destId="{50679928-FDB4-4854-874F-013EC9BFD879}" srcOrd="0" destOrd="0" parTransId="{DD294D70-05CE-4D8D-B681-8E781025D76C}" sibTransId="{79D87A27-C948-4825-9069-99FFD204EFF3}"/>
    <dgm:cxn modelId="{323F7A23-1603-48F2-A46C-780A657FE213}" type="presOf" srcId="{7FCC924C-B95E-4D02-BE3A-87CCF9E829C8}" destId="{A62436D0-F7E9-4E59-BB19-A7E9DA0A8557}" srcOrd="0" destOrd="0" presId="urn:microsoft.com/office/officeart/2005/8/layout/hierarchy3"/>
    <dgm:cxn modelId="{1483EC2E-4C9A-4DC7-A33F-DB1ED8686CC7}" type="presOf" srcId="{50679928-FDB4-4854-874F-013EC9BFD879}" destId="{2B34AD3C-C1C8-408E-BFDD-ED964A27A90F}" srcOrd="0" destOrd="0" presId="urn:microsoft.com/office/officeart/2005/8/layout/hierarchy3"/>
    <dgm:cxn modelId="{20B21432-AFCE-4F31-B992-403D6C6485B9}" srcId="{99EA7BBF-391E-4780-8A23-E73B18FE0823}" destId="{A0EB6CCB-74A6-47DE-B9B1-201B4201D066}" srcOrd="1" destOrd="0" parTransId="{DB820D7E-050D-4AE1-96FE-75CCBAB371EB}" sibTransId="{8D4A3A6D-4C9A-4D8C-A21C-99A4384D5438}"/>
    <dgm:cxn modelId="{99970636-C220-4702-9F2B-4AFF33B79EAD}" type="presOf" srcId="{99EA7BBF-391E-4780-8A23-E73B18FE0823}" destId="{E80C5542-2172-4E14-92D3-306C66AEFC8B}" srcOrd="0" destOrd="0" presId="urn:microsoft.com/office/officeart/2005/8/layout/hierarchy3"/>
    <dgm:cxn modelId="{1207D13F-9184-4039-B456-3B295C126772}" type="presOf" srcId="{950AE243-9820-400D-9025-A6375384AC24}" destId="{DA484F22-D234-44EE-9290-AA2A8F2D08FF}" srcOrd="0" destOrd="0" presId="urn:microsoft.com/office/officeart/2005/8/layout/hierarchy3"/>
    <dgm:cxn modelId="{AF42904A-EA19-43FC-850C-E775D7AF279F}" type="presOf" srcId="{BC1020C2-5B88-40F6-B73B-D238084E4BDE}" destId="{FC77C406-246F-4E9B-A562-8A7601E9F3EA}" srcOrd="0" destOrd="0" presId="urn:microsoft.com/office/officeart/2005/8/layout/hierarchy3"/>
    <dgm:cxn modelId="{7343814D-41B6-4869-A503-87330045DED8}" srcId="{50679928-FDB4-4854-874F-013EC9BFD879}" destId="{DCAC7686-256A-4699-9999-FCD6229C23AB}" srcOrd="1" destOrd="0" parTransId="{AE209D96-F5CF-43D0-AE1D-A5C98E99C4DA}" sibTransId="{42522B01-3B90-4041-8509-891C914AA8BE}"/>
    <dgm:cxn modelId="{C1161C4F-97AE-4353-A51D-26B21758E297}" type="presOf" srcId="{AEFAB1FF-CE73-4AB5-A229-8B5AAEBA2FFD}" destId="{68A37358-6EDA-4AF6-99AE-ADB481900BA3}" srcOrd="0" destOrd="0" presId="urn:microsoft.com/office/officeart/2005/8/layout/hierarchy3"/>
    <dgm:cxn modelId="{1304125C-0754-064B-9EFE-86E006537078}" type="presOf" srcId="{52DE289D-E46E-8C46-80A5-6983D3057064}" destId="{BA86042F-6502-C846-A7E5-C40818519D82}" srcOrd="0" destOrd="0" presId="urn:microsoft.com/office/officeart/2005/8/layout/hierarchy3"/>
    <dgm:cxn modelId="{AB0F495E-9961-443E-9722-F46349E55B45}" type="presOf" srcId="{EAF91470-DA06-4587-BEDB-61AFF1345785}" destId="{26999997-C285-43F7-A6C6-B3964A3746E5}" srcOrd="0" destOrd="0" presId="urn:microsoft.com/office/officeart/2005/8/layout/hierarchy3"/>
    <dgm:cxn modelId="{E88DEB5F-4C24-4595-961B-C8C06CCCC265}" type="presOf" srcId="{50679928-FDB4-4854-874F-013EC9BFD879}" destId="{D2E30278-A6B6-40EB-96F2-8CA3FB87ACA9}" srcOrd="1" destOrd="0" presId="urn:microsoft.com/office/officeart/2005/8/layout/hierarchy3"/>
    <dgm:cxn modelId="{EF37E960-E932-4D22-AB69-16F69F115721}" type="presOf" srcId="{DCAC7686-256A-4699-9999-FCD6229C23AB}" destId="{B42C8193-24FE-4388-90FA-2B4CFD99B40F}" srcOrd="0" destOrd="0" presId="urn:microsoft.com/office/officeart/2005/8/layout/hierarchy3"/>
    <dgm:cxn modelId="{6105FC68-7399-4EBC-AE19-C4120A8F089C}" srcId="{B24B7EC0-8CE6-4E55-9C98-85AEDABD3392}" destId="{950AE243-9820-400D-9025-A6375384AC24}" srcOrd="1" destOrd="0" parTransId="{7C829BD5-82EC-45DA-8694-1BA35D22C2DF}" sibTransId="{1A1428F5-AFA6-44D3-9938-3751D0B09547}"/>
    <dgm:cxn modelId="{1169F66B-AF8B-604F-8CEA-D6124B5383F1}" type="presOf" srcId="{A180EE2D-428C-554E-A168-49A7C544D722}" destId="{B3248BB5-B7C4-5B46-A2B1-8A71A19A82B1}" srcOrd="0" destOrd="0" presId="urn:microsoft.com/office/officeart/2005/8/layout/hierarchy3"/>
    <dgm:cxn modelId="{8740F270-249F-4279-BD78-93695542B6CF}" type="presOf" srcId="{2D2D6422-BF09-4236-9679-6175F02F3EAD}" destId="{A0610945-3260-4B5B-B74A-7940F476FCD2}" srcOrd="0" destOrd="0" presId="urn:microsoft.com/office/officeart/2005/8/layout/hierarchy3"/>
    <dgm:cxn modelId="{29A79977-7C41-4940-822B-5A1C6FCDDB01}" srcId="{50679928-FDB4-4854-874F-013EC9BFD879}" destId="{AEFAB1FF-CE73-4AB5-A229-8B5AAEBA2FFD}" srcOrd="0" destOrd="0" parTransId="{410FE259-924A-4FB5-88B9-2DFDA4EC5BB6}" sibTransId="{215AFC21-ED14-431D-B46E-E2CCF33B7F81}"/>
    <dgm:cxn modelId="{FCC03A79-0897-40E5-B9DF-FCBC589A8A9D}" type="presOf" srcId="{AE209D96-F5CF-43D0-AE1D-A5C98E99C4DA}" destId="{9DE03579-3978-4883-BFC8-64A18CB13007}" srcOrd="0" destOrd="0" presId="urn:microsoft.com/office/officeart/2005/8/layout/hierarchy3"/>
    <dgm:cxn modelId="{8007457B-1B9B-4D3F-886D-DCB95F5261CF}" type="presOf" srcId="{48C0C2B5-ED53-4903-A366-C1FA1E992F7F}" destId="{D8E5F62E-C784-4836-90C9-4D57746A843B}" srcOrd="0" destOrd="0" presId="urn:microsoft.com/office/officeart/2005/8/layout/hierarchy3"/>
    <dgm:cxn modelId="{BD93D181-A538-46A8-A561-833A82D993AD}" srcId="{950AE243-9820-400D-9025-A6375384AC24}" destId="{BC1020C2-5B88-40F6-B73B-D238084E4BDE}" srcOrd="2" destOrd="0" parTransId="{2F2E6132-EC21-48F1-8F34-46C26A3BDF62}" sibTransId="{D102FF13-6DA6-4B04-B25C-75FA26F53C6B}"/>
    <dgm:cxn modelId="{E3CD5692-E7BB-4F30-9AC5-398B5994C034}" type="presOf" srcId="{410FE259-924A-4FB5-88B9-2DFDA4EC5BB6}" destId="{08E50191-2113-4158-B3F1-6070AF1BFE8B}" srcOrd="0" destOrd="0" presId="urn:microsoft.com/office/officeart/2005/8/layout/hierarchy3"/>
    <dgm:cxn modelId="{9F8BDA95-4478-5E4E-A9AC-8A6658224F4A}" type="presOf" srcId="{06EB1DF2-9D86-2844-B372-CD952881D1A5}" destId="{224BA115-8C9C-1348-A718-44E6E93E23FD}" srcOrd="0" destOrd="0" presId="urn:microsoft.com/office/officeart/2005/8/layout/hierarchy3"/>
    <dgm:cxn modelId="{C59A5898-B55F-4EF2-9C4D-AE3E52D76EE2}" srcId="{50679928-FDB4-4854-874F-013EC9BFD879}" destId="{EAF91470-DA06-4587-BEDB-61AFF1345785}" srcOrd="3" destOrd="0" parTransId="{2D2D6422-BF09-4236-9679-6175F02F3EAD}" sibTransId="{7B25CA88-A07E-427A-9E49-B27268CA06C2}"/>
    <dgm:cxn modelId="{6CDF02A0-B61E-4A29-8D9D-276301B5C6C4}" srcId="{99EA7BBF-391E-4780-8A23-E73B18FE0823}" destId="{C8575DED-57D3-4AA3-9FAD-42307C5DCB5A}" srcOrd="0" destOrd="0" parTransId="{4D63D6EE-B76A-4A2C-8097-922D86205923}" sibTransId="{2D2B3142-0FCA-407C-8EF9-675310A917F6}"/>
    <dgm:cxn modelId="{348C94A4-53CB-4FD7-8102-E5ADD1B4B41D}" type="presOf" srcId="{AD935D9A-B8FD-4E56-8D3E-8B798604ACAE}" destId="{6A5610C6-645A-4BE7-B9DB-8B6FB2A3DB67}" srcOrd="0" destOrd="0" presId="urn:microsoft.com/office/officeart/2005/8/layout/hierarchy3"/>
    <dgm:cxn modelId="{08E947B0-E142-4B6D-88F0-EC7627B3E4DB}" type="presOf" srcId="{D29F12E3-B305-48F1-9179-4B5938FCD51C}" destId="{AF51D973-7B29-4B3C-87B2-8A0CA3FE7585}" srcOrd="0" destOrd="0" presId="urn:microsoft.com/office/officeart/2005/8/layout/hierarchy3"/>
    <dgm:cxn modelId="{253436B9-E655-46E8-99DD-8994E265422E}" type="presOf" srcId="{A0EB6CCB-74A6-47DE-B9B1-201B4201D066}" destId="{5A872A74-9947-44AB-B15F-72D87A8D8726}" srcOrd="0" destOrd="0" presId="urn:microsoft.com/office/officeart/2005/8/layout/hierarchy3"/>
    <dgm:cxn modelId="{E4E037BB-E41E-4A37-B065-6CAD5F01F4C3}" type="presOf" srcId="{F842041F-ECA2-4BBB-A430-95872FC98E3C}" destId="{F51233EC-66C3-4DDB-8D38-0F2E0EA65276}" srcOrd="0" destOrd="0" presId="urn:microsoft.com/office/officeart/2005/8/layout/hierarchy3"/>
    <dgm:cxn modelId="{3D18EED0-0716-46D3-B032-825F2E463931}" srcId="{B24B7EC0-8CE6-4E55-9C98-85AEDABD3392}" destId="{99EA7BBF-391E-4780-8A23-E73B18FE0823}" srcOrd="2" destOrd="0" parTransId="{476A2AB5-34BD-4ED9-BF74-DC5C9F51C3A6}" sibTransId="{3829172D-AA34-45DD-9555-124974CF92CD}"/>
    <dgm:cxn modelId="{876B37D4-9D06-4871-937D-7F8BB3F7033C}" type="presOf" srcId="{C8575DED-57D3-4AA3-9FAD-42307C5DCB5A}" destId="{B568D2ED-301D-4D8B-B43C-7646E7225D16}" srcOrd="0" destOrd="0" presId="urn:microsoft.com/office/officeart/2005/8/layout/hierarchy3"/>
    <dgm:cxn modelId="{19AB7CDC-A12C-4AE1-B3FE-40F06174E18F}" srcId="{50679928-FDB4-4854-874F-013EC9BFD879}" destId="{AD935D9A-B8FD-4E56-8D3E-8B798604ACAE}" srcOrd="2" destOrd="0" parTransId="{48C0C2B5-ED53-4903-A366-C1FA1E992F7F}" sibTransId="{5BDC4E70-2D16-4DCA-B47F-7CB30816CF4D}"/>
    <dgm:cxn modelId="{206A31DE-A4BE-425E-98B3-D9549CA4F2A8}" srcId="{950AE243-9820-400D-9025-A6375384AC24}" destId="{24E87F5B-595F-4DC1-932B-D0C588D0E0E5}" srcOrd="0" destOrd="0" parTransId="{7FCC924C-B95E-4D02-BE3A-87CCF9E829C8}" sibTransId="{D6F109D2-E3D9-4251-A0F9-A721D8D08BE2}"/>
    <dgm:cxn modelId="{B8A08EE2-9CD6-4474-B60D-4EC133FF0261}" type="presOf" srcId="{4D63D6EE-B76A-4A2C-8097-922D86205923}" destId="{D067445B-6215-455B-8DEB-44147E9E3F54}" srcOrd="0" destOrd="0" presId="urn:microsoft.com/office/officeart/2005/8/layout/hierarchy3"/>
    <dgm:cxn modelId="{757326EE-A303-4351-A1B9-D6883B3C5892}" srcId="{99EA7BBF-391E-4780-8A23-E73B18FE0823}" destId="{F842041F-ECA2-4BBB-A430-95872FC98E3C}" srcOrd="2" destOrd="0" parTransId="{D29F12E3-B305-48F1-9179-4B5938FCD51C}" sibTransId="{9CA12CCE-8459-4BE9-94BC-29F96F86B4FE}"/>
    <dgm:cxn modelId="{25A127EF-86B8-4A89-AE49-5AC9A3314FE7}" type="presOf" srcId="{B24B7EC0-8CE6-4E55-9C98-85AEDABD3392}" destId="{75A7627A-CB5B-4745-87AD-6CF80979C745}" srcOrd="0" destOrd="0" presId="urn:microsoft.com/office/officeart/2005/8/layout/hierarchy3"/>
    <dgm:cxn modelId="{27299CF3-1AEF-654A-B533-D82C2128CD51}" srcId="{950AE243-9820-400D-9025-A6375384AC24}" destId="{06EB1DF2-9D86-2844-B372-CD952881D1A5}" srcOrd="1" destOrd="0" parTransId="{E27D4361-1747-074F-908C-773BEC254666}" sibTransId="{CCDC489C-FD62-5B42-8615-6ADF5A025502}"/>
    <dgm:cxn modelId="{BD3826FB-1B59-1D48-9E50-1BD4997AA303}" srcId="{950AE243-9820-400D-9025-A6375384AC24}" destId="{A180EE2D-428C-554E-A168-49A7C544D722}" srcOrd="3" destOrd="0" parTransId="{52DE289D-E46E-8C46-80A5-6983D3057064}" sibTransId="{CF9F4131-8873-CC42-967F-5A701382153A}"/>
    <dgm:cxn modelId="{1F4CD9FD-7DC6-4E6F-8426-5C457DD67806}" type="presOf" srcId="{DB820D7E-050D-4AE1-96FE-75CCBAB371EB}" destId="{E30B0AAF-4DD3-464D-ACBD-34B265E7E31F}" srcOrd="0" destOrd="0" presId="urn:microsoft.com/office/officeart/2005/8/layout/hierarchy3"/>
    <dgm:cxn modelId="{43DACC47-7E1D-4412-9D31-C5B9A9E6123C}" type="presParOf" srcId="{75A7627A-CB5B-4745-87AD-6CF80979C745}" destId="{75459E2F-75C9-4555-9CBA-5181C6D4F55D}" srcOrd="0" destOrd="0" presId="urn:microsoft.com/office/officeart/2005/8/layout/hierarchy3"/>
    <dgm:cxn modelId="{08B991F7-5FC6-47C4-A90A-133EE525A62D}" type="presParOf" srcId="{75459E2F-75C9-4555-9CBA-5181C6D4F55D}" destId="{A61D1865-B918-44C8-AAA5-934B52D32100}" srcOrd="0" destOrd="0" presId="urn:microsoft.com/office/officeart/2005/8/layout/hierarchy3"/>
    <dgm:cxn modelId="{DA06C180-8A5D-4EE9-8A23-194A756F2C90}" type="presParOf" srcId="{A61D1865-B918-44C8-AAA5-934B52D32100}" destId="{2B34AD3C-C1C8-408E-BFDD-ED964A27A90F}" srcOrd="0" destOrd="0" presId="urn:microsoft.com/office/officeart/2005/8/layout/hierarchy3"/>
    <dgm:cxn modelId="{2A2C5E29-A9FC-4C66-920D-05214E358A44}" type="presParOf" srcId="{A61D1865-B918-44C8-AAA5-934B52D32100}" destId="{D2E30278-A6B6-40EB-96F2-8CA3FB87ACA9}" srcOrd="1" destOrd="0" presId="urn:microsoft.com/office/officeart/2005/8/layout/hierarchy3"/>
    <dgm:cxn modelId="{DDAFDFED-31E8-4D87-BFDA-91209D7F13F7}" type="presParOf" srcId="{75459E2F-75C9-4555-9CBA-5181C6D4F55D}" destId="{BC1E4BCA-FA54-4C9F-AA3F-F1297034F451}" srcOrd="1" destOrd="0" presId="urn:microsoft.com/office/officeart/2005/8/layout/hierarchy3"/>
    <dgm:cxn modelId="{5BEE9C4A-3D1F-4D98-8BC8-7BE8DFD23750}" type="presParOf" srcId="{BC1E4BCA-FA54-4C9F-AA3F-F1297034F451}" destId="{08E50191-2113-4158-B3F1-6070AF1BFE8B}" srcOrd="0" destOrd="0" presId="urn:microsoft.com/office/officeart/2005/8/layout/hierarchy3"/>
    <dgm:cxn modelId="{CE7A950E-E726-4814-946B-87CED4A90CCC}" type="presParOf" srcId="{BC1E4BCA-FA54-4C9F-AA3F-F1297034F451}" destId="{68A37358-6EDA-4AF6-99AE-ADB481900BA3}" srcOrd="1" destOrd="0" presId="urn:microsoft.com/office/officeart/2005/8/layout/hierarchy3"/>
    <dgm:cxn modelId="{3C8A9CBB-8526-47DF-ACD4-95B5948E4965}" type="presParOf" srcId="{BC1E4BCA-FA54-4C9F-AA3F-F1297034F451}" destId="{9DE03579-3978-4883-BFC8-64A18CB13007}" srcOrd="2" destOrd="0" presId="urn:microsoft.com/office/officeart/2005/8/layout/hierarchy3"/>
    <dgm:cxn modelId="{88E6A5CC-CC32-40B4-987B-FBBDE189CAD2}" type="presParOf" srcId="{BC1E4BCA-FA54-4C9F-AA3F-F1297034F451}" destId="{B42C8193-24FE-4388-90FA-2B4CFD99B40F}" srcOrd="3" destOrd="0" presId="urn:microsoft.com/office/officeart/2005/8/layout/hierarchy3"/>
    <dgm:cxn modelId="{0C4AB3FC-82B1-4E20-B32A-FB3CAAF32EEF}" type="presParOf" srcId="{BC1E4BCA-FA54-4C9F-AA3F-F1297034F451}" destId="{D8E5F62E-C784-4836-90C9-4D57746A843B}" srcOrd="4" destOrd="0" presId="urn:microsoft.com/office/officeart/2005/8/layout/hierarchy3"/>
    <dgm:cxn modelId="{25D24EDA-07C3-40B5-8912-13ABB0440B4B}" type="presParOf" srcId="{BC1E4BCA-FA54-4C9F-AA3F-F1297034F451}" destId="{6A5610C6-645A-4BE7-B9DB-8B6FB2A3DB67}" srcOrd="5" destOrd="0" presId="urn:microsoft.com/office/officeart/2005/8/layout/hierarchy3"/>
    <dgm:cxn modelId="{BDD41326-7B6F-4CAA-AA2D-2FA13A7F19E1}" type="presParOf" srcId="{BC1E4BCA-FA54-4C9F-AA3F-F1297034F451}" destId="{A0610945-3260-4B5B-B74A-7940F476FCD2}" srcOrd="6" destOrd="0" presId="urn:microsoft.com/office/officeart/2005/8/layout/hierarchy3"/>
    <dgm:cxn modelId="{121DFA0E-DFAE-4E56-B514-1E795EA6242A}" type="presParOf" srcId="{BC1E4BCA-FA54-4C9F-AA3F-F1297034F451}" destId="{26999997-C285-43F7-A6C6-B3964A3746E5}" srcOrd="7" destOrd="0" presId="urn:microsoft.com/office/officeart/2005/8/layout/hierarchy3"/>
    <dgm:cxn modelId="{7FA919B7-C573-4935-BD14-070DAA304D83}" type="presParOf" srcId="{75A7627A-CB5B-4745-87AD-6CF80979C745}" destId="{63BB74E5-3AC1-4B80-8D2A-193FE74DBD51}" srcOrd="1" destOrd="0" presId="urn:microsoft.com/office/officeart/2005/8/layout/hierarchy3"/>
    <dgm:cxn modelId="{BC1F7E8C-1246-4F49-B46C-8872C2B830C2}" type="presParOf" srcId="{63BB74E5-3AC1-4B80-8D2A-193FE74DBD51}" destId="{39FC4CAC-CE72-44F7-918C-A7D264D1CA2A}" srcOrd="0" destOrd="0" presId="urn:microsoft.com/office/officeart/2005/8/layout/hierarchy3"/>
    <dgm:cxn modelId="{D71C3CF6-DA5C-4A22-8AB7-9A40EDAC89D5}" type="presParOf" srcId="{39FC4CAC-CE72-44F7-918C-A7D264D1CA2A}" destId="{DA484F22-D234-44EE-9290-AA2A8F2D08FF}" srcOrd="0" destOrd="0" presId="urn:microsoft.com/office/officeart/2005/8/layout/hierarchy3"/>
    <dgm:cxn modelId="{EAC57354-AB35-4BC5-B3EE-3AD07BEBEBB1}" type="presParOf" srcId="{39FC4CAC-CE72-44F7-918C-A7D264D1CA2A}" destId="{59B9B291-B5A7-44A4-B35A-7BB6F0FF7C16}" srcOrd="1" destOrd="0" presId="urn:microsoft.com/office/officeart/2005/8/layout/hierarchy3"/>
    <dgm:cxn modelId="{404D65E6-42AC-4922-8CFF-AEFAA1FC414C}" type="presParOf" srcId="{63BB74E5-3AC1-4B80-8D2A-193FE74DBD51}" destId="{D657FE47-A599-4B02-BD24-714CACB033B7}" srcOrd="1" destOrd="0" presId="urn:microsoft.com/office/officeart/2005/8/layout/hierarchy3"/>
    <dgm:cxn modelId="{6C41CC90-AF08-4C24-B207-96677C4F1924}" type="presParOf" srcId="{D657FE47-A599-4B02-BD24-714CACB033B7}" destId="{A62436D0-F7E9-4E59-BB19-A7E9DA0A8557}" srcOrd="0" destOrd="0" presId="urn:microsoft.com/office/officeart/2005/8/layout/hierarchy3"/>
    <dgm:cxn modelId="{39507BD9-9588-4D1C-89C7-4DF0F170706F}" type="presParOf" srcId="{D657FE47-A599-4B02-BD24-714CACB033B7}" destId="{A8C958AF-A21F-4A82-A258-3CE550C8A80E}" srcOrd="1" destOrd="0" presId="urn:microsoft.com/office/officeart/2005/8/layout/hierarchy3"/>
    <dgm:cxn modelId="{736CF5B3-AECA-B14C-8B7B-CEF2C0FA2208}" type="presParOf" srcId="{D657FE47-A599-4B02-BD24-714CACB033B7}" destId="{CABFA052-D5AC-D841-AE10-F38A8E47033A}" srcOrd="2" destOrd="0" presId="urn:microsoft.com/office/officeart/2005/8/layout/hierarchy3"/>
    <dgm:cxn modelId="{0DF71D29-93F7-8446-B4A8-D98189E38413}" type="presParOf" srcId="{D657FE47-A599-4B02-BD24-714CACB033B7}" destId="{224BA115-8C9C-1348-A718-44E6E93E23FD}" srcOrd="3" destOrd="0" presId="urn:microsoft.com/office/officeart/2005/8/layout/hierarchy3"/>
    <dgm:cxn modelId="{52BABDDE-D812-4E6C-9268-0BC02BA1B855}" type="presParOf" srcId="{D657FE47-A599-4B02-BD24-714CACB033B7}" destId="{3EC4EDDF-2212-4B3F-BAAB-BAE3345A29CC}" srcOrd="4" destOrd="0" presId="urn:microsoft.com/office/officeart/2005/8/layout/hierarchy3"/>
    <dgm:cxn modelId="{F26FA1EC-9D28-4506-BF76-27C5C0AA6251}" type="presParOf" srcId="{D657FE47-A599-4B02-BD24-714CACB033B7}" destId="{FC77C406-246F-4E9B-A562-8A7601E9F3EA}" srcOrd="5" destOrd="0" presId="urn:microsoft.com/office/officeart/2005/8/layout/hierarchy3"/>
    <dgm:cxn modelId="{127D0938-7F61-9A43-A83C-DE3151881928}" type="presParOf" srcId="{D657FE47-A599-4B02-BD24-714CACB033B7}" destId="{BA86042F-6502-C846-A7E5-C40818519D82}" srcOrd="6" destOrd="0" presId="urn:microsoft.com/office/officeart/2005/8/layout/hierarchy3"/>
    <dgm:cxn modelId="{AF656A4F-F0FA-EF4C-BA6D-F34B44982D66}" type="presParOf" srcId="{D657FE47-A599-4B02-BD24-714CACB033B7}" destId="{B3248BB5-B7C4-5B46-A2B1-8A71A19A82B1}" srcOrd="7" destOrd="0" presId="urn:microsoft.com/office/officeart/2005/8/layout/hierarchy3"/>
    <dgm:cxn modelId="{2522748F-8B24-4B3D-B991-AC52EA1705B1}" type="presParOf" srcId="{75A7627A-CB5B-4745-87AD-6CF80979C745}" destId="{B3E25F87-02B5-4A33-9DAE-8651CEA84DE2}" srcOrd="2" destOrd="0" presId="urn:microsoft.com/office/officeart/2005/8/layout/hierarchy3"/>
    <dgm:cxn modelId="{29D3F91A-9413-4FB6-ADAD-8BDB6702E0AB}" type="presParOf" srcId="{B3E25F87-02B5-4A33-9DAE-8651CEA84DE2}" destId="{3466B689-97EC-43B3-8686-EEC27258BB0E}" srcOrd="0" destOrd="0" presId="urn:microsoft.com/office/officeart/2005/8/layout/hierarchy3"/>
    <dgm:cxn modelId="{3EBCB378-7C1F-4CB9-8A34-D8B01F4FC475}" type="presParOf" srcId="{3466B689-97EC-43B3-8686-EEC27258BB0E}" destId="{E80C5542-2172-4E14-92D3-306C66AEFC8B}" srcOrd="0" destOrd="0" presId="urn:microsoft.com/office/officeart/2005/8/layout/hierarchy3"/>
    <dgm:cxn modelId="{C0F96669-97E2-4449-8B8C-62D34D450BD4}" type="presParOf" srcId="{3466B689-97EC-43B3-8686-EEC27258BB0E}" destId="{FDFB98BF-CBD0-479A-8CAB-1CFFDC14984B}" srcOrd="1" destOrd="0" presId="urn:microsoft.com/office/officeart/2005/8/layout/hierarchy3"/>
    <dgm:cxn modelId="{6CEF652B-2035-4C40-9E71-8796B5F31AF1}" type="presParOf" srcId="{B3E25F87-02B5-4A33-9DAE-8651CEA84DE2}" destId="{0AD9B92A-C864-415D-9841-A95D556FF4AC}" srcOrd="1" destOrd="0" presId="urn:microsoft.com/office/officeart/2005/8/layout/hierarchy3"/>
    <dgm:cxn modelId="{7568EAF2-06F6-4C2D-930E-A517364C8D30}" type="presParOf" srcId="{0AD9B92A-C864-415D-9841-A95D556FF4AC}" destId="{D067445B-6215-455B-8DEB-44147E9E3F54}" srcOrd="0" destOrd="0" presId="urn:microsoft.com/office/officeart/2005/8/layout/hierarchy3"/>
    <dgm:cxn modelId="{4FA8E149-C640-4B37-9974-8BA295F5FC6C}" type="presParOf" srcId="{0AD9B92A-C864-415D-9841-A95D556FF4AC}" destId="{B568D2ED-301D-4D8B-B43C-7646E7225D16}" srcOrd="1" destOrd="0" presId="urn:microsoft.com/office/officeart/2005/8/layout/hierarchy3"/>
    <dgm:cxn modelId="{7AE6F129-AC5B-490E-A53F-BDFADDE515AE}" type="presParOf" srcId="{0AD9B92A-C864-415D-9841-A95D556FF4AC}" destId="{E30B0AAF-4DD3-464D-ACBD-34B265E7E31F}" srcOrd="2" destOrd="0" presId="urn:microsoft.com/office/officeart/2005/8/layout/hierarchy3"/>
    <dgm:cxn modelId="{8E5C205D-B594-4118-9696-4628BEEBF2CE}" type="presParOf" srcId="{0AD9B92A-C864-415D-9841-A95D556FF4AC}" destId="{5A872A74-9947-44AB-B15F-72D87A8D8726}" srcOrd="3" destOrd="0" presId="urn:microsoft.com/office/officeart/2005/8/layout/hierarchy3"/>
    <dgm:cxn modelId="{C64163F8-D4BF-42C9-99A9-C78732C67850}" type="presParOf" srcId="{0AD9B92A-C864-415D-9841-A95D556FF4AC}" destId="{AF51D973-7B29-4B3C-87B2-8A0CA3FE7585}" srcOrd="4" destOrd="0" presId="urn:microsoft.com/office/officeart/2005/8/layout/hierarchy3"/>
    <dgm:cxn modelId="{852A49A7-1D40-4A57-A3CF-493DA709F01C}" type="presParOf" srcId="{0AD9B92A-C864-415D-9841-A95D556FF4AC}" destId="{F51233EC-66C3-4DDB-8D38-0F2E0EA65276}"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34AD3C-C1C8-408E-BFDD-ED964A27A90F}">
      <dsp:nvSpPr>
        <dsp:cNvPr id="0" name=""/>
        <dsp:cNvSpPr/>
      </dsp:nvSpPr>
      <dsp:spPr>
        <a:xfrm>
          <a:off x="610195" y="112"/>
          <a:ext cx="1393031" cy="696515"/>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kern="1200"/>
            <a:t>Qualitative Models</a:t>
          </a:r>
        </a:p>
      </dsp:txBody>
      <dsp:txXfrm>
        <a:off x="630595" y="20512"/>
        <a:ext cx="1352231" cy="655715"/>
      </dsp:txXfrm>
    </dsp:sp>
    <dsp:sp modelId="{08E50191-2113-4158-B3F1-6070AF1BFE8B}">
      <dsp:nvSpPr>
        <dsp:cNvPr id="0" name=""/>
        <dsp:cNvSpPr/>
      </dsp:nvSpPr>
      <dsp:spPr>
        <a:xfrm>
          <a:off x="749498" y="696627"/>
          <a:ext cx="139303" cy="522386"/>
        </a:xfrm>
        <a:custGeom>
          <a:avLst/>
          <a:gdLst/>
          <a:ahLst/>
          <a:cxnLst/>
          <a:rect l="0" t="0" r="0" b="0"/>
          <a:pathLst>
            <a:path>
              <a:moveTo>
                <a:pt x="0" y="0"/>
              </a:moveTo>
              <a:lnTo>
                <a:pt x="0" y="522386"/>
              </a:lnTo>
              <a:lnTo>
                <a:pt x="139303" y="52238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A37358-6EDA-4AF6-99AE-ADB481900BA3}">
      <dsp:nvSpPr>
        <dsp:cNvPr id="0" name=""/>
        <dsp:cNvSpPr/>
      </dsp:nvSpPr>
      <dsp:spPr>
        <a:xfrm>
          <a:off x="888801" y="870756"/>
          <a:ext cx="1114424" cy="696515"/>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a:t>Single and Wide-Band Delphi</a:t>
          </a:r>
        </a:p>
      </dsp:txBody>
      <dsp:txXfrm>
        <a:off x="909201" y="891156"/>
        <a:ext cx="1073624" cy="655715"/>
      </dsp:txXfrm>
    </dsp:sp>
    <dsp:sp modelId="{9DE03579-3978-4883-BFC8-64A18CB13007}">
      <dsp:nvSpPr>
        <dsp:cNvPr id="0" name=""/>
        <dsp:cNvSpPr/>
      </dsp:nvSpPr>
      <dsp:spPr>
        <a:xfrm>
          <a:off x="749498" y="696627"/>
          <a:ext cx="139303" cy="1393031"/>
        </a:xfrm>
        <a:custGeom>
          <a:avLst/>
          <a:gdLst/>
          <a:ahLst/>
          <a:cxnLst/>
          <a:rect l="0" t="0" r="0" b="0"/>
          <a:pathLst>
            <a:path>
              <a:moveTo>
                <a:pt x="0" y="0"/>
              </a:moveTo>
              <a:lnTo>
                <a:pt x="0" y="1393031"/>
              </a:lnTo>
              <a:lnTo>
                <a:pt x="139303" y="1393031"/>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2C8193-24FE-4388-90FA-2B4CFD99B40F}">
      <dsp:nvSpPr>
        <dsp:cNvPr id="0" name=""/>
        <dsp:cNvSpPr/>
      </dsp:nvSpPr>
      <dsp:spPr>
        <a:xfrm>
          <a:off x="888801" y="1741401"/>
          <a:ext cx="1114424" cy="696515"/>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145536"/>
              <a:satOff val="-8393"/>
              <a:lumOff val="863"/>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a:t>Expert Judgment</a:t>
          </a:r>
        </a:p>
      </dsp:txBody>
      <dsp:txXfrm>
        <a:off x="909201" y="1761801"/>
        <a:ext cx="1073624" cy="655715"/>
      </dsp:txXfrm>
    </dsp:sp>
    <dsp:sp modelId="{D8E5F62E-C784-4836-90C9-4D57746A843B}">
      <dsp:nvSpPr>
        <dsp:cNvPr id="0" name=""/>
        <dsp:cNvSpPr/>
      </dsp:nvSpPr>
      <dsp:spPr>
        <a:xfrm>
          <a:off x="749498" y="696627"/>
          <a:ext cx="139303" cy="2263675"/>
        </a:xfrm>
        <a:custGeom>
          <a:avLst/>
          <a:gdLst/>
          <a:ahLst/>
          <a:cxnLst/>
          <a:rect l="0" t="0" r="0" b="0"/>
          <a:pathLst>
            <a:path>
              <a:moveTo>
                <a:pt x="0" y="0"/>
              </a:moveTo>
              <a:lnTo>
                <a:pt x="0" y="2263675"/>
              </a:lnTo>
              <a:lnTo>
                <a:pt x="139303" y="226367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5610C6-645A-4BE7-B9DB-8B6FB2A3DB67}">
      <dsp:nvSpPr>
        <dsp:cNvPr id="0" name=""/>
        <dsp:cNvSpPr/>
      </dsp:nvSpPr>
      <dsp:spPr>
        <a:xfrm>
          <a:off x="888801" y="2612045"/>
          <a:ext cx="1114424" cy="696515"/>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291073"/>
              <a:satOff val="-16786"/>
              <a:lumOff val="172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a:t>Bottom-Up Composite</a:t>
          </a:r>
        </a:p>
      </dsp:txBody>
      <dsp:txXfrm>
        <a:off x="909201" y="2632445"/>
        <a:ext cx="1073624" cy="655715"/>
      </dsp:txXfrm>
    </dsp:sp>
    <dsp:sp modelId="{A0610945-3260-4B5B-B74A-7940F476FCD2}">
      <dsp:nvSpPr>
        <dsp:cNvPr id="0" name=""/>
        <dsp:cNvSpPr/>
      </dsp:nvSpPr>
      <dsp:spPr>
        <a:xfrm>
          <a:off x="749498" y="696627"/>
          <a:ext cx="139303" cy="3134320"/>
        </a:xfrm>
        <a:custGeom>
          <a:avLst/>
          <a:gdLst/>
          <a:ahLst/>
          <a:cxnLst/>
          <a:rect l="0" t="0" r="0" b="0"/>
          <a:pathLst>
            <a:path>
              <a:moveTo>
                <a:pt x="0" y="0"/>
              </a:moveTo>
              <a:lnTo>
                <a:pt x="0" y="3134320"/>
              </a:lnTo>
              <a:lnTo>
                <a:pt x="139303" y="313432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999997-C285-43F7-A6C6-B3964A3746E5}">
      <dsp:nvSpPr>
        <dsp:cNvPr id="0" name=""/>
        <dsp:cNvSpPr/>
      </dsp:nvSpPr>
      <dsp:spPr>
        <a:xfrm>
          <a:off x="888801" y="3482690"/>
          <a:ext cx="1114424" cy="696515"/>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436609"/>
              <a:satOff val="-25178"/>
              <a:lumOff val="258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a:t>Stakeholder Survey</a:t>
          </a:r>
        </a:p>
      </dsp:txBody>
      <dsp:txXfrm>
        <a:off x="909201" y="3503090"/>
        <a:ext cx="1073624" cy="655715"/>
      </dsp:txXfrm>
    </dsp:sp>
    <dsp:sp modelId="{DA484F22-D234-44EE-9290-AA2A8F2D08FF}">
      <dsp:nvSpPr>
        <dsp:cNvPr id="0" name=""/>
        <dsp:cNvSpPr/>
      </dsp:nvSpPr>
      <dsp:spPr>
        <a:xfrm>
          <a:off x="2351484" y="112"/>
          <a:ext cx="1393031" cy="696515"/>
        </a:xfrm>
        <a:prstGeom prst="roundRect">
          <a:avLst>
            <a:gd name="adj" fmla="val 10000"/>
          </a:avLst>
        </a:prstGeom>
        <a:gradFill rotWithShape="0">
          <a:gsLst>
            <a:gs pos="0">
              <a:schemeClr val="accent2">
                <a:hueOff val="-727682"/>
                <a:satOff val="-41964"/>
                <a:lumOff val="4314"/>
                <a:alphaOff val="0"/>
                <a:lumMod val="110000"/>
                <a:satMod val="105000"/>
                <a:tint val="67000"/>
              </a:schemeClr>
            </a:gs>
            <a:gs pos="50000">
              <a:schemeClr val="accent2">
                <a:hueOff val="-727682"/>
                <a:satOff val="-41964"/>
                <a:lumOff val="4314"/>
                <a:alphaOff val="0"/>
                <a:lumMod val="105000"/>
                <a:satMod val="103000"/>
                <a:tint val="73000"/>
              </a:schemeClr>
            </a:gs>
            <a:gs pos="100000">
              <a:schemeClr val="accent2">
                <a:hueOff val="-727682"/>
                <a:satOff val="-41964"/>
                <a:lumOff val="431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kern="1200"/>
            <a:t>Time-Series Models</a:t>
          </a:r>
        </a:p>
      </dsp:txBody>
      <dsp:txXfrm>
        <a:off x="2371884" y="20512"/>
        <a:ext cx="1352231" cy="655715"/>
      </dsp:txXfrm>
    </dsp:sp>
    <dsp:sp modelId="{A62436D0-F7E9-4E59-BB19-A7E9DA0A8557}">
      <dsp:nvSpPr>
        <dsp:cNvPr id="0" name=""/>
        <dsp:cNvSpPr/>
      </dsp:nvSpPr>
      <dsp:spPr>
        <a:xfrm>
          <a:off x="2490787" y="696627"/>
          <a:ext cx="139303" cy="522386"/>
        </a:xfrm>
        <a:custGeom>
          <a:avLst/>
          <a:gdLst/>
          <a:ahLst/>
          <a:cxnLst/>
          <a:rect l="0" t="0" r="0" b="0"/>
          <a:pathLst>
            <a:path>
              <a:moveTo>
                <a:pt x="0" y="0"/>
              </a:moveTo>
              <a:lnTo>
                <a:pt x="0" y="522386"/>
              </a:lnTo>
              <a:lnTo>
                <a:pt x="139303" y="52238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8C958AF-A21F-4A82-A258-3CE550C8A80E}">
      <dsp:nvSpPr>
        <dsp:cNvPr id="0" name=""/>
        <dsp:cNvSpPr/>
      </dsp:nvSpPr>
      <dsp:spPr>
        <a:xfrm>
          <a:off x="2630090" y="870756"/>
          <a:ext cx="1114424" cy="696515"/>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582145"/>
              <a:satOff val="-33571"/>
              <a:lumOff val="345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a:t>Moving Average</a:t>
          </a:r>
        </a:p>
      </dsp:txBody>
      <dsp:txXfrm>
        <a:off x="2650490" y="891156"/>
        <a:ext cx="1073624" cy="655715"/>
      </dsp:txXfrm>
    </dsp:sp>
    <dsp:sp modelId="{CABFA052-D5AC-D841-AE10-F38A8E47033A}">
      <dsp:nvSpPr>
        <dsp:cNvPr id="0" name=""/>
        <dsp:cNvSpPr/>
      </dsp:nvSpPr>
      <dsp:spPr>
        <a:xfrm>
          <a:off x="2490787" y="696627"/>
          <a:ext cx="139303" cy="1393031"/>
        </a:xfrm>
        <a:custGeom>
          <a:avLst/>
          <a:gdLst/>
          <a:ahLst/>
          <a:cxnLst/>
          <a:rect l="0" t="0" r="0" b="0"/>
          <a:pathLst>
            <a:path>
              <a:moveTo>
                <a:pt x="0" y="0"/>
              </a:moveTo>
              <a:lnTo>
                <a:pt x="0" y="1393031"/>
              </a:lnTo>
              <a:lnTo>
                <a:pt x="139303" y="1393031"/>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4BA115-8C9C-1348-A718-44E6E93E23FD}">
      <dsp:nvSpPr>
        <dsp:cNvPr id="0" name=""/>
        <dsp:cNvSpPr/>
      </dsp:nvSpPr>
      <dsp:spPr>
        <a:xfrm>
          <a:off x="2630090" y="1741401"/>
          <a:ext cx="1114424" cy="696515"/>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727682"/>
              <a:satOff val="-41964"/>
              <a:lumOff val="431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a:t>Linear Trend Line</a:t>
          </a:r>
        </a:p>
      </dsp:txBody>
      <dsp:txXfrm>
        <a:off x="2650490" y="1761801"/>
        <a:ext cx="1073624" cy="655715"/>
      </dsp:txXfrm>
    </dsp:sp>
    <dsp:sp modelId="{3EC4EDDF-2212-4B3F-BAAB-BAE3345A29CC}">
      <dsp:nvSpPr>
        <dsp:cNvPr id="0" name=""/>
        <dsp:cNvSpPr/>
      </dsp:nvSpPr>
      <dsp:spPr>
        <a:xfrm>
          <a:off x="2490787" y="696627"/>
          <a:ext cx="139303" cy="2263675"/>
        </a:xfrm>
        <a:custGeom>
          <a:avLst/>
          <a:gdLst/>
          <a:ahLst/>
          <a:cxnLst/>
          <a:rect l="0" t="0" r="0" b="0"/>
          <a:pathLst>
            <a:path>
              <a:moveTo>
                <a:pt x="0" y="0"/>
              </a:moveTo>
              <a:lnTo>
                <a:pt x="0" y="2263675"/>
              </a:lnTo>
              <a:lnTo>
                <a:pt x="139303" y="226367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C77C406-246F-4E9B-A562-8A7601E9F3EA}">
      <dsp:nvSpPr>
        <dsp:cNvPr id="0" name=""/>
        <dsp:cNvSpPr/>
      </dsp:nvSpPr>
      <dsp:spPr>
        <a:xfrm>
          <a:off x="2630090" y="2612045"/>
          <a:ext cx="1114424" cy="696515"/>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873218"/>
              <a:satOff val="-50357"/>
              <a:lumOff val="5177"/>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a:t>Exponential Smoothing</a:t>
          </a:r>
        </a:p>
      </dsp:txBody>
      <dsp:txXfrm>
        <a:off x="2650490" y="2632445"/>
        <a:ext cx="1073624" cy="655715"/>
      </dsp:txXfrm>
    </dsp:sp>
    <dsp:sp modelId="{BA86042F-6502-C846-A7E5-C40818519D82}">
      <dsp:nvSpPr>
        <dsp:cNvPr id="0" name=""/>
        <dsp:cNvSpPr/>
      </dsp:nvSpPr>
      <dsp:spPr>
        <a:xfrm>
          <a:off x="2490787" y="696627"/>
          <a:ext cx="139303" cy="3134320"/>
        </a:xfrm>
        <a:custGeom>
          <a:avLst/>
          <a:gdLst/>
          <a:ahLst/>
          <a:cxnLst/>
          <a:rect l="0" t="0" r="0" b="0"/>
          <a:pathLst>
            <a:path>
              <a:moveTo>
                <a:pt x="0" y="0"/>
              </a:moveTo>
              <a:lnTo>
                <a:pt x="0" y="3134320"/>
              </a:lnTo>
              <a:lnTo>
                <a:pt x="139303" y="313432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3248BB5-B7C4-5B46-A2B1-8A71A19A82B1}">
      <dsp:nvSpPr>
        <dsp:cNvPr id="0" name=""/>
        <dsp:cNvSpPr/>
      </dsp:nvSpPr>
      <dsp:spPr>
        <a:xfrm>
          <a:off x="2630090" y="3482690"/>
          <a:ext cx="1114424" cy="696515"/>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1018754"/>
              <a:satOff val="-58750"/>
              <a:lumOff val="604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a:t>ARIMA</a:t>
          </a:r>
        </a:p>
      </dsp:txBody>
      <dsp:txXfrm>
        <a:off x="2650490" y="3503090"/>
        <a:ext cx="1073624" cy="655715"/>
      </dsp:txXfrm>
    </dsp:sp>
    <dsp:sp modelId="{E80C5542-2172-4E14-92D3-306C66AEFC8B}">
      <dsp:nvSpPr>
        <dsp:cNvPr id="0" name=""/>
        <dsp:cNvSpPr/>
      </dsp:nvSpPr>
      <dsp:spPr>
        <a:xfrm>
          <a:off x="4092773" y="112"/>
          <a:ext cx="1393031" cy="696515"/>
        </a:xfrm>
        <a:prstGeom prst="roundRect">
          <a:avLst>
            <a:gd name="adj" fmla="val 10000"/>
          </a:avLst>
        </a:prstGeom>
        <a:gradFill rotWithShape="0">
          <a:gsLst>
            <a:gs pos="0">
              <a:schemeClr val="accent2">
                <a:hueOff val="-1455363"/>
                <a:satOff val="-83928"/>
                <a:lumOff val="8628"/>
                <a:alphaOff val="0"/>
                <a:lumMod val="110000"/>
                <a:satMod val="105000"/>
                <a:tint val="67000"/>
              </a:schemeClr>
            </a:gs>
            <a:gs pos="50000">
              <a:schemeClr val="accent2">
                <a:hueOff val="-1455363"/>
                <a:satOff val="-83928"/>
                <a:lumOff val="8628"/>
                <a:alphaOff val="0"/>
                <a:lumMod val="105000"/>
                <a:satMod val="103000"/>
                <a:tint val="73000"/>
              </a:schemeClr>
            </a:gs>
            <a:gs pos="100000">
              <a:schemeClr val="accent2">
                <a:hueOff val="-1455363"/>
                <a:satOff val="-83928"/>
                <a:lumOff val="86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kern="1200"/>
            <a:t>Causal Models</a:t>
          </a:r>
        </a:p>
      </dsp:txBody>
      <dsp:txXfrm>
        <a:off x="4113173" y="20512"/>
        <a:ext cx="1352231" cy="655715"/>
      </dsp:txXfrm>
    </dsp:sp>
    <dsp:sp modelId="{D067445B-6215-455B-8DEB-44147E9E3F54}">
      <dsp:nvSpPr>
        <dsp:cNvPr id="0" name=""/>
        <dsp:cNvSpPr/>
      </dsp:nvSpPr>
      <dsp:spPr>
        <a:xfrm>
          <a:off x="4232076" y="696627"/>
          <a:ext cx="139303" cy="522386"/>
        </a:xfrm>
        <a:custGeom>
          <a:avLst/>
          <a:gdLst/>
          <a:ahLst/>
          <a:cxnLst/>
          <a:rect l="0" t="0" r="0" b="0"/>
          <a:pathLst>
            <a:path>
              <a:moveTo>
                <a:pt x="0" y="0"/>
              </a:moveTo>
              <a:lnTo>
                <a:pt x="0" y="522386"/>
              </a:lnTo>
              <a:lnTo>
                <a:pt x="139303" y="52238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68D2ED-301D-4D8B-B43C-7646E7225D16}">
      <dsp:nvSpPr>
        <dsp:cNvPr id="0" name=""/>
        <dsp:cNvSpPr/>
      </dsp:nvSpPr>
      <dsp:spPr>
        <a:xfrm>
          <a:off x="4371379" y="870756"/>
          <a:ext cx="1114424" cy="696515"/>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1164290"/>
              <a:satOff val="-67142"/>
              <a:lumOff val="690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a:t>Linear Regression</a:t>
          </a:r>
        </a:p>
      </dsp:txBody>
      <dsp:txXfrm>
        <a:off x="4391779" y="891156"/>
        <a:ext cx="1073624" cy="655715"/>
      </dsp:txXfrm>
    </dsp:sp>
    <dsp:sp modelId="{E30B0AAF-4DD3-464D-ACBD-34B265E7E31F}">
      <dsp:nvSpPr>
        <dsp:cNvPr id="0" name=""/>
        <dsp:cNvSpPr/>
      </dsp:nvSpPr>
      <dsp:spPr>
        <a:xfrm>
          <a:off x="4232076" y="696627"/>
          <a:ext cx="139303" cy="1393031"/>
        </a:xfrm>
        <a:custGeom>
          <a:avLst/>
          <a:gdLst/>
          <a:ahLst/>
          <a:cxnLst/>
          <a:rect l="0" t="0" r="0" b="0"/>
          <a:pathLst>
            <a:path>
              <a:moveTo>
                <a:pt x="0" y="0"/>
              </a:moveTo>
              <a:lnTo>
                <a:pt x="0" y="1393031"/>
              </a:lnTo>
              <a:lnTo>
                <a:pt x="139303" y="1393031"/>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872A74-9947-44AB-B15F-72D87A8D8726}">
      <dsp:nvSpPr>
        <dsp:cNvPr id="0" name=""/>
        <dsp:cNvSpPr/>
      </dsp:nvSpPr>
      <dsp:spPr>
        <a:xfrm>
          <a:off x="4371379" y="1741401"/>
          <a:ext cx="1114424" cy="696515"/>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1309827"/>
              <a:satOff val="-75535"/>
              <a:lumOff val="776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a:t>Multiple Regression</a:t>
          </a:r>
        </a:p>
      </dsp:txBody>
      <dsp:txXfrm>
        <a:off x="4391779" y="1761801"/>
        <a:ext cx="1073624" cy="655715"/>
      </dsp:txXfrm>
    </dsp:sp>
    <dsp:sp modelId="{AF51D973-7B29-4B3C-87B2-8A0CA3FE7585}">
      <dsp:nvSpPr>
        <dsp:cNvPr id="0" name=""/>
        <dsp:cNvSpPr/>
      </dsp:nvSpPr>
      <dsp:spPr>
        <a:xfrm>
          <a:off x="4232076" y="696627"/>
          <a:ext cx="139303" cy="2263675"/>
        </a:xfrm>
        <a:custGeom>
          <a:avLst/>
          <a:gdLst/>
          <a:ahLst/>
          <a:cxnLst/>
          <a:rect l="0" t="0" r="0" b="0"/>
          <a:pathLst>
            <a:path>
              <a:moveTo>
                <a:pt x="0" y="0"/>
              </a:moveTo>
              <a:lnTo>
                <a:pt x="0" y="2263675"/>
              </a:lnTo>
              <a:lnTo>
                <a:pt x="139303" y="226367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51233EC-66C3-4DDB-8D38-0F2E0EA65276}">
      <dsp:nvSpPr>
        <dsp:cNvPr id="0" name=""/>
        <dsp:cNvSpPr/>
      </dsp:nvSpPr>
      <dsp:spPr>
        <a:xfrm>
          <a:off x="4371379" y="2612045"/>
          <a:ext cx="1114424" cy="696515"/>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a:t>Non-Linear Regression</a:t>
          </a:r>
        </a:p>
      </dsp:txBody>
      <dsp:txXfrm>
        <a:off x="4391779" y="2632445"/>
        <a:ext cx="1073624" cy="6557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34AD3C-C1C8-408E-BFDD-ED964A27A90F}">
      <dsp:nvSpPr>
        <dsp:cNvPr id="0" name=""/>
        <dsp:cNvSpPr/>
      </dsp:nvSpPr>
      <dsp:spPr>
        <a:xfrm>
          <a:off x="610195" y="112"/>
          <a:ext cx="1393031" cy="696515"/>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kern="1200"/>
            <a:t>Qualitative Models</a:t>
          </a:r>
        </a:p>
      </dsp:txBody>
      <dsp:txXfrm>
        <a:off x="630595" y="20512"/>
        <a:ext cx="1352231" cy="655715"/>
      </dsp:txXfrm>
    </dsp:sp>
    <dsp:sp modelId="{08E50191-2113-4158-B3F1-6070AF1BFE8B}">
      <dsp:nvSpPr>
        <dsp:cNvPr id="0" name=""/>
        <dsp:cNvSpPr/>
      </dsp:nvSpPr>
      <dsp:spPr>
        <a:xfrm>
          <a:off x="749498" y="696627"/>
          <a:ext cx="139303" cy="522386"/>
        </a:xfrm>
        <a:custGeom>
          <a:avLst/>
          <a:gdLst/>
          <a:ahLst/>
          <a:cxnLst/>
          <a:rect l="0" t="0" r="0" b="0"/>
          <a:pathLst>
            <a:path>
              <a:moveTo>
                <a:pt x="0" y="0"/>
              </a:moveTo>
              <a:lnTo>
                <a:pt x="0" y="522386"/>
              </a:lnTo>
              <a:lnTo>
                <a:pt x="139303" y="52238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A37358-6EDA-4AF6-99AE-ADB481900BA3}">
      <dsp:nvSpPr>
        <dsp:cNvPr id="0" name=""/>
        <dsp:cNvSpPr/>
      </dsp:nvSpPr>
      <dsp:spPr>
        <a:xfrm>
          <a:off x="888801" y="870756"/>
          <a:ext cx="1114424" cy="696515"/>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a:t>Single and Wide-Band Delphi</a:t>
          </a:r>
        </a:p>
      </dsp:txBody>
      <dsp:txXfrm>
        <a:off x="909201" y="891156"/>
        <a:ext cx="1073624" cy="655715"/>
      </dsp:txXfrm>
    </dsp:sp>
    <dsp:sp modelId="{9DE03579-3978-4883-BFC8-64A18CB13007}">
      <dsp:nvSpPr>
        <dsp:cNvPr id="0" name=""/>
        <dsp:cNvSpPr/>
      </dsp:nvSpPr>
      <dsp:spPr>
        <a:xfrm>
          <a:off x="749498" y="696627"/>
          <a:ext cx="139303" cy="1393031"/>
        </a:xfrm>
        <a:custGeom>
          <a:avLst/>
          <a:gdLst/>
          <a:ahLst/>
          <a:cxnLst/>
          <a:rect l="0" t="0" r="0" b="0"/>
          <a:pathLst>
            <a:path>
              <a:moveTo>
                <a:pt x="0" y="0"/>
              </a:moveTo>
              <a:lnTo>
                <a:pt x="0" y="1393031"/>
              </a:lnTo>
              <a:lnTo>
                <a:pt x="139303" y="1393031"/>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2C8193-24FE-4388-90FA-2B4CFD99B40F}">
      <dsp:nvSpPr>
        <dsp:cNvPr id="0" name=""/>
        <dsp:cNvSpPr/>
      </dsp:nvSpPr>
      <dsp:spPr>
        <a:xfrm>
          <a:off x="888801" y="1741401"/>
          <a:ext cx="1114424" cy="696515"/>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145536"/>
              <a:satOff val="-8393"/>
              <a:lumOff val="863"/>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a:t>Expert Judgment</a:t>
          </a:r>
        </a:p>
      </dsp:txBody>
      <dsp:txXfrm>
        <a:off x="909201" y="1761801"/>
        <a:ext cx="1073624" cy="655715"/>
      </dsp:txXfrm>
    </dsp:sp>
    <dsp:sp modelId="{D8E5F62E-C784-4836-90C9-4D57746A843B}">
      <dsp:nvSpPr>
        <dsp:cNvPr id="0" name=""/>
        <dsp:cNvSpPr/>
      </dsp:nvSpPr>
      <dsp:spPr>
        <a:xfrm>
          <a:off x="749498" y="696627"/>
          <a:ext cx="139303" cy="2263675"/>
        </a:xfrm>
        <a:custGeom>
          <a:avLst/>
          <a:gdLst/>
          <a:ahLst/>
          <a:cxnLst/>
          <a:rect l="0" t="0" r="0" b="0"/>
          <a:pathLst>
            <a:path>
              <a:moveTo>
                <a:pt x="0" y="0"/>
              </a:moveTo>
              <a:lnTo>
                <a:pt x="0" y="2263675"/>
              </a:lnTo>
              <a:lnTo>
                <a:pt x="139303" y="226367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5610C6-645A-4BE7-B9DB-8B6FB2A3DB67}">
      <dsp:nvSpPr>
        <dsp:cNvPr id="0" name=""/>
        <dsp:cNvSpPr/>
      </dsp:nvSpPr>
      <dsp:spPr>
        <a:xfrm>
          <a:off x="888801" y="2612045"/>
          <a:ext cx="1114424" cy="696515"/>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291073"/>
              <a:satOff val="-16786"/>
              <a:lumOff val="172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a:t>Bottom-Up Composite</a:t>
          </a:r>
        </a:p>
      </dsp:txBody>
      <dsp:txXfrm>
        <a:off x="909201" y="2632445"/>
        <a:ext cx="1073624" cy="655715"/>
      </dsp:txXfrm>
    </dsp:sp>
    <dsp:sp modelId="{A0610945-3260-4B5B-B74A-7940F476FCD2}">
      <dsp:nvSpPr>
        <dsp:cNvPr id="0" name=""/>
        <dsp:cNvSpPr/>
      </dsp:nvSpPr>
      <dsp:spPr>
        <a:xfrm>
          <a:off x="749498" y="696627"/>
          <a:ext cx="139303" cy="3134320"/>
        </a:xfrm>
        <a:custGeom>
          <a:avLst/>
          <a:gdLst/>
          <a:ahLst/>
          <a:cxnLst/>
          <a:rect l="0" t="0" r="0" b="0"/>
          <a:pathLst>
            <a:path>
              <a:moveTo>
                <a:pt x="0" y="0"/>
              </a:moveTo>
              <a:lnTo>
                <a:pt x="0" y="3134320"/>
              </a:lnTo>
              <a:lnTo>
                <a:pt x="139303" y="313432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999997-C285-43F7-A6C6-B3964A3746E5}">
      <dsp:nvSpPr>
        <dsp:cNvPr id="0" name=""/>
        <dsp:cNvSpPr/>
      </dsp:nvSpPr>
      <dsp:spPr>
        <a:xfrm>
          <a:off x="888801" y="3482690"/>
          <a:ext cx="1114424" cy="696515"/>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436609"/>
              <a:satOff val="-25178"/>
              <a:lumOff val="258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a:t>Stakeholder Survey</a:t>
          </a:r>
        </a:p>
      </dsp:txBody>
      <dsp:txXfrm>
        <a:off x="909201" y="3503090"/>
        <a:ext cx="1073624" cy="655715"/>
      </dsp:txXfrm>
    </dsp:sp>
    <dsp:sp modelId="{DA484F22-D234-44EE-9290-AA2A8F2D08FF}">
      <dsp:nvSpPr>
        <dsp:cNvPr id="0" name=""/>
        <dsp:cNvSpPr/>
      </dsp:nvSpPr>
      <dsp:spPr>
        <a:xfrm>
          <a:off x="2351484" y="112"/>
          <a:ext cx="1393031" cy="696515"/>
        </a:xfrm>
        <a:prstGeom prst="roundRect">
          <a:avLst>
            <a:gd name="adj" fmla="val 10000"/>
          </a:avLst>
        </a:prstGeom>
        <a:gradFill rotWithShape="0">
          <a:gsLst>
            <a:gs pos="0">
              <a:schemeClr val="accent2">
                <a:hueOff val="-727682"/>
                <a:satOff val="-41964"/>
                <a:lumOff val="4314"/>
                <a:alphaOff val="0"/>
                <a:lumMod val="110000"/>
                <a:satMod val="105000"/>
                <a:tint val="67000"/>
              </a:schemeClr>
            </a:gs>
            <a:gs pos="50000">
              <a:schemeClr val="accent2">
                <a:hueOff val="-727682"/>
                <a:satOff val="-41964"/>
                <a:lumOff val="4314"/>
                <a:alphaOff val="0"/>
                <a:lumMod val="105000"/>
                <a:satMod val="103000"/>
                <a:tint val="73000"/>
              </a:schemeClr>
            </a:gs>
            <a:gs pos="100000">
              <a:schemeClr val="accent2">
                <a:hueOff val="-727682"/>
                <a:satOff val="-41964"/>
                <a:lumOff val="431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kern="1200"/>
            <a:t>Time-Series Models</a:t>
          </a:r>
        </a:p>
      </dsp:txBody>
      <dsp:txXfrm>
        <a:off x="2371884" y="20512"/>
        <a:ext cx="1352231" cy="655715"/>
      </dsp:txXfrm>
    </dsp:sp>
    <dsp:sp modelId="{A62436D0-F7E9-4E59-BB19-A7E9DA0A8557}">
      <dsp:nvSpPr>
        <dsp:cNvPr id="0" name=""/>
        <dsp:cNvSpPr/>
      </dsp:nvSpPr>
      <dsp:spPr>
        <a:xfrm>
          <a:off x="2490787" y="696627"/>
          <a:ext cx="139303" cy="522386"/>
        </a:xfrm>
        <a:custGeom>
          <a:avLst/>
          <a:gdLst/>
          <a:ahLst/>
          <a:cxnLst/>
          <a:rect l="0" t="0" r="0" b="0"/>
          <a:pathLst>
            <a:path>
              <a:moveTo>
                <a:pt x="0" y="0"/>
              </a:moveTo>
              <a:lnTo>
                <a:pt x="0" y="522386"/>
              </a:lnTo>
              <a:lnTo>
                <a:pt x="139303" y="52238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8C958AF-A21F-4A82-A258-3CE550C8A80E}">
      <dsp:nvSpPr>
        <dsp:cNvPr id="0" name=""/>
        <dsp:cNvSpPr/>
      </dsp:nvSpPr>
      <dsp:spPr>
        <a:xfrm>
          <a:off x="2630090" y="870756"/>
          <a:ext cx="1114424" cy="696515"/>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582145"/>
              <a:satOff val="-33571"/>
              <a:lumOff val="345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a:t>Moving Average</a:t>
          </a:r>
        </a:p>
      </dsp:txBody>
      <dsp:txXfrm>
        <a:off x="2650490" y="891156"/>
        <a:ext cx="1073624" cy="655715"/>
      </dsp:txXfrm>
    </dsp:sp>
    <dsp:sp modelId="{CABFA052-D5AC-D841-AE10-F38A8E47033A}">
      <dsp:nvSpPr>
        <dsp:cNvPr id="0" name=""/>
        <dsp:cNvSpPr/>
      </dsp:nvSpPr>
      <dsp:spPr>
        <a:xfrm>
          <a:off x="2490787" y="696627"/>
          <a:ext cx="139303" cy="1393031"/>
        </a:xfrm>
        <a:custGeom>
          <a:avLst/>
          <a:gdLst/>
          <a:ahLst/>
          <a:cxnLst/>
          <a:rect l="0" t="0" r="0" b="0"/>
          <a:pathLst>
            <a:path>
              <a:moveTo>
                <a:pt x="0" y="0"/>
              </a:moveTo>
              <a:lnTo>
                <a:pt x="0" y="1393031"/>
              </a:lnTo>
              <a:lnTo>
                <a:pt x="139303" y="1393031"/>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4BA115-8C9C-1348-A718-44E6E93E23FD}">
      <dsp:nvSpPr>
        <dsp:cNvPr id="0" name=""/>
        <dsp:cNvSpPr/>
      </dsp:nvSpPr>
      <dsp:spPr>
        <a:xfrm>
          <a:off x="2630090" y="1741401"/>
          <a:ext cx="1114424" cy="696515"/>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727682"/>
              <a:satOff val="-41964"/>
              <a:lumOff val="431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a:t>Linear Trend Line</a:t>
          </a:r>
        </a:p>
      </dsp:txBody>
      <dsp:txXfrm>
        <a:off x="2650490" y="1761801"/>
        <a:ext cx="1073624" cy="655715"/>
      </dsp:txXfrm>
    </dsp:sp>
    <dsp:sp modelId="{3EC4EDDF-2212-4B3F-BAAB-BAE3345A29CC}">
      <dsp:nvSpPr>
        <dsp:cNvPr id="0" name=""/>
        <dsp:cNvSpPr/>
      </dsp:nvSpPr>
      <dsp:spPr>
        <a:xfrm>
          <a:off x="2490787" y="696627"/>
          <a:ext cx="139303" cy="2263675"/>
        </a:xfrm>
        <a:custGeom>
          <a:avLst/>
          <a:gdLst/>
          <a:ahLst/>
          <a:cxnLst/>
          <a:rect l="0" t="0" r="0" b="0"/>
          <a:pathLst>
            <a:path>
              <a:moveTo>
                <a:pt x="0" y="0"/>
              </a:moveTo>
              <a:lnTo>
                <a:pt x="0" y="2263675"/>
              </a:lnTo>
              <a:lnTo>
                <a:pt x="139303" y="226367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C77C406-246F-4E9B-A562-8A7601E9F3EA}">
      <dsp:nvSpPr>
        <dsp:cNvPr id="0" name=""/>
        <dsp:cNvSpPr/>
      </dsp:nvSpPr>
      <dsp:spPr>
        <a:xfrm>
          <a:off x="2630090" y="2612045"/>
          <a:ext cx="1114424" cy="696515"/>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873218"/>
              <a:satOff val="-50357"/>
              <a:lumOff val="5177"/>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bg1">
                  <a:lumMod val="50000"/>
                </a:schemeClr>
              </a:solidFill>
            </a:rPr>
            <a:t>Exponential Smoothing</a:t>
          </a:r>
        </a:p>
      </dsp:txBody>
      <dsp:txXfrm>
        <a:off x="2650490" y="2632445"/>
        <a:ext cx="1073624" cy="655715"/>
      </dsp:txXfrm>
    </dsp:sp>
    <dsp:sp modelId="{BA86042F-6502-C846-A7E5-C40818519D82}">
      <dsp:nvSpPr>
        <dsp:cNvPr id="0" name=""/>
        <dsp:cNvSpPr/>
      </dsp:nvSpPr>
      <dsp:spPr>
        <a:xfrm>
          <a:off x="2490787" y="696627"/>
          <a:ext cx="139303" cy="3134320"/>
        </a:xfrm>
        <a:custGeom>
          <a:avLst/>
          <a:gdLst/>
          <a:ahLst/>
          <a:cxnLst/>
          <a:rect l="0" t="0" r="0" b="0"/>
          <a:pathLst>
            <a:path>
              <a:moveTo>
                <a:pt x="0" y="0"/>
              </a:moveTo>
              <a:lnTo>
                <a:pt x="0" y="3134320"/>
              </a:lnTo>
              <a:lnTo>
                <a:pt x="139303" y="313432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3248BB5-B7C4-5B46-A2B1-8A71A19A82B1}">
      <dsp:nvSpPr>
        <dsp:cNvPr id="0" name=""/>
        <dsp:cNvSpPr/>
      </dsp:nvSpPr>
      <dsp:spPr>
        <a:xfrm>
          <a:off x="2630090" y="3482690"/>
          <a:ext cx="1114424" cy="696515"/>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1018754"/>
              <a:satOff val="-58750"/>
              <a:lumOff val="604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bg1">
                  <a:lumMod val="50000"/>
                </a:schemeClr>
              </a:solidFill>
            </a:rPr>
            <a:t>ARIMA</a:t>
          </a:r>
        </a:p>
      </dsp:txBody>
      <dsp:txXfrm>
        <a:off x="2650490" y="3503090"/>
        <a:ext cx="1073624" cy="655715"/>
      </dsp:txXfrm>
    </dsp:sp>
    <dsp:sp modelId="{E80C5542-2172-4E14-92D3-306C66AEFC8B}">
      <dsp:nvSpPr>
        <dsp:cNvPr id="0" name=""/>
        <dsp:cNvSpPr/>
      </dsp:nvSpPr>
      <dsp:spPr>
        <a:xfrm>
          <a:off x="4092773" y="112"/>
          <a:ext cx="1393031" cy="696515"/>
        </a:xfrm>
        <a:prstGeom prst="roundRect">
          <a:avLst>
            <a:gd name="adj" fmla="val 10000"/>
          </a:avLst>
        </a:prstGeom>
        <a:gradFill rotWithShape="0">
          <a:gsLst>
            <a:gs pos="0">
              <a:schemeClr val="accent2">
                <a:hueOff val="-1455363"/>
                <a:satOff val="-83928"/>
                <a:lumOff val="8628"/>
                <a:alphaOff val="0"/>
                <a:lumMod val="110000"/>
                <a:satMod val="105000"/>
                <a:tint val="67000"/>
              </a:schemeClr>
            </a:gs>
            <a:gs pos="50000">
              <a:schemeClr val="accent2">
                <a:hueOff val="-1455363"/>
                <a:satOff val="-83928"/>
                <a:lumOff val="8628"/>
                <a:alphaOff val="0"/>
                <a:lumMod val="105000"/>
                <a:satMod val="103000"/>
                <a:tint val="73000"/>
              </a:schemeClr>
            </a:gs>
            <a:gs pos="100000">
              <a:schemeClr val="accent2">
                <a:hueOff val="-1455363"/>
                <a:satOff val="-83928"/>
                <a:lumOff val="86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kern="1200"/>
            <a:t>Causal Models</a:t>
          </a:r>
        </a:p>
      </dsp:txBody>
      <dsp:txXfrm>
        <a:off x="4113173" y="20512"/>
        <a:ext cx="1352231" cy="655715"/>
      </dsp:txXfrm>
    </dsp:sp>
    <dsp:sp modelId="{D067445B-6215-455B-8DEB-44147E9E3F54}">
      <dsp:nvSpPr>
        <dsp:cNvPr id="0" name=""/>
        <dsp:cNvSpPr/>
      </dsp:nvSpPr>
      <dsp:spPr>
        <a:xfrm>
          <a:off x="4232076" y="696627"/>
          <a:ext cx="139303" cy="522386"/>
        </a:xfrm>
        <a:custGeom>
          <a:avLst/>
          <a:gdLst/>
          <a:ahLst/>
          <a:cxnLst/>
          <a:rect l="0" t="0" r="0" b="0"/>
          <a:pathLst>
            <a:path>
              <a:moveTo>
                <a:pt x="0" y="0"/>
              </a:moveTo>
              <a:lnTo>
                <a:pt x="0" y="522386"/>
              </a:lnTo>
              <a:lnTo>
                <a:pt x="139303" y="52238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68D2ED-301D-4D8B-B43C-7646E7225D16}">
      <dsp:nvSpPr>
        <dsp:cNvPr id="0" name=""/>
        <dsp:cNvSpPr/>
      </dsp:nvSpPr>
      <dsp:spPr>
        <a:xfrm>
          <a:off x="4371379" y="870756"/>
          <a:ext cx="1114424" cy="696515"/>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1164290"/>
              <a:satOff val="-67142"/>
              <a:lumOff val="690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a:t>Linear Regression</a:t>
          </a:r>
        </a:p>
      </dsp:txBody>
      <dsp:txXfrm>
        <a:off x="4391779" y="891156"/>
        <a:ext cx="1073624" cy="655715"/>
      </dsp:txXfrm>
    </dsp:sp>
    <dsp:sp modelId="{E30B0AAF-4DD3-464D-ACBD-34B265E7E31F}">
      <dsp:nvSpPr>
        <dsp:cNvPr id="0" name=""/>
        <dsp:cNvSpPr/>
      </dsp:nvSpPr>
      <dsp:spPr>
        <a:xfrm>
          <a:off x="4232076" y="696627"/>
          <a:ext cx="139303" cy="1393031"/>
        </a:xfrm>
        <a:custGeom>
          <a:avLst/>
          <a:gdLst/>
          <a:ahLst/>
          <a:cxnLst/>
          <a:rect l="0" t="0" r="0" b="0"/>
          <a:pathLst>
            <a:path>
              <a:moveTo>
                <a:pt x="0" y="0"/>
              </a:moveTo>
              <a:lnTo>
                <a:pt x="0" y="1393031"/>
              </a:lnTo>
              <a:lnTo>
                <a:pt x="139303" y="1393031"/>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872A74-9947-44AB-B15F-72D87A8D8726}">
      <dsp:nvSpPr>
        <dsp:cNvPr id="0" name=""/>
        <dsp:cNvSpPr/>
      </dsp:nvSpPr>
      <dsp:spPr>
        <a:xfrm>
          <a:off x="4371379" y="1741401"/>
          <a:ext cx="1114424" cy="696515"/>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1309827"/>
              <a:satOff val="-75535"/>
              <a:lumOff val="776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a:t>Multiple Regression</a:t>
          </a:r>
        </a:p>
      </dsp:txBody>
      <dsp:txXfrm>
        <a:off x="4391779" y="1761801"/>
        <a:ext cx="1073624" cy="655715"/>
      </dsp:txXfrm>
    </dsp:sp>
    <dsp:sp modelId="{AF51D973-7B29-4B3C-87B2-8A0CA3FE7585}">
      <dsp:nvSpPr>
        <dsp:cNvPr id="0" name=""/>
        <dsp:cNvSpPr/>
      </dsp:nvSpPr>
      <dsp:spPr>
        <a:xfrm>
          <a:off x="4232076" y="696627"/>
          <a:ext cx="139303" cy="2263675"/>
        </a:xfrm>
        <a:custGeom>
          <a:avLst/>
          <a:gdLst/>
          <a:ahLst/>
          <a:cxnLst/>
          <a:rect l="0" t="0" r="0" b="0"/>
          <a:pathLst>
            <a:path>
              <a:moveTo>
                <a:pt x="0" y="0"/>
              </a:moveTo>
              <a:lnTo>
                <a:pt x="0" y="2263675"/>
              </a:lnTo>
              <a:lnTo>
                <a:pt x="139303" y="226367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51233EC-66C3-4DDB-8D38-0F2E0EA65276}">
      <dsp:nvSpPr>
        <dsp:cNvPr id="0" name=""/>
        <dsp:cNvSpPr/>
      </dsp:nvSpPr>
      <dsp:spPr>
        <a:xfrm>
          <a:off x="4371379" y="2612045"/>
          <a:ext cx="1114424" cy="696515"/>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a:t>Non-Linear Regression</a:t>
          </a:r>
        </a:p>
      </dsp:txBody>
      <dsp:txXfrm>
        <a:off x="4391779" y="2632445"/>
        <a:ext cx="1073624" cy="65571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a:t>IS2000</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D2ED8D5-6385-4550-B26D-67CCCCBF7C19}" type="datetimeFigureOut">
              <a:rPr lang="en-US" smtClean="0"/>
              <a:t>3/20/25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88CA270-C59E-4F70-B09B-8474744719AD}" type="slidenum">
              <a:rPr lang="en-US" smtClean="0"/>
              <a:t>‹#›</a:t>
            </a:fld>
            <a:endParaRPr lang="en-US"/>
          </a:p>
        </p:txBody>
      </p:sp>
    </p:spTree>
    <p:extLst>
      <p:ext uri="{BB962C8B-B14F-4D97-AF65-F5344CB8AC3E}">
        <p14:creationId xmlns:p14="http://schemas.microsoft.com/office/powerpoint/2010/main" val="119539679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a:t>IS4300</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0B18F0-954F-474E-800A-853E660819CA}" type="datetimeFigureOut">
              <a:rPr lang="en-US" smtClean="0"/>
              <a:t>3/20/25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7BEF0-F076-4906-A921-C330E6E308E9}" type="slidenum">
              <a:rPr lang="en-US" smtClean="0"/>
              <a:t>‹#›</a:t>
            </a:fld>
            <a:endParaRPr lang="en-US"/>
          </a:p>
        </p:txBody>
      </p:sp>
    </p:spTree>
    <p:extLst>
      <p:ext uri="{BB962C8B-B14F-4D97-AF65-F5344CB8AC3E}">
        <p14:creationId xmlns:p14="http://schemas.microsoft.com/office/powerpoint/2010/main" val="2133299320"/>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74D556C-2138-4B29-8B1E-7705D3B87EB4}" type="slidenum">
              <a:rPr lang="en-US" altLang="en-US" smtClean="0"/>
              <a:pPr>
                <a:defRPr/>
              </a:pPr>
              <a:t>2</a:t>
            </a:fld>
            <a:endParaRPr lang="en-US" altLang="en-US" dirty="0"/>
          </a:p>
        </p:txBody>
      </p:sp>
    </p:spTree>
    <p:extLst>
      <p:ext uri="{BB962C8B-B14F-4D97-AF65-F5344CB8AC3E}">
        <p14:creationId xmlns:p14="http://schemas.microsoft.com/office/powerpoint/2010/main" val="167934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496CD-3BA0-92DB-B2C8-3C56855911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3F9F52-6E51-F756-0C47-204CE1C53B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8487E1-356B-1199-E862-43DE0FF1908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18517D1-2F26-DBE2-E6EB-739AA1DFF4E7}"/>
              </a:ext>
            </a:extLst>
          </p:cNvPr>
          <p:cNvSpPr>
            <a:spLocks noGrp="1"/>
          </p:cNvSpPr>
          <p:nvPr>
            <p:ph type="sldNum" sz="quarter" idx="10"/>
          </p:nvPr>
        </p:nvSpPr>
        <p:spPr/>
        <p:txBody>
          <a:bodyPr/>
          <a:lstStyle/>
          <a:p>
            <a:pPr>
              <a:defRPr/>
            </a:pPr>
            <a:fld id="{D74D556C-2138-4B29-8B1E-7705D3B87EB4}" type="slidenum">
              <a:rPr lang="en-US" altLang="en-US" smtClean="0"/>
              <a:pPr>
                <a:defRPr/>
              </a:pPr>
              <a:t>8</a:t>
            </a:fld>
            <a:endParaRPr lang="en-US" altLang="en-US"/>
          </a:p>
        </p:txBody>
      </p:sp>
    </p:spTree>
    <p:extLst>
      <p:ext uri="{BB962C8B-B14F-4D97-AF65-F5344CB8AC3E}">
        <p14:creationId xmlns:p14="http://schemas.microsoft.com/office/powerpoint/2010/main" val="1503035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86CC34E-B92D-43C2-A321-18CE4298A15D}" type="slidenum">
              <a:rPr lang="en-US" smtClean="0"/>
              <a:pPr/>
              <a:t>46</a:t>
            </a:fld>
            <a:endParaRPr lang="en-US"/>
          </a:p>
        </p:txBody>
      </p:sp>
      <p:sp>
        <p:nvSpPr>
          <p:cNvPr id="5" name="Header Placeholder 4"/>
          <p:cNvSpPr>
            <a:spLocks noGrp="1"/>
          </p:cNvSpPr>
          <p:nvPr>
            <p:ph type="hdr" sz="quarter" idx="11"/>
          </p:nvPr>
        </p:nvSpPr>
        <p:spPr/>
        <p:txBody>
          <a:bodyPr/>
          <a:lstStyle/>
          <a:p>
            <a:pPr>
              <a:tabLst>
                <a:tab pos="5955504" algn="r"/>
              </a:tabLst>
            </a:pPr>
            <a:r>
              <a:rPr lang="en-US"/>
              <a:t>Data Driven Design</a:t>
            </a:r>
          </a:p>
        </p:txBody>
      </p:sp>
    </p:spTree>
    <p:extLst>
      <p:ext uri="{BB962C8B-B14F-4D97-AF65-F5344CB8AC3E}">
        <p14:creationId xmlns:p14="http://schemas.microsoft.com/office/powerpoint/2010/main" val="1131143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86CC34E-B92D-43C2-A321-18CE4298A15D}" type="slidenum">
              <a:rPr lang="en-US" smtClean="0"/>
              <a:pPr/>
              <a:t>47</a:t>
            </a:fld>
            <a:endParaRPr lang="en-US"/>
          </a:p>
        </p:txBody>
      </p:sp>
      <p:sp>
        <p:nvSpPr>
          <p:cNvPr id="5" name="Header Placeholder 4"/>
          <p:cNvSpPr>
            <a:spLocks noGrp="1"/>
          </p:cNvSpPr>
          <p:nvPr>
            <p:ph type="hdr" sz="quarter" idx="11"/>
          </p:nvPr>
        </p:nvSpPr>
        <p:spPr/>
        <p:txBody>
          <a:bodyPr/>
          <a:lstStyle/>
          <a:p>
            <a:pPr>
              <a:tabLst>
                <a:tab pos="5955504" algn="r"/>
              </a:tabLst>
            </a:pPr>
            <a:r>
              <a:rPr lang="en-US"/>
              <a:t>Data Driven Design</a:t>
            </a:r>
          </a:p>
        </p:txBody>
      </p:sp>
    </p:spTree>
    <p:extLst>
      <p:ext uri="{BB962C8B-B14F-4D97-AF65-F5344CB8AC3E}">
        <p14:creationId xmlns:p14="http://schemas.microsoft.com/office/powerpoint/2010/main" val="1546774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3.303</a:t>
            </a:r>
          </a:p>
        </p:txBody>
      </p:sp>
      <p:sp>
        <p:nvSpPr>
          <p:cNvPr id="5" name="Footer Placeholder 4"/>
          <p:cNvSpPr>
            <a:spLocks noGrp="1"/>
          </p:cNvSpPr>
          <p:nvPr>
            <p:ph type="ftr" sz="quarter" idx="11"/>
          </p:nvPr>
        </p:nvSpPr>
        <p:spPr/>
        <p:txBody>
          <a:bodyPr/>
          <a:lstStyle/>
          <a:p>
            <a:r>
              <a:rPr lang="fr-FR"/>
              <a:t>Basic Time Series Forecasting Methods</a:t>
            </a:r>
            <a:endParaRPr lang="en-US"/>
          </a:p>
        </p:txBody>
      </p:sp>
      <p:sp>
        <p:nvSpPr>
          <p:cNvPr id="6" name="Slide Number Placeholder 5"/>
          <p:cNvSpPr>
            <a:spLocks noGrp="1"/>
          </p:cNvSpPr>
          <p:nvPr>
            <p:ph type="sldNum" sz="quarter" idx="12"/>
          </p:nvPr>
        </p:nvSpPr>
        <p:spPr/>
        <p:txBody>
          <a:bodyPr/>
          <a:lstStyle/>
          <a:p>
            <a:fld id="{C0F4FBFA-1248-4AAF-9253-30F121885773}" type="slidenum">
              <a:rPr lang="en-US" smtClean="0"/>
              <a:t>‹#›</a:t>
            </a:fld>
            <a:endParaRPr lang="en-US"/>
          </a:p>
        </p:txBody>
      </p:sp>
    </p:spTree>
    <p:extLst>
      <p:ext uri="{BB962C8B-B14F-4D97-AF65-F5344CB8AC3E}">
        <p14:creationId xmlns:p14="http://schemas.microsoft.com/office/powerpoint/2010/main" val="209160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3.303</a:t>
            </a:r>
          </a:p>
        </p:txBody>
      </p:sp>
      <p:sp>
        <p:nvSpPr>
          <p:cNvPr id="5" name="Footer Placeholder 4"/>
          <p:cNvSpPr>
            <a:spLocks noGrp="1"/>
          </p:cNvSpPr>
          <p:nvPr>
            <p:ph type="ftr" sz="quarter" idx="11"/>
          </p:nvPr>
        </p:nvSpPr>
        <p:spPr/>
        <p:txBody>
          <a:bodyPr/>
          <a:lstStyle/>
          <a:p>
            <a:r>
              <a:rPr lang="fr-FR"/>
              <a:t>Basic Time Series Forecasting Methods</a:t>
            </a:r>
            <a:endParaRPr lang="en-US"/>
          </a:p>
        </p:txBody>
      </p:sp>
      <p:sp>
        <p:nvSpPr>
          <p:cNvPr id="6" name="Slide Number Placeholder 5"/>
          <p:cNvSpPr>
            <a:spLocks noGrp="1"/>
          </p:cNvSpPr>
          <p:nvPr>
            <p:ph type="sldNum" sz="quarter" idx="12"/>
          </p:nvPr>
        </p:nvSpPr>
        <p:spPr/>
        <p:txBody>
          <a:bodyPr/>
          <a:lstStyle/>
          <a:p>
            <a:fld id="{C0F4FBFA-1248-4AAF-9253-30F121885773}" type="slidenum">
              <a:rPr lang="en-US" smtClean="0"/>
              <a:t>‹#›</a:t>
            </a:fld>
            <a:endParaRPr lang="en-US"/>
          </a:p>
        </p:txBody>
      </p:sp>
    </p:spTree>
    <p:extLst>
      <p:ext uri="{BB962C8B-B14F-4D97-AF65-F5344CB8AC3E}">
        <p14:creationId xmlns:p14="http://schemas.microsoft.com/office/powerpoint/2010/main" val="4039412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3.303</a:t>
            </a:r>
          </a:p>
        </p:txBody>
      </p:sp>
      <p:sp>
        <p:nvSpPr>
          <p:cNvPr id="5" name="Footer Placeholder 4"/>
          <p:cNvSpPr>
            <a:spLocks noGrp="1"/>
          </p:cNvSpPr>
          <p:nvPr>
            <p:ph type="ftr" sz="quarter" idx="11"/>
          </p:nvPr>
        </p:nvSpPr>
        <p:spPr/>
        <p:txBody>
          <a:bodyPr/>
          <a:lstStyle/>
          <a:p>
            <a:r>
              <a:rPr lang="fr-FR"/>
              <a:t>Basic Time Series Forecasting Methods</a:t>
            </a:r>
            <a:endParaRPr lang="en-US"/>
          </a:p>
        </p:txBody>
      </p:sp>
      <p:sp>
        <p:nvSpPr>
          <p:cNvPr id="6" name="Slide Number Placeholder 5"/>
          <p:cNvSpPr>
            <a:spLocks noGrp="1"/>
          </p:cNvSpPr>
          <p:nvPr>
            <p:ph type="sldNum" sz="quarter" idx="12"/>
          </p:nvPr>
        </p:nvSpPr>
        <p:spPr/>
        <p:txBody>
          <a:bodyPr/>
          <a:lstStyle/>
          <a:p>
            <a:fld id="{C0F4FBFA-1248-4AAF-9253-30F121885773}" type="slidenum">
              <a:rPr lang="en-US" smtClean="0"/>
              <a:t>‹#›</a:t>
            </a:fld>
            <a:endParaRPr lang="en-US"/>
          </a:p>
        </p:txBody>
      </p:sp>
    </p:spTree>
    <p:extLst>
      <p:ext uri="{BB962C8B-B14F-4D97-AF65-F5344CB8AC3E}">
        <p14:creationId xmlns:p14="http://schemas.microsoft.com/office/powerpoint/2010/main" val="341240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06471"/>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3.303</a:t>
            </a:r>
          </a:p>
        </p:txBody>
      </p:sp>
      <p:sp>
        <p:nvSpPr>
          <p:cNvPr id="5" name="Footer Placeholder 4"/>
          <p:cNvSpPr>
            <a:spLocks noGrp="1"/>
          </p:cNvSpPr>
          <p:nvPr>
            <p:ph type="ftr" sz="quarter" idx="11"/>
          </p:nvPr>
        </p:nvSpPr>
        <p:spPr/>
        <p:txBody>
          <a:bodyPr/>
          <a:lstStyle/>
          <a:p>
            <a:r>
              <a:rPr lang="fr-FR"/>
              <a:t>Basic Time Series Forecasting Methods</a:t>
            </a:r>
            <a:endParaRPr lang="en-US"/>
          </a:p>
        </p:txBody>
      </p:sp>
      <p:sp>
        <p:nvSpPr>
          <p:cNvPr id="6" name="Slide Number Placeholder 5"/>
          <p:cNvSpPr>
            <a:spLocks noGrp="1"/>
          </p:cNvSpPr>
          <p:nvPr>
            <p:ph type="sldNum" sz="quarter" idx="12"/>
          </p:nvPr>
        </p:nvSpPr>
        <p:spPr/>
        <p:txBody>
          <a:bodyPr/>
          <a:lstStyle/>
          <a:p>
            <a:fld id="{C0F4FBFA-1248-4AAF-9253-30F121885773}" type="slidenum">
              <a:rPr lang="en-US" smtClean="0"/>
              <a:t>‹#›</a:t>
            </a:fld>
            <a:endParaRPr lang="en-US"/>
          </a:p>
        </p:txBody>
      </p:sp>
      <p:cxnSp>
        <p:nvCxnSpPr>
          <p:cNvPr id="7" name="Straight Connector 6">
            <a:extLst>
              <a:ext uri="{FF2B5EF4-FFF2-40B4-BE49-F238E27FC236}">
                <a16:creationId xmlns:a16="http://schemas.microsoft.com/office/drawing/2014/main" id="{DA55ED52-B038-2C8F-A09A-62E8DCA151BE}"/>
              </a:ext>
            </a:extLst>
          </p:cNvPr>
          <p:cNvCxnSpPr>
            <a:cxnSpLocks/>
          </p:cNvCxnSpPr>
          <p:nvPr userDrawn="1"/>
        </p:nvCxnSpPr>
        <p:spPr>
          <a:xfrm>
            <a:off x="533400" y="1371600"/>
            <a:ext cx="81534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6629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7430" y="3581400"/>
            <a:ext cx="7886700" cy="2047876"/>
          </a:xfrm>
        </p:spPr>
        <p:txBody>
          <a:bodyPr anchor="b"/>
          <a:lstStyle>
            <a:lvl1pPr>
              <a:defRPr sz="6000">
                <a:solidFill>
                  <a:schemeClr val="tx1">
                    <a:lumMod val="65000"/>
                    <a:lumOff val="35000"/>
                  </a:schemeClr>
                </a:solidFill>
                <a:latin typeface="Book Antiqua" panose="02040602050305030304" pitchFamily="18" charset="0"/>
              </a:defRPr>
            </a:lvl1pPr>
          </a:lstStyle>
          <a:p>
            <a:r>
              <a:rPr lang="en-US" dirty="0"/>
              <a:t>Click to edit Master title style</a:t>
            </a:r>
          </a:p>
        </p:txBody>
      </p:sp>
      <p:pic>
        <p:nvPicPr>
          <p:cNvPr id="8" name="Picture 7" descr="A red paw print with white background&#10;&#10;AI-generated content may be incorrect.">
            <a:extLst>
              <a:ext uri="{FF2B5EF4-FFF2-40B4-BE49-F238E27FC236}">
                <a16:creationId xmlns:a16="http://schemas.microsoft.com/office/drawing/2014/main" id="{4E44C779-ED69-27DD-EBE4-1FD39F77BFF8}"/>
              </a:ext>
            </a:extLst>
          </p:cNvPr>
          <p:cNvPicPr>
            <a:picLocks noChangeAspect="1"/>
          </p:cNvPicPr>
          <p:nvPr userDrawn="1"/>
        </p:nvPicPr>
        <p:blipFill>
          <a:blip r:embed="rId2">
            <a:alphaModFix amt="70000"/>
            <a:extLst>
              <a:ext uri="{28A0092B-C50C-407E-A947-70E740481C1C}">
                <a14:useLocalDpi xmlns:a14="http://schemas.microsoft.com/office/drawing/2010/main" val="0"/>
              </a:ext>
            </a:extLst>
          </a:blip>
          <a:stretch>
            <a:fillRect/>
          </a:stretch>
        </p:blipFill>
        <p:spPr>
          <a:xfrm>
            <a:off x="617430" y="1338385"/>
            <a:ext cx="1668570" cy="1964046"/>
          </a:xfrm>
          <a:prstGeom prst="rect">
            <a:avLst/>
          </a:prstGeom>
        </p:spPr>
      </p:pic>
    </p:spTree>
    <p:extLst>
      <p:ext uri="{BB962C8B-B14F-4D97-AF65-F5344CB8AC3E}">
        <p14:creationId xmlns:p14="http://schemas.microsoft.com/office/powerpoint/2010/main" val="1513895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3.303</a:t>
            </a:r>
          </a:p>
        </p:txBody>
      </p:sp>
      <p:sp>
        <p:nvSpPr>
          <p:cNvPr id="6" name="Footer Placeholder 5"/>
          <p:cNvSpPr>
            <a:spLocks noGrp="1"/>
          </p:cNvSpPr>
          <p:nvPr>
            <p:ph type="ftr" sz="quarter" idx="11"/>
          </p:nvPr>
        </p:nvSpPr>
        <p:spPr/>
        <p:txBody>
          <a:bodyPr/>
          <a:lstStyle/>
          <a:p>
            <a:r>
              <a:rPr lang="fr-FR"/>
              <a:t>Basic Time Series Forecasting Methods</a:t>
            </a:r>
            <a:endParaRPr lang="en-US"/>
          </a:p>
        </p:txBody>
      </p:sp>
      <p:sp>
        <p:nvSpPr>
          <p:cNvPr id="7" name="Slide Number Placeholder 6"/>
          <p:cNvSpPr>
            <a:spLocks noGrp="1"/>
          </p:cNvSpPr>
          <p:nvPr>
            <p:ph type="sldNum" sz="quarter" idx="12"/>
          </p:nvPr>
        </p:nvSpPr>
        <p:spPr/>
        <p:txBody>
          <a:bodyPr/>
          <a:lstStyle/>
          <a:p>
            <a:fld id="{C0F4FBFA-1248-4AAF-9253-30F121885773}" type="slidenum">
              <a:rPr lang="en-US" smtClean="0"/>
              <a:t>‹#›</a:t>
            </a:fld>
            <a:endParaRPr lang="en-US"/>
          </a:p>
        </p:txBody>
      </p:sp>
    </p:spTree>
    <p:extLst>
      <p:ext uri="{BB962C8B-B14F-4D97-AF65-F5344CB8AC3E}">
        <p14:creationId xmlns:p14="http://schemas.microsoft.com/office/powerpoint/2010/main" val="305852642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3.303</a:t>
            </a:r>
          </a:p>
        </p:txBody>
      </p:sp>
      <p:sp>
        <p:nvSpPr>
          <p:cNvPr id="8" name="Footer Placeholder 7"/>
          <p:cNvSpPr>
            <a:spLocks noGrp="1"/>
          </p:cNvSpPr>
          <p:nvPr>
            <p:ph type="ftr" sz="quarter" idx="11"/>
          </p:nvPr>
        </p:nvSpPr>
        <p:spPr/>
        <p:txBody>
          <a:bodyPr/>
          <a:lstStyle/>
          <a:p>
            <a:r>
              <a:rPr lang="fr-FR"/>
              <a:t>Basic Time Series Forecasting Methods</a:t>
            </a:r>
            <a:endParaRPr lang="en-US"/>
          </a:p>
        </p:txBody>
      </p:sp>
      <p:sp>
        <p:nvSpPr>
          <p:cNvPr id="9" name="Slide Number Placeholder 8"/>
          <p:cNvSpPr>
            <a:spLocks noGrp="1"/>
          </p:cNvSpPr>
          <p:nvPr>
            <p:ph type="sldNum" sz="quarter" idx="12"/>
          </p:nvPr>
        </p:nvSpPr>
        <p:spPr/>
        <p:txBody>
          <a:bodyPr/>
          <a:lstStyle/>
          <a:p>
            <a:fld id="{C0F4FBFA-1248-4AAF-9253-30F121885773}" type="slidenum">
              <a:rPr lang="en-US" smtClean="0"/>
              <a:pPr/>
              <a:t>‹#›</a:t>
            </a:fld>
            <a:endParaRPr lang="en-US"/>
          </a:p>
        </p:txBody>
      </p:sp>
    </p:spTree>
    <p:extLst>
      <p:ext uri="{BB962C8B-B14F-4D97-AF65-F5344CB8AC3E}">
        <p14:creationId xmlns:p14="http://schemas.microsoft.com/office/powerpoint/2010/main" val="3407389378"/>
      </p:ext>
    </p:extLst>
  </p:cSld>
  <p:clrMapOvr>
    <a:masterClrMapping/>
  </p:clrMapOvr>
  <p:hf hdr="0"/>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3.303</a:t>
            </a:r>
          </a:p>
        </p:txBody>
      </p:sp>
      <p:sp>
        <p:nvSpPr>
          <p:cNvPr id="4" name="Footer Placeholder 3"/>
          <p:cNvSpPr>
            <a:spLocks noGrp="1"/>
          </p:cNvSpPr>
          <p:nvPr>
            <p:ph type="ftr" sz="quarter" idx="11"/>
          </p:nvPr>
        </p:nvSpPr>
        <p:spPr/>
        <p:txBody>
          <a:bodyPr/>
          <a:lstStyle/>
          <a:p>
            <a:r>
              <a:rPr lang="fr-FR"/>
              <a:t>Basic Time Series Forecasting Methods</a:t>
            </a:r>
            <a:endParaRPr lang="en-US"/>
          </a:p>
        </p:txBody>
      </p:sp>
      <p:sp>
        <p:nvSpPr>
          <p:cNvPr id="5" name="Slide Number Placeholder 4"/>
          <p:cNvSpPr>
            <a:spLocks noGrp="1"/>
          </p:cNvSpPr>
          <p:nvPr>
            <p:ph type="sldNum" sz="quarter" idx="12"/>
          </p:nvPr>
        </p:nvSpPr>
        <p:spPr/>
        <p:txBody>
          <a:bodyPr/>
          <a:lstStyle/>
          <a:p>
            <a:fld id="{C0F4FBFA-1248-4AAF-9253-30F121885773}" type="slidenum">
              <a:rPr lang="en-US" smtClean="0"/>
              <a:t>‹#›</a:t>
            </a:fld>
            <a:endParaRPr lang="en-US"/>
          </a:p>
        </p:txBody>
      </p:sp>
    </p:spTree>
    <p:extLst>
      <p:ext uri="{BB962C8B-B14F-4D97-AF65-F5344CB8AC3E}">
        <p14:creationId xmlns:p14="http://schemas.microsoft.com/office/powerpoint/2010/main" val="4223516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3.303</a:t>
            </a:r>
          </a:p>
        </p:txBody>
      </p:sp>
      <p:sp>
        <p:nvSpPr>
          <p:cNvPr id="3" name="Footer Placeholder 2"/>
          <p:cNvSpPr>
            <a:spLocks noGrp="1"/>
          </p:cNvSpPr>
          <p:nvPr>
            <p:ph type="ftr" sz="quarter" idx="11"/>
          </p:nvPr>
        </p:nvSpPr>
        <p:spPr/>
        <p:txBody>
          <a:bodyPr/>
          <a:lstStyle/>
          <a:p>
            <a:r>
              <a:rPr lang="fr-FR"/>
              <a:t>Basic Time Series Forecasting Methods</a:t>
            </a:r>
            <a:endParaRPr lang="en-US"/>
          </a:p>
        </p:txBody>
      </p:sp>
      <p:sp>
        <p:nvSpPr>
          <p:cNvPr id="4" name="Slide Number Placeholder 3"/>
          <p:cNvSpPr>
            <a:spLocks noGrp="1"/>
          </p:cNvSpPr>
          <p:nvPr>
            <p:ph type="sldNum" sz="quarter" idx="12"/>
          </p:nvPr>
        </p:nvSpPr>
        <p:spPr/>
        <p:txBody>
          <a:bodyPr/>
          <a:lstStyle/>
          <a:p>
            <a:fld id="{C0F4FBFA-1248-4AAF-9253-30F121885773}" type="slidenum">
              <a:rPr lang="en-US" smtClean="0"/>
              <a:t>‹#›</a:t>
            </a:fld>
            <a:endParaRPr lang="en-US"/>
          </a:p>
        </p:txBody>
      </p:sp>
    </p:spTree>
    <p:extLst>
      <p:ext uri="{BB962C8B-B14F-4D97-AF65-F5344CB8AC3E}">
        <p14:creationId xmlns:p14="http://schemas.microsoft.com/office/powerpoint/2010/main" val="2365238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3.303</a:t>
            </a:r>
          </a:p>
        </p:txBody>
      </p:sp>
      <p:sp>
        <p:nvSpPr>
          <p:cNvPr id="6" name="Footer Placeholder 5"/>
          <p:cNvSpPr>
            <a:spLocks noGrp="1"/>
          </p:cNvSpPr>
          <p:nvPr>
            <p:ph type="ftr" sz="quarter" idx="11"/>
          </p:nvPr>
        </p:nvSpPr>
        <p:spPr/>
        <p:txBody>
          <a:bodyPr/>
          <a:lstStyle/>
          <a:p>
            <a:r>
              <a:rPr lang="fr-FR"/>
              <a:t>Basic Time Series Forecasting Methods</a:t>
            </a:r>
            <a:endParaRPr lang="en-US"/>
          </a:p>
        </p:txBody>
      </p:sp>
      <p:sp>
        <p:nvSpPr>
          <p:cNvPr id="7" name="Slide Number Placeholder 6"/>
          <p:cNvSpPr>
            <a:spLocks noGrp="1"/>
          </p:cNvSpPr>
          <p:nvPr>
            <p:ph type="sldNum" sz="quarter" idx="12"/>
          </p:nvPr>
        </p:nvSpPr>
        <p:spPr/>
        <p:txBody>
          <a:bodyPr/>
          <a:lstStyle/>
          <a:p>
            <a:fld id="{C0F4FBFA-1248-4AAF-9253-30F121885773}" type="slidenum">
              <a:rPr lang="en-US" smtClean="0"/>
              <a:t>‹#›</a:t>
            </a:fld>
            <a:endParaRPr lang="en-US"/>
          </a:p>
        </p:txBody>
      </p:sp>
    </p:spTree>
    <p:extLst>
      <p:ext uri="{BB962C8B-B14F-4D97-AF65-F5344CB8AC3E}">
        <p14:creationId xmlns:p14="http://schemas.microsoft.com/office/powerpoint/2010/main" val="114303484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3.303</a:t>
            </a:r>
          </a:p>
        </p:txBody>
      </p:sp>
      <p:sp>
        <p:nvSpPr>
          <p:cNvPr id="6" name="Footer Placeholder 5"/>
          <p:cNvSpPr>
            <a:spLocks noGrp="1"/>
          </p:cNvSpPr>
          <p:nvPr>
            <p:ph type="ftr" sz="quarter" idx="11"/>
          </p:nvPr>
        </p:nvSpPr>
        <p:spPr/>
        <p:txBody>
          <a:bodyPr/>
          <a:lstStyle/>
          <a:p>
            <a:r>
              <a:rPr lang="en-US"/>
              <a:t>
              </a:t>
            </a:r>
          </a:p>
        </p:txBody>
      </p:sp>
      <p:sp>
        <p:nvSpPr>
          <p:cNvPr id="7" name="Slide Number Placeholder 6"/>
          <p:cNvSpPr>
            <a:spLocks noGrp="1"/>
          </p:cNvSpPr>
          <p:nvPr>
            <p:ph type="sldNum" sz="quarter" idx="12"/>
          </p:nvPr>
        </p:nvSpPr>
        <p:spPr/>
        <p:txBody>
          <a:bodyPr/>
          <a:lstStyle/>
          <a:p>
            <a:fld id="{C0F4FBFA-1248-4AAF-9253-30F121885773}" type="slidenum">
              <a:rPr lang="en-US" smtClean="0"/>
              <a:t>‹#›</a:t>
            </a:fld>
            <a:endParaRPr lang="en-US"/>
          </a:p>
        </p:txBody>
      </p:sp>
    </p:spTree>
    <p:extLst>
      <p:ext uri="{BB962C8B-B14F-4D97-AF65-F5344CB8AC3E}">
        <p14:creationId xmlns:p14="http://schemas.microsoft.com/office/powerpoint/2010/main" val="1787747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08267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3.303</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Basic Time Series Forecasting Methods</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F4FBFA-1248-4AAF-9253-30F121885773}" type="slidenum">
              <a:rPr lang="en-US" smtClean="0"/>
              <a:pPr/>
              <a:t>‹#›</a:t>
            </a:fld>
            <a:endParaRPr lang="en-US"/>
          </a:p>
        </p:txBody>
      </p:sp>
      <p:pic>
        <p:nvPicPr>
          <p:cNvPr id="7" name="Picture 6" descr="A red letter on a black background&#10;&#10;AI-generated content may be incorrect.">
            <a:extLst>
              <a:ext uri="{FF2B5EF4-FFF2-40B4-BE49-F238E27FC236}">
                <a16:creationId xmlns:a16="http://schemas.microsoft.com/office/drawing/2014/main" id="{675B06E5-797E-AF6B-FE83-73878517C59A}"/>
              </a:ext>
            </a:extLst>
          </p:cNvPr>
          <p:cNvPicPr>
            <a:picLocks noChangeAspect="1"/>
          </p:cNvPicPr>
          <p:nvPr userDrawn="1"/>
        </p:nvPicPr>
        <p:blipFill>
          <a:blip r:embed="rId13">
            <a:alphaModFix amt="50000"/>
            <a:extLst>
              <a:ext uri="{28A0092B-C50C-407E-A947-70E740481C1C}">
                <a14:useLocalDpi xmlns:a14="http://schemas.microsoft.com/office/drawing/2010/main" val="0"/>
              </a:ext>
            </a:extLst>
          </a:blip>
          <a:stretch>
            <a:fillRect/>
          </a:stretch>
        </p:blipFill>
        <p:spPr>
          <a:xfrm>
            <a:off x="8569269" y="6427074"/>
            <a:ext cx="457201" cy="356017"/>
          </a:xfrm>
          <a:prstGeom prst="rect">
            <a:avLst/>
          </a:prstGeom>
        </p:spPr>
      </p:pic>
    </p:spTree>
    <p:extLst>
      <p:ext uri="{BB962C8B-B14F-4D97-AF65-F5344CB8AC3E}">
        <p14:creationId xmlns:p14="http://schemas.microsoft.com/office/powerpoint/2010/main" val="3728030816"/>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0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wmf"/></Relationships>
</file>

<file path=ppt/slides/_rels/slide4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oleObject" Target="../embeddings/oleObject6.bin"/><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oleObject" Target="../embeddings/oleObject7.bin"/><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oleObject" Target="../embeddings/oleObject9.bin"/><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oleObject" Target="../embeddings/oleObject10.bin"/><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oleObject" Target="../embeddings/oleObject11.bin"/><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oleObject" Target="../embeddings/oleObject12.bin"/><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oleObject" Target="../embeddings/oleObject13.bin"/><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oleObject" Target="../embeddings/oleObject14.bin"/><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oleObject" Target="../embeddings/oleObject15.bin"/><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0.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30696" y="3422374"/>
            <a:ext cx="5334000" cy="1600200"/>
          </a:xfrm>
        </p:spPr>
        <p:txBody>
          <a:bodyPr>
            <a:normAutofit/>
          </a:bodyPr>
          <a:lstStyle/>
          <a:p>
            <a:pPr algn="l"/>
            <a:r>
              <a:rPr lang="en-US" sz="3600" b="1" dirty="0">
                <a:solidFill>
                  <a:schemeClr val="tx1">
                    <a:lumMod val="75000"/>
                    <a:lumOff val="25000"/>
                  </a:schemeClr>
                </a:solidFill>
              </a:rPr>
              <a:t>Basic Time Series Forecasting Methods</a:t>
            </a:r>
          </a:p>
        </p:txBody>
      </p:sp>
      <p:sp>
        <p:nvSpPr>
          <p:cNvPr id="3" name="Subtitle 2"/>
          <p:cNvSpPr>
            <a:spLocks noGrp="1"/>
          </p:cNvSpPr>
          <p:nvPr>
            <p:ph type="subTitle" idx="1"/>
          </p:nvPr>
        </p:nvSpPr>
        <p:spPr>
          <a:xfrm>
            <a:off x="443948" y="3505200"/>
            <a:ext cx="7543800" cy="397144"/>
          </a:xfrm>
        </p:spPr>
        <p:txBody>
          <a:bodyPr>
            <a:normAutofit/>
          </a:bodyPr>
          <a:lstStyle/>
          <a:p>
            <a:pPr algn="l"/>
            <a:r>
              <a:rPr lang="en-US" sz="2000" dirty="0">
                <a:solidFill>
                  <a:schemeClr val="tx1">
                    <a:lumMod val="65000"/>
                    <a:lumOff val="35000"/>
                  </a:schemeClr>
                </a:solidFill>
              </a:rPr>
              <a:t>Lesson 3.303</a:t>
            </a:r>
          </a:p>
          <a:p>
            <a:pPr algn="l"/>
            <a:endParaRPr lang="en-US" sz="2000" i="1" dirty="0">
              <a:solidFill>
                <a:schemeClr val="tx1">
                  <a:lumMod val="65000"/>
                  <a:lumOff val="35000"/>
                </a:schemeClr>
              </a:solidFill>
            </a:endParaRPr>
          </a:p>
          <a:p>
            <a:pPr algn="l"/>
            <a:endParaRPr lang="en-US" sz="1200" i="1" dirty="0">
              <a:solidFill>
                <a:schemeClr val="tx1">
                  <a:lumMod val="65000"/>
                  <a:lumOff val="35000"/>
                </a:schemeClr>
              </a:solidFill>
            </a:endParaRPr>
          </a:p>
        </p:txBody>
      </p:sp>
      <p:pic>
        <p:nvPicPr>
          <p:cNvPr id="7" name="Picture 6" descr="Black text on a white background&#10;&#10;Description automatically generated">
            <a:extLst>
              <a:ext uri="{FF2B5EF4-FFF2-40B4-BE49-F238E27FC236}">
                <a16:creationId xmlns:a16="http://schemas.microsoft.com/office/drawing/2014/main" id="{2E114D18-2AB3-6BB5-624A-DE68836D33B5}"/>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443948" y="1844944"/>
            <a:ext cx="3077308" cy="914400"/>
          </a:xfrm>
          <a:prstGeom prst="rect">
            <a:avLst/>
          </a:prstGeom>
        </p:spPr>
      </p:pic>
      <p:pic>
        <p:nvPicPr>
          <p:cNvPr id="5" name="Picture 4" descr="A person smiling for the camera&#10;&#10;AI-generated content may be incorrect.">
            <a:extLst>
              <a:ext uri="{FF2B5EF4-FFF2-40B4-BE49-F238E27FC236}">
                <a16:creationId xmlns:a16="http://schemas.microsoft.com/office/drawing/2014/main" id="{98502F60-55B0-6926-D2F5-94FB108326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1505" y="2873099"/>
            <a:ext cx="2680223" cy="26987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E61A7-4518-EBA0-6978-A4CA110BA6A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601F12CE-57CD-5085-F013-2738CE3BAA46}"/>
              </a:ext>
            </a:extLst>
          </p:cNvPr>
          <p:cNvSpPr/>
          <p:nvPr/>
        </p:nvSpPr>
        <p:spPr>
          <a:xfrm>
            <a:off x="3314700" y="1730380"/>
            <a:ext cx="1905000" cy="4518019"/>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8" name="Rectangle 2">
            <a:extLst>
              <a:ext uri="{FF2B5EF4-FFF2-40B4-BE49-F238E27FC236}">
                <a16:creationId xmlns:a16="http://schemas.microsoft.com/office/drawing/2014/main" id="{F262BD46-193B-BE53-74B0-2813B01A63F4}"/>
              </a:ext>
            </a:extLst>
          </p:cNvPr>
          <p:cNvSpPr>
            <a:spLocks noGrp="1" noChangeArrowheads="1"/>
          </p:cNvSpPr>
          <p:nvPr>
            <p:ph type="title"/>
          </p:nvPr>
        </p:nvSpPr>
        <p:spPr/>
        <p:txBody>
          <a:bodyPr>
            <a:normAutofit/>
          </a:bodyPr>
          <a:lstStyle/>
          <a:p>
            <a:r>
              <a:rPr lang="en-US"/>
              <a:t>Time Series Forecasting Strategies</a:t>
            </a:r>
          </a:p>
        </p:txBody>
      </p:sp>
      <p:graphicFrame>
        <p:nvGraphicFramePr>
          <p:cNvPr id="56" name="Content Placeholder 55">
            <a:extLst>
              <a:ext uri="{FF2B5EF4-FFF2-40B4-BE49-F238E27FC236}">
                <a16:creationId xmlns:a16="http://schemas.microsoft.com/office/drawing/2014/main" id="{7D224D66-8B72-6F49-6A97-D2BF1A92E879}"/>
              </a:ext>
            </a:extLst>
          </p:cNvPr>
          <p:cNvGraphicFramePr>
            <a:graphicFrameLocks noGrp="1"/>
          </p:cNvGraphicFramePr>
          <p:nvPr>
            <p:ph idx="1"/>
            <p:extLst>
              <p:ext uri="{D42A27DB-BD31-4B8C-83A1-F6EECF244321}">
                <p14:modId xmlns:p14="http://schemas.microsoft.com/office/powerpoint/2010/main" val="2704636645"/>
              </p:ext>
            </p:extLst>
          </p:nvPr>
        </p:nvGraphicFramePr>
        <p:xfrm>
          <a:off x="1219200" y="1894453"/>
          <a:ext cx="6096000" cy="41793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Date Placeholder 1">
            <a:extLst>
              <a:ext uri="{FF2B5EF4-FFF2-40B4-BE49-F238E27FC236}">
                <a16:creationId xmlns:a16="http://schemas.microsoft.com/office/drawing/2014/main" id="{95EB1B31-EC6B-E0C6-4DA0-63732626C8DC}"/>
              </a:ext>
            </a:extLst>
          </p:cNvPr>
          <p:cNvSpPr>
            <a:spLocks noGrp="1"/>
          </p:cNvSpPr>
          <p:nvPr>
            <p:ph type="dt" sz="half" idx="10"/>
          </p:nvPr>
        </p:nvSpPr>
        <p:spPr/>
        <p:txBody>
          <a:bodyPr/>
          <a:lstStyle/>
          <a:p>
            <a:r>
              <a:rPr lang="en-US"/>
              <a:t>3.303</a:t>
            </a:r>
          </a:p>
        </p:txBody>
      </p:sp>
      <p:sp>
        <p:nvSpPr>
          <p:cNvPr id="3" name="Footer Placeholder 2">
            <a:extLst>
              <a:ext uri="{FF2B5EF4-FFF2-40B4-BE49-F238E27FC236}">
                <a16:creationId xmlns:a16="http://schemas.microsoft.com/office/drawing/2014/main" id="{48D902B2-EB34-2BC7-9A31-A35095E73FA2}"/>
              </a:ext>
            </a:extLst>
          </p:cNvPr>
          <p:cNvSpPr>
            <a:spLocks noGrp="1"/>
          </p:cNvSpPr>
          <p:nvPr>
            <p:ph type="ftr" sz="quarter" idx="11"/>
          </p:nvPr>
        </p:nvSpPr>
        <p:spPr/>
        <p:txBody>
          <a:bodyPr/>
          <a:lstStyle/>
          <a:p>
            <a:r>
              <a:rPr lang="en-US"/>
              <a:t>Basic Time Series Forecasting Methods</a:t>
            </a:r>
          </a:p>
        </p:txBody>
      </p:sp>
      <p:sp>
        <p:nvSpPr>
          <p:cNvPr id="4" name="Slide Number Placeholder 3">
            <a:extLst>
              <a:ext uri="{FF2B5EF4-FFF2-40B4-BE49-F238E27FC236}">
                <a16:creationId xmlns:a16="http://schemas.microsoft.com/office/drawing/2014/main" id="{0F91FB42-B596-6D74-C0BD-AE694035D61B}"/>
              </a:ext>
            </a:extLst>
          </p:cNvPr>
          <p:cNvSpPr>
            <a:spLocks noGrp="1"/>
          </p:cNvSpPr>
          <p:nvPr>
            <p:ph type="sldNum" sz="quarter" idx="12"/>
          </p:nvPr>
        </p:nvSpPr>
        <p:spPr/>
        <p:txBody>
          <a:bodyPr/>
          <a:lstStyle/>
          <a:p>
            <a:fld id="{C0F4FBFA-1248-4AAF-9253-30F121885773}" type="slidenum">
              <a:rPr lang="en-US" smtClean="0"/>
              <a:t>10</a:t>
            </a:fld>
            <a:endParaRPr lang="en-US"/>
          </a:p>
        </p:txBody>
      </p:sp>
    </p:spTree>
    <p:extLst>
      <p:ext uri="{BB962C8B-B14F-4D97-AF65-F5344CB8AC3E}">
        <p14:creationId xmlns:p14="http://schemas.microsoft.com/office/powerpoint/2010/main" val="2585855841"/>
      </p:ext>
    </p:extLst>
  </p:cSld>
  <p:clrMapOvr>
    <a:masterClrMapping/>
  </p:clrMapOvr>
  <p:transition>
    <p:pull dir="lu"/>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Making Predictions</a:t>
            </a:r>
          </a:p>
        </p:txBody>
      </p:sp>
      <p:sp>
        <p:nvSpPr>
          <p:cNvPr id="4" name="Date Placeholder 3"/>
          <p:cNvSpPr>
            <a:spLocks noGrp="1"/>
          </p:cNvSpPr>
          <p:nvPr>
            <p:ph type="dt" sz="half" idx="10"/>
          </p:nvPr>
        </p:nvSpPr>
        <p:spPr/>
        <p:txBody>
          <a:bodyPr/>
          <a:lstStyle/>
          <a:p>
            <a:r>
              <a:rPr lang="en-US"/>
              <a:t>3.303</a:t>
            </a:r>
          </a:p>
        </p:txBody>
      </p:sp>
      <p:sp>
        <p:nvSpPr>
          <p:cNvPr id="5" name="Footer Placeholder 4"/>
          <p:cNvSpPr>
            <a:spLocks noGrp="1"/>
          </p:cNvSpPr>
          <p:nvPr>
            <p:ph type="ftr" sz="quarter" idx="11"/>
          </p:nvPr>
        </p:nvSpPr>
        <p:spPr/>
        <p:txBody>
          <a:bodyPr/>
          <a:lstStyle/>
          <a:p>
            <a:r>
              <a:rPr lang="en-US"/>
              <a:t>Basic Time Series Forecasting Methods</a:t>
            </a:r>
          </a:p>
        </p:txBody>
      </p:sp>
      <p:sp>
        <p:nvSpPr>
          <p:cNvPr id="6" name="Slide Number Placeholder 5"/>
          <p:cNvSpPr>
            <a:spLocks noGrp="1"/>
          </p:cNvSpPr>
          <p:nvPr>
            <p:ph type="sldNum" sz="quarter" idx="12"/>
          </p:nvPr>
        </p:nvSpPr>
        <p:spPr/>
        <p:txBody>
          <a:bodyPr/>
          <a:lstStyle/>
          <a:p>
            <a:fld id="{C0F4FBFA-1248-4AAF-9253-30F121885773}" type="slidenum">
              <a:rPr lang="en-US" smtClean="0"/>
              <a:t>100</a:t>
            </a:fld>
            <a:endParaRPr lang="en-US"/>
          </a:p>
        </p:txBody>
      </p:sp>
      <p:pic>
        <p:nvPicPr>
          <p:cNvPr id="7" name="Picture 2" descr="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01050" y="92076"/>
            <a:ext cx="571500" cy="44291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93583" y="2057400"/>
            <a:ext cx="8556596" cy="1384995"/>
          </a:xfrm>
          <a:prstGeom prst="rect">
            <a:avLst/>
          </a:prstGeom>
          <a:solidFill>
            <a:schemeClr val="bg1">
              <a:lumMod val="95000"/>
            </a:schemeClr>
          </a:solidFill>
        </p:spPr>
        <p:txBody>
          <a:bodyPr wrap="square">
            <a:spAutoFit/>
          </a:bodyPr>
          <a:lstStyle/>
          <a:p>
            <a:r>
              <a:rPr lang="en-US" sz="1200">
                <a:latin typeface="Courier New" panose="02070309020205020404" pitchFamily="49" charset="0"/>
                <a:cs typeface="Courier New" panose="02070309020205020404" pitchFamily="49" charset="0"/>
              </a:rPr>
              <a:t>&gt; </a:t>
            </a:r>
            <a:r>
              <a:rPr lang="en-US" sz="1200" err="1">
                <a:latin typeface="Courier New" panose="02070309020205020404" pitchFamily="49" charset="0"/>
                <a:cs typeface="Courier New" panose="02070309020205020404" pitchFamily="49" charset="0"/>
              </a:rPr>
              <a:t>pred$coefficients</a:t>
            </a:r>
            <a:endParaRPr lang="en-US" sz="1200">
              <a:latin typeface="Courier New" panose="02070309020205020404" pitchFamily="49" charset="0"/>
              <a:cs typeface="Courier New" panose="02070309020205020404" pitchFamily="49" charset="0"/>
            </a:endParaRPr>
          </a:p>
          <a:p>
            <a:r>
              <a:rPr lang="en-US" sz="1200">
                <a:latin typeface="Courier New" panose="02070309020205020404" pitchFamily="49" charset="0"/>
                <a:cs typeface="Courier New" panose="02070309020205020404" pitchFamily="49" charset="0"/>
              </a:rPr>
              <a:t>(Intercept)         </a:t>
            </a:r>
            <a:r>
              <a:rPr lang="en-US" sz="1200" err="1">
                <a:latin typeface="Courier New" panose="02070309020205020404" pitchFamily="49" charset="0"/>
                <a:cs typeface="Courier New" panose="02070309020205020404" pitchFamily="49" charset="0"/>
              </a:rPr>
              <a:t>Exp</a:t>
            </a:r>
            <a:r>
              <a:rPr lang="en-US" sz="1200">
                <a:latin typeface="Courier New" panose="02070309020205020404" pitchFamily="49" charset="0"/>
                <a:cs typeface="Courier New" panose="02070309020205020404" pitchFamily="49" charset="0"/>
              </a:rPr>
              <a:t>       Level </a:t>
            </a:r>
          </a:p>
          <a:p>
            <a:r>
              <a:rPr lang="en-US" sz="1200">
                <a:latin typeface="Courier New" panose="02070309020205020404" pitchFamily="49" charset="0"/>
                <a:cs typeface="Courier New" panose="02070309020205020404" pitchFamily="49" charset="0"/>
              </a:rPr>
              <a:t>103187.0344   -982.2464 -18070.5126 </a:t>
            </a:r>
          </a:p>
          <a:p>
            <a:endParaRPr lang="en-US" sz="1200">
              <a:latin typeface="Courier New" panose="02070309020205020404" pitchFamily="49" charset="0"/>
              <a:cs typeface="Courier New" panose="02070309020205020404" pitchFamily="49" charset="0"/>
            </a:endParaRPr>
          </a:p>
          <a:p>
            <a:r>
              <a:rPr lang="en-US" sz="1200">
                <a:latin typeface="Courier New" panose="02070309020205020404" pitchFamily="49" charset="0"/>
                <a:cs typeface="Courier New" panose="02070309020205020404" pitchFamily="49" charset="0"/>
              </a:rPr>
              <a:t>&gt; sal &lt;- </a:t>
            </a:r>
            <a:r>
              <a:rPr lang="en-US" sz="1200" err="1">
                <a:latin typeface="Courier New" panose="02070309020205020404" pitchFamily="49" charset="0"/>
                <a:cs typeface="Courier New" panose="02070309020205020404" pitchFamily="49" charset="0"/>
              </a:rPr>
              <a:t>pred$coefficients</a:t>
            </a:r>
            <a:r>
              <a:rPr lang="en-US" sz="1200">
                <a:latin typeface="Courier New" panose="02070309020205020404" pitchFamily="49" charset="0"/>
                <a:cs typeface="Courier New" panose="02070309020205020404" pitchFamily="49" charset="0"/>
              </a:rPr>
              <a:t>[[1]] + </a:t>
            </a:r>
            <a:r>
              <a:rPr lang="en-US" sz="1200" err="1">
                <a:latin typeface="Courier New" panose="02070309020205020404" pitchFamily="49" charset="0"/>
                <a:cs typeface="Courier New" panose="02070309020205020404" pitchFamily="49" charset="0"/>
              </a:rPr>
              <a:t>pred$coefficients</a:t>
            </a:r>
            <a:r>
              <a:rPr lang="en-US" sz="1200">
                <a:latin typeface="Courier New" panose="02070309020205020404" pitchFamily="49" charset="0"/>
                <a:cs typeface="Courier New" panose="02070309020205020404" pitchFamily="49" charset="0"/>
              </a:rPr>
              <a:t>[[2]]*(11) + </a:t>
            </a:r>
            <a:r>
              <a:rPr lang="en-US" sz="1200" err="1">
                <a:latin typeface="Courier New" panose="02070309020205020404" pitchFamily="49" charset="0"/>
                <a:cs typeface="Courier New" panose="02070309020205020404" pitchFamily="49" charset="0"/>
              </a:rPr>
              <a:t>pred$coefficients</a:t>
            </a:r>
            <a:r>
              <a:rPr lang="en-US" sz="1200">
                <a:latin typeface="Courier New" panose="02070309020205020404" pitchFamily="49" charset="0"/>
                <a:cs typeface="Courier New" panose="02070309020205020404" pitchFamily="49" charset="0"/>
              </a:rPr>
              <a:t>[[3]]*(2)</a:t>
            </a:r>
          </a:p>
          <a:p>
            <a:r>
              <a:rPr lang="en-US" sz="1200">
                <a:latin typeface="Courier New" panose="02070309020205020404" pitchFamily="49" charset="0"/>
                <a:cs typeface="Courier New" panose="02070309020205020404" pitchFamily="49" charset="0"/>
              </a:rPr>
              <a:t>&gt; sal</a:t>
            </a:r>
          </a:p>
          <a:p>
            <a:r>
              <a:rPr lang="en-US" sz="1200">
                <a:latin typeface="Courier New" panose="02070309020205020404" pitchFamily="49" charset="0"/>
                <a:cs typeface="Courier New" panose="02070309020205020404" pitchFamily="49" charset="0"/>
              </a:rPr>
              <a:t>[1] 56241.3</a:t>
            </a:r>
          </a:p>
        </p:txBody>
      </p:sp>
    </p:spTree>
    <p:extLst>
      <p:ext uri="{BB962C8B-B14F-4D97-AF65-F5344CB8AC3E}">
        <p14:creationId xmlns:p14="http://schemas.microsoft.com/office/powerpoint/2010/main" val="198375258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Evaluate </a:t>
            </a:r>
            <a:r>
              <a:rPr lang="en-US" i="1"/>
              <a:t>p</a:t>
            </a:r>
            <a:r>
              <a:rPr lang="en-US"/>
              <a:t>-Values of Variables</a:t>
            </a:r>
          </a:p>
        </p:txBody>
      </p:sp>
      <p:sp>
        <p:nvSpPr>
          <p:cNvPr id="3" name="Content Placeholder 2"/>
          <p:cNvSpPr>
            <a:spLocks noGrp="1"/>
          </p:cNvSpPr>
          <p:nvPr>
            <p:ph idx="1"/>
          </p:nvPr>
        </p:nvSpPr>
        <p:spPr/>
        <p:txBody>
          <a:bodyPr>
            <a:normAutofit fontScale="92500" lnSpcReduction="10000"/>
          </a:bodyPr>
          <a:lstStyle/>
          <a:p>
            <a:r>
              <a:rPr lang="en-US"/>
              <a:t>Each independent variable must be a factor in the model and have a statistically significant impact on the prediction.</a:t>
            </a:r>
          </a:p>
          <a:p>
            <a:r>
              <a:rPr lang="en-US"/>
              <a:t>If a variable’s </a:t>
            </a:r>
            <a:r>
              <a:rPr lang="en-US" i="1"/>
              <a:t>p</a:t>
            </a:r>
            <a:r>
              <a:rPr lang="en-US"/>
              <a:t>-value is less than 0.05 then it is not statistically significant and must be removed from the model to avoid overfitting.</a:t>
            </a:r>
          </a:p>
          <a:p>
            <a:r>
              <a:rPr lang="en-US"/>
              <a:t>The threshold of 0.05 is somewhat arbitrary but generally accepted in the analytics community.</a:t>
            </a:r>
          </a:p>
          <a:p>
            <a:r>
              <a:rPr lang="en-US"/>
              <a:t>However, the non significance of the variable “</a:t>
            </a:r>
            <a:r>
              <a:rPr lang="en-US" i="1"/>
              <a:t>Years of Experience</a:t>
            </a:r>
            <a:r>
              <a:rPr lang="en-US"/>
              <a:t>” could be due to the presence of outliers, so the model should be re-built without outliers.</a:t>
            </a:r>
          </a:p>
        </p:txBody>
      </p:sp>
      <p:sp>
        <p:nvSpPr>
          <p:cNvPr id="4" name="Date Placeholder 3"/>
          <p:cNvSpPr>
            <a:spLocks noGrp="1"/>
          </p:cNvSpPr>
          <p:nvPr>
            <p:ph type="dt" sz="half" idx="10"/>
          </p:nvPr>
        </p:nvSpPr>
        <p:spPr/>
        <p:txBody>
          <a:bodyPr/>
          <a:lstStyle/>
          <a:p>
            <a:r>
              <a:rPr lang="en-US"/>
              <a:t>3.303</a:t>
            </a:r>
          </a:p>
        </p:txBody>
      </p:sp>
      <p:sp>
        <p:nvSpPr>
          <p:cNvPr id="5" name="Footer Placeholder 4"/>
          <p:cNvSpPr>
            <a:spLocks noGrp="1"/>
          </p:cNvSpPr>
          <p:nvPr>
            <p:ph type="ftr" sz="quarter" idx="11"/>
          </p:nvPr>
        </p:nvSpPr>
        <p:spPr/>
        <p:txBody>
          <a:bodyPr/>
          <a:lstStyle/>
          <a:p>
            <a:r>
              <a:rPr lang="en-US"/>
              <a:t>Basic Time Series Forecasting Methods</a:t>
            </a:r>
          </a:p>
        </p:txBody>
      </p:sp>
      <p:sp>
        <p:nvSpPr>
          <p:cNvPr id="6" name="Slide Number Placeholder 5"/>
          <p:cNvSpPr>
            <a:spLocks noGrp="1"/>
          </p:cNvSpPr>
          <p:nvPr>
            <p:ph type="sldNum" sz="quarter" idx="12"/>
          </p:nvPr>
        </p:nvSpPr>
        <p:spPr/>
        <p:txBody>
          <a:bodyPr/>
          <a:lstStyle/>
          <a:p>
            <a:fld id="{A1F167E5-13F8-40E9-B8EF-670F625BAC1B}" type="slidenum">
              <a:rPr lang="en-US" smtClean="0"/>
              <a:pPr/>
              <a:t>101</a:t>
            </a:fld>
            <a:endParaRPr lang="en-US"/>
          </a:p>
        </p:txBody>
      </p:sp>
    </p:spTree>
    <p:extLst>
      <p:ext uri="{BB962C8B-B14F-4D97-AF65-F5344CB8AC3E}">
        <p14:creationId xmlns:p14="http://schemas.microsoft.com/office/powerpoint/2010/main" val="77546109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New Model with Outliers Removed</a:t>
            </a:r>
          </a:p>
        </p:txBody>
      </p:sp>
      <p:sp>
        <p:nvSpPr>
          <p:cNvPr id="3" name="Content Placeholder 2"/>
          <p:cNvSpPr>
            <a:spLocks noGrp="1"/>
          </p:cNvSpPr>
          <p:nvPr>
            <p:ph idx="1"/>
          </p:nvPr>
        </p:nvSpPr>
        <p:spPr>
          <a:xfrm>
            <a:off x="457200" y="1600201"/>
            <a:ext cx="8229600" cy="503238"/>
          </a:xfrm>
        </p:spPr>
        <p:txBody>
          <a:bodyPr>
            <a:normAutofit fontScale="62500" lnSpcReduction="20000"/>
          </a:bodyPr>
          <a:lstStyle/>
          <a:p>
            <a:pPr marL="0" indent="0">
              <a:buNone/>
            </a:pPr>
            <a:r>
              <a:rPr lang="en-US"/>
              <a:t>Data item 11 was found to be an outlier, so a new model is generated with that data item excluded.</a:t>
            </a:r>
          </a:p>
        </p:txBody>
      </p:sp>
      <p:sp>
        <p:nvSpPr>
          <p:cNvPr id="4" name="Date Placeholder 3"/>
          <p:cNvSpPr>
            <a:spLocks noGrp="1"/>
          </p:cNvSpPr>
          <p:nvPr>
            <p:ph type="dt" sz="half" idx="10"/>
          </p:nvPr>
        </p:nvSpPr>
        <p:spPr/>
        <p:txBody>
          <a:bodyPr/>
          <a:lstStyle/>
          <a:p>
            <a:r>
              <a:rPr lang="en-US"/>
              <a:t>3.303</a:t>
            </a:r>
          </a:p>
        </p:txBody>
      </p:sp>
      <p:sp>
        <p:nvSpPr>
          <p:cNvPr id="5" name="Footer Placeholder 4"/>
          <p:cNvSpPr>
            <a:spLocks noGrp="1"/>
          </p:cNvSpPr>
          <p:nvPr>
            <p:ph type="ftr" sz="quarter" idx="11"/>
          </p:nvPr>
        </p:nvSpPr>
        <p:spPr/>
        <p:txBody>
          <a:bodyPr/>
          <a:lstStyle/>
          <a:p>
            <a:r>
              <a:rPr lang="en-US"/>
              <a:t>Basic Time Series Forecasting Methods</a:t>
            </a:r>
          </a:p>
        </p:txBody>
      </p:sp>
      <p:sp>
        <p:nvSpPr>
          <p:cNvPr id="11" name="Slide Number Placeholder 10"/>
          <p:cNvSpPr>
            <a:spLocks noGrp="1"/>
          </p:cNvSpPr>
          <p:nvPr>
            <p:ph type="sldNum" sz="quarter" idx="12"/>
          </p:nvPr>
        </p:nvSpPr>
        <p:spPr/>
        <p:txBody>
          <a:bodyPr/>
          <a:lstStyle/>
          <a:p>
            <a:fld id="{A1F167E5-13F8-40E9-B8EF-670F625BAC1B}" type="slidenum">
              <a:rPr lang="en-US" smtClean="0"/>
              <a:pPr/>
              <a:t>102</a:t>
            </a:fld>
            <a:endParaRPr lang="en-US"/>
          </a:p>
        </p:txBody>
      </p:sp>
      <p:pic>
        <p:nvPicPr>
          <p:cNvPr id="6" name="Picture 5"/>
          <p:cNvPicPr>
            <a:picLocks noChangeAspect="1"/>
          </p:cNvPicPr>
          <p:nvPr/>
        </p:nvPicPr>
        <p:blipFill>
          <a:blip r:embed="rId2"/>
          <a:stretch>
            <a:fillRect/>
          </a:stretch>
        </p:blipFill>
        <p:spPr>
          <a:xfrm>
            <a:off x="1066800" y="2004955"/>
            <a:ext cx="4838700" cy="3781425"/>
          </a:xfrm>
          <a:prstGeom prst="rect">
            <a:avLst/>
          </a:prstGeom>
        </p:spPr>
      </p:pic>
      <p:sp>
        <p:nvSpPr>
          <p:cNvPr id="7" name="Callout: Line with Accent Bar 6"/>
          <p:cNvSpPr/>
          <p:nvPr/>
        </p:nvSpPr>
        <p:spPr>
          <a:xfrm>
            <a:off x="5222081" y="4824355"/>
            <a:ext cx="2967038" cy="457200"/>
          </a:xfrm>
          <a:prstGeom prst="accentCallout1">
            <a:avLst>
              <a:gd name="adj1" fmla="val 24255"/>
              <a:gd name="adj2" fmla="val -699"/>
              <a:gd name="adj3" fmla="val 81378"/>
              <a:gd name="adj4" fmla="val -8309"/>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solidFill>
                  <a:schemeClr val="tx1">
                    <a:lumMod val="65000"/>
                    <a:lumOff val="35000"/>
                  </a:schemeClr>
                </a:solidFill>
              </a:rPr>
              <a:t>not all p-values are &lt; 0.05 and thus should be excluded from the model</a:t>
            </a:r>
          </a:p>
        </p:txBody>
      </p:sp>
      <p:sp>
        <p:nvSpPr>
          <p:cNvPr id="8" name="Callout: Line with Accent Bar 7"/>
          <p:cNvSpPr/>
          <p:nvPr/>
        </p:nvSpPr>
        <p:spPr>
          <a:xfrm>
            <a:off x="6065668" y="3794611"/>
            <a:ext cx="1173332" cy="343944"/>
          </a:xfrm>
          <a:prstGeom prst="accentCallout1">
            <a:avLst>
              <a:gd name="adj1" fmla="val 24255"/>
              <a:gd name="adj2" fmla="val -699"/>
              <a:gd name="adj3" fmla="val 115525"/>
              <a:gd name="adj4" fmla="val -18319"/>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solidFill>
                  <a:schemeClr val="tx1">
                    <a:lumMod val="65000"/>
                    <a:lumOff val="35000"/>
                  </a:schemeClr>
                </a:solidFill>
              </a:rPr>
              <a:t>still significant</a:t>
            </a:r>
          </a:p>
        </p:txBody>
      </p:sp>
      <p:sp>
        <p:nvSpPr>
          <p:cNvPr id="9" name="Callout: Line with Accent Bar 8"/>
          <p:cNvSpPr/>
          <p:nvPr/>
        </p:nvSpPr>
        <p:spPr>
          <a:xfrm>
            <a:off x="3200400" y="2634680"/>
            <a:ext cx="1676400" cy="343944"/>
          </a:xfrm>
          <a:prstGeom prst="accentCallout1">
            <a:avLst>
              <a:gd name="adj1" fmla="val 24255"/>
              <a:gd name="adj2" fmla="val -699"/>
              <a:gd name="adj3" fmla="val 115525"/>
              <a:gd name="adj4" fmla="val -18319"/>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solidFill>
                  <a:schemeClr val="tx1">
                    <a:lumMod val="65000"/>
                    <a:lumOff val="35000"/>
                  </a:schemeClr>
                </a:solidFill>
              </a:rPr>
              <a:t>still a good model</a:t>
            </a:r>
          </a:p>
        </p:txBody>
      </p:sp>
      <p:sp>
        <p:nvSpPr>
          <p:cNvPr id="10" name="Callout: Line with Accent Bar 9"/>
          <p:cNvSpPr/>
          <p:nvPr/>
        </p:nvSpPr>
        <p:spPr>
          <a:xfrm>
            <a:off x="3210187" y="5862580"/>
            <a:ext cx="3368040" cy="609600"/>
          </a:xfrm>
          <a:prstGeom prst="accentCallout1">
            <a:avLst>
              <a:gd name="adj1" fmla="val 24255"/>
              <a:gd name="adj2" fmla="val -699"/>
              <a:gd name="adj3" fmla="val -22639"/>
              <a:gd name="adj4" fmla="val -10759"/>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solidFill>
                  <a:schemeClr val="tx1">
                    <a:lumMod val="65000"/>
                    <a:lumOff val="35000"/>
                  </a:schemeClr>
                </a:solidFill>
              </a:rPr>
              <a:t>coefficients of the new model:</a:t>
            </a:r>
          </a:p>
          <a:p>
            <a:r>
              <a:rPr lang="en-US" sz="1200">
                <a:solidFill>
                  <a:schemeClr val="tx1">
                    <a:lumMod val="65000"/>
                    <a:lumOff val="35000"/>
                  </a:schemeClr>
                </a:solidFill>
                <a:latin typeface="Courier New" panose="02070309020205020404" pitchFamily="49" charset="0"/>
                <a:cs typeface="Courier New" panose="02070309020205020404" pitchFamily="49" charset="0"/>
              </a:rPr>
              <a:t>y = 74968 – 290x</a:t>
            </a:r>
            <a:r>
              <a:rPr lang="en-US" sz="1200" baseline="-25000">
                <a:solidFill>
                  <a:schemeClr val="tx1">
                    <a:lumMod val="65000"/>
                    <a:lumOff val="35000"/>
                  </a:schemeClr>
                </a:solidFill>
                <a:latin typeface="Courier New" panose="02070309020205020404" pitchFamily="49" charset="0"/>
                <a:cs typeface="Courier New" panose="02070309020205020404" pitchFamily="49" charset="0"/>
              </a:rPr>
              <a:t>1</a:t>
            </a:r>
            <a:r>
              <a:rPr lang="en-US" sz="1200">
                <a:solidFill>
                  <a:schemeClr val="tx1">
                    <a:lumMod val="65000"/>
                    <a:lumOff val="35000"/>
                  </a:schemeClr>
                </a:solidFill>
                <a:latin typeface="Courier New" panose="02070309020205020404" pitchFamily="49" charset="0"/>
                <a:cs typeface="Courier New" panose="02070309020205020404" pitchFamily="49" charset="0"/>
              </a:rPr>
              <a:t> – 12227x</a:t>
            </a:r>
            <a:r>
              <a:rPr lang="en-US" sz="1200" baseline="-25000">
                <a:solidFill>
                  <a:schemeClr val="tx1">
                    <a:lumMod val="65000"/>
                    <a:lumOff val="35000"/>
                  </a:schemeClr>
                </a:solidFill>
                <a:latin typeface="Courier New" panose="02070309020205020404" pitchFamily="49" charset="0"/>
                <a:cs typeface="Courier New" panose="02070309020205020404" pitchFamily="49" charset="0"/>
              </a:rPr>
              <a:t>2</a:t>
            </a:r>
          </a:p>
        </p:txBody>
      </p:sp>
    </p:spTree>
    <p:extLst>
      <p:ext uri="{BB962C8B-B14F-4D97-AF65-F5344CB8AC3E}">
        <p14:creationId xmlns:p14="http://schemas.microsoft.com/office/powerpoint/2010/main" val="29296452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Prediction with Model</a:t>
            </a:r>
          </a:p>
        </p:txBody>
      </p:sp>
      <p:sp>
        <p:nvSpPr>
          <p:cNvPr id="3" name="Content Placeholder 2"/>
          <p:cNvSpPr>
            <a:spLocks noGrp="1"/>
          </p:cNvSpPr>
          <p:nvPr>
            <p:ph idx="1"/>
          </p:nvPr>
        </p:nvSpPr>
        <p:spPr/>
        <p:txBody>
          <a:bodyPr>
            <a:normAutofit/>
          </a:bodyPr>
          <a:lstStyle/>
          <a:p>
            <a:endParaRPr lang="en-US"/>
          </a:p>
          <a:p>
            <a:endParaRPr lang="en-US"/>
          </a:p>
        </p:txBody>
      </p:sp>
      <p:sp>
        <p:nvSpPr>
          <p:cNvPr id="4" name="Date Placeholder 3"/>
          <p:cNvSpPr>
            <a:spLocks noGrp="1"/>
          </p:cNvSpPr>
          <p:nvPr>
            <p:ph type="dt" sz="half" idx="10"/>
          </p:nvPr>
        </p:nvSpPr>
        <p:spPr/>
        <p:txBody>
          <a:bodyPr/>
          <a:lstStyle/>
          <a:p>
            <a:r>
              <a:rPr lang="en-US"/>
              <a:t>3.303</a:t>
            </a:r>
          </a:p>
        </p:txBody>
      </p:sp>
      <p:sp>
        <p:nvSpPr>
          <p:cNvPr id="5" name="Footer Placeholder 4"/>
          <p:cNvSpPr>
            <a:spLocks noGrp="1"/>
          </p:cNvSpPr>
          <p:nvPr>
            <p:ph type="ftr" sz="quarter" idx="11"/>
          </p:nvPr>
        </p:nvSpPr>
        <p:spPr/>
        <p:txBody>
          <a:bodyPr/>
          <a:lstStyle/>
          <a:p>
            <a:r>
              <a:rPr lang="en-US"/>
              <a:t>Basic Time Series Forecasting Methods</a:t>
            </a:r>
          </a:p>
        </p:txBody>
      </p:sp>
      <p:sp>
        <p:nvSpPr>
          <p:cNvPr id="12" name="Slide Number Placeholder 11"/>
          <p:cNvSpPr>
            <a:spLocks noGrp="1"/>
          </p:cNvSpPr>
          <p:nvPr>
            <p:ph type="sldNum" sz="quarter" idx="12"/>
          </p:nvPr>
        </p:nvSpPr>
        <p:spPr/>
        <p:txBody>
          <a:bodyPr/>
          <a:lstStyle/>
          <a:p>
            <a:fld id="{A1F167E5-13F8-40E9-B8EF-670F625BAC1B}" type="slidenum">
              <a:rPr lang="en-US" smtClean="0"/>
              <a:pPr/>
              <a:t>103</a:t>
            </a:fld>
            <a:endParaRPr lang="en-US"/>
          </a:p>
        </p:txBody>
      </p:sp>
      <p:sp>
        <p:nvSpPr>
          <p:cNvPr id="6" name="Rectangle 5"/>
          <p:cNvSpPr/>
          <p:nvPr/>
        </p:nvSpPr>
        <p:spPr>
          <a:xfrm>
            <a:off x="792760" y="2196510"/>
            <a:ext cx="4237057" cy="400110"/>
          </a:xfrm>
          <a:prstGeom prst="rect">
            <a:avLst/>
          </a:prstGeom>
        </p:spPr>
        <p:txBody>
          <a:bodyPr wrap="none">
            <a:spAutoFit/>
          </a:bodyPr>
          <a:lstStyle/>
          <a:p>
            <a:r>
              <a:rPr lang="en-US" sz="2000" b="1">
                <a:solidFill>
                  <a:schemeClr val="tx1">
                    <a:lumMod val="65000"/>
                    <a:lumOff val="35000"/>
                  </a:schemeClr>
                </a:solidFill>
                <a:latin typeface="Courier New" panose="02070309020205020404" pitchFamily="49" charset="0"/>
                <a:cs typeface="Courier New" panose="02070309020205020404" pitchFamily="49" charset="0"/>
              </a:rPr>
              <a:t>y = 74968 – 290x</a:t>
            </a:r>
            <a:r>
              <a:rPr lang="en-US" sz="2000" b="1" baseline="-25000">
                <a:solidFill>
                  <a:schemeClr val="tx1">
                    <a:lumMod val="65000"/>
                    <a:lumOff val="35000"/>
                  </a:schemeClr>
                </a:solidFill>
                <a:latin typeface="Courier New" panose="02070309020205020404" pitchFamily="49" charset="0"/>
                <a:cs typeface="Courier New" panose="02070309020205020404" pitchFamily="49" charset="0"/>
              </a:rPr>
              <a:t>1</a:t>
            </a:r>
            <a:r>
              <a:rPr lang="en-US" sz="2000" b="1">
                <a:solidFill>
                  <a:schemeClr val="tx1">
                    <a:lumMod val="65000"/>
                    <a:lumOff val="35000"/>
                  </a:schemeClr>
                </a:solidFill>
                <a:latin typeface="Courier New" panose="02070309020205020404" pitchFamily="49" charset="0"/>
                <a:cs typeface="Courier New" panose="02070309020205020404" pitchFamily="49" charset="0"/>
              </a:rPr>
              <a:t> – 12227x</a:t>
            </a:r>
            <a:r>
              <a:rPr lang="en-US" sz="2000" b="1" baseline="-25000">
                <a:solidFill>
                  <a:schemeClr val="tx1">
                    <a:lumMod val="65000"/>
                    <a:lumOff val="35000"/>
                  </a:schemeClr>
                </a:solidFill>
                <a:latin typeface="Courier New" panose="02070309020205020404" pitchFamily="49" charset="0"/>
                <a:cs typeface="Courier New" panose="02070309020205020404" pitchFamily="49" charset="0"/>
              </a:rPr>
              <a:t>2</a:t>
            </a:r>
          </a:p>
        </p:txBody>
      </p:sp>
      <p:sp>
        <p:nvSpPr>
          <p:cNvPr id="7" name="Rectangle 6"/>
          <p:cNvSpPr/>
          <p:nvPr/>
        </p:nvSpPr>
        <p:spPr>
          <a:xfrm>
            <a:off x="762000" y="3191476"/>
            <a:ext cx="8186857" cy="400110"/>
          </a:xfrm>
          <a:prstGeom prst="rect">
            <a:avLst/>
          </a:prstGeom>
        </p:spPr>
        <p:txBody>
          <a:bodyPr wrap="none">
            <a:spAutoFit/>
          </a:bodyPr>
          <a:lstStyle/>
          <a:p>
            <a:r>
              <a:rPr lang="en-US" sz="2000" b="1">
                <a:solidFill>
                  <a:schemeClr val="tx1">
                    <a:lumMod val="65000"/>
                    <a:lumOff val="35000"/>
                  </a:schemeClr>
                </a:solidFill>
                <a:latin typeface="Courier New" panose="02070309020205020404" pitchFamily="49" charset="0"/>
                <a:cs typeface="Courier New" panose="02070309020205020404" pitchFamily="49" charset="0"/>
              </a:rPr>
              <a:t>Salary = 74968 – 290(Year Experience) – 12227(Grade)</a:t>
            </a:r>
            <a:endParaRPr lang="en-US" sz="2000" b="1" baseline="-25000">
              <a:solidFill>
                <a:schemeClr val="tx1">
                  <a:lumMod val="65000"/>
                  <a:lumOff val="35000"/>
                </a:schemeClr>
              </a:solidFill>
              <a:latin typeface="Courier New" panose="02070309020205020404" pitchFamily="49" charset="0"/>
              <a:cs typeface="Courier New" panose="02070309020205020404" pitchFamily="49" charset="0"/>
            </a:endParaRPr>
          </a:p>
        </p:txBody>
      </p:sp>
      <p:sp>
        <p:nvSpPr>
          <p:cNvPr id="8" name="Rectangle 7"/>
          <p:cNvSpPr/>
          <p:nvPr/>
        </p:nvSpPr>
        <p:spPr>
          <a:xfrm>
            <a:off x="283766" y="2776685"/>
            <a:ext cx="412292" cy="400110"/>
          </a:xfrm>
          <a:prstGeom prst="rect">
            <a:avLst/>
          </a:prstGeom>
        </p:spPr>
        <p:txBody>
          <a:bodyPr wrap="none">
            <a:spAutoFit/>
          </a:bodyPr>
          <a:lstStyle/>
          <a:p>
            <a:r>
              <a:rPr lang="en-US" sz="2000"/>
              <a:t>or</a:t>
            </a:r>
          </a:p>
        </p:txBody>
      </p:sp>
      <p:sp>
        <p:nvSpPr>
          <p:cNvPr id="9" name="Rectangle 8"/>
          <p:cNvSpPr/>
          <p:nvPr/>
        </p:nvSpPr>
        <p:spPr>
          <a:xfrm>
            <a:off x="283766" y="1669497"/>
            <a:ext cx="2892138" cy="400110"/>
          </a:xfrm>
          <a:prstGeom prst="rect">
            <a:avLst/>
          </a:prstGeom>
        </p:spPr>
        <p:txBody>
          <a:bodyPr wrap="none">
            <a:spAutoFit/>
          </a:bodyPr>
          <a:lstStyle/>
          <a:p>
            <a:r>
              <a:rPr lang="en-US" sz="2000"/>
              <a:t>The predictive model is:</a:t>
            </a:r>
          </a:p>
        </p:txBody>
      </p:sp>
      <p:sp>
        <p:nvSpPr>
          <p:cNvPr id="10" name="Rectangle 9"/>
          <p:cNvSpPr/>
          <p:nvPr/>
        </p:nvSpPr>
        <p:spPr>
          <a:xfrm>
            <a:off x="359246" y="4309868"/>
            <a:ext cx="7543800" cy="707886"/>
          </a:xfrm>
          <a:prstGeom prst="rect">
            <a:avLst/>
          </a:prstGeom>
        </p:spPr>
        <p:txBody>
          <a:bodyPr wrap="square">
            <a:spAutoFit/>
          </a:bodyPr>
          <a:lstStyle/>
          <a:p>
            <a:r>
              <a:rPr lang="en-US" sz="2000"/>
              <a:t>So the expected salary of someone with 11 years of experience hired as a Director would be:</a:t>
            </a:r>
          </a:p>
        </p:txBody>
      </p:sp>
      <p:sp>
        <p:nvSpPr>
          <p:cNvPr id="11" name="Rectangle 10"/>
          <p:cNvSpPr/>
          <p:nvPr/>
        </p:nvSpPr>
        <p:spPr>
          <a:xfrm>
            <a:off x="762000" y="5257800"/>
            <a:ext cx="6186309" cy="400110"/>
          </a:xfrm>
          <a:prstGeom prst="rect">
            <a:avLst/>
          </a:prstGeom>
        </p:spPr>
        <p:txBody>
          <a:bodyPr wrap="none">
            <a:spAutoFit/>
          </a:bodyPr>
          <a:lstStyle/>
          <a:p>
            <a:r>
              <a:rPr lang="en-US" sz="2000" b="1">
                <a:solidFill>
                  <a:schemeClr val="tx1">
                    <a:lumMod val="65000"/>
                    <a:lumOff val="35000"/>
                  </a:schemeClr>
                </a:solidFill>
                <a:latin typeface="Courier New" panose="02070309020205020404" pitchFamily="49" charset="0"/>
                <a:cs typeface="Courier New" panose="02070309020205020404" pitchFamily="49" charset="0"/>
              </a:rPr>
              <a:t>y = 74968 – 290(11) – 12227(2) = </a:t>
            </a:r>
            <a:r>
              <a:rPr lang="en-US" sz="2000" b="1" u="sng">
                <a:solidFill>
                  <a:schemeClr val="tx1">
                    <a:lumMod val="65000"/>
                    <a:lumOff val="35000"/>
                  </a:schemeClr>
                </a:solidFill>
                <a:latin typeface="Courier New" panose="02070309020205020404" pitchFamily="49" charset="0"/>
                <a:cs typeface="Courier New" panose="02070309020205020404" pitchFamily="49" charset="0"/>
              </a:rPr>
              <a:t>47,322</a:t>
            </a:r>
            <a:endParaRPr lang="en-US" sz="2000" b="1" u="sng" baseline="-25000">
              <a:solidFill>
                <a:schemeClr val="tx1">
                  <a:lumMod val="65000"/>
                  <a:lumOff val="35000"/>
                </a:schemeClr>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38236786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95% Prediction Interval</a:t>
            </a:r>
          </a:p>
        </p:txBody>
      </p:sp>
      <p:sp>
        <p:nvSpPr>
          <p:cNvPr id="3" name="Content Placeholder 2"/>
          <p:cNvSpPr>
            <a:spLocks noGrp="1"/>
          </p:cNvSpPr>
          <p:nvPr>
            <p:ph idx="1"/>
          </p:nvPr>
        </p:nvSpPr>
        <p:spPr/>
        <p:txBody>
          <a:bodyPr>
            <a:normAutofit/>
          </a:bodyPr>
          <a:lstStyle/>
          <a:p>
            <a:endParaRPr lang="en-US"/>
          </a:p>
          <a:p>
            <a:endParaRPr lang="en-US"/>
          </a:p>
        </p:txBody>
      </p:sp>
      <p:sp>
        <p:nvSpPr>
          <p:cNvPr id="4" name="Date Placeholder 3"/>
          <p:cNvSpPr>
            <a:spLocks noGrp="1"/>
          </p:cNvSpPr>
          <p:nvPr>
            <p:ph type="dt" sz="half" idx="10"/>
          </p:nvPr>
        </p:nvSpPr>
        <p:spPr/>
        <p:txBody>
          <a:bodyPr/>
          <a:lstStyle/>
          <a:p>
            <a:r>
              <a:rPr lang="en-US"/>
              <a:t>3.303</a:t>
            </a:r>
          </a:p>
        </p:txBody>
      </p:sp>
      <p:sp>
        <p:nvSpPr>
          <p:cNvPr id="5" name="Footer Placeholder 4"/>
          <p:cNvSpPr>
            <a:spLocks noGrp="1"/>
          </p:cNvSpPr>
          <p:nvPr>
            <p:ph type="ftr" sz="quarter" idx="11"/>
          </p:nvPr>
        </p:nvSpPr>
        <p:spPr/>
        <p:txBody>
          <a:bodyPr/>
          <a:lstStyle/>
          <a:p>
            <a:r>
              <a:rPr lang="en-US"/>
              <a:t>Basic Time Series Forecasting Methods</a:t>
            </a:r>
          </a:p>
        </p:txBody>
      </p:sp>
      <p:sp>
        <p:nvSpPr>
          <p:cNvPr id="11" name="Slide Number Placeholder 10"/>
          <p:cNvSpPr>
            <a:spLocks noGrp="1"/>
          </p:cNvSpPr>
          <p:nvPr>
            <p:ph type="sldNum" sz="quarter" idx="12"/>
          </p:nvPr>
        </p:nvSpPr>
        <p:spPr/>
        <p:txBody>
          <a:bodyPr/>
          <a:lstStyle/>
          <a:p>
            <a:fld id="{A1F167E5-13F8-40E9-B8EF-670F625BAC1B}" type="slidenum">
              <a:rPr lang="en-US" smtClean="0"/>
              <a:pPr/>
              <a:t>104</a:t>
            </a:fld>
            <a:endParaRPr lang="en-US"/>
          </a:p>
        </p:txBody>
      </p:sp>
      <p:sp>
        <p:nvSpPr>
          <p:cNvPr id="6" name="Rectangle 5"/>
          <p:cNvSpPr/>
          <p:nvPr/>
        </p:nvSpPr>
        <p:spPr>
          <a:xfrm>
            <a:off x="768763" y="2198448"/>
            <a:ext cx="3570208" cy="400110"/>
          </a:xfrm>
          <a:prstGeom prst="rect">
            <a:avLst/>
          </a:prstGeom>
        </p:spPr>
        <p:txBody>
          <a:bodyPr wrap="none">
            <a:spAutoFit/>
          </a:bodyPr>
          <a:lstStyle/>
          <a:p>
            <a:r>
              <a:rPr lang="en-US" sz="2000" b="1">
                <a:solidFill>
                  <a:schemeClr val="tx1">
                    <a:lumMod val="65000"/>
                    <a:lumOff val="35000"/>
                  </a:schemeClr>
                </a:solidFill>
                <a:latin typeface="Courier New" panose="02070309020205020404" pitchFamily="49" charset="0"/>
                <a:cs typeface="Courier New" panose="02070309020205020404" pitchFamily="49" charset="0"/>
              </a:rPr>
              <a:t>95% CI is y ± 1.96(SE)</a:t>
            </a:r>
            <a:endParaRPr lang="en-US" sz="2000" b="1" baseline="-25000">
              <a:solidFill>
                <a:schemeClr val="tx1">
                  <a:lumMod val="65000"/>
                  <a:lumOff val="35000"/>
                </a:schemeClr>
              </a:solidFill>
              <a:latin typeface="Courier New" panose="02070309020205020404" pitchFamily="49" charset="0"/>
              <a:cs typeface="Courier New" panose="02070309020205020404" pitchFamily="49" charset="0"/>
            </a:endParaRPr>
          </a:p>
        </p:txBody>
      </p:sp>
      <p:sp>
        <p:nvSpPr>
          <p:cNvPr id="7" name="Rectangle 6"/>
          <p:cNvSpPr/>
          <p:nvPr/>
        </p:nvSpPr>
        <p:spPr>
          <a:xfrm>
            <a:off x="768763" y="3037337"/>
            <a:ext cx="4647426" cy="400110"/>
          </a:xfrm>
          <a:prstGeom prst="rect">
            <a:avLst/>
          </a:prstGeom>
        </p:spPr>
        <p:txBody>
          <a:bodyPr wrap="none">
            <a:spAutoFit/>
          </a:bodyPr>
          <a:lstStyle/>
          <a:p>
            <a:r>
              <a:rPr lang="en-US" sz="2000" b="1">
                <a:solidFill>
                  <a:schemeClr val="tx1">
                    <a:lumMod val="65000"/>
                    <a:lumOff val="35000"/>
                  </a:schemeClr>
                </a:solidFill>
                <a:latin typeface="Courier New" panose="02070309020205020404" pitchFamily="49" charset="0"/>
                <a:cs typeface="Courier New" panose="02070309020205020404" pitchFamily="49" charset="0"/>
              </a:rPr>
              <a:t>95% CI is 47322 ± 1.96(3525) </a:t>
            </a:r>
            <a:endParaRPr lang="en-US" sz="2000" b="1" baseline="-25000">
              <a:solidFill>
                <a:schemeClr val="tx1">
                  <a:lumMod val="65000"/>
                  <a:lumOff val="35000"/>
                </a:schemeClr>
              </a:solidFill>
              <a:latin typeface="Courier New" panose="02070309020205020404" pitchFamily="49" charset="0"/>
              <a:cs typeface="Courier New" panose="02070309020205020404" pitchFamily="49" charset="0"/>
            </a:endParaRPr>
          </a:p>
        </p:txBody>
      </p:sp>
      <p:sp>
        <p:nvSpPr>
          <p:cNvPr id="8" name="Rectangle 7"/>
          <p:cNvSpPr/>
          <p:nvPr/>
        </p:nvSpPr>
        <p:spPr>
          <a:xfrm>
            <a:off x="304800" y="2598558"/>
            <a:ext cx="455574" cy="400110"/>
          </a:xfrm>
          <a:prstGeom prst="rect">
            <a:avLst/>
          </a:prstGeom>
        </p:spPr>
        <p:txBody>
          <a:bodyPr wrap="none">
            <a:spAutoFit/>
          </a:bodyPr>
          <a:lstStyle/>
          <a:p>
            <a:r>
              <a:rPr lang="en-US" sz="2000"/>
              <a:t>so</a:t>
            </a:r>
          </a:p>
        </p:txBody>
      </p:sp>
      <p:sp>
        <p:nvSpPr>
          <p:cNvPr id="9" name="Rectangle 8"/>
          <p:cNvSpPr/>
          <p:nvPr/>
        </p:nvSpPr>
        <p:spPr>
          <a:xfrm>
            <a:off x="282140" y="1706278"/>
            <a:ext cx="7058343" cy="400110"/>
          </a:xfrm>
          <a:prstGeom prst="rect">
            <a:avLst/>
          </a:prstGeom>
        </p:spPr>
        <p:txBody>
          <a:bodyPr wrap="none">
            <a:spAutoFit/>
          </a:bodyPr>
          <a:lstStyle/>
          <a:p>
            <a:r>
              <a:rPr lang="en-US" sz="2000"/>
              <a:t>From the regression output, the Standard Error (SE) is 3525.</a:t>
            </a:r>
          </a:p>
        </p:txBody>
      </p:sp>
      <p:sp>
        <p:nvSpPr>
          <p:cNvPr id="10" name="Rectangle 9"/>
          <p:cNvSpPr/>
          <p:nvPr/>
        </p:nvSpPr>
        <p:spPr>
          <a:xfrm>
            <a:off x="304800" y="3779551"/>
            <a:ext cx="8587220" cy="1015663"/>
          </a:xfrm>
          <a:prstGeom prst="rect">
            <a:avLst/>
          </a:prstGeom>
        </p:spPr>
        <p:txBody>
          <a:bodyPr wrap="square">
            <a:spAutoFit/>
          </a:bodyPr>
          <a:lstStyle/>
          <a:p>
            <a:r>
              <a:rPr lang="en-US" sz="2000"/>
              <a:t>This implies that the likely salary for a person hired with 11 years of experience as a Director can be expected, with a 95% probability, to be in the range from $40,414 to $54,230.</a:t>
            </a:r>
          </a:p>
        </p:txBody>
      </p:sp>
    </p:spTree>
    <p:extLst>
      <p:ext uri="{BB962C8B-B14F-4D97-AF65-F5344CB8AC3E}">
        <p14:creationId xmlns:p14="http://schemas.microsoft.com/office/powerpoint/2010/main" val="386364624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Making Predictions</a:t>
            </a:r>
          </a:p>
        </p:txBody>
      </p:sp>
      <p:sp>
        <p:nvSpPr>
          <p:cNvPr id="4" name="Date Placeholder 3"/>
          <p:cNvSpPr>
            <a:spLocks noGrp="1"/>
          </p:cNvSpPr>
          <p:nvPr>
            <p:ph type="dt" sz="half" idx="10"/>
          </p:nvPr>
        </p:nvSpPr>
        <p:spPr/>
        <p:txBody>
          <a:bodyPr/>
          <a:lstStyle/>
          <a:p>
            <a:r>
              <a:rPr lang="en-US"/>
              <a:t>3.303</a:t>
            </a:r>
          </a:p>
        </p:txBody>
      </p:sp>
      <p:sp>
        <p:nvSpPr>
          <p:cNvPr id="5" name="Footer Placeholder 4"/>
          <p:cNvSpPr>
            <a:spLocks noGrp="1"/>
          </p:cNvSpPr>
          <p:nvPr>
            <p:ph type="ftr" sz="quarter" idx="11"/>
          </p:nvPr>
        </p:nvSpPr>
        <p:spPr/>
        <p:txBody>
          <a:bodyPr/>
          <a:lstStyle/>
          <a:p>
            <a:r>
              <a:rPr lang="en-US"/>
              <a:t>Basic Time Series Forecasting Methods</a:t>
            </a:r>
          </a:p>
        </p:txBody>
      </p:sp>
      <p:sp>
        <p:nvSpPr>
          <p:cNvPr id="6" name="Slide Number Placeholder 5"/>
          <p:cNvSpPr>
            <a:spLocks noGrp="1"/>
          </p:cNvSpPr>
          <p:nvPr>
            <p:ph type="sldNum" sz="quarter" idx="12"/>
          </p:nvPr>
        </p:nvSpPr>
        <p:spPr/>
        <p:txBody>
          <a:bodyPr/>
          <a:lstStyle/>
          <a:p>
            <a:fld id="{C0F4FBFA-1248-4AAF-9253-30F121885773}" type="slidenum">
              <a:rPr lang="en-US" smtClean="0"/>
              <a:t>105</a:t>
            </a:fld>
            <a:endParaRPr lang="en-US"/>
          </a:p>
        </p:txBody>
      </p:sp>
      <p:pic>
        <p:nvPicPr>
          <p:cNvPr id="7" name="Picture 2" descr="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01050" y="92076"/>
            <a:ext cx="571500" cy="442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73597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t>Developing a Regression Model</a:t>
            </a:r>
          </a:p>
        </p:txBody>
      </p:sp>
      <p:sp>
        <p:nvSpPr>
          <p:cNvPr id="2" name="Content Placeholder 1"/>
          <p:cNvSpPr>
            <a:spLocks noGrp="1"/>
          </p:cNvSpPr>
          <p:nvPr>
            <p:ph idx="1"/>
          </p:nvPr>
        </p:nvSpPr>
        <p:spPr>
          <a:solidFill>
            <a:schemeClr val="bg2"/>
          </a:solidFill>
          <a:ln>
            <a:solidFill>
              <a:schemeClr val="bg2">
                <a:lumMod val="50000"/>
              </a:schemeClr>
            </a:solidFill>
          </a:ln>
        </p:spPr>
        <p:txBody>
          <a:bodyPr>
            <a:normAutofit fontScale="77500" lnSpcReduction="20000"/>
          </a:bodyPr>
          <a:lstStyle/>
          <a:p>
            <a:pPr marL="0" indent="0">
              <a:buNone/>
            </a:pPr>
            <a:r>
              <a:rPr lang="en-US" sz="3400" b="1" u="sng">
                <a:solidFill>
                  <a:schemeClr val="accent2">
                    <a:lumMod val="75000"/>
                  </a:schemeClr>
                </a:solidFill>
              </a:rPr>
              <a:t>Steps for developing a regression model</a:t>
            </a:r>
            <a:r>
              <a:rPr lang="en-US"/>
              <a:t>:</a:t>
            </a:r>
          </a:p>
          <a:p>
            <a:pPr marL="457200" indent="-457200">
              <a:buFont typeface="+mj-lt"/>
              <a:buAutoNum type="arabicPeriod"/>
            </a:pPr>
            <a:r>
              <a:rPr lang="en-US"/>
              <a:t>specify the variable that is to be predicted</a:t>
            </a:r>
          </a:p>
          <a:p>
            <a:pPr marL="457200" indent="-457200">
              <a:buFont typeface="+mj-lt"/>
              <a:buAutoNum type="arabicPeriod"/>
            </a:pPr>
            <a:r>
              <a:rPr lang="en-US"/>
              <a:t>generate the independent variables that are thought to influence the dependent variable</a:t>
            </a:r>
          </a:p>
          <a:p>
            <a:pPr marL="457200" indent="-457200">
              <a:buFont typeface="+mj-lt"/>
              <a:buAutoNum type="arabicPeriod"/>
            </a:pPr>
            <a:r>
              <a:rPr lang="en-US"/>
              <a:t>collect data and inspect the data for outliers</a:t>
            </a:r>
          </a:p>
          <a:p>
            <a:pPr marL="457200" indent="-457200">
              <a:buFont typeface="+mj-lt"/>
              <a:buAutoNum type="arabicPeriod"/>
            </a:pPr>
            <a:r>
              <a:rPr lang="en-US"/>
              <a:t>visually inspect the relationships between the independent and dependent variables to ensure there’s correlation</a:t>
            </a:r>
          </a:p>
          <a:p>
            <a:pPr marL="457200" indent="-457200">
              <a:buFont typeface="+mj-lt"/>
              <a:buAutoNum type="arabicPeriod"/>
            </a:pPr>
            <a:r>
              <a:rPr lang="en-US"/>
              <a:t>create a multiple regression model from the coefficients</a:t>
            </a:r>
          </a:p>
          <a:p>
            <a:pPr marL="457200" indent="-457200">
              <a:buFont typeface="+mj-lt"/>
              <a:buAutoNum type="arabicPeriod"/>
            </a:pPr>
            <a:r>
              <a:rPr lang="en-US"/>
              <a:t>evaluate the model by interpreting its Adjusted </a:t>
            </a:r>
            <a:r>
              <a:rPr lang="en-US" i="1"/>
              <a:t>R</a:t>
            </a:r>
            <a:r>
              <a:rPr lang="en-US" i="1" baseline="30000"/>
              <a:t>2</a:t>
            </a:r>
            <a:r>
              <a:rPr lang="en-US"/>
              <a:t>, and the </a:t>
            </a:r>
            <a:r>
              <a:rPr lang="en-US" i="1"/>
              <a:t>p</a:t>
            </a:r>
            <a:r>
              <a:rPr lang="en-US"/>
              <a:t> values of the regression variables</a:t>
            </a:r>
          </a:p>
          <a:p>
            <a:pPr marL="457200" indent="-457200">
              <a:buFont typeface="+mj-lt"/>
              <a:buAutoNum type="arabicPeriod"/>
            </a:pPr>
            <a:r>
              <a:rPr lang="en-US"/>
              <a:t>remove any non-significant variables and create a new model</a:t>
            </a:r>
          </a:p>
          <a:p>
            <a:pPr marL="457200" indent="-457200">
              <a:buFont typeface="+mj-lt"/>
              <a:buAutoNum type="arabicPeriod"/>
            </a:pPr>
            <a:r>
              <a:rPr lang="en-US"/>
              <a:t>use the model to calculate a forecast with a confidence interval</a:t>
            </a:r>
          </a:p>
        </p:txBody>
      </p:sp>
      <p:sp>
        <p:nvSpPr>
          <p:cNvPr id="3" name="Date Placeholder 2"/>
          <p:cNvSpPr>
            <a:spLocks noGrp="1"/>
          </p:cNvSpPr>
          <p:nvPr>
            <p:ph type="dt" sz="half" idx="10"/>
          </p:nvPr>
        </p:nvSpPr>
        <p:spPr/>
        <p:txBody>
          <a:bodyPr/>
          <a:lstStyle/>
          <a:p>
            <a:r>
              <a:rPr lang="en-US"/>
              <a:t>3.303</a:t>
            </a:r>
          </a:p>
        </p:txBody>
      </p:sp>
      <p:sp>
        <p:nvSpPr>
          <p:cNvPr id="6" name="Footer Placeholder 5"/>
          <p:cNvSpPr>
            <a:spLocks noGrp="1"/>
          </p:cNvSpPr>
          <p:nvPr>
            <p:ph type="ftr" sz="quarter" idx="11"/>
          </p:nvPr>
        </p:nvSpPr>
        <p:spPr/>
        <p:txBody>
          <a:bodyPr/>
          <a:lstStyle/>
          <a:p>
            <a:r>
              <a:rPr lang="en-US"/>
              <a:t>Basic Time Series Forecasting Methods</a:t>
            </a:r>
          </a:p>
        </p:txBody>
      </p:sp>
      <p:sp>
        <p:nvSpPr>
          <p:cNvPr id="5" name="Slide Number Placeholder 4"/>
          <p:cNvSpPr>
            <a:spLocks noGrp="1"/>
          </p:cNvSpPr>
          <p:nvPr>
            <p:ph type="sldNum" sz="quarter" idx="12"/>
          </p:nvPr>
        </p:nvSpPr>
        <p:spPr/>
        <p:txBody>
          <a:bodyPr/>
          <a:lstStyle/>
          <a:p>
            <a:fld id="{A1F167E5-13F8-40E9-B8EF-670F625BAC1B}" type="slidenum">
              <a:rPr lang="en-US" smtClean="0"/>
              <a:pPr/>
              <a:t>106</a:t>
            </a:fld>
            <a:endParaRPr lang="en-US"/>
          </a:p>
        </p:txBody>
      </p:sp>
    </p:spTree>
    <p:extLst>
      <p:ext uri="{BB962C8B-B14F-4D97-AF65-F5344CB8AC3E}">
        <p14:creationId xmlns:p14="http://schemas.microsoft.com/office/powerpoint/2010/main" val="283102236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Simplifying Regression Models </a:t>
            </a:r>
          </a:p>
        </p:txBody>
      </p:sp>
      <p:sp>
        <p:nvSpPr>
          <p:cNvPr id="3" name="Content Placeholder 2"/>
          <p:cNvSpPr>
            <a:spLocks noGrp="1"/>
          </p:cNvSpPr>
          <p:nvPr>
            <p:ph idx="1"/>
          </p:nvPr>
        </p:nvSpPr>
        <p:spPr/>
        <p:txBody>
          <a:bodyPr>
            <a:normAutofit fontScale="85000" lnSpcReduction="20000"/>
          </a:bodyPr>
          <a:lstStyle/>
          <a:p>
            <a:r>
              <a:rPr lang="en-US"/>
              <a:t>One approach to simplifying multiple regression equations are the stepwise procedures which add or remove variables one-at-a-time until some stopping rule is satisfied.</a:t>
            </a:r>
          </a:p>
          <a:p>
            <a:pPr lvl="1"/>
            <a:r>
              <a:rPr lang="en-US" b="1"/>
              <a:t>Forward selection </a:t>
            </a:r>
            <a:r>
              <a:rPr lang="en-US"/>
              <a:t>starts with an empty model.  The variable that has the smallest </a:t>
            </a:r>
            <a:r>
              <a:rPr lang="en-US" i="1"/>
              <a:t>p</a:t>
            </a:r>
            <a:r>
              <a:rPr lang="en-US"/>
              <a:t>-value when it is the only predictor in the regression equation is placed in the model. Each subsequent step adds the variable that has the smallest </a:t>
            </a:r>
            <a:r>
              <a:rPr lang="en-US" i="1"/>
              <a:t>p</a:t>
            </a:r>
            <a:r>
              <a:rPr lang="en-US"/>
              <a:t>-value in the presence of the predictors already in the equation. Variables are added one-at-a-time as long as their </a:t>
            </a:r>
            <a:r>
              <a:rPr lang="en-US" i="1"/>
              <a:t>p</a:t>
            </a:r>
            <a:r>
              <a:rPr lang="en-US"/>
              <a:t>-values are less than 0.05.</a:t>
            </a:r>
          </a:p>
          <a:p>
            <a:pPr lvl="1"/>
            <a:r>
              <a:rPr lang="en-US" b="1"/>
              <a:t>Backward elimination</a:t>
            </a:r>
            <a:r>
              <a:rPr lang="en-US"/>
              <a:t> starts with all of the predictors in the model. The variable that is least significant – that is, the one with the largest </a:t>
            </a:r>
            <a:r>
              <a:rPr lang="en-US" i="1"/>
              <a:t>p</a:t>
            </a:r>
            <a:r>
              <a:rPr lang="en-US"/>
              <a:t>-value – is removed and the model is refitted. Each subsequent step removes the least significant variable in the model until all remaining variables have individual </a:t>
            </a:r>
            <a:r>
              <a:rPr lang="en-US" i="1"/>
              <a:t>p</a:t>
            </a:r>
            <a:r>
              <a:rPr lang="en-US"/>
              <a:t>-values &lt; 0.05.</a:t>
            </a:r>
          </a:p>
          <a:p>
            <a:pPr lvl="1"/>
            <a:r>
              <a:rPr lang="en-US" b="1"/>
              <a:t>Stepwise regression</a:t>
            </a:r>
            <a:r>
              <a:rPr lang="en-US"/>
              <a:t> is similar to forward selection except that variables are removed from the model if they become nonsignificant as other predictors are added.</a:t>
            </a:r>
          </a:p>
          <a:p>
            <a:endParaRPr lang="en-US"/>
          </a:p>
        </p:txBody>
      </p:sp>
      <p:sp>
        <p:nvSpPr>
          <p:cNvPr id="4" name="Date Placeholder 3"/>
          <p:cNvSpPr>
            <a:spLocks noGrp="1"/>
          </p:cNvSpPr>
          <p:nvPr>
            <p:ph type="dt" sz="half" idx="10"/>
          </p:nvPr>
        </p:nvSpPr>
        <p:spPr/>
        <p:txBody>
          <a:bodyPr/>
          <a:lstStyle/>
          <a:p>
            <a:r>
              <a:rPr lang="en-US"/>
              <a:t>3.303</a:t>
            </a:r>
          </a:p>
        </p:txBody>
      </p:sp>
      <p:sp>
        <p:nvSpPr>
          <p:cNvPr id="5" name="Footer Placeholder 4"/>
          <p:cNvSpPr>
            <a:spLocks noGrp="1"/>
          </p:cNvSpPr>
          <p:nvPr>
            <p:ph type="ftr" sz="quarter" idx="11"/>
          </p:nvPr>
        </p:nvSpPr>
        <p:spPr/>
        <p:txBody>
          <a:bodyPr/>
          <a:lstStyle/>
          <a:p>
            <a:r>
              <a:rPr lang="en-US"/>
              <a:t>Basic Time Series Forecasting Methods</a:t>
            </a:r>
          </a:p>
        </p:txBody>
      </p:sp>
      <p:sp>
        <p:nvSpPr>
          <p:cNvPr id="6" name="Slide Number Placeholder 5"/>
          <p:cNvSpPr>
            <a:spLocks noGrp="1"/>
          </p:cNvSpPr>
          <p:nvPr>
            <p:ph type="sldNum" sz="quarter" idx="12"/>
          </p:nvPr>
        </p:nvSpPr>
        <p:spPr/>
        <p:txBody>
          <a:bodyPr/>
          <a:lstStyle/>
          <a:p>
            <a:fld id="{C0F4FBFA-1248-4AAF-9253-30F121885773}" type="slidenum">
              <a:rPr lang="en-US" smtClean="0"/>
              <a:t>107</a:t>
            </a:fld>
            <a:endParaRPr lang="en-US"/>
          </a:p>
        </p:txBody>
      </p:sp>
    </p:spTree>
    <p:extLst>
      <p:ext uri="{BB962C8B-B14F-4D97-AF65-F5344CB8AC3E}">
        <p14:creationId xmlns:p14="http://schemas.microsoft.com/office/powerpoint/2010/main" val="328453585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t>Evaluating a Regression Model</a:t>
            </a:r>
          </a:p>
        </p:txBody>
      </p:sp>
      <p:sp>
        <p:nvSpPr>
          <p:cNvPr id="2" name="Date Placeholder 1"/>
          <p:cNvSpPr>
            <a:spLocks noGrp="1"/>
          </p:cNvSpPr>
          <p:nvPr>
            <p:ph type="dt" sz="half" idx="10"/>
          </p:nvPr>
        </p:nvSpPr>
        <p:spPr/>
        <p:txBody>
          <a:bodyPr/>
          <a:lstStyle/>
          <a:p>
            <a:r>
              <a:rPr lang="en-US"/>
              <a:t>3.303</a:t>
            </a:r>
          </a:p>
        </p:txBody>
      </p:sp>
      <p:sp>
        <p:nvSpPr>
          <p:cNvPr id="5" name="Footer Placeholder 4"/>
          <p:cNvSpPr>
            <a:spLocks noGrp="1"/>
          </p:cNvSpPr>
          <p:nvPr>
            <p:ph type="ftr" sz="quarter" idx="11"/>
          </p:nvPr>
        </p:nvSpPr>
        <p:spPr/>
        <p:txBody>
          <a:bodyPr/>
          <a:lstStyle/>
          <a:p>
            <a:r>
              <a:rPr lang="en-US"/>
              <a:t>Basic Time Series Forecasting Methods</a:t>
            </a:r>
          </a:p>
        </p:txBody>
      </p:sp>
      <p:sp>
        <p:nvSpPr>
          <p:cNvPr id="3" name="Slide Number Placeholder 2"/>
          <p:cNvSpPr>
            <a:spLocks noGrp="1"/>
          </p:cNvSpPr>
          <p:nvPr>
            <p:ph type="sldNum" sz="quarter" idx="12"/>
          </p:nvPr>
        </p:nvSpPr>
        <p:spPr/>
        <p:txBody>
          <a:bodyPr/>
          <a:lstStyle/>
          <a:p>
            <a:fld id="{A1F167E5-13F8-40E9-B8EF-670F625BAC1B}" type="slidenum">
              <a:rPr lang="en-US" smtClean="0"/>
              <a:pPr/>
              <a:t>108</a:t>
            </a:fld>
            <a:endParaRPr lang="en-US"/>
          </a:p>
        </p:txBody>
      </p:sp>
      <p:sp>
        <p:nvSpPr>
          <p:cNvPr id="6" name="Diamond 5"/>
          <p:cNvSpPr/>
          <p:nvPr/>
        </p:nvSpPr>
        <p:spPr>
          <a:xfrm>
            <a:off x="571652" y="1370095"/>
            <a:ext cx="1828800" cy="1828800"/>
          </a:xfrm>
          <a:prstGeom prst="diamond">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lumMod val="50000"/>
                  </a:schemeClr>
                </a:solidFill>
              </a:rPr>
              <a:t>Adjusted R</a:t>
            </a:r>
            <a:r>
              <a:rPr lang="en-US" sz="1200" baseline="30000">
                <a:solidFill>
                  <a:schemeClr val="bg1">
                    <a:lumMod val="50000"/>
                  </a:schemeClr>
                </a:solidFill>
              </a:rPr>
              <a:t>2</a:t>
            </a:r>
            <a:r>
              <a:rPr lang="en-US" sz="1200">
                <a:solidFill>
                  <a:schemeClr val="bg1">
                    <a:lumMod val="50000"/>
                  </a:schemeClr>
                </a:solidFill>
              </a:rPr>
              <a:t> &gt; 0.7?</a:t>
            </a:r>
          </a:p>
        </p:txBody>
      </p:sp>
      <p:sp>
        <p:nvSpPr>
          <p:cNvPr id="7" name="Diamond 6"/>
          <p:cNvSpPr/>
          <p:nvPr/>
        </p:nvSpPr>
        <p:spPr>
          <a:xfrm>
            <a:off x="3238652" y="1370095"/>
            <a:ext cx="2057400" cy="1828800"/>
          </a:xfrm>
          <a:prstGeom prst="diamond">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lumMod val="50000"/>
                  </a:schemeClr>
                </a:solidFill>
              </a:rPr>
              <a:t>Significance F &lt; 0.05?</a:t>
            </a:r>
          </a:p>
        </p:txBody>
      </p:sp>
      <p:sp>
        <p:nvSpPr>
          <p:cNvPr id="8" name="Diamond 7"/>
          <p:cNvSpPr/>
          <p:nvPr/>
        </p:nvSpPr>
        <p:spPr>
          <a:xfrm>
            <a:off x="3352800" y="3812201"/>
            <a:ext cx="1828800" cy="1828800"/>
          </a:xfrm>
          <a:prstGeom prst="diamond">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a:solidFill>
                  <a:schemeClr val="bg1">
                    <a:lumMod val="50000"/>
                  </a:schemeClr>
                </a:solidFill>
              </a:rPr>
              <a:t>p</a:t>
            </a:r>
            <a:r>
              <a:rPr lang="en-US" sz="1200">
                <a:solidFill>
                  <a:schemeClr val="bg1">
                    <a:lumMod val="50000"/>
                  </a:schemeClr>
                </a:solidFill>
              </a:rPr>
              <a:t>-value of each variable </a:t>
            </a:r>
            <a:br>
              <a:rPr lang="en-US" sz="1200">
                <a:solidFill>
                  <a:schemeClr val="bg1">
                    <a:lumMod val="50000"/>
                  </a:schemeClr>
                </a:solidFill>
              </a:rPr>
            </a:br>
            <a:r>
              <a:rPr lang="en-US" sz="1200">
                <a:solidFill>
                  <a:schemeClr val="bg1">
                    <a:lumMod val="50000"/>
                  </a:schemeClr>
                </a:solidFill>
              </a:rPr>
              <a:t>&lt; 0.05?</a:t>
            </a:r>
          </a:p>
        </p:txBody>
      </p:sp>
      <p:cxnSp>
        <p:nvCxnSpPr>
          <p:cNvPr id="10" name="Straight Arrow Connector 9"/>
          <p:cNvCxnSpPr>
            <a:stCxn id="6" idx="3"/>
            <a:endCxn id="7" idx="1"/>
          </p:cNvCxnSpPr>
          <p:nvPr/>
        </p:nvCxnSpPr>
        <p:spPr>
          <a:xfrm>
            <a:off x="2400452" y="2284495"/>
            <a:ext cx="838200" cy="1588"/>
          </a:xfrm>
          <a:prstGeom prst="straightConnector1">
            <a:avLst/>
          </a:prstGeom>
          <a:ln w="28575">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637952" y="2027195"/>
            <a:ext cx="435056" cy="276999"/>
          </a:xfrm>
          <a:prstGeom prst="rect">
            <a:avLst/>
          </a:prstGeom>
          <a:noFill/>
        </p:spPr>
        <p:txBody>
          <a:bodyPr wrap="none" rtlCol="0">
            <a:spAutoFit/>
          </a:bodyPr>
          <a:lstStyle/>
          <a:p>
            <a:r>
              <a:rPr lang="en-US" sz="1200"/>
              <a:t>Yes</a:t>
            </a:r>
          </a:p>
        </p:txBody>
      </p:sp>
      <p:sp>
        <p:nvSpPr>
          <p:cNvPr id="13" name="TextBox 12"/>
          <p:cNvSpPr txBox="1"/>
          <p:nvPr/>
        </p:nvSpPr>
        <p:spPr>
          <a:xfrm>
            <a:off x="1200052" y="3538320"/>
            <a:ext cx="369332" cy="287899"/>
          </a:xfrm>
          <a:prstGeom prst="rect">
            <a:avLst/>
          </a:prstGeom>
          <a:noFill/>
        </p:spPr>
        <p:txBody>
          <a:bodyPr vert="vert270" wrap="none" rtlCol="0">
            <a:spAutoFit/>
          </a:bodyPr>
          <a:lstStyle/>
          <a:p>
            <a:r>
              <a:rPr lang="en-US" sz="1200"/>
              <a:t>No</a:t>
            </a:r>
          </a:p>
        </p:txBody>
      </p:sp>
      <p:sp>
        <p:nvSpPr>
          <p:cNvPr id="15" name="Rectangle 14"/>
          <p:cNvSpPr/>
          <p:nvPr/>
        </p:nvSpPr>
        <p:spPr>
          <a:xfrm>
            <a:off x="647852" y="4265695"/>
            <a:ext cx="1676400" cy="1219200"/>
          </a:xfrm>
          <a:prstGeom prst="rec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rgbClr val="C00000"/>
                </a:solidFill>
              </a:rPr>
              <a:t>Model is not strong enough to make useful predictions. Build a different model.</a:t>
            </a:r>
          </a:p>
        </p:txBody>
      </p:sp>
      <p:cxnSp>
        <p:nvCxnSpPr>
          <p:cNvPr id="16" name="Straight Arrow Connector 15"/>
          <p:cNvCxnSpPr>
            <a:endCxn id="15" idx="0"/>
          </p:cNvCxnSpPr>
          <p:nvPr/>
        </p:nvCxnSpPr>
        <p:spPr>
          <a:xfrm rot="5400000">
            <a:off x="953446" y="3732295"/>
            <a:ext cx="1066006" cy="794"/>
          </a:xfrm>
          <a:prstGeom prst="straightConnector1">
            <a:avLst/>
          </a:prstGeom>
          <a:ln w="28575">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7" idx="2"/>
            <a:endCxn id="8" idx="0"/>
          </p:cNvCxnSpPr>
          <p:nvPr/>
        </p:nvCxnSpPr>
        <p:spPr>
          <a:xfrm rot="5400000">
            <a:off x="3960623" y="3505472"/>
            <a:ext cx="613306" cy="152"/>
          </a:xfrm>
          <a:prstGeom prst="bentConnector3">
            <a:avLst>
              <a:gd name="adj1" fmla="val 50000"/>
            </a:avLst>
          </a:prstGeom>
          <a:ln w="28575">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948202" y="3327545"/>
            <a:ext cx="369332" cy="342723"/>
          </a:xfrm>
          <a:prstGeom prst="rect">
            <a:avLst/>
          </a:prstGeom>
          <a:noFill/>
        </p:spPr>
        <p:txBody>
          <a:bodyPr vert="vert270" wrap="none" rtlCol="0">
            <a:spAutoFit/>
          </a:bodyPr>
          <a:lstStyle/>
          <a:p>
            <a:r>
              <a:rPr lang="en-US" sz="1200"/>
              <a:t>Yes</a:t>
            </a:r>
          </a:p>
        </p:txBody>
      </p:sp>
      <p:sp>
        <p:nvSpPr>
          <p:cNvPr id="26" name="Rectangle 25"/>
          <p:cNvSpPr/>
          <p:nvPr/>
        </p:nvSpPr>
        <p:spPr>
          <a:xfrm>
            <a:off x="5981852" y="1674895"/>
            <a:ext cx="1676400" cy="1219200"/>
          </a:xfrm>
          <a:prstGeom prst="rec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rgbClr val="C00000"/>
                </a:solidFill>
              </a:rPr>
              <a:t>Model is not statistically valid. Get more data points and try again.</a:t>
            </a:r>
          </a:p>
        </p:txBody>
      </p:sp>
      <p:cxnSp>
        <p:nvCxnSpPr>
          <p:cNvPr id="37" name="Straight Arrow Connector 36"/>
          <p:cNvCxnSpPr>
            <a:stCxn id="7" idx="3"/>
            <a:endCxn id="26" idx="1"/>
          </p:cNvCxnSpPr>
          <p:nvPr/>
        </p:nvCxnSpPr>
        <p:spPr>
          <a:xfrm>
            <a:off x="5296052" y="2284495"/>
            <a:ext cx="685800" cy="1588"/>
          </a:xfrm>
          <a:prstGeom prst="straightConnector1">
            <a:avLst/>
          </a:prstGeom>
          <a:ln w="28575">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296052" y="2027195"/>
            <a:ext cx="380232" cy="276999"/>
          </a:xfrm>
          <a:prstGeom prst="rect">
            <a:avLst/>
          </a:prstGeom>
          <a:noFill/>
        </p:spPr>
        <p:txBody>
          <a:bodyPr wrap="none" rtlCol="0">
            <a:spAutoFit/>
          </a:bodyPr>
          <a:lstStyle/>
          <a:p>
            <a:r>
              <a:rPr lang="en-US" sz="1200"/>
              <a:t>No</a:t>
            </a:r>
          </a:p>
        </p:txBody>
      </p:sp>
      <p:sp>
        <p:nvSpPr>
          <p:cNvPr id="43" name="Rectangle 42"/>
          <p:cNvSpPr/>
          <p:nvPr/>
        </p:nvSpPr>
        <p:spPr>
          <a:xfrm>
            <a:off x="3429000" y="6076426"/>
            <a:ext cx="1676400" cy="457200"/>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3">
                    <a:lumMod val="50000"/>
                  </a:schemeClr>
                </a:solidFill>
              </a:rPr>
              <a:t>Good model. </a:t>
            </a:r>
            <a:br>
              <a:rPr lang="en-US" sz="1200">
                <a:solidFill>
                  <a:schemeClr val="accent3">
                    <a:lumMod val="50000"/>
                  </a:schemeClr>
                </a:solidFill>
              </a:rPr>
            </a:br>
            <a:r>
              <a:rPr lang="en-US" sz="1200">
                <a:solidFill>
                  <a:schemeClr val="accent3">
                    <a:lumMod val="50000"/>
                  </a:schemeClr>
                </a:solidFill>
              </a:rPr>
              <a:t>Start using it.</a:t>
            </a:r>
          </a:p>
        </p:txBody>
      </p:sp>
      <p:sp>
        <p:nvSpPr>
          <p:cNvPr id="44" name="Rectangle 43"/>
          <p:cNvSpPr/>
          <p:nvPr/>
        </p:nvSpPr>
        <p:spPr>
          <a:xfrm>
            <a:off x="6019800" y="4117001"/>
            <a:ext cx="1676400" cy="1219200"/>
          </a:xfrm>
          <a:prstGeom prst="rec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rgbClr val="C00000"/>
                </a:solidFill>
              </a:rPr>
              <a:t>Remove each variable with </a:t>
            </a:r>
            <a:r>
              <a:rPr lang="en-US" sz="1200" i="1">
                <a:solidFill>
                  <a:srgbClr val="C00000"/>
                </a:solidFill>
              </a:rPr>
              <a:t>p</a:t>
            </a:r>
            <a:r>
              <a:rPr lang="en-US" sz="1200">
                <a:solidFill>
                  <a:srgbClr val="C00000"/>
                </a:solidFill>
              </a:rPr>
              <a:t>-value &gt; 0.05 and run regression again and then re-evaluate.</a:t>
            </a:r>
          </a:p>
        </p:txBody>
      </p:sp>
      <p:cxnSp>
        <p:nvCxnSpPr>
          <p:cNvPr id="45" name="Straight Arrow Connector 44"/>
          <p:cNvCxnSpPr>
            <a:stCxn id="8" idx="3"/>
            <a:endCxn id="44" idx="1"/>
          </p:cNvCxnSpPr>
          <p:nvPr/>
        </p:nvCxnSpPr>
        <p:spPr>
          <a:xfrm>
            <a:off x="5181600" y="4726601"/>
            <a:ext cx="838200" cy="1588"/>
          </a:xfrm>
          <a:prstGeom prst="straightConnector1">
            <a:avLst/>
          </a:prstGeom>
          <a:ln w="28575">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5410200" y="4469301"/>
            <a:ext cx="380232" cy="276999"/>
          </a:xfrm>
          <a:prstGeom prst="rect">
            <a:avLst/>
          </a:prstGeom>
          <a:noFill/>
        </p:spPr>
        <p:txBody>
          <a:bodyPr wrap="none" rtlCol="0">
            <a:spAutoFit/>
          </a:bodyPr>
          <a:lstStyle/>
          <a:p>
            <a:r>
              <a:rPr lang="en-US" sz="1200"/>
              <a:t>No</a:t>
            </a:r>
          </a:p>
        </p:txBody>
      </p:sp>
      <p:cxnSp>
        <p:nvCxnSpPr>
          <p:cNvPr id="53" name="Elbow Connector 52"/>
          <p:cNvCxnSpPr>
            <a:stCxn id="8" idx="2"/>
            <a:endCxn id="43" idx="0"/>
          </p:cNvCxnSpPr>
          <p:nvPr/>
        </p:nvCxnSpPr>
        <p:spPr>
          <a:xfrm rot="5400000">
            <a:off x="4049488" y="5858713"/>
            <a:ext cx="435425" cy="1588"/>
          </a:xfrm>
          <a:prstGeom prst="bentConnector3">
            <a:avLst>
              <a:gd name="adj1" fmla="val 50000"/>
            </a:avLst>
          </a:prstGeom>
          <a:ln w="28575">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974275" y="5681576"/>
            <a:ext cx="369332" cy="342723"/>
          </a:xfrm>
          <a:prstGeom prst="rect">
            <a:avLst/>
          </a:prstGeom>
          <a:noFill/>
        </p:spPr>
        <p:txBody>
          <a:bodyPr vert="vert270" wrap="none" rtlCol="0">
            <a:spAutoFit/>
          </a:bodyPr>
          <a:lstStyle/>
          <a:p>
            <a:r>
              <a:rPr lang="en-US" sz="1200"/>
              <a:t>Yes</a:t>
            </a:r>
          </a:p>
        </p:txBody>
      </p:sp>
    </p:spTree>
    <p:extLst>
      <p:ext uri="{BB962C8B-B14F-4D97-AF65-F5344CB8AC3E}">
        <p14:creationId xmlns:p14="http://schemas.microsoft.com/office/powerpoint/2010/main" val="39415144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a:solidFill>
                  <a:schemeClr val="accent3">
                    <a:lumMod val="75000"/>
                  </a:schemeClr>
                </a:solidFill>
              </a:rPr>
              <a:t>Lesson 9:</a:t>
            </a:r>
            <a:r>
              <a:rPr lang="en-US">
                <a:solidFill>
                  <a:schemeClr val="bg2">
                    <a:lumMod val="50000"/>
                  </a:schemeClr>
                </a:solidFill>
              </a:rPr>
              <a:t> </a:t>
            </a:r>
            <a:br>
              <a:rPr lang="en-US"/>
            </a:br>
            <a:r>
              <a:rPr lang="en-US" sz="2400"/>
              <a:t>Choosing a Model</a:t>
            </a:r>
            <a:endParaRPr lang="en-US"/>
          </a:p>
        </p:txBody>
      </p:sp>
      <p:sp>
        <p:nvSpPr>
          <p:cNvPr id="6" name="Date Placeholder 5"/>
          <p:cNvSpPr>
            <a:spLocks noGrp="1"/>
          </p:cNvSpPr>
          <p:nvPr>
            <p:ph type="dt" sz="half" idx="4294967295"/>
          </p:nvPr>
        </p:nvSpPr>
        <p:spPr>
          <a:xfrm>
            <a:off x="628650" y="6356351"/>
            <a:ext cx="2057400" cy="365125"/>
          </a:xfrm>
        </p:spPr>
        <p:txBody>
          <a:bodyPr/>
          <a:lstStyle/>
          <a:p>
            <a:r>
              <a:rPr lang="en-US"/>
              <a:t>3.303</a:t>
            </a:r>
          </a:p>
        </p:txBody>
      </p:sp>
      <p:sp>
        <p:nvSpPr>
          <p:cNvPr id="7" name="Footer Placeholder 6"/>
          <p:cNvSpPr>
            <a:spLocks noGrp="1"/>
          </p:cNvSpPr>
          <p:nvPr>
            <p:ph type="ftr" sz="quarter" idx="4294967295"/>
          </p:nvPr>
        </p:nvSpPr>
        <p:spPr>
          <a:xfrm>
            <a:off x="3028950" y="6356351"/>
            <a:ext cx="3086100" cy="365125"/>
          </a:xfrm>
        </p:spPr>
        <p:txBody>
          <a:bodyPr/>
          <a:lstStyle/>
          <a:p>
            <a:r>
              <a:rPr lang="en-US"/>
              <a:t>Basic Time Series Forecasting Methods</a:t>
            </a:r>
          </a:p>
        </p:txBody>
      </p:sp>
      <p:sp>
        <p:nvSpPr>
          <p:cNvPr id="9" name="Slide Number Placeholder 8"/>
          <p:cNvSpPr>
            <a:spLocks noGrp="1"/>
          </p:cNvSpPr>
          <p:nvPr>
            <p:ph type="sldNum" sz="quarter" idx="4294967295"/>
          </p:nvPr>
        </p:nvSpPr>
        <p:spPr>
          <a:xfrm>
            <a:off x="6457950" y="6356351"/>
            <a:ext cx="2057400" cy="365125"/>
          </a:xfrm>
        </p:spPr>
        <p:txBody>
          <a:bodyPr/>
          <a:lstStyle/>
          <a:p>
            <a:fld id="{C0F4FBFA-1248-4AAF-9253-30F121885773}" type="slidenum">
              <a:rPr lang="en-US" smtClean="0"/>
              <a:t>109</a:t>
            </a:fld>
            <a:endParaRPr lang="en-US"/>
          </a:p>
        </p:txBody>
      </p:sp>
    </p:spTree>
    <p:extLst>
      <p:ext uri="{BB962C8B-B14F-4D97-AF65-F5344CB8AC3E}">
        <p14:creationId xmlns:p14="http://schemas.microsoft.com/office/powerpoint/2010/main" val="169324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t>Time-Series Models</a:t>
            </a:r>
          </a:p>
        </p:txBody>
      </p:sp>
      <p:sp>
        <p:nvSpPr>
          <p:cNvPr id="169987" name="Rectangle 3"/>
          <p:cNvSpPr>
            <a:spLocks noGrp="1" noChangeArrowheads="1"/>
          </p:cNvSpPr>
          <p:nvPr>
            <p:ph idx="1"/>
          </p:nvPr>
        </p:nvSpPr>
        <p:spPr/>
        <p:txBody>
          <a:bodyPr>
            <a:normAutofit/>
          </a:bodyPr>
          <a:lstStyle/>
          <a:p>
            <a:r>
              <a:rPr lang="en-US"/>
              <a:t>Time-series models attempt to predict growth based on historical data.</a:t>
            </a:r>
          </a:p>
          <a:p>
            <a:r>
              <a:rPr lang="en-US"/>
              <a:t>Common time-series models are</a:t>
            </a:r>
          </a:p>
          <a:p>
            <a:pPr lvl="1"/>
            <a:r>
              <a:rPr lang="en-US"/>
              <a:t>Simple and Weighted Moving Averages</a:t>
            </a:r>
          </a:p>
          <a:p>
            <a:pPr lvl="1"/>
            <a:r>
              <a:rPr lang="en-US"/>
              <a:t>Linear Regression Trend Line</a:t>
            </a:r>
          </a:p>
          <a:p>
            <a:pPr lvl="1"/>
            <a:r>
              <a:rPr lang="en-US">
                <a:solidFill>
                  <a:schemeClr val="bg1">
                    <a:lumMod val="50000"/>
                  </a:schemeClr>
                </a:solidFill>
              </a:rPr>
              <a:t>ARIMA</a:t>
            </a:r>
          </a:p>
          <a:p>
            <a:pPr lvl="1"/>
            <a:r>
              <a:rPr lang="en-US">
                <a:solidFill>
                  <a:schemeClr val="bg1">
                    <a:lumMod val="50000"/>
                  </a:schemeClr>
                </a:solidFill>
              </a:rPr>
              <a:t>Exponential Smoothing</a:t>
            </a:r>
          </a:p>
          <a:p>
            <a:pPr lvl="1"/>
            <a:r>
              <a:rPr lang="en-US">
                <a:solidFill>
                  <a:schemeClr val="bg1">
                    <a:lumMod val="50000"/>
                  </a:schemeClr>
                </a:solidFill>
              </a:rPr>
              <a:t>Holt-Winters Method</a:t>
            </a:r>
          </a:p>
        </p:txBody>
      </p:sp>
      <p:sp>
        <p:nvSpPr>
          <p:cNvPr id="2" name="Date Placeholder 1"/>
          <p:cNvSpPr>
            <a:spLocks noGrp="1"/>
          </p:cNvSpPr>
          <p:nvPr>
            <p:ph type="dt" sz="half" idx="10"/>
          </p:nvPr>
        </p:nvSpPr>
        <p:spPr/>
        <p:txBody>
          <a:bodyPr/>
          <a:lstStyle/>
          <a:p>
            <a:r>
              <a:rPr lang="en-US"/>
              <a:t>3.303</a:t>
            </a:r>
          </a:p>
        </p:txBody>
      </p:sp>
      <p:sp>
        <p:nvSpPr>
          <p:cNvPr id="3" name="Footer Placeholder 2"/>
          <p:cNvSpPr>
            <a:spLocks noGrp="1"/>
          </p:cNvSpPr>
          <p:nvPr>
            <p:ph type="ftr" sz="quarter" idx="11"/>
          </p:nvPr>
        </p:nvSpPr>
        <p:spPr/>
        <p:txBody>
          <a:bodyPr/>
          <a:lstStyle/>
          <a:p>
            <a:r>
              <a:rPr lang="en-US"/>
              <a:t>Basic Time Series Forecasting Methods</a:t>
            </a:r>
          </a:p>
        </p:txBody>
      </p:sp>
      <p:sp>
        <p:nvSpPr>
          <p:cNvPr id="4" name="Slide Number Placeholder 3"/>
          <p:cNvSpPr>
            <a:spLocks noGrp="1"/>
          </p:cNvSpPr>
          <p:nvPr>
            <p:ph type="sldNum" sz="quarter" idx="12"/>
          </p:nvPr>
        </p:nvSpPr>
        <p:spPr/>
        <p:txBody>
          <a:bodyPr/>
          <a:lstStyle/>
          <a:p>
            <a:fld id="{C0F4FBFA-1248-4AAF-9253-30F121885773}" type="slidenum">
              <a:rPr lang="en-US" smtClean="0"/>
              <a:t>11</a:t>
            </a:fld>
            <a:endParaRPr lang="en-US"/>
          </a:p>
        </p:txBody>
      </p:sp>
    </p:spTree>
    <p:extLst>
      <p:ext uri="{BB962C8B-B14F-4D97-AF65-F5344CB8AC3E}">
        <p14:creationId xmlns:p14="http://schemas.microsoft.com/office/powerpoint/2010/main" val="530733838"/>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69987"/>
                                        </p:tgtEl>
                                        <p:attrNameLst>
                                          <p:attrName>style.visibility</p:attrName>
                                        </p:attrNameLst>
                                      </p:cBhvr>
                                      <p:to>
                                        <p:strVal val="visible"/>
                                      </p:to>
                                    </p:set>
                                    <p:animEffect transition="in" filter="strips(downRight)">
                                      <p:cBhvr>
                                        <p:cTn id="7" dur="1000"/>
                                        <p:tgtEl>
                                          <p:spTgt spid="169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7"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t>Choosing a Predictive Model</a:t>
            </a:r>
          </a:p>
        </p:txBody>
      </p:sp>
      <p:sp>
        <p:nvSpPr>
          <p:cNvPr id="2" name="Date Placeholder 1"/>
          <p:cNvSpPr>
            <a:spLocks noGrp="1"/>
          </p:cNvSpPr>
          <p:nvPr>
            <p:ph type="dt" sz="half" idx="10"/>
          </p:nvPr>
        </p:nvSpPr>
        <p:spPr/>
        <p:txBody>
          <a:bodyPr/>
          <a:lstStyle/>
          <a:p>
            <a:r>
              <a:rPr lang="en-US"/>
              <a:t>3.303</a:t>
            </a:r>
          </a:p>
        </p:txBody>
      </p:sp>
      <p:sp>
        <p:nvSpPr>
          <p:cNvPr id="5" name="Footer Placeholder 4"/>
          <p:cNvSpPr>
            <a:spLocks noGrp="1"/>
          </p:cNvSpPr>
          <p:nvPr>
            <p:ph type="ftr" sz="quarter" idx="11"/>
          </p:nvPr>
        </p:nvSpPr>
        <p:spPr/>
        <p:txBody>
          <a:bodyPr/>
          <a:lstStyle/>
          <a:p>
            <a:r>
              <a:rPr lang="en-US"/>
              <a:t>Basic Time Series Forecasting Methods</a:t>
            </a:r>
          </a:p>
        </p:txBody>
      </p:sp>
      <p:sp>
        <p:nvSpPr>
          <p:cNvPr id="3" name="Slide Number Placeholder 2"/>
          <p:cNvSpPr>
            <a:spLocks noGrp="1"/>
          </p:cNvSpPr>
          <p:nvPr>
            <p:ph type="sldNum" sz="quarter" idx="12"/>
          </p:nvPr>
        </p:nvSpPr>
        <p:spPr/>
        <p:txBody>
          <a:bodyPr/>
          <a:lstStyle/>
          <a:p>
            <a:fld id="{A1F167E5-13F8-40E9-B8EF-670F625BAC1B}" type="slidenum">
              <a:rPr lang="en-US" smtClean="0"/>
              <a:pPr/>
              <a:t>110</a:t>
            </a:fld>
            <a:endParaRPr lang="en-US"/>
          </a:p>
        </p:txBody>
      </p:sp>
      <p:sp>
        <p:nvSpPr>
          <p:cNvPr id="10" name="Rectangle 9"/>
          <p:cNvSpPr/>
          <p:nvPr/>
        </p:nvSpPr>
        <p:spPr>
          <a:xfrm>
            <a:off x="706904" y="2411003"/>
            <a:ext cx="1143000" cy="304800"/>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accent4">
                    <a:lumMod val="75000"/>
                  </a:schemeClr>
                </a:solidFill>
              </a:rPr>
              <a:t>Collect Data</a:t>
            </a:r>
          </a:p>
        </p:txBody>
      </p:sp>
      <p:sp>
        <p:nvSpPr>
          <p:cNvPr id="11" name="Diamond 10"/>
          <p:cNvSpPr/>
          <p:nvPr/>
        </p:nvSpPr>
        <p:spPr>
          <a:xfrm>
            <a:off x="2383304" y="2372903"/>
            <a:ext cx="381000" cy="381000"/>
          </a:xfrm>
          <a:prstGeom prst="diamond">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lumMod val="50000"/>
                </a:schemeClr>
              </a:solidFill>
            </a:endParaRPr>
          </a:p>
        </p:txBody>
      </p:sp>
      <p:cxnSp>
        <p:nvCxnSpPr>
          <p:cNvPr id="12" name="Straight Arrow Connector 11"/>
          <p:cNvCxnSpPr>
            <a:stCxn id="10" idx="3"/>
            <a:endCxn id="11" idx="1"/>
          </p:cNvCxnSpPr>
          <p:nvPr/>
        </p:nvCxnSpPr>
        <p:spPr>
          <a:xfrm>
            <a:off x="1849904" y="2563403"/>
            <a:ext cx="533400" cy="0"/>
          </a:xfrm>
          <a:prstGeom prst="straightConnector1">
            <a:avLst/>
          </a:prstGeom>
          <a:ln w="28575">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1" idx="2"/>
          </p:cNvCxnSpPr>
          <p:nvPr/>
        </p:nvCxnSpPr>
        <p:spPr>
          <a:xfrm>
            <a:off x="2573804" y="2753903"/>
            <a:ext cx="0" cy="723900"/>
          </a:xfrm>
          <a:prstGeom prst="straightConnector1">
            <a:avLst/>
          </a:prstGeom>
          <a:ln w="28575">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991753" y="2929744"/>
            <a:ext cx="1164101" cy="261610"/>
          </a:xfrm>
          <a:prstGeom prst="rect">
            <a:avLst/>
          </a:prstGeom>
          <a:solidFill>
            <a:schemeClr val="bg1"/>
          </a:solidFill>
        </p:spPr>
        <p:txBody>
          <a:bodyPr wrap="none">
            <a:spAutoFit/>
          </a:bodyPr>
          <a:lstStyle/>
          <a:p>
            <a:pPr algn="ctr"/>
            <a:r>
              <a:rPr lang="en-US" sz="1100">
                <a:solidFill>
                  <a:schemeClr val="bg1">
                    <a:lumMod val="50000"/>
                  </a:schemeClr>
                </a:solidFill>
              </a:rPr>
              <a:t>[no seasonality]</a:t>
            </a:r>
          </a:p>
        </p:txBody>
      </p:sp>
      <p:sp>
        <p:nvSpPr>
          <p:cNvPr id="19" name="Rectangle 18"/>
          <p:cNvSpPr/>
          <p:nvPr/>
        </p:nvSpPr>
        <p:spPr>
          <a:xfrm>
            <a:off x="2735418" y="2316409"/>
            <a:ext cx="1476686" cy="261610"/>
          </a:xfrm>
          <a:prstGeom prst="rect">
            <a:avLst/>
          </a:prstGeom>
          <a:noFill/>
        </p:spPr>
        <p:txBody>
          <a:bodyPr wrap="none">
            <a:spAutoFit/>
          </a:bodyPr>
          <a:lstStyle/>
          <a:p>
            <a:pPr algn="ctr"/>
            <a:r>
              <a:rPr lang="en-US" sz="1100">
                <a:solidFill>
                  <a:schemeClr val="bg1">
                    <a:lumMod val="50000"/>
                  </a:schemeClr>
                </a:solidFill>
              </a:rPr>
              <a:t>[seasonality present]</a:t>
            </a:r>
          </a:p>
        </p:txBody>
      </p:sp>
      <p:cxnSp>
        <p:nvCxnSpPr>
          <p:cNvPr id="20" name="Straight Arrow Connector 19"/>
          <p:cNvCxnSpPr>
            <a:stCxn id="11" idx="3"/>
          </p:cNvCxnSpPr>
          <p:nvPr/>
        </p:nvCxnSpPr>
        <p:spPr>
          <a:xfrm>
            <a:off x="2764304" y="2563403"/>
            <a:ext cx="1524000" cy="0"/>
          </a:xfrm>
          <a:prstGeom prst="straightConnector1">
            <a:avLst/>
          </a:prstGeom>
          <a:ln w="28575">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1" idx="0"/>
          </p:cNvCxnSpPr>
          <p:nvPr/>
        </p:nvCxnSpPr>
        <p:spPr>
          <a:xfrm flipV="1">
            <a:off x="2573804" y="1863643"/>
            <a:ext cx="0" cy="509260"/>
          </a:xfrm>
          <a:prstGeom prst="straightConnector1">
            <a:avLst/>
          </a:prstGeom>
          <a:ln w="28575">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573804" y="1863643"/>
            <a:ext cx="1714500" cy="0"/>
          </a:xfrm>
          <a:prstGeom prst="straightConnector1">
            <a:avLst/>
          </a:prstGeom>
          <a:ln w="28575">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4288304" y="1635043"/>
            <a:ext cx="1676400" cy="457200"/>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accent3">
                    <a:lumMod val="50000"/>
                  </a:schemeClr>
                </a:solidFill>
              </a:rPr>
              <a:t>Stochastic</a:t>
            </a:r>
            <a:br>
              <a:rPr lang="en-US" sz="1200" b="1">
                <a:solidFill>
                  <a:schemeClr val="accent3">
                    <a:lumMod val="50000"/>
                  </a:schemeClr>
                </a:solidFill>
              </a:rPr>
            </a:br>
            <a:r>
              <a:rPr lang="en-US" sz="1200" b="1">
                <a:solidFill>
                  <a:schemeClr val="accent3">
                    <a:lumMod val="50000"/>
                  </a:schemeClr>
                </a:solidFill>
              </a:rPr>
              <a:t>Model</a:t>
            </a:r>
          </a:p>
        </p:txBody>
      </p:sp>
      <p:sp>
        <p:nvSpPr>
          <p:cNvPr id="32" name="Rectangle 31"/>
          <p:cNvSpPr/>
          <p:nvPr/>
        </p:nvSpPr>
        <p:spPr>
          <a:xfrm>
            <a:off x="4288304" y="2326196"/>
            <a:ext cx="1676400" cy="457200"/>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accent3">
                    <a:lumMod val="50000"/>
                  </a:schemeClr>
                </a:solidFill>
              </a:rPr>
              <a:t>Seasonality Adjusted Model</a:t>
            </a:r>
          </a:p>
        </p:txBody>
      </p:sp>
      <p:sp>
        <p:nvSpPr>
          <p:cNvPr id="33" name="Rectangle 32"/>
          <p:cNvSpPr/>
          <p:nvPr/>
        </p:nvSpPr>
        <p:spPr>
          <a:xfrm>
            <a:off x="6322644" y="2005547"/>
            <a:ext cx="2209800" cy="457200"/>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accent3">
                    <a:lumMod val="50000"/>
                  </a:schemeClr>
                </a:solidFill>
              </a:rPr>
              <a:t>Additive Regression Model with Dummy Variables</a:t>
            </a:r>
          </a:p>
        </p:txBody>
      </p:sp>
      <p:sp>
        <p:nvSpPr>
          <p:cNvPr id="34" name="Rectangle 33"/>
          <p:cNvSpPr/>
          <p:nvPr/>
        </p:nvSpPr>
        <p:spPr>
          <a:xfrm>
            <a:off x="6324600" y="2578019"/>
            <a:ext cx="2207843" cy="457200"/>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accent3">
                    <a:lumMod val="50000"/>
                  </a:schemeClr>
                </a:solidFill>
              </a:rPr>
              <a:t>Multiplicative Model with Seasonality Index</a:t>
            </a:r>
          </a:p>
        </p:txBody>
      </p:sp>
      <p:sp>
        <p:nvSpPr>
          <p:cNvPr id="30" name="Right Brace 29"/>
          <p:cNvSpPr/>
          <p:nvPr/>
        </p:nvSpPr>
        <p:spPr>
          <a:xfrm flipH="1">
            <a:off x="5992252" y="2135696"/>
            <a:ext cx="304800" cy="838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Rectangle 35"/>
          <p:cNvSpPr/>
          <p:nvPr/>
        </p:nvSpPr>
        <p:spPr>
          <a:xfrm>
            <a:off x="2663586" y="1618811"/>
            <a:ext cx="1491114" cy="261610"/>
          </a:xfrm>
          <a:prstGeom prst="rect">
            <a:avLst/>
          </a:prstGeom>
          <a:noFill/>
        </p:spPr>
        <p:txBody>
          <a:bodyPr wrap="none">
            <a:spAutoFit/>
          </a:bodyPr>
          <a:lstStyle/>
          <a:p>
            <a:pPr algn="ctr"/>
            <a:r>
              <a:rPr lang="en-US" sz="1100">
                <a:solidFill>
                  <a:schemeClr val="bg1">
                    <a:lumMod val="50000"/>
                  </a:schemeClr>
                </a:solidFill>
              </a:rPr>
              <a:t>[random fluctuations]</a:t>
            </a:r>
          </a:p>
        </p:txBody>
      </p:sp>
      <p:sp>
        <p:nvSpPr>
          <p:cNvPr id="37" name="Diamond 36"/>
          <p:cNvSpPr/>
          <p:nvPr/>
        </p:nvSpPr>
        <p:spPr>
          <a:xfrm>
            <a:off x="2383304" y="3477803"/>
            <a:ext cx="381000" cy="381000"/>
          </a:xfrm>
          <a:prstGeom prst="diamond">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lumMod val="50000"/>
                </a:schemeClr>
              </a:solidFill>
            </a:endParaRPr>
          </a:p>
        </p:txBody>
      </p:sp>
      <p:cxnSp>
        <p:nvCxnSpPr>
          <p:cNvPr id="38" name="Straight Arrow Connector 37"/>
          <p:cNvCxnSpPr>
            <a:stCxn id="37" idx="3"/>
            <a:endCxn id="83" idx="1"/>
          </p:cNvCxnSpPr>
          <p:nvPr/>
        </p:nvCxnSpPr>
        <p:spPr>
          <a:xfrm flipV="1">
            <a:off x="2764304" y="3663275"/>
            <a:ext cx="1524000" cy="5028"/>
          </a:xfrm>
          <a:prstGeom prst="straightConnector1">
            <a:avLst/>
          </a:prstGeom>
          <a:ln w="28575">
            <a:solidFill>
              <a:schemeClr val="bg1">
                <a:lumMod val="6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7" name="Diamond 46"/>
          <p:cNvSpPr/>
          <p:nvPr/>
        </p:nvSpPr>
        <p:spPr>
          <a:xfrm>
            <a:off x="2383304" y="4445412"/>
            <a:ext cx="381000" cy="381000"/>
          </a:xfrm>
          <a:prstGeom prst="diamond">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lumMod val="50000"/>
                </a:schemeClr>
              </a:solidFill>
            </a:endParaRPr>
          </a:p>
        </p:txBody>
      </p:sp>
      <p:cxnSp>
        <p:nvCxnSpPr>
          <p:cNvPr id="48" name="Straight Arrow Connector 47"/>
          <p:cNvCxnSpPr>
            <a:stCxn id="49" idx="0"/>
            <a:endCxn id="47" idx="2"/>
          </p:cNvCxnSpPr>
          <p:nvPr/>
        </p:nvCxnSpPr>
        <p:spPr>
          <a:xfrm flipV="1">
            <a:off x="2573804" y="4826412"/>
            <a:ext cx="0" cy="921587"/>
          </a:xfrm>
          <a:prstGeom prst="straightConnector1">
            <a:avLst/>
          </a:prstGeom>
          <a:ln w="28575">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1735604" y="5747999"/>
            <a:ext cx="1676400" cy="605426"/>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accent3">
                    <a:lumMod val="50000"/>
                  </a:schemeClr>
                </a:solidFill>
              </a:rPr>
              <a:t>Moving Average or Exponential Smoothing Model</a:t>
            </a:r>
          </a:p>
        </p:txBody>
      </p:sp>
      <p:cxnSp>
        <p:nvCxnSpPr>
          <p:cNvPr id="50" name="Straight Arrow Connector 49"/>
          <p:cNvCxnSpPr>
            <a:stCxn id="47" idx="0"/>
          </p:cNvCxnSpPr>
          <p:nvPr/>
        </p:nvCxnSpPr>
        <p:spPr>
          <a:xfrm flipV="1">
            <a:off x="2573804" y="3840302"/>
            <a:ext cx="0" cy="605110"/>
          </a:xfrm>
          <a:prstGeom prst="straightConnector1">
            <a:avLst/>
          </a:prstGeom>
          <a:ln w="28575">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2187014" y="5109312"/>
            <a:ext cx="777777" cy="261610"/>
          </a:xfrm>
          <a:prstGeom prst="rect">
            <a:avLst/>
          </a:prstGeom>
          <a:solidFill>
            <a:schemeClr val="bg1"/>
          </a:solidFill>
        </p:spPr>
        <p:txBody>
          <a:bodyPr wrap="none">
            <a:spAutoFit/>
          </a:bodyPr>
          <a:lstStyle/>
          <a:p>
            <a:pPr algn="ctr"/>
            <a:r>
              <a:rPr lang="en-US" sz="1100">
                <a:solidFill>
                  <a:schemeClr val="bg1">
                    <a:lumMod val="50000"/>
                  </a:schemeClr>
                </a:solidFill>
              </a:rPr>
              <a:t>[no trend]</a:t>
            </a:r>
          </a:p>
        </p:txBody>
      </p:sp>
      <p:cxnSp>
        <p:nvCxnSpPr>
          <p:cNvPr id="58" name="Straight Arrow Connector 57"/>
          <p:cNvCxnSpPr/>
          <p:nvPr/>
        </p:nvCxnSpPr>
        <p:spPr>
          <a:xfrm>
            <a:off x="1229753" y="4634479"/>
            <a:ext cx="0" cy="290215"/>
          </a:xfrm>
          <a:prstGeom prst="straightConnector1">
            <a:avLst/>
          </a:prstGeom>
          <a:ln w="28575">
            <a:solidFill>
              <a:schemeClr val="bg1">
                <a:lumMod val="6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47" idx="3"/>
          </p:cNvCxnSpPr>
          <p:nvPr/>
        </p:nvCxnSpPr>
        <p:spPr>
          <a:xfrm>
            <a:off x="2764304" y="4635912"/>
            <a:ext cx="938533" cy="2239"/>
          </a:xfrm>
          <a:prstGeom prst="straightConnector1">
            <a:avLst/>
          </a:prstGeom>
          <a:ln w="28575">
            <a:solidFill>
              <a:schemeClr val="bg1">
                <a:lumMod val="6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2698405" y="4397862"/>
            <a:ext cx="966931" cy="261610"/>
          </a:xfrm>
          <a:prstGeom prst="rect">
            <a:avLst/>
          </a:prstGeom>
          <a:noFill/>
        </p:spPr>
        <p:txBody>
          <a:bodyPr wrap="none">
            <a:spAutoFit/>
          </a:bodyPr>
          <a:lstStyle/>
          <a:p>
            <a:pPr algn="ctr"/>
            <a:r>
              <a:rPr lang="en-US" sz="1100">
                <a:solidFill>
                  <a:schemeClr val="bg1">
                    <a:lumMod val="50000"/>
                  </a:schemeClr>
                </a:solidFill>
              </a:rPr>
              <a:t>[linear trend]</a:t>
            </a:r>
          </a:p>
        </p:txBody>
      </p:sp>
      <p:sp>
        <p:nvSpPr>
          <p:cNvPr id="64" name="Rectangle 63"/>
          <p:cNvSpPr/>
          <p:nvPr/>
        </p:nvSpPr>
        <p:spPr>
          <a:xfrm>
            <a:off x="3702837" y="4239002"/>
            <a:ext cx="1676400" cy="793819"/>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accent3">
                    <a:lumMod val="50000"/>
                  </a:schemeClr>
                </a:solidFill>
              </a:rPr>
              <a:t>Simple Linear Regression or Second-Order Smoothing Model</a:t>
            </a:r>
          </a:p>
        </p:txBody>
      </p:sp>
      <p:sp>
        <p:nvSpPr>
          <p:cNvPr id="46" name="Rectangle 45"/>
          <p:cNvSpPr/>
          <p:nvPr/>
        </p:nvSpPr>
        <p:spPr>
          <a:xfrm>
            <a:off x="1991753" y="3967030"/>
            <a:ext cx="1165705" cy="261610"/>
          </a:xfrm>
          <a:prstGeom prst="rect">
            <a:avLst/>
          </a:prstGeom>
          <a:solidFill>
            <a:schemeClr val="bg1"/>
          </a:solidFill>
        </p:spPr>
        <p:txBody>
          <a:bodyPr wrap="none">
            <a:spAutoFit/>
          </a:bodyPr>
          <a:lstStyle/>
          <a:p>
            <a:pPr algn="ctr"/>
            <a:r>
              <a:rPr lang="en-US" sz="1100">
                <a:solidFill>
                  <a:schemeClr val="bg1">
                    <a:lumMod val="50000"/>
                  </a:schemeClr>
                </a:solidFill>
              </a:rPr>
              <a:t>[single variable]</a:t>
            </a:r>
          </a:p>
        </p:txBody>
      </p:sp>
      <p:cxnSp>
        <p:nvCxnSpPr>
          <p:cNvPr id="66" name="Straight Arrow Connector 65"/>
          <p:cNvCxnSpPr>
            <a:stCxn id="47" idx="1"/>
          </p:cNvCxnSpPr>
          <p:nvPr/>
        </p:nvCxnSpPr>
        <p:spPr>
          <a:xfrm flipH="1" flipV="1">
            <a:off x="1229753" y="4634479"/>
            <a:ext cx="1153551" cy="1433"/>
          </a:xfrm>
          <a:prstGeom prst="straightConnector1">
            <a:avLst/>
          </a:prstGeom>
          <a:ln w="28575">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516404" y="4924694"/>
            <a:ext cx="1524000" cy="462233"/>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accent3">
                    <a:lumMod val="50000"/>
                  </a:schemeClr>
                </a:solidFill>
              </a:rPr>
              <a:t>Non-Linear Regression Model</a:t>
            </a:r>
          </a:p>
        </p:txBody>
      </p:sp>
      <p:sp>
        <p:nvSpPr>
          <p:cNvPr id="70" name="Rectangle 69"/>
          <p:cNvSpPr/>
          <p:nvPr/>
        </p:nvSpPr>
        <p:spPr>
          <a:xfrm>
            <a:off x="1194258" y="4391744"/>
            <a:ext cx="1249061" cy="261610"/>
          </a:xfrm>
          <a:prstGeom prst="rect">
            <a:avLst/>
          </a:prstGeom>
          <a:noFill/>
        </p:spPr>
        <p:txBody>
          <a:bodyPr wrap="none">
            <a:spAutoFit/>
          </a:bodyPr>
          <a:lstStyle/>
          <a:p>
            <a:pPr algn="ctr"/>
            <a:r>
              <a:rPr lang="en-US" sz="1100">
                <a:solidFill>
                  <a:schemeClr val="bg1">
                    <a:lumMod val="50000"/>
                  </a:schemeClr>
                </a:solidFill>
              </a:rPr>
              <a:t>[non-linear trend]</a:t>
            </a:r>
          </a:p>
        </p:txBody>
      </p:sp>
      <p:sp>
        <p:nvSpPr>
          <p:cNvPr id="82" name="Rectangle 81"/>
          <p:cNvSpPr/>
          <p:nvPr/>
        </p:nvSpPr>
        <p:spPr>
          <a:xfrm>
            <a:off x="2801444" y="3414823"/>
            <a:ext cx="1353256" cy="261610"/>
          </a:xfrm>
          <a:prstGeom prst="rect">
            <a:avLst/>
          </a:prstGeom>
          <a:noFill/>
        </p:spPr>
        <p:txBody>
          <a:bodyPr wrap="none">
            <a:spAutoFit/>
          </a:bodyPr>
          <a:lstStyle/>
          <a:p>
            <a:pPr algn="ctr"/>
            <a:r>
              <a:rPr lang="en-US" sz="1100">
                <a:solidFill>
                  <a:schemeClr val="bg1">
                    <a:lumMod val="50000"/>
                  </a:schemeClr>
                </a:solidFill>
              </a:rPr>
              <a:t>[multiple variables]</a:t>
            </a:r>
          </a:p>
        </p:txBody>
      </p:sp>
      <p:sp>
        <p:nvSpPr>
          <p:cNvPr id="83" name="Rectangle 82"/>
          <p:cNvSpPr/>
          <p:nvPr/>
        </p:nvSpPr>
        <p:spPr>
          <a:xfrm>
            <a:off x="4288304" y="3422358"/>
            <a:ext cx="1676400" cy="481833"/>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accent3">
                    <a:lumMod val="50000"/>
                  </a:schemeClr>
                </a:solidFill>
              </a:rPr>
              <a:t>Multiple Regression Model</a:t>
            </a:r>
          </a:p>
        </p:txBody>
      </p:sp>
    </p:spTree>
    <p:extLst>
      <p:ext uri="{BB962C8B-B14F-4D97-AF65-F5344CB8AC3E}">
        <p14:creationId xmlns:p14="http://schemas.microsoft.com/office/powerpoint/2010/main" val="87668962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Summary</a:t>
            </a:r>
          </a:p>
        </p:txBody>
      </p:sp>
      <p:sp>
        <p:nvSpPr>
          <p:cNvPr id="3" name="Content Placeholder 2"/>
          <p:cNvSpPr>
            <a:spLocks noGrp="1"/>
          </p:cNvSpPr>
          <p:nvPr>
            <p:ph idx="1"/>
          </p:nvPr>
        </p:nvSpPr>
        <p:spPr/>
        <p:txBody>
          <a:bodyPr>
            <a:normAutofit/>
          </a:bodyPr>
          <a:lstStyle/>
          <a:p>
            <a:r>
              <a:rPr lang="en-US"/>
              <a:t>In this module we learned that:</a:t>
            </a:r>
          </a:p>
          <a:p>
            <a:pPr lvl="1"/>
            <a:r>
              <a:rPr lang="en-US"/>
              <a:t>moving average and exponential smoothing work best when there is little upward trend and small variations</a:t>
            </a:r>
          </a:p>
          <a:p>
            <a:pPr lvl="1"/>
            <a:r>
              <a:rPr lang="en-US"/>
              <a:t>regression is a good forecasting model when there are trends</a:t>
            </a:r>
          </a:p>
          <a:p>
            <a:pPr lvl="1"/>
            <a:r>
              <a:rPr lang="en-US"/>
              <a:t>simulation works best when there are random fluctuations in the historical data and there is no clear trend</a:t>
            </a:r>
          </a:p>
          <a:p>
            <a:pPr lvl="1"/>
            <a:r>
              <a:rPr lang="en-US"/>
              <a:t>multiple regression models can take seasonal cycles into account</a:t>
            </a:r>
          </a:p>
        </p:txBody>
      </p:sp>
      <p:sp>
        <p:nvSpPr>
          <p:cNvPr id="4" name="Date Placeholder 3"/>
          <p:cNvSpPr>
            <a:spLocks noGrp="1"/>
          </p:cNvSpPr>
          <p:nvPr>
            <p:ph type="dt" sz="half" idx="10"/>
          </p:nvPr>
        </p:nvSpPr>
        <p:spPr/>
        <p:txBody>
          <a:bodyPr/>
          <a:lstStyle/>
          <a:p>
            <a:r>
              <a:rPr lang="en-US"/>
              <a:t>3.303</a:t>
            </a:r>
          </a:p>
        </p:txBody>
      </p:sp>
      <p:sp>
        <p:nvSpPr>
          <p:cNvPr id="5" name="Footer Placeholder 4"/>
          <p:cNvSpPr>
            <a:spLocks noGrp="1"/>
          </p:cNvSpPr>
          <p:nvPr>
            <p:ph type="ftr" sz="quarter" idx="11"/>
          </p:nvPr>
        </p:nvSpPr>
        <p:spPr/>
        <p:txBody>
          <a:bodyPr/>
          <a:lstStyle/>
          <a:p>
            <a:r>
              <a:rPr lang="en-US"/>
              <a:t>Basic Time Series Forecasting Methods</a:t>
            </a:r>
          </a:p>
        </p:txBody>
      </p:sp>
      <p:sp>
        <p:nvSpPr>
          <p:cNvPr id="7" name="Slide Number Placeholder 6"/>
          <p:cNvSpPr>
            <a:spLocks noGrp="1"/>
          </p:cNvSpPr>
          <p:nvPr>
            <p:ph type="sldNum" sz="quarter" idx="12"/>
          </p:nvPr>
        </p:nvSpPr>
        <p:spPr/>
        <p:txBody>
          <a:bodyPr/>
          <a:lstStyle/>
          <a:p>
            <a:fld id="{C0F4FBFA-1248-4AAF-9253-30F121885773}" type="slidenum">
              <a:rPr lang="en-US" smtClean="0"/>
              <a:t>111</a:t>
            </a:fld>
            <a:endParaRPr lang="en-US"/>
          </a:p>
        </p:txBody>
      </p:sp>
    </p:spTree>
    <p:extLst>
      <p:ext uri="{BB962C8B-B14F-4D97-AF65-F5344CB8AC3E}">
        <p14:creationId xmlns:p14="http://schemas.microsoft.com/office/powerpoint/2010/main" val="253617574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gn="ctr"/>
            <a:r>
              <a:rPr lang="en-US" sz="2800">
                <a:solidFill>
                  <a:schemeClr val="accent6">
                    <a:lumMod val="50000"/>
                  </a:schemeClr>
                </a:solidFill>
              </a:rPr>
              <a:t>Summary, Review, &amp; Questions…</a:t>
            </a:r>
          </a:p>
        </p:txBody>
      </p:sp>
      <p:sp>
        <p:nvSpPr>
          <p:cNvPr id="4" name="Date Placeholder 3"/>
          <p:cNvSpPr>
            <a:spLocks noGrp="1"/>
          </p:cNvSpPr>
          <p:nvPr>
            <p:ph type="dt" sz="half" idx="10"/>
          </p:nvPr>
        </p:nvSpPr>
        <p:spPr/>
        <p:txBody>
          <a:bodyPr/>
          <a:lstStyle/>
          <a:p>
            <a:r>
              <a:rPr lang="en-US"/>
              <a:t>3.303</a:t>
            </a:r>
          </a:p>
        </p:txBody>
      </p:sp>
      <p:sp>
        <p:nvSpPr>
          <p:cNvPr id="3" name="Footer Placeholder 2"/>
          <p:cNvSpPr>
            <a:spLocks noGrp="1"/>
          </p:cNvSpPr>
          <p:nvPr>
            <p:ph type="ftr" sz="quarter" idx="11"/>
          </p:nvPr>
        </p:nvSpPr>
        <p:spPr>
          <a:xfrm>
            <a:off x="0" y="6235700"/>
            <a:ext cx="3803650" cy="320675"/>
          </a:xfrm>
        </p:spPr>
        <p:txBody>
          <a:bodyPr/>
          <a:lstStyle/>
          <a:p>
            <a:r>
              <a:rPr lang="fr-FR"/>
              <a:t>Basic Time Series Forecasting Methods</a:t>
            </a:r>
            <a:endParaRPr lang="en-US"/>
          </a:p>
        </p:txBody>
      </p:sp>
      <p:sp>
        <p:nvSpPr>
          <p:cNvPr id="2" name="Slide Number Placeholder 1"/>
          <p:cNvSpPr>
            <a:spLocks noGrp="1"/>
          </p:cNvSpPr>
          <p:nvPr>
            <p:ph type="sldNum" sz="quarter" idx="12"/>
          </p:nvPr>
        </p:nvSpPr>
        <p:spPr/>
        <p:txBody>
          <a:bodyPr/>
          <a:lstStyle/>
          <a:p>
            <a:fld id="{C0F4FBFA-1248-4AAF-9253-30F121885773}" type="slidenum">
              <a:rPr lang="en-US" smtClean="0"/>
              <a:t>112</a:t>
            </a:fld>
            <a:endParaRPr lang="en-US"/>
          </a:p>
        </p:txBody>
      </p:sp>
      <p:pic>
        <p:nvPicPr>
          <p:cNvPr id="1026" name="Picture 2" descr="C:\Users\Martin Schedlbauer\AppData\Local\Microsoft\Windows\Temporary Internet Files\Content.IE5\RQ7Z4LXW\MC90044142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5694" y="457200"/>
            <a:ext cx="3657143" cy="3657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5111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t>Causal Models</a:t>
            </a:r>
          </a:p>
        </p:txBody>
      </p:sp>
      <p:sp>
        <p:nvSpPr>
          <p:cNvPr id="171011" name="Rectangle 3"/>
          <p:cNvSpPr>
            <a:spLocks noGrp="1" noChangeArrowheads="1"/>
          </p:cNvSpPr>
          <p:nvPr>
            <p:ph idx="1"/>
          </p:nvPr>
        </p:nvSpPr>
        <p:spPr/>
        <p:txBody>
          <a:bodyPr>
            <a:normAutofit/>
          </a:bodyPr>
          <a:lstStyle/>
          <a:p>
            <a:r>
              <a:rPr lang="en-US"/>
              <a:t>Causal models take other factors into account and are often more accurate.</a:t>
            </a:r>
          </a:p>
          <a:p>
            <a:r>
              <a:rPr lang="en-US"/>
              <a:t>The objective is to build a model with the best statistical relationship between the variable being forecast and the independent variables.</a:t>
            </a:r>
          </a:p>
          <a:p>
            <a:r>
              <a:rPr lang="en-US"/>
              <a:t>Regression analysis is the most common technique used in causal modeling.</a:t>
            </a:r>
          </a:p>
        </p:txBody>
      </p:sp>
      <p:sp>
        <p:nvSpPr>
          <p:cNvPr id="2" name="Date Placeholder 1"/>
          <p:cNvSpPr>
            <a:spLocks noGrp="1"/>
          </p:cNvSpPr>
          <p:nvPr>
            <p:ph type="dt" sz="half" idx="10"/>
          </p:nvPr>
        </p:nvSpPr>
        <p:spPr/>
        <p:txBody>
          <a:bodyPr/>
          <a:lstStyle/>
          <a:p>
            <a:r>
              <a:rPr lang="en-US"/>
              <a:t>3.303</a:t>
            </a:r>
          </a:p>
        </p:txBody>
      </p:sp>
      <p:sp>
        <p:nvSpPr>
          <p:cNvPr id="3" name="Footer Placeholder 2"/>
          <p:cNvSpPr>
            <a:spLocks noGrp="1"/>
          </p:cNvSpPr>
          <p:nvPr>
            <p:ph type="ftr" sz="quarter" idx="11"/>
          </p:nvPr>
        </p:nvSpPr>
        <p:spPr/>
        <p:txBody>
          <a:bodyPr/>
          <a:lstStyle/>
          <a:p>
            <a:r>
              <a:rPr lang="en-US"/>
              <a:t>Basic Time Series Forecasting Methods</a:t>
            </a:r>
          </a:p>
        </p:txBody>
      </p:sp>
      <p:sp>
        <p:nvSpPr>
          <p:cNvPr id="4" name="Slide Number Placeholder 3"/>
          <p:cNvSpPr>
            <a:spLocks noGrp="1"/>
          </p:cNvSpPr>
          <p:nvPr>
            <p:ph type="sldNum" sz="quarter" idx="12"/>
          </p:nvPr>
        </p:nvSpPr>
        <p:spPr/>
        <p:txBody>
          <a:bodyPr/>
          <a:lstStyle/>
          <a:p>
            <a:fld id="{C0F4FBFA-1248-4AAF-9253-30F121885773}" type="slidenum">
              <a:rPr lang="en-US" smtClean="0"/>
              <a:t>12</a:t>
            </a:fld>
            <a:endParaRPr lang="en-US"/>
          </a:p>
        </p:txBody>
      </p:sp>
    </p:spTree>
    <p:extLst>
      <p:ext uri="{BB962C8B-B14F-4D97-AF65-F5344CB8AC3E}">
        <p14:creationId xmlns:p14="http://schemas.microsoft.com/office/powerpoint/2010/main" val="4270188615"/>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71011"/>
                                        </p:tgtEl>
                                        <p:attrNameLst>
                                          <p:attrName>style.visibility</p:attrName>
                                        </p:attrNameLst>
                                      </p:cBhvr>
                                      <p:to>
                                        <p:strVal val="visible"/>
                                      </p:to>
                                    </p:set>
                                    <p:animEffect transition="in" filter="strips(downRight)">
                                      <p:cBhvr>
                                        <p:cTn id="7" dur="1000"/>
                                        <p:tgtEl>
                                          <p:spTgt spid="171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Forecasting Example</a:t>
            </a:r>
          </a:p>
        </p:txBody>
      </p:sp>
      <p:sp>
        <p:nvSpPr>
          <p:cNvPr id="2" name="Date Placeholder 1"/>
          <p:cNvSpPr>
            <a:spLocks noGrp="1"/>
          </p:cNvSpPr>
          <p:nvPr>
            <p:ph type="dt" sz="half" idx="10"/>
          </p:nvPr>
        </p:nvSpPr>
        <p:spPr/>
        <p:txBody>
          <a:bodyPr/>
          <a:lstStyle/>
          <a:p>
            <a:r>
              <a:rPr lang="en-US"/>
              <a:t>3.303</a:t>
            </a:r>
          </a:p>
        </p:txBody>
      </p:sp>
      <p:sp>
        <p:nvSpPr>
          <p:cNvPr id="3" name="Footer Placeholder 2"/>
          <p:cNvSpPr>
            <a:spLocks noGrp="1"/>
          </p:cNvSpPr>
          <p:nvPr>
            <p:ph type="ftr" sz="quarter" idx="11"/>
          </p:nvPr>
        </p:nvSpPr>
        <p:spPr/>
        <p:txBody>
          <a:bodyPr/>
          <a:lstStyle/>
          <a:p>
            <a:r>
              <a:rPr lang="en-US"/>
              <a:t>Basic Time Series Forecasting Methods</a:t>
            </a:r>
          </a:p>
        </p:txBody>
      </p:sp>
      <p:sp>
        <p:nvSpPr>
          <p:cNvPr id="5" name="Slide Number Placeholder 4"/>
          <p:cNvSpPr>
            <a:spLocks noGrp="1"/>
          </p:cNvSpPr>
          <p:nvPr>
            <p:ph type="sldNum" sz="quarter" idx="12"/>
          </p:nvPr>
        </p:nvSpPr>
        <p:spPr/>
        <p:txBody>
          <a:bodyPr/>
          <a:lstStyle/>
          <a:p>
            <a:fld id="{C0F4FBFA-1248-4AAF-9253-30F121885773}" type="slidenum">
              <a:rPr lang="en-US" smtClean="0"/>
              <a:t>13</a:t>
            </a:fld>
            <a:endParaRPr lang="en-US"/>
          </a:p>
        </p:txBody>
      </p:sp>
      <p:sp>
        <p:nvSpPr>
          <p:cNvPr id="8" name="TextBox 7"/>
          <p:cNvSpPr txBox="1"/>
          <p:nvPr/>
        </p:nvSpPr>
        <p:spPr>
          <a:xfrm>
            <a:off x="4317378" y="4526363"/>
            <a:ext cx="4495800" cy="830997"/>
          </a:xfrm>
          <a:prstGeom prst="rect">
            <a:avLst/>
          </a:prstGeom>
          <a:noFill/>
        </p:spPr>
        <p:txBody>
          <a:bodyPr wrap="square" rtlCol="0">
            <a:spAutoFit/>
          </a:bodyPr>
          <a:lstStyle/>
          <a:p>
            <a:r>
              <a:rPr lang="en-US" sz="1600">
                <a:solidFill>
                  <a:schemeClr val="accent3">
                    <a:lumMod val="75000"/>
                  </a:schemeClr>
                </a:solidFill>
                <a:latin typeface="Segoe Print" pitchFamily="2" charset="0"/>
              </a:rPr>
              <a:t>The data sample above represents the growing data load of a server farm at a large financial firm.</a:t>
            </a:r>
          </a:p>
        </p:txBody>
      </p:sp>
      <p:pic>
        <p:nvPicPr>
          <p:cNvPr id="345090" name="Picture 2"/>
          <p:cNvPicPr>
            <a:picLocks noChangeAspect="1" noChangeArrowheads="1"/>
          </p:cNvPicPr>
          <p:nvPr/>
        </p:nvPicPr>
        <p:blipFill>
          <a:blip r:embed="rId2" cstate="print"/>
          <a:srcRect/>
          <a:stretch>
            <a:fillRect/>
          </a:stretch>
        </p:blipFill>
        <p:spPr bwMode="auto">
          <a:xfrm>
            <a:off x="4415181" y="1752601"/>
            <a:ext cx="4300194" cy="2590800"/>
          </a:xfrm>
          <a:prstGeom prst="rect">
            <a:avLst/>
          </a:prstGeom>
          <a:noFill/>
          <a:ln w="9525">
            <a:noFill/>
            <a:miter lim="800000"/>
            <a:headEnd/>
            <a:tailEnd/>
          </a:ln>
        </p:spPr>
      </p:pic>
      <p:pic>
        <p:nvPicPr>
          <p:cNvPr id="9" name="Picture 8">
            <a:extLst>
              <a:ext uri="{FF2B5EF4-FFF2-40B4-BE49-F238E27FC236}">
                <a16:creationId xmlns:a16="http://schemas.microsoft.com/office/drawing/2014/main" id="{658A21F2-9085-2D12-11A4-A2B9581AA5A0}"/>
              </a:ext>
            </a:extLst>
          </p:cNvPr>
          <p:cNvPicPr>
            <a:picLocks noChangeAspect="1"/>
          </p:cNvPicPr>
          <p:nvPr/>
        </p:nvPicPr>
        <p:blipFill>
          <a:blip r:embed="rId3"/>
          <a:stretch>
            <a:fillRect/>
          </a:stretch>
        </p:blipFill>
        <p:spPr>
          <a:xfrm>
            <a:off x="762000" y="1752601"/>
            <a:ext cx="2842917" cy="4109761"/>
          </a:xfrm>
          <a:prstGeom prst="rect">
            <a:avLst/>
          </a:prstGeom>
        </p:spPr>
      </p:pic>
    </p:spTree>
    <p:extLst>
      <p:ext uri="{BB962C8B-B14F-4D97-AF65-F5344CB8AC3E}">
        <p14:creationId xmlns:p14="http://schemas.microsoft.com/office/powerpoint/2010/main" val="1210501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6194E-BC61-98DC-D136-BF4B48D797D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2C22E43-A87D-179B-08C4-31BC9C17379C}"/>
              </a:ext>
            </a:extLst>
          </p:cNvPr>
          <p:cNvSpPr>
            <a:spLocks noGrp="1"/>
          </p:cNvSpPr>
          <p:nvPr>
            <p:ph type="title"/>
          </p:nvPr>
        </p:nvSpPr>
        <p:spPr>
          <a:xfrm>
            <a:off x="617430" y="3581400"/>
            <a:ext cx="7886700" cy="2047876"/>
          </a:xfrm>
        </p:spPr>
        <p:txBody>
          <a:bodyPr>
            <a:normAutofit/>
          </a:bodyPr>
          <a:lstStyle/>
          <a:p>
            <a:r>
              <a:rPr lang="en-US"/>
              <a:t>Key Steps in Creating a Forecasting Model</a:t>
            </a:r>
          </a:p>
        </p:txBody>
      </p:sp>
    </p:spTree>
    <p:extLst>
      <p:ext uri="{BB962C8B-B14F-4D97-AF65-F5344CB8AC3E}">
        <p14:creationId xmlns:p14="http://schemas.microsoft.com/office/powerpoint/2010/main" val="1757596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20206-B587-80C4-55BC-68B1836C652A}"/>
              </a:ext>
            </a:extLst>
          </p:cNvPr>
          <p:cNvSpPr>
            <a:spLocks noGrp="1"/>
          </p:cNvSpPr>
          <p:nvPr>
            <p:ph type="title"/>
          </p:nvPr>
        </p:nvSpPr>
        <p:spPr/>
        <p:txBody>
          <a:bodyPr/>
          <a:lstStyle/>
          <a:p>
            <a:r>
              <a:rPr lang="en-US"/>
              <a:t>Key Steps</a:t>
            </a:r>
          </a:p>
        </p:txBody>
      </p:sp>
      <p:sp>
        <p:nvSpPr>
          <p:cNvPr id="3" name="Content Placeholder 2">
            <a:extLst>
              <a:ext uri="{FF2B5EF4-FFF2-40B4-BE49-F238E27FC236}">
                <a16:creationId xmlns:a16="http://schemas.microsoft.com/office/drawing/2014/main" id="{4BA8FE9A-B353-DE9E-35F1-F8BD02B304B2}"/>
              </a:ext>
            </a:extLst>
          </p:cNvPr>
          <p:cNvSpPr>
            <a:spLocks noGrp="1"/>
          </p:cNvSpPr>
          <p:nvPr>
            <p:ph idx="1"/>
          </p:nvPr>
        </p:nvSpPr>
        <p:spPr/>
        <p:txBody>
          <a:bodyPr>
            <a:normAutofit fontScale="92500" lnSpcReduction="20000"/>
          </a:bodyPr>
          <a:lstStyle/>
          <a:p>
            <a:pPr marL="514350" indent="-514350">
              <a:buFont typeface="+mj-lt"/>
              <a:buAutoNum type="arabicPeriod"/>
            </a:pPr>
            <a:r>
              <a:rPr lang="en-US"/>
              <a:t>Define the Problem and Objectives </a:t>
            </a:r>
          </a:p>
          <a:p>
            <a:pPr marL="514350" indent="-514350">
              <a:buFont typeface="+mj-lt"/>
              <a:buAutoNum type="arabicPeriod"/>
            </a:pPr>
            <a:r>
              <a:rPr lang="en-US"/>
              <a:t>Collect and Prepare Data </a:t>
            </a:r>
          </a:p>
          <a:p>
            <a:pPr marL="514350" indent="-514350">
              <a:buFont typeface="+mj-lt"/>
              <a:buAutoNum type="arabicPeriod"/>
            </a:pPr>
            <a:r>
              <a:rPr lang="en-US"/>
              <a:t>Explore and Visualize the Data </a:t>
            </a:r>
          </a:p>
          <a:p>
            <a:pPr marL="514350" indent="-514350">
              <a:buFont typeface="+mj-lt"/>
              <a:buAutoNum type="arabicPeriod"/>
            </a:pPr>
            <a:r>
              <a:rPr lang="en-US"/>
              <a:t>Choose the Forecasting Method </a:t>
            </a:r>
          </a:p>
          <a:p>
            <a:pPr marL="514350" indent="-514350">
              <a:buFont typeface="+mj-lt"/>
              <a:buAutoNum type="arabicPeriod"/>
            </a:pPr>
            <a:r>
              <a:rPr lang="en-US"/>
              <a:t>Split the Data into Training and Testing Sets </a:t>
            </a:r>
          </a:p>
          <a:p>
            <a:pPr marL="514350" indent="-514350">
              <a:buFont typeface="+mj-lt"/>
              <a:buAutoNum type="arabicPeriod"/>
            </a:pPr>
            <a:r>
              <a:rPr lang="en-US"/>
              <a:t>Train and Tune the Model </a:t>
            </a:r>
          </a:p>
          <a:p>
            <a:pPr marL="514350" indent="-514350">
              <a:buFont typeface="+mj-lt"/>
              <a:buAutoNum type="arabicPeriod"/>
            </a:pPr>
            <a:r>
              <a:rPr lang="en-US"/>
              <a:t>Evaluate the Model Performance </a:t>
            </a:r>
          </a:p>
          <a:p>
            <a:pPr marL="514350" indent="-514350">
              <a:buFont typeface="+mj-lt"/>
              <a:buAutoNum type="arabicPeriod"/>
            </a:pPr>
            <a:r>
              <a:rPr lang="en-US"/>
              <a:t>Generate and Interpret Forecasts </a:t>
            </a:r>
          </a:p>
          <a:p>
            <a:pPr marL="514350" indent="-514350">
              <a:buFont typeface="+mj-lt"/>
              <a:buAutoNum type="arabicPeriod"/>
            </a:pPr>
            <a:r>
              <a:rPr lang="en-US"/>
              <a:t>Deploy the Model </a:t>
            </a:r>
          </a:p>
          <a:p>
            <a:pPr marL="514350" indent="-514350">
              <a:buFont typeface="+mj-lt"/>
              <a:buAutoNum type="arabicPeriod"/>
            </a:pPr>
            <a:r>
              <a:rPr lang="en-US"/>
              <a:t>Monitor and Improve the Model</a:t>
            </a:r>
          </a:p>
        </p:txBody>
      </p:sp>
      <p:sp>
        <p:nvSpPr>
          <p:cNvPr id="4" name="Date Placeholder 3">
            <a:extLst>
              <a:ext uri="{FF2B5EF4-FFF2-40B4-BE49-F238E27FC236}">
                <a16:creationId xmlns:a16="http://schemas.microsoft.com/office/drawing/2014/main" id="{415160E9-ED93-D61A-6539-8946A7817027}"/>
              </a:ext>
            </a:extLst>
          </p:cNvPr>
          <p:cNvSpPr>
            <a:spLocks noGrp="1"/>
          </p:cNvSpPr>
          <p:nvPr>
            <p:ph type="dt" sz="half" idx="10"/>
          </p:nvPr>
        </p:nvSpPr>
        <p:spPr/>
        <p:txBody>
          <a:bodyPr/>
          <a:lstStyle/>
          <a:p>
            <a:r>
              <a:rPr lang="en-US"/>
              <a:t>3.303</a:t>
            </a:r>
          </a:p>
        </p:txBody>
      </p:sp>
      <p:sp>
        <p:nvSpPr>
          <p:cNvPr id="5" name="Footer Placeholder 4">
            <a:extLst>
              <a:ext uri="{FF2B5EF4-FFF2-40B4-BE49-F238E27FC236}">
                <a16:creationId xmlns:a16="http://schemas.microsoft.com/office/drawing/2014/main" id="{5B506008-F866-F379-045D-2600E5E5EB9C}"/>
              </a:ext>
            </a:extLst>
          </p:cNvPr>
          <p:cNvSpPr>
            <a:spLocks noGrp="1"/>
          </p:cNvSpPr>
          <p:nvPr>
            <p:ph type="ftr" sz="quarter" idx="11"/>
          </p:nvPr>
        </p:nvSpPr>
        <p:spPr/>
        <p:txBody>
          <a:bodyPr/>
          <a:lstStyle/>
          <a:p>
            <a:r>
              <a:rPr lang="fr-FR"/>
              <a:t>Basic Time Series Forecasting Methods</a:t>
            </a:r>
            <a:endParaRPr lang="en-US"/>
          </a:p>
        </p:txBody>
      </p:sp>
      <p:sp>
        <p:nvSpPr>
          <p:cNvPr id="6" name="Slide Number Placeholder 5">
            <a:extLst>
              <a:ext uri="{FF2B5EF4-FFF2-40B4-BE49-F238E27FC236}">
                <a16:creationId xmlns:a16="http://schemas.microsoft.com/office/drawing/2014/main" id="{4D0AC6A1-7FF2-FF86-5D7D-ABB9152C1865}"/>
              </a:ext>
            </a:extLst>
          </p:cNvPr>
          <p:cNvSpPr>
            <a:spLocks noGrp="1"/>
          </p:cNvSpPr>
          <p:nvPr>
            <p:ph type="sldNum" sz="quarter" idx="12"/>
          </p:nvPr>
        </p:nvSpPr>
        <p:spPr/>
        <p:txBody>
          <a:bodyPr/>
          <a:lstStyle/>
          <a:p>
            <a:fld id="{C0F4FBFA-1248-4AAF-9253-30F121885773}" type="slidenum">
              <a:rPr lang="en-US" smtClean="0"/>
              <a:pPr/>
              <a:t>15</a:t>
            </a:fld>
            <a:endParaRPr lang="en-US"/>
          </a:p>
        </p:txBody>
      </p:sp>
    </p:spTree>
    <p:extLst>
      <p:ext uri="{BB962C8B-B14F-4D97-AF65-F5344CB8AC3E}">
        <p14:creationId xmlns:p14="http://schemas.microsoft.com/office/powerpoint/2010/main" val="467397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C24F2-14A5-EAE1-A954-531B96162F87}"/>
              </a:ext>
            </a:extLst>
          </p:cNvPr>
          <p:cNvSpPr>
            <a:spLocks noGrp="1"/>
          </p:cNvSpPr>
          <p:nvPr>
            <p:ph type="title"/>
          </p:nvPr>
        </p:nvSpPr>
        <p:spPr/>
        <p:txBody>
          <a:bodyPr>
            <a:normAutofit fontScale="90000"/>
          </a:bodyPr>
          <a:lstStyle/>
          <a:p>
            <a:r>
              <a:rPr lang="en-US"/>
              <a:t>Define the Problem and Objectives</a:t>
            </a:r>
          </a:p>
        </p:txBody>
      </p:sp>
      <p:sp>
        <p:nvSpPr>
          <p:cNvPr id="3" name="Content Placeholder 2">
            <a:extLst>
              <a:ext uri="{FF2B5EF4-FFF2-40B4-BE49-F238E27FC236}">
                <a16:creationId xmlns:a16="http://schemas.microsoft.com/office/drawing/2014/main" id="{A6F512B4-178C-26D4-8C86-92B6C1599F00}"/>
              </a:ext>
            </a:extLst>
          </p:cNvPr>
          <p:cNvSpPr>
            <a:spLocks noGrp="1"/>
          </p:cNvSpPr>
          <p:nvPr>
            <p:ph idx="1"/>
          </p:nvPr>
        </p:nvSpPr>
        <p:spPr/>
        <p:txBody>
          <a:bodyPr>
            <a:normAutofit/>
          </a:bodyPr>
          <a:lstStyle/>
          <a:p>
            <a:r>
              <a:rPr lang="en-US"/>
              <a:t>Before starting with data analysis, it is essential to define the forecasting objective. </a:t>
            </a:r>
          </a:p>
          <a:p>
            <a:r>
              <a:rPr lang="en-US"/>
              <a:t>This includes identifying:</a:t>
            </a:r>
          </a:p>
          <a:p>
            <a:pPr marL="746125" lvl="1" indent="-288925">
              <a:buFont typeface="Arial" panose="020B0604020202020204" pitchFamily="34" charset="0"/>
              <a:buChar char="•"/>
            </a:pPr>
            <a:r>
              <a:rPr lang="en-US"/>
              <a:t>the variable to forecast</a:t>
            </a:r>
          </a:p>
          <a:p>
            <a:pPr marL="746125" lvl="1" indent="-288925">
              <a:buFont typeface="Arial" panose="020B0604020202020204" pitchFamily="34" charset="0"/>
              <a:buChar char="•"/>
            </a:pPr>
            <a:r>
              <a:rPr lang="en-US"/>
              <a:t>the forecasting horizon</a:t>
            </a:r>
          </a:p>
          <a:p>
            <a:pPr marL="746125" lvl="1" indent="-288925">
              <a:buFont typeface="Arial" panose="020B0604020202020204" pitchFamily="34" charset="0"/>
              <a:buChar char="•"/>
            </a:pPr>
            <a:r>
              <a:rPr lang="en-US"/>
              <a:t>the required accuracy and evaluation metrics</a:t>
            </a:r>
          </a:p>
          <a:p>
            <a:pPr marL="746125" lvl="1" indent="-288925">
              <a:buFont typeface="Arial" panose="020B0604020202020204" pitchFamily="34" charset="0"/>
              <a:buChar char="•"/>
            </a:pPr>
            <a:r>
              <a:rPr lang="en-US"/>
              <a:t>any domain-specific constraints or assumptions</a:t>
            </a:r>
          </a:p>
          <a:p>
            <a:endParaRPr lang="en-US"/>
          </a:p>
        </p:txBody>
      </p:sp>
      <p:sp>
        <p:nvSpPr>
          <p:cNvPr id="4" name="Date Placeholder 3">
            <a:extLst>
              <a:ext uri="{FF2B5EF4-FFF2-40B4-BE49-F238E27FC236}">
                <a16:creationId xmlns:a16="http://schemas.microsoft.com/office/drawing/2014/main" id="{8109B04C-26E0-E27F-9F21-E8F084EA34DD}"/>
              </a:ext>
            </a:extLst>
          </p:cNvPr>
          <p:cNvSpPr>
            <a:spLocks noGrp="1"/>
          </p:cNvSpPr>
          <p:nvPr>
            <p:ph type="dt" sz="half" idx="10"/>
          </p:nvPr>
        </p:nvSpPr>
        <p:spPr/>
        <p:txBody>
          <a:bodyPr/>
          <a:lstStyle/>
          <a:p>
            <a:r>
              <a:rPr lang="en-US"/>
              <a:t>3.303</a:t>
            </a:r>
          </a:p>
        </p:txBody>
      </p:sp>
      <p:sp>
        <p:nvSpPr>
          <p:cNvPr id="5" name="Footer Placeholder 4">
            <a:extLst>
              <a:ext uri="{FF2B5EF4-FFF2-40B4-BE49-F238E27FC236}">
                <a16:creationId xmlns:a16="http://schemas.microsoft.com/office/drawing/2014/main" id="{F3415784-9F0E-8ECE-17F0-B44016DE2DB1}"/>
              </a:ext>
            </a:extLst>
          </p:cNvPr>
          <p:cNvSpPr>
            <a:spLocks noGrp="1"/>
          </p:cNvSpPr>
          <p:nvPr>
            <p:ph type="ftr" sz="quarter" idx="11"/>
          </p:nvPr>
        </p:nvSpPr>
        <p:spPr/>
        <p:txBody>
          <a:bodyPr/>
          <a:lstStyle/>
          <a:p>
            <a:r>
              <a:rPr lang="fr-FR"/>
              <a:t>Basic Time Series Forecasting Methods</a:t>
            </a:r>
            <a:endParaRPr lang="en-US"/>
          </a:p>
        </p:txBody>
      </p:sp>
      <p:sp>
        <p:nvSpPr>
          <p:cNvPr id="6" name="Slide Number Placeholder 5">
            <a:extLst>
              <a:ext uri="{FF2B5EF4-FFF2-40B4-BE49-F238E27FC236}">
                <a16:creationId xmlns:a16="http://schemas.microsoft.com/office/drawing/2014/main" id="{9FA42D79-B09E-3AD5-9620-0DA9924DEDDA}"/>
              </a:ext>
            </a:extLst>
          </p:cNvPr>
          <p:cNvSpPr>
            <a:spLocks noGrp="1"/>
          </p:cNvSpPr>
          <p:nvPr>
            <p:ph type="sldNum" sz="quarter" idx="12"/>
          </p:nvPr>
        </p:nvSpPr>
        <p:spPr/>
        <p:txBody>
          <a:bodyPr/>
          <a:lstStyle/>
          <a:p>
            <a:fld id="{C0F4FBFA-1248-4AAF-9253-30F121885773}" type="slidenum">
              <a:rPr lang="en-US" smtClean="0"/>
              <a:pPr/>
              <a:t>16</a:t>
            </a:fld>
            <a:endParaRPr lang="en-US"/>
          </a:p>
        </p:txBody>
      </p:sp>
    </p:spTree>
    <p:extLst>
      <p:ext uri="{BB962C8B-B14F-4D97-AF65-F5344CB8AC3E}">
        <p14:creationId xmlns:p14="http://schemas.microsoft.com/office/powerpoint/2010/main" val="544908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6A78F-6FCD-C870-89BC-025875D3B201}"/>
              </a:ext>
            </a:extLst>
          </p:cNvPr>
          <p:cNvSpPr>
            <a:spLocks noGrp="1"/>
          </p:cNvSpPr>
          <p:nvPr>
            <p:ph type="title"/>
          </p:nvPr>
        </p:nvSpPr>
        <p:spPr/>
        <p:txBody>
          <a:bodyPr>
            <a:normAutofit/>
          </a:bodyPr>
          <a:lstStyle/>
          <a:p>
            <a:r>
              <a:rPr lang="en-US"/>
              <a:t>Collect and Prepare Data </a:t>
            </a:r>
          </a:p>
        </p:txBody>
      </p:sp>
      <p:sp>
        <p:nvSpPr>
          <p:cNvPr id="3" name="Content Placeholder 2">
            <a:extLst>
              <a:ext uri="{FF2B5EF4-FFF2-40B4-BE49-F238E27FC236}">
                <a16:creationId xmlns:a16="http://schemas.microsoft.com/office/drawing/2014/main" id="{C6D6E4B7-A918-2F42-F31E-613D8DFED519}"/>
              </a:ext>
            </a:extLst>
          </p:cNvPr>
          <p:cNvSpPr>
            <a:spLocks noGrp="1"/>
          </p:cNvSpPr>
          <p:nvPr>
            <p:ph idx="1"/>
          </p:nvPr>
        </p:nvSpPr>
        <p:spPr/>
        <p:txBody>
          <a:bodyPr>
            <a:normAutofit/>
          </a:bodyPr>
          <a:lstStyle/>
          <a:p>
            <a:r>
              <a:rPr lang="en-US"/>
              <a:t>A forecasting model requires historical data. </a:t>
            </a:r>
          </a:p>
          <a:p>
            <a:r>
              <a:rPr lang="en-US"/>
              <a:t>The data preparation process involves:</a:t>
            </a:r>
          </a:p>
          <a:p>
            <a:pPr marL="692150" lvl="1" indent="-234950">
              <a:buFont typeface="Arial" panose="020B0604020202020204" pitchFamily="34" charset="0"/>
              <a:buChar char="•"/>
            </a:pPr>
            <a:r>
              <a:rPr lang="en-US" b="1"/>
              <a:t>Data Collection</a:t>
            </a:r>
            <a:r>
              <a:rPr lang="en-US"/>
              <a:t>: Gather relevant time-series data from sources such as databases, APIs, or spreadsheets.</a:t>
            </a:r>
          </a:p>
          <a:p>
            <a:pPr marL="692150" lvl="1" indent="-234950">
              <a:buFont typeface="Arial" panose="020B0604020202020204" pitchFamily="34" charset="0"/>
              <a:buChar char="•"/>
            </a:pPr>
            <a:r>
              <a:rPr lang="en-US" b="1"/>
              <a:t>Data Cleaning</a:t>
            </a:r>
            <a:r>
              <a:rPr lang="en-US"/>
              <a:t>: Handle missing values, remove outliers, and ensure consistency.</a:t>
            </a:r>
          </a:p>
          <a:p>
            <a:pPr marL="692150" lvl="1" indent="-234950">
              <a:buFont typeface="Arial" panose="020B0604020202020204" pitchFamily="34" charset="0"/>
              <a:buChar char="•"/>
            </a:pPr>
            <a:r>
              <a:rPr lang="en-US" b="1"/>
              <a:t>Data Transformation</a:t>
            </a:r>
            <a:r>
              <a:rPr lang="en-US"/>
              <a:t>: Convert data into a suitable format, such as aggregating daily data into monthly data.</a:t>
            </a:r>
          </a:p>
          <a:p>
            <a:pPr marL="692150" lvl="1" indent="-234950">
              <a:buFont typeface="Arial" panose="020B0604020202020204" pitchFamily="34" charset="0"/>
              <a:buChar char="•"/>
            </a:pPr>
            <a:r>
              <a:rPr lang="en-US" b="1"/>
              <a:t>Feature Engineering</a:t>
            </a:r>
            <a:r>
              <a:rPr lang="en-US"/>
              <a:t>: Create additional features such as lag variables, rolling averages, or external factors.</a:t>
            </a:r>
          </a:p>
          <a:p>
            <a:endParaRPr lang="en-US"/>
          </a:p>
        </p:txBody>
      </p:sp>
      <p:sp>
        <p:nvSpPr>
          <p:cNvPr id="4" name="Date Placeholder 3">
            <a:extLst>
              <a:ext uri="{FF2B5EF4-FFF2-40B4-BE49-F238E27FC236}">
                <a16:creationId xmlns:a16="http://schemas.microsoft.com/office/drawing/2014/main" id="{E8C13A9F-244B-4641-F8CE-CBA2C2D6A7AC}"/>
              </a:ext>
            </a:extLst>
          </p:cNvPr>
          <p:cNvSpPr>
            <a:spLocks noGrp="1"/>
          </p:cNvSpPr>
          <p:nvPr>
            <p:ph type="dt" sz="half" idx="10"/>
          </p:nvPr>
        </p:nvSpPr>
        <p:spPr/>
        <p:txBody>
          <a:bodyPr/>
          <a:lstStyle/>
          <a:p>
            <a:r>
              <a:rPr lang="en-US"/>
              <a:t>3.303</a:t>
            </a:r>
          </a:p>
        </p:txBody>
      </p:sp>
      <p:sp>
        <p:nvSpPr>
          <p:cNvPr id="5" name="Footer Placeholder 4">
            <a:extLst>
              <a:ext uri="{FF2B5EF4-FFF2-40B4-BE49-F238E27FC236}">
                <a16:creationId xmlns:a16="http://schemas.microsoft.com/office/drawing/2014/main" id="{F7F3D67A-93B9-8F8A-D926-701AEB479AFD}"/>
              </a:ext>
            </a:extLst>
          </p:cNvPr>
          <p:cNvSpPr>
            <a:spLocks noGrp="1"/>
          </p:cNvSpPr>
          <p:nvPr>
            <p:ph type="ftr" sz="quarter" idx="11"/>
          </p:nvPr>
        </p:nvSpPr>
        <p:spPr/>
        <p:txBody>
          <a:bodyPr/>
          <a:lstStyle/>
          <a:p>
            <a:r>
              <a:rPr lang="fr-FR"/>
              <a:t>Basic Time Series Forecasting Methods</a:t>
            </a:r>
            <a:endParaRPr lang="en-US"/>
          </a:p>
        </p:txBody>
      </p:sp>
      <p:sp>
        <p:nvSpPr>
          <p:cNvPr id="6" name="Slide Number Placeholder 5">
            <a:extLst>
              <a:ext uri="{FF2B5EF4-FFF2-40B4-BE49-F238E27FC236}">
                <a16:creationId xmlns:a16="http://schemas.microsoft.com/office/drawing/2014/main" id="{6B56F5D5-FDCF-2BCE-92D1-D391EC73E11C}"/>
              </a:ext>
            </a:extLst>
          </p:cNvPr>
          <p:cNvSpPr>
            <a:spLocks noGrp="1"/>
          </p:cNvSpPr>
          <p:nvPr>
            <p:ph type="sldNum" sz="quarter" idx="12"/>
          </p:nvPr>
        </p:nvSpPr>
        <p:spPr/>
        <p:txBody>
          <a:bodyPr/>
          <a:lstStyle/>
          <a:p>
            <a:fld id="{C0F4FBFA-1248-4AAF-9253-30F121885773}" type="slidenum">
              <a:rPr lang="en-US" smtClean="0"/>
              <a:pPr/>
              <a:t>17</a:t>
            </a:fld>
            <a:endParaRPr lang="en-US"/>
          </a:p>
        </p:txBody>
      </p:sp>
    </p:spTree>
    <p:extLst>
      <p:ext uri="{BB962C8B-B14F-4D97-AF65-F5344CB8AC3E}">
        <p14:creationId xmlns:p14="http://schemas.microsoft.com/office/powerpoint/2010/main" val="2518207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FDEE5-B706-5633-05D0-F42806BA2BAA}"/>
              </a:ext>
            </a:extLst>
          </p:cNvPr>
          <p:cNvSpPr>
            <a:spLocks noGrp="1"/>
          </p:cNvSpPr>
          <p:nvPr>
            <p:ph type="title"/>
          </p:nvPr>
        </p:nvSpPr>
        <p:spPr>
          <a:xfrm>
            <a:off x="628650" y="365127"/>
            <a:ext cx="7886700" cy="1082674"/>
          </a:xfrm>
        </p:spPr>
        <p:txBody>
          <a:bodyPr anchor="ctr">
            <a:normAutofit/>
          </a:bodyPr>
          <a:lstStyle/>
          <a:p>
            <a:r>
              <a:rPr lang="en-US"/>
              <a:t>Explore and Visualize the Data </a:t>
            </a:r>
          </a:p>
        </p:txBody>
      </p:sp>
      <p:pic>
        <p:nvPicPr>
          <p:cNvPr id="12" name="Picture 11">
            <a:extLst>
              <a:ext uri="{FF2B5EF4-FFF2-40B4-BE49-F238E27FC236}">
                <a16:creationId xmlns:a16="http://schemas.microsoft.com/office/drawing/2014/main" id="{7D973585-3121-4151-55B9-D4C0EA0EDDA8}"/>
              </a:ext>
            </a:extLst>
          </p:cNvPr>
          <p:cNvPicPr>
            <a:picLocks noChangeAspect="1"/>
          </p:cNvPicPr>
          <p:nvPr/>
        </p:nvPicPr>
        <p:blipFill>
          <a:blip r:embed="rId2"/>
          <a:stretch>
            <a:fillRect/>
          </a:stretch>
        </p:blipFill>
        <p:spPr>
          <a:xfrm>
            <a:off x="628650" y="2747995"/>
            <a:ext cx="3886200" cy="2506598"/>
          </a:xfrm>
          <a:prstGeom prst="rect">
            <a:avLst/>
          </a:prstGeom>
          <a:noFill/>
        </p:spPr>
      </p:pic>
      <p:sp>
        <p:nvSpPr>
          <p:cNvPr id="3" name="Content Placeholder 2">
            <a:extLst>
              <a:ext uri="{FF2B5EF4-FFF2-40B4-BE49-F238E27FC236}">
                <a16:creationId xmlns:a16="http://schemas.microsoft.com/office/drawing/2014/main" id="{2DB1B122-83F3-327C-2EA8-12A1BDBF6812}"/>
              </a:ext>
            </a:extLst>
          </p:cNvPr>
          <p:cNvSpPr>
            <a:spLocks noGrp="1"/>
          </p:cNvSpPr>
          <p:nvPr>
            <p:ph sz="half" idx="2"/>
          </p:nvPr>
        </p:nvSpPr>
        <p:spPr>
          <a:xfrm>
            <a:off x="4629150" y="1825625"/>
            <a:ext cx="3886200" cy="4351338"/>
          </a:xfrm>
        </p:spPr>
        <p:txBody>
          <a:bodyPr>
            <a:normAutofit/>
          </a:bodyPr>
          <a:lstStyle/>
          <a:p>
            <a:pPr marL="0" indent="0">
              <a:buNone/>
            </a:pPr>
            <a:r>
              <a:rPr lang="en-US" sz="2200"/>
              <a:t>Before building a model, it is crucial to understand the data through:</a:t>
            </a:r>
          </a:p>
          <a:p>
            <a:pPr marL="285750" lvl="1" indent="-171450">
              <a:buFont typeface="Arial" panose="020B0604020202020204" pitchFamily="34" charset="0"/>
              <a:buChar char="•"/>
            </a:pPr>
            <a:r>
              <a:rPr lang="en-US" sz="2200" b="1"/>
              <a:t>Time Series Plots </a:t>
            </a:r>
            <a:r>
              <a:rPr lang="en-US" sz="2200"/>
              <a:t>to check trends, seasonality, and patterns.</a:t>
            </a:r>
          </a:p>
          <a:p>
            <a:pPr marL="285750" lvl="1" indent="-171450">
              <a:buFont typeface="Arial" panose="020B0604020202020204" pitchFamily="34" charset="0"/>
              <a:buChar char="•"/>
            </a:pPr>
            <a:r>
              <a:rPr lang="en-US" sz="2200" b="1"/>
              <a:t>Autocorrelation Function </a:t>
            </a:r>
            <a:r>
              <a:rPr lang="en-US" sz="2200"/>
              <a:t>(ACF) to identify lag dependencies.</a:t>
            </a:r>
          </a:p>
          <a:p>
            <a:pPr marL="285750" lvl="1" indent="-171450">
              <a:buFont typeface="Arial" panose="020B0604020202020204" pitchFamily="34" charset="0"/>
              <a:buChar char="•"/>
            </a:pPr>
            <a:r>
              <a:rPr lang="en-US" sz="2200" b="1"/>
              <a:t>Decomposition</a:t>
            </a:r>
            <a:r>
              <a:rPr lang="en-US" sz="2200"/>
              <a:t>: Splitting data into trend, seasonal, and residual components.</a:t>
            </a:r>
          </a:p>
          <a:p>
            <a:endParaRPr lang="en-US" sz="2200"/>
          </a:p>
        </p:txBody>
      </p:sp>
      <p:sp>
        <p:nvSpPr>
          <p:cNvPr id="4" name="Date Placeholder 3">
            <a:extLst>
              <a:ext uri="{FF2B5EF4-FFF2-40B4-BE49-F238E27FC236}">
                <a16:creationId xmlns:a16="http://schemas.microsoft.com/office/drawing/2014/main" id="{FADDF912-E0BD-22A7-8C43-FD6EAA780672}"/>
              </a:ext>
            </a:extLst>
          </p:cNvPr>
          <p:cNvSpPr>
            <a:spLocks noGrp="1"/>
          </p:cNvSpPr>
          <p:nvPr>
            <p:ph type="dt" sz="half" idx="10"/>
          </p:nvPr>
        </p:nvSpPr>
        <p:spPr>
          <a:xfrm>
            <a:off x="628650" y="6356351"/>
            <a:ext cx="2057400" cy="365125"/>
          </a:xfrm>
        </p:spPr>
        <p:txBody>
          <a:bodyPr anchor="ctr">
            <a:normAutofit/>
          </a:bodyPr>
          <a:lstStyle/>
          <a:p>
            <a:pPr>
              <a:spcAft>
                <a:spcPts val="600"/>
              </a:spcAft>
            </a:pPr>
            <a:r>
              <a:rPr lang="en-US"/>
              <a:t>3.303</a:t>
            </a:r>
          </a:p>
        </p:txBody>
      </p:sp>
      <p:sp>
        <p:nvSpPr>
          <p:cNvPr id="5" name="Footer Placeholder 4">
            <a:extLst>
              <a:ext uri="{FF2B5EF4-FFF2-40B4-BE49-F238E27FC236}">
                <a16:creationId xmlns:a16="http://schemas.microsoft.com/office/drawing/2014/main" id="{12B55F94-0D66-3C82-234F-003112ADB236}"/>
              </a:ext>
            </a:extLst>
          </p:cNvPr>
          <p:cNvSpPr>
            <a:spLocks noGrp="1"/>
          </p:cNvSpPr>
          <p:nvPr>
            <p:ph type="ftr" sz="quarter" idx="11"/>
          </p:nvPr>
        </p:nvSpPr>
        <p:spPr>
          <a:xfrm>
            <a:off x="3028950" y="6356351"/>
            <a:ext cx="3086100" cy="365125"/>
          </a:xfrm>
        </p:spPr>
        <p:txBody>
          <a:bodyPr anchor="ctr">
            <a:normAutofit/>
          </a:bodyPr>
          <a:lstStyle/>
          <a:p>
            <a:pPr>
              <a:spcAft>
                <a:spcPts val="600"/>
              </a:spcAft>
            </a:pPr>
            <a:r>
              <a:rPr lang="fr-FR"/>
              <a:t>Basic Time Series Forecasting Methods</a:t>
            </a:r>
            <a:endParaRPr lang="en-US"/>
          </a:p>
        </p:txBody>
      </p:sp>
      <p:sp>
        <p:nvSpPr>
          <p:cNvPr id="6" name="Slide Number Placeholder 5">
            <a:extLst>
              <a:ext uri="{FF2B5EF4-FFF2-40B4-BE49-F238E27FC236}">
                <a16:creationId xmlns:a16="http://schemas.microsoft.com/office/drawing/2014/main" id="{D404127D-4132-3328-F544-FD423A76E3B3}"/>
              </a:ext>
            </a:extLst>
          </p:cNvPr>
          <p:cNvSpPr>
            <a:spLocks noGrp="1"/>
          </p:cNvSpPr>
          <p:nvPr>
            <p:ph type="sldNum" sz="quarter" idx="12"/>
          </p:nvPr>
        </p:nvSpPr>
        <p:spPr>
          <a:xfrm>
            <a:off x="6457950" y="6356351"/>
            <a:ext cx="2057400" cy="365125"/>
          </a:xfrm>
        </p:spPr>
        <p:txBody>
          <a:bodyPr anchor="ctr">
            <a:normAutofit/>
          </a:bodyPr>
          <a:lstStyle/>
          <a:p>
            <a:pPr>
              <a:spcAft>
                <a:spcPts val="600"/>
              </a:spcAft>
            </a:pPr>
            <a:fld id="{C0F4FBFA-1248-4AAF-9253-30F121885773}" type="slidenum">
              <a:rPr lang="en-US" smtClean="0"/>
              <a:pPr>
                <a:spcAft>
                  <a:spcPts val="600"/>
                </a:spcAft>
              </a:pPr>
              <a:t>18</a:t>
            </a:fld>
            <a:endParaRPr lang="en-US"/>
          </a:p>
        </p:txBody>
      </p:sp>
    </p:spTree>
    <p:extLst>
      <p:ext uri="{BB962C8B-B14F-4D97-AF65-F5344CB8AC3E}">
        <p14:creationId xmlns:p14="http://schemas.microsoft.com/office/powerpoint/2010/main" val="1517266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3B7E2-5AB2-8A8B-8A36-27926650B33E}"/>
              </a:ext>
            </a:extLst>
          </p:cNvPr>
          <p:cNvSpPr>
            <a:spLocks noGrp="1"/>
          </p:cNvSpPr>
          <p:nvPr>
            <p:ph type="title"/>
          </p:nvPr>
        </p:nvSpPr>
        <p:spPr>
          <a:xfrm>
            <a:off x="628650" y="365127"/>
            <a:ext cx="7886700" cy="1082674"/>
          </a:xfrm>
        </p:spPr>
        <p:txBody>
          <a:bodyPr>
            <a:normAutofit/>
          </a:bodyPr>
          <a:lstStyle/>
          <a:p>
            <a:r>
              <a:rPr lang="en-US"/>
              <a:t>Choose the Forecasting Method </a:t>
            </a:r>
          </a:p>
        </p:txBody>
      </p:sp>
      <p:sp>
        <p:nvSpPr>
          <p:cNvPr id="3" name="Content Placeholder 2">
            <a:extLst>
              <a:ext uri="{FF2B5EF4-FFF2-40B4-BE49-F238E27FC236}">
                <a16:creationId xmlns:a16="http://schemas.microsoft.com/office/drawing/2014/main" id="{A6DB180F-BFA2-4C17-7CB9-DABE7128504A}"/>
              </a:ext>
            </a:extLst>
          </p:cNvPr>
          <p:cNvSpPr>
            <a:spLocks noGrp="1"/>
          </p:cNvSpPr>
          <p:nvPr>
            <p:ph idx="1"/>
          </p:nvPr>
        </p:nvSpPr>
        <p:spPr>
          <a:xfrm>
            <a:off x="628650" y="1825625"/>
            <a:ext cx="7886700" cy="4351338"/>
          </a:xfrm>
        </p:spPr>
        <p:txBody>
          <a:bodyPr>
            <a:normAutofit/>
          </a:bodyPr>
          <a:lstStyle/>
          <a:p>
            <a:pPr marL="0" indent="0">
              <a:buNone/>
            </a:pPr>
            <a:r>
              <a:rPr lang="en-US"/>
              <a:t>Several methods exist for time-series forecasting, ranging from statistical to machine learning approaches.</a:t>
            </a:r>
          </a:p>
          <a:p>
            <a:endParaRPr lang="en-US"/>
          </a:p>
        </p:txBody>
      </p:sp>
      <p:sp>
        <p:nvSpPr>
          <p:cNvPr id="4" name="Date Placeholder 3">
            <a:extLst>
              <a:ext uri="{FF2B5EF4-FFF2-40B4-BE49-F238E27FC236}">
                <a16:creationId xmlns:a16="http://schemas.microsoft.com/office/drawing/2014/main" id="{B431488B-3993-B622-90C5-99292194AE1B}"/>
              </a:ext>
            </a:extLst>
          </p:cNvPr>
          <p:cNvSpPr>
            <a:spLocks noGrp="1"/>
          </p:cNvSpPr>
          <p:nvPr>
            <p:ph type="dt" sz="half" idx="10"/>
          </p:nvPr>
        </p:nvSpPr>
        <p:spPr>
          <a:xfrm>
            <a:off x="628650" y="6356351"/>
            <a:ext cx="2057400" cy="365125"/>
          </a:xfrm>
        </p:spPr>
        <p:txBody>
          <a:bodyPr/>
          <a:lstStyle/>
          <a:p>
            <a:r>
              <a:rPr lang="en-US"/>
              <a:t>3.303</a:t>
            </a:r>
          </a:p>
        </p:txBody>
      </p:sp>
      <p:sp>
        <p:nvSpPr>
          <p:cNvPr id="5" name="Footer Placeholder 4">
            <a:extLst>
              <a:ext uri="{FF2B5EF4-FFF2-40B4-BE49-F238E27FC236}">
                <a16:creationId xmlns:a16="http://schemas.microsoft.com/office/drawing/2014/main" id="{2BE0ECE4-2DA2-51EE-9D10-02AC72F83E25}"/>
              </a:ext>
            </a:extLst>
          </p:cNvPr>
          <p:cNvSpPr>
            <a:spLocks noGrp="1"/>
          </p:cNvSpPr>
          <p:nvPr>
            <p:ph type="ftr" sz="quarter" idx="11"/>
          </p:nvPr>
        </p:nvSpPr>
        <p:spPr>
          <a:xfrm>
            <a:off x="3028950" y="6356351"/>
            <a:ext cx="3086100" cy="365125"/>
          </a:xfrm>
        </p:spPr>
        <p:txBody>
          <a:bodyPr/>
          <a:lstStyle/>
          <a:p>
            <a:r>
              <a:rPr lang="fr-FR"/>
              <a:t>Basic Time Series Forecasting Methods</a:t>
            </a:r>
            <a:endParaRPr lang="en-US"/>
          </a:p>
        </p:txBody>
      </p:sp>
      <p:sp>
        <p:nvSpPr>
          <p:cNvPr id="6" name="Slide Number Placeholder 5">
            <a:extLst>
              <a:ext uri="{FF2B5EF4-FFF2-40B4-BE49-F238E27FC236}">
                <a16:creationId xmlns:a16="http://schemas.microsoft.com/office/drawing/2014/main" id="{62DF091E-6781-444E-33E4-7925A3AA45D3}"/>
              </a:ext>
            </a:extLst>
          </p:cNvPr>
          <p:cNvSpPr>
            <a:spLocks noGrp="1"/>
          </p:cNvSpPr>
          <p:nvPr>
            <p:ph type="sldNum" sz="quarter" idx="12"/>
          </p:nvPr>
        </p:nvSpPr>
        <p:spPr>
          <a:xfrm>
            <a:off x="6457950" y="6356351"/>
            <a:ext cx="2057400" cy="365125"/>
          </a:xfrm>
        </p:spPr>
        <p:txBody>
          <a:bodyPr/>
          <a:lstStyle/>
          <a:p>
            <a:fld id="{C0F4FBFA-1248-4AAF-9253-30F121885773}" type="slidenum">
              <a:rPr lang="en-US" smtClean="0"/>
              <a:pPr/>
              <a:t>19</a:t>
            </a:fld>
            <a:endParaRPr lang="en-US"/>
          </a:p>
        </p:txBody>
      </p:sp>
    </p:spTree>
    <p:extLst>
      <p:ext uri="{BB962C8B-B14F-4D97-AF65-F5344CB8AC3E}">
        <p14:creationId xmlns:p14="http://schemas.microsoft.com/office/powerpoint/2010/main" val="1230242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65127"/>
            <a:ext cx="7886700" cy="1006471"/>
          </a:xfrm>
        </p:spPr>
        <p:txBody>
          <a:bodyPr/>
          <a:lstStyle/>
          <a:p>
            <a:r>
              <a:rPr lang="en-US" dirty="0"/>
              <a:t>Motivation</a:t>
            </a:r>
          </a:p>
        </p:txBody>
      </p:sp>
      <p:sp>
        <p:nvSpPr>
          <p:cNvPr id="5" name="Content Placeholder 4"/>
          <p:cNvSpPr>
            <a:spLocks noGrp="1"/>
          </p:cNvSpPr>
          <p:nvPr>
            <p:ph idx="1"/>
          </p:nvPr>
        </p:nvSpPr>
        <p:spPr>
          <a:xfrm>
            <a:off x="628650" y="1825625"/>
            <a:ext cx="7886700" cy="4351338"/>
          </a:xfrm>
        </p:spPr>
        <p:txBody>
          <a:bodyPr>
            <a:normAutofit lnSpcReduction="10000"/>
          </a:bodyPr>
          <a:lstStyle/>
          <a:p>
            <a:r>
              <a:rPr lang="en-US" dirty="0"/>
              <a:t>Forecasting is the process of making predictions about future values based on historical data and patterns. It is widely used in various fields such as finance, economics, weather prediction, supply chain management, and machine learning.</a:t>
            </a:r>
          </a:p>
          <a:p>
            <a:r>
              <a:rPr lang="en-US" dirty="0"/>
              <a:t>At its core, forecasting analyzes past observations to detect trends, seasonal patterns, and other structures in data that can help anticipate future outcomes. </a:t>
            </a:r>
          </a:p>
          <a:p>
            <a:r>
              <a:rPr lang="en-US" dirty="0"/>
              <a:t>The objective is to minimize uncertainty and support decision-making.</a:t>
            </a:r>
          </a:p>
        </p:txBody>
      </p:sp>
      <p:sp>
        <p:nvSpPr>
          <p:cNvPr id="2" name="Date Placeholder 1"/>
          <p:cNvSpPr>
            <a:spLocks noGrp="1"/>
          </p:cNvSpPr>
          <p:nvPr>
            <p:ph type="dt" sz="half" idx="10"/>
          </p:nvPr>
        </p:nvSpPr>
        <p:spPr>
          <a:xfrm>
            <a:off x="628650" y="6356351"/>
            <a:ext cx="2057400" cy="365125"/>
          </a:xfrm>
        </p:spPr>
        <p:txBody>
          <a:bodyPr/>
          <a:lstStyle/>
          <a:p>
            <a:r>
              <a:rPr lang="en-US" dirty="0"/>
              <a:t>3.303</a:t>
            </a:r>
          </a:p>
        </p:txBody>
      </p:sp>
      <p:sp>
        <p:nvSpPr>
          <p:cNvPr id="3" name="Footer Placeholder 2"/>
          <p:cNvSpPr>
            <a:spLocks noGrp="1"/>
          </p:cNvSpPr>
          <p:nvPr>
            <p:ph type="ftr" sz="quarter" idx="11"/>
          </p:nvPr>
        </p:nvSpPr>
        <p:spPr>
          <a:xfrm>
            <a:off x="3028950" y="6356351"/>
            <a:ext cx="3086100" cy="365125"/>
          </a:xfrm>
        </p:spPr>
        <p:txBody>
          <a:bodyPr/>
          <a:lstStyle/>
          <a:p>
            <a:r>
              <a:rPr lang="en-US" dirty="0"/>
              <a:t>Basic Time Series Forecasting Methods</a:t>
            </a:r>
          </a:p>
        </p:txBody>
      </p:sp>
      <p:sp>
        <p:nvSpPr>
          <p:cNvPr id="9" name="Slide Number Placeholder 8"/>
          <p:cNvSpPr>
            <a:spLocks noGrp="1"/>
          </p:cNvSpPr>
          <p:nvPr>
            <p:ph type="sldNum" sz="quarter" idx="12"/>
          </p:nvPr>
        </p:nvSpPr>
        <p:spPr>
          <a:xfrm>
            <a:off x="6457950" y="6356351"/>
            <a:ext cx="2057400" cy="365125"/>
          </a:xfrm>
        </p:spPr>
        <p:txBody>
          <a:bodyPr/>
          <a:lstStyle/>
          <a:p>
            <a:fld id="{C0F4FBFA-1248-4AAF-9253-30F121885773}" type="slidenum">
              <a:rPr lang="en-US" smtClean="0"/>
              <a:pPr/>
              <a:t>2</a:t>
            </a:fld>
            <a:endParaRPr lang="en-US" dirty="0"/>
          </a:p>
        </p:txBody>
      </p:sp>
    </p:spTree>
    <p:extLst>
      <p:ext uri="{BB962C8B-B14F-4D97-AF65-F5344CB8AC3E}">
        <p14:creationId xmlns:p14="http://schemas.microsoft.com/office/powerpoint/2010/main" val="1609712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6630E-D42A-939C-C0E8-111F6CCBC0A9}"/>
              </a:ext>
            </a:extLst>
          </p:cNvPr>
          <p:cNvSpPr>
            <a:spLocks noGrp="1"/>
          </p:cNvSpPr>
          <p:nvPr>
            <p:ph type="title"/>
          </p:nvPr>
        </p:nvSpPr>
        <p:spPr/>
        <p:txBody>
          <a:bodyPr/>
          <a:lstStyle/>
          <a:p>
            <a:r>
              <a:rPr lang="en-US"/>
              <a:t>Statistical Methods</a:t>
            </a:r>
          </a:p>
        </p:txBody>
      </p:sp>
      <p:sp>
        <p:nvSpPr>
          <p:cNvPr id="3" name="Content Placeholder 2">
            <a:extLst>
              <a:ext uri="{FF2B5EF4-FFF2-40B4-BE49-F238E27FC236}">
                <a16:creationId xmlns:a16="http://schemas.microsoft.com/office/drawing/2014/main" id="{C5A66B92-9015-318F-E2B7-E30A54F21DFE}"/>
              </a:ext>
            </a:extLst>
          </p:cNvPr>
          <p:cNvSpPr>
            <a:spLocks noGrp="1"/>
          </p:cNvSpPr>
          <p:nvPr>
            <p:ph idx="1"/>
          </p:nvPr>
        </p:nvSpPr>
        <p:spPr/>
        <p:txBody>
          <a:bodyPr>
            <a:normAutofit lnSpcReduction="10000"/>
          </a:bodyPr>
          <a:lstStyle/>
          <a:p>
            <a:r>
              <a:rPr lang="en-US" b="1"/>
              <a:t>Naïve Forecasting</a:t>
            </a:r>
            <a:r>
              <a:rPr lang="en-US"/>
              <a:t>: Uses the last observed value as the forecast.</a:t>
            </a:r>
          </a:p>
          <a:p>
            <a:r>
              <a:rPr lang="en-US" b="1"/>
              <a:t>Moving Averages</a:t>
            </a:r>
            <a:r>
              <a:rPr lang="en-US"/>
              <a:t>: Computes the average over a fixed window to smooth fluctuations.</a:t>
            </a:r>
          </a:p>
          <a:p>
            <a:r>
              <a:rPr lang="en-US" b="1"/>
              <a:t>Exponential Smoothing (ETS)</a:t>
            </a:r>
            <a:r>
              <a:rPr lang="en-US"/>
              <a:t>: Uses weighted averages of past observations, adjusting for trends and seasonality.</a:t>
            </a:r>
          </a:p>
          <a:p>
            <a:r>
              <a:rPr lang="en-US" b="1"/>
              <a:t>ARIMA (Auto-Regressive Integrated Moving Average)</a:t>
            </a:r>
            <a:r>
              <a:rPr lang="en-US"/>
              <a:t>: A combination of autoregressive, differencing, and moving average components to model time series.</a:t>
            </a:r>
          </a:p>
          <a:p>
            <a:endParaRPr lang="en-US"/>
          </a:p>
        </p:txBody>
      </p:sp>
      <p:sp>
        <p:nvSpPr>
          <p:cNvPr id="4" name="Date Placeholder 3">
            <a:extLst>
              <a:ext uri="{FF2B5EF4-FFF2-40B4-BE49-F238E27FC236}">
                <a16:creationId xmlns:a16="http://schemas.microsoft.com/office/drawing/2014/main" id="{C244CE16-1706-D1FB-1AD7-A3C45DDDACA6}"/>
              </a:ext>
            </a:extLst>
          </p:cNvPr>
          <p:cNvSpPr>
            <a:spLocks noGrp="1"/>
          </p:cNvSpPr>
          <p:nvPr>
            <p:ph type="dt" sz="half" idx="10"/>
          </p:nvPr>
        </p:nvSpPr>
        <p:spPr/>
        <p:txBody>
          <a:bodyPr/>
          <a:lstStyle/>
          <a:p>
            <a:r>
              <a:rPr lang="en-US"/>
              <a:t>3.303</a:t>
            </a:r>
          </a:p>
        </p:txBody>
      </p:sp>
      <p:sp>
        <p:nvSpPr>
          <p:cNvPr id="5" name="Footer Placeholder 4">
            <a:extLst>
              <a:ext uri="{FF2B5EF4-FFF2-40B4-BE49-F238E27FC236}">
                <a16:creationId xmlns:a16="http://schemas.microsoft.com/office/drawing/2014/main" id="{0018BB11-208F-DE03-F078-A6F7E384B32E}"/>
              </a:ext>
            </a:extLst>
          </p:cNvPr>
          <p:cNvSpPr>
            <a:spLocks noGrp="1"/>
          </p:cNvSpPr>
          <p:nvPr>
            <p:ph type="ftr" sz="quarter" idx="11"/>
          </p:nvPr>
        </p:nvSpPr>
        <p:spPr/>
        <p:txBody>
          <a:bodyPr/>
          <a:lstStyle/>
          <a:p>
            <a:r>
              <a:rPr lang="fr-FR"/>
              <a:t>Basic Time Series Forecasting Methods</a:t>
            </a:r>
            <a:endParaRPr lang="en-US"/>
          </a:p>
        </p:txBody>
      </p:sp>
      <p:sp>
        <p:nvSpPr>
          <p:cNvPr id="6" name="Slide Number Placeholder 5">
            <a:extLst>
              <a:ext uri="{FF2B5EF4-FFF2-40B4-BE49-F238E27FC236}">
                <a16:creationId xmlns:a16="http://schemas.microsoft.com/office/drawing/2014/main" id="{4C86F96B-282B-4505-6C16-6C4A21EDC04D}"/>
              </a:ext>
            </a:extLst>
          </p:cNvPr>
          <p:cNvSpPr>
            <a:spLocks noGrp="1"/>
          </p:cNvSpPr>
          <p:nvPr>
            <p:ph type="sldNum" sz="quarter" idx="12"/>
          </p:nvPr>
        </p:nvSpPr>
        <p:spPr/>
        <p:txBody>
          <a:bodyPr/>
          <a:lstStyle/>
          <a:p>
            <a:fld id="{C0F4FBFA-1248-4AAF-9253-30F121885773}" type="slidenum">
              <a:rPr lang="en-US" smtClean="0"/>
              <a:t>20</a:t>
            </a:fld>
            <a:endParaRPr lang="en-US"/>
          </a:p>
        </p:txBody>
      </p:sp>
    </p:spTree>
    <p:extLst>
      <p:ext uri="{BB962C8B-B14F-4D97-AF65-F5344CB8AC3E}">
        <p14:creationId xmlns:p14="http://schemas.microsoft.com/office/powerpoint/2010/main" val="188832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C1D5A-00BE-3B3F-4D63-9AADC3EED728}"/>
              </a:ext>
            </a:extLst>
          </p:cNvPr>
          <p:cNvSpPr>
            <a:spLocks noGrp="1"/>
          </p:cNvSpPr>
          <p:nvPr>
            <p:ph type="title"/>
          </p:nvPr>
        </p:nvSpPr>
        <p:spPr/>
        <p:txBody>
          <a:bodyPr/>
          <a:lstStyle/>
          <a:p>
            <a:r>
              <a:rPr lang="en-US"/>
              <a:t>Machine Learning Methods</a:t>
            </a:r>
          </a:p>
        </p:txBody>
      </p:sp>
      <p:sp>
        <p:nvSpPr>
          <p:cNvPr id="3" name="Content Placeholder 2">
            <a:extLst>
              <a:ext uri="{FF2B5EF4-FFF2-40B4-BE49-F238E27FC236}">
                <a16:creationId xmlns:a16="http://schemas.microsoft.com/office/drawing/2014/main" id="{169B931A-62A7-124C-C44F-AFF026C76086}"/>
              </a:ext>
            </a:extLst>
          </p:cNvPr>
          <p:cNvSpPr>
            <a:spLocks noGrp="1"/>
          </p:cNvSpPr>
          <p:nvPr>
            <p:ph idx="1"/>
          </p:nvPr>
        </p:nvSpPr>
        <p:spPr/>
        <p:txBody>
          <a:bodyPr/>
          <a:lstStyle/>
          <a:p>
            <a:r>
              <a:rPr lang="en-US" b="1"/>
              <a:t>Random Forest or Gradient Boosting Models</a:t>
            </a:r>
            <a:r>
              <a:rPr lang="en-US"/>
              <a:t>: Use lagged features as input predictors. </a:t>
            </a:r>
            <a:endParaRPr lang="en-US" b="1"/>
          </a:p>
          <a:p>
            <a:r>
              <a:rPr lang="en-US" b="1"/>
              <a:t>Neural Networks (LSTM, RNN)</a:t>
            </a:r>
            <a:r>
              <a:rPr lang="en-US"/>
              <a:t>: Learn temporal dependencies in the data. </a:t>
            </a:r>
            <a:r>
              <a:rPr lang="en-US" b="1"/>
              <a:t>Facebook Prophet</a:t>
            </a:r>
            <a:r>
              <a:rPr lang="en-US"/>
              <a:t>: A robust framework for automatic forecasting that accounts for seasonality and external events.</a:t>
            </a:r>
          </a:p>
        </p:txBody>
      </p:sp>
      <p:sp>
        <p:nvSpPr>
          <p:cNvPr id="4" name="Date Placeholder 3">
            <a:extLst>
              <a:ext uri="{FF2B5EF4-FFF2-40B4-BE49-F238E27FC236}">
                <a16:creationId xmlns:a16="http://schemas.microsoft.com/office/drawing/2014/main" id="{0644B615-5814-3483-AD17-1125F1E1DCD2}"/>
              </a:ext>
            </a:extLst>
          </p:cNvPr>
          <p:cNvSpPr>
            <a:spLocks noGrp="1"/>
          </p:cNvSpPr>
          <p:nvPr>
            <p:ph type="dt" sz="half" idx="10"/>
          </p:nvPr>
        </p:nvSpPr>
        <p:spPr/>
        <p:txBody>
          <a:bodyPr/>
          <a:lstStyle/>
          <a:p>
            <a:r>
              <a:rPr lang="en-US"/>
              <a:t>3.303</a:t>
            </a:r>
          </a:p>
        </p:txBody>
      </p:sp>
      <p:sp>
        <p:nvSpPr>
          <p:cNvPr id="5" name="Footer Placeholder 4">
            <a:extLst>
              <a:ext uri="{FF2B5EF4-FFF2-40B4-BE49-F238E27FC236}">
                <a16:creationId xmlns:a16="http://schemas.microsoft.com/office/drawing/2014/main" id="{F0C6F47A-7073-3A8D-48C3-607444EE1568}"/>
              </a:ext>
            </a:extLst>
          </p:cNvPr>
          <p:cNvSpPr>
            <a:spLocks noGrp="1"/>
          </p:cNvSpPr>
          <p:nvPr>
            <p:ph type="ftr" sz="quarter" idx="11"/>
          </p:nvPr>
        </p:nvSpPr>
        <p:spPr/>
        <p:txBody>
          <a:bodyPr/>
          <a:lstStyle/>
          <a:p>
            <a:r>
              <a:rPr lang="fr-FR"/>
              <a:t>Basic Time Series Forecasting Methods</a:t>
            </a:r>
            <a:endParaRPr lang="en-US"/>
          </a:p>
        </p:txBody>
      </p:sp>
      <p:sp>
        <p:nvSpPr>
          <p:cNvPr id="6" name="Slide Number Placeholder 5">
            <a:extLst>
              <a:ext uri="{FF2B5EF4-FFF2-40B4-BE49-F238E27FC236}">
                <a16:creationId xmlns:a16="http://schemas.microsoft.com/office/drawing/2014/main" id="{A94DC429-F3B8-9DAE-6F2D-BD4074F3CC6F}"/>
              </a:ext>
            </a:extLst>
          </p:cNvPr>
          <p:cNvSpPr>
            <a:spLocks noGrp="1"/>
          </p:cNvSpPr>
          <p:nvPr>
            <p:ph type="sldNum" sz="quarter" idx="12"/>
          </p:nvPr>
        </p:nvSpPr>
        <p:spPr/>
        <p:txBody>
          <a:bodyPr/>
          <a:lstStyle/>
          <a:p>
            <a:fld id="{C0F4FBFA-1248-4AAF-9253-30F121885773}" type="slidenum">
              <a:rPr lang="en-US" smtClean="0"/>
              <a:t>21</a:t>
            </a:fld>
            <a:endParaRPr lang="en-US"/>
          </a:p>
        </p:txBody>
      </p:sp>
    </p:spTree>
    <p:extLst>
      <p:ext uri="{BB962C8B-B14F-4D97-AF65-F5344CB8AC3E}">
        <p14:creationId xmlns:p14="http://schemas.microsoft.com/office/powerpoint/2010/main" val="30178074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42B3C-B8D4-2E1C-9616-5480F33BB9AC}"/>
              </a:ext>
            </a:extLst>
          </p:cNvPr>
          <p:cNvSpPr>
            <a:spLocks noGrp="1"/>
          </p:cNvSpPr>
          <p:nvPr>
            <p:ph type="title"/>
          </p:nvPr>
        </p:nvSpPr>
        <p:spPr/>
        <p:txBody>
          <a:bodyPr>
            <a:normAutofit/>
          </a:bodyPr>
          <a:lstStyle/>
          <a:p>
            <a:r>
              <a:rPr lang="en-US"/>
              <a:t>Split the Data</a:t>
            </a:r>
          </a:p>
        </p:txBody>
      </p:sp>
      <p:sp>
        <p:nvSpPr>
          <p:cNvPr id="3" name="Content Placeholder 2">
            <a:extLst>
              <a:ext uri="{FF2B5EF4-FFF2-40B4-BE49-F238E27FC236}">
                <a16:creationId xmlns:a16="http://schemas.microsoft.com/office/drawing/2014/main" id="{073ADEAB-E9F0-1BD2-055F-902AC25B119D}"/>
              </a:ext>
            </a:extLst>
          </p:cNvPr>
          <p:cNvSpPr>
            <a:spLocks noGrp="1"/>
          </p:cNvSpPr>
          <p:nvPr>
            <p:ph idx="1"/>
          </p:nvPr>
        </p:nvSpPr>
        <p:spPr/>
        <p:txBody>
          <a:bodyPr/>
          <a:lstStyle/>
          <a:p>
            <a:r>
              <a:rPr lang="en-US"/>
              <a:t>Use historical data to </a:t>
            </a:r>
            <a:r>
              <a:rPr lang="en-US" b="1"/>
              <a:t>train</a:t>
            </a:r>
            <a:r>
              <a:rPr lang="en-US"/>
              <a:t> the model. </a:t>
            </a:r>
          </a:p>
          <a:p>
            <a:r>
              <a:rPr lang="en-US"/>
              <a:t>Set aside recent observations as a </a:t>
            </a:r>
            <a:r>
              <a:rPr lang="en-US" b="1"/>
              <a:t>test set</a:t>
            </a:r>
            <a:r>
              <a:rPr lang="en-US"/>
              <a:t> to evaluate model performance. </a:t>
            </a:r>
          </a:p>
          <a:p>
            <a:r>
              <a:rPr lang="en-US"/>
              <a:t>Common split strategies include using a </a:t>
            </a:r>
            <a:r>
              <a:rPr lang="en-US" b="1"/>
              <a:t>rolling window</a:t>
            </a:r>
            <a:r>
              <a:rPr lang="en-US"/>
              <a:t> or </a:t>
            </a:r>
            <a:r>
              <a:rPr lang="en-US" b="1"/>
              <a:t>time-based split</a:t>
            </a:r>
            <a:r>
              <a:rPr lang="en-US"/>
              <a:t> instead of random shuffling.</a:t>
            </a:r>
          </a:p>
        </p:txBody>
      </p:sp>
      <p:sp>
        <p:nvSpPr>
          <p:cNvPr id="4" name="Date Placeholder 3">
            <a:extLst>
              <a:ext uri="{FF2B5EF4-FFF2-40B4-BE49-F238E27FC236}">
                <a16:creationId xmlns:a16="http://schemas.microsoft.com/office/drawing/2014/main" id="{95DD7A78-5150-E85D-EAAB-E712AFC07A01}"/>
              </a:ext>
            </a:extLst>
          </p:cNvPr>
          <p:cNvSpPr>
            <a:spLocks noGrp="1"/>
          </p:cNvSpPr>
          <p:nvPr>
            <p:ph type="dt" sz="half" idx="10"/>
          </p:nvPr>
        </p:nvSpPr>
        <p:spPr/>
        <p:txBody>
          <a:bodyPr/>
          <a:lstStyle/>
          <a:p>
            <a:r>
              <a:rPr lang="en-US"/>
              <a:t>3.303</a:t>
            </a:r>
          </a:p>
        </p:txBody>
      </p:sp>
      <p:sp>
        <p:nvSpPr>
          <p:cNvPr id="5" name="Footer Placeholder 4">
            <a:extLst>
              <a:ext uri="{FF2B5EF4-FFF2-40B4-BE49-F238E27FC236}">
                <a16:creationId xmlns:a16="http://schemas.microsoft.com/office/drawing/2014/main" id="{F0BF32D9-6FD0-D28F-518A-555E19DBA55F}"/>
              </a:ext>
            </a:extLst>
          </p:cNvPr>
          <p:cNvSpPr>
            <a:spLocks noGrp="1"/>
          </p:cNvSpPr>
          <p:nvPr>
            <p:ph type="ftr" sz="quarter" idx="11"/>
          </p:nvPr>
        </p:nvSpPr>
        <p:spPr/>
        <p:txBody>
          <a:bodyPr/>
          <a:lstStyle/>
          <a:p>
            <a:r>
              <a:rPr lang="fr-FR"/>
              <a:t>Basic Time Series Forecasting Methods</a:t>
            </a:r>
            <a:endParaRPr lang="en-US"/>
          </a:p>
        </p:txBody>
      </p:sp>
      <p:sp>
        <p:nvSpPr>
          <p:cNvPr id="6" name="Slide Number Placeholder 5">
            <a:extLst>
              <a:ext uri="{FF2B5EF4-FFF2-40B4-BE49-F238E27FC236}">
                <a16:creationId xmlns:a16="http://schemas.microsoft.com/office/drawing/2014/main" id="{E8244C21-8209-178D-430E-DF772C5CE787}"/>
              </a:ext>
            </a:extLst>
          </p:cNvPr>
          <p:cNvSpPr>
            <a:spLocks noGrp="1"/>
          </p:cNvSpPr>
          <p:nvPr>
            <p:ph type="sldNum" sz="quarter" idx="12"/>
          </p:nvPr>
        </p:nvSpPr>
        <p:spPr/>
        <p:txBody>
          <a:bodyPr/>
          <a:lstStyle/>
          <a:p>
            <a:fld id="{C0F4FBFA-1248-4AAF-9253-30F121885773}" type="slidenum">
              <a:rPr lang="en-US" smtClean="0"/>
              <a:t>22</a:t>
            </a:fld>
            <a:endParaRPr lang="en-US"/>
          </a:p>
        </p:txBody>
      </p:sp>
    </p:spTree>
    <p:extLst>
      <p:ext uri="{BB962C8B-B14F-4D97-AF65-F5344CB8AC3E}">
        <p14:creationId xmlns:p14="http://schemas.microsoft.com/office/powerpoint/2010/main" val="26277123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E4160-680C-6FDC-CCE3-1C2A60F3A07A}"/>
              </a:ext>
            </a:extLst>
          </p:cNvPr>
          <p:cNvSpPr>
            <a:spLocks noGrp="1"/>
          </p:cNvSpPr>
          <p:nvPr>
            <p:ph type="title"/>
          </p:nvPr>
        </p:nvSpPr>
        <p:spPr/>
        <p:txBody>
          <a:bodyPr>
            <a:normAutofit/>
          </a:bodyPr>
          <a:lstStyle/>
          <a:p>
            <a:r>
              <a:rPr lang="en-US"/>
              <a:t>Train and Tune the Model </a:t>
            </a:r>
          </a:p>
        </p:txBody>
      </p:sp>
      <p:sp>
        <p:nvSpPr>
          <p:cNvPr id="3" name="Content Placeholder 2">
            <a:extLst>
              <a:ext uri="{FF2B5EF4-FFF2-40B4-BE49-F238E27FC236}">
                <a16:creationId xmlns:a16="http://schemas.microsoft.com/office/drawing/2014/main" id="{D6BC4B46-C6E0-CEDC-13C4-6446C4DEA7DB}"/>
              </a:ext>
            </a:extLst>
          </p:cNvPr>
          <p:cNvSpPr>
            <a:spLocks noGrp="1"/>
          </p:cNvSpPr>
          <p:nvPr>
            <p:ph idx="1"/>
          </p:nvPr>
        </p:nvSpPr>
        <p:spPr/>
        <p:txBody>
          <a:bodyPr/>
          <a:lstStyle/>
          <a:p>
            <a:r>
              <a:rPr lang="en-US"/>
              <a:t>Fit the chosen forecasting model to the training data. </a:t>
            </a:r>
          </a:p>
          <a:p>
            <a:r>
              <a:rPr lang="en-US"/>
              <a:t>Optimize hyperparameters (</a:t>
            </a:r>
            <a:r>
              <a:rPr lang="en-US" i="1"/>
              <a:t>e.g.</a:t>
            </a:r>
            <a:r>
              <a:rPr lang="en-US"/>
              <a:t>, </a:t>
            </a:r>
            <a:r>
              <a:rPr lang="en-US" i="1"/>
              <a:t>p</a:t>
            </a:r>
            <a:r>
              <a:rPr lang="en-US"/>
              <a:t>, </a:t>
            </a:r>
            <a:r>
              <a:rPr lang="en-US" i="1"/>
              <a:t>d</a:t>
            </a:r>
            <a:r>
              <a:rPr lang="en-US"/>
              <a:t>, </a:t>
            </a:r>
            <a:r>
              <a:rPr lang="en-US" i="1"/>
              <a:t>q</a:t>
            </a:r>
            <a:r>
              <a:rPr lang="en-US"/>
              <a:t> values in ARIMA, learning rate in machine learning models, weights). </a:t>
            </a:r>
          </a:p>
          <a:p>
            <a:r>
              <a:rPr lang="en-US"/>
              <a:t>Perform cross-validation using techniques like </a:t>
            </a:r>
            <a:r>
              <a:rPr lang="en-US" b="1"/>
              <a:t>time-series cross-validation</a:t>
            </a:r>
            <a:r>
              <a:rPr lang="en-US"/>
              <a:t>.</a:t>
            </a:r>
          </a:p>
        </p:txBody>
      </p:sp>
      <p:sp>
        <p:nvSpPr>
          <p:cNvPr id="4" name="Date Placeholder 3">
            <a:extLst>
              <a:ext uri="{FF2B5EF4-FFF2-40B4-BE49-F238E27FC236}">
                <a16:creationId xmlns:a16="http://schemas.microsoft.com/office/drawing/2014/main" id="{739154E4-8AA6-EEEB-32E3-C39A059BEBEE}"/>
              </a:ext>
            </a:extLst>
          </p:cNvPr>
          <p:cNvSpPr>
            <a:spLocks noGrp="1"/>
          </p:cNvSpPr>
          <p:nvPr>
            <p:ph type="dt" sz="half" idx="10"/>
          </p:nvPr>
        </p:nvSpPr>
        <p:spPr/>
        <p:txBody>
          <a:bodyPr/>
          <a:lstStyle/>
          <a:p>
            <a:r>
              <a:rPr lang="en-US"/>
              <a:t>3.303</a:t>
            </a:r>
          </a:p>
        </p:txBody>
      </p:sp>
      <p:sp>
        <p:nvSpPr>
          <p:cNvPr id="5" name="Footer Placeholder 4">
            <a:extLst>
              <a:ext uri="{FF2B5EF4-FFF2-40B4-BE49-F238E27FC236}">
                <a16:creationId xmlns:a16="http://schemas.microsoft.com/office/drawing/2014/main" id="{8441B3F4-0418-3E97-5D53-9425B0AC1909}"/>
              </a:ext>
            </a:extLst>
          </p:cNvPr>
          <p:cNvSpPr>
            <a:spLocks noGrp="1"/>
          </p:cNvSpPr>
          <p:nvPr>
            <p:ph type="ftr" sz="quarter" idx="11"/>
          </p:nvPr>
        </p:nvSpPr>
        <p:spPr/>
        <p:txBody>
          <a:bodyPr/>
          <a:lstStyle/>
          <a:p>
            <a:r>
              <a:rPr lang="fr-FR"/>
              <a:t>Basic Time Series Forecasting Methods</a:t>
            </a:r>
            <a:endParaRPr lang="en-US"/>
          </a:p>
        </p:txBody>
      </p:sp>
      <p:sp>
        <p:nvSpPr>
          <p:cNvPr id="6" name="Slide Number Placeholder 5">
            <a:extLst>
              <a:ext uri="{FF2B5EF4-FFF2-40B4-BE49-F238E27FC236}">
                <a16:creationId xmlns:a16="http://schemas.microsoft.com/office/drawing/2014/main" id="{EEFA2E03-CB19-2804-1944-4625F2DBC7AF}"/>
              </a:ext>
            </a:extLst>
          </p:cNvPr>
          <p:cNvSpPr>
            <a:spLocks noGrp="1"/>
          </p:cNvSpPr>
          <p:nvPr>
            <p:ph type="sldNum" sz="quarter" idx="12"/>
          </p:nvPr>
        </p:nvSpPr>
        <p:spPr/>
        <p:txBody>
          <a:bodyPr/>
          <a:lstStyle/>
          <a:p>
            <a:fld id="{C0F4FBFA-1248-4AAF-9253-30F121885773}" type="slidenum">
              <a:rPr lang="en-US" smtClean="0"/>
              <a:t>23</a:t>
            </a:fld>
            <a:endParaRPr lang="en-US"/>
          </a:p>
        </p:txBody>
      </p:sp>
    </p:spTree>
    <p:extLst>
      <p:ext uri="{BB962C8B-B14F-4D97-AF65-F5344CB8AC3E}">
        <p14:creationId xmlns:p14="http://schemas.microsoft.com/office/powerpoint/2010/main" val="275429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6E74C-1418-D241-1D1E-63BB1A2562F4}"/>
              </a:ext>
            </a:extLst>
          </p:cNvPr>
          <p:cNvSpPr>
            <a:spLocks noGrp="1"/>
          </p:cNvSpPr>
          <p:nvPr>
            <p:ph type="title"/>
          </p:nvPr>
        </p:nvSpPr>
        <p:spPr/>
        <p:txBody>
          <a:bodyPr>
            <a:normAutofit/>
          </a:bodyPr>
          <a:lstStyle/>
          <a:p>
            <a:r>
              <a:rPr lang="en-US"/>
              <a:t>Evaluate the Model Performance </a:t>
            </a:r>
          </a:p>
        </p:txBody>
      </p:sp>
      <p:sp>
        <p:nvSpPr>
          <p:cNvPr id="3" name="Content Placeholder 2">
            <a:extLst>
              <a:ext uri="{FF2B5EF4-FFF2-40B4-BE49-F238E27FC236}">
                <a16:creationId xmlns:a16="http://schemas.microsoft.com/office/drawing/2014/main" id="{6E7264C0-30EC-2627-6D4E-0DB11EAF65EB}"/>
              </a:ext>
            </a:extLst>
          </p:cNvPr>
          <p:cNvSpPr>
            <a:spLocks noGrp="1"/>
          </p:cNvSpPr>
          <p:nvPr>
            <p:ph idx="1"/>
          </p:nvPr>
        </p:nvSpPr>
        <p:spPr/>
        <p:txBody>
          <a:bodyPr>
            <a:normAutofit/>
          </a:bodyPr>
          <a:lstStyle/>
          <a:p>
            <a:r>
              <a:rPr lang="en-US"/>
              <a:t>After training, assess the model using appropriate metrics:</a:t>
            </a:r>
          </a:p>
          <a:p>
            <a:pPr marL="687388" lvl="1" indent="-230188">
              <a:buFont typeface="Arial" panose="020B0604020202020204" pitchFamily="34" charset="0"/>
              <a:buChar char="•"/>
            </a:pPr>
            <a:r>
              <a:rPr lang="en-US" b="1"/>
              <a:t>Mean Absolute Error (MAE)</a:t>
            </a:r>
            <a:r>
              <a:rPr lang="en-US"/>
              <a:t>: Measures average absolute forecast errors.</a:t>
            </a:r>
          </a:p>
          <a:p>
            <a:pPr marL="687388" lvl="1" indent="-230188">
              <a:buFont typeface="Arial" panose="020B0604020202020204" pitchFamily="34" charset="0"/>
              <a:buChar char="•"/>
            </a:pPr>
            <a:r>
              <a:rPr lang="en-US" b="1"/>
              <a:t>Mean Squared Error (MSE)</a:t>
            </a:r>
            <a:r>
              <a:rPr lang="en-US"/>
              <a:t>: Penalizes larger errors.</a:t>
            </a:r>
          </a:p>
          <a:p>
            <a:pPr marL="687388" lvl="1" indent="-230188">
              <a:buFont typeface="Arial" panose="020B0604020202020204" pitchFamily="34" charset="0"/>
              <a:buChar char="•"/>
            </a:pPr>
            <a:r>
              <a:rPr lang="en-US" b="1"/>
              <a:t>Root Mean Squared Error (RMSE)</a:t>
            </a:r>
            <a:r>
              <a:rPr lang="en-US"/>
              <a:t>: Square root of MSE, providing error in the original unit.</a:t>
            </a:r>
          </a:p>
          <a:p>
            <a:pPr marL="687388" lvl="1" indent="-230188">
              <a:buFont typeface="Arial" panose="020B0604020202020204" pitchFamily="34" charset="0"/>
              <a:buChar char="•"/>
            </a:pPr>
            <a:r>
              <a:rPr lang="en-US" b="1"/>
              <a:t>Mean Absolute Percentage Error (MAPE)</a:t>
            </a:r>
            <a:r>
              <a:rPr lang="en-US"/>
              <a:t>: Measures relative error as a percentage.</a:t>
            </a:r>
          </a:p>
          <a:p>
            <a:pPr marL="687388" lvl="1" indent="-230188">
              <a:buFont typeface="Arial" panose="020B0604020202020204" pitchFamily="34" charset="0"/>
              <a:buChar char="•"/>
            </a:pPr>
            <a:r>
              <a:rPr lang="en-US" b="1"/>
              <a:t>Theil’s U Statistic</a:t>
            </a:r>
            <a:r>
              <a:rPr lang="en-US"/>
              <a:t>: Compares the forecast performance against a naïve model.</a:t>
            </a:r>
          </a:p>
          <a:p>
            <a:endParaRPr lang="en-US"/>
          </a:p>
        </p:txBody>
      </p:sp>
      <p:sp>
        <p:nvSpPr>
          <p:cNvPr id="4" name="Date Placeholder 3">
            <a:extLst>
              <a:ext uri="{FF2B5EF4-FFF2-40B4-BE49-F238E27FC236}">
                <a16:creationId xmlns:a16="http://schemas.microsoft.com/office/drawing/2014/main" id="{36A828FA-85B8-8051-0CA8-E35E79E1C809}"/>
              </a:ext>
            </a:extLst>
          </p:cNvPr>
          <p:cNvSpPr>
            <a:spLocks noGrp="1"/>
          </p:cNvSpPr>
          <p:nvPr>
            <p:ph type="dt" sz="half" idx="10"/>
          </p:nvPr>
        </p:nvSpPr>
        <p:spPr/>
        <p:txBody>
          <a:bodyPr/>
          <a:lstStyle/>
          <a:p>
            <a:r>
              <a:rPr lang="en-US"/>
              <a:t>3.303</a:t>
            </a:r>
          </a:p>
        </p:txBody>
      </p:sp>
      <p:sp>
        <p:nvSpPr>
          <p:cNvPr id="5" name="Footer Placeholder 4">
            <a:extLst>
              <a:ext uri="{FF2B5EF4-FFF2-40B4-BE49-F238E27FC236}">
                <a16:creationId xmlns:a16="http://schemas.microsoft.com/office/drawing/2014/main" id="{08191F4D-1F29-0DAF-D513-99EDC3A9026B}"/>
              </a:ext>
            </a:extLst>
          </p:cNvPr>
          <p:cNvSpPr>
            <a:spLocks noGrp="1"/>
          </p:cNvSpPr>
          <p:nvPr>
            <p:ph type="ftr" sz="quarter" idx="11"/>
          </p:nvPr>
        </p:nvSpPr>
        <p:spPr/>
        <p:txBody>
          <a:bodyPr/>
          <a:lstStyle/>
          <a:p>
            <a:r>
              <a:rPr lang="fr-FR"/>
              <a:t>Basic Time Series Forecasting Methods</a:t>
            </a:r>
            <a:endParaRPr lang="en-US"/>
          </a:p>
        </p:txBody>
      </p:sp>
      <p:sp>
        <p:nvSpPr>
          <p:cNvPr id="6" name="Slide Number Placeholder 5">
            <a:extLst>
              <a:ext uri="{FF2B5EF4-FFF2-40B4-BE49-F238E27FC236}">
                <a16:creationId xmlns:a16="http://schemas.microsoft.com/office/drawing/2014/main" id="{24F41B09-1159-3B2D-DF7F-BB6AB2056053}"/>
              </a:ext>
            </a:extLst>
          </p:cNvPr>
          <p:cNvSpPr>
            <a:spLocks noGrp="1"/>
          </p:cNvSpPr>
          <p:nvPr>
            <p:ph type="sldNum" sz="quarter" idx="12"/>
          </p:nvPr>
        </p:nvSpPr>
        <p:spPr/>
        <p:txBody>
          <a:bodyPr/>
          <a:lstStyle/>
          <a:p>
            <a:fld id="{C0F4FBFA-1248-4AAF-9253-30F121885773}" type="slidenum">
              <a:rPr lang="en-US" smtClean="0"/>
              <a:t>24</a:t>
            </a:fld>
            <a:endParaRPr lang="en-US"/>
          </a:p>
        </p:txBody>
      </p:sp>
    </p:spTree>
    <p:extLst>
      <p:ext uri="{BB962C8B-B14F-4D97-AF65-F5344CB8AC3E}">
        <p14:creationId xmlns:p14="http://schemas.microsoft.com/office/powerpoint/2010/main" val="26341992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1CC36-F160-6553-DD3B-B2DEB363C975}"/>
              </a:ext>
            </a:extLst>
          </p:cNvPr>
          <p:cNvSpPr>
            <a:spLocks noGrp="1"/>
          </p:cNvSpPr>
          <p:nvPr>
            <p:ph type="title"/>
          </p:nvPr>
        </p:nvSpPr>
        <p:spPr/>
        <p:txBody>
          <a:bodyPr>
            <a:normAutofit/>
          </a:bodyPr>
          <a:lstStyle/>
          <a:p>
            <a:r>
              <a:rPr lang="en-US"/>
              <a:t>Generate and Interpret Forecasts </a:t>
            </a:r>
          </a:p>
        </p:txBody>
      </p:sp>
      <p:sp>
        <p:nvSpPr>
          <p:cNvPr id="3" name="Content Placeholder 2">
            <a:extLst>
              <a:ext uri="{FF2B5EF4-FFF2-40B4-BE49-F238E27FC236}">
                <a16:creationId xmlns:a16="http://schemas.microsoft.com/office/drawing/2014/main" id="{43E7D06D-EB6B-E21C-D7B8-B29C241F5476}"/>
              </a:ext>
            </a:extLst>
          </p:cNvPr>
          <p:cNvSpPr>
            <a:spLocks noGrp="1"/>
          </p:cNvSpPr>
          <p:nvPr>
            <p:ph idx="1"/>
          </p:nvPr>
        </p:nvSpPr>
        <p:spPr/>
        <p:txBody>
          <a:bodyPr/>
          <a:lstStyle/>
          <a:p>
            <a:r>
              <a:rPr lang="en-US"/>
              <a:t>Use the trained model to predict future values. </a:t>
            </a:r>
          </a:p>
          <a:p>
            <a:r>
              <a:rPr lang="en-US"/>
              <a:t>Interpret the forecasted values in the context of confidence intervals and potential uncertainty. </a:t>
            </a:r>
          </a:p>
          <a:p>
            <a:r>
              <a:rPr lang="en-US"/>
              <a:t>Visualize forecasts using line plots with prediction intervals.</a:t>
            </a:r>
          </a:p>
        </p:txBody>
      </p:sp>
      <p:sp>
        <p:nvSpPr>
          <p:cNvPr id="4" name="Date Placeholder 3">
            <a:extLst>
              <a:ext uri="{FF2B5EF4-FFF2-40B4-BE49-F238E27FC236}">
                <a16:creationId xmlns:a16="http://schemas.microsoft.com/office/drawing/2014/main" id="{DBCE5C2A-7B3B-6724-385C-F7BA4675B290}"/>
              </a:ext>
            </a:extLst>
          </p:cNvPr>
          <p:cNvSpPr>
            <a:spLocks noGrp="1"/>
          </p:cNvSpPr>
          <p:nvPr>
            <p:ph type="dt" sz="half" idx="10"/>
          </p:nvPr>
        </p:nvSpPr>
        <p:spPr/>
        <p:txBody>
          <a:bodyPr/>
          <a:lstStyle/>
          <a:p>
            <a:r>
              <a:rPr lang="en-US"/>
              <a:t>3.303</a:t>
            </a:r>
          </a:p>
        </p:txBody>
      </p:sp>
      <p:sp>
        <p:nvSpPr>
          <p:cNvPr id="5" name="Footer Placeholder 4">
            <a:extLst>
              <a:ext uri="{FF2B5EF4-FFF2-40B4-BE49-F238E27FC236}">
                <a16:creationId xmlns:a16="http://schemas.microsoft.com/office/drawing/2014/main" id="{0EC18347-2DE9-6B5A-390A-1D7BB258B10B}"/>
              </a:ext>
            </a:extLst>
          </p:cNvPr>
          <p:cNvSpPr>
            <a:spLocks noGrp="1"/>
          </p:cNvSpPr>
          <p:nvPr>
            <p:ph type="ftr" sz="quarter" idx="11"/>
          </p:nvPr>
        </p:nvSpPr>
        <p:spPr/>
        <p:txBody>
          <a:bodyPr/>
          <a:lstStyle/>
          <a:p>
            <a:r>
              <a:rPr lang="fr-FR"/>
              <a:t>Basic Time Series Forecasting Methods</a:t>
            </a:r>
            <a:endParaRPr lang="en-US"/>
          </a:p>
        </p:txBody>
      </p:sp>
      <p:sp>
        <p:nvSpPr>
          <p:cNvPr id="6" name="Slide Number Placeholder 5">
            <a:extLst>
              <a:ext uri="{FF2B5EF4-FFF2-40B4-BE49-F238E27FC236}">
                <a16:creationId xmlns:a16="http://schemas.microsoft.com/office/drawing/2014/main" id="{E9DE2D80-7105-1294-0683-7EE5A4BCD24B}"/>
              </a:ext>
            </a:extLst>
          </p:cNvPr>
          <p:cNvSpPr>
            <a:spLocks noGrp="1"/>
          </p:cNvSpPr>
          <p:nvPr>
            <p:ph type="sldNum" sz="quarter" idx="12"/>
          </p:nvPr>
        </p:nvSpPr>
        <p:spPr/>
        <p:txBody>
          <a:bodyPr/>
          <a:lstStyle/>
          <a:p>
            <a:fld id="{C0F4FBFA-1248-4AAF-9253-30F121885773}" type="slidenum">
              <a:rPr lang="en-US" smtClean="0"/>
              <a:t>25</a:t>
            </a:fld>
            <a:endParaRPr lang="en-US"/>
          </a:p>
        </p:txBody>
      </p:sp>
    </p:spTree>
    <p:extLst>
      <p:ext uri="{BB962C8B-B14F-4D97-AF65-F5344CB8AC3E}">
        <p14:creationId xmlns:p14="http://schemas.microsoft.com/office/powerpoint/2010/main" val="25839983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2B6C4-3D8D-CD03-A022-94912A1C0083}"/>
              </a:ext>
            </a:extLst>
          </p:cNvPr>
          <p:cNvSpPr>
            <a:spLocks noGrp="1"/>
          </p:cNvSpPr>
          <p:nvPr>
            <p:ph type="title"/>
          </p:nvPr>
        </p:nvSpPr>
        <p:spPr/>
        <p:txBody>
          <a:bodyPr>
            <a:normAutofit/>
          </a:bodyPr>
          <a:lstStyle/>
          <a:p>
            <a:r>
              <a:rPr lang="en-US"/>
              <a:t>Deploy the Model </a:t>
            </a:r>
          </a:p>
        </p:txBody>
      </p:sp>
      <p:sp>
        <p:nvSpPr>
          <p:cNvPr id="3" name="Content Placeholder 2">
            <a:extLst>
              <a:ext uri="{FF2B5EF4-FFF2-40B4-BE49-F238E27FC236}">
                <a16:creationId xmlns:a16="http://schemas.microsoft.com/office/drawing/2014/main" id="{F11CC7E4-7580-7901-E0AF-CDA964044D83}"/>
              </a:ext>
            </a:extLst>
          </p:cNvPr>
          <p:cNvSpPr>
            <a:spLocks noGrp="1"/>
          </p:cNvSpPr>
          <p:nvPr>
            <p:ph idx="1"/>
          </p:nvPr>
        </p:nvSpPr>
        <p:spPr/>
        <p:txBody>
          <a:bodyPr/>
          <a:lstStyle/>
          <a:p>
            <a:r>
              <a:rPr lang="en-US"/>
              <a:t>If the model is found to be reliable, integrate it into a </a:t>
            </a:r>
            <a:r>
              <a:rPr lang="en-US" b="1"/>
              <a:t>dashboard, web application, or automated system</a:t>
            </a:r>
            <a:r>
              <a:rPr lang="en-US"/>
              <a:t>. </a:t>
            </a:r>
          </a:p>
          <a:p>
            <a:r>
              <a:rPr lang="en-US"/>
              <a:t>Schedule automatic updates to refresh forecasts with new data.</a:t>
            </a:r>
          </a:p>
        </p:txBody>
      </p:sp>
      <p:sp>
        <p:nvSpPr>
          <p:cNvPr id="4" name="Date Placeholder 3">
            <a:extLst>
              <a:ext uri="{FF2B5EF4-FFF2-40B4-BE49-F238E27FC236}">
                <a16:creationId xmlns:a16="http://schemas.microsoft.com/office/drawing/2014/main" id="{65FC4BE0-735D-D2E8-2183-ADD4BDFA9A0C}"/>
              </a:ext>
            </a:extLst>
          </p:cNvPr>
          <p:cNvSpPr>
            <a:spLocks noGrp="1"/>
          </p:cNvSpPr>
          <p:nvPr>
            <p:ph type="dt" sz="half" idx="10"/>
          </p:nvPr>
        </p:nvSpPr>
        <p:spPr/>
        <p:txBody>
          <a:bodyPr/>
          <a:lstStyle/>
          <a:p>
            <a:r>
              <a:rPr lang="en-US"/>
              <a:t>3.303</a:t>
            </a:r>
          </a:p>
        </p:txBody>
      </p:sp>
      <p:sp>
        <p:nvSpPr>
          <p:cNvPr id="5" name="Footer Placeholder 4">
            <a:extLst>
              <a:ext uri="{FF2B5EF4-FFF2-40B4-BE49-F238E27FC236}">
                <a16:creationId xmlns:a16="http://schemas.microsoft.com/office/drawing/2014/main" id="{4DEA4C3F-8A9A-414B-DE6E-43C588271A3A}"/>
              </a:ext>
            </a:extLst>
          </p:cNvPr>
          <p:cNvSpPr>
            <a:spLocks noGrp="1"/>
          </p:cNvSpPr>
          <p:nvPr>
            <p:ph type="ftr" sz="quarter" idx="11"/>
          </p:nvPr>
        </p:nvSpPr>
        <p:spPr/>
        <p:txBody>
          <a:bodyPr/>
          <a:lstStyle/>
          <a:p>
            <a:r>
              <a:rPr lang="fr-FR"/>
              <a:t>Basic Time Series Forecasting Methods</a:t>
            </a:r>
            <a:endParaRPr lang="en-US"/>
          </a:p>
        </p:txBody>
      </p:sp>
      <p:sp>
        <p:nvSpPr>
          <p:cNvPr id="6" name="Slide Number Placeholder 5">
            <a:extLst>
              <a:ext uri="{FF2B5EF4-FFF2-40B4-BE49-F238E27FC236}">
                <a16:creationId xmlns:a16="http://schemas.microsoft.com/office/drawing/2014/main" id="{0A6960F5-FFB0-E655-75EA-14D25F950C07}"/>
              </a:ext>
            </a:extLst>
          </p:cNvPr>
          <p:cNvSpPr>
            <a:spLocks noGrp="1"/>
          </p:cNvSpPr>
          <p:nvPr>
            <p:ph type="sldNum" sz="quarter" idx="12"/>
          </p:nvPr>
        </p:nvSpPr>
        <p:spPr/>
        <p:txBody>
          <a:bodyPr/>
          <a:lstStyle/>
          <a:p>
            <a:fld id="{C0F4FBFA-1248-4AAF-9253-30F121885773}" type="slidenum">
              <a:rPr lang="en-US" smtClean="0"/>
              <a:t>26</a:t>
            </a:fld>
            <a:endParaRPr lang="en-US"/>
          </a:p>
        </p:txBody>
      </p:sp>
    </p:spTree>
    <p:extLst>
      <p:ext uri="{BB962C8B-B14F-4D97-AF65-F5344CB8AC3E}">
        <p14:creationId xmlns:p14="http://schemas.microsoft.com/office/powerpoint/2010/main" val="12837727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DDD42-9BEA-BDE5-85EA-2E35A82D53AD}"/>
              </a:ext>
            </a:extLst>
          </p:cNvPr>
          <p:cNvSpPr>
            <a:spLocks noGrp="1"/>
          </p:cNvSpPr>
          <p:nvPr>
            <p:ph type="title"/>
          </p:nvPr>
        </p:nvSpPr>
        <p:spPr/>
        <p:txBody>
          <a:bodyPr>
            <a:normAutofit/>
          </a:bodyPr>
          <a:lstStyle/>
          <a:p>
            <a:r>
              <a:rPr lang="en-US"/>
              <a:t>Monitor and Improve the Model</a:t>
            </a:r>
          </a:p>
        </p:txBody>
      </p:sp>
      <p:sp>
        <p:nvSpPr>
          <p:cNvPr id="3" name="Content Placeholder 2">
            <a:extLst>
              <a:ext uri="{FF2B5EF4-FFF2-40B4-BE49-F238E27FC236}">
                <a16:creationId xmlns:a16="http://schemas.microsoft.com/office/drawing/2014/main" id="{90E866C0-9567-4896-AD58-095B43EFBECC}"/>
              </a:ext>
            </a:extLst>
          </p:cNvPr>
          <p:cNvSpPr>
            <a:spLocks noGrp="1"/>
          </p:cNvSpPr>
          <p:nvPr>
            <p:ph idx="1"/>
          </p:nvPr>
        </p:nvSpPr>
        <p:spPr/>
        <p:txBody>
          <a:bodyPr/>
          <a:lstStyle/>
          <a:p>
            <a:r>
              <a:rPr lang="en-US"/>
              <a:t>Regularly track forecast accuracy using </a:t>
            </a:r>
            <a:r>
              <a:rPr lang="en-US" b="1"/>
              <a:t>real-time data</a:t>
            </a:r>
            <a:r>
              <a:rPr lang="en-US"/>
              <a:t>. </a:t>
            </a:r>
          </a:p>
          <a:p>
            <a:r>
              <a:rPr lang="en-US"/>
              <a:t>Retrain models periodically to incorporate the most recent trends. </a:t>
            </a:r>
          </a:p>
          <a:p>
            <a:r>
              <a:rPr lang="en-US"/>
              <a:t>Adjust models based on feedback, new external factors, or business changes.</a:t>
            </a:r>
          </a:p>
        </p:txBody>
      </p:sp>
      <p:sp>
        <p:nvSpPr>
          <p:cNvPr id="4" name="Date Placeholder 3">
            <a:extLst>
              <a:ext uri="{FF2B5EF4-FFF2-40B4-BE49-F238E27FC236}">
                <a16:creationId xmlns:a16="http://schemas.microsoft.com/office/drawing/2014/main" id="{55C2C6DA-34E8-D895-2B08-7EB9DAA60A84}"/>
              </a:ext>
            </a:extLst>
          </p:cNvPr>
          <p:cNvSpPr>
            <a:spLocks noGrp="1"/>
          </p:cNvSpPr>
          <p:nvPr>
            <p:ph type="dt" sz="half" idx="10"/>
          </p:nvPr>
        </p:nvSpPr>
        <p:spPr/>
        <p:txBody>
          <a:bodyPr/>
          <a:lstStyle/>
          <a:p>
            <a:r>
              <a:rPr lang="en-US"/>
              <a:t>3.303</a:t>
            </a:r>
          </a:p>
        </p:txBody>
      </p:sp>
      <p:sp>
        <p:nvSpPr>
          <p:cNvPr id="5" name="Footer Placeholder 4">
            <a:extLst>
              <a:ext uri="{FF2B5EF4-FFF2-40B4-BE49-F238E27FC236}">
                <a16:creationId xmlns:a16="http://schemas.microsoft.com/office/drawing/2014/main" id="{B7011856-3D20-5517-5C0B-C3340684236B}"/>
              </a:ext>
            </a:extLst>
          </p:cNvPr>
          <p:cNvSpPr>
            <a:spLocks noGrp="1"/>
          </p:cNvSpPr>
          <p:nvPr>
            <p:ph type="ftr" sz="quarter" idx="11"/>
          </p:nvPr>
        </p:nvSpPr>
        <p:spPr/>
        <p:txBody>
          <a:bodyPr/>
          <a:lstStyle/>
          <a:p>
            <a:r>
              <a:rPr lang="fr-FR"/>
              <a:t>Basic Time Series Forecasting Methods</a:t>
            </a:r>
            <a:endParaRPr lang="en-US"/>
          </a:p>
        </p:txBody>
      </p:sp>
      <p:sp>
        <p:nvSpPr>
          <p:cNvPr id="6" name="Slide Number Placeholder 5">
            <a:extLst>
              <a:ext uri="{FF2B5EF4-FFF2-40B4-BE49-F238E27FC236}">
                <a16:creationId xmlns:a16="http://schemas.microsoft.com/office/drawing/2014/main" id="{6213D760-D986-F758-B7EB-59891395779C}"/>
              </a:ext>
            </a:extLst>
          </p:cNvPr>
          <p:cNvSpPr>
            <a:spLocks noGrp="1"/>
          </p:cNvSpPr>
          <p:nvPr>
            <p:ph type="sldNum" sz="quarter" idx="12"/>
          </p:nvPr>
        </p:nvSpPr>
        <p:spPr/>
        <p:txBody>
          <a:bodyPr/>
          <a:lstStyle/>
          <a:p>
            <a:fld id="{C0F4FBFA-1248-4AAF-9253-30F121885773}" type="slidenum">
              <a:rPr lang="en-US" smtClean="0"/>
              <a:t>27</a:t>
            </a:fld>
            <a:endParaRPr lang="en-US"/>
          </a:p>
        </p:txBody>
      </p:sp>
    </p:spTree>
    <p:extLst>
      <p:ext uri="{BB962C8B-B14F-4D97-AF65-F5344CB8AC3E}">
        <p14:creationId xmlns:p14="http://schemas.microsoft.com/office/powerpoint/2010/main" val="21033312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247E1-368A-C082-C73C-54A91A46E491}"/>
              </a:ext>
            </a:extLst>
          </p:cNvPr>
          <p:cNvSpPr>
            <a:spLocks noGrp="1"/>
          </p:cNvSpPr>
          <p:nvPr>
            <p:ph type="title"/>
          </p:nvPr>
        </p:nvSpPr>
        <p:spPr/>
        <p:txBody>
          <a:bodyPr/>
          <a:lstStyle/>
          <a:p>
            <a:r>
              <a:rPr lang="en-US"/>
              <a:t>Practical Considerations</a:t>
            </a:r>
          </a:p>
        </p:txBody>
      </p:sp>
      <p:sp>
        <p:nvSpPr>
          <p:cNvPr id="4" name="Date Placeholder 3">
            <a:extLst>
              <a:ext uri="{FF2B5EF4-FFF2-40B4-BE49-F238E27FC236}">
                <a16:creationId xmlns:a16="http://schemas.microsoft.com/office/drawing/2014/main" id="{30C25824-4F2C-690A-E7EC-1DAEC4B8FD71}"/>
              </a:ext>
            </a:extLst>
          </p:cNvPr>
          <p:cNvSpPr>
            <a:spLocks noGrp="1"/>
          </p:cNvSpPr>
          <p:nvPr>
            <p:ph type="dt" sz="half" idx="10"/>
          </p:nvPr>
        </p:nvSpPr>
        <p:spPr/>
        <p:txBody>
          <a:bodyPr/>
          <a:lstStyle/>
          <a:p>
            <a:r>
              <a:rPr lang="en-US"/>
              <a:t>3.303</a:t>
            </a:r>
          </a:p>
        </p:txBody>
      </p:sp>
      <p:sp>
        <p:nvSpPr>
          <p:cNvPr id="5" name="Footer Placeholder 4">
            <a:extLst>
              <a:ext uri="{FF2B5EF4-FFF2-40B4-BE49-F238E27FC236}">
                <a16:creationId xmlns:a16="http://schemas.microsoft.com/office/drawing/2014/main" id="{5C70FEC4-3369-3923-D7FD-E76D6E19A505}"/>
              </a:ext>
            </a:extLst>
          </p:cNvPr>
          <p:cNvSpPr>
            <a:spLocks noGrp="1"/>
          </p:cNvSpPr>
          <p:nvPr>
            <p:ph type="ftr" sz="quarter" idx="11"/>
          </p:nvPr>
        </p:nvSpPr>
        <p:spPr/>
        <p:txBody>
          <a:bodyPr/>
          <a:lstStyle/>
          <a:p>
            <a:r>
              <a:rPr lang="fr-FR"/>
              <a:t>Basic Time Series Forecasting Methods</a:t>
            </a:r>
            <a:endParaRPr lang="en-US"/>
          </a:p>
        </p:txBody>
      </p:sp>
      <p:sp>
        <p:nvSpPr>
          <p:cNvPr id="6" name="Slide Number Placeholder 5">
            <a:extLst>
              <a:ext uri="{FF2B5EF4-FFF2-40B4-BE49-F238E27FC236}">
                <a16:creationId xmlns:a16="http://schemas.microsoft.com/office/drawing/2014/main" id="{5C35DFE0-69AE-9B69-F364-DB6D174AF4F4}"/>
              </a:ext>
            </a:extLst>
          </p:cNvPr>
          <p:cNvSpPr>
            <a:spLocks noGrp="1"/>
          </p:cNvSpPr>
          <p:nvPr>
            <p:ph type="sldNum" sz="quarter" idx="12"/>
          </p:nvPr>
        </p:nvSpPr>
        <p:spPr/>
        <p:txBody>
          <a:bodyPr/>
          <a:lstStyle/>
          <a:p>
            <a:fld id="{C0F4FBFA-1248-4AAF-9253-30F121885773}" type="slidenum">
              <a:rPr lang="en-US" smtClean="0"/>
              <a:t>28</a:t>
            </a:fld>
            <a:endParaRPr lang="en-US"/>
          </a:p>
        </p:txBody>
      </p:sp>
      <p:pic>
        <p:nvPicPr>
          <p:cNvPr id="8" name="Picture 7">
            <a:extLst>
              <a:ext uri="{FF2B5EF4-FFF2-40B4-BE49-F238E27FC236}">
                <a16:creationId xmlns:a16="http://schemas.microsoft.com/office/drawing/2014/main" id="{C56AD72F-1CFC-0D4B-A9FF-A6F230C54535}"/>
              </a:ext>
            </a:extLst>
          </p:cNvPr>
          <p:cNvPicPr>
            <a:picLocks noChangeAspect="1"/>
          </p:cNvPicPr>
          <p:nvPr/>
        </p:nvPicPr>
        <p:blipFill>
          <a:blip r:embed="rId2"/>
          <a:stretch>
            <a:fillRect/>
          </a:stretch>
        </p:blipFill>
        <p:spPr>
          <a:xfrm>
            <a:off x="914400" y="1524000"/>
            <a:ext cx="7378095" cy="4648200"/>
          </a:xfrm>
          <a:prstGeom prst="rect">
            <a:avLst/>
          </a:prstGeom>
        </p:spPr>
      </p:pic>
    </p:spTree>
    <p:extLst>
      <p:ext uri="{BB962C8B-B14F-4D97-AF65-F5344CB8AC3E}">
        <p14:creationId xmlns:p14="http://schemas.microsoft.com/office/powerpoint/2010/main" val="2170136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7430" y="3581400"/>
            <a:ext cx="7886700" cy="2047876"/>
          </a:xfrm>
        </p:spPr>
        <p:txBody>
          <a:bodyPr>
            <a:normAutofit/>
          </a:bodyPr>
          <a:lstStyle/>
          <a:p>
            <a:r>
              <a:rPr lang="en-US"/>
              <a:t>Weighted Average Models</a:t>
            </a:r>
          </a:p>
        </p:txBody>
      </p:sp>
    </p:spTree>
    <p:extLst>
      <p:ext uri="{BB962C8B-B14F-4D97-AF65-F5344CB8AC3E}">
        <p14:creationId xmlns:p14="http://schemas.microsoft.com/office/powerpoint/2010/main" val="2245136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6AB12-29B2-A22D-12B7-5E810837311A}"/>
              </a:ext>
            </a:extLst>
          </p:cNvPr>
          <p:cNvSpPr>
            <a:spLocks noGrp="1"/>
          </p:cNvSpPr>
          <p:nvPr>
            <p:ph type="title"/>
          </p:nvPr>
        </p:nvSpPr>
        <p:spPr>
          <a:xfrm>
            <a:off x="628650" y="365127"/>
            <a:ext cx="7886700" cy="1006471"/>
          </a:xfrm>
        </p:spPr>
        <p:txBody>
          <a:bodyPr anchor="ctr">
            <a:normAutofit/>
          </a:bodyPr>
          <a:lstStyle/>
          <a:p>
            <a:r>
              <a:rPr lang="en-US" dirty="0"/>
              <a:t>Time Series Graph</a:t>
            </a:r>
          </a:p>
        </p:txBody>
      </p:sp>
      <p:pic>
        <p:nvPicPr>
          <p:cNvPr id="7" name="Picture 6">
            <a:extLst>
              <a:ext uri="{FF2B5EF4-FFF2-40B4-BE49-F238E27FC236}">
                <a16:creationId xmlns:a16="http://schemas.microsoft.com/office/drawing/2014/main" id="{8C53D767-441D-B8F8-5916-8E85487CD0AE}"/>
              </a:ext>
            </a:extLst>
          </p:cNvPr>
          <p:cNvPicPr>
            <a:picLocks noChangeAspect="1"/>
          </p:cNvPicPr>
          <p:nvPr/>
        </p:nvPicPr>
        <p:blipFill>
          <a:blip r:embed="rId2"/>
          <a:stretch>
            <a:fillRect/>
          </a:stretch>
        </p:blipFill>
        <p:spPr>
          <a:xfrm>
            <a:off x="945884" y="1825625"/>
            <a:ext cx="7252232" cy="4351338"/>
          </a:xfrm>
          <a:prstGeom prst="rect">
            <a:avLst/>
          </a:prstGeom>
          <a:noFill/>
        </p:spPr>
      </p:pic>
      <p:sp>
        <p:nvSpPr>
          <p:cNvPr id="4" name="Date Placeholder 3">
            <a:extLst>
              <a:ext uri="{FF2B5EF4-FFF2-40B4-BE49-F238E27FC236}">
                <a16:creationId xmlns:a16="http://schemas.microsoft.com/office/drawing/2014/main" id="{5AFA3146-8984-B671-2E3E-A3B0283F424A}"/>
              </a:ext>
            </a:extLst>
          </p:cNvPr>
          <p:cNvSpPr>
            <a:spLocks noGrp="1"/>
          </p:cNvSpPr>
          <p:nvPr>
            <p:ph type="dt" sz="half" idx="10"/>
          </p:nvPr>
        </p:nvSpPr>
        <p:spPr>
          <a:xfrm>
            <a:off x="628650" y="6356351"/>
            <a:ext cx="2057400" cy="365125"/>
          </a:xfrm>
        </p:spPr>
        <p:txBody>
          <a:bodyPr anchor="ctr">
            <a:normAutofit/>
          </a:bodyPr>
          <a:lstStyle/>
          <a:p>
            <a:pPr>
              <a:spcAft>
                <a:spcPts val="600"/>
              </a:spcAft>
            </a:pPr>
            <a:r>
              <a:rPr lang="en-US" dirty="0"/>
              <a:t>3.303</a:t>
            </a:r>
          </a:p>
        </p:txBody>
      </p:sp>
      <p:sp>
        <p:nvSpPr>
          <p:cNvPr id="5" name="Footer Placeholder 4">
            <a:extLst>
              <a:ext uri="{FF2B5EF4-FFF2-40B4-BE49-F238E27FC236}">
                <a16:creationId xmlns:a16="http://schemas.microsoft.com/office/drawing/2014/main" id="{DC99E63E-D6A1-CF40-5E6B-496C1C461EC4}"/>
              </a:ext>
            </a:extLst>
          </p:cNvPr>
          <p:cNvSpPr>
            <a:spLocks noGrp="1"/>
          </p:cNvSpPr>
          <p:nvPr>
            <p:ph type="ftr" sz="quarter" idx="11"/>
          </p:nvPr>
        </p:nvSpPr>
        <p:spPr>
          <a:xfrm>
            <a:off x="3028950" y="6356351"/>
            <a:ext cx="3086100" cy="365125"/>
          </a:xfrm>
        </p:spPr>
        <p:txBody>
          <a:bodyPr anchor="ctr">
            <a:normAutofit/>
          </a:bodyPr>
          <a:lstStyle/>
          <a:p>
            <a:pPr>
              <a:spcAft>
                <a:spcPts val="600"/>
              </a:spcAft>
            </a:pPr>
            <a:r>
              <a:rPr lang="fr-FR" dirty="0"/>
              <a:t>Basic Time </a:t>
            </a:r>
            <a:r>
              <a:rPr lang="fr-FR" dirty="0" err="1"/>
              <a:t>Series</a:t>
            </a:r>
            <a:r>
              <a:rPr lang="fr-FR"/>
              <a:t> Forecasting Methods</a:t>
            </a:r>
            <a:endParaRPr lang="en-US"/>
          </a:p>
        </p:txBody>
      </p:sp>
      <p:sp>
        <p:nvSpPr>
          <p:cNvPr id="6" name="Slide Number Placeholder 5">
            <a:extLst>
              <a:ext uri="{FF2B5EF4-FFF2-40B4-BE49-F238E27FC236}">
                <a16:creationId xmlns:a16="http://schemas.microsoft.com/office/drawing/2014/main" id="{87D37310-C00C-3548-B98D-A842E16005A3}"/>
              </a:ext>
            </a:extLst>
          </p:cNvPr>
          <p:cNvSpPr>
            <a:spLocks noGrp="1"/>
          </p:cNvSpPr>
          <p:nvPr>
            <p:ph type="sldNum" sz="quarter" idx="12"/>
          </p:nvPr>
        </p:nvSpPr>
        <p:spPr>
          <a:xfrm>
            <a:off x="6457950" y="6356351"/>
            <a:ext cx="2057400" cy="365125"/>
          </a:xfrm>
        </p:spPr>
        <p:txBody>
          <a:bodyPr anchor="ctr">
            <a:normAutofit/>
          </a:bodyPr>
          <a:lstStyle/>
          <a:p>
            <a:pPr>
              <a:spcAft>
                <a:spcPts val="600"/>
              </a:spcAft>
            </a:pPr>
            <a:fld id="{C0F4FBFA-1248-4AAF-9253-30F121885773}" type="slidenum">
              <a:rPr lang="en-US" smtClean="0"/>
              <a:pPr>
                <a:spcAft>
                  <a:spcPts val="600"/>
                </a:spcAft>
              </a:pPr>
              <a:t>3</a:t>
            </a:fld>
            <a:endParaRPr lang="en-US"/>
          </a:p>
        </p:txBody>
      </p:sp>
    </p:spTree>
    <p:extLst>
      <p:ext uri="{BB962C8B-B14F-4D97-AF65-F5344CB8AC3E}">
        <p14:creationId xmlns:p14="http://schemas.microsoft.com/office/powerpoint/2010/main" val="10324054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Moving Average</a:t>
            </a:r>
          </a:p>
        </p:txBody>
      </p:sp>
      <p:sp>
        <p:nvSpPr>
          <p:cNvPr id="5" name="Content Placeholder 4"/>
          <p:cNvSpPr>
            <a:spLocks noGrp="1"/>
          </p:cNvSpPr>
          <p:nvPr>
            <p:ph idx="1"/>
          </p:nvPr>
        </p:nvSpPr>
        <p:spPr>
          <a:xfrm>
            <a:off x="457200" y="1600200"/>
            <a:ext cx="8229600" cy="4724400"/>
          </a:xfrm>
        </p:spPr>
        <p:txBody>
          <a:bodyPr>
            <a:noAutofit/>
          </a:bodyPr>
          <a:lstStyle/>
          <a:p>
            <a:r>
              <a:rPr lang="en-US" sz="2400"/>
              <a:t>Moving averages work best when the data does not contain any trend or cyclic patterns.</a:t>
            </a:r>
          </a:p>
          <a:p>
            <a:r>
              <a:rPr lang="en-US" sz="2400"/>
              <a:t>The forecast is the average of the most recent </a:t>
            </a:r>
            <a:r>
              <a:rPr lang="en-US" sz="2400" i="1"/>
              <a:t>n</a:t>
            </a:r>
            <a:r>
              <a:rPr lang="en-US" sz="2400"/>
              <a:t> data values, </a:t>
            </a:r>
            <a:r>
              <a:rPr lang="en-US" sz="2400" i="1"/>
              <a:t>Y</a:t>
            </a:r>
            <a:r>
              <a:rPr lang="en-US" sz="2400" i="1" baseline="-25000"/>
              <a:t>t</a:t>
            </a:r>
            <a:r>
              <a:rPr lang="en-US" sz="2400"/>
              <a:t>. </a:t>
            </a:r>
            <a:br>
              <a:rPr lang="en-US" sz="2400"/>
            </a:br>
            <a:br>
              <a:rPr lang="en-US" sz="2400"/>
            </a:br>
            <a:br>
              <a:rPr lang="en-US" sz="2400"/>
            </a:br>
            <a:br>
              <a:rPr lang="en-US" sz="2400"/>
            </a:br>
            <a:br>
              <a:rPr lang="en-US" sz="2400"/>
            </a:br>
            <a:endParaRPr lang="en-US" sz="2400"/>
          </a:p>
          <a:p>
            <a:r>
              <a:rPr lang="en-US" sz="2400"/>
              <a:t>This method tends to smooth out short-term irregularities in the data series.</a:t>
            </a:r>
          </a:p>
        </p:txBody>
      </p:sp>
      <p:sp>
        <p:nvSpPr>
          <p:cNvPr id="2" name="Date Placeholder 1"/>
          <p:cNvSpPr>
            <a:spLocks noGrp="1"/>
          </p:cNvSpPr>
          <p:nvPr>
            <p:ph type="dt" sz="half" idx="10"/>
          </p:nvPr>
        </p:nvSpPr>
        <p:spPr/>
        <p:txBody>
          <a:bodyPr/>
          <a:lstStyle/>
          <a:p>
            <a:r>
              <a:rPr lang="en-US"/>
              <a:t>3.303</a:t>
            </a:r>
          </a:p>
        </p:txBody>
      </p:sp>
      <p:sp>
        <p:nvSpPr>
          <p:cNvPr id="3" name="Footer Placeholder 2"/>
          <p:cNvSpPr>
            <a:spLocks noGrp="1"/>
          </p:cNvSpPr>
          <p:nvPr>
            <p:ph type="ftr" sz="quarter" idx="11"/>
          </p:nvPr>
        </p:nvSpPr>
        <p:spPr/>
        <p:txBody>
          <a:bodyPr/>
          <a:lstStyle/>
          <a:p>
            <a:r>
              <a:rPr lang="en-US"/>
              <a:t>Basic Time Series Forecasting Methods</a:t>
            </a:r>
          </a:p>
        </p:txBody>
      </p:sp>
      <p:sp>
        <p:nvSpPr>
          <p:cNvPr id="6" name="Slide Number Placeholder 5"/>
          <p:cNvSpPr>
            <a:spLocks noGrp="1"/>
          </p:cNvSpPr>
          <p:nvPr>
            <p:ph type="sldNum" sz="quarter" idx="12"/>
          </p:nvPr>
        </p:nvSpPr>
        <p:spPr/>
        <p:txBody>
          <a:bodyPr/>
          <a:lstStyle/>
          <a:p>
            <a:fld id="{C0F4FBFA-1248-4AAF-9253-30F121885773}" type="slidenum">
              <a:rPr lang="en-US" smtClean="0"/>
              <a:t>30</a:t>
            </a:fld>
            <a:endParaRPr lang="en-US"/>
          </a:p>
        </p:txBody>
      </p:sp>
      <p:grpSp>
        <p:nvGrpSpPr>
          <p:cNvPr id="9" name="Group 8"/>
          <p:cNvGrpSpPr/>
          <p:nvPr/>
        </p:nvGrpSpPr>
        <p:grpSpPr>
          <a:xfrm>
            <a:off x="1371600" y="2971800"/>
            <a:ext cx="5715000" cy="1219200"/>
            <a:chOff x="1676400" y="3810000"/>
            <a:chExt cx="6400800" cy="1676400"/>
          </a:xfrm>
        </p:grpSpPr>
        <p:sp>
          <p:nvSpPr>
            <p:cNvPr id="11" name="Rectangle 10"/>
            <p:cNvSpPr/>
            <p:nvPr/>
          </p:nvSpPr>
          <p:spPr>
            <a:xfrm>
              <a:off x="1676400" y="3810000"/>
              <a:ext cx="6400800" cy="1676400"/>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Object 9"/>
            <p:cNvGraphicFramePr>
              <a:graphicFrameLocks noChangeAspect="1"/>
            </p:cNvGraphicFramePr>
            <p:nvPr/>
          </p:nvGraphicFramePr>
          <p:xfrm>
            <a:off x="1679575" y="4040188"/>
            <a:ext cx="6240463" cy="1116012"/>
          </p:xfrm>
          <a:graphic>
            <a:graphicData uri="http://schemas.openxmlformats.org/presentationml/2006/ole">
              <mc:AlternateContent xmlns:mc="http://schemas.openxmlformats.org/markup-compatibility/2006">
                <mc:Choice xmlns:v="urn:schemas-microsoft-com:vml" Requires="v">
                  <p:oleObj name="Equation" r:id="rId2" imgW="2412720" imgH="431640" progId="Equation.3">
                    <p:embed/>
                  </p:oleObj>
                </mc:Choice>
                <mc:Fallback>
                  <p:oleObj name="Equation" r:id="rId2" imgW="2412720" imgH="431640" progId="Equation.3">
                    <p:embed/>
                    <p:pic>
                      <p:nvPicPr>
                        <p:cNvPr id="10"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9575" y="4040188"/>
                          <a:ext cx="6240463" cy="11160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spTree>
    <p:extLst>
      <p:ext uri="{BB962C8B-B14F-4D97-AF65-F5344CB8AC3E}">
        <p14:creationId xmlns:p14="http://schemas.microsoft.com/office/powerpoint/2010/main" val="7007553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AAEAF79-1CEC-E4EE-4086-B66DB175153F}"/>
              </a:ext>
            </a:extLst>
          </p:cNvPr>
          <p:cNvPicPr>
            <a:picLocks noChangeAspect="1"/>
          </p:cNvPicPr>
          <p:nvPr/>
        </p:nvPicPr>
        <p:blipFill>
          <a:blip r:embed="rId2"/>
          <a:stretch>
            <a:fillRect/>
          </a:stretch>
        </p:blipFill>
        <p:spPr>
          <a:xfrm>
            <a:off x="4495800" y="1524001"/>
            <a:ext cx="2477425" cy="3581400"/>
          </a:xfrm>
          <a:prstGeom prst="rect">
            <a:avLst/>
          </a:prstGeom>
        </p:spPr>
      </p:pic>
      <p:sp>
        <p:nvSpPr>
          <p:cNvPr id="4" name="Title 3"/>
          <p:cNvSpPr>
            <a:spLocks noGrp="1"/>
          </p:cNvSpPr>
          <p:nvPr>
            <p:ph type="title"/>
          </p:nvPr>
        </p:nvSpPr>
        <p:spPr>
          <a:xfrm>
            <a:off x="628650" y="365127"/>
            <a:ext cx="7886700" cy="1082674"/>
          </a:xfrm>
        </p:spPr>
        <p:txBody>
          <a:bodyPr/>
          <a:lstStyle/>
          <a:p>
            <a:r>
              <a:rPr lang="en-US"/>
              <a:t>Example</a:t>
            </a:r>
          </a:p>
        </p:txBody>
      </p:sp>
      <p:sp>
        <p:nvSpPr>
          <p:cNvPr id="5" name="Content Placeholder 4"/>
          <p:cNvSpPr>
            <a:spLocks noGrp="1"/>
          </p:cNvSpPr>
          <p:nvPr>
            <p:ph idx="1"/>
          </p:nvPr>
        </p:nvSpPr>
        <p:spPr>
          <a:xfrm>
            <a:off x="628650" y="1825625"/>
            <a:ext cx="3086100" cy="4351338"/>
          </a:xfrm>
        </p:spPr>
        <p:txBody>
          <a:bodyPr>
            <a:normAutofit/>
          </a:bodyPr>
          <a:lstStyle/>
          <a:p>
            <a:pPr marL="0" indent="0">
              <a:buNone/>
            </a:pPr>
            <a:r>
              <a:rPr lang="en-US"/>
              <a:t>Forecast for the next time period using a simple 3-month moving average.</a:t>
            </a:r>
          </a:p>
        </p:txBody>
      </p:sp>
      <p:sp>
        <p:nvSpPr>
          <p:cNvPr id="2" name="Date Placeholder 1"/>
          <p:cNvSpPr>
            <a:spLocks noGrp="1"/>
          </p:cNvSpPr>
          <p:nvPr>
            <p:ph type="dt" sz="half" idx="10"/>
          </p:nvPr>
        </p:nvSpPr>
        <p:spPr>
          <a:xfrm>
            <a:off x="628650" y="6356351"/>
            <a:ext cx="2057400" cy="365125"/>
          </a:xfrm>
        </p:spPr>
        <p:txBody>
          <a:bodyPr/>
          <a:lstStyle/>
          <a:p>
            <a:r>
              <a:rPr lang="en-US"/>
              <a:t>3.303</a:t>
            </a:r>
          </a:p>
        </p:txBody>
      </p:sp>
      <p:sp>
        <p:nvSpPr>
          <p:cNvPr id="3" name="Footer Placeholder 2"/>
          <p:cNvSpPr>
            <a:spLocks noGrp="1"/>
          </p:cNvSpPr>
          <p:nvPr>
            <p:ph type="ftr" sz="quarter" idx="11"/>
          </p:nvPr>
        </p:nvSpPr>
        <p:spPr>
          <a:xfrm>
            <a:off x="3028950" y="6356351"/>
            <a:ext cx="3086100" cy="365125"/>
          </a:xfrm>
        </p:spPr>
        <p:txBody>
          <a:bodyPr/>
          <a:lstStyle/>
          <a:p>
            <a:r>
              <a:rPr lang="en-US"/>
              <a:t>Basic Time Series Forecasting Methods</a:t>
            </a:r>
          </a:p>
        </p:txBody>
      </p:sp>
      <p:sp>
        <p:nvSpPr>
          <p:cNvPr id="6" name="Slide Number Placeholder 5"/>
          <p:cNvSpPr>
            <a:spLocks noGrp="1"/>
          </p:cNvSpPr>
          <p:nvPr>
            <p:ph type="sldNum" sz="quarter" idx="12"/>
          </p:nvPr>
        </p:nvSpPr>
        <p:spPr>
          <a:xfrm>
            <a:off x="6457950" y="6356351"/>
            <a:ext cx="2057400" cy="365125"/>
          </a:xfrm>
        </p:spPr>
        <p:txBody>
          <a:bodyPr/>
          <a:lstStyle/>
          <a:p>
            <a:fld id="{C0F4FBFA-1248-4AAF-9253-30F121885773}" type="slidenum">
              <a:rPr lang="en-US" smtClean="0"/>
              <a:pPr/>
              <a:t>31</a:t>
            </a:fld>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903764493"/>
              </p:ext>
            </p:extLst>
          </p:nvPr>
        </p:nvGraphicFramePr>
        <p:xfrm>
          <a:off x="4876800" y="5067299"/>
          <a:ext cx="3389671" cy="533400"/>
        </p:xfrm>
        <a:graphic>
          <a:graphicData uri="http://schemas.openxmlformats.org/presentationml/2006/ole">
            <mc:AlternateContent xmlns:mc="http://schemas.openxmlformats.org/markup-compatibility/2006">
              <mc:Choice xmlns:v="urn:schemas-microsoft-com:vml" Requires="v">
                <p:oleObj name="Equation" r:id="rId3" imgW="2501640" imgH="393480" progId="Equation.3">
                  <p:embed/>
                </p:oleObj>
              </mc:Choice>
              <mc:Fallback>
                <p:oleObj name="Equation" r:id="rId3" imgW="2501640" imgH="393480" progId="Equation.3">
                  <p:embed/>
                  <p:pic>
                    <p:nvPicPr>
                      <p:cNvPr id="9"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5067299"/>
                        <a:ext cx="3389671" cy="533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cxnSp>
        <p:nvCxnSpPr>
          <p:cNvPr id="11" name="Curved Connector 10"/>
          <p:cNvCxnSpPr/>
          <p:nvPr/>
        </p:nvCxnSpPr>
        <p:spPr>
          <a:xfrm rot="16200000" flipH="1">
            <a:off x="6705600" y="4533899"/>
            <a:ext cx="685800" cy="381000"/>
          </a:xfrm>
          <a:prstGeom prst="curvedConnector3">
            <a:avLst>
              <a:gd name="adj1" fmla="val -541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Curved Connector 20"/>
          <p:cNvCxnSpPr/>
          <p:nvPr/>
        </p:nvCxnSpPr>
        <p:spPr>
          <a:xfrm rot="10800000" flipV="1">
            <a:off x="5867400" y="4838699"/>
            <a:ext cx="457200" cy="228600"/>
          </a:xfrm>
          <a:prstGeom prst="curvedConnector3">
            <a:avLst>
              <a:gd name="adj1" fmla="val 9935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Freeform 26"/>
          <p:cNvSpPr/>
          <p:nvPr/>
        </p:nvSpPr>
        <p:spPr>
          <a:xfrm>
            <a:off x="6776852" y="4619995"/>
            <a:ext cx="178129" cy="451262"/>
          </a:xfrm>
          <a:custGeom>
            <a:avLst/>
            <a:gdLst>
              <a:gd name="connsiteX0" fmla="*/ 71252 w 178129"/>
              <a:gd name="connsiteY0" fmla="*/ 0 h 451262"/>
              <a:gd name="connsiteX1" fmla="*/ 166254 w 178129"/>
              <a:gd name="connsiteY1" fmla="*/ 178130 h 451262"/>
              <a:gd name="connsiteX2" fmla="*/ 0 w 178129"/>
              <a:gd name="connsiteY2" fmla="*/ 451262 h 451262"/>
            </a:gdLst>
            <a:ahLst/>
            <a:cxnLst>
              <a:cxn ang="0">
                <a:pos x="connsiteX0" y="connsiteY0"/>
              </a:cxn>
              <a:cxn ang="0">
                <a:pos x="connsiteX1" y="connsiteY1"/>
              </a:cxn>
              <a:cxn ang="0">
                <a:pos x="connsiteX2" y="connsiteY2"/>
              </a:cxn>
            </a:cxnLst>
            <a:rect l="l" t="t" r="r" b="b"/>
            <a:pathLst>
              <a:path w="178129" h="451262">
                <a:moveTo>
                  <a:pt x="71252" y="0"/>
                </a:moveTo>
                <a:cubicBezTo>
                  <a:pt x="124690" y="51460"/>
                  <a:pt x="178129" y="102920"/>
                  <a:pt x="166254" y="178130"/>
                </a:cubicBezTo>
                <a:cubicBezTo>
                  <a:pt x="154379" y="253340"/>
                  <a:pt x="77189" y="352301"/>
                  <a:pt x="0" y="451262"/>
                </a:cubicBezTo>
              </a:path>
            </a:pathLst>
          </a:custGeom>
          <a:ln>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a:extLst>
              <a:ext uri="{FF2B5EF4-FFF2-40B4-BE49-F238E27FC236}">
                <a16:creationId xmlns:a16="http://schemas.microsoft.com/office/drawing/2014/main" id="{C71BDA9E-96B9-1E17-8526-0046597A2A5A}"/>
              </a:ext>
            </a:extLst>
          </p:cNvPr>
          <p:cNvSpPr txBox="1"/>
          <p:nvPr/>
        </p:nvSpPr>
        <p:spPr>
          <a:xfrm>
            <a:off x="4910380" y="5098350"/>
            <a:ext cx="517442" cy="461665"/>
          </a:xfrm>
          <a:prstGeom prst="rect">
            <a:avLst/>
          </a:prstGeom>
          <a:solidFill>
            <a:schemeClr val="bg1"/>
          </a:solidFill>
        </p:spPr>
        <p:txBody>
          <a:bodyPr wrap="square" rtlCol="0">
            <a:spAutoFit/>
          </a:bodyPr>
          <a:lstStyle/>
          <a:p>
            <a:r>
              <a:rPr lang="en-US" sz="2400" i="1">
                <a:latin typeface="Times New Roman" panose="02020603050405020304" pitchFamily="18" charset="0"/>
                <a:cs typeface="Times New Roman" panose="02020603050405020304" pitchFamily="18" charset="0"/>
              </a:rPr>
              <a:t>F</a:t>
            </a:r>
          </a:p>
        </p:txBody>
      </p:sp>
    </p:spTree>
    <p:extLst>
      <p:ext uri="{BB962C8B-B14F-4D97-AF65-F5344CB8AC3E}">
        <p14:creationId xmlns:p14="http://schemas.microsoft.com/office/powerpoint/2010/main" val="17839262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Try for Yourself Activity</a:t>
            </a:r>
          </a:p>
        </p:txBody>
      </p:sp>
      <p:sp>
        <p:nvSpPr>
          <p:cNvPr id="5" name="Content Placeholder 4"/>
          <p:cNvSpPr>
            <a:spLocks noGrp="1"/>
          </p:cNvSpPr>
          <p:nvPr>
            <p:ph idx="1"/>
          </p:nvPr>
        </p:nvSpPr>
        <p:spPr>
          <a:xfrm>
            <a:off x="3352800" y="1447800"/>
            <a:ext cx="5580888" cy="5105400"/>
          </a:xfrm>
        </p:spPr>
        <p:txBody>
          <a:bodyPr>
            <a:normAutofit/>
          </a:bodyPr>
          <a:lstStyle/>
          <a:p>
            <a:pPr marL="457200" lvl="1" indent="0">
              <a:buNone/>
            </a:pPr>
            <a:r>
              <a:rPr lang="en-US" sz="2400"/>
              <a:t>Software license costs for the past five years:</a:t>
            </a:r>
            <a:br>
              <a:rPr lang="en-US" sz="2400"/>
            </a:br>
            <a:br>
              <a:rPr lang="en-US" sz="2400"/>
            </a:br>
            <a:br>
              <a:rPr lang="en-US" sz="2400"/>
            </a:br>
            <a:br>
              <a:rPr lang="en-US" sz="2400"/>
            </a:br>
            <a:br>
              <a:rPr lang="en-US" sz="2400"/>
            </a:br>
            <a:br>
              <a:rPr lang="en-US" sz="2400"/>
            </a:br>
            <a:br>
              <a:rPr lang="en-US" sz="2400"/>
            </a:br>
            <a:endParaRPr lang="en-US" sz="2400"/>
          </a:p>
          <a:p>
            <a:pPr marL="457200" lvl="1" indent="0">
              <a:buNone/>
            </a:pPr>
            <a:r>
              <a:rPr lang="en-US" sz="2400"/>
              <a:t>What is your forecast for the next year using a simple 2-year moving average?</a:t>
            </a:r>
          </a:p>
          <a:p>
            <a:pPr marL="457200" lvl="1" indent="0">
              <a:buNone/>
            </a:pPr>
            <a:r>
              <a:rPr lang="en-US" sz="2400"/>
              <a:t>Use a calculator, R, Python, or set up an Excel spreadsheet.</a:t>
            </a:r>
          </a:p>
        </p:txBody>
      </p:sp>
      <p:sp>
        <p:nvSpPr>
          <p:cNvPr id="8" name="Date Placeholder 7"/>
          <p:cNvSpPr>
            <a:spLocks noGrp="1"/>
          </p:cNvSpPr>
          <p:nvPr>
            <p:ph type="dt" sz="half" idx="10"/>
          </p:nvPr>
        </p:nvSpPr>
        <p:spPr/>
        <p:txBody>
          <a:bodyPr/>
          <a:lstStyle/>
          <a:p>
            <a:r>
              <a:rPr lang="en-US"/>
              <a:t>3.303</a:t>
            </a:r>
          </a:p>
        </p:txBody>
      </p:sp>
      <p:sp>
        <p:nvSpPr>
          <p:cNvPr id="9" name="Footer Placeholder 8"/>
          <p:cNvSpPr>
            <a:spLocks noGrp="1"/>
          </p:cNvSpPr>
          <p:nvPr>
            <p:ph type="ftr" sz="quarter" idx="11"/>
          </p:nvPr>
        </p:nvSpPr>
        <p:spPr/>
        <p:txBody>
          <a:bodyPr/>
          <a:lstStyle/>
          <a:p>
            <a:r>
              <a:rPr lang="en-US"/>
              <a:t>Basic Time Series Forecasting Methods</a:t>
            </a:r>
          </a:p>
        </p:txBody>
      </p:sp>
      <p:sp>
        <p:nvSpPr>
          <p:cNvPr id="10" name="Slide Number Placeholder 9"/>
          <p:cNvSpPr>
            <a:spLocks noGrp="1"/>
          </p:cNvSpPr>
          <p:nvPr>
            <p:ph type="sldNum" sz="quarter" idx="12"/>
          </p:nvPr>
        </p:nvSpPr>
        <p:spPr/>
        <p:txBody>
          <a:bodyPr/>
          <a:lstStyle/>
          <a:p>
            <a:fld id="{C0F4FBFA-1248-4AAF-9253-30F121885773}" type="slidenum">
              <a:rPr lang="en-US" smtClean="0"/>
              <a:t>32</a:t>
            </a:fld>
            <a:endParaRPr lang="en-US"/>
          </a:p>
        </p:txBody>
      </p:sp>
      <p:pic>
        <p:nvPicPr>
          <p:cNvPr id="855043" name="Picture 3" descr="C:\Users\Martin Schedlbauer\AppData\Local\Microsoft\Windows\Temporary Internet Files\Content.IE5\RQ7Z4LXW\MC900196532[1].wmf"/>
          <p:cNvPicPr>
            <a:picLocks noChangeAspect="1" noChangeArrowheads="1"/>
          </p:cNvPicPr>
          <p:nvPr/>
        </p:nvPicPr>
        <p:blipFill>
          <a:blip r:embed="rId2" cstate="print"/>
          <a:srcRect/>
          <a:stretch>
            <a:fillRect/>
          </a:stretch>
        </p:blipFill>
        <p:spPr bwMode="auto">
          <a:xfrm>
            <a:off x="853815" y="2521915"/>
            <a:ext cx="1812341" cy="1814170"/>
          </a:xfrm>
          <a:prstGeom prst="rect">
            <a:avLst/>
          </a:prstGeom>
          <a:noFill/>
        </p:spPr>
      </p:pic>
      <p:pic>
        <p:nvPicPr>
          <p:cNvPr id="856066" name="Picture 2"/>
          <p:cNvPicPr>
            <a:picLocks noChangeAspect="1" noChangeArrowheads="1"/>
          </p:cNvPicPr>
          <p:nvPr/>
        </p:nvPicPr>
        <p:blipFill>
          <a:blip r:embed="rId3" cstate="print"/>
          <a:srcRect/>
          <a:stretch>
            <a:fillRect/>
          </a:stretch>
        </p:blipFill>
        <p:spPr bwMode="auto">
          <a:xfrm>
            <a:off x="4224121" y="2362200"/>
            <a:ext cx="2210582" cy="1748238"/>
          </a:xfrm>
          <a:prstGeom prst="rect">
            <a:avLst/>
          </a:prstGeom>
          <a:noFill/>
          <a:ln w="9525">
            <a:noFill/>
            <a:miter lim="800000"/>
            <a:headEnd/>
            <a:tailEnd/>
          </a:ln>
        </p:spPr>
      </p:pic>
    </p:spTree>
    <p:extLst>
      <p:ext uri="{BB962C8B-B14F-4D97-AF65-F5344CB8AC3E}">
        <p14:creationId xmlns:p14="http://schemas.microsoft.com/office/powerpoint/2010/main" val="7323499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Weighted Moving Average</a:t>
            </a:r>
          </a:p>
        </p:txBody>
      </p:sp>
      <p:sp>
        <p:nvSpPr>
          <p:cNvPr id="5" name="Content Placeholder 4"/>
          <p:cNvSpPr>
            <a:spLocks noGrp="1"/>
          </p:cNvSpPr>
          <p:nvPr>
            <p:ph idx="1"/>
          </p:nvPr>
        </p:nvSpPr>
        <p:spPr>
          <a:xfrm>
            <a:off x="628650" y="1825625"/>
            <a:ext cx="7886700" cy="1984375"/>
          </a:xfrm>
        </p:spPr>
        <p:txBody>
          <a:bodyPr>
            <a:normAutofit/>
          </a:bodyPr>
          <a:lstStyle/>
          <a:p>
            <a:pPr marL="0" indent="0">
              <a:lnSpc>
                <a:spcPct val="140000"/>
              </a:lnSpc>
              <a:buNone/>
            </a:pPr>
            <a:r>
              <a:rPr lang="en-US" b="0" i="0">
                <a:solidFill>
                  <a:srgbClr val="333333"/>
                </a:solidFill>
                <a:effectLst/>
                <a:latin typeface="Helvetica Neue" panose="02000503000000020004" pitchFamily="2" charset="0"/>
              </a:rPr>
              <a:t>Given a time series </a:t>
            </a:r>
            <a:r>
              <a:rPr lang="en-US" b="0" i="0" u="none" strike="noStrike">
                <a:solidFill>
                  <a:srgbClr val="333333"/>
                </a:solidFill>
                <a:effectLst/>
                <a:latin typeface="STIXGeneral-Italic"/>
              </a:rPr>
              <a:t>𝑋</a:t>
            </a:r>
            <a:r>
              <a:rPr lang="en-US" b="0" i="0" u="none" strike="noStrike">
                <a:solidFill>
                  <a:srgbClr val="333333"/>
                </a:solidFill>
                <a:effectLst/>
                <a:latin typeface="STIXGeneral-Regular"/>
              </a:rPr>
              <a:t>={</a:t>
            </a:r>
            <a:r>
              <a:rPr lang="en-US" b="0" i="0" u="none" strike="noStrike">
                <a:solidFill>
                  <a:srgbClr val="333333"/>
                </a:solidFill>
                <a:effectLst/>
                <a:latin typeface="STIXGeneral-Italic"/>
              </a:rPr>
              <a:t>𝑥</a:t>
            </a:r>
            <a:r>
              <a:rPr lang="en-US" b="0" i="0" u="none" strike="noStrike" baseline="-25000">
                <a:solidFill>
                  <a:srgbClr val="333333"/>
                </a:solidFill>
                <a:effectLst/>
                <a:latin typeface="STIXGeneral-Regular"/>
              </a:rPr>
              <a:t>1</a:t>
            </a:r>
            <a:r>
              <a:rPr lang="en-US" b="0" i="0" u="none" strike="noStrike">
                <a:solidFill>
                  <a:srgbClr val="333333"/>
                </a:solidFill>
                <a:effectLst/>
                <a:latin typeface="STIXGeneral-Regular"/>
              </a:rPr>
              <a:t>,</a:t>
            </a:r>
            <a:r>
              <a:rPr lang="en-US" b="0" i="0" u="none" strike="noStrike">
                <a:solidFill>
                  <a:srgbClr val="333333"/>
                </a:solidFill>
                <a:effectLst/>
                <a:latin typeface="STIXGeneral-Italic"/>
              </a:rPr>
              <a:t>𝑥</a:t>
            </a:r>
            <a:r>
              <a:rPr lang="en-US" b="0" i="0" u="none" strike="noStrike" baseline="-25000">
                <a:solidFill>
                  <a:srgbClr val="333333"/>
                </a:solidFill>
                <a:effectLst/>
                <a:latin typeface="STIXGeneral-Regular"/>
              </a:rPr>
              <a:t>2</a:t>
            </a:r>
            <a:r>
              <a:rPr lang="en-US" b="0" i="0" u="none" strike="noStrike">
                <a:solidFill>
                  <a:srgbClr val="333333"/>
                </a:solidFill>
                <a:effectLst/>
                <a:latin typeface="STIXGeneral-Regular"/>
              </a:rPr>
              <a:t>,...,</a:t>
            </a:r>
            <a:r>
              <a:rPr lang="en-US" b="0" i="0" u="none" strike="noStrike">
                <a:solidFill>
                  <a:srgbClr val="333333"/>
                </a:solidFill>
                <a:effectLst/>
                <a:latin typeface="STIXGeneral-Italic"/>
              </a:rPr>
              <a:t>𝑥</a:t>
            </a:r>
            <a:r>
              <a:rPr lang="en-US" b="0" i="0" u="none" strike="noStrike" baseline="-25000">
                <a:solidFill>
                  <a:srgbClr val="333333"/>
                </a:solidFill>
                <a:effectLst/>
                <a:latin typeface="STIXGeneral-Italic"/>
              </a:rPr>
              <a:t>𝑛</a:t>
            </a:r>
            <a:r>
              <a:rPr lang="en-US" b="0" i="0" u="none" strike="noStrike">
                <a:solidFill>
                  <a:srgbClr val="333333"/>
                </a:solidFill>
                <a:effectLst/>
                <a:latin typeface="STIXGeneral-Regular"/>
              </a:rPr>
              <a:t>}</a:t>
            </a:r>
            <a:r>
              <a:rPr lang="en-US" u="none" strike="noStrike">
                <a:solidFill>
                  <a:srgbClr val="333333"/>
                </a:solidFill>
                <a:latin typeface="Helvetica Neue" panose="02000503000000020004" pitchFamily="2" charset="0"/>
              </a:rPr>
              <a:t>, </a:t>
            </a:r>
            <a:r>
              <a:rPr lang="en-US" b="0" i="0">
                <a:solidFill>
                  <a:srgbClr val="333333"/>
                </a:solidFill>
                <a:effectLst/>
                <a:latin typeface="Helvetica Neue" panose="02000503000000020004" pitchFamily="2" charset="0"/>
              </a:rPr>
              <a:t>the weighted moving average with a window size of </a:t>
            </a:r>
            <a:r>
              <a:rPr lang="en-US" b="0" i="0" u="none" strike="noStrike">
                <a:solidFill>
                  <a:srgbClr val="333333"/>
                </a:solidFill>
                <a:effectLst/>
                <a:latin typeface="STIXGeneral-Italic"/>
              </a:rPr>
              <a:t>𝑘</a:t>
            </a:r>
            <a:r>
              <a:rPr lang="en-US" b="0" i="0">
                <a:solidFill>
                  <a:srgbClr val="333333"/>
                </a:solidFill>
                <a:effectLst/>
                <a:latin typeface="Helvetica Neue" panose="02000503000000020004" pitchFamily="2" charset="0"/>
              </a:rPr>
              <a:t> and weights </a:t>
            </a:r>
            <a:r>
              <a:rPr lang="en-US" b="0" i="0" u="none" strike="noStrike">
                <a:solidFill>
                  <a:srgbClr val="333333"/>
                </a:solidFill>
                <a:effectLst/>
                <a:latin typeface="STIXGeneral-Italic"/>
              </a:rPr>
              <a:t>𝑊</a:t>
            </a:r>
            <a:r>
              <a:rPr lang="en-US" b="0" i="0" u="none" strike="noStrike">
                <a:solidFill>
                  <a:srgbClr val="333333"/>
                </a:solidFill>
                <a:effectLst/>
                <a:latin typeface="STIXGeneral-Regular"/>
              </a:rPr>
              <a:t>={</a:t>
            </a:r>
            <a:r>
              <a:rPr lang="en-US" b="0" i="0" u="none" strike="noStrike">
                <a:solidFill>
                  <a:srgbClr val="333333"/>
                </a:solidFill>
                <a:effectLst/>
                <a:latin typeface="STIXGeneral-Italic"/>
              </a:rPr>
              <a:t>𝑤</a:t>
            </a:r>
            <a:r>
              <a:rPr lang="en-US" b="0" i="0" u="none" strike="noStrike" baseline="-25000">
                <a:solidFill>
                  <a:srgbClr val="333333"/>
                </a:solidFill>
                <a:effectLst/>
                <a:latin typeface="STIXGeneral-Regular"/>
              </a:rPr>
              <a:t>1</a:t>
            </a:r>
            <a:r>
              <a:rPr lang="en-US" b="0" i="0" u="none" strike="noStrike">
                <a:solidFill>
                  <a:srgbClr val="333333"/>
                </a:solidFill>
                <a:effectLst/>
                <a:latin typeface="STIXGeneral-Regular"/>
              </a:rPr>
              <a:t>,</a:t>
            </a:r>
            <a:r>
              <a:rPr lang="en-US" b="0" i="0" u="none" strike="noStrike">
                <a:solidFill>
                  <a:srgbClr val="333333"/>
                </a:solidFill>
                <a:effectLst/>
                <a:latin typeface="STIXGeneral-Italic"/>
              </a:rPr>
              <a:t>𝑤</a:t>
            </a:r>
            <a:r>
              <a:rPr lang="en-US" b="0" i="0" u="none" strike="noStrike" baseline="-25000">
                <a:solidFill>
                  <a:srgbClr val="333333"/>
                </a:solidFill>
                <a:effectLst/>
                <a:latin typeface="STIXGeneral-Regular"/>
              </a:rPr>
              <a:t>2</a:t>
            </a:r>
            <a:r>
              <a:rPr lang="en-US" b="0" i="0" u="none" strike="noStrike">
                <a:solidFill>
                  <a:srgbClr val="333333"/>
                </a:solidFill>
                <a:effectLst/>
                <a:latin typeface="STIXGeneral-Regular"/>
              </a:rPr>
              <a:t>,...,</a:t>
            </a:r>
            <a:r>
              <a:rPr lang="en-US" b="0" i="0" u="none" strike="noStrike">
                <a:solidFill>
                  <a:srgbClr val="333333"/>
                </a:solidFill>
                <a:effectLst/>
                <a:latin typeface="STIXGeneral-Italic"/>
              </a:rPr>
              <a:t>𝑤</a:t>
            </a:r>
            <a:r>
              <a:rPr lang="en-US" b="0" i="0" u="none" strike="noStrike" baseline="-25000">
                <a:solidFill>
                  <a:srgbClr val="333333"/>
                </a:solidFill>
                <a:effectLst/>
                <a:latin typeface="STIXGeneral-Italic"/>
              </a:rPr>
              <a:t>𝑘</a:t>
            </a:r>
            <a:r>
              <a:rPr lang="en-US" b="0" i="0" u="none" strike="noStrike">
                <a:solidFill>
                  <a:srgbClr val="333333"/>
                </a:solidFill>
                <a:effectLst/>
                <a:latin typeface="STIXGeneral-Regular"/>
              </a:rPr>
              <a:t>}</a:t>
            </a:r>
            <a:r>
              <a:rPr lang="en-US" b="0" i="0" u="none" strike="noStrike">
                <a:solidFill>
                  <a:srgbClr val="333333"/>
                </a:solidFill>
                <a:effectLst/>
                <a:latin typeface="Helvetica Neue" panose="02000503000000020004" pitchFamily="2" charset="0"/>
              </a:rPr>
              <a:t> </a:t>
            </a:r>
            <a:r>
              <a:rPr lang="en-US" b="0" i="0">
                <a:solidFill>
                  <a:srgbClr val="333333"/>
                </a:solidFill>
                <a:effectLst/>
                <a:latin typeface="Helvetica Neue" panose="02000503000000020004" pitchFamily="2" charset="0"/>
              </a:rPr>
              <a:t>is calculated as:</a:t>
            </a:r>
            <a:endParaRPr lang="en-US"/>
          </a:p>
        </p:txBody>
      </p:sp>
      <p:sp>
        <p:nvSpPr>
          <p:cNvPr id="2" name="Date Placeholder 1"/>
          <p:cNvSpPr>
            <a:spLocks noGrp="1"/>
          </p:cNvSpPr>
          <p:nvPr>
            <p:ph type="dt" sz="half" idx="10"/>
          </p:nvPr>
        </p:nvSpPr>
        <p:spPr/>
        <p:txBody>
          <a:bodyPr/>
          <a:lstStyle/>
          <a:p>
            <a:r>
              <a:rPr lang="en-US"/>
              <a:t>3.303</a:t>
            </a:r>
          </a:p>
        </p:txBody>
      </p:sp>
      <p:sp>
        <p:nvSpPr>
          <p:cNvPr id="3" name="Footer Placeholder 2"/>
          <p:cNvSpPr>
            <a:spLocks noGrp="1"/>
          </p:cNvSpPr>
          <p:nvPr>
            <p:ph type="ftr" sz="quarter" idx="11"/>
          </p:nvPr>
        </p:nvSpPr>
        <p:spPr/>
        <p:txBody>
          <a:bodyPr/>
          <a:lstStyle/>
          <a:p>
            <a:r>
              <a:rPr lang="en-US"/>
              <a:t>Basic Time Series Forecasting Methods</a:t>
            </a:r>
          </a:p>
        </p:txBody>
      </p:sp>
      <p:sp>
        <p:nvSpPr>
          <p:cNvPr id="6" name="Slide Number Placeholder 5"/>
          <p:cNvSpPr>
            <a:spLocks noGrp="1"/>
          </p:cNvSpPr>
          <p:nvPr>
            <p:ph type="sldNum" sz="quarter" idx="12"/>
          </p:nvPr>
        </p:nvSpPr>
        <p:spPr/>
        <p:txBody>
          <a:bodyPr/>
          <a:lstStyle/>
          <a:p>
            <a:fld id="{C0F4FBFA-1248-4AAF-9253-30F121885773}" type="slidenum">
              <a:rPr lang="en-US" smtClean="0"/>
              <a:t>33</a:t>
            </a:fld>
            <a:endParaRPr lang="en-US"/>
          </a:p>
        </p:txBody>
      </p:sp>
      <p:pic>
        <p:nvPicPr>
          <p:cNvPr id="7" name="Picture 6">
            <a:extLst>
              <a:ext uri="{FF2B5EF4-FFF2-40B4-BE49-F238E27FC236}">
                <a16:creationId xmlns:a16="http://schemas.microsoft.com/office/drawing/2014/main" id="{66829A13-996D-70BA-E667-0A4EEB3E77F1}"/>
              </a:ext>
            </a:extLst>
          </p:cNvPr>
          <p:cNvPicPr>
            <a:picLocks noChangeAspect="1"/>
          </p:cNvPicPr>
          <p:nvPr/>
        </p:nvPicPr>
        <p:blipFill>
          <a:blip r:embed="rId2"/>
          <a:stretch>
            <a:fillRect/>
          </a:stretch>
        </p:blipFill>
        <p:spPr>
          <a:xfrm>
            <a:off x="1981200" y="3964447"/>
            <a:ext cx="4267200" cy="1448356"/>
          </a:xfrm>
          <a:prstGeom prst="rect">
            <a:avLst/>
          </a:prstGeom>
        </p:spPr>
      </p:pic>
    </p:spTree>
    <p:extLst>
      <p:ext uri="{BB962C8B-B14F-4D97-AF65-F5344CB8AC3E}">
        <p14:creationId xmlns:p14="http://schemas.microsoft.com/office/powerpoint/2010/main" val="24472696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7DB1799-927E-F2D5-D7D6-2525C4E65241}"/>
              </a:ext>
            </a:extLst>
          </p:cNvPr>
          <p:cNvPicPr>
            <a:picLocks noChangeAspect="1"/>
          </p:cNvPicPr>
          <p:nvPr/>
        </p:nvPicPr>
        <p:blipFill>
          <a:blip r:embed="rId2"/>
          <a:stretch>
            <a:fillRect/>
          </a:stretch>
        </p:blipFill>
        <p:spPr>
          <a:xfrm>
            <a:off x="4281418" y="1905000"/>
            <a:ext cx="2176532" cy="3146425"/>
          </a:xfrm>
          <a:prstGeom prst="rect">
            <a:avLst/>
          </a:prstGeom>
        </p:spPr>
      </p:pic>
      <p:sp>
        <p:nvSpPr>
          <p:cNvPr id="4" name="Title 3"/>
          <p:cNvSpPr>
            <a:spLocks noGrp="1"/>
          </p:cNvSpPr>
          <p:nvPr>
            <p:ph type="title"/>
          </p:nvPr>
        </p:nvSpPr>
        <p:spPr>
          <a:xfrm>
            <a:off x="628650" y="365127"/>
            <a:ext cx="7886700" cy="1082674"/>
          </a:xfrm>
        </p:spPr>
        <p:txBody>
          <a:bodyPr/>
          <a:lstStyle/>
          <a:p>
            <a:r>
              <a:rPr lang="en-US"/>
              <a:t>Example</a:t>
            </a:r>
          </a:p>
        </p:txBody>
      </p:sp>
      <p:sp>
        <p:nvSpPr>
          <p:cNvPr id="5" name="Content Placeholder 4"/>
          <p:cNvSpPr>
            <a:spLocks noGrp="1"/>
          </p:cNvSpPr>
          <p:nvPr>
            <p:ph idx="1"/>
          </p:nvPr>
        </p:nvSpPr>
        <p:spPr>
          <a:xfrm>
            <a:off x="628650" y="1825625"/>
            <a:ext cx="3486150" cy="4351338"/>
          </a:xfrm>
        </p:spPr>
        <p:txBody>
          <a:bodyPr>
            <a:normAutofit/>
          </a:bodyPr>
          <a:lstStyle/>
          <a:p>
            <a:pPr marL="0" indent="0">
              <a:buNone/>
            </a:pPr>
            <a:r>
              <a:rPr lang="en-US"/>
              <a:t>Forecast for the next period using a 3-period weighted moving average with weights (0.1,0.3,0.6):</a:t>
            </a:r>
          </a:p>
        </p:txBody>
      </p:sp>
      <p:sp>
        <p:nvSpPr>
          <p:cNvPr id="2" name="Date Placeholder 1"/>
          <p:cNvSpPr>
            <a:spLocks noGrp="1"/>
          </p:cNvSpPr>
          <p:nvPr>
            <p:ph type="dt" sz="half" idx="10"/>
          </p:nvPr>
        </p:nvSpPr>
        <p:spPr>
          <a:xfrm>
            <a:off x="628650" y="6356351"/>
            <a:ext cx="2057400" cy="365125"/>
          </a:xfrm>
        </p:spPr>
        <p:txBody>
          <a:bodyPr/>
          <a:lstStyle/>
          <a:p>
            <a:r>
              <a:rPr lang="en-US"/>
              <a:t>3.303</a:t>
            </a:r>
          </a:p>
        </p:txBody>
      </p:sp>
      <p:sp>
        <p:nvSpPr>
          <p:cNvPr id="3" name="Footer Placeholder 2"/>
          <p:cNvSpPr>
            <a:spLocks noGrp="1"/>
          </p:cNvSpPr>
          <p:nvPr>
            <p:ph type="ftr" sz="quarter" idx="11"/>
          </p:nvPr>
        </p:nvSpPr>
        <p:spPr>
          <a:xfrm>
            <a:off x="3028950" y="6356351"/>
            <a:ext cx="3086100" cy="365125"/>
          </a:xfrm>
        </p:spPr>
        <p:txBody>
          <a:bodyPr/>
          <a:lstStyle/>
          <a:p>
            <a:r>
              <a:rPr lang="en-US"/>
              <a:t>Basic Time Series Forecasting Methods</a:t>
            </a:r>
          </a:p>
        </p:txBody>
      </p:sp>
      <p:sp>
        <p:nvSpPr>
          <p:cNvPr id="6" name="Slide Number Placeholder 5"/>
          <p:cNvSpPr>
            <a:spLocks noGrp="1"/>
          </p:cNvSpPr>
          <p:nvPr>
            <p:ph type="sldNum" sz="quarter" idx="12"/>
          </p:nvPr>
        </p:nvSpPr>
        <p:spPr>
          <a:xfrm>
            <a:off x="6457950" y="6356351"/>
            <a:ext cx="2057400" cy="365125"/>
          </a:xfrm>
        </p:spPr>
        <p:txBody>
          <a:bodyPr/>
          <a:lstStyle/>
          <a:p>
            <a:fld id="{C0F4FBFA-1248-4AAF-9253-30F121885773}" type="slidenum">
              <a:rPr lang="en-US" smtClean="0"/>
              <a:pPr/>
              <a:t>34</a:t>
            </a:fld>
            <a:endParaRPr lang="en-US"/>
          </a:p>
        </p:txBody>
      </p:sp>
      <p:sp>
        <p:nvSpPr>
          <p:cNvPr id="10" name="TextBox 9"/>
          <p:cNvSpPr txBox="1"/>
          <p:nvPr/>
        </p:nvSpPr>
        <p:spPr>
          <a:xfrm>
            <a:off x="6781800" y="4087391"/>
            <a:ext cx="2057400" cy="1077218"/>
          </a:xfrm>
          <a:prstGeom prst="rect">
            <a:avLst/>
          </a:prstGeom>
          <a:noFill/>
        </p:spPr>
        <p:txBody>
          <a:bodyPr wrap="square" rtlCol="0">
            <a:spAutoFit/>
          </a:bodyPr>
          <a:lstStyle/>
          <a:p>
            <a:r>
              <a:rPr lang="en-US" sz="1600">
                <a:solidFill>
                  <a:schemeClr val="accent3">
                    <a:lumMod val="75000"/>
                  </a:schemeClr>
                </a:solidFill>
                <a:latin typeface="Segoe Print" pitchFamily="2" charset="0"/>
              </a:rPr>
              <a:t>Weights must be between 0 and 1 and all weights must sum to 1.</a:t>
            </a:r>
          </a:p>
        </p:txBody>
      </p:sp>
      <p:sp>
        <p:nvSpPr>
          <p:cNvPr id="13" name="TextBox 12">
            <a:extLst>
              <a:ext uri="{FF2B5EF4-FFF2-40B4-BE49-F238E27FC236}">
                <a16:creationId xmlns:a16="http://schemas.microsoft.com/office/drawing/2014/main" id="{A5960CF5-4764-F687-29E8-CA20C32B0738}"/>
              </a:ext>
            </a:extLst>
          </p:cNvPr>
          <p:cNvSpPr txBox="1"/>
          <p:nvPr/>
        </p:nvSpPr>
        <p:spPr>
          <a:xfrm>
            <a:off x="4281418" y="5277792"/>
            <a:ext cx="4083050" cy="1015663"/>
          </a:xfrm>
          <a:prstGeom prst="rect">
            <a:avLst/>
          </a:prstGeom>
          <a:noFill/>
        </p:spPr>
        <p:txBody>
          <a:bodyPr wrap="square">
            <a:spAutoFit/>
          </a:bodyPr>
          <a:lstStyle/>
          <a:p>
            <a:pPr algn="ctr"/>
            <a:r>
              <a:rPr lang="en-US" sz="2400" b="0" i="0" u="none" strike="noStrike">
                <a:solidFill>
                  <a:srgbClr val="333333"/>
                </a:solidFill>
                <a:effectLst/>
                <a:latin typeface="American Typewriter" panose="02090604020004020304" pitchFamily="18" charset="77"/>
              </a:rPr>
              <a:t>𝐹</a:t>
            </a:r>
            <a:r>
              <a:rPr lang="en-US" b="0" i="0" u="none" strike="noStrike">
                <a:solidFill>
                  <a:srgbClr val="333333"/>
                </a:solidFill>
                <a:effectLst/>
                <a:latin typeface="American Typewriter" panose="02090604020004020304" pitchFamily="18" charset="77"/>
              </a:rPr>
              <a:t> = (0.1)(58600)+(0.3)(59300)+</a:t>
            </a:r>
            <a:br>
              <a:rPr lang="en-US" b="0" i="0" u="none" strike="noStrike">
                <a:solidFill>
                  <a:srgbClr val="333333"/>
                </a:solidFill>
                <a:effectLst/>
                <a:latin typeface="American Typewriter" panose="02090604020004020304" pitchFamily="18" charset="77"/>
              </a:rPr>
            </a:br>
            <a:r>
              <a:rPr lang="en-US" b="0" i="0" u="none" strike="noStrike">
                <a:solidFill>
                  <a:srgbClr val="333333"/>
                </a:solidFill>
                <a:effectLst/>
                <a:latin typeface="American Typewriter" panose="02090604020004020304" pitchFamily="18" charset="77"/>
              </a:rPr>
              <a:t>(0.6)(59300) = </a:t>
            </a:r>
            <a:r>
              <a:rPr lang="en-US" b="1" i="0" u="sng" strike="noStrike">
                <a:solidFill>
                  <a:srgbClr val="333333"/>
                </a:solidFill>
                <a:effectLst/>
                <a:latin typeface="American Typewriter" panose="02090604020004020304" pitchFamily="18" charset="77"/>
              </a:rPr>
              <a:t>59230</a:t>
            </a:r>
            <a:br>
              <a:rPr lang="en-US">
                <a:latin typeface="American Typewriter" panose="02090604020004020304" pitchFamily="18" charset="77"/>
              </a:rPr>
            </a:br>
            <a:endParaRPr lang="en-US">
              <a:latin typeface="American Typewriter" panose="02090604020004020304" pitchFamily="18" charset="77"/>
            </a:endParaRPr>
          </a:p>
        </p:txBody>
      </p:sp>
    </p:spTree>
    <p:extLst>
      <p:ext uri="{BB962C8B-B14F-4D97-AF65-F5344CB8AC3E}">
        <p14:creationId xmlns:p14="http://schemas.microsoft.com/office/powerpoint/2010/main" val="31484958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Selecting Weights</a:t>
            </a:r>
          </a:p>
        </p:txBody>
      </p:sp>
      <p:sp>
        <p:nvSpPr>
          <p:cNvPr id="5" name="Content Placeholder 4"/>
          <p:cNvSpPr>
            <a:spLocks noGrp="1"/>
          </p:cNvSpPr>
          <p:nvPr>
            <p:ph idx="1"/>
          </p:nvPr>
        </p:nvSpPr>
        <p:spPr/>
        <p:txBody>
          <a:bodyPr>
            <a:normAutofit/>
          </a:bodyPr>
          <a:lstStyle/>
          <a:p>
            <a:r>
              <a:rPr lang="en-US"/>
              <a:t>Start with equal weights (standard moving average) and then put progressively more weight on the most recent data.</a:t>
            </a:r>
          </a:p>
          <a:p>
            <a:r>
              <a:rPr lang="en-US"/>
              <a:t>Try different combinations of weights and calculate a model evaluation metric such as MSE, then choose the model with the weights that minimize MSE.</a:t>
            </a:r>
          </a:p>
        </p:txBody>
      </p:sp>
      <p:sp>
        <p:nvSpPr>
          <p:cNvPr id="2" name="Date Placeholder 1"/>
          <p:cNvSpPr>
            <a:spLocks noGrp="1"/>
          </p:cNvSpPr>
          <p:nvPr>
            <p:ph type="dt" sz="half" idx="10"/>
          </p:nvPr>
        </p:nvSpPr>
        <p:spPr/>
        <p:txBody>
          <a:bodyPr/>
          <a:lstStyle/>
          <a:p>
            <a:r>
              <a:rPr lang="en-US"/>
              <a:t>3.303</a:t>
            </a:r>
          </a:p>
        </p:txBody>
      </p:sp>
      <p:sp>
        <p:nvSpPr>
          <p:cNvPr id="3" name="Footer Placeholder 2"/>
          <p:cNvSpPr>
            <a:spLocks noGrp="1"/>
          </p:cNvSpPr>
          <p:nvPr>
            <p:ph type="ftr" sz="quarter" idx="11"/>
          </p:nvPr>
        </p:nvSpPr>
        <p:spPr/>
        <p:txBody>
          <a:bodyPr/>
          <a:lstStyle/>
          <a:p>
            <a:r>
              <a:rPr lang="en-US"/>
              <a:t>Basic Time Series Forecasting Methods</a:t>
            </a:r>
          </a:p>
        </p:txBody>
      </p:sp>
      <p:sp>
        <p:nvSpPr>
          <p:cNvPr id="9" name="Slide Number Placeholder 8"/>
          <p:cNvSpPr>
            <a:spLocks noGrp="1"/>
          </p:cNvSpPr>
          <p:nvPr>
            <p:ph type="sldNum" sz="quarter" idx="12"/>
          </p:nvPr>
        </p:nvSpPr>
        <p:spPr/>
        <p:txBody>
          <a:bodyPr/>
          <a:lstStyle/>
          <a:p>
            <a:fld id="{C0F4FBFA-1248-4AAF-9253-30F121885773}" type="slidenum">
              <a:rPr lang="en-US" smtClean="0"/>
              <a:t>35</a:t>
            </a:fld>
            <a:endParaRPr lang="en-US"/>
          </a:p>
        </p:txBody>
      </p:sp>
    </p:spTree>
    <p:extLst>
      <p:ext uri="{BB962C8B-B14F-4D97-AF65-F5344CB8AC3E}">
        <p14:creationId xmlns:p14="http://schemas.microsoft.com/office/powerpoint/2010/main" val="21066649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Workshop Activity</a:t>
            </a:r>
          </a:p>
        </p:txBody>
      </p:sp>
      <p:sp>
        <p:nvSpPr>
          <p:cNvPr id="5" name="Content Placeholder 4"/>
          <p:cNvSpPr>
            <a:spLocks noGrp="1"/>
          </p:cNvSpPr>
          <p:nvPr>
            <p:ph idx="1"/>
          </p:nvPr>
        </p:nvSpPr>
        <p:spPr>
          <a:xfrm>
            <a:off x="3657600" y="1447800"/>
            <a:ext cx="5276088" cy="4724400"/>
          </a:xfrm>
        </p:spPr>
        <p:txBody>
          <a:bodyPr>
            <a:normAutofit/>
          </a:bodyPr>
          <a:lstStyle/>
          <a:p>
            <a:pPr lvl="1"/>
            <a:r>
              <a:rPr lang="en-US" sz="2400"/>
              <a:t>Software license costs for the past five years:</a:t>
            </a:r>
            <a:br>
              <a:rPr lang="en-US" sz="2400"/>
            </a:br>
            <a:br>
              <a:rPr lang="en-US" sz="2400"/>
            </a:br>
            <a:br>
              <a:rPr lang="en-US" sz="2400"/>
            </a:br>
            <a:br>
              <a:rPr lang="en-US" sz="2400"/>
            </a:br>
            <a:br>
              <a:rPr lang="en-US" sz="2400"/>
            </a:br>
            <a:br>
              <a:rPr lang="en-US" sz="2400"/>
            </a:br>
            <a:endParaRPr lang="en-US" sz="2400"/>
          </a:p>
          <a:p>
            <a:pPr lvl="1"/>
            <a:r>
              <a:rPr lang="en-US" sz="2400"/>
              <a:t>What is your forecast for the next year using a weighted 2-year moving average?</a:t>
            </a:r>
          </a:p>
          <a:p>
            <a:pPr lvl="1"/>
            <a:r>
              <a:rPr lang="en-US" sz="2400"/>
              <a:t>Use a weight of 0.7 for the most recent year and a 0.3 for the other.</a:t>
            </a:r>
          </a:p>
        </p:txBody>
      </p:sp>
      <p:sp>
        <p:nvSpPr>
          <p:cNvPr id="8" name="Date Placeholder 7"/>
          <p:cNvSpPr>
            <a:spLocks noGrp="1"/>
          </p:cNvSpPr>
          <p:nvPr>
            <p:ph type="dt" sz="half" idx="10"/>
          </p:nvPr>
        </p:nvSpPr>
        <p:spPr/>
        <p:txBody>
          <a:bodyPr/>
          <a:lstStyle/>
          <a:p>
            <a:r>
              <a:rPr lang="en-US"/>
              <a:t>3.303</a:t>
            </a:r>
          </a:p>
        </p:txBody>
      </p:sp>
      <p:sp>
        <p:nvSpPr>
          <p:cNvPr id="9" name="Footer Placeholder 8"/>
          <p:cNvSpPr>
            <a:spLocks noGrp="1"/>
          </p:cNvSpPr>
          <p:nvPr>
            <p:ph type="ftr" sz="quarter" idx="11"/>
          </p:nvPr>
        </p:nvSpPr>
        <p:spPr/>
        <p:txBody>
          <a:bodyPr/>
          <a:lstStyle/>
          <a:p>
            <a:r>
              <a:rPr lang="en-US"/>
              <a:t>Basic Time Series Forecasting Methods</a:t>
            </a:r>
          </a:p>
        </p:txBody>
      </p:sp>
      <p:sp>
        <p:nvSpPr>
          <p:cNvPr id="10" name="Slide Number Placeholder 9"/>
          <p:cNvSpPr>
            <a:spLocks noGrp="1"/>
          </p:cNvSpPr>
          <p:nvPr>
            <p:ph type="sldNum" sz="quarter" idx="12"/>
          </p:nvPr>
        </p:nvSpPr>
        <p:spPr/>
        <p:txBody>
          <a:bodyPr/>
          <a:lstStyle/>
          <a:p>
            <a:fld id="{C0F4FBFA-1248-4AAF-9253-30F121885773}" type="slidenum">
              <a:rPr lang="en-US" smtClean="0"/>
              <a:t>36</a:t>
            </a:fld>
            <a:endParaRPr lang="en-US"/>
          </a:p>
        </p:txBody>
      </p:sp>
      <p:pic>
        <p:nvPicPr>
          <p:cNvPr id="855043" name="Picture 3" descr="C:\Users\Martin Schedlbauer\AppData\Local\Microsoft\Windows\Temporary Internet Files\Content.IE5\RQ7Z4LXW\MC900196532[1].wmf"/>
          <p:cNvPicPr>
            <a:picLocks noChangeAspect="1" noChangeArrowheads="1"/>
          </p:cNvPicPr>
          <p:nvPr/>
        </p:nvPicPr>
        <p:blipFill>
          <a:blip r:embed="rId2" cstate="print"/>
          <a:srcRect/>
          <a:stretch>
            <a:fillRect/>
          </a:stretch>
        </p:blipFill>
        <p:spPr bwMode="auto">
          <a:xfrm>
            <a:off x="1524000" y="2133600"/>
            <a:ext cx="1812341" cy="1814170"/>
          </a:xfrm>
          <a:prstGeom prst="rect">
            <a:avLst/>
          </a:prstGeom>
          <a:noFill/>
        </p:spPr>
      </p:pic>
      <p:pic>
        <p:nvPicPr>
          <p:cNvPr id="856066" name="Picture 2"/>
          <p:cNvPicPr>
            <a:picLocks noChangeAspect="1" noChangeArrowheads="1"/>
          </p:cNvPicPr>
          <p:nvPr/>
        </p:nvPicPr>
        <p:blipFill>
          <a:blip r:embed="rId3" cstate="print"/>
          <a:srcRect/>
          <a:stretch>
            <a:fillRect/>
          </a:stretch>
        </p:blipFill>
        <p:spPr bwMode="auto">
          <a:xfrm>
            <a:off x="4724400" y="2421828"/>
            <a:ext cx="1905000" cy="1506569"/>
          </a:xfrm>
          <a:prstGeom prst="rect">
            <a:avLst/>
          </a:prstGeom>
          <a:noFill/>
          <a:ln w="9525">
            <a:noFill/>
            <a:miter lim="800000"/>
            <a:headEnd/>
            <a:tailEnd/>
          </a:ln>
        </p:spPr>
      </p:pic>
    </p:spTree>
    <p:extLst>
      <p:ext uri="{BB962C8B-B14F-4D97-AF65-F5344CB8AC3E}">
        <p14:creationId xmlns:p14="http://schemas.microsoft.com/office/powerpoint/2010/main" val="21382878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ADF8D-8AFF-0AD9-7EA6-FDC3E0BAE2B7}"/>
              </a:ext>
            </a:extLst>
          </p:cNvPr>
          <p:cNvSpPr>
            <a:spLocks noGrp="1"/>
          </p:cNvSpPr>
          <p:nvPr>
            <p:ph type="title"/>
          </p:nvPr>
        </p:nvSpPr>
        <p:spPr/>
        <p:txBody>
          <a:bodyPr/>
          <a:lstStyle/>
          <a:p>
            <a:r>
              <a:rPr lang="en-US" b="1">
                <a:solidFill>
                  <a:schemeClr val="tx1">
                    <a:lumMod val="65000"/>
                    <a:lumOff val="35000"/>
                  </a:schemeClr>
                </a:solidFill>
              </a:rPr>
              <a:t>Code Demo</a:t>
            </a:r>
          </a:p>
        </p:txBody>
      </p:sp>
      <p:pic>
        <p:nvPicPr>
          <p:cNvPr id="9" name="Picture 8">
            <a:extLst>
              <a:ext uri="{FF2B5EF4-FFF2-40B4-BE49-F238E27FC236}">
                <a16:creationId xmlns:a16="http://schemas.microsoft.com/office/drawing/2014/main" id="{5B8840F3-6FC8-B434-8435-B948DBB443DF}"/>
              </a:ext>
            </a:extLst>
          </p:cNvPr>
          <p:cNvPicPr>
            <a:picLocks noChangeAspect="1"/>
          </p:cNvPicPr>
          <p:nvPr/>
        </p:nvPicPr>
        <p:blipFill>
          <a:blip r:embed="rId2">
            <a:alphaModFix amt="70000"/>
          </a:blip>
          <a:stretch>
            <a:fillRect/>
          </a:stretch>
        </p:blipFill>
        <p:spPr>
          <a:xfrm>
            <a:off x="615571" y="2854326"/>
            <a:ext cx="1897170" cy="1492080"/>
          </a:xfrm>
          <a:prstGeom prst="rect">
            <a:avLst/>
          </a:prstGeom>
        </p:spPr>
      </p:pic>
    </p:spTree>
    <p:extLst>
      <p:ext uri="{BB962C8B-B14F-4D97-AF65-F5344CB8AC3E}">
        <p14:creationId xmlns:p14="http://schemas.microsoft.com/office/powerpoint/2010/main" val="18499569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5CFE131-B3EB-2A82-0496-82B45B51AAC7}"/>
              </a:ext>
            </a:extLst>
          </p:cNvPr>
          <p:cNvSpPr txBox="1"/>
          <p:nvPr/>
        </p:nvSpPr>
        <p:spPr>
          <a:xfrm>
            <a:off x="5003426" y="3429000"/>
            <a:ext cx="3810000" cy="1754326"/>
          </a:xfrm>
          <a:prstGeom prst="rect">
            <a:avLst/>
          </a:prstGeom>
          <a:solidFill>
            <a:schemeClr val="bg1">
              <a:lumMod val="85000"/>
            </a:schemeClr>
          </a:solidFill>
        </p:spPr>
        <p:txBody>
          <a:bodyPr wrap="square">
            <a:spAutoFit/>
          </a:bodyPr>
          <a:lstStyle/>
          <a:p>
            <a:r>
              <a:rPr lang="en-US" sz="1200" b="1" dirty="0">
                <a:solidFill>
                  <a:schemeClr val="accent2">
                    <a:lumMod val="75000"/>
                  </a:schemeClr>
                </a:solidFill>
                <a:latin typeface="Courier New" panose="02070309020205020404" pitchFamily="49" charset="0"/>
                <a:cs typeface="Courier New" panose="02070309020205020404" pitchFamily="49" charset="0"/>
              </a:rPr>
              <a:t>library(TTR)</a:t>
            </a:r>
          </a:p>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k &lt;- 3</a:t>
            </a:r>
          </a:p>
          <a:p>
            <a:endParaRPr lang="en-US" sz="1200" dirty="0">
              <a:latin typeface="Courier New" panose="02070309020205020404" pitchFamily="49" charset="0"/>
              <a:cs typeface="Courier New" panose="02070309020205020404" pitchFamily="49" charset="0"/>
            </a:endParaRPr>
          </a:p>
          <a:p>
            <a:r>
              <a:rPr lang="en-US" sz="1200" b="1" dirty="0">
                <a:solidFill>
                  <a:srgbClr val="C00000"/>
                </a:solidFill>
                <a:latin typeface="Courier New" panose="02070309020205020404" pitchFamily="49" charset="0"/>
                <a:cs typeface="Courier New" panose="02070309020205020404" pitchFamily="49" charset="0"/>
              </a:rPr>
              <a:t>fc &lt;- SMA(monthly.data.ts, n = k)</a:t>
            </a:r>
          </a:p>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 forecast for "t+1" is in row for "t"</a:t>
            </a:r>
          </a:p>
          <a:p>
            <a:r>
              <a:rPr lang="en-US" sz="1200" dirty="0">
                <a:latin typeface="Courier New" panose="02070309020205020404" pitchFamily="49" charset="0"/>
                <a:cs typeface="Courier New" panose="02070309020205020404" pitchFamily="49" charset="0"/>
              </a:rPr>
              <a:t>print(fc[nrow(monthly.data.load)])</a:t>
            </a:r>
          </a:p>
          <a:p>
            <a:r>
              <a:rPr lang="en-US" sz="1200" dirty="0">
                <a:latin typeface="Courier New" panose="02070309020205020404" pitchFamily="49" charset="0"/>
                <a:cs typeface="Courier New" panose="02070309020205020404" pitchFamily="49" charset="0"/>
              </a:rPr>
              <a:t>tail(fc,1)</a:t>
            </a:r>
          </a:p>
        </p:txBody>
      </p:sp>
      <p:pic>
        <p:nvPicPr>
          <p:cNvPr id="5" name="Picture 4">
            <a:extLst>
              <a:ext uri="{FF2B5EF4-FFF2-40B4-BE49-F238E27FC236}">
                <a16:creationId xmlns:a16="http://schemas.microsoft.com/office/drawing/2014/main" id="{ACD4981D-0EC1-2E21-E4E0-024529CE2666}"/>
              </a:ext>
            </a:extLst>
          </p:cNvPr>
          <p:cNvPicPr>
            <a:picLocks noChangeAspect="1"/>
          </p:cNvPicPr>
          <p:nvPr/>
        </p:nvPicPr>
        <p:blipFill>
          <a:blip r:embed="rId2"/>
          <a:stretch>
            <a:fillRect/>
          </a:stretch>
        </p:blipFill>
        <p:spPr>
          <a:xfrm>
            <a:off x="342574" y="2419529"/>
            <a:ext cx="4241426" cy="3639331"/>
          </a:xfrm>
          <a:prstGeom prst="rect">
            <a:avLst/>
          </a:prstGeom>
        </p:spPr>
      </p:pic>
      <p:sp>
        <p:nvSpPr>
          <p:cNvPr id="6" name="TextBox 5">
            <a:extLst>
              <a:ext uri="{FF2B5EF4-FFF2-40B4-BE49-F238E27FC236}">
                <a16:creationId xmlns:a16="http://schemas.microsoft.com/office/drawing/2014/main" id="{EDF5B85B-1467-9F59-2D6C-C1B0347FC62E}"/>
              </a:ext>
            </a:extLst>
          </p:cNvPr>
          <p:cNvSpPr txBox="1"/>
          <p:nvPr/>
        </p:nvSpPr>
        <p:spPr>
          <a:xfrm>
            <a:off x="346774" y="381000"/>
            <a:ext cx="4606226" cy="1384995"/>
          </a:xfrm>
          <a:prstGeom prst="rect">
            <a:avLst/>
          </a:prstGeom>
          <a:solidFill>
            <a:schemeClr val="bg1">
              <a:lumMod val="85000"/>
            </a:schemeClr>
          </a:solidFill>
        </p:spPr>
        <p:txBody>
          <a:bodyPr wrap="square">
            <a:spAutoFit/>
          </a:bodyPr>
          <a:lstStyle/>
          <a:p>
            <a:r>
              <a:rPr lang="en-US" sz="1200" dirty="0">
                <a:latin typeface="Courier New" panose="02070309020205020404" pitchFamily="49" charset="0"/>
                <a:cs typeface="Courier New" panose="02070309020205020404" pitchFamily="49" charset="0"/>
              </a:rPr>
              <a:t>monthly.data.load &lt;- data.frame(</a:t>
            </a:r>
          </a:p>
          <a:p>
            <a:r>
              <a:rPr lang="en-US" sz="1200" dirty="0">
                <a:latin typeface="Courier New" panose="02070309020205020404" pitchFamily="49" charset="0"/>
                <a:cs typeface="Courier New" panose="02070309020205020404" pitchFamily="49" charset="0"/>
              </a:rPr>
              <a:t>  period = 1:13, </a:t>
            </a:r>
          </a:p>
          <a:p>
            <a:r>
              <a:rPr lang="en-US" sz="1200" dirty="0">
                <a:latin typeface="Courier New" panose="02070309020205020404" pitchFamily="49" charset="0"/>
                <a:cs typeface="Courier New" panose="02070309020205020404" pitchFamily="49" charset="0"/>
              </a:rPr>
              <a:t>  data = c(12000, 23000, 23230, 30300, </a:t>
            </a:r>
          </a:p>
          <a:p>
            <a:r>
              <a:rPr lang="en-US" sz="1200" dirty="0">
                <a:latin typeface="Courier New" panose="02070309020205020404" pitchFamily="49" charset="0"/>
                <a:cs typeface="Courier New" panose="02070309020205020404" pitchFamily="49" charset="0"/>
              </a:rPr>
              <a:t>           48100, 49920, 51980, </a:t>
            </a:r>
          </a:p>
          <a:p>
            <a:r>
              <a:rPr lang="en-US" sz="1200" dirty="0">
                <a:latin typeface="Courier New" panose="02070309020205020404" pitchFamily="49" charset="0"/>
                <a:cs typeface="Courier New" panose="02070309020205020404" pitchFamily="49" charset="0"/>
              </a:rPr>
              <a:t>           53240, 58010, 57310, </a:t>
            </a:r>
          </a:p>
          <a:p>
            <a:r>
              <a:rPr lang="en-US" sz="1200" dirty="0">
                <a:latin typeface="Courier New" panose="02070309020205020404" pitchFamily="49" charset="0"/>
                <a:cs typeface="Courier New" panose="02070309020205020404" pitchFamily="49" charset="0"/>
              </a:rPr>
              <a:t>           58600, 59300, 63200)</a:t>
            </a:r>
          </a:p>
          <a:p>
            <a:r>
              <a:rPr lang="en-US" sz="1200" dirty="0">
                <a:latin typeface="Courier New" panose="02070309020205020404" pitchFamily="49" charset="0"/>
                <a:cs typeface="Courier New" panose="02070309020205020404" pitchFamily="49" charset="0"/>
              </a:rPr>
              <a:t>)</a:t>
            </a:r>
          </a:p>
        </p:txBody>
      </p:sp>
      <p:sp>
        <p:nvSpPr>
          <p:cNvPr id="7" name="Rectangle 6">
            <a:extLst>
              <a:ext uri="{FF2B5EF4-FFF2-40B4-BE49-F238E27FC236}">
                <a16:creationId xmlns:a16="http://schemas.microsoft.com/office/drawing/2014/main" id="{828D672A-C8B4-A2CA-EB2E-4C18D373346B}"/>
              </a:ext>
            </a:extLst>
          </p:cNvPr>
          <p:cNvSpPr/>
          <p:nvPr/>
        </p:nvSpPr>
        <p:spPr>
          <a:xfrm>
            <a:off x="3886200" y="5791200"/>
            <a:ext cx="697800" cy="2286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AB88753-D06E-A778-E5C6-D07B6FDC642D}"/>
              </a:ext>
            </a:extLst>
          </p:cNvPr>
          <p:cNvSpPr/>
          <p:nvPr/>
        </p:nvSpPr>
        <p:spPr>
          <a:xfrm>
            <a:off x="457200" y="5791200"/>
            <a:ext cx="506974" cy="2286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C96156B-8F2A-0236-7C94-B78152150C02}"/>
              </a:ext>
            </a:extLst>
          </p:cNvPr>
          <p:cNvSpPr txBox="1"/>
          <p:nvPr/>
        </p:nvSpPr>
        <p:spPr>
          <a:xfrm>
            <a:off x="2819400" y="6250465"/>
            <a:ext cx="2819400" cy="276999"/>
          </a:xfrm>
          <a:prstGeom prst="rect">
            <a:avLst/>
          </a:prstGeom>
          <a:solidFill>
            <a:schemeClr val="bg1">
              <a:lumMod val="95000"/>
            </a:schemeClr>
          </a:solidFill>
        </p:spPr>
        <p:txBody>
          <a:bodyPr wrap="square">
            <a:spAutoFit/>
          </a:bodyPr>
          <a:lstStyle/>
          <a:p>
            <a:pPr algn="ctr"/>
            <a:r>
              <a:rPr lang="en-US" sz="1200" dirty="0">
                <a:latin typeface="Courier New" panose="02070309020205020404" pitchFamily="49" charset="0"/>
                <a:cs typeface="Courier New" panose="02070309020205020404" pitchFamily="49" charset="0"/>
              </a:rPr>
              <a:t>mean(c(58600, 59300, 63200))</a:t>
            </a:r>
          </a:p>
        </p:txBody>
      </p:sp>
      <p:sp>
        <p:nvSpPr>
          <p:cNvPr id="13" name="Left Brace 12">
            <a:extLst>
              <a:ext uri="{FF2B5EF4-FFF2-40B4-BE49-F238E27FC236}">
                <a16:creationId xmlns:a16="http://schemas.microsoft.com/office/drawing/2014/main" id="{501DAFD2-3C5D-F716-B7CE-DBA9FC24E7CE}"/>
              </a:ext>
            </a:extLst>
          </p:cNvPr>
          <p:cNvSpPr/>
          <p:nvPr/>
        </p:nvSpPr>
        <p:spPr>
          <a:xfrm rot="5400000">
            <a:off x="4152828" y="4801632"/>
            <a:ext cx="152544" cy="26670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ectangle 13">
            <a:extLst>
              <a:ext uri="{FF2B5EF4-FFF2-40B4-BE49-F238E27FC236}">
                <a16:creationId xmlns:a16="http://schemas.microsoft.com/office/drawing/2014/main" id="{EE055860-E789-4EB9-F827-233D47B4FD46}"/>
              </a:ext>
            </a:extLst>
          </p:cNvPr>
          <p:cNvSpPr/>
          <p:nvPr/>
        </p:nvSpPr>
        <p:spPr>
          <a:xfrm>
            <a:off x="1939187" y="5257800"/>
            <a:ext cx="423013" cy="80106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Elbow Connector 15">
            <a:extLst>
              <a:ext uri="{FF2B5EF4-FFF2-40B4-BE49-F238E27FC236}">
                <a16:creationId xmlns:a16="http://schemas.microsoft.com/office/drawing/2014/main" id="{A42AE6E5-E571-E55A-221C-A64521F85E26}"/>
              </a:ext>
            </a:extLst>
          </p:cNvPr>
          <p:cNvCxnSpPr>
            <a:stCxn id="14" idx="2"/>
            <a:endCxn id="10" idx="1"/>
          </p:cNvCxnSpPr>
          <p:nvPr/>
        </p:nvCxnSpPr>
        <p:spPr>
          <a:xfrm rot="16200000" flipH="1">
            <a:off x="2319995" y="5889559"/>
            <a:ext cx="330105" cy="668706"/>
          </a:xfrm>
          <a:prstGeom prst="bentConnector2">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14341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a:solidFill>
                  <a:schemeClr val="accent3">
                    <a:lumMod val="75000"/>
                  </a:schemeClr>
                </a:solidFill>
              </a:rPr>
              <a:t>Method II:</a:t>
            </a:r>
            <a:r>
              <a:rPr lang="en-US">
                <a:solidFill>
                  <a:schemeClr val="bg2">
                    <a:lumMod val="50000"/>
                  </a:schemeClr>
                </a:solidFill>
              </a:rPr>
              <a:t> </a:t>
            </a:r>
            <a:br>
              <a:rPr lang="en-US"/>
            </a:br>
            <a:r>
              <a:rPr lang="en-US" sz="2400"/>
              <a:t>Recursive Smoothing Models</a:t>
            </a:r>
            <a:endParaRPr lang="en-US"/>
          </a:p>
        </p:txBody>
      </p:sp>
      <p:sp>
        <p:nvSpPr>
          <p:cNvPr id="6" name="Date Placeholder 5"/>
          <p:cNvSpPr>
            <a:spLocks noGrp="1"/>
          </p:cNvSpPr>
          <p:nvPr>
            <p:ph type="dt" sz="half" idx="4294967295"/>
          </p:nvPr>
        </p:nvSpPr>
        <p:spPr>
          <a:xfrm>
            <a:off x="628650" y="6356351"/>
            <a:ext cx="2057400" cy="365125"/>
          </a:xfrm>
        </p:spPr>
        <p:txBody>
          <a:bodyPr/>
          <a:lstStyle/>
          <a:p>
            <a:r>
              <a:rPr lang="en-US"/>
              <a:t>3.303</a:t>
            </a:r>
          </a:p>
        </p:txBody>
      </p:sp>
      <p:sp>
        <p:nvSpPr>
          <p:cNvPr id="7" name="Footer Placeholder 6"/>
          <p:cNvSpPr>
            <a:spLocks noGrp="1"/>
          </p:cNvSpPr>
          <p:nvPr>
            <p:ph type="ftr" sz="quarter" idx="4294967295"/>
          </p:nvPr>
        </p:nvSpPr>
        <p:spPr>
          <a:xfrm>
            <a:off x="3028950" y="6356351"/>
            <a:ext cx="3086100" cy="365125"/>
          </a:xfrm>
        </p:spPr>
        <p:txBody>
          <a:bodyPr/>
          <a:lstStyle/>
          <a:p>
            <a:r>
              <a:rPr lang="en-US"/>
              <a:t>Basic Time Series Forecasting Methods</a:t>
            </a:r>
          </a:p>
        </p:txBody>
      </p:sp>
      <p:sp>
        <p:nvSpPr>
          <p:cNvPr id="9" name="Slide Number Placeholder 8"/>
          <p:cNvSpPr>
            <a:spLocks noGrp="1"/>
          </p:cNvSpPr>
          <p:nvPr>
            <p:ph type="sldNum" sz="quarter" idx="4294967295"/>
          </p:nvPr>
        </p:nvSpPr>
        <p:spPr>
          <a:xfrm>
            <a:off x="6457950" y="6356351"/>
            <a:ext cx="2057400" cy="365125"/>
          </a:xfrm>
        </p:spPr>
        <p:txBody>
          <a:bodyPr/>
          <a:lstStyle/>
          <a:p>
            <a:fld id="{C0F4FBFA-1248-4AAF-9253-30F121885773}" type="slidenum">
              <a:rPr lang="en-US" smtClean="0"/>
              <a:t>39</a:t>
            </a:fld>
            <a:endParaRPr lang="en-US"/>
          </a:p>
        </p:txBody>
      </p:sp>
    </p:spTree>
    <p:extLst>
      <p:ext uri="{BB962C8B-B14F-4D97-AF65-F5344CB8AC3E}">
        <p14:creationId xmlns:p14="http://schemas.microsoft.com/office/powerpoint/2010/main" val="1737802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EE961-F6CA-7F20-7937-C31C797F0D74}"/>
              </a:ext>
            </a:extLst>
          </p:cNvPr>
          <p:cNvSpPr>
            <a:spLocks noGrp="1"/>
          </p:cNvSpPr>
          <p:nvPr>
            <p:ph type="title"/>
          </p:nvPr>
        </p:nvSpPr>
        <p:spPr>
          <a:xfrm>
            <a:off x="628650" y="365127"/>
            <a:ext cx="7886700" cy="1006471"/>
          </a:xfrm>
        </p:spPr>
        <p:txBody>
          <a:bodyPr anchor="ctr">
            <a:normAutofit/>
          </a:bodyPr>
          <a:lstStyle/>
          <a:p>
            <a:r>
              <a:rPr lang="en-US"/>
              <a:t>Time Series Graph</a:t>
            </a:r>
          </a:p>
        </p:txBody>
      </p:sp>
      <p:pic>
        <p:nvPicPr>
          <p:cNvPr id="4098" name="Picture 2" descr="USD/BRL Exchange Rate (2017-2022)">
            <a:extLst>
              <a:ext uri="{FF2B5EF4-FFF2-40B4-BE49-F238E27FC236}">
                <a16:creationId xmlns:a16="http://schemas.microsoft.com/office/drawing/2014/main" id="{1E9931A8-B635-60F1-8678-575DCACFE5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 b="4048"/>
          <a:stretch/>
        </p:blipFill>
        <p:spPr bwMode="auto">
          <a:xfrm>
            <a:off x="628650" y="1825625"/>
            <a:ext cx="7886700" cy="4351338"/>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4CB9496A-813F-6210-4052-A5E22E1A78AA}"/>
              </a:ext>
            </a:extLst>
          </p:cNvPr>
          <p:cNvSpPr>
            <a:spLocks noGrp="1"/>
          </p:cNvSpPr>
          <p:nvPr>
            <p:ph type="dt" sz="half" idx="10"/>
          </p:nvPr>
        </p:nvSpPr>
        <p:spPr>
          <a:xfrm>
            <a:off x="628650" y="6356351"/>
            <a:ext cx="2057400" cy="365125"/>
          </a:xfrm>
        </p:spPr>
        <p:txBody>
          <a:bodyPr anchor="ctr">
            <a:normAutofit/>
          </a:bodyPr>
          <a:lstStyle/>
          <a:p>
            <a:pPr>
              <a:spcAft>
                <a:spcPts val="600"/>
              </a:spcAft>
            </a:pPr>
            <a:r>
              <a:rPr lang="en-US"/>
              <a:t>3.303</a:t>
            </a:r>
          </a:p>
        </p:txBody>
      </p:sp>
      <p:sp>
        <p:nvSpPr>
          <p:cNvPr id="5" name="Footer Placeholder 4">
            <a:extLst>
              <a:ext uri="{FF2B5EF4-FFF2-40B4-BE49-F238E27FC236}">
                <a16:creationId xmlns:a16="http://schemas.microsoft.com/office/drawing/2014/main" id="{FCB1B612-1EC2-B7E9-5070-AA5830689AA7}"/>
              </a:ext>
            </a:extLst>
          </p:cNvPr>
          <p:cNvSpPr>
            <a:spLocks noGrp="1"/>
          </p:cNvSpPr>
          <p:nvPr>
            <p:ph type="ftr" sz="quarter" idx="11"/>
          </p:nvPr>
        </p:nvSpPr>
        <p:spPr>
          <a:xfrm>
            <a:off x="3028950" y="6356351"/>
            <a:ext cx="3086100" cy="365125"/>
          </a:xfrm>
        </p:spPr>
        <p:txBody>
          <a:bodyPr anchor="ctr">
            <a:normAutofit/>
          </a:bodyPr>
          <a:lstStyle/>
          <a:p>
            <a:pPr>
              <a:spcAft>
                <a:spcPts val="600"/>
              </a:spcAft>
            </a:pPr>
            <a:r>
              <a:rPr lang="fr-FR"/>
              <a:t>Basic Time Series Forecasting Methods</a:t>
            </a:r>
            <a:endParaRPr lang="en-US"/>
          </a:p>
        </p:txBody>
      </p:sp>
      <p:sp>
        <p:nvSpPr>
          <p:cNvPr id="6" name="Slide Number Placeholder 5">
            <a:extLst>
              <a:ext uri="{FF2B5EF4-FFF2-40B4-BE49-F238E27FC236}">
                <a16:creationId xmlns:a16="http://schemas.microsoft.com/office/drawing/2014/main" id="{79366D69-0658-647D-B51D-C6D7F294CDD1}"/>
              </a:ext>
            </a:extLst>
          </p:cNvPr>
          <p:cNvSpPr>
            <a:spLocks noGrp="1"/>
          </p:cNvSpPr>
          <p:nvPr>
            <p:ph type="sldNum" sz="quarter" idx="12"/>
          </p:nvPr>
        </p:nvSpPr>
        <p:spPr>
          <a:xfrm>
            <a:off x="6457950" y="6356351"/>
            <a:ext cx="2057400" cy="365125"/>
          </a:xfrm>
        </p:spPr>
        <p:txBody>
          <a:bodyPr anchor="ctr">
            <a:normAutofit/>
          </a:bodyPr>
          <a:lstStyle/>
          <a:p>
            <a:pPr>
              <a:spcAft>
                <a:spcPts val="600"/>
              </a:spcAft>
            </a:pPr>
            <a:fld id="{C0F4FBFA-1248-4AAF-9253-30F121885773}" type="slidenum">
              <a:rPr lang="en-US" smtClean="0"/>
              <a:pPr>
                <a:spcAft>
                  <a:spcPts val="600"/>
                </a:spcAft>
              </a:pPr>
              <a:t>4</a:t>
            </a:fld>
            <a:endParaRPr lang="en-US"/>
          </a:p>
        </p:txBody>
      </p:sp>
    </p:spTree>
    <p:extLst>
      <p:ext uri="{BB962C8B-B14F-4D97-AF65-F5344CB8AC3E}">
        <p14:creationId xmlns:p14="http://schemas.microsoft.com/office/powerpoint/2010/main" val="11384966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37150" y="3135281"/>
            <a:ext cx="4495800" cy="914400"/>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a:t>Exponential Smoothing</a:t>
            </a:r>
          </a:p>
        </p:txBody>
      </p:sp>
      <p:sp>
        <p:nvSpPr>
          <p:cNvPr id="5" name="Content Placeholder 4"/>
          <p:cNvSpPr>
            <a:spLocks noGrp="1"/>
          </p:cNvSpPr>
          <p:nvPr>
            <p:ph idx="1"/>
          </p:nvPr>
        </p:nvSpPr>
        <p:spPr/>
        <p:txBody>
          <a:bodyPr>
            <a:normAutofit/>
          </a:bodyPr>
          <a:lstStyle/>
          <a:p>
            <a:r>
              <a:rPr lang="en-US" dirty="0"/>
              <a:t>The smoothing constant (</a:t>
            </a:r>
            <a:r>
              <a:rPr lang="el-GR" i="1" dirty="0"/>
              <a:t>α</a:t>
            </a:r>
            <a:r>
              <a:rPr lang="en-US" dirty="0"/>
              <a:t>) is the percentage by which the forecast takes into account the most recent data point.</a:t>
            </a:r>
            <a:br>
              <a:rPr lang="en-US" dirty="0"/>
            </a:br>
            <a:br>
              <a:rPr lang="en-US" dirty="0"/>
            </a:br>
            <a:br>
              <a:rPr lang="en-US" dirty="0"/>
            </a:br>
            <a:endParaRPr lang="en-US" dirty="0"/>
          </a:p>
          <a:p>
            <a:r>
              <a:rPr lang="en-US" dirty="0"/>
              <a:t>Start with a smoothing constant </a:t>
            </a:r>
            <a:r>
              <a:rPr lang="el-GR" i="1" dirty="0"/>
              <a:t>α </a:t>
            </a:r>
            <a:r>
              <a:rPr lang="en-US" i="1" dirty="0"/>
              <a:t>= 0.3 </a:t>
            </a:r>
            <a:r>
              <a:rPr lang="en-US" dirty="0"/>
              <a:t>and then adjust the model.</a:t>
            </a:r>
          </a:p>
          <a:p>
            <a:r>
              <a:rPr lang="en-US" dirty="0"/>
              <a:t>Bootstrap the model by using the first data point as the forecast for the first time period.</a:t>
            </a:r>
          </a:p>
        </p:txBody>
      </p:sp>
      <p:sp>
        <p:nvSpPr>
          <p:cNvPr id="2" name="Date Placeholder 1"/>
          <p:cNvSpPr>
            <a:spLocks noGrp="1"/>
          </p:cNvSpPr>
          <p:nvPr>
            <p:ph type="dt" sz="half" idx="10"/>
          </p:nvPr>
        </p:nvSpPr>
        <p:spPr/>
        <p:txBody>
          <a:bodyPr/>
          <a:lstStyle/>
          <a:p>
            <a:r>
              <a:rPr lang="en-US"/>
              <a:t>3.303</a:t>
            </a:r>
          </a:p>
        </p:txBody>
      </p:sp>
      <p:sp>
        <p:nvSpPr>
          <p:cNvPr id="3" name="Footer Placeholder 2"/>
          <p:cNvSpPr>
            <a:spLocks noGrp="1"/>
          </p:cNvSpPr>
          <p:nvPr>
            <p:ph type="ftr" sz="quarter" idx="11"/>
          </p:nvPr>
        </p:nvSpPr>
        <p:spPr/>
        <p:txBody>
          <a:bodyPr/>
          <a:lstStyle/>
          <a:p>
            <a:r>
              <a:rPr lang="en-US"/>
              <a:t>Basic Time Series Forecasting Methods</a:t>
            </a:r>
          </a:p>
        </p:txBody>
      </p:sp>
      <p:sp>
        <p:nvSpPr>
          <p:cNvPr id="11" name="Slide Number Placeholder 10"/>
          <p:cNvSpPr>
            <a:spLocks noGrp="1"/>
          </p:cNvSpPr>
          <p:nvPr>
            <p:ph type="sldNum" sz="quarter" idx="12"/>
          </p:nvPr>
        </p:nvSpPr>
        <p:spPr/>
        <p:txBody>
          <a:bodyPr/>
          <a:lstStyle/>
          <a:p>
            <a:fld id="{C0F4FBFA-1248-4AAF-9253-30F121885773}" type="slidenum">
              <a:rPr lang="en-US" smtClean="0"/>
              <a:t>40</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002053196"/>
              </p:ext>
            </p:extLst>
          </p:nvPr>
        </p:nvGraphicFramePr>
        <p:xfrm>
          <a:off x="1760550" y="3192431"/>
          <a:ext cx="4400550" cy="800100"/>
        </p:xfrm>
        <a:graphic>
          <a:graphicData uri="http://schemas.openxmlformats.org/presentationml/2006/ole">
            <mc:AlternateContent xmlns:mc="http://schemas.openxmlformats.org/markup-compatibility/2006">
              <mc:Choice xmlns:v="urn:schemas-microsoft-com:vml" Requires="v">
                <p:oleObj name="Equation" r:id="rId2" imgW="1257120" imgH="228600" progId="Equation.3">
                  <p:embed/>
                </p:oleObj>
              </mc:Choice>
              <mc:Fallback>
                <p:oleObj name="Equation" r:id="rId2" imgW="1257120" imgH="228600" progId="Equation.3">
                  <p:embed/>
                  <p:pic>
                    <p:nvPicPr>
                      <p:cNvPr id="6"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0550" y="3192431"/>
                        <a:ext cx="4400550" cy="8001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0362748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Example</a:t>
            </a:r>
          </a:p>
        </p:txBody>
      </p:sp>
      <p:sp>
        <p:nvSpPr>
          <p:cNvPr id="5" name="Content Placeholder 4"/>
          <p:cNvSpPr>
            <a:spLocks noGrp="1"/>
          </p:cNvSpPr>
          <p:nvPr>
            <p:ph idx="1"/>
          </p:nvPr>
        </p:nvSpPr>
        <p:spPr/>
        <p:txBody>
          <a:bodyPr/>
          <a:lstStyle/>
          <a:p>
            <a:r>
              <a:rPr lang="en-US"/>
              <a:t>Forecast for the next time period using exponential smoothing with </a:t>
            </a:r>
            <a:r>
              <a:rPr lang="el-GR">
                <a:latin typeface="Times New Roman"/>
                <a:cs typeface="Times New Roman"/>
              </a:rPr>
              <a:t>α</a:t>
            </a:r>
            <a:r>
              <a:rPr lang="en-US">
                <a:latin typeface="Times New Roman"/>
                <a:cs typeface="Times New Roman"/>
              </a:rPr>
              <a:t> </a:t>
            </a:r>
            <a:r>
              <a:rPr lang="en-US"/>
              <a:t>= 0.3.</a:t>
            </a:r>
          </a:p>
        </p:txBody>
      </p:sp>
      <p:sp>
        <p:nvSpPr>
          <p:cNvPr id="2" name="Date Placeholder 1"/>
          <p:cNvSpPr>
            <a:spLocks noGrp="1"/>
          </p:cNvSpPr>
          <p:nvPr>
            <p:ph type="dt" sz="half" idx="10"/>
          </p:nvPr>
        </p:nvSpPr>
        <p:spPr/>
        <p:txBody>
          <a:bodyPr/>
          <a:lstStyle/>
          <a:p>
            <a:r>
              <a:rPr lang="en-US"/>
              <a:t>3.303</a:t>
            </a:r>
          </a:p>
        </p:txBody>
      </p:sp>
      <p:sp>
        <p:nvSpPr>
          <p:cNvPr id="3" name="Footer Placeholder 2"/>
          <p:cNvSpPr>
            <a:spLocks noGrp="1"/>
          </p:cNvSpPr>
          <p:nvPr>
            <p:ph type="ftr" sz="quarter" idx="11"/>
          </p:nvPr>
        </p:nvSpPr>
        <p:spPr/>
        <p:txBody>
          <a:bodyPr/>
          <a:lstStyle/>
          <a:p>
            <a:r>
              <a:rPr lang="en-US"/>
              <a:t>Basic Time Series Forecasting Methods</a:t>
            </a:r>
          </a:p>
        </p:txBody>
      </p:sp>
      <p:sp>
        <p:nvSpPr>
          <p:cNvPr id="10" name="Slide Number Placeholder 9"/>
          <p:cNvSpPr>
            <a:spLocks noGrp="1"/>
          </p:cNvSpPr>
          <p:nvPr>
            <p:ph type="sldNum" sz="quarter" idx="12"/>
          </p:nvPr>
        </p:nvSpPr>
        <p:spPr/>
        <p:txBody>
          <a:bodyPr/>
          <a:lstStyle/>
          <a:p>
            <a:fld id="{C0F4FBFA-1248-4AAF-9253-30F121885773}" type="slidenum">
              <a:rPr lang="en-US" smtClean="0"/>
              <a:t>41</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4121195773"/>
              </p:ext>
            </p:extLst>
          </p:nvPr>
        </p:nvGraphicFramePr>
        <p:xfrm>
          <a:off x="1905000" y="2590800"/>
          <a:ext cx="3200399" cy="3779520"/>
        </p:xfrm>
        <a:graphic>
          <a:graphicData uri="http://schemas.openxmlformats.org/drawingml/2006/table">
            <a:tbl>
              <a:tblPr firstRow="1">
                <a:tableStyleId>{3B4B98B0-60AC-42C2-AFA5-B58CD77FA1E5}</a:tableStyleId>
              </a:tblPr>
              <a:tblGrid>
                <a:gridCol w="667184">
                  <a:extLst>
                    <a:ext uri="{9D8B030D-6E8A-4147-A177-3AD203B41FA5}">
                      <a16:colId xmlns:a16="http://schemas.microsoft.com/office/drawing/2014/main" val="20000"/>
                    </a:ext>
                  </a:extLst>
                </a:gridCol>
                <a:gridCol w="1039696">
                  <a:extLst>
                    <a:ext uri="{9D8B030D-6E8A-4147-A177-3AD203B41FA5}">
                      <a16:colId xmlns:a16="http://schemas.microsoft.com/office/drawing/2014/main" val="20001"/>
                    </a:ext>
                  </a:extLst>
                </a:gridCol>
                <a:gridCol w="826335">
                  <a:extLst>
                    <a:ext uri="{9D8B030D-6E8A-4147-A177-3AD203B41FA5}">
                      <a16:colId xmlns:a16="http://schemas.microsoft.com/office/drawing/2014/main" val="20002"/>
                    </a:ext>
                  </a:extLst>
                </a:gridCol>
                <a:gridCol w="667184">
                  <a:extLst>
                    <a:ext uri="{9D8B030D-6E8A-4147-A177-3AD203B41FA5}">
                      <a16:colId xmlns:a16="http://schemas.microsoft.com/office/drawing/2014/main" val="20003"/>
                    </a:ext>
                  </a:extLst>
                </a:gridCol>
              </a:tblGrid>
              <a:tr h="209404">
                <a:tc>
                  <a:txBody>
                    <a:bodyPr/>
                    <a:lstStyle/>
                    <a:p>
                      <a:pPr algn="l" fontAlgn="b"/>
                      <a:endParaRPr lang="en-US" sz="1400" b="0" i="0" u="none" strike="noStrike">
                        <a:solidFill>
                          <a:srgbClr val="000000"/>
                        </a:solidFill>
                        <a:latin typeface="Calibri"/>
                      </a:endParaRPr>
                    </a:p>
                  </a:txBody>
                  <a:tcPr marL="9525" marR="9525" marT="9525" marB="0" anchor="b"/>
                </a:tc>
                <a:tc>
                  <a:txBody>
                    <a:bodyPr/>
                    <a:lstStyle/>
                    <a:p>
                      <a:pPr algn="r" fontAlgn="b"/>
                      <a:r>
                        <a:rPr lang="el-GR" sz="1400" u="none" strike="noStrike"/>
                        <a:t>α = </a:t>
                      </a:r>
                      <a:endParaRPr lang="el-GR" sz="1400" b="0" i="0" u="none" strike="noStrike">
                        <a:solidFill>
                          <a:srgbClr val="000000"/>
                        </a:solidFill>
                        <a:latin typeface="Calibri"/>
                      </a:endParaRPr>
                    </a:p>
                  </a:txBody>
                  <a:tcPr marL="9525" marR="9525" marT="9525" marB="0" anchor="b"/>
                </a:tc>
                <a:tc>
                  <a:txBody>
                    <a:bodyPr/>
                    <a:lstStyle/>
                    <a:p>
                      <a:pPr algn="l" fontAlgn="b"/>
                      <a:r>
                        <a:rPr lang="en-US" sz="1400" u="none" strike="noStrike"/>
                        <a:t>0.3</a:t>
                      </a:r>
                      <a:endParaRPr lang="en-US" sz="1400" b="0" i="0" u="none" strike="noStrike">
                        <a:solidFill>
                          <a:srgbClr val="000000"/>
                        </a:solidFill>
                        <a:latin typeface="Calibri"/>
                      </a:endParaRPr>
                    </a:p>
                  </a:txBody>
                  <a:tcPr marL="9525" marR="9525" marT="9525" marB="0" anchor="b"/>
                </a:tc>
                <a:tc>
                  <a:txBody>
                    <a:bodyPr/>
                    <a:lstStyle/>
                    <a:p>
                      <a:pPr algn="l" fontAlgn="b"/>
                      <a:endParaRPr lang="en-US" sz="1400" b="0" i="0" u="none" strike="noStrike">
                        <a:solidFill>
                          <a:srgbClr val="000000"/>
                        </a:solidFill>
                        <a:latin typeface="Calibri"/>
                      </a:endParaRPr>
                    </a:p>
                  </a:txBody>
                  <a:tcPr marL="9525" marR="9525" marT="9525" marB="0" anchor="b"/>
                </a:tc>
                <a:extLst>
                  <a:ext uri="{0D108BD9-81ED-4DB2-BD59-A6C34878D82A}">
                    <a16:rowId xmlns:a16="http://schemas.microsoft.com/office/drawing/2014/main" val="10000"/>
                  </a:ext>
                </a:extLst>
              </a:tr>
              <a:tr h="409859">
                <a:tc>
                  <a:txBody>
                    <a:bodyPr/>
                    <a:lstStyle/>
                    <a:p>
                      <a:pPr algn="ctr" fontAlgn="b"/>
                      <a:r>
                        <a:rPr lang="en-US" sz="1400" b="1" u="none" strike="noStrike"/>
                        <a:t>Month</a:t>
                      </a:r>
                      <a:endParaRPr lang="en-US" sz="1400" b="1" i="0" u="none" strike="noStrike">
                        <a:solidFill>
                          <a:srgbClr val="000000"/>
                        </a:solidFill>
                        <a:latin typeface="Calibri"/>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a:t>Data Load (in MB)</a:t>
                      </a:r>
                      <a:endParaRPr lang="en-US" sz="1400" b="1" i="0" u="none" strike="noStrike">
                        <a:solidFill>
                          <a:srgbClr val="000000"/>
                        </a:solidFill>
                        <a:latin typeface="Calibri"/>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a:t>F(t)</a:t>
                      </a:r>
                      <a:endParaRPr lang="en-US" sz="1400" b="1" i="0" u="none" strike="noStrike">
                        <a:solidFill>
                          <a:srgbClr val="000000"/>
                        </a:solidFill>
                        <a:latin typeface="Calibri"/>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a:t>Error</a:t>
                      </a:r>
                      <a:endParaRPr lang="en-US" sz="1400" b="1" i="0" u="none" strike="noStrike">
                        <a:solidFill>
                          <a:srgbClr val="000000"/>
                        </a:solidFill>
                        <a:latin typeface="Calibri"/>
                      </a:endParaRPr>
                    </a:p>
                  </a:txBody>
                  <a:tcPr marL="9525" marR="9525" marT="9525"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09404">
                <a:tc>
                  <a:txBody>
                    <a:bodyPr/>
                    <a:lstStyle/>
                    <a:p>
                      <a:pPr algn="l" fontAlgn="b"/>
                      <a:r>
                        <a:rPr lang="en-US" sz="1400" u="none" strike="noStrike"/>
                        <a:t>Oct-09</a:t>
                      </a:r>
                      <a:endParaRPr lang="en-US" sz="1400" b="0" i="0" u="none" strike="noStrike">
                        <a:solidFill>
                          <a:srgbClr val="000000"/>
                        </a:solidFill>
                        <a:latin typeface="Calibri"/>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400" u="none" strike="noStrike"/>
                        <a:t>12000</a:t>
                      </a:r>
                      <a:endParaRPr lang="en-US" sz="1400" b="0" i="0" u="none" strike="noStrike">
                        <a:solidFill>
                          <a:srgbClr val="000000"/>
                        </a:solidFill>
                        <a:latin typeface="Calibri"/>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400" u="none" strike="noStrike"/>
                        <a:t>12000.0</a:t>
                      </a:r>
                      <a:endParaRPr lang="en-US" sz="1400" b="0" i="0" u="none" strike="noStrike">
                        <a:solidFill>
                          <a:srgbClr val="000000"/>
                        </a:solidFill>
                        <a:latin typeface="Calibri"/>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400" u="none" strike="noStrike"/>
                        <a:t>0.0</a:t>
                      </a:r>
                      <a:endParaRPr lang="en-US" sz="1400" b="0" i="0" u="none" strike="noStrike">
                        <a:solidFill>
                          <a:srgbClr val="000000"/>
                        </a:solidFill>
                        <a:latin typeface="Calibri"/>
                      </a:endParaRPr>
                    </a:p>
                  </a:txBody>
                  <a:tcPr marL="9525" marR="9525" marT="9525"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209404">
                <a:tc>
                  <a:txBody>
                    <a:bodyPr/>
                    <a:lstStyle/>
                    <a:p>
                      <a:pPr algn="l" fontAlgn="b"/>
                      <a:r>
                        <a:rPr lang="en-US" sz="1400" u="none" strike="noStrike"/>
                        <a:t>Nov-09</a:t>
                      </a:r>
                      <a:endParaRPr lang="en-US" sz="1400" b="0" i="0" u="none" strike="noStrike">
                        <a:solidFill>
                          <a:srgbClr val="000000"/>
                        </a:solidFill>
                        <a:latin typeface="Calibri"/>
                      </a:endParaRPr>
                    </a:p>
                  </a:txBody>
                  <a:tcPr marL="9525" marR="9525" marT="9525" marB="0" anchor="b"/>
                </a:tc>
                <a:tc>
                  <a:txBody>
                    <a:bodyPr/>
                    <a:lstStyle/>
                    <a:p>
                      <a:pPr algn="ctr" fontAlgn="b"/>
                      <a:r>
                        <a:rPr lang="en-US" sz="1400" u="none" strike="noStrike"/>
                        <a:t>23000</a:t>
                      </a:r>
                      <a:endParaRPr lang="en-US" sz="1400" b="0" i="0" u="none" strike="noStrike">
                        <a:solidFill>
                          <a:srgbClr val="000000"/>
                        </a:solidFill>
                        <a:latin typeface="Calibri"/>
                      </a:endParaRPr>
                    </a:p>
                  </a:txBody>
                  <a:tcPr marL="9525" marR="9525" marT="9525" marB="0" anchor="b"/>
                </a:tc>
                <a:tc>
                  <a:txBody>
                    <a:bodyPr/>
                    <a:lstStyle/>
                    <a:p>
                      <a:pPr algn="ctr" fontAlgn="b"/>
                      <a:r>
                        <a:rPr lang="en-US" sz="1400" u="none" strike="noStrike"/>
                        <a:t>12000.0</a:t>
                      </a:r>
                      <a:endParaRPr lang="en-US" sz="1400" b="0" i="0" u="none" strike="noStrike">
                        <a:solidFill>
                          <a:srgbClr val="000000"/>
                        </a:solidFill>
                        <a:latin typeface="Calibri"/>
                      </a:endParaRPr>
                    </a:p>
                  </a:txBody>
                  <a:tcPr marL="9525" marR="9525" marT="9525" marB="0" anchor="b"/>
                </a:tc>
                <a:tc>
                  <a:txBody>
                    <a:bodyPr/>
                    <a:lstStyle/>
                    <a:p>
                      <a:pPr algn="ctr" fontAlgn="b"/>
                      <a:r>
                        <a:rPr lang="en-US" sz="1400" u="none" strike="noStrike"/>
                        <a:t>11000.0</a:t>
                      </a:r>
                      <a:endParaRPr lang="en-US" sz="1400" b="0" i="0" u="none" strike="noStrike">
                        <a:solidFill>
                          <a:srgbClr val="000000"/>
                        </a:solidFill>
                        <a:latin typeface="Calibri"/>
                      </a:endParaRPr>
                    </a:p>
                  </a:txBody>
                  <a:tcPr marL="9525" marR="9525" marT="9525" marB="0" anchor="b"/>
                </a:tc>
                <a:extLst>
                  <a:ext uri="{0D108BD9-81ED-4DB2-BD59-A6C34878D82A}">
                    <a16:rowId xmlns:a16="http://schemas.microsoft.com/office/drawing/2014/main" val="10003"/>
                  </a:ext>
                </a:extLst>
              </a:tr>
              <a:tr h="209404">
                <a:tc>
                  <a:txBody>
                    <a:bodyPr/>
                    <a:lstStyle/>
                    <a:p>
                      <a:pPr algn="l" fontAlgn="b"/>
                      <a:r>
                        <a:rPr lang="en-US" sz="1400" u="none" strike="noStrike"/>
                        <a:t>Dec-09</a:t>
                      </a:r>
                      <a:endParaRPr lang="en-US" sz="1400" b="0" i="0" u="none" strike="noStrike">
                        <a:solidFill>
                          <a:srgbClr val="000000"/>
                        </a:solidFill>
                        <a:latin typeface="Calibri"/>
                      </a:endParaRPr>
                    </a:p>
                  </a:txBody>
                  <a:tcPr marL="9525" marR="9525" marT="9525" marB="0" anchor="b"/>
                </a:tc>
                <a:tc>
                  <a:txBody>
                    <a:bodyPr/>
                    <a:lstStyle/>
                    <a:p>
                      <a:pPr algn="ctr" fontAlgn="b"/>
                      <a:r>
                        <a:rPr lang="en-US" sz="1400" u="none" strike="noStrike"/>
                        <a:t>23230</a:t>
                      </a:r>
                      <a:endParaRPr lang="en-US" sz="1400" b="0" i="0" u="none" strike="noStrike">
                        <a:solidFill>
                          <a:srgbClr val="000000"/>
                        </a:solidFill>
                        <a:latin typeface="Calibri"/>
                      </a:endParaRPr>
                    </a:p>
                  </a:txBody>
                  <a:tcPr marL="9525" marR="9525" marT="9525" marB="0" anchor="b"/>
                </a:tc>
                <a:tc>
                  <a:txBody>
                    <a:bodyPr/>
                    <a:lstStyle/>
                    <a:p>
                      <a:pPr algn="ctr" fontAlgn="b"/>
                      <a:r>
                        <a:rPr lang="en-US" sz="1400" u="none" strike="noStrike"/>
                        <a:t>15300.0</a:t>
                      </a:r>
                      <a:endParaRPr lang="en-US" sz="1400" b="0" i="0" u="none" strike="noStrike">
                        <a:solidFill>
                          <a:srgbClr val="000000"/>
                        </a:solidFill>
                        <a:latin typeface="Calibri"/>
                      </a:endParaRPr>
                    </a:p>
                  </a:txBody>
                  <a:tcPr marL="9525" marR="9525" marT="9525" marB="0" anchor="b"/>
                </a:tc>
                <a:tc>
                  <a:txBody>
                    <a:bodyPr/>
                    <a:lstStyle/>
                    <a:p>
                      <a:pPr algn="ctr" fontAlgn="b"/>
                      <a:r>
                        <a:rPr lang="en-US" sz="1400" u="none" strike="noStrike"/>
                        <a:t>7930.0</a:t>
                      </a:r>
                      <a:endParaRPr lang="en-US" sz="1400" b="0" i="0" u="none" strike="noStrike">
                        <a:solidFill>
                          <a:srgbClr val="000000"/>
                        </a:solidFill>
                        <a:latin typeface="Calibri"/>
                      </a:endParaRPr>
                    </a:p>
                  </a:txBody>
                  <a:tcPr marL="9525" marR="9525" marT="9525" marB="0" anchor="b"/>
                </a:tc>
                <a:extLst>
                  <a:ext uri="{0D108BD9-81ED-4DB2-BD59-A6C34878D82A}">
                    <a16:rowId xmlns:a16="http://schemas.microsoft.com/office/drawing/2014/main" val="10004"/>
                  </a:ext>
                </a:extLst>
              </a:tr>
              <a:tr h="209404">
                <a:tc>
                  <a:txBody>
                    <a:bodyPr/>
                    <a:lstStyle/>
                    <a:p>
                      <a:pPr algn="l" fontAlgn="b"/>
                      <a:r>
                        <a:rPr lang="en-US" sz="1400" u="none" strike="noStrike"/>
                        <a:t>Jan-10</a:t>
                      </a:r>
                      <a:endParaRPr lang="en-US" sz="1400" b="0" i="0" u="none" strike="noStrike">
                        <a:solidFill>
                          <a:srgbClr val="000000"/>
                        </a:solidFill>
                        <a:latin typeface="Calibri"/>
                      </a:endParaRPr>
                    </a:p>
                  </a:txBody>
                  <a:tcPr marL="9525" marR="9525" marT="9525" marB="0" anchor="b"/>
                </a:tc>
                <a:tc>
                  <a:txBody>
                    <a:bodyPr/>
                    <a:lstStyle/>
                    <a:p>
                      <a:pPr algn="ctr" fontAlgn="b"/>
                      <a:r>
                        <a:rPr lang="en-US" sz="1400" u="none" strike="noStrike"/>
                        <a:t>30300</a:t>
                      </a:r>
                      <a:endParaRPr lang="en-US" sz="1400" b="0" i="0" u="none" strike="noStrike">
                        <a:solidFill>
                          <a:srgbClr val="000000"/>
                        </a:solidFill>
                        <a:latin typeface="Calibri"/>
                      </a:endParaRPr>
                    </a:p>
                  </a:txBody>
                  <a:tcPr marL="9525" marR="9525" marT="9525" marB="0" anchor="b"/>
                </a:tc>
                <a:tc>
                  <a:txBody>
                    <a:bodyPr/>
                    <a:lstStyle/>
                    <a:p>
                      <a:pPr algn="ctr" fontAlgn="b"/>
                      <a:r>
                        <a:rPr lang="en-US" sz="1400" u="none" strike="noStrike"/>
                        <a:t>17679.0</a:t>
                      </a:r>
                      <a:endParaRPr lang="en-US" sz="1400" b="0" i="0" u="none" strike="noStrike">
                        <a:solidFill>
                          <a:srgbClr val="000000"/>
                        </a:solidFill>
                        <a:latin typeface="Calibri"/>
                      </a:endParaRPr>
                    </a:p>
                  </a:txBody>
                  <a:tcPr marL="9525" marR="9525" marT="9525" marB="0" anchor="b"/>
                </a:tc>
                <a:tc>
                  <a:txBody>
                    <a:bodyPr/>
                    <a:lstStyle/>
                    <a:p>
                      <a:pPr algn="ctr" fontAlgn="b"/>
                      <a:r>
                        <a:rPr lang="en-US" sz="1400" u="none" strike="noStrike"/>
                        <a:t>12621.0</a:t>
                      </a:r>
                      <a:endParaRPr lang="en-US" sz="1400" b="0" i="0" u="none" strike="noStrike">
                        <a:solidFill>
                          <a:srgbClr val="000000"/>
                        </a:solidFill>
                        <a:latin typeface="Calibri"/>
                      </a:endParaRPr>
                    </a:p>
                  </a:txBody>
                  <a:tcPr marL="9525" marR="9525" marT="9525" marB="0" anchor="b"/>
                </a:tc>
                <a:extLst>
                  <a:ext uri="{0D108BD9-81ED-4DB2-BD59-A6C34878D82A}">
                    <a16:rowId xmlns:a16="http://schemas.microsoft.com/office/drawing/2014/main" val="10005"/>
                  </a:ext>
                </a:extLst>
              </a:tr>
              <a:tr h="209404">
                <a:tc>
                  <a:txBody>
                    <a:bodyPr/>
                    <a:lstStyle/>
                    <a:p>
                      <a:pPr algn="l" fontAlgn="b"/>
                      <a:r>
                        <a:rPr lang="en-US" sz="1400" u="none" strike="noStrike"/>
                        <a:t>Feb-10</a:t>
                      </a:r>
                      <a:endParaRPr lang="en-US" sz="1400" b="0" i="0" u="none" strike="noStrike">
                        <a:solidFill>
                          <a:srgbClr val="000000"/>
                        </a:solidFill>
                        <a:latin typeface="Calibri"/>
                      </a:endParaRPr>
                    </a:p>
                  </a:txBody>
                  <a:tcPr marL="9525" marR="9525" marT="9525" marB="0" anchor="b"/>
                </a:tc>
                <a:tc>
                  <a:txBody>
                    <a:bodyPr/>
                    <a:lstStyle/>
                    <a:p>
                      <a:pPr algn="ctr" fontAlgn="b"/>
                      <a:r>
                        <a:rPr lang="en-US" sz="1400" u="none" strike="noStrike"/>
                        <a:t>48100</a:t>
                      </a:r>
                      <a:endParaRPr lang="en-US" sz="1400" b="0" i="0" u="none" strike="noStrike">
                        <a:solidFill>
                          <a:srgbClr val="000000"/>
                        </a:solidFill>
                        <a:latin typeface="Calibri"/>
                      </a:endParaRPr>
                    </a:p>
                  </a:txBody>
                  <a:tcPr marL="9525" marR="9525" marT="9525" marB="0" anchor="b"/>
                </a:tc>
                <a:tc>
                  <a:txBody>
                    <a:bodyPr/>
                    <a:lstStyle/>
                    <a:p>
                      <a:pPr algn="ctr" fontAlgn="b"/>
                      <a:r>
                        <a:rPr lang="en-US" sz="1400" u="none" strike="noStrike"/>
                        <a:t>21465.3</a:t>
                      </a:r>
                      <a:endParaRPr lang="en-US" sz="1400" b="0" i="0" u="none" strike="noStrike">
                        <a:solidFill>
                          <a:srgbClr val="000000"/>
                        </a:solidFill>
                        <a:latin typeface="Calibri"/>
                      </a:endParaRPr>
                    </a:p>
                  </a:txBody>
                  <a:tcPr marL="9525" marR="9525" marT="9525" marB="0" anchor="b"/>
                </a:tc>
                <a:tc>
                  <a:txBody>
                    <a:bodyPr/>
                    <a:lstStyle/>
                    <a:p>
                      <a:pPr algn="ctr" fontAlgn="b"/>
                      <a:r>
                        <a:rPr lang="en-US" sz="1400" u="none" strike="noStrike"/>
                        <a:t>26634.7</a:t>
                      </a:r>
                      <a:endParaRPr lang="en-US" sz="1400" b="0" i="0" u="none" strike="noStrike">
                        <a:solidFill>
                          <a:srgbClr val="000000"/>
                        </a:solidFill>
                        <a:latin typeface="Calibri"/>
                      </a:endParaRPr>
                    </a:p>
                  </a:txBody>
                  <a:tcPr marL="9525" marR="9525" marT="9525" marB="0" anchor="b"/>
                </a:tc>
                <a:extLst>
                  <a:ext uri="{0D108BD9-81ED-4DB2-BD59-A6C34878D82A}">
                    <a16:rowId xmlns:a16="http://schemas.microsoft.com/office/drawing/2014/main" val="10006"/>
                  </a:ext>
                </a:extLst>
              </a:tr>
              <a:tr h="209404">
                <a:tc>
                  <a:txBody>
                    <a:bodyPr/>
                    <a:lstStyle/>
                    <a:p>
                      <a:pPr algn="l" fontAlgn="b"/>
                      <a:r>
                        <a:rPr lang="en-US" sz="1400" u="none" strike="noStrike"/>
                        <a:t>Mar-10</a:t>
                      </a:r>
                      <a:endParaRPr lang="en-US" sz="1400" b="0" i="0" u="none" strike="noStrike">
                        <a:solidFill>
                          <a:srgbClr val="000000"/>
                        </a:solidFill>
                        <a:latin typeface="Calibri"/>
                      </a:endParaRPr>
                    </a:p>
                  </a:txBody>
                  <a:tcPr marL="9525" marR="9525" marT="9525" marB="0" anchor="b"/>
                </a:tc>
                <a:tc>
                  <a:txBody>
                    <a:bodyPr/>
                    <a:lstStyle/>
                    <a:p>
                      <a:pPr algn="ctr" fontAlgn="b"/>
                      <a:r>
                        <a:rPr lang="en-US" sz="1400" u="none" strike="noStrike"/>
                        <a:t>49920</a:t>
                      </a:r>
                      <a:endParaRPr lang="en-US" sz="1400" b="0" i="0" u="none" strike="noStrike">
                        <a:solidFill>
                          <a:srgbClr val="000000"/>
                        </a:solidFill>
                        <a:latin typeface="Calibri"/>
                      </a:endParaRPr>
                    </a:p>
                  </a:txBody>
                  <a:tcPr marL="9525" marR="9525" marT="9525" marB="0" anchor="b"/>
                </a:tc>
                <a:tc>
                  <a:txBody>
                    <a:bodyPr/>
                    <a:lstStyle/>
                    <a:p>
                      <a:pPr algn="ctr" fontAlgn="b"/>
                      <a:r>
                        <a:rPr lang="en-US" sz="1400" u="none" strike="noStrike"/>
                        <a:t>29455.7</a:t>
                      </a:r>
                      <a:endParaRPr lang="en-US" sz="1400" b="0" i="0" u="none" strike="noStrike">
                        <a:solidFill>
                          <a:srgbClr val="000000"/>
                        </a:solidFill>
                        <a:latin typeface="Calibri"/>
                      </a:endParaRPr>
                    </a:p>
                  </a:txBody>
                  <a:tcPr marL="9525" marR="9525" marT="9525" marB="0" anchor="b"/>
                </a:tc>
                <a:tc>
                  <a:txBody>
                    <a:bodyPr/>
                    <a:lstStyle/>
                    <a:p>
                      <a:pPr algn="ctr" fontAlgn="b"/>
                      <a:r>
                        <a:rPr lang="en-US" sz="1400" u="none" strike="noStrike"/>
                        <a:t>20464.3</a:t>
                      </a:r>
                      <a:endParaRPr lang="en-US" sz="1400" b="0" i="0" u="none" strike="noStrike">
                        <a:solidFill>
                          <a:srgbClr val="000000"/>
                        </a:solidFill>
                        <a:latin typeface="Calibri"/>
                      </a:endParaRPr>
                    </a:p>
                  </a:txBody>
                  <a:tcPr marL="9525" marR="9525" marT="9525" marB="0" anchor="b"/>
                </a:tc>
                <a:extLst>
                  <a:ext uri="{0D108BD9-81ED-4DB2-BD59-A6C34878D82A}">
                    <a16:rowId xmlns:a16="http://schemas.microsoft.com/office/drawing/2014/main" val="10007"/>
                  </a:ext>
                </a:extLst>
              </a:tr>
              <a:tr h="209404">
                <a:tc>
                  <a:txBody>
                    <a:bodyPr/>
                    <a:lstStyle/>
                    <a:p>
                      <a:pPr algn="l" fontAlgn="b"/>
                      <a:r>
                        <a:rPr lang="en-US" sz="1400" u="none" strike="noStrike"/>
                        <a:t>Apr-10</a:t>
                      </a:r>
                      <a:endParaRPr lang="en-US" sz="1400" b="0" i="0" u="none" strike="noStrike">
                        <a:solidFill>
                          <a:srgbClr val="000000"/>
                        </a:solidFill>
                        <a:latin typeface="Calibri"/>
                      </a:endParaRPr>
                    </a:p>
                  </a:txBody>
                  <a:tcPr marL="9525" marR="9525" marT="9525" marB="0" anchor="b"/>
                </a:tc>
                <a:tc>
                  <a:txBody>
                    <a:bodyPr/>
                    <a:lstStyle/>
                    <a:p>
                      <a:pPr algn="ctr" fontAlgn="b"/>
                      <a:r>
                        <a:rPr lang="en-US" sz="1400" u="none" strike="noStrike"/>
                        <a:t>51980</a:t>
                      </a:r>
                      <a:endParaRPr lang="en-US" sz="1400" b="0" i="0" u="none" strike="noStrike">
                        <a:solidFill>
                          <a:srgbClr val="000000"/>
                        </a:solidFill>
                        <a:latin typeface="Calibri"/>
                      </a:endParaRPr>
                    </a:p>
                  </a:txBody>
                  <a:tcPr marL="9525" marR="9525" marT="9525" marB="0" anchor="b"/>
                </a:tc>
                <a:tc>
                  <a:txBody>
                    <a:bodyPr/>
                    <a:lstStyle/>
                    <a:p>
                      <a:pPr algn="ctr" fontAlgn="b"/>
                      <a:r>
                        <a:rPr lang="en-US" sz="1400" u="none" strike="noStrike"/>
                        <a:t>35595.0</a:t>
                      </a:r>
                      <a:endParaRPr lang="en-US" sz="1400" b="0" i="0" u="none" strike="noStrike">
                        <a:solidFill>
                          <a:srgbClr val="000000"/>
                        </a:solidFill>
                        <a:latin typeface="Calibri"/>
                      </a:endParaRPr>
                    </a:p>
                  </a:txBody>
                  <a:tcPr marL="9525" marR="9525" marT="9525" marB="0" anchor="b"/>
                </a:tc>
                <a:tc>
                  <a:txBody>
                    <a:bodyPr/>
                    <a:lstStyle/>
                    <a:p>
                      <a:pPr algn="ctr" fontAlgn="b"/>
                      <a:r>
                        <a:rPr lang="en-US" sz="1400" u="none" strike="noStrike"/>
                        <a:t>16385.0</a:t>
                      </a:r>
                      <a:endParaRPr lang="en-US" sz="1400" b="0" i="0" u="none" strike="noStrike">
                        <a:solidFill>
                          <a:srgbClr val="000000"/>
                        </a:solidFill>
                        <a:latin typeface="Calibri"/>
                      </a:endParaRPr>
                    </a:p>
                  </a:txBody>
                  <a:tcPr marL="9525" marR="9525" marT="9525" marB="0" anchor="b"/>
                </a:tc>
                <a:extLst>
                  <a:ext uri="{0D108BD9-81ED-4DB2-BD59-A6C34878D82A}">
                    <a16:rowId xmlns:a16="http://schemas.microsoft.com/office/drawing/2014/main" val="10008"/>
                  </a:ext>
                </a:extLst>
              </a:tr>
              <a:tr h="209404">
                <a:tc>
                  <a:txBody>
                    <a:bodyPr/>
                    <a:lstStyle/>
                    <a:p>
                      <a:pPr algn="l" fontAlgn="b"/>
                      <a:r>
                        <a:rPr lang="en-US" sz="1400" u="none" strike="noStrike"/>
                        <a:t>May-10</a:t>
                      </a:r>
                      <a:endParaRPr lang="en-US" sz="1400" b="0" i="0" u="none" strike="noStrike">
                        <a:solidFill>
                          <a:srgbClr val="000000"/>
                        </a:solidFill>
                        <a:latin typeface="Calibri"/>
                      </a:endParaRPr>
                    </a:p>
                  </a:txBody>
                  <a:tcPr marL="9525" marR="9525" marT="9525" marB="0" anchor="b"/>
                </a:tc>
                <a:tc>
                  <a:txBody>
                    <a:bodyPr/>
                    <a:lstStyle/>
                    <a:p>
                      <a:pPr algn="ctr" fontAlgn="b"/>
                      <a:r>
                        <a:rPr lang="en-US" sz="1400" u="none" strike="noStrike"/>
                        <a:t>53240</a:t>
                      </a:r>
                      <a:endParaRPr lang="en-US" sz="1400" b="0" i="0" u="none" strike="noStrike">
                        <a:solidFill>
                          <a:srgbClr val="000000"/>
                        </a:solidFill>
                        <a:latin typeface="Calibri"/>
                      </a:endParaRPr>
                    </a:p>
                  </a:txBody>
                  <a:tcPr marL="9525" marR="9525" marT="9525" marB="0" anchor="b"/>
                </a:tc>
                <a:tc>
                  <a:txBody>
                    <a:bodyPr/>
                    <a:lstStyle/>
                    <a:p>
                      <a:pPr algn="ctr" fontAlgn="b"/>
                      <a:r>
                        <a:rPr lang="en-US" sz="1400" u="none" strike="noStrike"/>
                        <a:t>40510.5</a:t>
                      </a:r>
                      <a:endParaRPr lang="en-US" sz="1400" b="0" i="0" u="none" strike="noStrike">
                        <a:solidFill>
                          <a:srgbClr val="000000"/>
                        </a:solidFill>
                        <a:latin typeface="Calibri"/>
                      </a:endParaRPr>
                    </a:p>
                  </a:txBody>
                  <a:tcPr marL="9525" marR="9525" marT="9525" marB="0" anchor="b"/>
                </a:tc>
                <a:tc>
                  <a:txBody>
                    <a:bodyPr/>
                    <a:lstStyle/>
                    <a:p>
                      <a:pPr algn="ctr" fontAlgn="b"/>
                      <a:r>
                        <a:rPr lang="en-US" sz="1400" u="none" strike="noStrike"/>
                        <a:t>12729.5</a:t>
                      </a:r>
                      <a:endParaRPr lang="en-US" sz="1400" b="0" i="0" u="none" strike="noStrike">
                        <a:solidFill>
                          <a:srgbClr val="000000"/>
                        </a:solidFill>
                        <a:latin typeface="Calibri"/>
                      </a:endParaRPr>
                    </a:p>
                  </a:txBody>
                  <a:tcPr marL="9525" marR="9525" marT="9525" marB="0" anchor="b"/>
                </a:tc>
                <a:extLst>
                  <a:ext uri="{0D108BD9-81ED-4DB2-BD59-A6C34878D82A}">
                    <a16:rowId xmlns:a16="http://schemas.microsoft.com/office/drawing/2014/main" val="10009"/>
                  </a:ext>
                </a:extLst>
              </a:tr>
              <a:tr h="209404">
                <a:tc>
                  <a:txBody>
                    <a:bodyPr/>
                    <a:lstStyle/>
                    <a:p>
                      <a:pPr algn="l" fontAlgn="b"/>
                      <a:r>
                        <a:rPr lang="en-US" sz="1400" u="none" strike="noStrike"/>
                        <a:t>Jun-10</a:t>
                      </a:r>
                      <a:endParaRPr lang="en-US" sz="1400" b="0" i="0" u="none" strike="noStrike">
                        <a:solidFill>
                          <a:srgbClr val="000000"/>
                        </a:solidFill>
                        <a:latin typeface="Calibri"/>
                      </a:endParaRPr>
                    </a:p>
                  </a:txBody>
                  <a:tcPr marL="9525" marR="9525" marT="9525" marB="0" anchor="b"/>
                </a:tc>
                <a:tc>
                  <a:txBody>
                    <a:bodyPr/>
                    <a:lstStyle/>
                    <a:p>
                      <a:pPr algn="ctr" fontAlgn="b"/>
                      <a:r>
                        <a:rPr lang="en-US" sz="1400" u="none" strike="noStrike"/>
                        <a:t>58010</a:t>
                      </a:r>
                      <a:endParaRPr lang="en-US" sz="1400" b="0" i="0" u="none" strike="noStrike">
                        <a:solidFill>
                          <a:srgbClr val="000000"/>
                        </a:solidFill>
                        <a:latin typeface="Calibri"/>
                      </a:endParaRPr>
                    </a:p>
                  </a:txBody>
                  <a:tcPr marL="9525" marR="9525" marT="9525" marB="0" anchor="b"/>
                </a:tc>
                <a:tc>
                  <a:txBody>
                    <a:bodyPr/>
                    <a:lstStyle/>
                    <a:p>
                      <a:pPr algn="ctr" fontAlgn="b"/>
                      <a:r>
                        <a:rPr lang="en-US" sz="1400" u="none" strike="noStrike"/>
                        <a:t>44329.3</a:t>
                      </a:r>
                      <a:endParaRPr lang="en-US" sz="1400" b="0" i="0" u="none" strike="noStrike">
                        <a:solidFill>
                          <a:srgbClr val="000000"/>
                        </a:solidFill>
                        <a:latin typeface="Calibri"/>
                      </a:endParaRPr>
                    </a:p>
                  </a:txBody>
                  <a:tcPr marL="9525" marR="9525" marT="9525" marB="0" anchor="b"/>
                </a:tc>
                <a:tc>
                  <a:txBody>
                    <a:bodyPr/>
                    <a:lstStyle/>
                    <a:p>
                      <a:pPr algn="ctr" fontAlgn="b"/>
                      <a:r>
                        <a:rPr lang="en-US" sz="1400" u="none" strike="noStrike"/>
                        <a:t>13680.7</a:t>
                      </a:r>
                      <a:endParaRPr lang="en-US" sz="1400" b="0" i="0" u="none" strike="noStrike">
                        <a:solidFill>
                          <a:srgbClr val="000000"/>
                        </a:solidFill>
                        <a:latin typeface="Calibri"/>
                      </a:endParaRPr>
                    </a:p>
                  </a:txBody>
                  <a:tcPr marL="9525" marR="9525" marT="9525" marB="0" anchor="b"/>
                </a:tc>
                <a:extLst>
                  <a:ext uri="{0D108BD9-81ED-4DB2-BD59-A6C34878D82A}">
                    <a16:rowId xmlns:a16="http://schemas.microsoft.com/office/drawing/2014/main" val="10010"/>
                  </a:ext>
                </a:extLst>
              </a:tr>
              <a:tr h="209404">
                <a:tc>
                  <a:txBody>
                    <a:bodyPr/>
                    <a:lstStyle/>
                    <a:p>
                      <a:pPr algn="l" fontAlgn="b"/>
                      <a:r>
                        <a:rPr lang="en-US" sz="1400" u="none" strike="noStrike"/>
                        <a:t>Jul-10</a:t>
                      </a:r>
                      <a:endParaRPr lang="en-US" sz="1400" b="0" i="0" u="none" strike="noStrike">
                        <a:solidFill>
                          <a:srgbClr val="000000"/>
                        </a:solidFill>
                        <a:latin typeface="Calibri"/>
                      </a:endParaRPr>
                    </a:p>
                  </a:txBody>
                  <a:tcPr marL="9525" marR="9525" marT="9525" marB="0" anchor="b"/>
                </a:tc>
                <a:tc>
                  <a:txBody>
                    <a:bodyPr/>
                    <a:lstStyle/>
                    <a:p>
                      <a:pPr algn="ctr" fontAlgn="b"/>
                      <a:r>
                        <a:rPr lang="en-US" sz="1400" u="none" strike="noStrike"/>
                        <a:t>57310</a:t>
                      </a:r>
                      <a:endParaRPr lang="en-US" sz="1400" b="0" i="0" u="none" strike="noStrike">
                        <a:solidFill>
                          <a:srgbClr val="000000"/>
                        </a:solidFill>
                        <a:latin typeface="Calibri"/>
                      </a:endParaRPr>
                    </a:p>
                  </a:txBody>
                  <a:tcPr marL="9525" marR="9525" marT="9525" marB="0" anchor="b"/>
                </a:tc>
                <a:tc>
                  <a:txBody>
                    <a:bodyPr/>
                    <a:lstStyle/>
                    <a:p>
                      <a:pPr algn="ctr" fontAlgn="b"/>
                      <a:r>
                        <a:rPr lang="en-US" sz="1400" u="none" strike="noStrike"/>
                        <a:t>48433.5</a:t>
                      </a:r>
                      <a:endParaRPr lang="en-US" sz="1400" b="0" i="0" u="none" strike="noStrike">
                        <a:solidFill>
                          <a:srgbClr val="000000"/>
                        </a:solidFill>
                        <a:latin typeface="Calibri"/>
                      </a:endParaRPr>
                    </a:p>
                  </a:txBody>
                  <a:tcPr marL="9525" marR="9525" marT="9525" marB="0" anchor="b"/>
                </a:tc>
                <a:tc>
                  <a:txBody>
                    <a:bodyPr/>
                    <a:lstStyle/>
                    <a:p>
                      <a:pPr algn="ctr" fontAlgn="b"/>
                      <a:r>
                        <a:rPr lang="en-US" sz="1400" u="none" strike="noStrike"/>
                        <a:t>8876.5</a:t>
                      </a:r>
                      <a:endParaRPr lang="en-US" sz="1400" b="0" i="0" u="none" strike="noStrike">
                        <a:solidFill>
                          <a:srgbClr val="000000"/>
                        </a:solidFill>
                        <a:latin typeface="Calibri"/>
                      </a:endParaRPr>
                    </a:p>
                  </a:txBody>
                  <a:tcPr marL="9525" marR="9525" marT="9525" marB="0" anchor="b"/>
                </a:tc>
                <a:extLst>
                  <a:ext uri="{0D108BD9-81ED-4DB2-BD59-A6C34878D82A}">
                    <a16:rowId xmlns:a16="http://schemas.microsoft.com/office/drawing/2014/main" val="10011"/>
                  </a:ext>
                </a:extLst>
              </a:tr>
              <a:tr h="209404">
                <a:tc>
                  <a:txBody>
                    <a:bodyPr/>
                    <a:lstStyle/>
                    <a:p>
                      <a:pPr algn="l" fontAlgn="b"/>
                      <a:r>
                        <a:rPr lang="en-US" sz="1400" u="none" strike="noStrike"/>
                        <a:t>Aug-10</a:t>
                      </a:r>
                      <a:endParaRPr lang="en-US" sz="1400" b="0" i="0" u="none" strike="noStrike">
                        <a:solidFill>
                          <a:srgbClr val="000000"/>
                        </a:solidFill>
                        <a:latin typeface="Calibri"/>
                      </a:endParaRPr>
                    </a:p>
                  </a:txBody>
                  <a:tcPr marL="9525" marR="9525" marT="9525" marB="0" anchor="b"/>
                </a:tc>
                <a:tc>
                  <a:txBody>
                    <a:bodyPr/>
                    <a:lstStyle/>
                    <a:p>
                      <a:pPr algn="ctr" fontAlgn="b"/>
                      <a:r>
                        <a:rPr lang="en-US" sz="1400" u="none" strike="noStrike"/>
                        <a:t>58600</a:t>
                      </a:r>
                      <a:endParaRPr lang="en-US" sz="1400" b="0" i="0" u="none" strike="noStrike">
                        <a:solidFill>
                          <a:srgbClr val="000000"/>
                        </a:solidFill>
                        <a:latin typeface="Calibri"/>
                      </a:endParaRPr>
                    </a:p>
                  </a:txBody>
                  <a:tcPr marL="9525" marR="9525" marT="9525" marB="0" anchor="b"/>
                </a:tc>
                <a:tc>
                  <a:txBody>
                    <a:bodyPr/>
                    <a:lstStyle/>
                    <a:p>
                      <a:pPr algn="ctr" fontAlgn="b"/>
                      <a:r>
                        <a:rPr lang="en-US" sz="1400" u="none" strike="noStrike"/>
                        <a:t>51096.5</a:t>
                      </a:r>
                      <a:endParaRPr lang="en-US" sz="1400" b="0" i="0" u="none" strike="noStrike">
                        <a:solidFill>
                          <a:srgbClr val="000000"/>
                        </a:solidFill>
                        <a:latin typeface="Calibri"/>
                      </a:endParaRPr>
                    </a:p>
                  </a:txBody>
                  <a:tcPr marL="9525" marR="9525" marT="9525" marB="0" anchor="b"/>
                </a:tc>
                <a:tc>
                  <a:txBody>
                    <a:bodyPr/>
                    <a:lstStyle/>
                    <a:p>
                      <a:pPr algn="ctr" fontAlgn="b"/>
                      <a:r>
                        <a:rPr lang="en-US" sz="1400" u="none" strike="noStrike"/>
                        <a:t>7503.5</a:t>
                      </a:r>
                      <a:endParaRPr lang="en-US" sz="1400" b="0" i="0" u="none" strike="noStrike">
                        <a:solidFill>
                          <a:srgbClr val="000000"/>
                        </a:solidFill>
                        <a:latin typeface="Calibri"/>
                      </a:endParaRPr>
                    </a:p>
                  </a:txBody>
                  <a:tcPr marL="9525" marR="9525" marT="9525" marB="0" anchor="b"/>
                </a:tc>
                <a:extLst>
                  <a:ext uri="{0D108BD9-81ED-4DB2-BD59-A6C34878D82A}">
                    <a16:rowId xmlns:a16="http://schemas.microsoft.com/office/drawing/2014/main" val="10012"/>
                  </a:ext>
                </a:extLst>
              </a:tr>
              <a:tr h="209404">
                <a:tc>
                  <a:txBody>
                    <a:bodyPr/>
                    <a:lstStyle/>
                    <a:p>
                      <a:pPr algn="l" fontAlgn="b"/>
                      <a:r>
                        <a:rPr lang="en-US" sz="1400" u="none" strike="noStrike"/>
                        <a:t>Sep-10</a:t>
                      </a:r>
                      <a:endParaRPr lang="en-US" sz="1400" b="0" i="0" u="none" strike="noStrike">
                        <a:solidFill>
                          <a:srgbClr val="000000"/>
                        </a:solidFill>
                        <a:latin typeface="Calibri"/>
                      </a:endParaRPr>
                    </a:p>
                  </a:txBody>
                  <a:tcPr marL="9525" marR="9525" marT="9525" marB="0" anchor="b"/>
                </a:tc>
                <a:tc>
                  <a:txBody>
                    <a:bodyPr/>
                    <a:lstStyle/>
                    <a:p>
                      <a:pPr algn="ctr" fontAlgn="b"/>
                      <a:r>
                        <a:rPr lang="en-US" sz="1400" u="none" strike="noStrike"/>
                        <a:t>59300</a:t>
                      </a:r>
                      <a:endParaRPr lang="en-US" sz="1400" b="0" i="0" u="none" strike="noStrike">
                        <a:solidFill>
                          <a:srgbClr val="000000"/>
                        </a:solidFill>
                        <a:latin typeface="Calibri"/>
                      </a:endParaRPr>
                    </a:p>
                  </a:txBody>
                  <a:tcPr marL="9525" marR="9525" marT="9525" marB="0" anchor="b"/>
                </a:tc>
                <a:tc>
                  <a:txBody>
                    <a:bodyPr/>
                    <a:lstStyle/>
                    <a:p>
                      <a:pPr algn="ctr" fontAlgn="b"/>
                      <a:r>
                        <a:rPr lang="en-US" sz="1400" u="none" strike="noStrike"/>
                        <a:t>53347.5</a:t>
                      </a:r>
                      <a:endParaRPr lang="en-US" sz="1400" b="0" i="0" u="none" strike="noStrike">
                        <a:solidFill>
                          <a:srgbClr val="000000"/>
                        </a:solidFill>
                        <a:latin typeface="Calibri"/>
                      </a:endParaRPr>
                    </a:p>
                  </a:txBody>
                  <a:tcPr marL="9525" marR="9525" marT="9525" marB="0" anchor="b"/>
                </a:tc>
                <a:tc>
                  <a:txBody>
                    <a:bodyPr/>
                    <a:lstStyle/>
                    <a:p>
                      <a:pPr algn="ctr" fontAlgn="b"/>
                      <a:r>
                        <a:rPr lang="en-US" sz="1400" u="none" strike="noStrike"/>
                        <a:t>5952.5</a:t>
                      </a:r>
                      <a:endParaRPr lang="en-US" sz="1400" b="0" i="0" u="none" strike="noStrike">
                        <a:solidFill>
                          <a:srgbClr val="000000"/>
                        </a:solidFill>
                        <a:latin typeface="Calibri"/>
                      </a:endParaRPr>
                    </a:p>
                  </a:txBody>
                  <a:tcPr marL="9525" marR="9525" marT="9525" marB="0" anchor="b"/>
                </a:tc>
                <a:extLst>
                  <a:ext uri="{0D108BD9-81ED-4DB2-BD59-A6C34878D82A}">
                    <a16:rowId xmlns:a16="http://schemas.microsoft.com/office/drawing/2014/main" val="10013"/>
                  </a:ext>
                </a:extLst>
              </a:tr>
              <a:tr h="209404">
                <a:tc>
                  <a:txBody>
                    <a:bodyPr/>
                    <a:lstStyle/>
                    <a:p>
                      <a:pPr algn="l" fontAlgn="b"/>
                      <a:r>
                        <a:rPr lang="en-US" sz="1400" u="none" strike="noStrike"/>
                        <a:t>Oct-10</a:t>
                      </a:r>
                      <a:endParaRPr lang="en-US" sz="1400" b="0" i="0" u="none" strike="noStrike">
                        <a:solidFill>
                          <a:srgbClr val="000000"/>
                        </a:solidFill>
                        <a:latin typeface="Calibri"/>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400" u="none" strike="noStrike"/>
                        <a:t>63200</a:t>
                      </a:r>
                      <a:endParaRPr lang="en-US" sz="1400" b="0" i="0" u="none" strike="noStrike">
                        <a:solidFill>
                          <a:srgbClr val="000000"/>
                        </a:solidFill>
                        <a:latin typeface="Calibri"/>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400" u="none" strike="noStrike"/>
                        <a:t>55133.3</a:t>
                      </a:r>
                      <a:endParaRPr lang="en-US" sz="1400" b="0" i="0" u="none" strike="noStrike">
                        <a:solidFill>
                          <a:srgbClr val="000000"/>
                        </a:solidFill>
                        <a:latin typeface="Calibri"/>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400" u="none" strike="noStrike"/>
                        <a:t>8066.7</a:t>
                      </a:r>
                      <a:endParaRPr lang="en-US" sz="1400" b="0" i="0" u="none" strike="noStrike">
                        <a:solidFill>
                          <a:srgbClr val="000000"/>
                        </a:solidFill>
                        <a:latin typeface="Calibri"/>
                      </a:endParaRPr>
                    </a:p>
                  </a:txBody>
                  <a:tcPr marL="9525" marR="9525" marT="9525"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209404">
                <a:tc>
                  <a:txBody>
                    <a:bodyPr/>
                    <a:lstStyle/>
                    <a:p>
                      <a:pPr algn="l" fontAlgn="b"/>
                      <a:r>
                        <a:rPr lang="en-US" sz="1400" u="none" strike="noStrike"/>
                        <a:t>Nov-10</a:t>
                      </a:r>
                      <a:endParaRPr lang="en-US" sz="1400" b="1" i="0" u="none" strike="noStrike">
                        <a:solidFill>
                          <a:srgbClr val="000000"/>
                        </a:solidFill>
                        <a:latin typeface="Calibri"/>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endParaRPr lang="en-US" sz="1400" b="1" i="0" u="none" strike="noStrike">
                        <a:solidFill>
                          <a:srgbClr val="000000"/>
                        </a:solidFill>
                        <a:latin typeface="Calibri"/>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400" u="sng" strike="noStrike"/>
                        <a:t>57553.3</a:t>
                      </a:r>
                      <a:endParaRPr lang="en-US" sz="1400" b="1" i="0" u="sng" strike="noStrike">
                        <a:solidFill>
                          <a:srgbClr val="000000"/>
                        </a:solidFill>
                        <a:latin typeface="Calibri"/>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endParaRPr lang="en-US" sz="1400" b="0" i="0" u="none" strike="noStrike">
                        <a:solidFill>
                          <a:srgbClr val="000000"/>
                        </a:solidFill>
                        <a:latin typeface="Calibri"/>
                      </a:endParaRPr>
                    </a:p>
                  </a:txBody>
                  <a:tcPr marL="9525" marR="9525" marT="9525"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21067833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Group Workshop Activity</a:t>
            </a:r>
          </a:p>
        </p:txBody>
      </p:sp>
      <p:sp>
        <p:nvSpPr>
          <p:cNvPr id="5" name="Content Placeholder 4"/>
          <p:cNvSpPr>
            <a:spLocks noGrp="1"/>
          </p:cNvSpPr>
          <p:nvPr>
            <p:ph idx="1"/>
          </p:nvPr>
        </p:nvSpPr>
        <p:spPr>
          <a:xfrm>
            <a:off x="3657600" y="1447800"/>
            <a:ext cx="5276088" cy="5105400"/>
          </a:xfrm>
        </p:spPr>
        <p:txBody>
          <a:bodyPr>
            <a:normAutofit/>
          </a:bodyPr>
          <a:lstStyle/>
          <a:p>
            <a:pPr lvl="1"/>
            <a:r>
              <a:rPr lang="en-US" sz="2400"/>
              <a:t>Software license costs for the past five years:</a:t>
            </a:r>
            <a:br>
              <a:rPr lang="en-US" sz="2400"/>
            </a:br>
            <a:br>
              <a:rPr lang="en-US" sz="2400"/>
            </a:br>
            <a:br>
              <a:rPr lang="en-US" sz="2400"/>
            </a:br>
            <a:br>
              <a:rPr lang="en-US" sz="2400"/>
            </a:br>
            <a:br>
              <a:rPr lang="en-US" sz="2400"/>
            </a:br>
            <a:br>
              <a:rPr lang="en-US" sz="2400"/>
            </a:br>
            <a:endParaRPr lang="en-US" sz="2400"/>
          </a:p>
          <a:p>
            <a:pPr lvl="1"/>
            <a:r>
              <a:rPr lang="en-US" sz="2400"/>
              <a:t>What is your forecast for the next year using exponential smoothing with an </a:t>
            </a:r>
            <a:r>
              <a:rPr lang="el-GR" sz="2400"/>
              <a:t>α</a:t>
            </a:r>
            <a:r>
              <a:rPr lang="en-US" sz="2400"/>
              <a:t> = 0.4?</a:t>
            </a:r>
          </a:p>
          <a:p>
            <a:pPr lvl="1"/>
            <a:r>
              <a:rPr lang="en-US" sz="2400"/>
              <a:t>Use a computer program for this calculation.</a:t>
            </a:r>
          </a:p>
        </p:txBody>
      </p:sp>
      <p:sp>
        <p:nvSpPr>
          <p:cNvPr id="8" name="Date Placeholder 7"/>
          <p:cNvSpPr>
            <a:spLocks noGrp="1"/>
          </p:cNvSpPr>
          <p:nvPr>
            <p:ph type="dt" sz="half" idx="10"/>
          </p:nvPr>
        </p:nvSpPr>
        <p:spPr/>
        <p:txBody>
          <a:bodyPr/>
          <a:lstStyle/>
          <a:p>
            <a:r>
              <a:rPr lang="en-US"/>
              <a:t>3.303</a:t>
            </a:r>
          </a:p>
        </p:txBody>
      </p:sp>
      <p:sp>
        <p:nvSpPr>
          <p:cNvPr id="9" name="Footer Placeholder 8"/>
          <p:cNvSpPr>
            <a:spLocks noGrp="1"/>
          </p:cNvSpPr>
          <p:nvPr>
            <p:ph type="ftr" sz="quarter" idx="11"/>
          </p:nvPr>
        </p:nvSpPr>
        <p:spPr/>
        <p:txBody>
          <a:bodyPr/>
          <a:lstStyle/>
          <a:p>
            <a:r>
              <a:rPr lang="en-US"/>
              <a:t>Basic Time Series Forecasting Methods</a:t>
            </a:r>
          </a:p>
        </p:txBody>
      </p:sp>
      <p:sp>
        <p:nvSpPr>
          <p:cNvPr id="10" name="Slide Number Placeholder 9"/>
          <p:cNvSpPr>
            <a:spLocks noGrp="1"/>
          </p:cNvSpPr>
          <p:nvPr>
            <p:ph type="sldNum" sz="quarter" idx="12"/>
          </p:nvPr>
        </p:nvSpPr>
        <p:spPr/>
        <p:txBody>
          <a:bodyPr/>
          <a:lstStyle/>
          <a:p>
            <a:fld id="{C0F4FBFA-1248-4AAF-9253-30F121885773}" type="slidenum">
              <a:rPr lang="en-US" smtClean="0"/>
              <a:t>42</a:t>
            </a:fld>
            <a:endParaRPr lang="en-US"/>
          </a:p>
        </p:txBody>
      </p:sp>
      <p:pic>
        <p:nvPicPr>
          <p:cNvPr id="855043" name="Picture 3" descr="C:\Users\Martin Schedlbauer\AppData\Local\Microsoft\Windows\Temporary Internet Files\Content.IE5\RQ7Z4LXW\MC900196532[1].wmf"/>
          <p:cNvPicPr>
            <a:picLocks noChangeAspect="1" noChangeArrowheads="1"/>
          </p:cNvPicPr>
          <p:nvPr/>
        </p:nvPicPr>
        <p:blipFill>
          <a:blip r:embed="rId2" cstate="print"/>
          <a:srcRect/>
          <a:stretch>
            <a:fillRect/>
          </a:stretch>
        </p:blipFill>
        <p:spPr bwMode="auto">
          <a:xfrm>
            <a:off x="1524000" y="2133600"/>
            <a:ext cx="1812341" cy="1814170"/>
          </a:xfrm>
          <a:prstGeom prst="rect">
            <a:avLst/>
          </a:prstGeom>
          <a:noFill/>
        </p:spPr>
      </p:pic>
      <p:pic>
        <p:nvPicPr>
          <p:cNvPr id="856066" name="Picture 2"/>
          <p:cNvPicPr>
            <a:picLocks noChangeAspect="1" noChangeArrowheads="1"/>
          </p:cNvPicPr>
          <p:nvPr/>
        </p:nvPicPr>
        <p:blipFill>
          <a:blip r:embed="rId3" cstate="print"/>
          <a:srcRect/>
          <a:stretch>
            <a:fillRect/>
          </a:stretch>
        </p:blipFill>
        <p:spPr bwMode="auto">
          <a:xfrm>
            <a:off x="4648200" y="2438400"/>
            <a:ext cx="2438400" cy="1928408"/>
          </a:xfrm>
          <a:prstGeom prst="rect">
            <a:avLst/>
          </a:prstGeom>
          <a:noFill/>
          <a:ln w="9525">
            <a:noFill/>
            <a:miter lim="800000"/>
            <a:headEnd/>
            <a:tailEnd/>
          </a:ln>
        </p:spPr>
      </p:pic>
    </p:spTree>
    <p:extLst>
      <p:ext uri="{BB962C8B-B14F-4D97-AF65-F5344CB8AC3E}">
        <p14:creationId xmlns:p14="http://schemas.microsoft.com/office/powerpoint/2010/main" val="16480896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Holt’s Method</a:t>
            </a:r>
          </a:p>
        </p:txBody>
      </p:sp>
      <p:sp>
        <p:nvSpPr>
          <p:cNvPr id="5" name="Content Placeholder 4"/>
          <p:cNvSpPr>
            <a:spLocks noGrp="1"/>
          </p:cNvSpPr>
          <p:nvPr>
            <p:ph idx="1"/>
          </p:nvPr>
        </p:nvSpPr>
        <p:spPr/>
        <p:txBody>
          <a:bodyPr>
            <a:normAutofit/>
          </a:bodyPr>
          <a:lstStyle/>
          <a:p>
            <a:r>
              <a:rPr lang="en-US" i="1"/>
              <a:t>Holt’s Method </a:t>
            </a:r>
            <a:r>
              <a:rPr lang="en-US"/>
              <a:t>adds a trend component to exponential smoothing to produce a second-order model.</a:t>
            </a:r>
            <a:br>
              <a:rPr lang="en-US"/>
            </a:br>
            <a:br>
              <a:rPr lang="en-US"/>
            </a:br>
            <a:br>
              <a:rPr lang="en-US"/>
            </a:br>
            <a:endParaRPr lang="en-US"/>
          </a:p>
          <a:p>
            <a:endParaRPr lang="en-US"/>
          </a:p>
          <a:p>
            <a:r>
              <a:rPr lang="en-US"/>
              <a:t>High values for </a:t>
            </a:r>
            <a:r>
              <a:rPr lang="el-GR"/>
              <a:t>β</a:t>
            </a:r>
            <a:r>
              <a:rPr lang="en-US"/>
              <a:t> makes the model more responsive to recent changes in trend.</a:t>
            </a:r>
          </a:p>
        </p:txBody>
      </p:sp>
      <p:sp>
        <p:nvSpPr>
          <p:cNvPr id="3" name="Date Placeholder 2"/>
          <p:cNvSpPr>
            <a:spLocks noGrp="1"/>
          </p:cNvSpPr>
          <p:nvPr>
            <p:ph type="dt" sz="half" idx="10"/>
          </p:nvPr>
        </p:nvSpPr>
        <p:spPr/>
        <p:txBody>
          <a:bodyPr/>
          <a:lstStyle/>
          <a:p>
            <a:r>
              <a:rPr lang="en-US"/>
              <a:t>3.303</a:t>
            </a:r>
          </a:p>
        </p:txBody>
      </p:sp>
      <p:sp>
        <p:nvSpPr>
          <p:cNvPr id="8" name="Footer Placeholder 7"/>
          <p:cNvSpPr>
            <a:spLocks noGrp="1"/>
          </p:cNvSpPr>
          <p:nvPr>
            <p:ph type="ftr" sz="quarter" idx="11"/>
          </p:nvPr>
        </p:nvSpPr>
        <p:spPr/>
        <p:txBody>
          <a:bodyPr/>
          <a:lstStyle/>
          <a:p>
            <a:r>
              <a:rPr lang="en-US"/>
              <a:t>Basic Time Series Forecasting Methods</a:t>
            </a:r>
          </a:p>
        </p:txBody>
      </p:sp>
      <p:sp>
        <p:nvSpPr>
          <p:cNvPr id="12" name="Slide Number Placeholder 11"/>
          <p:cNvSpPr>
            <a:spLocks noGrp="1"/>
          </p:cNvSpPr>
          <p:nvPr>
            <p:ph type="sldNum" sz="quarter" idx="12"/>
          </p:nvPr>
        </p:nvSpPr>
        <p:spPr/>
        <p:txBody>
          <a:bodyPr/>
          <a:lstStyle/>
          <a:p>
            <a:fld id="{C0F4FBFA-1248-4AAF-9253-30F121885773}" type="slidenum">
              <a:rPr lang="en-US" smtClean="0"/>
              <a:t>43</a:t>
            </a:fld>
            <a:endParaRPr lang="en-US"/>
          </a:p>
        </p:txBody>
      </p:sp>
      <p:grpSp>
        <p:nvGrpSpPr>
          <p:cNvPr id="2" name="Group 7"/>
          <p:cNvGrpSpPr/>
          <p:nvPr/>
        </p:nvGrpSpPr>
        <p:grpSpPr>
          <a:xfrm>
            <a:off x="2133600" y="3048000"/>
            <a:ext cx="5943600" cy="1219200"/>
            <a:chOff x="2133600" y="3048000"/>
            <a:chExt cx="5943600" cy="1219200"/>
          </a:xfrm>
        </p:grpSpPr>
        <p:sp>
          <p:nvSpPr>
            <p:cNvPr id="7" name="Rounded Rectangle 6"/>
            <p:cNvSpPr/>
            <p:nvPr/>
          </p:nvSpPr>
          <p:spPr>
            <a:xfrm>
              <a:off x="2133600" y="3048000"/>
              <a:ext cx="5943600" cy="1219200"/>
            </a:xfrm>
            <a:prstGeom prst="roundRect">
              <a:avLst/>
            </a:prstGeom>
            <a:solidFill>
              <a:schemeClr val="bg1">
                <a:lumMod val="8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Object 5"/>
            <p:cNvGraphicFramePr>
              <a:graphicFrameLocks noChangeAspect="1"/>
            </p:cNvGraphicFramePr>
            <p:nvPr/>
          </p:nvGraphicFramePr>
          <p:xfrm>
            <a:off x="2209799" y="3048000"/>
            <a:ext cx="5778500" cy="1143000"/>
          </p:xfrm>
          <a:graphic>
            <a:graphicData uri="http://schemas.openxmlformats.org/presentationml/2006/ole">
              <mc:AlternateContent xmlns:mc="http://schemas.openxmlformats.org/markup-compatibility/2006">
                <mc:Choice xmlns:v="urn:schemas-microsoft-com:vml" Requires="v">
                  <p:oleObj name="Equation" r:id="rId2" imgW="2311200" imgH="457200" progId="Equation.3">
                    <p:embed/>
                  </p:oleObj>
                </mc:Choice>
                <mc:Fallback>
                  <p:oleObj name="Equation" r:id="rId2" imgW="2311200" imgH="457200" progId="Equation.3">
                    <p:embed/>
                    <p:pic>
                      <p:nvPicPr>
                        <p:cNvPr id="6"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799" y="3048000"/>
                          <a:ext cx="5778500" cy="11430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spTree>
    <p:extLst>
      <p:ext uri="{BB962C8B-B14F-4D97-AF65-F5344CB8AC3E}">
        <p14:creationId xmlns:p14="http://schemas.microsoft.com/office/powerpoint/2010/main" val="21252541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Holt’s Method</a:t>
            </a:r>
          </a:p>
        </p:txBody>
      </p:sp>
      <p:sp>
        <p:nvSpPr>
          <p:cNvPr id="4" name="Content Placeholder 3"/>
          <p:cNvSpPr>
            <a:spLocks noGrp="1"/>
          </p:cNvSpPr>
          <p:nvPr>
            <p:ph idx="1"/>
          </p:nvPr>
        </p:nvSpPr>
        <p:spPr/>
        <p:txBody>
          <a:bodyPr/>
          <a:lstStyle/>
          <a:p>
            <a:r>
              <a:rPr lang="en-US"/>
              <a:t>This model takes a linear trend into account.</a:t>
            </a:r>
          </a:p>
        </p:txBody>
      </p:sp>
      <p:sp>
        <p:nvSpPr>
          <p:cNvPr id="3" name="Date Placeholder 2"/>
          <p:cNvSpPr>
            <a:spLocks noGrp="1"/>
          </p:cNvSpPr>
          <p:nvPr>
            <p:ph type="dt" sz="half" idx="10"/>
          </p:nvPr>
        </p:nvSpPr>
        <p:spPr/>
        <p:txBody>
          <a:bodyPr/>
          <a:lstStyle/>
          <a:p>
            <a:r>
              <a:rPr lang="en-US"/>
              <a:t>3.303</a:t>
            </a:r>
          </a:p>
        </p:txBody>
      </p:sp>
      <p:sp>
        <p:nvSpPr>
          <p:cNvPr id="9" name="Footer Placeholder 8"/>
          <p:cNvSpPr>
            <a:spLocks noGrp="1"/>
          </p:cNvSpPr>
          <p:nvPr>
            <p:ph type="ftr" sz="quarter" idx="11"/>
          </p:nvPr>
        </p:nvSpPr>
        <p:spPr/>
        <p:txBody>
          <a:bodyPr/>
          <a:lstStyle/>
          <a:p>
            <a:r>
              <a:rPr lang="en-US"/>
              <a:t>Basic Time Series Forecasting Methods</a:t>
            </a:r>
          </a:p>
        </p:txBody>
      </p:sp>
      <p:sp>
        <p:nvSpPr>
          <p:cNvPr id="10" name="Slide Number Placeholder 9"/>
          <p:cNvSpPr>
            <a:spLocks noGrp="1"/>
          </p:cNvSpPr>
          <p:nvPr>
            <p:ph type="sldNum" sz="quarter" idx="12"/>
          </p:nvPr>
        </p:nvSpPr>
        <p:spPr/>
        <p:txBody>
          <a:bodyPr/>
          <a:lstStyle/>
          <a:p>
            <a:fld id="{C0F4FBFA-1248-4AAF-9253-30F121885773}" type="slidenum">
              <a:rPr lang="en-US" smtClean="0"/>
              <a:t>44</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115008241"/>
              </p:ext>
            </p:extLst>
          </p:nvPr>
        </p:nvGraphicFramePr>
        <p:xfrm>
          <a:off x="1676399" y="2438400"/>
          <a:ext cx="4648201" cy="3566160"/>
        </p:xfrm>
        <a:graphic>
          <a:graphicData uri="http://schemas.openxmlformats.org/drawingml/2006/table">
            <a:tbl>
              <a:tblPr/>
              <a:tblGrid>
                <a:gridCol w="801846">
                  <a:extLst>
                    <a:ext uri="{9D8B030D-6E8A-4147-A177-3AD203B41FA5}">
                      <a16:colId xmlns:a16="http://schemas.microsoft.com/office/drawing/2014/main" val="20000"/>
                    </a:ext>
                  </a:extLst>
                </a:gridCol>
                <a:gridCol w="1440817">
                  <a:extLst>
                    <a:ext uri="{9D8B030D-6E8A-4147-A177-3AD203B41FA5}">
                      <a16:colId xmlns:a16="http://schemas.microsoft.com/office/drawing/2014/main" val="20001"/>
                    </a:ext>
                  </a:extLst>
                </a:gridCol>
                <a:gridCol w="801846">
                  <a:extLst>
                    <a:ext uri="{9D8B030D-6E8A-4147-A177-3AD203B41FA5}">
                      <a16:colId xmlns:a16="http://schemas.microsoft.com/office/drawing/2014/main" val="20002"/>
                    </a:ext>
                  </a:extLst>
                </a:gridCol>
                <a:gridCol w="801846">
                  <a:extLst>
                    <a:ext uri="{9D8B030D-6E8A-4147-A177-3AD203B41FA5}">
                      <a16:colId xmlns:a16="http://schemas.microsoft.com/office/drawing/2014/main" val="20003"/>
                    </a:ext>
                  </a:extLst>
                </a:gridCol>
                <a:gridCol w="801846">
                  <a:extLst>
                    <a:ext uri="{9D8B030D-6E8A-4147-A177-3AD203B41FA5}">
                      <a16:colId xmlns:a16="http://schemas.microsoft.com/office/drawing/2014/main" val="20004"/>
                    </a:ext>
                  </a:extLst>
                </a:gridCol>
              </a:tblGrid>
              <a:tr h="190500">
                <a:tc>
                  <a:txBody>
                    <a:bodyPr/>
                    <a:lstStyle/>
                    <a:p>
                      <a:pPr algn="l" fontAlgn="b"/>
                      <a:endParaRPr lang="en-US" sz="14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r" fontAlgn="b"/>
                      <a:r>
                        <a:rPr lang="el-GR" sz="1400" b="0" i="0" u="none" strike="noStrike">
                          <a:solidFill>
                            <a:srgbClr val="000000"/>
                          </a:solidFill>
                          <a:latin typeface="Times New Roman"/>
                        </a:rPr>
                        <a:t>α</a:t>
                      </a:r>
                      <a:r>
                        <a:rPr lang="el-GR" sz="1400" b="0" i="0" u="none" strike="noStrike">
                          <a:solidFill>
                            <a:srgbClr val="000000"/>
                          </a:solidFill>
                          <a:latin typeface="Calibri"/>
                        </a:rPr>
                        <a:t> = </a:t>
                      </a:r>
                    </a:p>
                  </a:txBody>
                  <a:tcPr marL="9525" marR="9525" marT="9525" marB="0" anchor="b">
                    <a:lnL>
                      <a:noFill/>
                    </a:lnL>
                    <a:lnR>
                      <a:noFill/>
                    </a:lnR>
                    <a:lnT>
                      <a:noFill/>
                    </a:lnT>
                    <a:lnB>
                      <a:noFill/>
                    </a:lnB>
                  </a:tcPr>
                </a:tc>
                <a:tc>
                  <a:txBody>
                    <a:bodyPr/>
                    <a:lstStyle/>
                    <a:p>
                      <a:pPr algn="l" fontAlgn="b"/>
                      <a:r>
                        <a:rPr lang="en-US" sz="1400" b="0" i="0" u="none" strike="noStrike">
                          <a:solidFill>
                            <a:srgbClr val="000000"/>
                          </a:solidFill>
                          <a:latin typeface="Calibri"/>
                        </a:rPr>
                        <a:t>0.3</a:t>
                      </a:r>
                    </a:p>
                  </a:txBody>
                  <a:tcPr marL="9525" marR="9525" marT="9525" marB="0" anchor="b">
                    <a:lnL>
                      <a:noFill/>
                    </a:lnL>
                    <a:lnR>
                      <a:noFill/>
                    </a:lnR>
                    <a:lnT>
                      <a:noFill/>
                    </a:lnT>
                    <a:lnB>
                      <a:noFill/>
                    </a:lnB>
                  </a:tcPr>
                </a:tc>
                <a:tc>
                  <a:txBody>
                    <a:bodyPr/>
                    <a:lstStyle/>
                    <a:p>
                      <a:pPr algn="r" fontAlgn="b"/>
                      <a:r>
                        <a:rPr lang="el-GR" sz="1400" b="0" i="0" u="none" strike="noStrike">
                          <a:solidFill>
                            <a:srgbClr val="000000"/>
                          </a:solidFill>
                          <a:latin typeface="Times New Roman"/>
                        </a:rPr>
                        <a:t>β</a:t>
                      </a:r>
                      <a:r>
                        <a:rPr lang="el-GR" sz="1400" b="0" i="0" u="none" strike="noStrike">
                          <a:solidFill>
                            <a:srgbClr val="000000"/>
                          </a:solidFill>
                          <a:latin typeface="Calibri"/>
                        </a:rPr>
                        <a:t> =</a:t>
                      </a:r>
                    </a:p>
                  </a:txBody>
                  <a:tcPr marL="9525" marR="9525" marT="9525" marB="0" anchor="b">
                    <a:lnL>
                      <a:noFill/>
                    </a:lnL>
                    <a:lnR>
                      <a:noFill/>
                    </a:lnR>
                    <a:lnT>
                      <a:noFill/>
                    </a:lnT>
                    <a:lnB>
                      <a:noFill/>
                    </a:lnB>
                  </a:tcPr>
                </a:tc>
                <a:tc>
                  <a:txBody>
                    <a:bodyPr/>
                    <a:lstStyle/>
                    <a:p>
                      <a:pPr algn="l" fontAlgn="b"/>
                      <a:r>
                        <a:rPr lang="en-US" sz="1400" b="0" i="0" u="none" strike="noStrike">
                          <a:solidFill>
                            <a:srgbClr val="000000"/>
                          </a:solidFill>
                          <a:latin typeface="Calibri"/>
                        </a:rPr>
                        <a:t>0.2</a:t>
                      </a:r>
                    </a:p>
                  </a:txBody>
                  <a:tcPr marL="9525" marR="9525" marT="9525" marB="0" anchor="b">
                    <a:lnL>
                      <a:noFill/>
                    </a:lnL>
                    <a:lnR>
                      <a:noFill/>
                    </a:lnR>
                    <a:lnT>
                      <a:noFill/>
                    </a:lnT>
                    <a:lnB>
                      <a:noFill/>
                    </a:lnB>
                  </a:tcPr>
                </a:tc>
                <a:extLst>
                  <a:ext uri="{0D108BD9-81ED-4DB2-BD59-A6C34878D82A}">
                    <a16:rowId xmlns:a16="http://schemas.microsoft.com/office/drawing/2014/main" val="10000"/>
                  </a:ext>
                </a:extLst>
              </a:tr>
              <a:tr h="190500">
                <a:tc>
                  <a:txBody>
                    <a:bodyPr/>
                    <a:lstStyle/>
                    <a:p>
                      <a:pPr algn="l" fontAlgn="b"/>
                      <a:r>
                        <a:rPr lang="en-US" sz="1400" b="1" i="0" u="none" strike="noStrike">
                          <a:solidFill>
                            <a:srgbClr val="000000"/>
                          </a:solidFill>
                          <a:latin typeface="Calibri"/>
                        </a:rPr>
                        <a:t>Month</a:t>
                      </a:r>
                    </a:p>
                  </a:txBody>
                  <a:tcPr marL="9525" marR="9525" marT="9525" marB="0" anchor="b">
                    <a:lnL>
                      <a:noFill/>
                    </a:lnL>
                    <a:lnR>
                      <a:noFill/>
                    </a:lnR>
                    <a:lnT>
                      <a:noFill/>
                    </a:lnT>
                    <a:lnB>
                      <a:noFill/>
                    </a:lnB>
                    <a:solidFill>
                      <a:srgbClr val="DDD9C3"/>
                    </a:solidFill>
                  </a:tcPr>
                </a:tc>
                <a:tc>
                  <a:txBody>
                    <a:bodyPr/>
                    <a:lstStyle/>
                    <a:p>
                      <a:pPr algn="l" fontAlgn="b"/>
                      <a:r>
                        <a:rPr lang="en-US" sz="1400" b="1" i="0" u="none" strike="noStrike">
                          <a:solidFill>
                            <a:srgbClr val="000000"/>
                          </a:solidFill>
                          <a:latin typeface="Calibri"/>
                        </a:rPr>
                        <a:t>Data Load (in MB)</a:t>
                      </a:r>
                    </a:p>
                  </a:txBody>
                  <a:tcPr marL="9525" marR="9525" marT="9525" marB="0" anchor="b">
                    <a:lnL>
                      <a:noFill/>
                    </a:lnL>
                    <a:lnR>
                      <a:noFill/>
                    </a:lnR>
                    <a:lnT>
                      <a:noFill/>
                    </a:lnT>
                    <a:lnB>
                      <a:noFill/>
                    </a:lnB>
                    <a:solidFill>
                      <a:srgbClr val="DDD9C3"/>
                    </a:solidFill>
                  </a:tcPr>
                </a:tc>
                <a:tc>
                  <a:txBody>
                    <a:bodyPr/>
                    <a:lstStyle/>
                    <a:p>
                      <a:pPr algn="ctr" fontAlgn="b"/>
                      <a:r>
                        <a:rPr lang="en-US" sz="1400" b="1" i="0" u="none" strike="noStrike">
                          <a:solidFill>
                            <a:srgbClr val="000000"/>
                          </a:solidFill>
                          <a:latin typeface="Calibri"/>
                        </a:rPr>
                        <a:t>FwT(t)</a:t>
                      </a:r>
                    </a:p>
                  </a:txBody>
                  <a:tcPr marL="9525" marR="9525" marT="9525" marB="0" anchor="b">
                    <a:lnL>
                      <a:noFill/>
                    </a:lnL>
                    <a:lnR>
                      <a:noFill/>
                    </a:lnR>
                    <a:lnT>
                      <a:noFill/>
                    </a:lnT>
                    <a:lnB>
                      <a:noFill/>
                    </a:lnB>
                    <a:solidFill>
                      <a:srgbClr val="DDD9C3"/>
                    </a:solidFill>
                  </a:tcPr>
                </a:tc>
                <a:tc>
                  <a:txBody>
                    <a:bodyPr/>
                    <a:lstStyle/>
                    <a:p>
                      <a:pPr algn="ctr" fontAlgn="b"/>
                      <a:r>
                        <a:rPr lang="en-US" sz="1400" b="1" i="0" u="none" strike="noStrike">
                          <a:solidFill>
                            <a:srgbClr val="000000"/>
                          </a:solidFill>
                          <a:latin typeface="Calibri"/>
                        </a:rPr>
                        <a:t>Error</a:t>
                      </a:r>
                    </a:p>
                  </a:txBody>
                  <a:tcPr marL="9525" marR="9525" marT="9525" marB="0" anchor="b">
                    <a:lnL>
                      <a:noFill/>
                    </a:lnL>
                    <a:lnR>
                      <a:noFill/>
                    </a:lnR>
                    <a:lnT>
                      <a:noFill/>
                    </a:lnT>
                    <a:lnB>
                      <a:noFill/>
                    </a:lnB>
                    <a:solidFill>
                      <a:srgbClr val="DDD9C3"/>
                    </a:solidFill>
                  </a:tcPr>
                </a:tc>
                <a:tc>
                  <a:txBody>
                    <a:bodyPr/>
                    <a:lstStyle/>
                    <a:p>
                      <a:pPr algn="ctr" fontAlgn="b"/>
                      <a:r>
                        <a:rPr lang="en-US" sz="1400" b="1" i="0" u="none" strike="noStrike">
                          <a:solidFill>
                            <a:srgbClr val="000000"/>
                          </a:solidFill>
                          <a:latin typeface="Calibri"/>
                        </a:rPr>
                        <a:t>T</a:t>
                      </a:r>
                    </a:p>
                  </a:txBody>
                  <a:tcPr marL="9525" marR="9525" marT="9525" marB="0" anchor="b">
                    <a:lnL>
                      <a:noFill/>
                    </a:lnL>
                    <a:lnR>
                      <a:noFill/>
                    </a:lnR>
                    <a:lnT>
                      <a:noFill/>
                    </a:lnT>
                    <a:lnB>
                      <a:noFill/>
                    </a:lnB>
                    <a:solidFill>
                      <a:srgbClr val="DDD9C3"/>
                    </a:solidFill>
                  </a:tcPr>
                </a:tc>
                <a:extLst>
                  <a:ext uri="{0D108BD9-81ED-4DB2-BD59-A6C34878D82A}">
                    <a16:rowId xmlns:a16="http://schemas.microsoft.com/office/drawing/2014/main" val="10001"/>
                  </a:ext>
                </a:extLst>
              </a:tr>
              <a:tr h="190500">
                <a:tc>
                  <a:txBody>
                    <a:bodyPr/>
                    <a:lstStyle/>
                    <a:p>
                      <a:pPr algn="l" fontAlgn="b"/>
                      <a:r>
                        <a:rPr lang="en-US" sz="1400" b="0" i="0" u="none" strike="noStrike">
                          <a:solidFill>
                            <a:srgbClr val="000000"/>
                          </a:solidFill>
                          <a:latin typeface="Calibri"/>
                        </a:rPr>
                        <a:t>Oct-09</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latin typeface="Calibri"/>
                        </a:rPr>
                        <a:t>12000</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latin typeface="Calibri"/>
                        </a:rPr>
                        <a:t>12000.0</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latin typeface="Calibri"/>
                        </a:rPr>
                        <a:t>0.0</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0</a:t>
                      </a: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r h="190500">
                <a:tc>
                  <a:txBody>
                    <a:bodyPr/>
                    <a:lstStyle/>
                    <a:p>
                      <a:pPr algn="l" fontAlgn="b"/>
                      <a:r>
                        <a:rPr lang="en-US" sz="1400" b="0" i="0" u="none" strike="noStrike">
                          <a:solidFill>
                            <a:srgbClr val="000000"/>
                          </a:solidFill>
                          <a:latin typeface="Calibri"/>
                        </a:rPr>
                        <a:t>Nov-09</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latin typeface="Calibri"/>
                        </a:rPr>
                        <a:t>23000</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latin typeface="Calibri"/>
                        </a:rPr>
                        <a:t>12000.0</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latin typeface="Calibri"/>
                        </a:rPr>
                        <a:t>11000.0</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0</a:t>
                      </a:r>
                    </a:p>
                  </a:txBody>
                  <a:tcPr marL="9525" marR="9525" marT="9525" marB="0" anchor="b">
                    <a:lnL>
                      <a:noFill/>
                    </a:lnL>
                    <a:lnR>
                      <a:noFill/>
                    </a:lnR>
                    <a:lnT>
                      <a:noFill/>
                    </a:lnT>
                    <a:lnB>
                      <a:noFill/>
                    </a:lnB>
                  </a:tcPr>
                </a:tc>
                <a:extLst>
                  <a:ext uri="{0D108BD9-81ED-4DB2-BD59-A6C34878D82A}">
                    <a16:rowId xmlns:a16="http://schemas.microsoft.com/office/drawing/2014/main" val="10003"/>
                  </a:ext>
                </a:extLst>
              </a:tr>
              <a:tr h="190500">
                <a:tc>
                  <a:txBody>
                    <a:bodyPr/>
                    <a:lstStyle/>
                    <a:p>
                      <a:pPr algn="l" fontAlgn="b"/>
                      <a:r>
                        <a:rPr lang="en-US" sz="1400" b="0" i="0" u="none" strike="noStrike">
                          <a:solidFill>
                            <a:srgbClr val="000000"/>
                          </a:solidFill>
                          <a:latin typeface="Calibri"/>
                        </a:rPr>
                        <a:t>Dec-09</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latin typeface="Calibri"/>
                        </a:rPr>
                        <a:t>23230</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latin typeface="Calibri"/>
                        </a:rPr>
                        <a:t>15300.0</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latin typeface="Calibri"/>
                        </a:rPr>
                        <a:t>7930.0</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0</a:t>
                      </a:r>
                    </a:p>
                  </a:txBody>
                  <a:tcPr marL="9525" marR="9525" marT="9525" marB="0" anchor="b">
                    <a:lnL>
                      <a:noFill/>
                    </a:lnL>
                    <a:lnR>
                      <a:noFill/>
                    </a:lnR>
                    <a:lnT>
                      <a:noFill/>
                    </a:lnT>
                    <a:lnB>
                      <a:noFill/>
                    </a:lnB>
                  </a:tcPr>
                </a:tc>
                <a:extLst>
                  <a:ext uri="{0D108BD9-81ED-4DB2-BD59-A6C34878D82A}">
                    <a16:rowId xmlns:a16="http://schemas.microsoft.com/office/drawing/2014/main" val="10004"/>
                  </a:ext>
                </a:extLst>
              </a:tr>
              <a:tr h="190500">
                <a:tc>
                  <a:txBody>
                    <a:bodyPr/>
                    <a:lstStyle/>
                    <a:p>
                      <a:pPr algn="l" fontAlgn="b"/>
                      <a:r>
                        <a:rPr lang="en-US" sz="1400" b="0" i="0" u="none" strike="noStrike">
                          <a:solidFill>
                            <a:srgbClr val="000000"/>
                          </a:solidFill>
                          <a:latin typeface="Calibri"/>
                        </a:rPr>
                        <a:t>Jan-10</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latin typeface="Calibri"/>
                        </a:rPr>
                        <a:t>30300</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latin typeface="Calibri"/>
                        </a:rPr>
                        <a:t>17679.0</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latin typeface="Calibri"/>
                        </a:rPr>
                        <a:t>12621.0</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660</a:t>
                      </a:r>
                    </a:p>
                  </a:txBody>
                  <a:tcPr marL="9525" marR="9525" marT="9525" marB="0" anchor="b">
                    <a:lnL>
                      <a:noFill/>
                    </a:lnL>
                    <a:lnR>
                      <a:noFill/>
                    </a:lnR>
                    <a:lnT>
                      <a:noFill/>
                    </a:lnT>
                    <a:lnB>
                      <a:noFill/>
                    </a:lnB>
                  </a:tcPr>
                </a:tc>
                <a:extLst>
                  <a:ext uri="{0D108BD9-81ED-4DB2-BD59-A6C34878D82A}">
                    <a16:rowId xmlns:a16="http://schemas.microsoft.com/office/drawing/2014/main" val="10005"/>
                  </a:ext>
                </a:extLst>
              </a:tr>
              <a:tr h="190500">
                <a:tc>
                  <a:txBody>
                    <a:bodyPr/>
                    <a:lstStyle/>
                    <a:p>
                      <a:pPr algn="l" fontAlgn="b"/>
                      <a:r>
                        <a:rPr lang="en-US" sz="1400" b="0" i="0" u="none" strike="noStrike">
                          <a:solidFill>
                            <a:srgbClr val="000000"/>
                          </a:solidFill>
                          <a:latin typeface="Calibri"/>
                        </a:rPr>
                        <a:t>Feb-10</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latin typeface="Calibri"/>
                        </a:rPr>
                        <a:t>48100</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latin typeface="Calibri"/>
                        </a:rPr>
                        <a:t>22125.3</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latin typeface="Calibri"/>
                        </a:rPr>
                        <a:t>25974.7</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475.8</a:t>
                      </a:r>
                    </a:p>
                  </a:txBody>
                  <a:tcPr marL="9525" marR="9525" marT="9525" marB="0" anchor="b">
                    <a:lnL>
                      <a:noFill/>
                    </a:lnL>
                    <a:lnR>
                      <a:noFill/>
                    </a:lnR>
                    <a:lnT>
                      <a:noFill/>
                    </a:lnT>
                    <a:lnB>
                      <a:noFill/>
                    </a:lnB>
                  </a:tcPr>
                </a:tc>
                <a:extLst>
                  <a:ext uri="{0D108BD9-81ED-4DB2-BD59-A6C34878D82A}">
                    <a16:rowId xmlns:a16="http://schemas.microsoft.com/office/drawing/2014/main" val="10006"/>
                  </a:ext>
                </a:extLst>
              </a:tr>
              <a:tr h="190500">
                <a:tc>
                  <a:txBody>
                    <a:bodyPr/>
                    <a:lstStyle/>
                    <a:p>
                      <a:pPr algn="l" fontAlgn="b"/>
                      <a:r>
                        <a:rPr lang="en-US" sz="1400" b="0" i="0" u="none" strike="noStrike">
                          <a:solidFill>
                            <a:srgbClr val="000000"/>
                          </a:solidFill>
                          <a:latin typeface="Calibri"/>
                        </a:rPr>
                        <a:t>Mar-10</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latin typeface="Calibri"/>
                        </a:rPr>
                        <a:t>49920</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latin typeface="Calibri"/>
                        </a:rPr>
                        <a:t>30393.5</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latin typeface="Calibri"/>
                        </a:rPr>
                        <a:t>19526.5</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1417.26</a:t>
                      </a:r>
                    </a:p>
                  </a:txBody>
                  <a:tcPr marL="9525" marR="9525" marT="9525" marB="0" anchor="b">
                    <a:lnL>
                      <a:noFill/>
                    </a:lnL>
                    <a:lnR>
                      <a:noFill/>
                    </a:lnR>
                    <a:lnT>
                      <a:noFill/>
                    </a:lnT>
                    <a:lnB>
                      <a:noFill/>
                    </a:lnB>
                  </a:tcPr>
                </a:tc>
                <a:extLst>
                  <a:ext uri="{0D108BD9-81ED-4DB2-BD59-A6C34878D82A}">
                    <a16:rowId xmlns:a16="http://schemas.microsoft.com/office/drawing/2014/main" val="10007"/>
                  </a:ext>
                </a:extLst>
              </a:tr>
              <a:tr h="190500">
                <a:tc>
                  <a:txBody>
                    <a:bodyPr/>
                    <a:lstStyle/>
                    <a:p>
                      <a:pPr algn="l" fontAlgn="b"/>
                      <a:r>
                        <a:rPr lang="en-US" sz="1400" b="0" i="0" u="none" strike="noStrike">
                          <a:solidFill>
                            <a:srgbClr val="000000"/>
                          </a:solidFill>
                          <a:latin typeface="Calibri"/>
                        </a:rPr>
                        <a:t>Apr-10</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latin typeface="Calibri"/>
                        </a:rPr>
                        <a:t>51980</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latin typeface="Calibri"/>
                        </a:rPr>
                        <a:t>37668.7</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latin typeface="Calibri"/>
                        </a:rPr>
                        <a:t>14311.3</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2034.282</a:t>
                      </a:r>
                    </a:p>
                  </a:txBody>
                  <a:tcPr marL="9525" marR="9525" marT="9525" marB="0" anchor="b">
                    <a:lnL>
                      <a:noFill/>
                    </a:lnL>
                    <a:lnR>
                      <a:noFill/>
                    </a:lnR>
                    <a:lnT>
                      <a:noFill/>
                    </a:lnT>
                    <a:lnB>
                      <a:noFill/>
                    </a:lnB>
                  </a:tcPr>
                </a:tc>
                <a:extLst>
                  <a:ext uri="{0D108BD9-81ED-4DB2-BD59-A6C34878D82A}">
                    <a16:rowId xmlns:a16="http://schemas.microsoft.com/office/drawing/2014/main" val="10008"/>
                  </a:ext>
                </a:extLst>
              </a:tr>
              <a:tr h="190500">
                <a:tc>
                  <a:txBody>
                    <a:bodyPr/>
                    <a:lstStyle/>
                    <a:p>
                      <a:pPr algn="l" fontAlgn="b"/>
                      <a:r>
                        <a:rPr lang="en-US" sz="1400" b="0" i="0" u="none" strike="noStrike">
                          <a:solidFill>
                            <a:srgbClr val="000000"/>
                          </a:solidFill>
                          <a:latin typeface="Calibri"/>
                        </a:rPr>
                        <a:t>May-10</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latin typeface="Calibri"/>
                        </a:rPr>
                        <a:t>53240</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latin typeface="Calibri"/>
                        </a:rPr>
                        <a:t>43996.4</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latin typeface="Calibri"/>
                        </a:rPr>
                        <a:t>9243.6</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2588.849</a:t>
                      </a:r>
                    </a:p>
                  </a:txBody>
                  <a:tcPr marL="9525" marR="9525" marT="9525" marB="0" anchor="b">
                    <a:lnL>
                      <a:noFill/>
                    </a:lnL>
                    <a:lnR>
                      <a:noFill/>
                    </a:lnR>
                    <a:lnT>
                      <a:noFill/>
                    </a:lnT>
                    <a:lnB>
                      <a:noFill/>
                    </a:lnB>
                  </a:tcPr>
                </a:tc>
                <a:extLst>
                  <a:ext uri="{0D108BD9-81ED-4DB2-BD59-A6C34878D82A}">
                    <a16:rowId xmlns:a16="http://schemas.microsoft.com/office/drawing/2014/main" val="10009"/>
                  </a:ext>
                </a:extLst>
              </a:tr>
              <a:tr h="190500">
                <a:tc>
                  <a:txBody>
                    <a:bodyPr/>
                    <a:lstStyle/>
                    <a:p>
                      <a:pPr algn="l" fontAlgn="b"/>
                      <a:r>
                        <a:rPr lang="en-US" sz="1400" b="0" i="0" u="none" strike="noStrike">
                          <a:solidFill>
                            <a:srgbClr val="000000"/>
                          </a:solidFill>
                          <a:latin typeface="Calibri"/>
                        </a:rPr>
                        <a:t>Jun-10</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latin typeface="Calibri"/>
                        </a:rPr>
                        <a:t>58010</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latin typeface="Calibri"/>
                        </a:rPr>
                        <a:t>49358.3</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latin typeface="Calibri"/>
                        </a:rPr>
                        <a:t>8651.7</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2892.959</a:t>
                      </a:r>
                    </a:p>
                  </a:txBody>
                  <a:tcPr marL="9525" marR="9525" marT="9525" marB="0" anchor="b">
                    <a:lnL>
                      <a:noFill/>
                    </a:lnL>
                    <a:lnR>
                      <a:noFill/>
                    </a:lnR>
                    <a:lnT>
                      <a:noFill/>
                    </a:lnT>
                    <a:lnB>
                      <a:noFill/>
                    </a:lnB>
                  </a:tcPr>
                </a:tc>
                <a:extLst>
                  <a:ext uri="{0D108BD9-81ED-4DB2-BD59-A6C34878D82A}">
                    <a16:rowId xmlns:a16="http://schemas.microsoft.com/office/drawing/2014/main" val="10010"/>
                  </a:ext>
                </a:extLst>
              </a:tr>
              <a:tr h="190500">
                <a:tc>
                  <a:txBody>
                    <a:bodyPr/>
                    <a:lstStyle/>
                    <a:p>
                      <a:pPr algn="l" fontAlgn="b"/>
                      <a:r>
                        <a:rPr lang="en-US" sz="1400" b="0" i="0" u="none" strike="noStrike">
                          <a:solidFill>
                            <a:srgbClr val="000000"/>
                          </a:solidFill>
                          <a:latin typeface="Calibri"/>
                        </a:rPr>
                        <a:t>Jul-10</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latin typeface="Calibri"/>
                        </a:rPr>
                        <a:t>57310</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latin typeface="Calibri"/>
                        </a:rPr>
                        <a:t>54846.8</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latin typeface="Calibri"/>
                        </a:rPr>
                        <a:t>2463.2</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3143.466</a:t>
                      </a:r>
                    </a:p>
                  </a:txBody>
                  <a:tcPr marL="9525" marR="9525" marT="9525" marB="0" anchor="b">
                    <a:lnL>
                      <a:noFill/>
                    </a:lnL>
                    <a:lnR>
                      <a:noFill/>
                    </a:lnR>
                    <a:lnT>
                      <a:noFill/>
                    </a:lnT>
                    <a:lnB>
                      <a:noFill/>
                    </a:lnB>
                  </a:tcPr>
                </a:tc>
                <a:extLst>
                  <a:ext uri="{0D108BD9-81ED-4DB2-BD59-A6C34878D82A}">
                    <a16:rowId xmlns:a16="http://schemas.microsoft.com/office/drawing/2014/main" val="10011"/>
                  </a:ext>
                </a:extLst>
              </a:tr>
              <a:tr h="190500">
                <a:tc>
                  <a:txBody>
                    <a:bodyPr/>
                    <a:lstStyle/>
                    <a:p>
                      <a:pPr algn="l" fontAlgn="b"/>
                      <a:r>
                        <a:rPr lang="en-US" sz="1400" b="0" i="0" u="none" strike="noStrike">
                          <a:solidFill>
                            <a:srgbClr val="000000"/>
                          </a:solidFill>
                          <a:latin typeface="Calibri"/>
                        </a:rPr>
                        <a:t>Aug-10</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latin typeface="Calibri"/>
                        </a:rPr>
                        <a:t>58600</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latin typeface="Calibri"/>
                        </a:rPr>
                        <a:t>58729.2</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latin typeface="Calibri"/>
                        </a:rPr>
                        <a:t>-129.2</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3412.06</a:t>
                      </a:r>
                    </a:p>
                  </a:txBody>
                  <a:tcPr marL="9525" marR="9525" marT="9525" marB="0" anchor="b">
                    <a:lnL>
                      <a:noFill/>
                    </a:lnL>
                    <a:lnR>
                      <a:noFill/>
                    </a:lnR>
                    <a:lnT>
                      <a:noFill/>
                    </a:lnT>
                    <a:lnB>
                      <a:noFill/>
                    </a:lnB>
                  </a:tcPr>
                </a:tc>
                <a:extLst>
                  <a:ext uri="{0D108BD9-81ED-4DB2-BD59-A6C34878D82A}">
                    <a16:rowId xmlns:a16="http://schemas.microsoft.com/office/drawing/2014/main" val="10012"/>
                  </a:ext>
                </a:extLst>
              </a:tr>
              <a:tr h="190500">
                <a:tc>
                  <a:txBody>
                    <a:bodyPr/>
                    <a:lstStyle/>
                    <a:p>
                      <a:pPr algn="l" fontAlgn="b"/>
                      <a:r>
                        <a:rPr lang="en-US" sz="1400" b="0" i="0" u="none" strike="noStrike">
                          <a:solidFill>
                            <a:srgbClr val="000000"/>
                          </a:solidFill>
                          <a:latin typeface="Calibri"/>
                        </a:rPr>
                        <a:t>Sep-10</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latin typeface="Calibri"/>
                        </a:rPr>
                        <a:t>59300</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latin typeface="Calibri"/>
                        </a:rPr>
                        <a:t>62102.5</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latin typeface="Calibri"/>
                        </a:rPr>
                        <a:t>-2802.5</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3291.259</a:t>
                      </a:r>
                    </a:p>
                  </a:txBody>
                  <a:tcPr marL="9525" marR="9525" marT="9525" marB="0" anchor="b">
                    <a:lnL>
                      <a:noFill/>
                    </a:lnL>
                    <a:lnR>
                      <a:noFill/>
                    </a:lnR>
                    <a:lnT>
                      <a:noFill/>
                    </a:lnT>
                    <a:lnB>
                      <a:noFill/>
                    </a:lnB>
                  </a:tcPr>
                </a:tc>
                <a:extLst>
                  <a:ext uri="{0D108BD9-81ED-4DB2-BD59-A6C34878D82A}">
                    <a16:rowId xmlns:a16="http://schemas.microsoft.com/office/drawing/2014/main" val="10013"/>
                  </a:ext>
                </a:extLst>
              </a:tr>
              <a:tr h="190500">
                <a:tc>
                  <a:txBody>
                    <a:bodyPr/>
                    <a:lstStyle/>
                    <a:p>
                      <a:pPr algn="l" fontAlgn="b"/>
                      <a:r>
                        <a:rPr lang="en-US" sz="1400" b="0" i="0" u="none" strike="noStrike">
                          <a:solidFill>
                            <a:srgbClr val="000000"/>
                          </a:solidFill>
                          <a:latin typeface="Calibri"/>
                        </a:rPr>
                        <a:t>Oct-10</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latin typeface="Calibri"/>
                        </a:rPr>
                        <a:t>63200</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latin typeface="Calibri"/>
                        </a:rPr>
                        <a:t>64553.0</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latin typeface="Calibri"/>
                        </a:rPr>
                        <a:t>-1353.0</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3404.307</a:t>
                      </a:r>
                    </a:p>
                  </a:txBody>
                  <a:tcPr marL="9525" marR="9525" marT="9525" marB="0" anchor="b">
                    <a:lnL>
                      <a:noFill/>
                    </a:lnL>
                    <a:lnR>
                      <a:noFill/>
                    </a:lnR>
                    <a:lnT>
                      <a:noFill/>
                    </a:lnT>
                    <a:lnB>
                      <a:noFill/>
                    </a:lnB>
                  </a:tcPr>
                </a:tc>
                <a:extLst>
                  <a:ext uri="{0D108BD9-81ED-4DB2-BD59-A6C34878D82A}">
                    <a16:rowId xmlns:a16="http://schemas.microsoft.com/office/drawing/2014/main" val="10014"/>
                  </a:ext>
                </a:extLst>
              </a:tr>
              <a:tr h="190500">
                <a:tc>
                  <a:txBody>
                    <a:bodyPr/>
                    <a:lstStyle/>
                    <a:p>
                      <a:pPr algn="l" fontAlgn="b"/>
                      <a:r>
                        <a:rPr lang="en-US" sz="1400" b="1" i="0" u="none" strike="noStrike">
                          <a:solidFill>
                            <a:srgbClr val="000000"/>
                          </a:solidFill>
                          <a:latin typeface="Calibri"/>
                        </a:rPr>
                        <a:t>Nov-10</a:t>
                      </a:r>
                    </a:p>
                  </a:txBody>
                  <a:tcPr marL="9525" marR="9525" marT="9525" marB="0" anchor="b">
                    <a:lnL>
                      <a:noFill/>
                    </a:lnL>
                    <a:lnR>
                      <a:noFill/>
                    </a:lnR>
                    <a:lnT>
                      <a:noFill/>
                    </a:lnT>
                    <a:lnB>
                      <a:noFill/>
                    </a:lnB>
                  </a:tcPr>
                </a:tc>
                <a:tc>
                  <a:txBody>
                    <a:bodyPr/>
                    <a:lstStyle/>
                    <a:p>
                      <a:pPr algn="ctr" fontAlgn="b"/>
                      <a:endParaRPr lang="en-US" sz="1400" b="1"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400" b="1" i="0" u="sng" strike="noStrike">
                          <a:solidFill>
                            <a:srgbClr val="000000"/>
                          </a:solidFill>
                          <a:latin typeface="Calibri"/>
                        </a:rPr>
                        <a:t>67551.4</a:t>
                      </a:r>
                    </a:p>
                  </a:txBody>
                  <a:tcPr marL="9525" marR="9525" marT="9525"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27577287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7430" y="3581400"/>
            <a:ext cx="7886700" cy="2047876"/>
          </a:xfrm>
        </p:spPr>
        <p:txBody>
          <a:bodyPr>
            <a:normAutofit/>
          </a:bodyPr>
          <a:lstStyle/>
          <a:p>
            <a:r>
              <a:rPr lang="en-US" dirty="0"/>
              <a:t>Trend Line </a:t>
            </a:r>
            <a:br>
              <a:rPr lang="en-US" dirty="0"/>
            </a:br>
            <a:r>
              <a:rPr lang="en-US" dirty="0"/>
              <a:t>Regression Models</a:t>
            </a:r>
          </a:p>
        </p:txBody>
      </p:sp>
    </p:spTree>
    <p:extLst>
      <p:ext uri="{BB962C8B-B14F-4D97-AF65-F5344CB8AC3E}">
        <p14:creationId xmlns:p14="http://schemas.microsoft.com/office/powerpoint/2010/main" val="41733274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Regression Models Predict</a:t>
            </a:r>
          </a:p>
        </p:txBody>
      </p:sp>
      <p:sp>
        <p:nvSpPr>
          <p:cNvPr id="3" name="Content Placeholder 2"/>
          <p:cNvSpPr>
            <a:spLocks noGrp="1"/>
          </p:cNvSpPr>
          <p:nvPr>
            <p:ph idx="1"/>
          </p:nvPr>
        </p:nvSpPr>
        <p:spPr/>
        <p:txBody>
          <a:bodyPr/>
          <a:lstStyle/>
          <a:p>
            <a:pPr marL="342900" indent="-342900">
              <a:buFont typeface="Wingdings" panose="05000000000000000000" pitchFamily="2" charset="2"/>
              <a:buChar char="§"/>
            </a:pPr>
            <a:r>
              <a:rPr lang="en-US"/>
              <a:t>Regression models are a mathematical equation used to predict a value based on empirical observations.</a:t>
            </a:r>
          </a:p>
          <a:p>
            <a:pPr marL="342900" indent="-342900">
              <a:buFont typeface="Wingdings" panose="05000000000000000000" pitchFamily="2" charset="2"/>
              <a:buChar char="§"/>
            </a:pPr>
            <a:r>
              <a:rPr lang="en-US"/>
              <a:t>The prediction is never </a:t>
            </a:r>
            <a:r>
              <a:rPr lang="en-US" b="1"/>
              <a:t>correct</a:t>
            </a:r>
            <a:r>
              <a:rPr lang="en-US"/>
              <a:t>, but, depending on the “fit of data,” it can be reasonably good.</a:t>
            </a:r>
          </a:p>
        </p:txBody>
      </p:sp>
      <p:sp>
        <p:nvSpPr>
          <p:cNvPr id="5" name="Date Placeholder 4"/>
          <p:cNvSpPr>
            <a:spLocks noGrp="1"/>
          </p:cNvSpPr>
          <p:nvPr>
            <p:ph type="dt" sz="half" idx="10"/>
          </p:nvPr>
        </p:nvSpPr>
        <p:spPr/>
        <p:txBody>
          <a:bodyPr/>
          <a:lstStyle/>
          <a:p>
            <a:r>
              <a:rPr lang="en-US"/>
              <a:t>3.303</a:t>
            </a:r>
          </a:p>
        </p:txBody>
      </p:sp>
      <p:sp>
        <p:nvSpPr>
          <p:cNvPr id="6" name="Footer Placeholder 5"/>
          <p:cNvSpPr>
            <a:spLocks noGrp="1"/>
          </p:cNvSpPr>
          <p:nvPr>
            <p:ph type="ftr" sz="quarter" idx="11"/>
          </p:nvPr>
        </p:nvSpPr>
        <p:spPr/>
        <p:txBody>
          <a:bodyPr/>
          <a:lstStyle/>
          <a:p>
            <a:r>
              <a:rPr lang="en-US"/>
              <a:t>Basic Time Series Forecasting Methods</a:t>
            </a:r>
          </a:p>
        </p:txBody>
      </p:sp>
      <p:sp>
        <p:nvSpPr>
          <p:cNvPr id="4" name="Slide Number Placeholder 3"/>
          <p:cNvSpPr>
            <a:spLocks noGrp="1"/>
          </p:cNvSpPr>
          <p:nvPr>
            <p:ph type="sldNum" sz="quarter" idx="12"/>
          </p:nvPr>
        </p:nvSpPr>
        <p:spPr/>
        <p:txBody>
          <a:bodyPr/>
          <a:lstStyle/>
          <a:p>
            <a:fld id="{A1F167E5-13F8-40E9-B8EF-670F625BAC1B}" type="slidenum">
              <a:rPr lang="en-US" smtClean="0"/>
              <a:pPr/>
              <a:t>46</a:t>
            </a:fld>
            <a:endParaRPr lang="en-US"/>
          </a:p>
        </p:txBody>
      </p:sp>
      <p:grpSp>
        <p:nvGrpSpPr>
          <p:cNvPr id="7" name="Group 17"/>
          <p:cNvGrpSpPr>
            <a:grpSpLocks/>
          </p:cNvGrpSpPr>
          <p:nvPr/>
        </p:nvGrpSpPr>
        <p:grpSpPr bwMode="auto">
          <a:xfrm>
            <a:off x="1371600" y="4946111"/>
            <a:ext cx="6643688" cy="876300"/>
            <a:chOff x="712" y="3168"/>
            <a:chExt cx="4185" cy="552"/>
          </a:xfrm>
        </p:grpSpPr>
        <p:grpSp>
          <p:nvGrpSpPr>
            <p:cNvPr id="8" name="Group 12"/>
            <p:cNvGrpSpPr>
              <a:grpSpLocks/>
            </p:cNvGrpSpPr>
            <p:nvPr/>
          </p:nvGrpSpPr>
          <p:grpSpPr bwMode="auto">
            <a:xfrm>
              <a:off x="2182" y="3168"/>
              <a:ext cx="1203" cy="552"/>
              <a:chOff x="2278" y="3176"/>
              <a:chExt cx="1203" cy="552"/>
            </a:xfrm>
          </p:grpSpPr>
          <p:sp>
            <p:nvSpPr>
              <p:cNvPr id="16" name="Rectangle 8"/>
              <p:cNvSpPr>
                <a:spLocks noChangeArrowheads="1"/>
              </p:cNvSpPr>
              <p:nvPr/>
            </p:nvSpPr>
            <p:spPr bwMode="auto">
              <a:xfrm>
                <a:off x="2308" y="3176"/>
                <a:ext cx="1144" cy="552"/>
              </a:xfrm>
              <a:prstGeom prst="rect">
                <a:avLst/>
              </a:prstGeom>
              <a:solidFill>
                <a:schemeClr val="folHlink"/>
              </a:solidFill>
              <a:ln w="9525">
                <a:solidFill>
                  <a:schemeClr val="tx1"/>
                </a:solidFill>
                <a:miter lim="800000"/>
                <a:headEnd/>
                <a:tailEnd/>
              </a:ln>
            </p:spPr>
            <p:txBody>
              <a:bodyPr wrap="none" anchor="ctr"/>
              <a:lstStyle/>
              <a:p>
                <a:endParaRPr lang="en-US"/>
              </a:p>
            </p:txBody>
          </p:sp>
          <p:sp>
            <p:nvSpPr>
              <p:cNvPr id="17" name="Text Box 4"/>
              <p:cNvSpPr txBox="1">
                <a:spLocks noChangeArrowheads="1"/>
              </p:cNvSpPr>
              <p:nvPr/>
            </p:nvSpPr>
            <p:spPr bwMode="auto">
              <a:xfrm>
                <a:off x="2278" y="3231"/>
                <a:ext cx="1203" cy="4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a:r>
                  <a:rPr lang="en-US" sz="2000"/>
                  <a:t>Independent variable</a:t>
                </a:r>
              </a:p>
            </p:txBody>
          </p:sp>
        </p:grpSp>
        <p:grpSp>
          <p:nvGrpSpPr>
            <p:cNvPr id="9" name="Group 9"/>
            <p:cNvGrpSpPr>
              <a:grpSpLocks/>
            </p:cNvGrpSpPr>
            <p:nvPr/>
          </p:nvGrpSpPr>
          <p:grpSpPr bwMode="auto">
            <a:xfrm>
              <a:off x="712" y="3168"/>
              <a:ext cx="1144" cy="552"/>
              <a:chOff x="712" y="3184"/>
              <a:chExt cx="1144" cy="552"/>
            </a:xfrm>
          </p:grpSpPr>
          <p:sp>
            <p:nvSpPr>
              <p:cNvPr id="14" name="Rectangle 6"/>
              <p:cNvSpPr>
                <a:spLocks noChangeArrowheads="1"/>
              </p:cNvSpPr>
              <p:nvPr/>
            </p:nvSpPr>
            <p:spPr bwMode="auto">
              <a:xfrm>
                <a:off x="712" y="3184"/>
                <a:ext cx="1144" cy="552"/>
              </a:xfrm>
              <a:prstGeom prst="rect">
                <a:avLst/>
              </a:prstGeom>
              <a:solidFill>
                <a:schemeClr val="hlink"/>
              </a:solidFill>
              <a:ln w="9525">
                <a:solidFill>
                  <a:schemeClr val="tx1"/>
                </a:solidFill>
                <a:miter lim="800000"/>
                <a:headEnd/>
                <a:tailEnd/>
              </a:ln>
            </p:spPr>
            <p:txBody>
              <a:bodyPr wrap="none" anchor="ctr"/>
              <a:lstStyle/>
              <a:p>
                <a:endParaRPr lang="en-US">
                  <a:solidFill>
                    <a:schemeClr val="bg2">
                      <a:lumMod val="75000"/>
                    </a:schemeClr>
                  </a:solidFill>
                </a:endParaRPr>
              </a:p>
            </p:txBody>
          </p:sp>
          <p:sp>
            <p:nvSpPr>
              <p:cNvPr id="15" name="Text Box 5"/>
              <p:cNvSpPr txBox="1">
                <a:spLocks noChangeArrowheads="1"/>
              </p:cNvSpPr>
              <p:nvPr/>
            </p:nvSpPr>
            <p:spPr bwMode="auto">
              <a:xfrm>
                <a:off x="740" y="3239"/>
                <a:ext cx="1087" cy="4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a:r>
                  <a:rPr lang="en-US" sz="2000"/>
                  <a:t>Dependent variable</a:t>
                </a:r>
              </a:p>
            </p:txBody>
          </p:sp>
        </p:grpSp>
        <p:grpSp>
          <p:nvGrpSpPr>
            <p:cNvPr id="10" name="Group 13"/>
            <p:cNvGrpSpPr>
              <a:grpSpLocks/>
            </p:cNvGrpSpPr>
            <p:nvPr/>
          </p:nvGrpSpPr>
          <p:grpSpPr bwMode="auto">
            <a:xfrm>
              <a:off x="3694" y="3168"/>
              <a:ext cx="1203" cy="552"/>
              <a:chOff x="2278" y="3176"/>
              <a:chExt cx="1203" cy="552"/>
            </a:xfrm>
          </p:grpSpPr>
          <p:sp>
            <p:nvSpPr>
              <p:cNvPr id="12" name="Rectangle 14"/>
              <p:cNvSpPr>
                <a:spLocks noChangeArrowheads="1"/>
              </p:cNvSpPr>
              <p:nvPr/>
            </p:nvSpPr>
            <p:spPr bwMode="auto">
              <a:xfrm>
                <a:off x="2308" y="3176"/>
                <a:ext cx="1144" cy="552"/>
              </a:xfrm>
              <a:prstGeom prst="rect">
                <a:avLst/>
              </a:prstGeom>
              <a:solidFill>
                <a:schemeClr val="folHlink"/>
              </a:solidFill>
              <a:ln w="9525">
                <a:solidFill>
                  <a:schemeClr val="tx1"/>
                </a:solidFill>
                <a:miter lim="800000"/>
                <a:headEnd/>
                <a:tailEnd/>
              </a:ln>
            </p:spPr>
            <p:txBody>
              <a:bodyPr wrap="none" anchor="ctr"/>
              <a:lstStyle/>
              <a:p>
                <a:endParaRPr lang="en-US"/>
              </a:p>
            </p:txBody>
          </p:sp>
          <p:sp>
            <p:nvSpPr>
              <p:cNvPr id="13" name="Text Box 15"/>
              <p:cNvSpPr txBox="1">
                <a:spLocks noChangeArrowheads="1"/>
              </p:cNvSpPr>
              <p:nvPr/>
            </p:nvSpPr>
            <p:spPr bwMode="auto">
              <a:xfrm>
                <a:off x="2278" y="3231"/>
                <a:ext cx="1203" cy="4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a:r>
                  <a:rPr lang="en-US" sz="2000"/>
                  <a:t>Independent variable</a:t>
                </a:r>
              </a:p>
            </p:txBody>
          </p:sp>
        </p:grpSp>
        <p:sp>
          <p:nvSpPr>
            <p:cNvPr id="11" name="Text Box 16"/>
            <p:cNvSpPr txBox="1">
              <a:spLocks noChangeArrowheads="1"/>
            </p:cNvSpPr>
            <p:nvPr/>
          </p:nvSpPr>
          <p:spPr bwMode="auto">
            <a:xfrm>
              <a:off x="1915" y="3300"/>
              <a:ext cx="171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r>
                <a:rPr lang="en-US"/>
                <a:t>=                          +</a:t>
              </a:r>
            </a:p>
          </p:txBody>
        </p:sp>
      </p:grpSp>
      <p:grpSp>
        <p:nvGrpSpPr>
          <p:cNvPr id="18" name="Group 21"/>
          <p:cNvGrpSpPr>
            <a:grpSpLocks/>
          </p:cNvGrpSpPr>
          <p:nvPr/>
        </p:nvGrpSpPr>
        <p:grpSpPr bwMode="auto">
          <a:xfrm>
            <a:off x="2311400" y="5860511"/>
            <a:ext cx="4254500" cy="655638"/>
            <a:chOff x="1368" y="3624"/>
            <a:chExt cx="2680" cy="413"/>
          </a:xfrm>
        </p:grpSpPr>
        <p:sp>
          <p:nvSpPr>
            <p:cNvPr id="19" name="Freeform 19"/>
            <p:cNvSpPr>
              <a:spLocks/>
            </p:cNvSpPr>
            <p:nvPr/>
          </p:nvSpPr>
          <p:spPr bwMode="auto">
            <a:xfrm>
              <a:off x="1368" y="3680"/>
              <a:ext cx="2680" cy="357"/>
            </a:xfrm>
            <a:custGeom>
              <a:avLst/>
              <a:gdLst>
                <a:gd name="T0" fmla="*/ 2680 w 2680"/>
                <a:gd name="T1" fmla="*/ 0 h 357"/>
                <a:gd name="T2" fmla="*/ 2080 w 2680"/>
                <a:gd name="T3" fmla="*/ 248 h 357"/>
                <a:gd name="T4" fmla="*/ 1488 w 2680"/>
                <a:gd name="T5" fmla="*/ 344 h 357"/>
                <a:gd name="T6" fmla="*/ 968 w 2680"/>
                <a:gd name="T7" fmla="*/ 328 h 357"/>
                <a:gd name="T8" fmla="*/ 472 w 2680"/>
                <a:gd name="T9" fmla="*/ 232 h 357"/>
                <a:gd name="T10" fmla="*/ 0 w 2680"/>
                <a:gd name="T11" fmla="*/ 0 h 357"/>
                <a:gd name="T12" fmla="*/ 0 60000 65536"/>
                <a:gd name="T13" fmla="*/ 0 60000 65536"/>
                <a:gd name="T14" fmla="*/ 0 60000 65536"/>
                <a:gd name="T15" fmla="*/ 0 60000 65536"/>
                <a:gd name="T16" fmla="*/ 0 60000 65536"/>
                <a:gd name="T17" fmla="*/ 0 60000 65536"/>
                <a:gd name="T18" fmla="*/ 0 w 2680"/>
                <a:gd name="T19" fmla="*/ 0 h 357"/>
                <a:gd name="T20" fmla="*/ 2680 w 2680"/>
                <a:gd name="T21" fmla="*/ 357 h 357"/>
              </a:gdLst>
              <a:ahLst/>
              <a:cxnLst>
                <a:cxn ang="T12">
                  <a:pos x="T0" y="T1"/>
                </a:cxn>
                <a:cxn ang="T13">
                  <a:pos x="T2" y="T3"/>
                </a:cxn>
                <a:cxn ang="T14">
                  <a:pos x="T4" y="T5"/>
                </a:cxn>
                <a:cxn ang="T15">
                  <a:pos x="T6" y="T7"/>
                </a:cxn>
                <a:cxn ang="T16">
                  <a:pos x="T8" y="T9"/>
                </a:cxn>
                <a:cxn ang="T17">
                  <a:pos x="T10" y="T11"/>
                </a:cxn>
              </a:cxnLst>
              <a:rect l="T18" t="T19" r="T20" b="T21"/>
              <a:pathLst>
                <a:path w="2680" h="357">
                  <a:moveTo>
                    <a:pt x="2680" y="0"/>
                  </a:moveTo>
                  <a:cubicBezTo>
                    <a:pt x="2580" y="41"/>
                    <a:pt x="2279" y="191"/>
                    <a:pt x="2080" y="248"/>
                  </a:cubicBezTo>
                  <a:cubicBezTo>
                    <a:pt x="1881" y="305"/>
                    <a:pt x="1673" y="331"/>
                    <a:pt x="1488" y="344"/>
                  </a:cubicBezTo>
                  <a:cubicBezTo>
                    <a:pt x="1303" y="357"/>
                    <a:pt x="1137" y="347"/>
                    <a:pt x="968" y="328"/>
                  </a:cubicBezTo>
                  <a:cubicBezTo>
                    <a:pt x="799" y="309"/>
                    <a:pt x="633" y="287"/>
                    <a:pt x="472" y="232"/>
                  </a:cubicBezTo>
                  <a:cubicBezTo>
                    <a:pt x="311" y="177"/>
                    <a:pt x="98" y="48"/>
                    <a:pt x="0" y="0"/>
                  </a:cubicBezTo>
                </a:path>
              </a:pathLst>
            </a:custGeom>
            <a:noFill/>
            <a:ln w="76200">
              <a:solidFill>
                <a:srgbClr val="FF0000"/>
              </a:solidFill>
              <a:round/>
              <a:headEnd/>
              <a:tailEnd type="triangle" w="sm"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0" name="Freeform 20"/>
            <p:cNvSpPr>
              <a:spLocks/>
            </p:cNvSpPr>
            <p:nvPr/>
          </p:nvSpPr>
          <p:spPr bwMode="auto">
            <a:xfrm>
              <a:off x="1512" y="3624"/>
              <a:ext cx="1392" cy="201"/>
            </a:xfrm>
            <a:custGeom>
              <a:avLst/>
              <a:gdLst>
                <a:gd name="T0" fmla="*/ 1392 w 3008"/>
                <a:gd name="T1" fmla="*/ 38 h 297"/>
                <a:gd name="T2" fmla="*/ 1055 w 3008"/>
                <a:gd name="T3" fmla="*/ 152 h 297"/>
                <a:gd name="T4" fmla="*/ 692 w 3008"/>
                <a:gd name="T5" fmla="*/ 200 h 297"/>
                <a:gd name="T6" fmla="*/ 318 w 3008"/>
                <a:gd name="T7" fmla="*/ 146 h 297"/>
                <a:gd name="T8" fmla="*/ 0 w 3008"/>
                <a:gd name="T9" fmla="*/ 0 h 297"/>
                <a:gd name="T10" fmla="*/ 0 60000 65536"/>
                <a:gd name="T11" fmla="*/ 0 60000 65536"/>
                <a:gd name="T12" fmla="*/ 0 60000 65536"/>
                <a:gd name="T13" fmla="*/ 0 60000 65536"/>
                <a:gd name="T14" fmla="*/ 0 60000 65536"/>
                <a:gd name="T15" fmla="*/ 0 w 3008"/>
                <a:gd name="T16" fmla="*/ 0 h 297"/>
                <a:gd name="T17" fmla="*/ 3008 w 3008"/>
                <a:gd name="T18" fmla="*/ 297 h 297"/>
              </a:gdLst>
              <a:ahLst/>
              <a:cxnLst>
                <a:cxn ang="T10">
                  <a:pos x="T0" y="T1"/>
                </a:cxn>
                <a:cxn ang="T11">
                  <a:pos x="T2" y="T3"/>
                </a:cxn>
                <a:cxn ang="T12">
                  <a:pos x="T4" y="T5"/>
                </a:cxn>
                <a:cxn ang="T13">
                  <a:pos x="T6" y="T7"/>
                </a:cxn>
                <a:cxn ang="T14">
                  <a:pos x="T8" y="T9"/>
                </a:cxn>
              </a:cxnLst>
              <a:rect l="T15" t="T16" r="T17" b="T18"/>
              <a:pathLst>
                <a:path w="3008" h="297">
                  <a:moveTo>
                    <a:pt x="3008" y="56"/>
                  </a:moveTo>
                  <a:cubicBezTo>
                    <a:pt x="2887" y="84"/>
                    <a:pt x="2532" y="184"/>
                    <a:pt x="2280" y="224"/>
                  </a:cubicBezTo>
                  <a:cubicBezTo>
                    <a:pt x="2028" y="264"/>
                    <a:pt x="1761" y="297"/>
                    <a:pt x="1496" y="296"/>
                  </a:cubicBezTo>
                  <a:cubicBezTo>
                    <a:pt x="1231" y="295"/>
                    <a:pt x="937" y="265"/>
                    <a:pt x="688" y="216"/>
                  </a:cubicBezTo>
                  <a:cubicBezTo>
                    <a:pt x="439" y="167"/>
                    <a:pt x="143" y="45"/>
                    <a:pt x="0" y="0"/>
                  </a:cubicBezTo>
                </a:path>
              </a:pathLst>
            </a:custGeom>
            <a:noFill/>
            <a:ln w="76200">
              <a:solidFill>
                <a:srgbClr val="FF0000"/>
              </a:solidFill>
              <a:round/>
              <a:headEnd/>
              <a:tailEnd type="triangle" w="sm" len="med"/>
            </a:ln>
            <a:extLst>
              <a:ext uri="{909E8E84-426E-40dd-AFC4-6F175D3DCCD1}">
                <a14:hiddenFill xmlns:a14="http://schemas.microsoft.com/office/drawing/2010/main" xmlns="">
                  <a:solidFill>
                    <a:srgbClr val="FFFFFF"/>
                  </a:solidFill>
                </a14:hiddenFill>
              </a:ext>
            </a:extLst>
          </p:spPr>
          <p:txBody>
            <a:bodyPr/>
            <a:lstStyle/>
            <a:p>
              <a:endParaRPr lang="en-US"/>
            </a:p>
          </p:txBody>
        </p:sp>
      </p:grpSp>
    </p:spTree>
    <p:extLst>
      <p:ext uri="{BB962C8B-B14F-4D97-AF65-F5344CB8AC3E}">
        <p14:creationId xmlns:p14="http://schemas.microsoft.com/office/powerpoint/2010/main" val="416245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3000"/>
                            </p:stCondLst>
                            <p:childTnLst>
                              <p:par>
                                <p:cTn id="9" presetID="22" presetClass="entr" presetSubtype="2" fill="hold" nodeType="afterEffect">
                                  <p:stCondLst>
                                    <p:cond delay="200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65127"/>
            <a:ext cx="7886700" cy="1006471"/>
          </a:xfrm>
        </p:spPr>
        <p:txBody>
          <a:bodyPr>
            <a:noAutofit/>
          </a:bodyPr>
          <a:lstStyle/>
          <a:p>
            <a:r>
              <a:rPr lang="en-US" dirty="0"/>
              <a:t>Linear Regression Trend Line</a:t>
            </a:r>
          </a:p>
        </p:txBody>
      </p:sp>
      <p:sp>
        <p:nvSpPr>
          <p:cNvPr id="5" name="Content Placeholder 4"/>
          <p:cNvSpPr>
            <a:spLocks noGrp="1"/>
          </p:cNvSpPr>
          <p:nvPr>
            <p:ph idx="1"/>
          </p:nvPr>
        </p:nvSpPr>
        <p:spPr>
          <a:xfrm>
            <a:off x="628650" y="1825625"/>
            <a:ext cx="3778250" cy="4351338"/>
          </a:xfrm>
        </p:spPr>
        <p:txBody>
          <a:bodyPr/>
          <a:lstStyle/>
          <a:p>
            <a:pPr marL="0" indent="0">
              <a:buNone/>
            </a:pPr>
            <a:r>
              <a:rPr lang="en-US" dirty="0"/>
              <a:t>Forecast next period using a linear regression trend line:</a:t>
            </a:r>
          </a:p>
        </p:txBody>
      </p:sp>
      <p:sp>
        <p:nvSpPr>
          <p:cNvPr id="3" name="Date Placeholder 2"/>
          <p:cNvSpPr>
            <a:spLocks noGrp="1"/>
          </p:cNvSpPr>
          <p:nvPr>
            <p:ph type="dt" sz="half" idx="10"/>
          </p:nvPr>
        </p:nvSpPr>
        <p:spPr>
          <a:xfrm>
            <a:off x="628650" y="6356351"/>
            <a:ext cx="2057400" cy="365125"/>
          </a:xfrm>
        </p:spPr>
        <p:txBody>
          <a:bodyPr/>
          <a:lstStyle/>
          <a:p>
            <a:r>
              <a:rPr lang="en-US"/>
              <a:t>3.303</a:t>
            </a:r>
          </a:p>
        </p:txBody>
      </p:sp>
      <p:sp>
        <p:nvSpPr>
          <p:cNvPr id="6" name="Footer Placeholder 5"/>
          <p:cNvSpPr>
            <a:spLocks noGrp="1"/>
          </p:cNvSpPr>
          <p:nvPr>
            <p:ph type="ftr" sz="quarter" idx="11"/>
          </p:nvPr>
        </p:nvSpPr>
        <p:spPr>
          <a:xfrm>
            <a:off x="3028950" y="6356351"/>
            <a:ext cx="3086100" cy="365125"/>
          </a:xfrm>
        </p:spPr>
        <p:txBody>
          <a:bodyPr/>
          <a:lstStyle/>
          <a:p>
            <a:r>
              <a:rPr lang="en-US"/>
              <a:t>Basic Time Series Forecasting Methods</a:t>
            </a:r>
          </a:p>
        </p:txBody>
      </p:sp>
      <p:sp>
        <p:nvSpPr>
          <p:cNvPr id="2" name="Slide Number Placeholder 1"/>
          <p:cNvSpPr>
            <a:spLocks noGrp="1"/>
          </p:cNvSpPr>
          <p:nvPr>
            <p:ph type="sldNum" sz="quarter" idx="12"/>
          </p:nvPr>
        </p:nvSpPr>
        <p:spPr>
          <a:xfrm>
            <a:off x="6457950" y="6356351"/>
            <a:ext cx="2057400" cy="365125"/>
          </a:xfrm>
        </p:spPr>
        <p:txBody>
          <a:bodyPr/>
          <a:lstStyle/>
          <a:p>
            <a:fld id="{A1F167E5-13F8-40E9-B8EF-670F625BAC1B}" type="slidenum">
              <a:rPr lang="en-US" smtClean="0"/>
              <a:pPr/>
              <a:t>47</a:t>
            </a:fld>
            <a:endParaRPr lang="en-US"/>
          </a:p>
        </p:txBody>
      </p:sp>
      <p:graphicFrame>
        <p:nvGraphicFramePr>
          <p:cNvPr id="15" name="Object 14"/>
          <p:cNvGraphicFramePr>
            <a:graphicFrameLocks noChangeAspect="1"/>
          </p:cNvGraphicFramePr>
          <p:nvPr>
            <p:extLst>
              <p:ext uri="{D42A27DB-BD31-4B8C-83A1-F6EECF244321}">
                <p14:modId xmlns:p14="http://schemas.microsoft.com/office/powerpoint/2010/main" val="2707670284"/>
              </p:ext>
            </p:extLst>
          </p:nvPr>
        </p:nvGraphicFramePr>
        <p:xfrm>
          <a:off x="5097310" y="4471830"/>
          <a:ext cx="2903410" cy="308412"/>
        </p:xfrm>
        <a:graphic>
          <a:graphicData uri="http://schemas.openxmlformats.org/presentationml/2006/ole">
            <mc:AlternateContent xmlns:mc="http://schemas.openxmlformats.org/markup-compatibility/2006">
              <mc:Choice xmlns:v="urn:schemas-microsoft-com:vml" Requires="v">
                <p:oleObj name="Equation" r:id="rId3" imgW="2031840" imgH="215640" progId="Equation.3">
                  <p:embed/>
                </p:oleObj>
              </mc:Choice>
              <mc:Fallback>
                <p:oleObj name="Equation" r:id="rId3" imgW="2031840" imgH="215640" progId="Equation.3">
                  <p:embed/>
                  <p:pic>
                    <p:nvPicPr>
                      <p:cNvPr id="15"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7310" y="4471830"/>
                        <a:ext cx="2903410" cy="3084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379909" name="Picture 5"/>
          <p:cNvPicPr>
            <a:picLocks noChangeAspect="1" noChangeArrowheads="1"/>
          </p:cNvPicPr>
          <p:nvPr/>
        </p:nvPicPr>
        <p:blipFill>
          <a:blip r:embed="rId5" cstate="print"/>
          <a:srcRect/>
          <a:stretch>
            <a:fillRect/>
          </a:stretch>
        </p:blipFill>
        <p:spPr bwMode="auto">
          <a:xfrm>
            <a:off x="4566600" y="2021491"/>
            <a:ext cx="3778250" cy="2270951"/>
          </a:xfrm>
          <a:prstGeom prst="rect">
            <a:avLst/>
          </a:prstGeom>
          <a:noFill/>
          <a:ln w="9525">
            <a:noFill/>
            <a:miter lim="800000"/>
            <a:headEnd/>
            <a:tailEnd/>
          </a:ln>
          <a:effectLst/>
        </p:spPr>
      </p:pic>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50BBD115-B45A-D378-3169-1CD64F6E9A1C}"/>
                  </a:ext>
                </a:extLst>
              </p:cNvPr>
              <p:cNvSpPr txBox="1"/>
              <p:nvPr/>
            </p:nvSpPr>
            <p:spPr>
              <a:xfrm>
                <a:off x="1016875" y="3276600"/>
                <a:ext cx="2290050" cy="43088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2800" b="0" i="1" smtClean="0">
                              <a:solidFill>
                                <a:schemeClr val="tx1">
                                  <a:lumMod val="75000"/>
                                  <a:lumOff val="25000"/>
                                </a:schemeClr>
                              </a:solidFill>
                              <a:latin typeface="Cambria Math" panose="02040503050406030204" pitchFamily="18" charset="0"/>
                            </a:rPr>
                          </m:ctrlPr>
                        </m:sSubPr>
                        <m:e>
                          <m:r>
                            <a:rPr lang="en-US" sz="2800" b="0" i="1" smtClean="0">
                              <a:solidFill>
                                <a:schemeClr val="tx1">
                                  <a:lumMod val="75000"/>
                                  <a:lumOff val="25000"/>
                                </a:schemeClr>
                              </a:solidFill>
                              <a:latin typeface="Cambria Math" panose="02040503050406030204" pitchFamily="18" charset="0"/>
                            </a:rPr>
                            <m:t>𝐹</m:t>
                          </m:r>
                        </m:e>
                        <m:sub>
                          <m:r>
                            <a:rPr lang="en-US" sz="2800" b="0" i="1" smtClean="0">
                              <a:solidFill>
                                <a:schemeClr val="tx1">
                                  <a:lumMod val="75000"/>
                                  <a:lumOff val="25000"/>
                                </a:schemeClr>
                              </a:solidFill>
                              <a:latin typeface="Cambria Math" panose="02040503050406030204" pitchFamily="18" charset="0"/>
                            </a:rPr>
                            <m:t>𝑡</m:t>
                          </m:r>
                          <m:r>
                            <a:rPr lang="en-US" sz="2800" b="0" i="1" smtClean="0">
                              <a:solidFill>
                                <a:schemeClr val="tx1">
                                  <a:lumMod val="75000"/>
                                  <a:lumOff val="25000"/>
                                </a:schemeClr>
                              </a:solidFill>
                              <a:latin typeface="Cambria Math" panose="02040503050406030204" pitchFamily="18" charset="0"/>
                            </a:rPr>
                            <m:t>+1</m:t>
                          </m:r>
                        </m:sub>
                      </m:sSub>
                      <m:r>
                        <a:rPr lang="en-US" sz="2800" b="0" i="1" smtClean="0">
                          <a:solidFill>
                            <a:schemeClr val="tx1">
                              <a:lumMod val="75000"/>
                              <a:lumOff val="25000"/>
                            </a:schemeClr>
                          </a:solidFill>
                          <a:latin typeface="Cambria Math" panose="02040503050406030204" pitchFamily="18" charset="0"/>
                        </a:rPr>
                        <m:t>=</m:t>
                      </m:r>
                      <m:r>
                        <a:rPr lang="en-US" sz="2800" b="0" i="1" smtClean="0">
                          <a:solidFill>
                            <a:schemeClr val="tx1">
                              <a:lumMod val="75000"/>
                              <a:lumOff val="25000"/>
                            </a:schemeClr>
                          </a:solidFill>
                          <a:latin typeface="Cambria Math" panose="02040503050406030204" pitchFamily="18" charset="0"/>
                        </a:rPr>
                        <m:t>𝑚𝑡</m:t>
                      </m:r>
                      <m:r>
                        <a:rPr lang="en-US" sz="2800" b="0" i="1" smtClean="0">
                          <a:solidFill>
                            <a:schemeClr val="tx1">
                              <a:lumMod val="75000"/>
                              <a:lumOff val="25000"/>
                            </a:schemeClr>
                          </a:solidFill>
                          <a:latin typeface="Cambria Math" panose="02040503050406030204" pitchFamily="18" charset="0"/>
                        </a:rPr>
                        <m:t>+</m:t>
                      </m:r>
                      <m:r>
                        <a:rPr lang="en-US" sz="2800" b="0" i="1" smtClean="0">
                          <a:solidFill>
                            <a:schemeClr val="tx1">
                              <a:lumMod val="75000"/>
                              <a:lumOff val="25000"/>
                            </a:schemeClr>
                          </a:solidFill>
                          <a:latin typeface="Cambria Math" panose="02040503050406030204" pitchFamily="18" charset="0"/>
                        </a:rPr>
                        <m:t>𝑏</m:t>
                      </m:r>
                    </m:oMath>
                  </m:oMathPara>
                </a14:m>
                <a:endParaRPr lang="en-US" sz="2800" dirty="0">
                  <a:solidFill>
                    <a:schemeClr val="tx1">
                      <a:lumMod val="75000"/>
                      <a:lumOff val="25000"/>
                    </a:schemeClr>
                  </a:solidFill>
                </a:endParaRPr>
              </a:p>
            </p:txBody>
          </p:sp>
        </mc:Choice>
        <mc:Fallback>
          <p:sp>
            <p:nvSpPr>
              <p:cNvPr id="8" name="TextBox 7">
                <a:extLst>
                  <a:ext uri="{FF2B5EF4-FFF2-40B4-BE49-F238E27FC236}">
                    <a16:creationId xmlns:a16="http://schemas.microsoft.com/office/drawing/2014/main" id="{50BBD115-B45A-D378-3169-1CD64F6E9A1C}"/>
                  </a:ext>
                </a:extLst>
              </p:cNvPr>
              <p:cNvSpPr txBox="1">
                <a:spLocks noRot="1" noChangeAspect="1" noMove="1" noResize="1" noEditPoints="1" noAdjustHandles="1" noChangeArrowheads="1" noChangeShapeType="1" noTextEdit="1"/>
              </p:cNvSpPr>
              <p:nvPr/>
            </p:nvSpPr>
            <p:spPr>
              <a:xfrm>
                <a:off x="1016875" y="3276600"/>
                <a:ext cx="2290050" cy="430887"/>
              </a:xfrm>
              <a:prstGeom prst="rect">
                <a:avLst/>
              </a:prstGeom>
              <a:blipFill>
                <a:blip r:embed="rId6"/>
                <a:stretch>
                  <a:fillRect l="-3315" r="-2762" b="-14706"/>
                </a:stretch>
              </a:blipFill>
            </p:spPr>
            <p:txBody>
              <a:bodyPr/>
              <a:lstStyle/>
              <a:p>
                <a:r>
                  <a:rPr lang="en-US">
                    <a:noFill/>
                  </a:rPr>
                  <a:t> </a:t>
                </a:r>
              </a:p>
            </p:txBody>
          </p:sp>
        </mc:Fallback>
      </mc:AlternateContent>
    </p:spTree>
    <p:extLst>
      <p:ext uri="{BB962C8B-B14F-4D97-AF65-F5344CB8AC3E}">
        <p14:creationId xmlns:p14="http://schemas.microsoft.com/office/powerpoint/2010/main" val="2546124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9200" y="227013"/>
            <a:ext cx="7714488" cy="1143000"/>
          </a:xfrm>
        </p:spPr>
        <p:txBody>
          <a:bodyPr>
            <a:normAutofit/>
          </a:bodyPr>
          <a:lstStyle/>
          <a:p>
            <a:r>
              <a:rPr lang="en-US"/>
              <a:t>Non-Linear Regression Models</a:t>
            </a:r>
          </a:p>
        </p:txBody>
      </p:sp>
      <p:sp>
        <p:nvSpPr>
          <p:cNvPr id="5" name="Content Placeholder 4"/>
          <p:cNvSpPr>
            <a:spLocks noGrp="1"/>
          </p:cNvSpPr>
          <p:nvPr>
            <p:ph idx="1"/>
          </p:nvPr>
        </p:nvSpPr>
        <p:spPr/>
        <p:txBody>
          <a:bodyPr/>
          <a:lstStyle/>
          <a:p>
            <a:pPr marL="0" indent="0">
              <a:buNone/>
            </a:pPr>
            <a:r>
              <a:rPr lang="en-US" dirty="0"/>
              <a:t>Often the data follows a non-linear pattern, </a:t>
            </a:r>
            <a:r>
              <a:rPr lang="en-US" i="1" dirty="0"/>
              <a:t>i.e.</a:t>
            </a:r>
            <a:r>
              <a:rPr lang="en-US" dirty="0"/>
              <a:t>, the model is not a line.</a:t>
            </a:r>
          </a:p>
        </p:txBody>
      </p:sp>
      <p:sp>
        <p:nvSpPr>
          <p:cNvPr id="2" name="Date Placeholder 1"/>
          <p:cNvSpPr>
            <a:spLocks noGrp="1"/>
          </p:cNvSpPr>
          <p:nvPr>
            <p:ph type="dt" sz="half" idx="10"/>
          </p:nvPr>
        </p:nvSpPr>
        <p:spPr/>
        <p:txBody>
          <a:bodyPr/>
          <a:lstStyle/>
          <a:p>
            <a:r>
              <a:rPr lang="en-US"/>
              <a:t>3.303</a:t>
            </a:r>
          </a:p>
        </p:txBody>
      </p:sp>
      <p:sp>
        <p:nvSpPr>
          <p:cNvPr id="3" name="Footer Placeholder 2"/>
          <p:cNvSpPr>
            <a:spLocks noGrp="1"/>
          </p:cNvSpPr>
          <p:nvPr>
            <p:ph type="ftr" sz="quarter" idx="11"/>
          </p:nvPr>
        </p:nvSpPr>
        <p:spPr/>
        <p:txBody>
          <a:bodyPr/>
          <a:lstStyle/>
          <a:p>
            <a:r>
              <a:rPr lang="en-US"/>
              <a:t>Basic Time Series Forecasting Methods</a:t>
            </a:r>
          </a:p>
        </p:txBody>
      </p:sp>
      <p:sp>
        <p:nvSpPr>
          <p:cNvPr id="6" name="Slide Number Placeholder 5"/>
          <p:cNvSpPr>
            <a:spLocks noGrp="1"/>
          </p:cNvSpPr>
          <p:nvPr>
            <p:ph type="sldNum" sz="quarter" idx="12"/>
          </p:nvPr>
        </p:nvSpPr>
        <p:spPr/>
        <p:txBody>
          <a:bodyPr/>
          <a:lstStyle/>
          <a:p>
            <a:fld id="{C0F4FBFA-1248-4AAF-9253-30F121885773}" type="slidenum">
              <a:rPr lang="en-US" smtClean="0"/>
              <a:t>48</a:t>
            </a:fld>
            <a:endParaRPr lang="en-US"/>
          </a:p>
        </p:txBody>
      </p:sp>
      <p:sp>
        <p:nvSpPr>
          <p:cNvPr id="9" name="TextBox 8"/>
          <p:cNvSpPr txBox="1"/>
          <p:nvPr/>
        </p:nvSpPr>
        <p:spPr>
          <a:xfrm>
            <a:off x="1600200" y="2819400"/>
            <a:ext cx="990600" cy="533400"/>
          </a:xfrm>
          <a:prstGeom prst="rect">
            <a:avLst/>
          </a:prstGeom>
          <a:noFill/>
        </p:spPr>
        <p:txBody>
          <a:bodyPr wrap="square" rtlCol="0">
            <a:spAutoFit/>
          </a:bodyPr>
          <a:lstStyle/>
          <a:p>
            <a:pPr algn="r"/>
            <a:r>
              <a:rPr lang="en-US" sz="1400" b="1">
                <a:solidFill>
                  <a:schemeClr val="accent3">
                    <a:lumMod val="50000"/>
                  </a:schemeClr>
                </a:solidFill>
                <a:latin typeface="Comic Sans MS" pitchFamily="66" charset="0"/>
              </a:rPr>
              <a:t>Linear Model</a:t>
            </a:r>
          </a:p>
        </p:txBody>
      </p:sp>
      <p:sp>
        <p:nvSpPr>
          <p:cNvPr id="11" name="TextBox 10"/>
          <p:cNvSpPr txBox="1"/>
          <p:nvPr/>
        </p:nvSpPr>
        <p:spPr>
          <a:xfrm>
            <a:off x="1981200" y="4876800"/>
            <a:ext cx="1143000" cy="533400"/>
          </a:xfrm>
          <a:prstGeom prst="rect">
            <a:avLst/>
          </a:prstGeom>
          <a:noFill/>
        </p:spPr>
        <p:txBody>
          <a:bodyPr wrap="square" rtlCol="0">
            <a:spAutoFit/>
          </a:bodyPr>
          <a:lstStyle/>
          <a:p>
            <a:pPr algn="r"/>
            <a:r>
              <a:rPr lang="en-US" sz="1400" b="1">
                <a:solidFill>
                  <a:schemeClr val="accent3">
                    <a:lumMod val="50000"/>
                  </a:schemeClr>
                </a:solidFill>
                <a:latin typeface="Comic Sans MS" pitchFamily="66" charset="0"/>
              </a:rPr>
              <a:t>Polynomial Model</a:t>
            </a:r>
          </a:p>
        </p:txBody>
      </p:sp>
      <p:sp>
        <p:nvSpPr>
          <p:cNvPr id="15" name="TextBox 14"/>
          <p:cNvSpPr txBox="1"/>
          <p:nvPr/>
        </p:nvSpPr>
        <p:spPr>
          <a:xfrm>
            <a:off x="6324600" y="2847975"/>
            <a:ext cx="1755609" cy="307777"/>
          </a:xfrm>
          <a:prstGeom prst="rect">
            <a:avLst/>
          </a:prstGeom>
          <a:noFill/>
        </p:spPr>
        <p:txBody>
          <a:bodyPr wrap="none" rtlCol="0">
            <a:spAutoFit/>
          </a:bodyPr>
          <a:lstStyle/>
          <a:p>
            <a:r>
              <a:rPr lang="en-US" sz="1400" b="1">
                <a:solidFill>
                  <a:schemeClr val="accent3">
                    <a:lumMod val="50000"/>
                  </a:schemeClr>
                </a:solidFill>
                <a:latin typeface="Comic Sans MS" pitchFamily="66" charset="0"/>
              </a:rPr>
              <a:t>Exponential Model</a:t>
            </a:r>
          </a:p>
        </p:txBody>
      </p:sp>
      <p:pic>
        <p:nvPicPr>
          <p:cNvPr id="586754" name="Picture 2"/>
          <p:cNvPicPr>
            <a:picLocks noChangeAspect="1" noChangeArrowheads="1"/>
          </p:cNvPicPr>
          <p:nvPr/>
        </p:nvPicPr>
        <p:blipFill>
          <a:blip r:embed="rId2" cstate="print"/>
          <a:srcRect/>
          <a:stretch>
            <a:fillRect/>
          </a:stretch>
        </p:blipFill>
        <p:spPr bwMode="auto">
          <a:xfrm>
            <a:off x="2514600" y="2590800"/>
            <a:ext cx="2430462" cy="1912937"/>
          </a:xfrm>
          <a:prstGeom prst="rect">
            <a:avLst/>
          </a:prstGeom>
          <a:noFill/>
          <a:ln w="9525">
            <a:noFill/>
            <a:miter lim="800000"/>
            <a:headEnd/>
            <a:tailEnd/>
          </a:ln>
          <a:effectLst/>
        </p:spPr>
      </p:pic>
      <p:pic>
        <p:nvPicPr>
          <p:cNvPr id="586755" name="Picture 3"/>
          <p:cNvPicPr>
            <a:picLocks noChangeAspect="1" noChangeArrowheads="1"/>
          </p:cNvPicPr>
          <p:nvPr/>
        </p:nvPicPr>
        <p:blipFill>
          <a:blip r:embed="rId3" cstate="print"/>
          <a:srcRect/>
          <a:stretch>
            <a:fillRect/>
          </a:stretch>
        </p:blipFill>
        <p:spPr bwMode="auto">
          <a:xfrm>
            <a:off x="5791200" y="3124200"/>
            <a:ext cx="2430462" cy="1912937"/>
          </a:xfrm>
          <a:prstGeom prst="rect">
            <a:avLst/>
          </a:prstGeom>
          <a:noFill/>
          <a:ln w="9525">
            <a:noFill/>
            <a:miter lim="800000"/>
            <a:headEnd/>
            <a:tailEnd/>
          </a:ln>
          <a:effectLst/>
        </p:spPr>
      </p:pic>
      <p:pic>
        <p:nvPicPr>
          <p:cNvPr id="586756" name="Picture 4"/>
          <p:cNvPicPr>
            <a:picLocks noChangeAspect="1" noChangeArrowheads="1"/>
          </p:cNvPicPr>
          <p:nvPr/>
        </p:nvPicPr>
        <p:blipFill>
          <a:blip r:embed="rId4" cstate="print"/>
          <a:srcRect/>
          <a:stretch>
            <a:fillRect/>
          </a:stretch>
        </p:blipFill>
        <p:spPr bwMode="auto">
          <a:xfrm>
            <a:off x="3048000" y="4648200"/>
            <a:ext cx="2430462" cy="1912937"/>
          </a:xfrm>
          <a:prstGeom prst="rect">
            <a:avLst/>
          </a:prstGeom>
          <a:noFill/>
          <a:ln w="9525">
            <a:noFill/>
            <a:miter lim="800000"/>
            <a:headEnd/>
            <a:tailEnd/>
          </a:ln>
          <a:effectLst/>
        </p:spPr>
      </p:pic>
    </p:spTree>
    <p:extLst>
      <p:ext uri="{BB962C8B-B14F-4D97-AF65-F5344CB8AC3E}">
        <p14:creationId xmlns:p14="http://schemas.microsoft.com/office/powerpoint/2010/main" val="28833343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070E789-CE82-8247-5585-DB2421E303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4BDC5B-9AFD-727E-39B7-6A01CA8593FE}"/>
              </a:ext>
            </a:extLst>
          </p:cNvPr>
          <p:cNvSpPr>
            <a:spLocks noGrp="1"/>
          </p:cNvSpPr>
          <p:nvPr>
            <p:ph type="title"/>
          </p:nvPr>
        </p:nvSpPr>
        <p:spPr/>
        <p:txBody>
          <a:bodyPr/>
          <a:lstStyle/>
          <a:p>
            <a:r>
              <a:rPr lang="en-US" b="1">
                <a:solidFill>
                  <a:schemeClr val="tx1">
                    <a:lumMod val="65000"/>
                    <a:lumOff val="35000"/>
                  </a:schemeClr>
                </a:solidFill>
              </a:rPr>
              <a:t>Code Demo</a:t>
            </a:r>
          </a:p>
        </p:txBody>
      </p:sp>
      <p:pic>
        <p:nvPicPr>
          <p:cNvPr id="9" name="Picture 8">
            <a:extLst>
              <a:ext uri="{FF2B5EF4-FFF2-40B4-BE49-F238E27FC236}">
                <a16:creationId xmlns:a16="http://schemas.microsoft.com/office/drawing/2014/main" id="{A8F4BDE1-49A8-D50E-9132-2D2D7B3822E0}"/>
              </a:ext>
            </a:extLst>
          </p:cNvPr>
          <p:cNvPicPr>
            <a:picLocks noChangeAspect="1"/>
          </p:cNvPicPr>
          <p:nvPr/>
        </p:nvPicPr>
        <p:blipFill>
          <a:blip r:embed="rId2">
            <a:alphaModFix amt="70000"/>
          </a:blip>
          <a:stretch>
            <a:fillRect/>
          </a:stretch>
        </p:blipFill>
        <p:spPr>
          <a:xfrm>
            <a:off x="615571" y="2854326"/>
            <a:ext cx="1897170" cy="1492080"/>
          </a:xfrm>
          <a:prstGeom prst="rect">
            <a:avLst/>
          </a:prstGeom>
        </p:spPr>
      </p:pic>
    </p:spTree>
    <p:extLst>
      <p:ext uri="{BB962C8B-B14F-4D97-AF65-F5344CB8AC3E}">
        <p14:creationId xmlns:p14="http://schemas.microsoft.com/office/powerpoint/2010/main" val="995587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930ED-DF0D-517E-25B7-F7AA61717F26}"/>
              </a:ext>
            </a:extLst>
          </p:cNvPr>
          <p:cNvSpPr>
            <a:spLocks noGrp="1"/>
          </p:cNvSpPr>
          <p:nvPr>
            <p:ph type="title"/>
          </p:nvPr>
        </p:nvSpPr>
        <p:spPr>
          <a:xfrm>
            <a:off x="628650" y="365127"/>
            <a:ext cx="7886700" cy="1006471"/>
          </a:xfrm>
        </p:spPr>
        <p:txBody>
          <a:bodyPr anchor="ctr">
            <a:normAutofit/>
          </a:bodyPr>
          <a:lstStyle/>
          <a:p>
            <a:r>
              <a:rPr lang="en-US"/>
              <a:t>Time Series Graph with Forecasts</a:t>
            </a:r>
          </a:p>
        </p:txBody>
      </p:sp>
      <p:pic>
        <p:nvPicPr>
          <p:cNvPr id="7" name="Picture 6">
            <a:extLst>
              <a:ext uri="{FF2B5EF4-FFF2-40B4-BE49-F238E27FC236}">
                <a16:creationId xmlns:a16="http://schemas.microsoft.com/office/drawing/2014/main" id="{CFC4F144-11AD-77FA-F487-1C1AAF8856CE}"/>
              </a:ext>
            </a:extLst>
          </p:cNvPr>
          <p:cNvPicPr>
            <a:picLocks noChangeAspect="1"/>
          </p:cNvPicPr>
          <p:nvPr/>
        </p:nvPicPr>
        <p:blipFill>
          <a:blip r:embed="rId2"/>
          <a:stretch>
            <a:fillRect/>
          </a:stretch>
        </p:blipFill>
        <p:spPr>
          <a:xfrm>
            <a:off x="1198869" y="1825625"/>
            <a:ext cx="6746262" cy="4351338"/>
          </a:xfrm>
          <a:prstGeom prst="rect">
            <a:avLst/>
          </a:prstGeom>
          <a:noFill/>
        </p:spPr>
      </p:pic>
      <p:sp>
        <p:nvSpPr>
          <p:cNvPr id="4" name="Date Placeholder 3">
            <a:extLst>
              <a:ext uri="{FF2B5EF4-FFF2-40B4-BE49-F238E27FC236}">
                <a16:creationId xmlns:a16="http://schemas.microsoft.com/office/drawing/2014/main" id="{D2950580-1722-4717-E662-A511B01A1BC7}"/>
              </a:ext>
            </a:extLst>
          </p:cNvPr>
          <p:cNvSpPr>
            <a:spLocks noGrp="1"/>
          </p:cNvSpPr>
          <p:nvPr>
            <p:ph type="dt" sz="half" idx="10"/>
          </p:nvPr>
        </p:nvSpPr>
        <p:spPr>
          <a:xfrm>
            <a:off x="628650" y="6356351"/>
            <a:ext cx="2057400" cy="365125"/>
          </a:xfrm>
        </p:spPr>
        <p:txBody>
          <a:bodyPr anchor="ctr">
            <a:normAutofit/>
          </a:bodyPr>
          <a:lstStyle/>
          <a:p>
            <a:pPr>
              <a:spcAft>
                <a:spcPts val="600"/>
              </a:spcAft>
            </a:pPr>
            <a:r>
              <a:rPr lang="en-US"/>
              <a:t>3.303</a:t>
            </a:r>
          </a:p>
        </p:txBody>
      </p:sp>
      <p:sp>
        <p:nvSpPr>
          <p:cNvPr id="5" name="Footer Placeholder 4">
            <a:extLst>
              <a:ext uri="{FF2B5EF4-FFF2-40B4-BE49-F238E27FC236}">
                <a16:creationId xmlns:a16="http://schemas.microsoft.com/office/drawing/2014/main" id="{FE81433D-A9B7-7A4F-4CE6-5D5BB8826DC5}"/>
              </a:ext>
            </a:extLst>
          </p:cNvPr>
          <p:cNvSpPr>
            <a:spLocks noGrp="1"/>
          </p:cNvSpPr>
          <p:nvPr>
            <p:ph type="ftr" sz="quarter" idx="11"/>
          </p:nvPr>
        </p:nvSpPr>
        <p:spPr>
          <a:xfrm>
            <a:off x="3028950" y="6356351"/>
            <a:ext cx="3086100" cy="365125"/>
          </a:xfrm>
        </p:spPr>
        <p:txBody>
          <a:bodyPr anchor="ctr">
            <a:normAutofit/>
          </a:bodyPr>
          <a:lstStyle/>
          <a:p>
            <a:pPr>
              <a:spcAft>
                <a:spcPts val="600"/>
              </a:spcAft>
            </a:pPr>
            <a:r>
              <a:rPr lang="fr-FR"/>
              <a:t>Basic Time Series Forecasting Methods</a:t>
            </a:r>
            <a:endParaRPr lang="en-US"/>
          </a:p>
        </p:txBody>
      </p:sp>
      <p:sp>
        <p:nvSpPr>
          <p:cNvPr id="6" name="Slide Number Placeholder 5">
            <a:extLst>
              <a:ext uri="{FF2B5EF4-FFF2-40B4-BE49-F238E27FC236}">
                <a16:creationId xmlns:a16="http://schemas.microsoft.com/office/drawing/2014/main" id="{78125222-EAC3-258F-6208-4D9688689F99}"/>
              </a:ext>
            </a:extLst>
          </p:cNvPr>
          <p:cNvSpPr>
            <a:spLocks noGrp="1"/>
          </p:cNvSpPr>
          <p:nvPr>
            <p:ph type="sldNum" sz="quarter" idx="12"/>
          </p:nvPr>
        </p:nvSpPr>
        <p:spPr>
          <a:xfrm>
            <a:off x="6457950" y="6356351"/>
            <a:ext cx="2057400" cy="365125"/>
          </a:xfrm>
        </p:spPr>
        <p:txBody>
          <a:bodyPr anchor="ctr">
            <a:normAutofit/>
          </a:bodyPr>
          <a:lstStyle/>
          <a:p>
            <a:pPr>
              <a:spcAft>
                <a:spcPts val="600"/>
              </a:spcAft>
            </a:pPr>
            <a:fld id="{C0F4FBFA-1248-4AAF-9253-30F121885773}" type="slidenum">
              <a:rPr lang="en-US" smtClean="0"/>
              <a:pPr>
                <a:spcAft>
                  <a:spcPts val="600"/>
                </a:spcAft>
              </a:pPr>
              <a:t>5</a:t>
            </a:fld>
            <a:endParaRPr lang="en-US"/>
          </a:p>
        </p:txBody>
      </p:sp>
    </p:spTree>
    <p:extLst>
      <p:ext uri="{BB962C8B-B14F-4D97-AF65-F5344CB8AC3E}">
        <p14:creationId xmlns:p14="http://schemas.microsoft.com/office/powerpoint/2010/main" val="12521497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3110BB-F9EE-3F9A-4CBC-CD49117EF00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628410D-80D0-C30B-B794-66E8353BC74E}"/>
              </a:ext>
            </a:extLst>
          </p:cNvPr>
          <p:cNvSpPr txBox="1"/>
          <p:nvPr/>
        </p:nvSpPr>
        <p:spPr>
          <a:xfrm>
            <a:off x="346774" y="5092006"/>
            <a:ext cx="5651687" cy="1384995"/>
          </a:xfrm>
          <a:prstGeom prst="rect">
            <a:avLst/>
          </a:prstGeom>
          <a:solidFill>
            <a:schemeClr val="bg1">
              <a:lumMod val="85000"/>
            </a:schemeClr>
          </a:solidFill>
        </p:spPr>
        <p:txBody>
          <a:bodyPr wrap="square">
            <a:spAutoFit/>
          </a:bodyPr>
          <a:lstStyle/>
          <a:p>
            <a:r>
              <a:rPr lang="en-US" sz="1200" dirty="0">
                <a:latin typeface="Courier New" panose="02070309020205020404" pitchFamily="49" charset="0"/>
                <a:cs typeface="Courier New" panose="02070309020205020404" pitchFamily="49" charset="0"/>
              </a:rPr>
              <a:t># fit a linear trend model using linear regression</a:t>
            </a:r>
          </a:p>
          <a:p>
            <a:r>
              <a:rPr lang="en-US" sz="1200" dirty="0">
                <a:latin typeface="Courier New" panose="02070309020205020404" pitchFamily="49" charset="0"/>
                <a:cs typeface="Courier New" panose="02070309020205020404" pitchFamily="49" charset="0"/>
              </a:rPr>
              <a:t>trend.model &lt;- lm(formula = data ~ period,</a:t>
            </a:r>
          </a:p>
          <a:p>
            <a:r>
              <a:rPr lang="en-US" sz="1200" dirty="0">
                <a:latin typeface="Courier New" panose="02070309020205020404" pitchFamily="49" charset="0"/>
                <a:cs typeface="Courier New" panose="02070309020205020404" pitchFamily="49" charset="0"/>
              </a:rPr>
              <a:t>                  data = monthly.data.load)</a:t>
            </a:r>
          </a:p>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 Forecast future values using the trend model</a:t>
            </a:r>
          </a:p>
          <a:p>
            <a:r>
              <a:rPr lang="en-US" sz="1200" dirty="0">
                <a:latin typeface="Courier New" panose="02070309020205020404" pitchFamily="49" charset="0"/>
                <a:cs typeface="Courier New" panose="02070309020205020404" pitchFamily="49" charset="0"/>
              </a:rPr>
              <a:t>forecast.val &lt;- predict(trend.model, </a:t>
            </a:r>
          </a:p>
          <a:p>
            <a:r>
              <a:rPr lang="en-US" sz="1200" dirty="0">
                <a:latin typeface="Courier New" panose="02070309020205020404" pitchFamily="49" charset="0"/>
                <a:cs typeface="Courier New" panose="02070309020205020404" pitchFamily="49" charset="0"/>
              </a:rPr>
              <a:t>                        newdata = data.frame(period = 14))</a:t>
            </a:r>
          </a:p>
        </p:txBody>
      </p:sp>
      <p:pic>
        <p:nvPicPr>
          <p:cNvPr id="5" name="Picture 4">
            <a:extLst>
              <a:ext uri="{FF2B5EF4-FFF2-40B4-BE49-F238E27FC236}">
                <a16:creationId xmlns:a16="http://schemas.microsoft.com/office/drawing/2014/main" id="{A0883FBC-AD43-913B-FAC7-4982EF30C25E}"/>
              </a:ext>
            </a:extLst>
          </p:cNvPr>
          <p:cNvPicPr>
            <a:picLocks noChangeAspect="1"/>
          </p:cNvPicPr>
          <p:nvPr/>
        </p:nvPicPr>
        <p:blipFill>
          <a:blip r:embed="rId2"/>
          <a:stretch>
            <a:fillRect/>
          </a:stretch>
        </p:blipFill>
        <p:spPr>
          <a:xfrm>
            <a:off x="374975" y="2073131"/>
            <a:ext cx="3307838" cy="2838271"/>
          </a:xfrm>
          <a:prstGeom prst="rect">
            <a:avLst/>
          </a:prstGeom>
        </p:spPr>
      </p:pic>
      <p:sp>
        <p:nvSpPr>
          <p:cNvPr id="6" name="TextBox 5">
            <a:extLst>
              <a:ext uri="{FF2B5EF4-FFF2-40B4-BE49-F238E27FC236}">
                <a16:creationId xmlns:a16="http://schemas.microsoft.com/office/drawing/2014/main" id="{DF2A7E72-7C7D-6174-B5AF-E6AB7DF24BE3}"/>
              </a:ext>
            </a:extLst>
          </p:cNvPr>
          <p:cNvSpPr txBox="1"/>
          <p:nvPr/>
        </p:nvSpPr>
        <p:spPr>
          <a:xfrm>
            <a:off x="346774" y="381000"/>
            <a:ext cx="4606226" cy="1384995"/>
          </a:xfrm>
          <a:prstGeom prst="rect">
            <a:avLst/>
          </a:prstGeom>
          <a:solidFill>
            <a:schemeClr val="bg1">
              <a:lumMod val="85000"/>
            </a:schemeClr>
          </a:solidFill>
        </p:spPr>
        <p:txBody>
          <a:bodyPr wrap="square">
            <a:spAutoFit/>
          </a:bodyPr>
          <a:lstStyle/>
          <a:p>
            <a:r>
              <a:rPr lang="en-US" sz="1200" dirty="0">
                <a:latin typeface="Courier New" panose="02070309020205020404" pitchFamily="49" charset="0"/>
                <a:cs typeface="Courier New" panose="02070309020205020404" pitchFamily="49" charset="0"/>
              </a:rPr>
              <a:t>monthly.data.load &lt;- data.frame(</a:t>
            </a:r>
          </a:p>
          <a:p>
            <a:r>
              <a:rPr lang="en-US" sz="1200" dirty="0">
                <a:latin typeface="Courier New" panose="02070309020205020404" pitchFamily="49" charset="0"/>
                <a:cs typeface="Courier New" panose="02070309020205020404" pitchFamily="49" charset="0"/>
              </a:rPr>
              <a:t>  period = 1:13, </a:t>
            </a:r>
          </a:p>
          <a:p>
            <a:r>
              <a:rPr lang="en-US" sz="1200" dirty="0">
                <a:latin typeface="Courier New" panose="02070309020205020404" pitchFamily="49" charset="0"/>
                <a:cs typeface="Courier New" panose="02070309020205020404" pitchFamily="49" charset="0"/>
              </a:rPr>
              <a:t>  data = c(12000, 23000, 23230, 30300, </a:t>
            </a:r>
          </a:p>
          <a:p>
            <a:r>
              <a:rPr lang="en-US" sz="1200" dirty="0">
                <a:latin typeface="Courier New" panose="02070309020205020404" pitchFamily="49" charset="0"/>
                <a:cs typeface="Courier New" panose="02070309020205020404" pitchFamily="49" charset="0"/>
              </a:rPr>
              <a:t>           48100, 49920, 51980, </a:t>
            </a:r>
          </a:p>
          <a:p>
            <a:r>
              <a:rPr lang="en-US" sz="1200" dirty="0">
                <a:latin typeface="Courier New" panose="02070309020205020404" pitchFamily="49" charset="0"/>
                <a:cs typeface="Courier New" panose="02070309020205020404" pitchFamily="49" charset="0"/>
              </a:rPr>
              <a:t>           53240, 58010, 57310, </a:t>
            </a:r>
          </a:p>
          <a:p>
            <a:r>
              <a:rPr lang="en-US" sz="1200" dirty="0">
                <a:latin typeface="Courier New" panose="02070309020205020404" pitchFamily="49" charset="0"/>
                <a:cs typeface="Courier New" panose="02070309020205020404" pitchFamily="49" charset="0"/>
              </a:rPr>
              <a:t>           58600, 59300, 63200)</a:t>
            </a:r>
          </a:p>
          <a:p>
            <a:r>
              <a:rPr lang="en-US" sz="1200" dirty="0">
                <a:latin typeface="Courier New" panose="02070309020205020404" pitchFamily="49" charset="0"/>
                <a:cs typeface="Courier New" panose="02070309020205020404" pitchFamily="49" charset="0"/>
              </a:rPr>
              <a:t>)</a:t>
            </a:r>
          </a:p>
        </p:txBody>
      </p:sp>
      <p:pic>
        <p:nvPicPr>
          <p:cNvPr id="2" name="Picture 1">
            <a:extLst>
              <a:ext uri="{FF2B5EF4-FFF2-40B4-BE49-F238E27FC236}">
                <a16:creationId xmlns:a16="http://schemas.microsoft.com/office/drawing/2014/main" id="{C4D63ACD-1CC2-E73B-A608-1ED55C2449FC}"/>
              </a:ext>
            </a:extLst>
          </p:cNvPr>
          <p:cNvPicPr>
            <a:picLocks noChangeAspect="1"/>
          </p:cNvPicPr>
          <p:nvPr/>
        </p:nvPicPr>
        <p:blipFill>
          <a:blip r:embed="rId3"/>
          <a:stretch>
            <a:fillRect/>
          </a:stretch>
        </p:blipFill>
        <p:spPr>
          <a:xfrm>
            <a:off x="4191000" y="2273300"/>
            <a:ext cx="3989540" cy="1155700"/>
          </a:xfrm>
          <a:prstGeom prst="rect">
            <a:avLst/>
          </a:prstGeom>
        </p:spPr>
      </p:pic>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8D264A0A-DB8D-D7DE-1533-6FFBFB4DF376}"/>
                  </a:ext>
                </a:extLst>
              </p:cNvPr>
              <p:cNvSpPr txBox="1"/>
              <p:nvPr/>
            </p:nvSpPr>
            <p:spPr>
              <a:xfrm>
                <a:off x="4191000" y="3720861"/>
                <a:ext cx="3873946" cy="43088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2800" b="0" i="1" smtClean="0">
                              <a:solidFill>
                                <a:schemeClr val="tx1">
                                  <a:lumMod val="75000"/>
                                  <a:lumOff val="25000"/>
                                </a:schemeClr>
                              </a:solidFill>
                              <a:latin typeface="Cambria Math" panose="02040503050406030204" pitchFamily="18" charset="0"/>
                            </a:rPr>
                          </m:ctrlPr>
                        </m:sSubPr>
                        <m:e>
                          <m:r>
                            <a:rPr lang="en-US" sz="2800" b="0" i="1" smtClean="0">
                              <a:solidFill>
                                <a:schemeClr val="tx1">
                                  <a:lumMod val="75000"/>
                                  <a:lumOff val="25000"/>
                                </a:schemeClr>
                              </a:solidFill>
                              <a:latin typeface="Cambria Math" panose="02040503050406030204" pitchFamily="18" charset="0"/>
                            </a:rPr>
                            <m:t>𝐹</m:t>
                          </m:r>
                        </m:e>
                        <m:sub>
                          <m:r>
                            <a:rPr lang="en-US" sz="2800" b="0" i="1" smtClean="0">
                              <a:solidFill>
                                <a:schemeClr val="tx1">
                                  <a:lumMod val="75000"/>
                                  <a:lumOff val="25000"/>
                                </a:schemeClr>
                              </a:solidFill>
                              <a:latin typeface="Cambria Math" panose="02040503050406030204" pitchFamily="18" charset="0"/>
                            </a:rPr>
                            <m:t>𝑡</m:t>
                          </m:r>
                          <m:r>
                            <a:rPr lang="en-US" sz="2800" b="0" i="1" smtClean="0">
                              <a:solidFill>
                                <a:schemeClr val="tx1">
                                  <a:lumMod val="75000"/>
                                  <a:lumOff val="25000"/>
                                </a:schemeClr>
                              </a:solidFill>
                              <a:latin typeface="Cambria Math" panose="02040503050406030204" pitchFamily="18" charset="0"/>
                            </a:rPr>
                            <m:t>+1</m:t>
                          </m:r>
                        </m:sub>
                      </m:sSub>
                      <m:r>
                        <a:rPr lang="en-US" sz="2800" b="0" i="1" smtClean="0">
                          <a:solidFill>
                            <a:schemeClr val="tx1">
                              <a:lumMod val="75000"/>
                              <a:lumOff val="25000"/>
                            </a:schemeClr>
                          </a:solidFill>
                          <a:latin typeface="Cambria Math" panose="02040503050406030204" pitchFamily="18" charset="0"/>
                        </a:rPr>
                        <m:t>=4035(</m:t>
                      </m:r>
                      <m:r>
                        <a:rPr lang="en-US" sz="2800" b="0" i="1" smtClean="0">
                          <a:solidFill>
                            <a:schemeClr val="tx1">
                              <a:lumMod val="75000"/>
                              <a:lumOff val="25000"/>
                            </a:schemeClr>
                          </a:solidFill>
                          <a:latin typeface="Cambria Math" panose="02040503050406030204" pitchFamily="18" charset="0"/>
                        </a:rPr>
                        <m:t>𝑡</m:t>
                      </m:r>
                      <m:r>
                        <a:rPr lang="en-US" sz="2800" b="0" i="1" smtClean="0">
                          <a:solidFill>
                            <a:schemeClr val="tx1">
                              <a:lumMod val="75000"/>
                              <a:lumOff val="25000"/>
                            </a:schemeClr>
                          </a:solidFill>
                          <a:latin typeface="Cambria Math" panose="02040503050406030204" pitchFamily="18" charset="0"/>
                        </a:rPr>
                        <m:t>)+17001</m:t>
                      </m:r>
                    </m:oMath>
                  </m:oMathPara>
                </a14:m>
                <a:endParaRPr lang="en-US" sz="2800" dirty="0">
                  <a:solidFill>
                    <a:schemeClr val="tx1">
                      <a:lumMod val="75000"/>
                      <a:lumOff val="25000"/>
                    </a:schemeClr>
                  </a:solidFill>
                </a:endParaRPr>
              </a:p>
            </p:txBody>
          </p:sp>
        </mc:Choice>
        <mc:Fallback>
          <p:sp>
            <p:nvSpPr>
              <p:cNvPr id="3" name="TextBox 2">
                <a:extLst>
                  <a:ext uri="{FF2B5EF4-FFF2-40B4-BE49-F238E27FC236}">
                    <a16:creationId xmlns:a16="http://schemas.microsoft.com/office/drawing/2014/main" id="{8D264A0A-DB8D-D7DE-1533-6FFBFB4DF376}"/>
                  </a:ext>
                </a:extLst>
              </p:cNvPr>
              <p:cNvSpPr txBox="1">
                <a:spLocks noRot="1" noChangeAspect="1" noMove="1" noResize="1" noEditPoints="1" noAdjustHandles="1" noChangeArrowheads="1" noChangeShapeType="1" noTextEdit="1"/>
              </p:cNvSpPr>
              <p:nvPr/>
            </p:nvSpPr>
            <p:spPr>
              <a:xfrm>
                <a:off x="4191000" y="3720861"/>
                <a:ext cx="3873946" cy="430887"/>
              </a:xfrm>
              <a:prstGeom prst="rect">
                <a:avLst/>
              </a:prstGeom>
              <a:blipFill>
                <a:blip r:embed="rId4"/>
                <a:stretch>
                  <a:fillRect l="-1961" r="-1634" b="-34286"/>
                </a:stretch>
              </a:blipFill>
            </p:spPr>
            <p:txBody>
              <a:bodyPr/>
              <a:lstStyle/>
              <a:p>
                <a:r>
                  <a:rPr lang="en-US">
                    <a:noFill/>
                  </a:rPr>
                  <a:t> </a:t>
                </a:r>
              </a:p>
            </p:txBody>
          </p:sp>
        </mc:Fallback>
      </mc:AlternateContent>
    </p:spTree>
    <p:extLst>
      <p:ext uri="{BB962C8B-B14F-4D97-AF65-F5344CB8AC3E}">
        <p14:creationId xmlns:p14="http://schemas.microsoft.com/office/powerpoint/2010/main" val="33049848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a:solidFill>
                  <a:schemeClr val="accent3">
                    <a:lumMod val="75000"/>
                  </a:schemeClr>
                </a:solidFill>
              </a:rPr>
              <a:t>Lesson 5:</a:t>
            </a:r>
            <a:r>
              <a:rPr lang="en-US">
                <a:solidFill>
                  <a:schemeClr val="bg2">
                    <a:lumMod val="50000"/>
                  </a:schemeClr>
                </a:solidFill>
              </a:rPr>
              <a:t> </a:t>
            </a:r>
            <a:br>
              <a:rPr lang="en-US"/>
            </a:br>
            <a:r>
              <a:rPr lang="en-US" sz="2400"/>
              <a:t>Stochastic Models</a:t>
            </a:r>
            <a:endParaRPr lang="en-US"/>
          </a:p>
        </p:txBody>
      </p:sp>
      <p:sp>
        <p:nvSpPr>
          <p:cNvPr id="8" name="Text Placeholder 7"/>
          <p:cNvSpPr>
            <a:spLocks noGrp="1"/>
          </p:cNvSpPr>
          <p:nvPr>
            <p:ph type="body" idx="4294967295"/>
          </p:nvPr>
        </p:nvSpPr>
        <p:spPr>
          <a:xfrm>
            <a:off x="623888" y="4589464"/>
            <a:ext cx="7886700" cy="1500187"/>
          </a:xfrm>
        </p:spPr>
        <p:txBody>
          <a:bodyPr/>
          <a:lstStyle/>
          <a:p>
            <a:endParaRPr lang="en-US"/>
          </a:p>
        </p:txBody>
      </p:sp>
      <p:sp>
        <p:nvSpPr>
          <p:cNvPr id="6" name="Date Placeholder 5"/>
          <p:cNvSpPr>
            <a:spLocks noGrp="1"/>
          </p:cNvSpPr>
          <p:nvPr>
            <p:ph type="dt" sz="half" idx="4294967295"/>
          </p:nvPr>
        </p:nvSpPr>
        <p:spPr>
          <a:xfrm>
            <a:off x="628650" y="6356351"/>
            <a:ext cx="2057400" cy="365125"/>
          </a:xfrm>
        </p:spPr>
        <p:txBody>
          <a:bodyPr/>
          <a:lstStyle/>
          <a:p>
            <a:r>
              <a:rPr lang="en-US"/>
              <a:t>3.303</a:t>
            </a:r>
          </a:p>
        </p:txBody>
      </p:sp>
      <p:sp>
        <p:nvSpPr>
          <p:cNvPr id="7" name="Footer Placeholder 6"/>
          <p:cNvSpPr>
            <a:spLocks noGrp="1"/>
          </p:cNvSpPr>
          <p:nvPr>
            <p:ph type="ftr" sz="quarter" idx="4294967295"/>
          </p:nvPr>
        </p:nvSpPr>
        <p:spPr>
          <a:xfrm>
            <a:off x="3028950" y="6356351"/>
            <a:ext cx="3086100" cy="365125"/>
          </a:xfrm>
        </p:spPr>
        <p:txBody>
          <a:bodyPr/>
          <a:lstStyle/>
          <a:p>
            <a:r>
              <a:rPr lang="en-US"/>
              <a:t>Basic Time Series Forecasting Methods</a:t>
            </a:r>
          </a:p>
        </p:txBody>
      </p:sp>
      <p:sp>
        <p:nvSpPr>
          <p:cNvPr id="9" name="Slide Number Placeholder 8"/>
          <p:cNvSpPr>
            <a:spLocks noGrp="1"/>
          </p:cNvSpPr>
          <p:nvPr>
            <p:ph type="sldNum" sz="quarter" idx="4294967295"/>
          </p:nvPr>
        </p:nvSpPr>
        <p:spPr>
          <a:xfrm>
            <a:off x="6457950" y="6356351"/>
            <a:ext cx="2057400" cy="365125"/>
          </a:xfrm>
        </p:spPr>
        <p:txBody>
          <a:bodyPr/>
          <a:lstStyle/>
          <a:p>
            <a:fld id="{C0F4FBFA-1248-4AAF-9253-30F121885773}" type="slidenum">
              <a:rPr lang="en-US" smtClean="0"/>
              <a:t>51</a:t>
            </a:fld>
            <a:endParaRPr lang="en-US"/>
          </a:p>
        </p:txBody>
      </p:sp>
    </p:spTree>
    <p:extLst>
      <p:ext uri="{BB962C8B-B14F-4D97-AF65-F5344CB8AC3E}">
        <p14:creationId xmlns:p14="http://schemas.microsoft.com/office/powerpoint/2010/main" val="21807575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Random Patterns</a:t>
            </a:r>
          </a:p>
        </p:txBody>
      </p:sp>
      <p:sp>
        <p:nvSpPr>
          <p:cNvPr id="4" name="Content Placeholder 3"/>
          <p:cNvSpPr>
            <a:spLocks noGrp="1"/>
          </p:cNvSpPr>
          <p:nvPr>
            <p:ph idx="1"/>
          </p:nvPr>
        </p:nvSpPr>
        <p:spPr/>
        <p:txBody>
          <a:bodyPr>
            <a:normAutofit/>
          </a:bodyPr>
          <a:lstStyle/>
          <a:p>
            <a:r>
              <a:rPr lang="en-US"/>
              <a:t>There may be no discernible trend in the data that can be modeled with a mathematical equation.</a:t>
            </a:r>
            <a:br>
              <a:rPr lang="en-US"/>
            </a:br>
            <a:br>
              <a:rPr lang="en-US"/>
            </a:br>
            <a:br>
              <a:rPr lang="en-US"/>
            </a:br>
            <a:br>
              <a:rPr lang="en-US"/>
            </a:br>
            <a:br>
              <a:rPr lang="en-US"/>
            </a:br>
            <a:endParaRPr lang="en-US"/>
          </a:p>
          <a:p>
            <a:r>
              <a:rPr lang="en-US"/>
              <a:t>In those cases, a Monte-Carlo simulation is better approach than regression.</a:t>
            </a:r>
          </a:p>
        </p:txBody>
      </p:sp>
      <p:sp>
        <p:nvSpPr>
          <p:cNvPr id="3" name="Date Placeholder 2"/>
          <p:cNvSpPr>
            <a:spLocks noGrp="1"/>
          </p:cNvSpPr>
          <p:nvPr>
            <p:ph type="dt" sz="half" idx="10"/>
          </p:nvPr>
        </p:nvSpPr>
        <p:spPr/>
        <p:txBody>
          <a:bodyPr/>
          <a:lstStyle/>
          <a:p>
            <a:r>
              <a:rPr lang="en-US"/>
              <a:t>3.303</a:t>
            </a:r>
          </a:p>
        </p:txBody>
      </p:sp>
      <p:sp>
        <p:nvSpPr>
          <p:cNvPr id="8" name="Footer Placeholder 7"/>
          <p:cNvSpPr>
            <a:spLocks noGrp="1"/>
          </p:cNvSpPr>
          <p:nvPr>
            <p:ph type="ftr" sz="quarter" idx="11"/>
          </p:nvPr>
        </p:nvSpPr>
        <p:spPr/>
        <p:txBody>
          <a:bodyPr/>
          <a:lstStyle/>
          <a:p>
            <a:r>
              <a:rPr lang="en-US"/>
              <a:t>Basic Time Series Forecasting Methods</a:t>
            </a:r>
          </a:p>
        </p:txBody>
      </p:sp>
      <p:sp>
        <p:nvSpPr>
          <p:cNvPr id="9" name="Slide Number Placeholder 8"/>
          <p:cNvSpPr>
            <a:spLocks noGrp="1"/>
          </p:cNvSpPr>
          <p:nvPr>
            <p:ph type="sldNum" sz="quarter" idx="12"/>
          </p:nvPr>
        </p:nvSpPr>
        <p:spPr/>
        <p:txBody>
          <a:bodyPr/>
          <a:lstStyle/>
          <a:p>
            <a:fld id="{C0F4FBFA-1248-4AAF-9253-30F121885773}" type="slidenum">
              <a:rPr lang="en-US" smtClean="0"/>
              <a:t>52</a:t>
            </a:fld>
            <a:endParaRPr lang="en-US"/>
          </a:p>
        </p:txBody>
      </p:sp>
      <p:pic>
        <p:nvPicPr>
          <p:cNvPr id="587778" name="Picture 2"/>
          <p:cNvPicPr>
            <a:picLocks noChangeAspect="1" noChangeArrowheads="1"/>
          </p:cNvPicPr>
          <p:nvPr/>
        </p:nvPicPr>
        <p:blipFill>
          <a:blip r:embed="rId2" cstate="print"/>
          <a:srcRect/>
          <a:stretch>
            <a:fillRect/>
          </a:stretch>
        </p:blipFill>
        <p:spPr bwMode="auto">
          <a:xfrm>
            <a:off x="1828800" y="3124200"/>
            <a:ext cx="3140075" cy="2301875"/>
          </a:xfrm>
          <a:prstGeom prst="rect">
            <a:avLst/>
          </a:prstGeom>
          <a:noFill/>
          <a:ln w="9525">
            <a:noFill/>
            <a:miter lim="800000"/>
            <a:headEnd/>
            <a:tailEnd/>
          </a:ln>
          <a:effectLst/>
        </p:spPr>
      </p:pic>
    </p:spTree>
    <p:extLst>
      <p:ext uri="{BB962C8B-B14F-4D97-AF65-F5344CB8AC3E}">
        <p14:creationId xmlns:p14="http://schemas.microsoft.com/office/powerpoint/2010/main" val="6160362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Simulation</a:t>
            </a:r>
          </a:p>
        </p:txBody>
      </p:sp>
      <p:sp>
        <p:nvSpPr>
          <p:cNvPr id="4" name="Content Placeholder 3"/>
          <p:cNvSpPr>
            <a:spLocks noGrp="1"/>
          </p:cNvSpPr>
          <p:nvPr>
            <p:ph idx="1"/>
          </p:nvPr>
        </p:nvSpPr>
        <p:spPr/>
        <p:txBody>
          <a:bodyPr>
            <a:normAutofit/>
          </a:bodyPr>
          <a:lstStyle/>
          <a:p>
            <a:r>
              <a:rPr lang="en-US"/>
              <a:t>When there are significant variations in the historical data and there is no clear trend, then a Monte-Carlo simulation model works best.</a:t>
            </a:r>
          </a:p>
          <a:p>
            <a:r>
              <a:rPr lang="en-US"/>
              <a:t>General simulation approach:</a:t>
            </a:r>
          </a:p>
          <a:p>
            <a:pPr lvl="1"/>
            <a:r>
              <a:rPr lang="en-US"/>
              <a:t>Construct an empirical probability distribution from the historical data points</a:t>
            </a:r>
          </a:p>
          <a:p>
            <a:pPr lvl="1"/>
            <a:r>
              <a:rPr lang="en-US"/>
              <a:t>Create a random number range based on the probability distribution</a:t>
            </a:r>
          </a:p>
          <a:p>
            <a:pPr lvl="1"/>
            <a:r>
              <a:rPr lang="en-US"/>
              <a:t>Generate a random number and use it as an index into the random number range</a:t>
            </a:r>
          </a:p>
        </p:txBody>
      </p:sp>
      <p:sp>
        <p:nvSpPr>
          <p:cNvPr id="3" name="Date Placeholder 2"/>
          <p:cNvSpPr>
            <a:spLocks noGrp="1"/>
          </p:cNvSpPr>
          <p:nvPr>
            <p:ph type="dt" sz="half" idx="10"/>
          </p:nvPr>
        </p:nvSpPr>
        <p:spPr/>
        <p:txBody>
          <a:bodyPr/>
          <a:lstStyle/>
          <a:p>
            <a:r>
              <a:rPr lang="en-US"/>
              <a:t>3.303</a:t>
            </a:r>
          </a:p>
        </p:txBody>
      </p:sp>
      <p:sp>
        <p:nvSpPr>
          <p:cNvPr id="8" name="Footer Placeholder 7"/>
          <p:cNvSpPr>
            <a:spLocks noGrp="1"/>
          </p:cNvSpPr>
          <p:nvPr>
            <p:ph type="ftr" sz="quarter" idx="11"/>
          </p:nvPr>
        </p:nvSpPr>
        <p:spPr/>
        <p:txBody>
          <a:bodyPr/>
          <a:lstStyle/>
          <a:p>
            <a:r>
              <a:rPr lang="en-US"/>
              <a:t>Basic Time Series Forecasting Methods</a:t>
            </a:r>
          </a:p>
        </p:txBody>
      </p:sp>
      <p:sp>
        <p:nvSpPr>
          <p:cNvPr id="9" name="Slide Number Placeholder 8"/>
          <p:cNvSpPr>
            <a:spLocks noGrp="1"/>
          </p:cNvSpPr>
          <p:nvPr>
            <p:ph type="sldNum" sz="quarter" idx="12"/>
          </p:nvPr>
        </p:nvSpPr>
        <p:spPr/>
        <p:txBody>
          <a:bodyPr/>
          <a:lstStyle/>
          <a:p>
            <a:fld id="{C0F4FBFA-1248-4AAF-9253-30F121885773}" type="slidenum">
              <a:rPr lang="en-US" smtClean="0"/>
              <a:t>53</a:t>
            </a:fld>
            <a:endParaRPr lang="en-US"/>
          </a:p>
        </p:txBody>
      </p:sp>
    </p:spTree>
    <p:extLst>
      <p:ext uri="{BB962C8B-B14F-4D97-AF65-F5344CB8AC3E}">
        <p14:creationId xmlns:p14="http://schemas.microsoft.com/office/powerpoint/2010/main" val="5401258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Probability Distribution</a:t>
            </a:r>
          </a:p>
        </p:txBody>
      </p:sp>
      <p:sp>
        <p:nvSpPr>
          <p:cNvPr id="5" name="Content Placeholder 4"/>
          <p:cNvSpPr>
            <a:spLocks noGrp="1"/>
          </p:cNvSpPr>
          <p:nvPr>
            <p:ph idx="1"/>
          </p:nvPr>
        </p:nvSpPr>
        <p:spPr/>
        <p:txBody>
          <a:bodyPr/>
          <a:lstStyle/>
          <a:p>
            <a:r>
              <a:rPr lang="en-US"/>
              <a:t>Consider this history of calls to a call center and the call distribution:</a:t>
            </a:r>
          </a:p>
        </p:txBody>
      </p:sp>
      <p:sp>
        <p:nvSpPr>
          <p:cNvPr id="2" name="Date Placeholder 1"/>
          <p:cNvSpPr>
            <a:spLocks noGrp="1"/>
          </p:cNvSpPr>
          <p:nvPr>
            <p:ph type="dt" sz="half" idx="10"/>
          </p:nvPr>
        </p:nvSpPr>
        <p:spPr/>
        <p:txBody>
          <a:bodyPr/>
          <a:lstStyle/>
          <a:p>
            <a:r>
              <a:rPr lang="en-US"/>
              <a:t>3.303</a:t>
            </a:r>
          </a:p>
        </p:txBody>
      </p:sp>
      <p:sp>
        <p:nvSpPr>
          <p:cNvPr id="3" name="Footer Placeholder 2"/>
          <p:cNvSpPr>
            <a:spLocks noGrp="1"/>
          </p:cNvSpPr>
          <p:nvPr>
            <p:ph type="ftr" sz="quarter" idx="11"/>
          </p:nvPr>
        </p:nvSpPr>
        <p:spPr/>
        <p:txBody>
          <a:bodyPr/>
          <a:lstStyle/>
          <a:p>
            <a:r>
              <a:rPr lang="en-US"/>
              <a:t>Basic Time Series Forecasting Methods</a:t>
            </a:r>
          </a:p>
        </p:txBody>
      </p:sp>
      <p:sp>
        <p:nvSpPr>
          <p:cNvPr id="9" name="Slide Number Placeholder 8"/>
          <p:cNvSpPr>
            <a:spLocks noGrp="1"/>
          </p:cNvSpPr>
          <p:nvPr>
            <p:ph type="sldNum" sz="quarter" idx="12"/>
          </p:nvPr>
        </p:nvSpPr>
        <p:spPr/>
        <p:txBody>
          <a:bodyPr/>
          <a:lstStyle/>
          <a:p>
            <a:fld id="{C0F4FBFA-1248-4AAF-9253-30F121885773}" type="slidenum">
              <a:rPr lang="en-US" smtClean="0"/>
              <a:t>54</a:t>
            </a:fld>
            <a:endParaRPr lang="en-US"/>
          </a:p>
        </p:txBody>
      </p:sp>
      <p:pic>
        <p:nvPicPr>
          <p:cNvPr id="588803" name="Picture 3"/>
          <p:cNvPicPr>
            <a:picLocks noChangeAspect="1" noChangeArrowheads="1"/>
          </p:cNvPicPr>
          <p:nvPr/>
        </p:nvPicPr>
        <p:blipFill>
          <a:blip r:embed="rId2" cstate="print"/>
          <a:srcRect/>
          <a:stretch>
            <a:fillRect/>
          </a:stretch>
        </p:blipFill>
        <p:spPr bwMode="auto">
          <a:xfrm>
            <a:off x="1676400" y="2667001"/>
            <a:ext cx="2727365" cy="2209800"/>
          </a:xfrm>
          <a:prstGeom prst="rect">
            <a:avLst/>
          </a:prstGeom>
          <a:noFill/>
          <a:ln w="9525">
            <a:noFill/>
            <a:miter lim="800000"/>
            <a:headEnd/>
            <a:tailEnd/>
          </a:ln>
          <a:effectLst/>
        </p:spPr>
      </p:pic>
      <p:graphicFrame>
        <p:nvGraphicFramePr>
          <p:cNvPr id="11" name="Table 10"/>
          <p:cNvGraphicFramePr>
            <a:graphicFrameLocks noGrp="1"/>
          </p:cNvGraphicFramePr>
          <p:nvPr/>
        </p:nvGraphicFramePr>
        <p:xfrm>
          <a:off x="4648200" y="3429001"/>
          <a:ext cx="3962400" cy="1981199"/>
        </p:xfrm>
        <a:graphic>
          <a:graphicData uri="http://schemas.openxmlformats.org/drawingml/2006/table">
            <a:tbl>
              <a:tblPr/>
              <a:tblGrid>
                <a:gridCol w="1047398">
                  <a:extLst>
                    <a:ext uri="{9D8B030D-6E8A-4147-A177-3AD203B41FA5}">
                      <a16:colId xmlns:a16="http://schemas.microsoft.com/office/drawing/2014/main" val="20000"/>
                    </a:ext>
                  </a:extLst>
                </a:gridCol>
                <a:gridCol w="958832">
                  <a:extLst>
                    <a:ext uri="{9D8B030D-6E8A-4147-A177-3AD203B41FA5}">
                      <a16:colId xmlns:a16="http://schemas.microsoft.com/office/drawing/2014/main" val="20001"/>
                    </a:ext>
                  </a:extLst>
                </a:gridCol>
                <a:gridCol w="1001189">
                  <a:extLst>
                    <a:ext uri="{9D8B030D-6E8A-4147-A177-3AD203B41FA5}">
                      <a16:colId xmlns:a16="http://schemas.microsoft.com/office/drawing/2014/main" val="20002"/>
                    </a:ext>
                  </a:extLst>
                </a:gridCol>
                <a:gridCol w="954981">
                  <a:extLst>
                    <a:ext uri="{9D8B030D-6E8A-4147-A177-3AD203B41FA5}">
                      <a16:colId xmlns:a16="http://schemas.microsoft.com/office/drawing/2014/main" val="20003"/>
                    </a:ext>
                  </a:extLst>
                </a:gridCol>
              </a:tblGrid>
              <a:tr h="653021">
                <a:tc>
                  <a:txBody>
                    <a:bodyPr/>
                    <a:lstStyle/>
                    <a:p>
                      <a:pPr algn="ctr" fontAlgn="b"/>
                      <a:r>
                        <a:rPr lang="en-US" sz="1400" b="1" i="0" u="none" strike="noStrike">
                          <a:solidFill>
                            <a:srgbClr val="000000"/>
                          </a:solidFill>
                          <a:latin typeface="Calibri"/>
                        </a:rPr>
                        <a:t>Average Number of Calls</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1" i="0" u="none" strike="noStrike">
                          <a:solidFill>
                            <a:srgbClr val="000000"/>
                          </a:solidFill>
                          <a:latin typeface="Calibri"/>
                        </a:rPr>
                        <a:t>Frequency</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1" i="0" u="none" strike="noStrike">
                          <a:solidFill>
                            <a:srgbClr val="000000"/>
                          </a:solidFill>
                          <a:latin typeface="Calibri"/>
                        </a:rPr>
                        <a:t>Probability</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1" i="0" u="none" strike="noStrike">
                          <a:solidFill>
                            <a:srgbClr val="000000"/>
                          </a:solidFill>
                          <a:latin typeface="Calibri"/>
                        </a:rPr>
                        <a:t>Cumulative Probability</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221363">
                <a:tc>
                  <a:txBody>
                    <a:bodyPr/>
                    <a:lstStyle/>
                    <a:p>
                      <a:pPr algn="ctr" fontAlgn="b"/>
                      <a:r>
                        <a:rPr lang="en-US" sz="1400" b="0" i="0" u="none" strike="noStrike">
                          <a:solidFill>
                            <a:srgbClr val="000000"/>
                          </a:solidFill>
                          <a:latin typeface="Calibri"/>
                        </a:rPr>
                        <a:t>44</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a:solidFill>
                            <a:srgbClr val="000000"/>
                          </a:solidFill>
                          <a:latin typeface="Calibri"/>
                        </a:rPr>
                        <a:t>5</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a:solidFill>
                            <a:srgbClr val="000000"/>
                          </a:solidFill>
                          <a:latin typeface="Calibri"/>
                        </a:rPr>
                        <a:t>0.20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a:solidFill>
                            <a:srgbClr val="000000"/>
                          </a:solidFill>
                          <a:latin typeface="Calibri"/>
                        </a:rPr>
                        <a:t>0.20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221363">
                <a:tc>
                  <a:txBody>
                    <a:bodyPr/>
                    <a:lstStyle/>
                    <a:p>
                      <a:pPr algn="ctr" fontAlgn="b"/>
                      <a:r>
                        <a:rPr lang="en-US" sz="1400" b="0" i="0" u="none" strike="noStrike">
                          <a:solidFill>
                            <a:srgbClr val="000000"/>
                          </a:solidFill>
                          <a:latin typeface="Calibri"/>
                        </a:rPr>
                        <a:t>47</a:t>
                      </a:r>
                    </a:p>
                  </a:txBody>
                  <a:tcPr marL="0" marR="0" marT="0" marB="0" anchor="b">
                    <a:lnL>
                      <a:noFill/>
                    </a:lnL>
                    <a:lnR>
                      <a:noFill/>
                    </a:lnR>
                    <a:lnT>
                      <a:noFill/>
                    </a:lnT>
                    <a:lnB>
                      <a:noFill/>
                    </a:lnB>
                  </a:tcPr>
                </a:tc>
                <a:tc>
                  <a:txBody>
                    <a:bodyPr/>
                    <a:lstStyle/>
                    <a:p>
                      <a:pPr algn="ctr" fontAlgn="b"/>
                      <a:r>
                        <a:rPr lang="en-US" sz="1400" b="0" i="0" u="none" strike="noStrike">
                          <a:solidFill>
                            <a:srgbClr val="000000"/>
                          </a:solidFill>
                          <a:latin typeface="Calibri"/>
                        </a:rPr>
                        <a:t>3</a:t>
                      </a:r>
                    </a:p>
                  </a:txBody>
                  <a:tcPr marL="0" marR="0" marT="0" marB="0" anchor="b">
                    <a:lnL>
                      <a:noFill/>
                    </a:lnL>
                    <a:lnR>
                      <a:noFill/>
                    </a:lnR>
                    <a:lnT>
                      <a:noFill/>
                    </a:lnT>
                    <a:lnB>
                      <a:noFill/>
                    </a:lnB>
                  </a:tcPr>
                </a:tc>
                <a:tc>
                  <a:txBody>
                    <a:bodyPr/>
                    <a:lstStyle/>
                    <a:p>
                      <a:pPr algn="ctr" fontAlgn="b"/>
                      <a:r>
                        <a:rPr lang="en-US" sz="1400" b="0" i="0" u="none" strike="noStrike">
                          <a:solidFill>
                            <a:srgbClr val="000000"/>
                          </a:solidFill>
                          <a:latin typeface="Calibri"/>
                        </a:rPr>
                        <a:t>0.12</a:t>
                      </a:r>
                    </a:p>
                  </a:txBody>
                  <a:tcPr marL="0" marR="0" marT="0" marB="0" anchor="b">
                    <a:lnL>
                      <a:noFill/>
                    </a:lnL>
                    <a:lnR>
                      <a:noFill/>
                    </a:lnR>
                    <a:lnT>
                      <a:noFill/>
                    </a:lnT>
                    <a:lnB>
                      <a:noFill/>
                    </a:lnB>
                  </a:tcPr>
                </a:tc>
                <a:tc>
                  <a:txBody>
                    <a:bodyPr/>
                    <a:lstStyle/>
                    <a:p>
                      <a:pPr algn="ctr" fontAlgn="b"/>
                      <a:r>
                        <a:rPr lang="en-US" sz="1400" b="0" i="0" u="none" strike="noStrike">
                          <a:solidFill>
                            <a:srgbClr val="000000"/>
                          </a:solidFill>
                          <a:latin typeface="Calibri"/>
                        </a:rPr>
                        <a:t>0.32</a:t>
                      </a:r>
                    </a:p>
                  </a:txBody>
                  <a:tcPr marL="0" marR="0" marT="0" marB="0" anchor="b">
                    <a:lnL>
                      <a:noFill/>
                    </a:lnL>
                    <a:lnR>
                      <a:noFill/>
                    </a:lnR>
                    <a:lnT>
                      <a:noFill/>
                    </a:lnT>
                    <a:lnB>
                      <a:noFill/>
                    </a:lnB>
                  </a:tcPr>
                </a:tc>
                <a:extLst>
                  <a:ext uri="{0D108BD9-81ED-4DB2-BD59-A6C34878D82A}">
                    <a16:rowId xmlns:a16="http://schemas.microsoft.com/office/drawing/2014/main" val="10002"/>
                  </a:ext>
                </a:extLst>
              </a:tr>
              <a:tr h="221363">
                <a:tc>
                  <a:txBody>
                    <a:bodyPr/>
                    <a:lstStyle/>
                    <a:p>
                      <a:pPr algn="ctr" fontAlgn="b"/>
                      <a:r>
                        <a:rPr lang="en-US" sz="1400" b="0" i="0" u="none" strike="noStrike">
                          <a:solidFill>
                            <a:srgbClr val="000000"/>
                          </a:solidFill>
                          <a:latin typeface="Calibri"/>
                        </a:rPr>
                        <a:t>50</a:t>
                      </a:r>
                    </a:p>
                  </a:txBody>
                  <a:tcPr marL="0" marR="0" marT="0" marB="0" anchor="b">
                    <a:lnL>
                      <a:noFill/>
                    </a:lnL>
                    <a:lnR>
                      <a:noFill/>
                    </a:lnR>
                    <a:lnT>
                      <a:noFill/>
                    </a:lnT>
                    <a:lnB>
                      <a:noFill/>
                    </a:lnB>
                  </a:tcPr>
                </a:tc>
                <a:tc>
                  <a:txBody>
                    <a:bodyPr/>
                    <a:lstStyle/>
                    <a:p>
                      <a:pPr algn="ctr" fontAlgn="b"/>
                      <a:r>
                        <a:rPr lang="en-US" sz="1400" b="0" i="0" u="none" strike="noStrike">
                          <a:solidFill>
                            <a:srgbClr val="000000"/>
                          </a:solidFill>
                          <a:latin typeface="Calibri"/>
                        </a:rPr>
                        <a:t>2</a:t>
                      </a:r>
                    </a:p>
                  </a:txBody>
                  <a:tcPr marL="0" marR="0" marT="0" marB="0" anchor="b">
                    <a:lnL>
                      <a:noFill/>
                    </a:lnL>
                    <a:lnR>
                      <a:noFill/>
                    </a:lnR>
                    <a:lnT>
                      <a:noFill/>
                    </a:lnT>
                    <a:lnB>
                      <a:noFill/>
                    </a:lnB>
                  </a:tcPr>
                </a:tc>
                <a:tc>
                  <a:txBody>
                    <a:bodyPr/>
                    <a:lstStyle/>
                    <a:p>
                      <a:pPr algn="ctr" fontAlgn="b"/>
                      <a:r>
                        <a:rPr lang="en-US" sz="1400" b="0" i="0" u="none" strike="noStrike">
                          <a:solidFill>
                            <a:srgbClr val="000000"/>
                          </a:solidFill>
                          <a:latin typeface="Calibri"/>
                        </a:rPr>
                        <a:t>0.08</a:t>
                      </a:r>
                    </a:p>
                  </a:txBody>
                  <a:tcPr marL="0" marR="0" marT="0" marB="0" anchor="b">
                    <a:lnL>
                      <a:noFill/>
                    </a:lnL>
                    <a:lnR>
                      <a:noFill/>
                    </a:lnR>
                    <a:lnT>
                      <a:noFill/>
                    </a:lnT>
                    <a:lnB>
                      <a:noFill/>
                    </a:lnB>
                  </a:tcPr>
                </a:tc>
                <a:tc>
                  <a:txBody>
                    <a:bodyPr/>
                    <a:lstStyle/>
                    <a:p>
                      <a:pPr algn="ctr" fontAlgn="b"/>
                      <a:r>
                        <a:rPr lang="en-US" sz="1400" b="0" i="0" u="none" strike="noStrike">
                          <a:solidFill>
                            <a:srgbClr val="000000"/>
                          </a:solidFill>
                          <a:latin typeface="Calibri"/>
                        </a:rPr>
                        <a:t>0.40</a:t>
                      </a:r>
                    </a:p>
                  </a:txBody>
                  <a:tcPr marL="0" marR="0" marT="0" marB="0" anchor="b">
                    <a:lnL>
                      <a:noFill/>
                    </a:lnL>
                    <a:lnR>
                      <a:noFill/>
                    </a:lnR>
                    <a:lnT>
                      <a:noFill/>
                    </a:lnT>
                    <a:lnB>
                      <a:noFill/>
                    </a:lnB>
                  </a:tcPr>
                </a:tc>
                <a:extLst>
                  <a:ext uri="{0D108BD9-81ED-4DB2-BD59-A6C34878D82A}">
                    <a16:rowId xmlns:a16="http://schemas.microsoft.com/office/drawing/2014/main" val="10003"/>
                  </a:ext>
                </a:extLst>
              </a:tr>
              <a:tr h="221363">
                <a:tc>
                  <a:txBody>
                    <a:bodyPr/>
                    <a:lstStyle/>
                    <a:p>
                      <a:pPr algn="ctr" fontAlgn="b"/>
                      <a:r>
                        <a:rPr lang="en-US" sz="1400" b="0" i="0" u="none" strike="noStrike">
                          <a:solidFill>
                            <a:srgbClr val="000000"/>
                          </a:solidFill>
                          <a:latin typeface="Calibri"/>
                        </a:rPr>
                        <a:t>53</a:t>
                      </a:r>
                    </a:p>
                  </a:txBody>
                  <a:tcPr marL="0" marR="0" marT="0" marB="0" anchor="b">
                    <a:lnL>
                      <a:noFill/>
                    </a:lnL>
                    <a:lnR>
                      <a:noFill/>
                    </a:lnR>
                    <a:lnT>
                      <a:noFill/>
                    </a:lnT>
                    <a:lnB>
                      <a:noFill/>
                    </a:lnB>
                  </a:tcPr>
                </a:tc>
                <a:tc>
                  <a:txBody>
                    <a:bodyPr/>
                    <a:lstStyle/>
                    <a:p>
                      <a:pPr algn="ctr" fontAlgn="b"/>
                      <a:r>
                        <a:rPr lang="en-US" sz="1400" b="0" i="0" u="none" strike="noStrike">
                          <a:solidFill>
                            <a:srgbClr val="000000"/>
                          </a:solidFill>
                          <a:latin typeface="Calibri"/>
                        </a:rPr>
                        <a:t>6</a:t>
                      </a:r>
                    </a:p>
                  </a:txBody>
                  <a:tcPr marL="0" marR="0" marT="0" marB="0" anchor="b">
                    <a:lnL>
                      <a:noFill/>
                    </a:lnL>
                    <a:lnR>
                      <a:noFill/>
                    </a:lnR>
                    <a:lnT>
                      <a:noFill/>
                    </a:lnT>
                    <a:lnB>
                      <a:noFill/>
                    </a:lnB>
                  </a:tcPr>
                </a:tc>
                <a:tc>
                  <a:txBody>
                    <a:bodyPr/>
                    <a:lstStyle/>
                    <a:p>
                      <a:pPr algn="ctr" fontAlgn="b"/>
                      <a:r>
                        <a:rPr lang="en-US" sz="1400" b="0" i="0" u="none" strike="noStrike">
                          <a:solidFill>
                            <a:srgbClr val="000000"/>
                          </a:solidFill>
                          <a:latin typeface="Calibri"/>
                        </a:rPr>
                        <a:t>0.24</a:t>
                      </a:r>
                    </a:p>
                  </a:txBody>
                  <a:tcPr marL="0" marR="0" marT="0" marB="0" anchor="b">
                    <a:lnL>
                      <a:noFill/>
                    </a:lnL>
                    <a:lnR>
                      <a:noFill/>
                    </a:lnR>
                    <a:lnT>
                      <a:noFill/>
                    </a:lnT>
                    <a:lnB>
                      <a:noFill/>
                    </a:lnB>
                  </a:tcPr>
                </a:tc>
                <a:tc>
                  <a:txBody>
                    <a:bodyPr/>
                    <a:lstStyle/>
                    <a:p>
                      <a:pPr algn="ctr" fontAlgn="b"/>
                      <a:r>
                        <a:rPr lang="en-US" sz="1400" b="0" i="0" u="none" strike="noStrike">
                          <a:solidFill>
                            <a:srgbClr val="000000"/>
                          </a:solidFill>
                          <a:latin typeface="Calibri"/>
                        </a:rPr>
                        <a:t>0.64</a:t>
                      </a:r>
                    </a:p>
                  </a:txBody>
                  <a:tcPr marL="0" marR="0" marT="0" marB="0" anchor="b">
                    <a:lnL>
                      <a:noFill/>
                    </a:lnL>
                    <a:lnR>
                      <a:noFill/>
                    </a:lnR>
                    <a:lnT>
                      <a:noFill/>
                    </a:lnT>
                    <a:lnB>
                      <a:noFill/>
                    </a:lnB>
                  </a:tcPr>
                </a:tc>
                <a:extLst>
                  <a:ext uri="{0D108BD9-81ED-4DB2-BD59-A6C34878D82A}">
                    <a16:rowId xmlns:a16="http://schemas.microsoft.com/office/drawing/2014/main" val="10004"/>
                  </a:ext>
                </a:extLst>
              </a:tr>
              <a:tr h="221363">
                <a:tc>
                  <a:txBody>
                    <a:bodyPr/>
                    <a:lstStyle/>
                    <a:p>
                      <a:pPr algn="ctr" fontAlgn="b"/>
                      <a:r>
                        <a:rPr lang="en-US" sz="1400" b="0" i="0" u="none" strike="noStrike">
                          <a:solidFill>
                            <a:srgbClr val="000000"/>
                          </a:solidFill>
                          <a:latin typeface="Calibri"/>
                        </a:rPr>
                        <a:t>56</a:t>
                      </a:r>
                    </a:p>
                  </a:txBody>
                  <a:tcPr marL="0" marR="0" marT="0" marB="0" anchor="b">
                    <a:lnL>
                      <a:noFill/>
                    </a:lnL>
                    <a:lnR>
                      <a:noFill/>
                    </a:lnR>
                    <a:lnT>
                      <a:noFill/>
                    </a:lnT>
                    <a:lnB>
                      <a:noFill/>
                    </a:lnB>
                  </a:tcPr>
                </a:tc>
                <a:tc>
                  <a:txBody>
                    <a:bodyPr/>
                    <a:lstStyle/>
                    <a:p>
                      <a:pPr algn="ctr" fontAlgn="b"/>
                      <a:r>
                        <a:rPr lang="en-US" sz="1400" b="0" i="0" u="none" strike="noStrike">
                          <a:solidFill>
                            <a:srgbClr val="000000"/>
                          </a:solidFill>
                          <a:latin typeface="Calibri"/>
                        </a:rPr>
                        <a:t>3</a:t>
                      </a:r>
                    </a:p>
                  </a:txBody>
                  <a:tcPr marL="0" marR="0" marT="0" marB="0" anchor="b">
                    <a:lnL>
                      <a:noFill/>
                    </a:lnL>
                    <a:lnR>
                      <a:noFill/>
                    </a:lnR>
                    <a:lnT>
                      <a:noFill/>
                    </a:lnT>
                    <a:lnB>
                      <a:noFill/>
                    </a:lnB>
                  </a:tcPr>
                </a:tc>
                <a:tc>
                  <a:txBody>
                    <a:bodyPr/>
                    <a:lstStyle/>
                    <a:p>
                      <a:pPr algn="ctr" fontAlgn="b"/>
                      <a:r>
                        <a:rPr lang="en-US" sz="1400" b="0" i="0" u="none" strike="noStrike">
                          <a:solidFill>
                            <a:srgbClr val="000000"/>
                          </a:solidFill>
                          <a:latin typeface="Calibri"/>
                        </a:rPr>
                        <a:t>0.12</a:t>
                      </a:r>
                    </a:p>
                  </a:txBody>
                  <a:tcPr marL="0" marR="0" marT="0" marB="0" anchor="b">
                    <a:lnL>
                      <a:noFill/>
                    </a:lnL>
                    <a:lnR>
                      <a:noFill/>
                    </a:lnR>
                    <a:lnT>
                      <a:noFill/>
                    </a:lnT>
                    <a:lnB>
                      <a:noFill/>
                    </a:lnB>
                  </a:tcPr>
                </a:tc>
                <a:tc>
                  <a:txBody>
                    <a:bodyPr/>
                    <a:lstStyle/>
                    <a:p>
                      <a:pPr algn="ctr" fontAlgn="b"/>
                      <a:r>
                        <a:rPr lang="en-US" sz="1400" b="0" i="0" u="none" strike="noStrike">
                          <a:solidFill>
                            <a:srgbClr val="000000"/>
                          </a:solidFill>
                          <a:latin typeface="Calibri"/>
                        </a:rPr>
                        <a:t>0.76</a:t>
                      </a:r>
                    </a:p>
                  </a:txBody>
                  <a:tcPr marL="0" marR="0" marT="0" marB="0" anchor="b">
                    <a:lnL>
                      <a:noFill/>
                    </a:lnL>
                    <a:lnR>
                      <a:noFill/>
                    </a:lnR>
                    <a:lnT>
                      <a:noFill/>
                    </a:lnT>
                    <a:lnB>
                      <a:noFill/>
                    </a:lnB>
                  </a:tcPr>
                </a:tc>
                <a:extLst>
                  <a:ext uri="{0D108BD9-81ED-4DB2-BD59-A6C34878D82A}">
                    <a16:rowId xmlns:a16="http://schemas.microsoft.com/office/drawing/2014/main" val="10005"/>
                  </a:ext>
                </a:extLst>
              </a:tr>
              <a:tr h="221363">
                <a:tc>
                  <a:txBody>
                    <a:bodyPr/>
                    <a:lstStyle/>
                    <a:p>
                      <a:pPr algn="ctr" fontAlgn="b"/>
                      <a:r>
                        <a:rPr lang="en-US" sz="1400" b="0" i="0" u="none" strike="noStrike">
                          <a:solidFill>
                            <a:srgbClr val="000000"/>
                          </a:solidFill>
                          <a:latin typeface="Calibri"/>
                        </a:rPr>
                        <a:t>59</a:t>
                      </a:r>
                    </a:p>
                  </a:txBody>
                  <a:tcPr marL="0" marR="0" marT="0" marB="0" anchor="b">
                    <a:lnL>
                      <a:noFill/>
                    </a:lnL>
                    <a:lnR>
                      <a:noFill/>
                    </a:lnR>
                    <a:lnT>
                      <a:noFill/>
                    </a:lnT>
                    <a:lnB>
                      <a:noFill/>
                    </a:lnB>
                  </a:tcPr>
                </a:tc>
                <a:tc>
                  <a:txBody>
                    <a:bodyPr/>
                    <a:lstStyle/>
                    <a:p>
                      <a:pPr algn="ctr" fontAlgn="b"/>
                      <a:r>
                        <a:rPr lang="en-US" sz="1400" b="0" i="0" u="none" strike="noStrike">
                          <a:solidFill>
                            <a:srgbClr val="000000"/>
                          </a:solidFill>
                          <a:latin typeface="Calibri"/>
                        </a:rPr>
                        <a:t>6</a:t>
                      </a:r>
                    </a:p>
                  </a:txBody>
                  <a:tcPr marL="0" marR="0" marT="0" marB="0" anchor="b">
                    <a:lnL>
                      <a:noFill/>
                    </a:lnL>
                    <a:lnR>
                      <a:noFill/>
                    </a:lnR>
                    <a:lnT>
                      <a:noFill/>
                    </a:lnT>
                    <a:lnB>
                      <a:noFill/>
                    </a:lnB>
                  </a:tcPr>
                </a:tc>
                <a:tc>
                  <a:txBody>
                    <a:bodyPr/>
                    <a:lstStyle/>
                    <a:p>
                      <a:pPr algn="ctr" fontAlgn="b"/>
                      <a:r>
                        <a:rPr lang="en-US" sz="1400" b="0" i="0" u="none" strike="noStrike">
                          <a:solidFill>
                            <a:srgbClr val="000000"/>
                          </a:solidFill>
                          <a:latin typeface="Calibri"/>
                        </a:rPr>
                        <a:t>0.24</a:t>
                      </a:r>
                    </a:p>
                  </a:txBody>
                  <a:tcPr marL="0" marR="0" marT="0" marB="0" anchor="b">
                    <a:lnL>
                      <a:noFill/>
                    </a:lnL>
                    <a:lnR>
                      <a:noFill/>
                    </a:lnR>
                    <a:lnT>
                      <a:noFill/>
                    </a:lnT>
                    <a:lnB>
                      <a:noFill/>
                    </a:lnB>
                  </a:tcPr>
                </a:tc>
                <a:tc>
                  <a:txBody>
                    <a:bodyPr/>
                    <a:lstStyle/>
                    <a:p>
                      <a:pPr algn="ctr" fontAlgn="b"/>
                      <a:r>
                        <a:rPr lang="en-US" sz="1400" b="0" i="0" u="none" strike="noStrike">
                          <a:solidFill>
                            <a:srgbClr val="000000"/>
                          </a:solidFill>
                          <a:latin typeface="Calibri"/>
                        </a:rPr>
                        <a:t>1.00</a:t>
                      </a:r>
                    </a:p>
                  </a:txBody>
                  <a:tcPr marL="0" marR="0" marT="0" marB="0" anchor="b">
                    <a:lnL>
                      <a:noFill/>
                    </a:lnL>
                    <a:lnR>
                      <a:noFill/>
                    </a:lnR>
                    <a:lnT>
                      <a:noFill/>
                    </a:lnT>
                    <a:lnB>
                      <a:noFill/>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2207924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239000" y="4114800"/>
            <a:ext cx="990600" cy="19050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a:t>Random Number Interval</a:t>
            </a:r>
          </a:p>
        </p:txBody>
      </p:sp>
      <p:sp>
        <p:nvSpPr>
          <p:cNvPr id="5" name="Content Placeholder 4"/>
          <p:cNvSpPr>
            <a:spLocks noGrp="1"/>
          </p:cNvSpPr>
          <p:nvPr>
            <p:ph idx="1"/>
          </p:nvPr>
        </p:nvSpPr>
        <p:spPr/>
        <p:txBody>
          <a:bodyPr/>
          <a:lstStyle/>
          <a:p>
            <a:r>
              <a:rPr lang="en-US"/>
              <a:t>Create random number intervals for each bin whose size is relative to the frequency:</a:t>
            </a:r>
          </a:p>
        </p:txBody>
      </p:sp>
      <p:sp>
        <p:nvSpPr>
          <p:cNvPr id="2" name="Date Placeholder 1"/>
          <p:cNvSpPr>
            <a:spLocks noGrp="1"/>
          </p:cNvSpPr>
          <p:nvPr>
            <p:ph type="dt" sz="half" idx="10"/>
          </p:nvPr>
        </p:nvSpPr>
        <p:spPr/>
        <p:txBody>
          <a:bodyPr/>
          <a:lstStyle/>
          <a:p>
            <a:r>
              <a:rPr lang="en-US"/>
              <a:t>3.303</a:t>
            </a:r>
          </a:p>
        </p:txBody>
      </p:sp>
      <p:sp>
        <p:nvSpPr>
          <p:cNvPr id="3" name="Footer Placeholder 2"/>
          <p:cNvSpPr>
            <a:spLocks noGrp="1"/>
          </p:cNvSpPr>
          <p:nvPr>
            <p:ph type="ftr" sz="quarter" idx="11"/>
          </p:nvPr>
        </p:nvSpPr>
        <p:spPr/>
        <p:txBody>
          <a:bodyPr/>
          <a:lstStyle/>
          <a:p>
            <a:r>
              <a:rPr lang="en-US"/>
              <a:t>Basic Time Series Forecasting Methods</a:t>
            </a:r>
          </a:p>
        </p:txBody>
      </p:sp>
      <p:sp>
        <p:nvSpPr>
          <p:cNvPr id="11" name="Slide Number Placeholder 10"/>
          <p:cNvSpPr>
            <a:spLocks noGrp="1"/>
          </p:cNvSpPr>
          <p:nvPr>
            <p:ph type="sldNum" sz="quarter" idx="12"/>
          </p:nvPr>
        </p:nvSpPr>
        <p:spPr/>
        <p:txBody>
          <a:bodyPr/>
          <a:lstStyle/>
          <a:p>
            <a:fld id="{C0F4FBFA-1248-4AAF-9253-30F121885773}" type="slidenum">
              <a:rPr lang="en-US" smtClean="0"/>
              <a:t>55</a:t>
            </a:fld>
            <a:endParaRPr lang="en-US"/>
          </a:p>
        </p:txBody>
      </p:sp>
      <p:graphicFrame>
        <p:nvGraphicFramePr>
          <p:cNvPr id="8" name="Table 7"/>
          <p:cNvGraphicFramePr>
            <a:graphicFrameLocks noGrp="1"/>
          </p:cNvGraphicFramePr>
          <p:nvPr/>
        </p:nvGraphicFramePr>
        <p:xfrm>
          <a:off x="1981200" y="3200400"/>
          <a:ext cx="6172200" cy="2743200"/>
        </p:xfrm>
        <a:graphic>
          <a:graphicData uri="http://schemas.openxmlformats.org/drawingml/2006/table">
            <a:tbl>
              <a:tblPr/>
              <a:tblGrid>
                <a:gridCol w="1374970">
                  <a:extLst>
                    <a:ext uri="{9D8B030D-6E8A-4147-A177-3AD203B41FA5}">
                      <a16:colId xmlns:a16="http://schemas.microsoft.com/office/drawing/2014/main" val="20000"/>
                    </a:ext>
                  </a:extLst>
                </a:gridCol>
                <a:gridCol w="1258705">
                  <a:extLst>
                    <a:ext uri="{9D8B030D-6E8A-4147-A177-3AD203B41FA5}">
                      <a16:colId xmlns:a16="http://schemas.microsoft.com/office/drawing/2014/main" val="20001"/>
                    </a:ext>
                  </a:extLst>
                </a:gridCol>
                <a:gridCol w="1314309">
                  <a:extLst>
                    <a:ext uri="{9D8B030D-6E8A-4147-A177-3AD203B41FA5}">
                      <a16:colId xmlns:a16="http://schemas.microsoft.com/office/drawing/2014/main" val="20002"/>
                    </a:ext>
                  </a:extLst>
                </a:gridCol>
                <a:gridCol w="1253649">
                  <a:extLst>
                    <a:ext uri="{9D8B030D-6E8A-4147-A177-3AD203B41FA5}">
                      <a16:colId xmlns:a16="http://schemas.microsoft.com/office/drawing/2014/main" val="20003"/>
                    </a:ext>
                  </a:extLst>
                </a:gridCol>
                <a:gridCol w="970567">
                  <a:extLst>
                    <a:ext uri="{9D8B030D-6E8A-4147-A177-3AD203B41FA5}">
                      <a16:colId xmlns:a16="http://schemas.microsoft.com/office/drawing/2014/main" val="20004"/>
                    </a:ext>
                  </a:extLst>
                </a:gridCol>
              </a:tblGrid>
              <a:tr h="904182">
                <a:tc>
                  <a:txBody>
                    <a:bodyPr/>
                    <a:lstStyle/>
                    <a:p>
                      <a:pPr algn="ctr" fontAlgn="b"/>
                      <a:r>
                        <a:rPr lang="en-US" sz="1800" b="1" i="0" u="none" strike="noStrike">
                          <a:solidFill>
                            <a:srgbClr val="000000"/>
                          </a:solidFill>
                          <a:latin typeface="Calibri"/>
                        </a:rPr>
                        <a:t>Average Number of Calls</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800" b="1" i="0" u="none" strike="noStrike">
                          <a:solidFill>
                            <a:srgbClr val="000000"/>
                          </a:solidFill>
                          <a:latin typeface="Calibri"/>
                        </a:rPr>
                        <a:t>Frequency</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800" b="1" i="0" u="none" strike="noStrike">
                          <a:solidFill>
                            <a:srgbClr val="000000"/>
                          </a:solidFill>
                          <a:latin typeface="Calibri"/>
                        </a:rPr>
                        <a:t>Probability</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800" b="1" i="0" u="none" strike="noStrike">
                          <a:solidFill>
                            <a:srgbClr val="000000"/>
                          </a:solidFill>
                          <a:latin typeface="Calibri"/>
                        </a:rPr>
                        <a:t>Cumulative Probability</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800" b="1" i="0" u="none" strike="noStrike">
                          <a:solidFill>
                            <a:srgbClr val="000000"/>
                          </a:solidFill>
                          <a:latin typeface="Calibri"/>
                        </a:rPr>
                        <a:t>Random Number Range</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306503">
                <a:tc>
                  <a:txBody>
                    <a:bodyPr/>
                    <a:lstStyle/>
                    <a:p>
                      <a:pPr algn="ctr" fontAlgn="b"/>
                      <a:r>
                        <a:rPr lang="en-US" sz="1800" b="0" i="0" u="none" strike="noStrike">
                          <a:solidFill>
                            <a:srgbClr val="000000"/>
                          </a:solidFill>
                          <a:latin typeface="Calibri"/>
                        </a:rPr>
                        <a:t>44</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a:solidFill>
                            <a:srgbClr val="000000"/>
                          </a:solidFill>
                          <a:latin typeface="Calibri"/>
                        </a:rPr>
                        <a:t>5</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a:solidFill>
                            <a:srgbClr val="000000"/>
                          </a:solidFill>
                          <a:latin typeface="Calibri"/>
                        </a:rPr>
                        <a:t>0.20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a:solidFill>
                            <a:srgbClr val="000000"/>
                          </a:solidFill>
                          <a:latin typeface="Calibri"/>
                        </a:rPr>
                        <a:t>0.20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a:solidFill>
                            <a:srgbClr val="000000"/>
                          </a:solidFill>
                          <a:latin typeface="Calibri"/>
                        </a:rPr>
                        <a:t>00 - 20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306503">
                <a:tc>
                  <a:txBody>
                    <a:bodyPr/>
                    <a:lstStyle/>
                    <a:p>
                      <a:pPr algn="ctr" fontAlgn="b"/>
                      <a:r>
                        <a:rPr lang="en-US" sz="1800" b="0" i="0" u="none" strike="noStrike">
                          <a:solidFill>
                            <a:srgbClr val="000000"/>
                          </a:solidFill>
                          <a:latin typeface="Calibri"/>
                        </a:rPr>
                        <a:t>47</a:t>
                      </a:r>
                    </a:p>
                  </a:txBody>
                  <a:tcPr marL="0" marR="0" marT="0" marB="0" anchor="b">
                    <a:lnL>
                      <a:noFill/>
                    </a:lnL>
                    <a:lnR>
                      <a:noFill/>
                    </a:lnR>
                    <a:lnT>
                      <a:noFill/>
                    </a:lnT>
                    <a:lnB>
                      <a:noFill/>
                    </a:lnB>
                  </a:tcPr>
                </a:tc>
                <a:tc>
                  <a:txBody>
                    <a:bodyPr/>
                    <a:lstStyle/>
                    <a:p>
                      <a:pPr algn="ctr" fontAlgn="b"/>
                      <a:r>
                        <a:rPr lang="en-US" sz="1800" b="0" i="0" u="none" strike="noStrike">
                          <a:solidFill>
                            <a:srgbClr val="000000"/>
                          </a:solidFill>
                          <a:latin typeface="Calibri"/>
                        </a:rPr>
                        <a:t>3</a:t>
                      </a:r>
                    </a:p>
                  </a:txBody>
                  <a:tcPr marL="0" marR="0" marT="0" marB="0" anchor="b">
                    <a:lnL>
                      <a:noFill/>
                    </a:lnL>
                    <a:lnR>
                      <a:noFill/>
                    </a:lnR>
                    <a:lnT>
                      <a:noFill/>
                    </a:lnT>
                    <a:lnB>
                      <a:noFill/>
                    </a:lnB>
                  </a:tcPr>
                </a:tc>
                <a:tc>
                  <a:txBody>
                    <a:bodyPr/>
                    <a:lstStyle/>
                    <a:p>
                      <a:pPr algn="ctr" fontAlgn="b"/>
                      <a:r>
                        <a:rPr lang="en-US" sz="1800" b="0" i="0" u="none" strike="noStrike">
                          <a:solidFill>
                            <a:srgbClr val="000000"/>
                          </a:solidFill>
                          <a:latin typeface="Calibri"/>
                        </a:rPr>
                        <a:t>0.12</a:t>
                      </a:r>
                    </a:p>
                  </a:txBody>
                  <a:tcPr marL="0" marR="0" marT="0" marB="0" anchor="b">
                    <a:lnL>
                      <a:noFill/>
                    </a:lnL>
                    <a:lnR>
                      <a:noFill/>
                    </a:lnR>
                    <a:lnT>
                      <a:noFill/>
                    </a:lnT>
                    <a:lnB>
                      <a:noFill/>
                    </a:lnB>
                  </a:tcPr>
                </a:tc>
                <a:tc>
                  <a:txBody>
                    <a:bodyPr/>
                    <a:lstStyle/>
                    <a:p>
                      <a:pPr algn="ctr" fontAlgn="b"/>
                      <a:r>
                        <a:rPr lang="en-US" sz="1800" b="0" i="0" u="none" strike="noStrike">
                          <a:solidFill>
                            <a:srgbClr val="000000"/>
                          </a:solidFill>
                          <a:latin typeface="Calibri"/>
                        </a:rPr>
                        <a:t>0.32</a:t>
                      </a:r>
                    </a:p>
                  </a:txBody>
                  <a:tcPr marL="0" marR="0" marT="0" marB="0" anchor="b">
                    <a:lnL>
                      <a:noFill/>
                    </a:lnL>
                    <a:lnR>
                      <a:noFill/>
                    </a:lnR>
                    <a:lnT>
                      <a:noFill/>
                    </a:lnT>
                    <a:lnB>
                      <a:noFill/>
                    </a:lnB>
                  </a:tcPr>
                </a:tc>
                <a:tc>
                  <a:txBody>
                    <a:bodyPr/>
                    <a:lstStyle/>
                    <a:p>
                      <a:pPr algn="ctr" fontAlgn="b"/>
                      <a:r>
                        <a:rPr lang="en-US" sz="1800" b="0" i="0" u="none" strike="noStrike">
                          <a:solidFill>
                            <a:srgbClr val="000000"/>
                          </a:solidFill>
                          <a:latin typeface="Calibri"/>
                        </a:rPr>
                        <a:t>21 - 32</a:t>
                      </a:r>
                    </a:p>
                  </a:txBody>
                  <a:tcPr marL="0" marR="0" marT="0" marB="0" anchor="b">
                    <a:lnL>
                      <a:noFill/>
                    </a:lnL>
                    <a:lnR>
                      <a:noFill/>
                    </a:lnR>
                    <a:lnT>
                      <a:noFill/>
                    </a:lnT>
                    <a:lnB>
                      <a:noFill/>
                    </a:lnB>
                  </a:tcPr>
                </a:tc>
                <a:extLst>
                  <a:ext uri="{0D108BD9-81ED-4DB2-BD59-A6C34878D82A}">
                    <a16:rowId xmlns:a16="http://schemas.microsoft.com/office/drawing/2014/main" val="10002"/>
                  </a:ext>
                </a:extLst>
              </a:tr>
              <a:tr h="306503">
                <a:tc>
                  <a:txBody>
                    <a:bodyPr/>
                    <a:lstStyle/>
                    <a:p>
                      <a:pPr algn="ctr" fontAlgn="b"/>
                      <a:r>
                        <a:rPr lang="en-US" sz="1800" b="0" i="0" u="none" strike="noStrike">
                          <a:solidFill>
                            <a:srgbClr val="000000"/>
                          </a:solidFill>
                          <a:latin typeface="Calibri"/>
                        </a:rPr>
                        <a:t>50</a:t>
                      </a:r>
                    </a:p>
                  </a:txBody>
                  <a:tcPr marL="0" marR="0" marT="0" marB="0" anchor="b">
                    <a:lnL>
                      <a:noFill/>
                    </a:lnL>
                    <a:lnR>
                      <a:noFill/>
                    </a:lnR>
                    <a:lnT>
                      <a:noFill/>
                    </a:lnT>
                    <a:lnB>
                      <a:noFill/>
                    </a:lnB>
                  </a:tcPr>
                </a:tc>
                <a:tc>
                  <a:txBody>
                    <a:bodyPr/>
                    <a:lstStyle/>
                    <a:p>
                      <a:pPr algn="ctr" fontAlgn="b"/>
                      <a:r>
                        <a:rPr lang="en-US" sz="1800" b="0" i="0" u="none" strike="noStrike">
                          <a:solidFill>
                            <a:srgbClr val="000000"/>
                          </a:solidFill>
                          <a:latin typeface="Calibri"/>
                        </a:rPr>
                        <a:t>2</a:t>
                      </a:r>
                    </a:p>
                  </a:txBody>
                  <a:tcPr marL="0" marR="0" marT="0" marB="0" anchor="b">
                    <a:lnL>
                      <a:noFill/>
                    </a:lnL>
                    <a:lnR>
                      <a:noFill/>
                    </a:lnR>
                    <a:lnT>
                      <a:noFill/>
                    </a:lnT>
                    <a:lnB>
                      <a:noFill/>
                    </a:lnB>
                  </a:tcPr>
                </a:tc>
                <a:tc>
                  <a:txBody>
                    <a:bodyPr/>
                    <a:lstStyle/>
                    <a:p>
                      <a:pPr algn="ctr" fontAlgn="b"/>
                      <a:r>
                        <a:rPr lang="en-US" sz="1800" b="0" i="0" u="none" strike="noStrike">
                          <a:solidFill>
                            <a:srgbClr val="000000"/>
                          </a:solidFill>
                          <a:latin typeface="Calibri"/>
                        </a:rPr>
                        <a:t>0.08</a:t>
                      </a:r>
                    </a:p>
                  </a:txBody>
                  <a:tcPr marL="0" marR="0" marT="0" marB="0" anchor="b">
                    <a:lnL>
                      <a:noFill/>
                    </a:lnL>
                    <a:lnR>
                      <a:noFill/>
                    </a:lnR>
                    <a:lnT>
                      <a:noFill/>
                    </a:lnT>
                    <a:lnB>
                      <a:noFill/>
                    </a:lnB>
                  </a:tcPr>
                </a:tc>
                <a:tc>
                  <a:txBody>
                    <a:bodyPr/>
                    <a:lstStyle/>
                    <a:p>
                      <a:pPr algn="ctr" fontAlgn="b"/>
                      <a:r>
                        <a:rPr lang="en-US" sz="1800" b="0" i="0" u="none" strike="noStrike">
                          <a:solidFill>
                            <a:srgbClr val="000000"/>
                          </a:solidFill>
                          <a:latin typeface="Calibri"/>
                        </a:rPr>
                        <a:t>0.40</a:t>
                      </a:r>
                    </a:p>
                  </a:txBody>
                  <a:tcPr marL="0" marR="0" marT="0" marB="0" anchor="b">
                    <a:lnL>
                      <a:noFill/>
                    </a:lnL>
                    <a:lnR>
                      <a:noFill/>
                    </a:lnR>
                    <a:lnT>
                      <a:noFill/>
                    </a:lnT>
                    <a:lnB>
                      <a:noFill/>
                    </a:lnB>
                  </a:tcPr>
                </a:tc>
                <a:tc>
                  <a:txBody>
                    <a:bodyPr/>
                    <a:lstStyle/>
                    <a:p>
                      <a:pPr algn="ctr" fontAlgn="b"/>
                      <a:r>
                        <a:rPr lang="en-US" sz="1800" b="0" i="0" u="none" strike="noStrike">
                          <a:solidFill>
                            <a:srgbClr val="000000"/>
                          </a:solidFill>
                          <a:latin typeface="Calibri"/>
                        </a:rPr>
                        <a:t>33 - 40</a:t>
                      </a:r>
                    </a:p>
                  </a:txBody>
                  <a:tcPr marL="0" marR="0" marT="0" marB="0" anchor="b">
                    <a:lnL>
                      <a:noFill/>
                    </a:lnL>
                    <a:lnR>
                      <a:noFill/>
                    </a:lnR>
                    <a:lnT>
                      <a:noFill/>
                    </a:lnT>
                    <a:lnB>
                      <a:noFill/>
                    </a:lnB>
                  </a:tcPr>
                </a:tc>
                <a:extLst>
                  <a:ext uri="{0D108BD9-81ED-4DB2-BD59-A6C34878D82A}">
                    <a16:rowId xmlns:a16="http://schemas.microsoft.com/office/drawing/2014/main" val="10003"/>
                  </a:ext>
                </a:extLst>
              </a:tr>
              <a:tr h="306503">
                <a:tc>
                  <a:txBody>
                    <a:bodyPr/>
                    <a:lstStyle/>
                    <a:p>
                      <a:pPr algn="ctr" fontAlgn="b"/>
                      <a:r>
                        <a:rPr lang="en-US" sz="1800" b="0" i="0" u="none" strike="noStrike">
                          <a:solidFill>
                            <a:srgbClr val="000000"/>
                          </a:solidFill>
                          <a:latin typeface="Calibri"/>
                        </a:rPr>
                        <a:t>53</a:t>
                      </a:r>
                    </a:p>
                  </a:txBody>
                  <a:tcPr marL="0" marR="0" marT="0" marB="0" anchor="b">
                    <a:lnL>
                      <a:noFill/>
                    </a:lnL>
                    <a:lnR>
                      <a:noFill/>
                    </a:lnR>
                    <a:lnT>
                      <a:noFill/>
                    </a:lnT>
                    <a:lnB>
                      <a:noFill/>
                    </a:lnB>
                  </a:tcPr>
                </a:tc>
                <a:tc>
                  <a:txBody>
                    <a:bodyPr/>
                    <a:lstStyle/>
                    <a:p>
                      <a:pPr algn="ctr" fontAlgn="b"/>
                      <a:r>
                        <a:rPr lang="en-US" sz="1800" b="0" i="0" u="none" strike="noStrike">
                          <a:solidFill>
                            <a:srgbClr val="000000"/>
                          </a:solidFill>
                          <a:latin typeface="Calibri"/>
                        </a:rPr>
                        <a:t>6</a:t>
                      </a:r>
                    </a:p>
                  </a:txBody>
                  <a:tcPr marL="0" marR="0" marT="0" marB="0" anchor="b">
                    <a:lnL>
                      <a:noFill/>
                    </a:lnL>
                    <a:lnR>
                      <a:noFill/>
                    </a:lnR>
                    <a:lnT>
                      <a:noFill/>
                    </a:lnT>
                    <a:lnB>
                      <a:noFill/>
                    </a:lnB>
                  </a:tcPr>
                </a:tc>
                <a:tc>
                  <a:txBody>
                    <a:bodyPr/>
                    <a:lstStyle/>
                    <a:p>
                      <a:pPr algn="ctr" fontAlgn="b"/>
                      <a:r>
                        <a:rPr lang="en-US" sz="1800" b="0" i="0" u="none" strike="noStrike">
                          <a:solidFill>
                            <a:srgbClr val="000000"/>
                          </a:solidFill>
                          <a:latin typeface="Calibri"/>
                        </a:rPr>
                        <a:t>0.24</a:t>
                      </a:r>
                    </a:p>
                  </a:txBody>
                  <a:tcPr marL="0" marR="0" marT="0" marB="0" anchor="b">
                    <a:lnL>
                      <a:noFill/>
                    </a:lnL>
                    <a:lnR>
                      <a:noFill/>
                    </a:lnR>
                    <a:lnT>
                      <a:noFill/>
                    </a:lnT>
                    <a:lnB>
                      <a:noFill/>
                    </a:lnB>
                  </a:tcPr>
                </a:tc>
                <a:tc>
                  <a:txBody>
                    <a:bodyPr/>
                    <a:lstStyle/>
                    <a:p>
                      <a:pPr algn="ctr" fontAlgn="b"/>
                      <a:r>
                        <a:rPr lang="en-US" sz="1800" b="0" i="0" u="none" strike="noStrike">
                          <a:solidFill>
                            <a:srgbClr val="000000"/>
                          </a:solidFill>
                          <a:latin typeface="Calibri"/>
                        </a:rPr>
                        <a:t>0.64</a:t>
                      </a:r>
                    </a:p>
                  </a:txBody>
                  <a:tcPr marL="0" marR="0" marT="0" marB="0" anchor="b">
                    <a:lnL>
                      <a:noFill/>
                    </a:lnL>
                    <a:lnR>
                      <a:noFill/>
                    </a:lnR>
                    <a:lnT>
                      <a:noFill/>
                    </a:lnT>
                    <a:lnB>
                      <a:noFill/>
                    </a:lnB>
                  </a:tcPr>
                </a:tc>
                <a:tc>
                  <a:txBody>
                    <a:bodyPr/>
                    <a:lstStyle/>
                    <a:p>
                      <a:pPr algn="ctr" fontAlgn="b"/>
                      <a:r>
                        <a:rPr lang="en-US" sz="1800" b="0" i="0" u="none" strike="noStrike">
                          <a:solidFill>
                            <a:srgbClr val="000000"/>
                          </a:solidFill>
                          <a:latin typeface="Calibri"/>
                        </a:rPr>
                        <a:t>41 - 64</a:t>
                      </a:r>
                    </a:p>
                  </a:txBody>
                  <a:tcPr marL="0" marR="0" marT="0" marB="0" anchor="b">
                    <a:lnL>
                      <a:noFill/>
                    </a:lnL>
                    <a:lnR>
                      <a:noFill/>
                    </a:lnR>
                    <a:lnT>
                      <a:noFill/>
                    </a:lnT>
                    <a:lnB>
                      <a:noFill/>
                    </a:lnB>
                  </a:tcPr>
                </a:tc>
                <a:extLst>
                  <a:ext uri="{0D108BD9-81ED-4DB2-BD59-A6C34878D82A}">
                    <a16:rowId xmlns:a16="http://schemas.microsoft.com/office/drawing/2014/main" val="10004"/>
                  </a:ext>
                </a:extLst>
              </a:tr>
              <a:tr h="306503">
                <a:tc>
                  <a:txBody>
                    <a:bodyPr/>
                    <a:lstStyle/>
                    <a:p>
                      <a:pPr algn="ctr" fontAlgn="b"/>
                      <a:r>
                        <a:rPr lang="en-US" sz="1800" b="0" i="0" u="none" strike="noStrike">
                          <a:solidFill>
                            <a:srgbClr val="000000"/>
                          </a:solidFill>
                          <a:latin typeface="Calibri"/>
                        </a:rPr>
                        <a:t>56</a:t>
                      </a:r>
                    </a:p>
                  </a:txBody>
                  <a:tcPr marL="0" marR="0" marT="0" marB="0" anchor="b">
                    <a:lnL>
                      <a:noFill/>
                    </a:lnL>
                    <a:lnR>
                      <a:noFill/>
                    </a:lnR>
                    <a:lnT>
                      <a:noFill/>
                    </a:lnT>
                    <a:lnB>
                      <a:noFill/>
                    </a:lnB>
                  </a:tcPr>
                </a:tc>
                <a:tc>
                  <a:txBody>
                    <a:bodyPr/>
                    <a:lstStyle/>
                    <a:p>
                      <a:pPr algn="ctr" fontAlgn="b"/>
                      <a:r>
                        <a:rPr lang="en-US" sz="1800" b="0" i="0" u="none" strike="noStrike">
                          <a:solidFill>
                            <a:srgbClr val="000000"/>
                          </a:solidFill>
                          <a:latin typeface="Calibri"/>
                        </a:rPr>
                        <a:t>3</a:t>
                      </a:r>
                    </a:p>
                  </a:txBody>
                  <a:tcPr marL="0" marR="0" marT="0" marB="0" anchor="b">
                    <a:lnL>
                      <a:noFill/>
                    </a:lnL>
                    <a:lnR>
                      <a:noFill/>
                    </a:lnR>
                    <a:lnT>
                      <a:noFill/>
                    </a:lnT>
                    <a:lnB>
                      <a:noFill/>
                    </a:lnB>
                  </a:tcPr>
                </a:tc>
                <a:tc>
                  <a:txBody>
                    <a:bodyPr/>
                    <a:lstStyle/>
                    <a:p>
                      <a:pPr algn="ctr" fontAlgn="b"/>
                      <a:r>
                        <a:rPr lang="en-US" sz="1800" b="0" i="0" u="none" strike="noStrike">
                          <a:solidFill>
                            <a:srgbClr val="000000"/>
                          </a:solidFill>
                          <a:latin typeface="Calibri"/>
                        </a:rPr>
                        <a:t>0.12</a:t>
                      </a:r>
                    </a:p>
                  </a:txBody>
                  <a:tcPr marL="0" marR="0" marT="0" marB="0" anchor="b">
                    <a:lnL>
                      <a:noFill/>
                    </a:lnL>
                    <a:lnR>
                      <a:noFill/>
                    </a:lnR>
                    <a:lnT>
                      <a:noFill/>
                    </a:lnT>
                    <a:lnB>
                      <a:noFill/>
                    </a:lnB>
                  </a:tcPr>
                </a:tc>
                <a:tc>
                  <a:txBody>
                    <a:bodyPr/>
                    <a:lstStyle/>
                    <a:p>
                      <a:pPr algn="ctr" fontAlgn="b"/>
                      <a:r>
                        <a:rPr lang="en-US" sz="1800" b="0" i="0" u="none" strike="noStrike">
                          <a:solidFill>
                            <a:srgbClr val="000000"/>
                          </a:solidFill>
                          <a:latin typeface="Calibri"/>
                        </a:rPr>
                        <a:t>0.76</a:t>
                      </a:r>
                    </a:p>
                  </a:txBody>
                  <a:tcPr marL="0" marR="0" marT="0" marB="0" anchor="b">
                    <a:lnL>
                      <a:noFill/>
                    </a:lnL>
                    <a:lnR>
                      <a:noFill/>
                    </a:lnR>
                    <a:lnT>
                      <a:noFill/>
                    </a:lnT>
                    <a:lnB>
                      <a:noFill/>
                    </a:lnB>
                  </a:tcPr>
                </a:tc>
                <a:tc>
                  <a:txBody>
                    <a:bodyPr/>
                    <a:lstStyle/>
                    <a:p>
                      <a:pPr algn="ctr" fontAlgn="b"/>
                      <a:r>
                        <a:rPr lang="en-US" sz="1800" b="0" i="0" u="none" strike="noStrike">
                          <a:solidFill>
                            <a:srgbClr val="000000"/>
                          </a:solidFill>
                          <a:latin typeface="Calibri"/>
                        </a:rPr>
                        <a:t>65 - 76</a:t>
                      </a:r>
                    </a:p>
                  </a:txBody>
                  <a:tcPr marL="0" marR="0" marT="0" marB="0" anchor="b">
                    <a:lnL>
                      <a:noFill/>
                    </a:lnL>
                    <a:lnR>
                      <a:noFill/>
                    </a:lnR>
                    <a:lnT>
                      <a:noFill/>
                    </a:lnT>
                    <a:lnB>
                      <a:noFill/>
                    </a:lnB>
                  </a:tcPr>
                </a:tc>
                <a:extLst>
                  <a:ext uri="{0D108BD9-81ED-4DB2-BD59-A6C34878D82A}">
                    <a16:rowId xmlns:a16="http://schemas.microsoft.com/office/drawing/2014/main" val="10005"/>
                  </a:ext>
                </a:extLst>
              </a:tr>
              <a:tr h="306503">
                <a:tc>
                  <a:txBody>
                    <a:bodyPr/>
                    <a:lstStyle/>
                    <a:p>
                      <a:pPr algn="ctr" fontAlgn="b"/>
                      <a:r>
                        <a:rPr lang="en-US" sz="1800" b="0" i="0" u="none" strike="noStrike">
                          <a:solidFill>
                            <a:srgbClr val="000000"/>
                          </a:solidFill>
                          <a:latin typeface="Calibri"/>
                        </a:rPr>
                        <a:t>59</a:t>
                      </a:r>
                    </a:p>
                  </a:txBody>
                  <a:tcPr marL="0" marR="0" marT="0" marB="0" anchor="b">
                    <a:lnL>
                      <a:noFill/>
                    </a:lnL>
                    <a:lnR>
                      <a:noFill/>
                    </a:lnR>
                    <a:lnT>
                      <a:noFill/>
                    </a:lnT>
                    <a:lnB>
                      <a:noFill/>
                    </a:lnB>
                  </a:tcPr>
                </a:tc>
                <a:tc>
                  <a:txBody>
                    <a:bodyPr/>
                    <a:lstStyle/>
                    <a:p>
                      <a:pPr algn="ctr" fontAlgn="b"/>
                      <a:r>
                        <a:rPr lang="en-US" sz="1800" b="0" i="0" u="none" strike="noStrike">
                          <a:solidFill>
                            <a:srgbClr val="000000"/>
                          </a:solidFill>
                          <a:latin typeface="Calibri"/>
                        </a:rPr>
                        <a:t>6</a:t>
                      </a:r>
                    </a:p>
                  </a:txBody>
                  <a:tcPr marL="0" marR="0" marT="0" marB="0" anchor="b">
                    <a:lnL>
                      <a:noFill/>
                    </a:lnL>
                    <a:lnR>
                      <a:noFill/>
                    </a:lnR>
                    <a:lnT>
                      <a:noFill/>
                    </a:lnT>
                    <a:lnB>
                      <a:noFill/>
                    </a:lnB>
                  </a:tcPr>
                </a:tc>
                <a:tc>
                  <a:txBody>
                    <a:bodyPr/>
                    <a:lstStyle/>
                    <a:p>
                      <a:pPr algn="ctr" fontAlgn="b"/>
                      <a:r>
                        <a:rPr lang="en-US" sz="1800" b="0" i="0" u="none" strike="noStrike">
                          <a:solidFill>
                            <a:srgbClr val="000000"/>
                          </a:solidFill>
                          <a:latin typeface="Calibri"/>
                        </a:rPr>
                        <a:t>0.24</a:t>
                      </a:r>
                    </a:p>
                  </a:txBody>
                  <a:tcPr marL="0" marR="0" marT="0" marB="0" anchor="b">
                    <a:lnL>
                      <a:noFill/>
                    </a:lnL>
                    <a:lnR>
                      <a:noFill/>
                    </a:lnR>
                    <a:lnT>
                      <a:noFill/>
                    </a:lnT>
                    <a:lnB>
                      <a:noFill/>
                    </a:lnB>
                  </a:tcPr>
                </a:tc>
                <a:tc>
                  <a:txBody>
                    <a:bodyPr/>
                    <a:lstStyle/>
                    <a:p>
                      <a:pPr algn="ctr" fontAlgn="b"/>
                      <a:r>
                        <a:rPr lang="en-US" sz="1800" b="0" i="0" u="none" strike="noStrike">
                          <a:solidFill>
                            <a:srgbClr val="000000"/>
                          </a:solidFill>
                          <a:latin typeface="Calibri"/>
                        </a:rPr>
                        <a:t>1.00</a:t>
                      </a:r>
                    </a:p>
                  </a:txBody>
                  <a:tcPr marL="0" marR="0" marT="0" marB="0" anchor="b">
                    <a:lnL>
                      <a:noFill/>
                    </a:lnL>
                    <a:lnR>
                      <a:noFill/>
                    </a:lnR>
                    <a:lnT>
                      <a:noFill/>
                    </a:lnT>
                    <a:lnB>
                      <a:noFill/>
                    </a:lnB>
                  </a:tcPr>
                </a:tc>
                <a:tc>
                  <a:txBody>
                    <a:bodyPr/>
                    <a:lstStyle/>
                    <a:p>
                      <a:pPr algn="ctr" fontAlgn="b"/>
                      <a:r>
                        <a:rPr lang="en-US" sz="1800" b="0" i="0" u="none" strike="noStrike">
                          <a:solidFill>
                            <a:srgbClr val="000000"/>
                          </a:solidFill>
                          <a:latin typeface="Calibri"/>
                        </a:rPr>
                        <a:t>77 - 99</a:t>
                      </a:r>
                    </a:p>
                  </a:txBody>
                  <a:tcPr marL="0" marR="0" marT="0" marB="0" anchor="b">
                    <a:lnL>
                      <a:noFill/>
                    </a:lnL>
                    <a:lnR>
                      <a:noFill/>
                    </a:lnR>
                    <a:lnT>
                      <a:noFill/>
                    </a:lnT>
                    <a:lnB>
                      <a:noFill/>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5012595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2374075" y="5703124"/>
            <a:ext cx="381000" cy="316675"/>
          </a:xfrm>
          <a:prstGeom prst="rect">
            <a:avLst/>
          </a:prstGeom>
          <a:solidFill>
            <a:schemeClr val="accent2">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276600" y="5638800"/>
            <a:ext cx="762000" cy="381000"/>
          </a:xfrm>
          <a:prstGeom prst="ellipse">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a:t>Simulate Forecast Value</a:t>
            </a:r>
          </a:p>
        </p:txBody>
      </p:sp>
      <p:sp>
        <p:nvSpPr>
          <p:cNvPr id="5" name="Content Placeholder 4"/>
          <p:cNvSpPr>
            <a:spLocks noGrp="1"/>
          </p:cNvSpPr>
          <p:nvPr>
            <p:ph idx="1"/>
          </p:nvPr>
        </p:nvSpPr>
        <p:spPr/>
        <p:txBody>
          <a:bodyPr/>
          <a:lstStyle/>
          <a:p>
            <a:r>
              <a:rPr lang="en-US"/>
              <a:t>Pick a random number between 0 and 99 using a computer or a random number table.</a:t>
            </a:r>
          </a:p>
          <a:p>
            <a:r>
              <a:rPr lang="en-US"/>
              <a:t>Use the random number as an index into the random number interval.</a:t>
            </a:r>
          </a:p>
        </p:txBody>
      </p:sp>
      <p:sp>
        <p:nvSpPr>
          <p:cNvPr id="2" name="Date Placeholder 1"/>
          <p:cNvSpPr>
            <a:spLocks noGrp="1"/>
          </p:cNvSpPr>
          <p:nvPr>
            <p:ph type="dt" sz="half" idx="10"/>
          </p:nvPr>
        </p:nvSpPr>
        <p:spPr/>
        <p:txBody>
          <a:bodyPr/>
          <a:lstStyle/>
          <a:p>
            <a:r>
              <a:rPr lang="en-US"/>
              <a:t>3.303</a:t>
            </a:r>
          </a:p>
        </p:txBody>
      </p:sp>
      <p:sp>
        <p:nvSpPr>
          <p:cNvPr id="3" name="Footer Placeholder 2"/>
          <p:cNvSpPr>
            <a:spLocks noGrp="1"/>
          </p:cNvSpPr>
          <p:nvPr>
            <p:ph type="ftr" sz="quarter" idx="11"/>
          </p:nvPr>
        </p:nvSpPr>
        <p:spPr/>
        <p:txBody>
          <a:bodyPr/>
          <a:lstStyle/>
          <a:p>
            <a:r>
              <a:rPr lang="en-US"/>
              <a:t>Basic Time Series Forecasting Methods</a:t>
            </a:r>
          </a:p>
        </p:txBody>
      </p:sp>
      <p:sp>
        <p:nvSpPr>
          <p:cNvPr id="6" name="Slide Number Placeholder 5"/>
          <p:cNvSpPr>
            <a:spLocks noGrp="1"/>
          </p:cNvSpPr>
          <p:nvPr>
            <p:ph type="sldNum" sz="quarter" idx="12"/>
          </p:nvPr>
        </p:nvSpPr>
        <p:spPr/>
        <p:txBody>
          <a:bodyPr/>
          <a:lstStyle/>
          <a:p>
            <a:fld id="{C0F4FBFA-1248-4AAF-9253-30F121885773}" type="slidenum">
              <a:rPr lang="en-US" smtClean="0"/>
              <a:t>56</a:t>
            </a:fld>
            <a:endParaRPr lang="en-US"/>
          </a:p>
        </p:txBody>
      </p:sp>
      <p:sp>
        <p:nvSpPr>
          <p:cNvPr id="7" name="TextBox 6"/>
          <p:cNvSpPr txBox="1"/>
          <p:nvPr/>
        </p:nvSpPr>
        <p:spPr>
          <a:xfrm>
            <a:off x="4724400" y="4572000"/>
            <a:ext cx="2553904" cy="707886"/>
          </a:xfrm>
          <a:prstGeom prst="rect">
            <a:avLst/>
          </a:prstGeom>
          <a:noFill/>
        </p:spPr>
        <p:txBody>
          <a:bodyPr wrap="none" rtlCol="0">
            <a:spAutoFit/>
          </a:bodyPr>
          <a:lstStyle/>
          <a:p>
            <a:r>
              <a:rPr lang="en-US" sz="2000">
                <a:solidFill>
                  <a:schemeClr val="accent1">
                    <a:lumMod val="75000"/>
                  </a:schemeClr>
                </a:solidFill>
                <a:latin typeface="Comic Sans MS" pitchFamily="66" charset="0"/>
              </a:rPr>
              <a:t>Random Number: 41</a:t>
            </a:r>
          </a:p>
          <a:p>
            <a:r>
              <a:rPr lang="en-US" sz="2000">
                <a:solidFill>
                  <a:schemeClr val="accent1">
                    <a:lumMod val="75000"/>
                  </a:schemeClr>
                </a:solidFill>
                <a:latin typeface="Comic Sans MS" pitchFamily="66" charset="0"/>
              </a:rPr>
              <a:t>Forecast: 53</a:t>
            </a:r>
          </a:p>
        </p:txBody>
      </p:sp>
      <p:graphicFrame>
        <p:nvGraphicFramePr>
          <p:cNvPr id="8" name="Table 7"/>
          <p:cNvGraphicFramePr>
            <a:graphicFrameLocks noGrp="1"/>
          </p:cNvGraphicFramePr>
          <p:nvPr/>
        </p:nvGraphicFramePr>
        <p:xfrm>
          <a:off x="2057400" y="4191000"/>
          <a:ext cx="2133600" cy="2286000"/>
        </p:xfrm>
        <a:graphic>
          <a:graphicData uri="http://schemas.openxmlformats.org/drawingml/2006/table">
            <a:tbl>
              <a:tblPr/>
              <a:tblGrid>
                <a:gridCol w="10668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tblGrid>
              <a:tr h="753486">
                <a:tc>
                  <a:txBody>
                    <a:bodyPr/>
                    <a:lstStyle/>
                    <a:p>
                      <a:pPr algn="ctr" fontAlgn="b"/>
                      <a:r>
                        <a:rPr lang="en-US" sz="1600" b="1" i="0" u="none" strike="noStrike">
                          <a:solidFill>
                            <a:srgbClr val="000000"/>
                          </a:solidFill>
                          <a:latin typeface="Calibri"/>
                        </a:rPr>
                        <a:t>Average Number of Calls</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600" b="1" i="0" u="none" strike="noStrike">
                          <a:solidFill>
                            <a:srgbClr val="000000"/>
                          </a:solidFill>
                          <a:latin typeface="Calibri"/>
                        </a:rPr>
                        <a:t>Random Number Range</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255419">
                <a:tc>
                  <a:txBody>
                    <a:bodyPr/>
                    <a:lstStyle/>
                    <a:p>
                      <a:pPr algn="ctr" fontAlgn="b"/>
                      <a:r>
                        <a:rPr lang="en-US" sz="1600" b="0" i="0" u="none" strike="noStrike">
                          <a:solidFill>
                            <a:srgbClr val="000000"/>
                          </a:solidFill>
                          <a:latin typeface="Calibri"/>
                        </a:rPr>
                        <a:t>44</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latin typeface="Calibri"/>
                        </a:rPr>
                        <a:t>00 - 20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255419">
                <a:tc>
                  <a:txBody>
                    <a:bodyPr/>
                    <a:lstStyle/>
                    <a:p>
                      <a:pPr algn="ctr" fontAlgn="b"/>
                      <a:r>
                        <a:rPr lang="en-US" sz="1600" b="0" i="0" u="none" strike="noStrike">
                          <a:solidFill>
                            <a:srgbClr val="000000"/>
                          </a:solidFill>
                          <a:latin typeface="Calibri"/>
                        </a:rPr>
                        <a:t>47</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latin typeface="Calibri"/>
                        </a:rPr>
                        <a:t>21 - 32</a:t>
                      </a:r>
                    </a:p>
                  </a:txBody>
                  <a:tcPr marL="0" marR="0" marT="0" marB="0" anchor="b">
                    <a:lnL>
                      <a:noFill/>
                    </a:lnL>
                    <a:lnR>
                      <a:noFill/>
                    </a:lnR>
                    <a:lnT>
                      <a:noFill/>
                    </a:lnT>
                    <a:lnB>
                      <a:noFill/>
                    </a:lnB>
                  </a:tcPr>
                </a:tc>
                <a:extLst>
                  <a:ext uri="{0D108BD9-81ED-4DB2-BD59-A6C34878D82A}">
                    <a16:rowId xmlns:a16="http://schemas.microsoft.com/office/drawing/2014/main" val="10002"/>
                  </a:ext>
                </a:extLst>
              </a:tr>
              <a:tr h="255419">
                <a:tc>
                  <a:txBody>
                    <a:bodyPr/>
                    <a:lstStyle/>
                    <a:p>
                      <a:pPr algn="ctr" fontAlgn="b"/>
                      <a:r>
                        <a:rPr lang="en-US" sz="1600" b="0" i="0" u="none" strike="noStrike">
                          <a:solidFill>
                            <a:srgbClr val="000000"/>
                          </a:solidFill>
                          <a:latin typeface="Calibri"/>
                        </a:rPr>
                        <a:t>50</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latin typeface="Calibri"/>
                        </a:rPr>
                        <a:t>33 - 40</a:t>
                      </a:r>
                    </a:p>
                  </a:txBody>
                  <a:tcPr marL="0" marR="0" marT="0" marB="0" anchor="b">
                    <a:lnL>
                      <a:noFill/>
                    </a:lnL>
                    <a:lnR>
                      <a:noFill/>
                    </a:lnR>
                    <a:lnT>
                      <a:noFill/>
                    </a:lnT>
                    <a:lnB>
                      <a:noFill/>
                    </a:lnB>
                  </a:tcPr>
                </a:tc>
                <a:extLst>
                  <a:ext uri="{0D108BD9-81ED-4DB2-BD59-A6C34878D82A}">
                    <a16:rowId xmlns:a16="http://schemas.microsoft.com/office/drawing/2014/main" val="10003"/>
                  </a:ext>
                </a:extLst>
              </a:tr>
              <a:tr h="255419">
                <a:tc>
                  <a:txBody>
                    <a:bodyPr/>
                    <a:lstStyle/>
                    <a:p>
                      <a:pPr algn="ctr" fontAlgn="b"/>
                      <a:r>
                        <a:rPr lang="en-US" sz="1600" b="0" i="0" u="none" strike="noStrike">
                          <a:solidFill>
                            <a:srgbClr val="000000"/>
                          </a:solidFill>
                          <a:latin typeface="Calibri"/>
                        </a:rPr>
                        <a:t>53</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latin typeface="Calibri"/>
                        </a:rPr>
                        <a:t>41 - 64</a:t>
                      </a:r>
                    </a:p>
                  </a:txBody>
                  <a:tcPr marL="0" marR="0" marT="0" marB="0" anchor="b">
                    <a:lnL>
                      <a:noFill/>
                    </a:lnL>
                    <a:lnR>
                      <a:noFill/>
                    </a:lnR>
                    <a:lnT>
                      <a:noFill/>
                    </a:lnT>
                    <a:lnB>
                      <a:noFill/>
                    </a:lnB>
                  </a:tcPr>
                </a:tc>
                <a:extLst>
                  <a:ext uri="{0D108BD9-81ED-4DB2-BD59-A6C34878D82A}">
                    <a16:rowId xmlns:a16="http://schemas.microsoft.com/office/drawing/2014/main" val="10004"/>
                  </a:ext>
                </a:extLst>
              </a:tr>
              <a:tr h="255419">
                <a:tc>
                  <a:txBody>
                    <a:bodyPr/>
                    <a:lstStyle/>
                    <a:p>
                      <a:pPr algn="ctr" fontAlgn="b"/>
                      <a:r>
                        <a:rPr lang="en-US" sz="1600" b="0" i="0" u="none" strike="noStrike">
                          <a:solidFill>
                            <a:srgbClr val="000000"/>
                          </a:solidFill>
                          <a:latin typeface="Calibri"/>
                        </a:rPr>
                        <a:t>56</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latin typeface="Calibri"/>
                        </a:rPr>
                        <a:t>65 - 76</a:t>
                      </a:r>
                    </a:p>
                  </a:txBody>
                  <a:tcPr marL="0" marR="0" marT="0" marB="0" anchor="b">
                    <a:lnL>
                      <a:noFill/>
                    </a:lnL>
                    <a:lnR>
                      <a:noFill/>
                    </a:lnR>
                    <a:lnT>
                      <a:noFill/>
                    </a:lnT>
                    <a:lnB>
                      <a:noFill/>
                    </a:lnB>
                  </a:tcPr>
                </a:tc>
                <a:extLst>
                  <a:ext uri="{0D108BD9-81ED-4DB2-BD59-A6C34878D82A}">
                    <a16:rowId xmlns:a16="http://schemas.microsoft.com/office/drawing/2014/main" val="10005"/>
                  </a:ext>
                </a:extLst>
              </a:tr>
              <a:tr h="255419">
                <a:tc>
                  <a:txBody>
                    <a:bodyPr/>
                    <a:lstStyle/>
                    <a:p>
                      <a:pPr algn="ctr" fontAlgn="b"/>
                      <a:r>
                        <a:rPr lang="en-US" sz="1600" b="0" i="0" u="none" strike="noStrike">
                          <a:solidFill>
                            <a:srgbClr val="000000"/>
                          </a:solidFill>
                          <a:latin typeface="Calibri"/>
                        </a:rPr>
                        <a:t>59</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latin typeface="Calibri"/>
                        </a:rPr>
                        <a:t>77 - 99</a:t>
                      </a:r>
                    </a:p>
                  </a:txBody>
                  <a:tcPr marL="0" marR="0" marT="0" marB="0" anchor="b">
                    <a:lnL>
                      <a:noFill/>
                    </a:lnL>
                    <a:lnR>
                      <a:noFill/>
                    </a:lnR>
                    <a:lnT>
                      <a:noFill/>
                    </a:lnT>
                    <a:lnB>
                      <a:noFill/>
                    </a:lnB>
                  </a:tcPr>
                </a:tc>
                <a:extLst>
                  <a:ext uri="{0D108BD9-81ED-4DB2-BD59-A6C34878D82A}">
                    <a16:rowId xmlns:a16="http://schemas.microsoft.com/office/drawing/2014/main" val="10006"/>
                  </a:ext>
                </a:extLst>
              </a:tr>
            </a:tbl>
          </a:graphicData>
        </a:graphic>
      </p:graphicFrame>
      <p:cxnSp>
        <p:nvCxnSpPr>
          <p:cNvPr id="20" name="Straight Arrow Connector 19"/>
          <p:cNvCxnSpPr/>
          <p:nvPr/>
        </p:nvCxnSpPr>
        <p:spPr>
          <a:xfrm rot="10800000">
            <a:off x="2743200" y="584365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Freeform 20"/>
          <p:cNvSpPr/>
          <p:nvPr/>
        </p:nvSpPr>
        <p:spPr>
          <a:xfrm>
            <a:off x="4132613" y="4928260"/>
            <a:ext cx="3354780" cy="914400"/>
          </a:xfrm>
          <a:custGeom>
            <a:avLst/>
            <a:gdLst>
              <a:gd name="connsiteX0" fmla="*/ 2885704 w 3354780"/>
              <a:gd name="connsiteY0" fmla="*/ 0 h 914400"/>
              <a:gd name="connsiteX1" fmla="*/ 2873829 w 3354780"/>
              <a:gd name="connsiteY1" fmla="*/ 498763 h 914400"/>
              <a:gd name="connsiteX2" fmla="*/ 0 w 3354780"/>
              <a:gd name="connsiteY2" fmla="*/ 914400 h 914400"/>
            </a:gdLst>
            <a:ahLst/>
            <a:cxnLst>
              <a:cxn ang="0">
                <a:pos x="connsiteX0" y="connsiteY0"/>
              </a:cxn>
              <a:cxn ang="0">
                <a:pos x="connsiteX1" y="connsiteY1"/>
              </a:cxn>
              <a:cxn ang="0">
                <a:pos x="connsiteX2" y="connsiteY2"/>
              </a:cxn>
            </a:cxnLst>
            <a:rect l="l" t="t" r="r" b="b"/>
            <a:pathLst>
              <a:path w="3354780" h="914400">
                <a:moveTo>
                  <a:pt x="2885704" y="0"/>
                </a:moveTo>
                <a:cubicBezTo>
                  <a:pt x="3120242" y="173181"/>
                  <a:pt x="3354780" y="346363"/>
                  <a:pt x="2873829" y="498763"/>
                </a:cubicBezTo>
                <a:cubicBezTo>
                  <a:pt x="2392878" y="651163"/>
                  <a:pt x="1196439" y="782781"/>
                  <a:pt x="0" y="914400"/>
                </a:cubicBezTo>
              </a:path>
            </a:pathLst>
          </a:custGeom>
          <a:ln>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571095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362200" y="2667000"/>
            <a:ext cx="2362200" cy="1371600"/>
          </a:xfrm>
          <a:prstGeom prst="roundRect">
            <a:avLst/>
          </a:prstGeom>
          <a:solidFill>
            <a:schemeClr val="bg1">
              <a:lumMod val="8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Object 5"/>
          <p:cNvGraphicFramePr>
            <a:graphicFrameLocks noChangeAspect="1"/>
          </p:cNvGraphicFramePr>
          <p:nvPr/>
        </p:nvGraphicFramePr>
        <p:xfrm>
          <a:off x="2438400" y="2667000"/>
          <a:ext cx="2209800" cy="1295400"/>
        </p:xfrm>
        <a:graphic>
          <a:graphicData uri="http://schemas.openxmlformats.org/presentationml/2006/ole">
            <mc:AlternateContent xmlns:mc="http://schemas.openxmlformats.org/markup-compatibility/2006">
              <mc:Choice xmlns:v="urn:schemas-microsoft-com:vml" Requires="v">
                <p:oleObj name="Equation" r:id="rId2" imgW="736560" imgH="431640" progId="Equation.3">
                  <p:embed/>
                </p:oleObj>
              </mc:Choice>
              <mc:Fallback>
                <p:oleObj name="Equation" r:id="rId2" imgW="736560" imgH="431640" progId="Equation.3">
                  <p:embed/>
                  <p:pic>
                    <p:nvPicPr>
                      <p:cNvPr id="6"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667000"/>
                        <a:ext cx="2209800" cy="1295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4" name="Title 3"/>
          <p:cNvSpPr>
            <a:spLocks noGrp="1"/>
          </p:cNvSpPr>
          <p:nvPr>
            <p:ph type="title"/>
          </p:nvPr>
        </p:nvSpPr>
        <p:spPr/>
        <p:txBody>
          <a:bodyPr/>
          <a:lstStyle/>
          <a:p>
            <a:r>
              <a:rPr lang="en-US"/>
              <a:t>Expected Value</a:t>
            </a:r>
          </a:p>
        </p:txBody>
      </p:sp>
      <p:sp>
        <p:nvSpPr>
          <p:cNvPr id="5" name="Content Placeholder 4"/>
          <p:cNvSpPr>
            <a:spLocks noGrp="1"/>
          </p:cNvSpPr>
          <p:nvPr>
            <p:ph idx="1"/>
          </p:nvPr>
        </p:nvSpPr>
        <p:spPr/>
        <p:txBody>
          <a:bodyPr/>
          <a:lstStyle/>
          <a:p>
            <a:r>
              <a:rPr lang="en-US"/>
              <a:t>The average value is the expected value of the probability distribution:</a:t>
            </a:r>
            <a:br>
              <a:rPr lang="en-US"/>
            </a:br>
            <a:br>
              <a:rPr lang="en-US"/>
            </a:br>
            <a:br>
              <a:rPr lang="en-US"/>
            </a:br>
            <a:br>
              <a:rPr lang="en-US"/>
            </a:br>
            <a:endParaRPr lang="en-US"/>
          </a:p>
          <a:p>
            <a:r>
              <a:rPr lang="en-US"/>
              <a:t>So, the average expected number of calls per day would be 52.</a:t>
            </a:r>
          </a:p>
        </p:txBody>
      </p:sp>
      <p:sp>
        <p:nvSpPr>
          <p:cNvPr id="9" name="Date Placeholder 8"/>
          <p:cNvSpPr>
            <a:spLocks noGrp="1"/>
          </p:cNvSpPr>
          <p:nvPr>
            <p:ph type="dt" sz="half" idx="10"/>
          </p:nvPr>
        </p:nvSpPr>
        <p:spPr/>
        <p:txBody>
          <a:bodyPr/>
          <a:lstStyle/>
          <a:p>
            <a:r>
              <a:rPr lang="en-US"/>
              <a:t>3.303</a:t>
            </a:r>
          </a:p>
        </p:txBody>
      </p:sp>
      <p:sp>
        <p:nvSpPr>
          <p:cNvPr id="10" name="Footer Placeholder 9"/>
          <p:cNvSpPr>
            <a:spLocks noGrp="1"/>
          </p:cNvSpPr>
          <p:nvPr>
            <p:ph type="ftr" sz="quarter" idx="11"/>
          </p:nvPr>
        </p:nvSpPr>
        <p:spPr/>
        <p:txBody>
          <a:bodyPr/>
          <a:lstStyle/>
          <a:p>
            <a:r>
              <a:rPr lang="en-US"/>
              <a:t>Basic Time Series Forecasting Methods</a:t>
            </a:r>
          </a:p>
        </p:txBody>
      </p:sp>
      <p:sp>
        <p:nvSpPr>
          <p:cNvPr id="11" name="Slide Number Placeholder 10"/>
          <p:cNvSpPr>
            <a:spLocks noGrp="1"/>
          </p:cNvSpPr>
          <p:nvPr>
            <p:ph type="sldNum" sz="quarter" idx="12"/>
          </p:nvPr>
        </p:nvSpPr>
        <p:spPr/>
        <p:txBody>
          <a:bodyPr/>
          <a:lstStyle/>
          <a:p>
            <a:fld id="{C0F4FBFA-1248-4AAF-9253-30F121885773}" type="slidenum">
              <a:rPr lang="en-US" smtClean="0"/>
              <a:t>57</a:t>
            </a:fld>
            <a:endParaRPr lang="en-US"/>
          </a:p>
        </p:txBody>
      </p:sp>
    </p:spTree>
    <p:extLst>
      <p:ext uri="{BB962C8B-B14F-4D97-AF65-F5344CB8AC3E}">
        <p14:creationId xmlns:p14="http://schemas.microsoft.com/office/powerpoint/2010/main" val="4534228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7430" y="3581400"/>
            <a:ext cx="7886700" cy="2047876"/>
          </a:xfrm>
        </p:spPr>
        <p:txBody>
          <a:bodyPr>
            <a:normAutofit/>
          </a:bodyPr>
          <a:lstStyle/>
          <a:p>
            <a:r>
              <a:rPr lang="en-US"/>
              <a:t>Model Evaluation</a:t>
            </a:r>
          </a:p>
        </p:txBody>
      </p:sp>
    </p:spTree>
    <p:extLst>
      <p:ext uri="{BB962C8B-B14F-4D97-AF65-F5344CB8AC3E}">
        <p14:creationId xmlns:p14="http://schemas.microsoft.com/office/powerpoint/2010/main" val="33469015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Model Evaluation</a:t>
            </a:r>
          </a:p>
        </p:txBody>
      </p:sp>
      <p:sp>
        <p:nvSpPr>
          <p:cNvPr id="5" name="Content Placeholder 4"/>
          <p:cNvSpPr>
            <a:spLocks noGrp="1"/>
          </p:cNvSpPr>
          <p:nvPr>
            <p:ph idx="1"/>
          </p:nvPr>
        </p:nvSpPr>
        <p:spPr/>
        <p:txBody>
          <a:bodyPr>
            <a:normAutofit/>
          </a:bodyPr>
          <a:lstStyle/>
          <a:p>
            <a:r>
              <a:rPr lang="en-US" dirty="0"/>
              <a:t>A good model should “fit the data” with only a small error (deviation).</a:t>
            </a:r>
            <a:br>
              <a:rPr lang="en-US" dirty="0"/>
            </a:br>
            <a:br>
              <a:rPr lang="en-US" dirty="0"/>
            </a:br>
            <a:br>
              <a:rPr lang="en-US" dirty="0"/>
            </a:br>
            <a:endParaRPr lang="en-US" dirty="0"/>
          </a:p>
          <a:p>
            <a:r>
              <a:rPr lang="en-US" dirty="0"/>
              <a:t>Common measures of forecast model accuracy:</a:t>
            </a:r>
          </a:p>
          <a:p>
            <a:pPr lvl="1"/>
            <a:r>
              <a:rPr lang="en-US" dirty="0"/>
              <a:t>Mean Absolute Deviation (</a:t>
            </a:r>
            <a:r>
              <a:rPr lang="en-US" i="1" dirty="0"/>
              <a:t>MAD/MAE</a:t>
            </a:r>
            <a:r>
              <a:rPr lang="en-US" dirty="0"/>
              <a:t>)</a:t>
            </a:r>
          </a:p>
          <a:p>
            <a:pPr lvl="1"/>
            <a:r>
              <a:rPr lang="en-US" dirty="0"/>
              <a:t>Mean Squared Error (</a:t>
            </a:r>
            <a:r>
              <a:rPr lang="en-US" i="1" dirty="0"/>
              <a:t>MSE</a:t>
            </a:r>
            <a:r>
              <a:rPr lang="en-US" dirty="0"/>
              <a:t>)</a:t>
            </a:r>
          </a:p>
          <a:p>
            <a:pPr lvl="1"/>
            <a:r>
              <a:rPr lang="en-US" dirty="0"/>
              <a:t>Mean Absolute Percentage Error (</a:t>
            </a:r>
            <a:r>
              <a:rPr lang="en-US" i="1" dirty="0"/>
              <a:t>MAPE</a:t>
            </a:r>
            <a:r>
              <a:rPr lang="en-US" dirty="0"/>
              <a:t>)</a:t>
            </a:r>
          </a:p>
          <a:p>
            <a:pPr lvl="1"/>
            <a:r>
              <a:rPr lang="en-US" dirty="0"/>
              <a:t>Root Mean Squared Error (</a:t>
            </a:r>
            <a:r>
              <a:rPr lang="en-US" i="1" dirty="0"/>
              <a:t>RMSE</a:t>
            </a:r>
            <a:r>
              <a:rPr lang="en-US" dirty="0"/>
              <a:t>)</a:t>
            </a:r>
          </a:p>
        </p:txBody>
      </p:sp>
      <p:sp>
        <p:nvSpPr>
          <p:cNvPr id="2" name="Date Placeholder 1"/>
          <p:cNvSpPr>
            <a:spLocks noGrp="1"/>
          </p:cNvSpPr>
          <p:nvPr>
            <p:ph type="dt" sz="half" idx="10"/>
          </p:nvPr>
        </p:nvSpPr>
        <p:spPr/>
        <p:txBody>
          <a:bodyPr/>
          <a:lstStyle/>
          <a:p>
            <a:r>
              <a:rPr lang="en-US"/>
              <a:t>3.303</a:t>
            </a:r>
          </a:p>
        </p:txBody>
      </p:sp>
      <p:sp>
        <p:nvSpPr>
          <p:cNvPr id="3" name="Footer Placeholder 2"/>
          <p:cNvSpPr>
            <a:spLocks noGrp="1"/>
          </p:cNvSpPr>
          <p:nvPr>
            <p:ph type="ftr" sz="quarter" idx="11"/>
          </p:nvPr>
        </p:nvSpPr>
        <p:spPr/>
        <p:txBody>
          <a:bodyPr/>
          <a:lstStyle/>
          <a:p>
            <a:r>
              <a:rPr lang="en-US"/>
              <a:t>Basic Time Series Forecasting Methods</a:t>
            </a:r>
          </a:p>
        </p:txBody>
      </p:sp>
      <p:sp>
        <p:nvSpPr>
          <p:cNvPr id="7" name="Slide Number Placeholder 6"/>
          <p:cNvSpPr>
            <a:spLocks noGrp="1"/>
          </p:cNvSpPr>
          <p:nvPr>
            <p:ph type="sldNum" sz="quarter" idx="12"/>
          </p:nvPr>
        </p:nvSpPr>
        <p:spPr/>
        <p:txBody>
          <a:bodyPr/>
          <a:lstStyle/>
          <a:p>
            <a:fld id="{C0F4FBFA-1248-4AAF-9253-30F121885773}" type="slidenum">
              <a:rPr lang="en-US" smtClean="0"/>
              <a:t>59</a:t>
            </a:fld>
            <a:endParaRPr lang="en-US"/>
          </a:p>
        </p:txBody>
      </p:sp>
      <p:grpSp>
        <p:nvGrpSpPr>
          <p:cNvPr id="13" name="Group 12"/>
          <p:cNvGrpSpPr/>
          <p:nvPr/>
        </p:nvGrpSpPr>
        <p:grpSpPr>
          <a:xfrm>
            <a:off x="1219200" y="2895600"/>
            <a:ext cx="6172200" cy="762000"/>
            <a:chOff x="1828800" y="2667000"/>
            <a:chExt cx="6172200" cy="762000"/>
          </a:xfrm>
        </p:grpSpPr>
        <p:sp>
          <p:nvSpPr>
            <p:cNvPr id="12" name="Rounded Rectangle 11"/>
            <p:cNvSpPr/>
            <p:nvPr/>
          </p:nvSpPr>
          <p:spPr>
            <a:xfrm>
              <a:off x="1828800" y="2667000"/>
              <a:ext cx="6172200" cy="762000"/>
            </a:xfrm>
            <a:prstGeom prst="roundRect">
              <a:avLst/>
            </a:prstGeom>
            <a:solidFill>
              <a:schemeClr val="bg1">
                <a:lumMod val="8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Object 5"/>
            <p:cNvGraphicFramePr>
              <a:graphicFrameLocks noChangeAspect="1"/>
            </p:cNvGraphicFramePr>
            <p:nvPr/>
          </p:nvGraphicFramePr>
          <p:xfrm>
            <a:off x="1981200" y="2750125"/>
            <a:ext cx="5825067" cy="609600"/>
          </p:xfrm>
          <a:graphic>
            <a:graphicData uri="http://schemas.openxmlformats.org/presentationml/2006/ole">
              <mc:AlternateContent xmlns:mc="http://schemas.openxmlformats.org/markup-compatibility/2006">
                <mc:Choice xmlns:v="urn:schemas-microsoft-com:vml" Requires="v">
                  <p:oleObj name="Equation" r:id="rId2" imgW="2184120" imgH="228600" progId="Equation.3">
                    <p:embed/>
                  </p:oleObj>
                </mc:Choice>
                <mc:Fallback>
                  <p:oleObj name="Equation" r:id="rId2" imgW="2184120" imgH="228600" progId="Equation.3">
                    <p:embed/>
                    <p:pic>
                      <p:nvPicPr>
                        <p:cNvPr id="6"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750125"/>
                          <a:ext cx="5825067" cy="6096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spTree>
    <p:extLst>
      <p:ext uri="{BB962C8B-B14F-4D97-AF65-F5344CB8AC3E}">
        <p14:creationId xmlns:p14="http://schemas.microsoft.com/office/powerpoint/2010/main" val="998356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5181F-0979-093E-EDD3-6FC0306A4D88}"/>
              </a:ext>
            </a:extLst>
          </p:cNvPr>
          <p:cNvSpPr>
            <a:spLocks noGrp="1"/>
          </p:cNvSpPr>
          <p:nvPr>
            <p:ph type="title"/>
          </p:nvPr>
        </p:nvSpPr>
        <p:spPr>
          <a:xfrm>
            <a:off x="628650" y="365127"/>
            <a:ext cx="7886700" cy="1006471"/>
          </a:xfrm>
        </p:spPr>
        <p:txBody>
          <a:bodyPr/>
          <a:lstStyle/>
          <a:p>
            <a:r>
              <a:rPr lang="en-US"/>
              <a:t>Time Series Data</a:t>
            </a:r>
          </a:p>
        </p:txBody>
      </p:sp>
      <p:sp>
        <p:nvSpPr>
          <p:cNvPr id="3" name="Content Placeholder 2">
            <a:extLst>
              <a:ext uri="{FF2B5EF4-FFF2-40B4-BE49-F238E27FC236}">
                <a16:creationId xmlns:a16="http://schemas.microsoft.com/office/drawing/2014/main" id="{2FCE0B01-2010-C417-F748-E0AD19C7EBB5}"/>
              </a:ext>
            </a:extLst>
          </p:cNvPr>
          <p:cNvSpPr>
            <a:spLocks noGrp="1"/>
          </p:cNvSpPr>
          <p:nvPr>
            <p:ph idx="1"/>
          </p:nvPr>
        </p:nvSpPr>
        <p:spPr>
          <a:xfrm>
            <a:off x="628650" y="1825625"/>
            <a:ext cx="7886700" cy="4351338"/>
          </a:xfrm>
        </p:spPr>
        <p:txBody>
          <a:bodyPr>
            <a:normAutofit/>
          </a:bodyPr>
          <a:lstStyle/>
          <a:p>
            <a:r>
              <a:rPr lang="en-US"/>
              <a:t>Forecasting deals with time series data, where observations are collected sequentially over time. </a:t>
            </a:r>
          </a:p>
          <a:p>
            <a:r>
              <a:rPr lang="en-US"/>
              <a:t>The temporal aspect is key, and the order of data points matters.</a:t>
            </a:r>
          </a:p>
          <a:p>
            <a:endParaRPr lang="en-US"/>
          </a:p>
        </p:txBody>
      </p:sp>
      <p:sp>
        <p:nvSpPr>
          <p:cNvPr id="4" name="Date Placeholder 3">
            <a:extLst>
              <a:ext uri="{FF2B5EF4-FFF2-40B4-BE49-F238E27FC236}">
                <a16:creationId xmlns:a16="http://schemas.microsoft.com/office/drawing/2014/main" id="{B683D8A6-ECED-CC99-F0AF-EA8E632F4427}"/>
              </a:ext>
            </a:extLst>
          </p:cNvPr>
          <p:cNvSpPr>
            <a:spLocks noGrp="1"/>
          </p:cNvSpPr>
          <p:nvPr>
            <p:ph type="dt" sz="half" idx="10"/>
          </p:nvPr>
        </p:nvSpPr>
        <p:spPr>
          <a:xfrm>
            <a:off x="628650" y="6356351"/>
            <a:ext cx="2057400" cy="365125"/>
          </a:xfrm>
        </p:spPr>
        <p:txBody>
          <a:bodyPr/>
          <a:lstStyle/>
          <a:p>
            <a:r>
              <a:rPr lang="en-US"/>
              <a:t>3.303</a:t>
            </a:r>
          </a:p>
        </p:txBody>
      </p:sp>
      <p:sp>
        <p:nvSpPr>
          <p:cNvPr id="5" name="Footer Placeholder 4">
            <a:extLst>
              <a:ext uri="{FF2B5EF4-FFF2-40B4-BE49-F238E27FC236}">
                <a16:creationId xmlns:a16="http://schemas.microsoft.com/office/drawing/2014/main" id="{3517C7A7-B0BA-5F68-FAA2-B6A516748D8F}"/>
              </a:ext>
            </a:extLst>
          </p:cNvPr>
          <p:cNvSpPr>
            <a:spLocks noGrp="1"/>
          </p:cNvSpPr>
          <p:nvPr>
            <p:ph type="ftr" sz="quarter" idx="11"/>
          </p:nvPr>
        </p:nvSpPr>
        <p:spPr>
          <a:xfrm>
            <a:off x="3028950" y="6356351"/>
            <a:ext cx="3086100" cy="365125"/>
          </a:xfrm>
        </p:spPr>
        <p:txBody>
          <a:bodyPr/>
          <a:lstStyle/>
          <a:p>
            <a:r>
              <a:rPr lang="fr-FR"/>
              <a:t>Basic Time Series Forecasting Methods</a:t>
            </a:r>
            <a:endParaRPr lang="en-US"/>
          </a:p>
        </p:txBody>
      </p:sp>
      <p:sp>
        <p:nvSpPr>
          <p:cNvPr id="6" name="Slide Number Placeholder 5">
            <a:extLst>
              <a:ext uri="{FF2B5EF4-FFF2-40B4-BE49-F238E27FC236}">
                <a16:creationId xmlns:a16="http://schemas.microsoft.com/office/drawing/2014/main" id="{BF7EE0F6-0240-A2AB-BBD9-870AC66604EC}"/>
              </a:ext>
            </a:extLst>
          </p:cNvPr>
          <p:cNvSpPr>
            <a:spLocks noGrp="1"/>
          </p:cNvSpPr>
          <p:nvPr>
            <p:ph type="sldNum" sz="quarter" idx="12"/>
          </p:nvPr>
        </p:nvSpPr>
        <p:spPr>
          <a:xfrm>
            <a:off x="6457950" y="6356351"/>
            <a:ext cx="2057400" cy="365125"/>
          </a:xfrm>
        </p:spPr>
        <p:txBody>
          <a:bodyPr/>
          <a:lstStyle/>
          <a:p>
            <a:fld id="{C0F4FBFA-1248-4AAF-9253-30F121885773}" type="slidenum">
              <a:rPr lang="en-US" smtClean="0"/>
              <a:pPr/>
              <a:t>6</a:t>
            </a:fld>
            <a:endParaRPr lang="en-US"/>
          </a:p>
        </p:txBody>
      </p:sp>
    </p:spTree>
    <p:extLst>
      <p:ext uri="{BB962C8B-B14F-4D97-AF65-F5344CB8AC3E}">
        <p14:creationId xmlns:p14="http://schemas.microsoft.com/office/powerpoint/2010/main" val="16354508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Mean Absolute Deviation</a:t>
            </a:r>
          </a:p>
        </p:txBody>
      </p:sp>
      <p:sp>
        <p:nvSpPr>
          <p:cNvPr id="5" name="Content Placeholder 4"/>
          <p:cNvSpPr>
            <a:spLocks noGrp="1"/>
          </p:cNvSpPr>
          <p:nvPr>
            <p:ph idx="1"/>
          </p:nvPr>
        </p:nvSpPr>
        <p:spPr/>
        <p:txBody>
          <a:bodyPr/>
          <a:lstStyle/>
          <a:p>
            <a:r>
              <a:rPr lang="en-US"/>
              <a:t>The MAD is the average absolute error – just positive values without regard to over- or under predictions.</a:t>
            </a:r>
          </a:p>
        </p:txBody>
      </p:sp>
      <p:sp>
        <p:nvSpPr>
          <p:cNvPr id="3" name="Date Placeholder 2"/>
          <p:cNvSpPr>
            <a:spLocks noGrp="1"/>
          </p:cNvSpPr>
          <p:nvPr>
            <p:ph type="dt" sz="half" idx="10"/>
          </p:nvPr>
        </p:nvSpPr>
        <p:spPr/>
        <p:txBody>
          <a:bodyPr/>
          <a:lstStyle/>
          <a:p>
            <a:r>
              <a:rPr lang="en-US"/>
              <a:t>3.303</a:t>
            </a:r>
          </a:p>
        </p:txBody>
      </p:sp>
      <p:sp>
        <p:nvSpPr>
          <p:cNvPr id="6" name="Footer Placeholder 5"/>
          <p:cNvSpPr>
            <a:spLocks noGrp="1"/>
          </p:cNvSpPr>
          <p:nvPr>
            <p:ph type="ftr" sz="quarter" idx="11"/>
          </p:nvPr>
        </p:nvSpPr>
        <p:spPr/>
        <p:txBody>
          <a:bodyPr/>
          <a:lstStyle/>
          <a:p>
            <a:r>
              <a:rPr lang="en-US"/>
              <a:t>Basic Time Series Forecasting Methods</a:t>
            </a:r>
          </a:p>
        </p:txBody>
      </p:sp>
      <p:sp>
        <p:nvSpPr>
          <p:cNvPr id="12" name="Slide Number Placeholder 11"/>
          <p:cNvSpPr>
            <a:spLocks noGrp="1"/>
          </p:cNvSpPr>
          <p:nvPr>
            <p:ph type="sldNum" sz="quarter" idx="12"/>
          </p:nvPr>
        </p:nvSpPr>
        <p:spPr/>
        <p:txBody>
          <a:bodyPr/>
          <a:lstStyle/>
          <a:p>
            <a:fld id="{C0F4FBFA-1248-4AAF-9253-30F121885773}" type="slidenum">
              <a:rPr lang="en-US" smtClean="0"/>
              <a:t>60</a:t>
            </a:fld>
            <a:endParaRPr lang="en-US"/>
          </a:p>
        </p:txBody>
      </p:sp>
      <p:grpSp>
        <p:nvGrpSpPr>
          <p:cNvPr id="2" name="Group 10"/>
          <p:cNvGrpSpPr/>
          <p:nvPr/>
        </p:nvGrpSpPr>
        <p:grpSpPr>
          <a:xfrm>
            <a:off x="2209800" y="3544389"/>
            <a:ext cx="3276600" cy="1752600"/>
            <a:chOff x="2286000" y="3276600"/>
            <a:chExt cx="3276600" cy="1752600"/>
          </a:xfrm>
        </p:grpSpPr>
        <p:sp>
          <p:nvSpPr>
            <p:cNvPr id="10" name="Rounded Rectangle 9"/>
            <p:cNvSpPr/>
            <p:nvPr/>
          </p:nvSpPr>
          <p:spPr>
            <a:xfrm>
              <a:off x="2286000" y="3276600"/>
              <a:ext cx="3276600" cy="1752600"/>
            </a:xfrm>
            <a:prstGeom prst="roundRect">
              <a:avLst/>
            </a:prstGeom>
            <a:solidFill>
              <a:schemeClr val="bg1">
                <a:lumMod val="8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Object 8"/>
            <p:cNvGraphicFramePr>
              <a:graphicFrameLocks noChangeAspect="1"/>
            </p:cNvGraphicFramePr>
            <p:nvPr/>
          </p:nvGraphicFramePr>
          <p:xfrm>
            <a:off x="2362200" y="3276600"/>
            <a:ext cx="3067050" cy="1600200"/>
          </p:xfrm>
          <a:graphic>
            <a:graphicData uri="http://schemas.openxmlformats.org/presentationml/2006/ole">
              <mc:AlternateContent xmlns:mc="http://schemas.openxmlformats.org/markup-compatibility/2006">
                <mc:Choice xmlns:v="urn:schemas-microsoft-com:vml" Requires="v">
                  <p:oleObj name="Equation" r:id="rId2" imgW="1168200" imgH="609480" progId="Equation.3">
                    <p:embed/>
                  </p:oleObj>
                </mc:Choice>
                <mc:Fallback>
                  <p:oleObj name="Equation" r:id="rId2" imgW="1168200" imgH="609480" progId="Equation.3">
                    <p:embed/>
                    <p:pic>
                      <p:nvPicPr>
                        <p:cNvPr id="9" name="Object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276600"/>
                          <a:ext cx="3067050" cy="16002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spTree>
    <p:extLst>
      <p:ext uri="{BB962C8B-B14F-4D97-AF65-F5344CB8AC3E}">
        <p14:creationId xmlns:p14="http://schemas.microsoft.com/office/powerpoint/2010/main" val="28931291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Model Selection</a:t>
            </a:r>
          </a:p>
        </p:txBody>
      </p:sp>
      <p:sp>
        <p:nvSpPr>
          <p:cNvPr id="5" name="Content Placeholder 4"/>
          <p:cNvSpPr>
            <a:spLocks noGrp="1"/>
          </p:cNvSpPr>
          <p:nvPr>
            <p:ph idx="1"/>
          </p:nvPr>
        </p:nvSpPr>
        <p:spPr/>
        <p:txBody>
          <a:bodyPr/>
          <a:lstStyle/>
          <a:p>
            <a:r>
              <a:rPr lang="en-US"/>
              <a:t>Select the model with the smallest overall error measure be it either </a:t>
            </a:r>
            <a:r>
              <a:rPr lang="en-US" i="1"/>
              <a:t>MAD</a:t>
            </a:r>
            <a:r>
              <a:rPr lang="en-US"/>
              <a:t> or </a:t>
            </a:r>
            <a:r>
              <a:rPr lang="en-US" i="1"/>
              <a:t>MSE</a:t>
            </a:r>
            <a:r>
              <a:rPr lang="en-US"/>
              <a:t>.</a:t>
            </a:r>
          </a:p>
          <a:p>
            <a:r>
              <a:rPr lang="en-US"/>
              <a:t>Make sure that bias is small as well.</a:t>
            </a:r>
          </a:p>
          <a:p>
            <a:r>
              <a:rPr lang="en-US"/>
              <a:t>For regression models evaluate </a:t>
            </a:r>
            <a:r>
              <a:rPr lang="en-US" i="1"/>
              <a:t>Adjusted R</a:t>
            </a:r>
            <a:r>
              <a:rPr lang="en-US" i="1" baseline="30000"/>
              <a:t>2</a:t>
            </a:r>
            <a:r>
              <a:rPr lang="en-US" i="1"/>
              <a:t> </a:t>
            </a:r>
            <a:r>
              <a:rPr lang="en-US"/>
              <a:t>and statistical significance of overall model as well as each variable.</a:t>
            </a:r>
          </a:p>
        </p:txBody>
      </p:sp>
      <p:sp>
        <p:nvSpPr>
          <p:cNvPr id="2" name="Date Placeholder 1"/>
          <p:cNvSpPr>
            <a:spLocks noGrp="1"/>
          </p:cNvSpPr>
          <p:nvPr>
            <p:ph type="dt" sz="half" idx="10"/>
          </p:nvPr>
        </p:nvSpPr>
        <p:spPr/>
        <p:txBody>
          <a:bodyPr/>
          <a:lstStyle/>
          <a:p>
            <a:r>
              <a:rPr lang="en-US"/>
              <a:t>3.303</a:t>
            </a:r>
          </a:p>
        </p:txBody>
      </p:sp>
      <p:sp>
        <p:nvSpPr>
          <p:cNvPr id="3" name="Footer Placeholder 2"/>
          <p:cNvSpPr>
            <a:spLocks noGrp="1"/>
          </p:cNvSpPr>
          <p:nvPr>
            <p:ph type="ftr" sz="quarter" idx="11"/>
          </p:nvPr>
        </p:nvSpPr>
        <p:spPr/>
        <p:txBody>
          <a:bodyPr/>
          <a:lstStyle/>
          <a:p>
            <a:r>
              <a:rPr lang="en-US"/>
              <a:t>Basic Time Series Forecasting Methods</a:t>
            </a:r>
          </a:p>
        </p:txBody>
      </p:sp>
      <p:sp>
        <p:nvSpPr>
          <p:cNvPr id="9" name="Slide Number Placeholder 8"/>
          <p:cNvSpPr>
            <a:spLocks noGrp="1"/>
          </p:cNvSpPr>
          <p:nvPr>
            <p:ph type="sldNum" sz="quarter" idx="12"/>
          </p:nvPr>
        </p:nvSpPr>
        <p:spPr/>
        <p:txBody>
          <a:bodyPr/>
          <a:lstStyle/>
          <a:p>
            <a:fld id="{C0F4FBFA-1248-4AAF-9253-30F121885773}" type="slidenum">
              <a:rPr lang="en-US" smtClean="0"/>
              <a:t>61</a:t>
            </a:fld>
            <a:endParaRPr lang="en-US"/>
          </a:p>
        </p:txBody>
      </p:sp>
    </p:spTree>
    <p:extLst>
      <p:ext uri="{BB962C8B-B14F-4D97-AF65-F5344CB8AC3E}">
        <p14:creationId xmlns:p14="http://schemas.microsoft.com/office/powerpoint/2010/main" val="19083869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Example: </a:t>
            </a:r>
            <a:r>
              <a:rPr lang="en-US" i="1"/>
              <a:t>MAD</a:t>
            </a:r>
            <a:r>
              <a:rPr lang="en-US"/>
              <a:t> Calculation</a:t>
            </a:r>
          </a:p>
        </p:txBody>
      </p:sp>
      <p:sp>
        <p:nvSpPr>
          <p:cNvPr id="5" name="Content Placeholder 4"/>
          <p:cNvSpPr>
            <a:spLocks noGrp="1"/>
          </p:cNvSpPr>
          <p:nvPr>
            <p:ph idx="1"/>
          </p:nvPr>
        </p:nvSpPr>
        <p:spPr/>
        <p:txBody>
          <a:bodyPr/>
          <a:lstStyle/>
          <a:p>
            <a:r>
              <a:rPr lang="en-US"/>
              <a:t>Comparing two models using the </a:t>
            </a:r>
            <a:r>
              <a:rPr lang="en-US" i="1"/>
              <a:t>MAD</a:t>
            </a:r>
            <a:r>
              <a:rPr lang="en-US"/>
              <a:t>:</a:t>
            </a:r>
          </a:p>
        </p:txBody>
      </p:sp>
      <p:sp>
        <p:nvSpPr>
          <p:cNvPr id="2" name="Date Placeholder 1"/>
          <p:cNvSpPr>
            <a:spLocks noGrp="1"/>
          </p:cNvSpPr>
          <p:nvPr>
            <p:ph type="dt" sz="half" idx="10"/>
          </p:nvPr>
        </p:nvSpPr>
        <p:spPr/>
        <p:txBody>
          <a:bodyPr/>
          <a:lstStyle/>
          <a:p>
            <a:r>
              <a:rPr lang="en-US"/>
              <a:t>3.303</a:t>
            </a:r>
          </a:p>
        </p:txBody>
      </p:sp>
      <p:sp>
        <p:nvSpPr>
          <p:cNvPr id="3" name="Footer Placeholder 2"/>
          <p:cNvSpPr>
            <a:spLocks noGrp="1"/>
          </p:cNvSpPr>
          <p:nvPr>
            <p:ph type="ftr" sz="quarter" idx="11"/>
          </p:nvPr>
        </p:nvSpPr>
        <p:spPr/>
        <p:txBody>
          <a:bodyPr/>
          <a:lstStyle/>
          <a:p>
            <a:r>
              <a:rPr lang="en-US"/>
              <a:t>Basic Time Series Forecasting Methods</a:t>
            </a:r>
          </a:p>
        </p:txBody>
      </p:sp>
      <p:sp>
        <p:nvSpPr>
          <p:cNvPr id="6" name="Slide Number Placeholder 5"/>
          <p:cNvSpPr>
            <a:spLocks noGrp="1"/>
          </p:cNvSpPr>
          <p:nvPr>
            <p:ph type="sldNum" sz="quarter" idx="12"/>
          </p:nvPr>
        </p:nvSpPr>
        <p:spPr/>
        <p:txBody>
          <a:bodyPr/>
          <a:lstStyle/>
          <a:p>
            <a:fld id="{C0F4FBFA-1248-4AAF-9253-30F121885773}" type="slidenum">
              <a:rPr lang="en-US" smtClean="0"/>
              <a:t>62</a:t>
            </a:fld>
            <a:endParaRPr lang="en-US"/>
          </a:p>
        </p:txBody>
      </p:sp>
      <p:sp>
        <p:nvSpPr>
          <p:cNvPr id="10" name="TextBox 9"/>
          <p:cNvSpPr txBox="1"/>
          <p:nvPr/>
        </p:nvSpPr>
        <p:spPr>
          <a:xfrm>
            <a:off x="475293" y="5548142"/>
            <a:ext cx="2895600" cy="738664"/>
          </a:xfrm>
          <a:prstGeom prst="rect">
            <a:avLst/>
          </a:prstGeom>
          <a:noFill/>
        </p:spPr>
        <p:txBody>
          <a:bodyPr wrap="square" rtlCol="0">
            <a:spAutoFit/>
          </a:bodyPr>
          <a:lstStyle/>
          <a:p>
            <a:pPr algn="r"/>
            <a:r>
              <a:rPr lang="en-US" sz="1400">
                <a:solidFill>
                  <a:schemeClr val="tx2">
                    <a:lumMod val="60000"/>
                    <a:lumOff val="40000"/>
                  </a:schemeClr>
                </a:solidFill>
                <a:latin typeface="Comic Sans MS" pitchFamily="66" charset="0"/>
              </a:rPr>
              <a:t>Forecast with Exponential Smoothing (</a:t>
            </a:r>
            <a:r>
              <a:rPr lang="el-GR" sz="1400">
                <a:solidFill>
                  <a:schemeClr val="tx2">
                    <a:lumMod val="60000"/>
                    <a:lumOff val="40000"/>
                  </a:schemeClr>
                </a:solidFill>
                <a:latin typeface="Comic Sans MS" pitchFamily="66" charset="0"/>
              </a:rPr>
              <a:t>α</a:t>
            </a:r>
            <a:r>
              <a:rPr lang="en-US" sz="1400">
                <a:solidFill>
                  <a:schemeClr val="tx2">
                    <a:lumMod val="60000"/>
                    <a:lumOff val="40000"/>
                  </a:schemeClr>
                </a:solidFill>
                <a:latin typeface="Comic Sans MS" pitchFamily="66" charset="0"/>
              </a:rPr>
              <a:t>=0.3) and corresponding </a:t>
            </a:r>
            <a:r>
              <a:rPr lang="en-US" sz="1400" i="1">
                <a:solidFill>
                  <a:schemeClr val="tx2">
                    <a:lumMod val="60000"/>
                    <a:lumOff val="40000"/>
                  </a:schemeClr>
                </a:solidFill>
                <a:latin typeface="Comic Sans MS" pitchFamily="66" charset="0"/>
              </a:rPr>
              <a:t>MAD</a:t>
            </a:r>
          </a:p>
        </p:txBody>
      </p:sp>
      <p:cxnSp>
        <p:nvCxnSpPr>
          <p:cNvPr id="12" name="Straight Arrow Connector 11"/>
          <p:cNvCxnSpPr/>
          <p:nvPr/>
        </p:nvCxnSpPr>
        <p:spPr>
          <a:xfrm rot="5400000" flipH="1" flipV="1">
            <a:off x="3165179" y="5322156"/>
            <a:ext cx="304800" cy="228600"/>
          </a:xfrm>
          <a:prstGeom prst="straightConnector1">
            <a:avLst/>
          </a:prstGeom>
          <a:ln>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627368" y="5634335"/>
            <a:ext cx="3145032" cy="523220"/>
          </a:xfrm>
          <a:prstGeom prst="rect">
            <a:avLst/>
          </a:prstGeom>
          <a:noFill/>
        </p:spPr>
        <p:txBody>
          <a:bodyPr wrap="square" rtlCol="0">
            <a:spAutoFit/>
          </a:bodyPr>
          <a:lstStyle/>
          <a:p>
            <a:r>
              <a:rPr lang="en-US" sz="1400" dirty="0">
                <a:solidFill>
                  <a:schemeClr val="tx2">
                    <a:lumMod val="60000"/>
                    <a:lumOff val="40000"/>
                  </a:schemeClr>
                </a:solidFill>
                <a:latin typeface="Comic Sans MS" pitchFamily="66" charset="0"/>
              </a:rPr>
              <a:t>Forecast with Trendline Projection and corresponding </a:t>
            </a:r>
            <a:r>
              <a:rPr lang="en-US" sz="1400" i="1" dirty="0">
                <a:solidFill>
                  <a:schemeClr val="tx2">
                    <a:lumMod val="60000"/>
                    <a:lumOff val="40000"/>
                  </a:schemeClr>
                </a:solidFill>
                <a:latin typeface="Comic Sans MS" pitchFamily="66" charset="0"/>
              </a:rPr>
              <a:t>MAD</a:t>
            </a:r>
          </a:p>
        </p:txBody>
      </p:sp>
      <p:cxnSp>
        <p:nvCxnSpPr>
          <p:cNvPr id="14" name="Straight Arrow Connector 13"/>
          <p:cNvCxnSpPr/>
          <p:nvPr/>
        </p:nvCxnSpPr>
        <p:spPr>
          <a:xfrm rot="16200000" flipV="1">
            <a:off x="4559665" y="5429312"/>
            <a:ext cx="381000" cy="76200"/>
          </a:xfrm>
          <a:prstGeom prst="straightConnector1">
            <a:avLst/>
          </a:prstGeom>
          <a:ln>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3309972" y="5291714"/>
            <a:ext cx="762000" cy="304800"/>
          </a:xfrm>
          <a:prstGeom prst="straightConnector1">
            <a:avLst/>
          </a:prstGeom>
          <a:ln>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p:cNvCxnSpPr>
          <p:nvPr/>
        </p:nvCxnSpPr>
        <p:spPr>
          <a:xfrm flipV="1">
            <a:off x="5105400" y="5281853"/>
            <a:ext cx="228600" cy="359180"/>
          </a:xfrm>
          <a:prstGeom prst="straightConnector1">
            <a:avLst/>
          </a:prstGeom>
          <a:ln>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791200" y="2725422"/>
            <a:ext cx="2514600" cy="276999"/>
          </a:xfrm>
          <a:prstGeom prst="rect">
            <a:avLst/>
          </a:prstGeom>
          <a:noFill/>
        </p:spPr>
        <p:txBody>
          <a:bodyPr wrap="square" rtlCol="0">
            <a:spAutoFit/>
          </a:bodyPr>
          <a:lstStyle/>
          <a:p>
            <a:r>
              <a:rPr lang="en-US" sz="1200">
                <a:solidFill>
                  <a:schemeClr val="tx2">
                    <a:lumMod val="60000"/>
                    <a:lumOff val="40000"/>
                  </a:schemeClr>
                </a:solidFill>
                <a:latin typeface="Comic Sans MS" pitchFamily="66" charset="0"/>
              </a:rPr>
              <a:t>|Error| = 23000 – 25071 = 2071</a:t>
            </a:r>
          </a:p>
        </p:txBody>
      </p:sp>
      <p:cxnSp>
        <p:nvCxnSpPr>
          <p:cNvPr id="24" name="Straight Arrow Connector 23"/>
          <p:cNvCxnSpPr/>
          <p:nvPr/>
        </p:nvCxnSpPr>
        <p:spPr>
          <a:xfrm rot="10800000">
            <a:off x="5486400" y="2877822"/>
            <a:ext cx="304800" cy="1588"/>
          </a:xfrm>
          <a:prstGeom prst="straightConnector1">
            <a:avLst/>
          </a:prstGeom>
          <a:ln>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113268" y="4333459"/>
            <a:ext cx="1981200" cy="584775"/>
          </a:xfrm>
          <a:prstGeom prst="rect">
            <a:avLst/>
          </a:prstGeom>
          <a:noFill/>
        </p:spPr>
        <p:txBody>
          <a:bodyPr wrap="square" rtlCol="0">
            <a:spAutoFit/>
          </a:bodyPr>
          <a:lstStyle/>
          <a:p>
            <a:r>
              <a:rPr lang="en-US" sz="1600">
                <a:solidFill>
                  <a:schemeClr val="tx2">
                    <a:lumMod val="60000"/>
                    <a:lumOff val="40000"/>
                  </a:schemeClr>
                </a:solidFill>
                <a:latin typeface="Comic Sans MS" pitchFamily="66" charset="0"/>
              </a:rPr>
              <a:t>MAD = Average of absolute all errors</a:t>
            </a:r>
          </a:p>
        </p:txBody>
      </p:sp>
      <p:cxnSp>
        <p:nvCxnSpPr>
          <p:cNvPr id="27" name="Straight Arrow Connector 26"/>
          <p:cNvCxnSpPr/>
          <p:nvPr/>
        </p:nvCxnSpPr>
        <p:spPr>
          <a:xfrm rot="10800000" flipV="1">
            <a:off x="5541768" y="4731527"/>
            <a:ext cx="457200" cy="379412"/>
          </a:xfrm>
          <a:prstGeom prst="straightConnector1">
            <a:avLst/>
          </a:prstGeom>
          <a:ln>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715781" name="Picture 5"/>
          <p:cNvPicPr>
            <a:picLocks noChangeAspect="1" noChangeArrowheads="1"/>
          </p:cNvPicPr>
          <p:nvPr/>
        </p:nvPicPr>
        <p:blipFill>
          <a:blip r:embed="rId2" cstate="print"/>
          <a:srcRect/>
          <a:stretch>
            <a:fillRect/>
          </a:stretch>
        </p:blipFill>
        <p:spPr bwMode="auto">
          <a:xfrm>
            <a:off x="2023264" y="2432906"/>
            <a:ext cx="3497673" cy="2820988"/>
          </a:xfrm>
          <a:prstGeom prst="rect">
            <a:avLst/>
          </a:prstGeom>
          <a:noFill/>
          <a:ln w="9525">
            <a:noFill/>
            <a:miter lim="800000"/>
            <a:headEnd/>
            <a:tailEnd/>
          </a:ln>
        </p:spPr>
      </p:pic>
    </p:spTree>
    <p:extLst>
      <p:ext uri="{BB962C8B-B14F-4D97-AF65-F5344CB8AC3E}">
        <p14:creationId xmlns:p14="http://schemas.microsoft.com/office/powerpoint/2010/main" val="13446429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Mean Squared Error</a:t>
            </a:r>
          </a:p>
        </p:txBody>
      </p:sp>
      <p:sp>
        <p:nvSpPr>
          <p:cNvPr id="5" name="Content Placeholder 4"/>
          <p:cNvSpPr>
            <a:spLocks noGrp="1"/>
          </p:cNvSpPr>
          <p:nvPr>
            <p:ph idx="1"/>
          </p:nvPr>
        </p:nvSpPr>
        <p:spPr/>
        <p:txBody>
          <a:bodyPr/>
          <a:lstStyle/>
          <a:p>
            <a:r>
              <a:rPr lang="en-US"/>
              <a:t>The MSE is the average squared error – just positive values without regard to over- or under predictions.</a:t>
            </a:r>
          </a:p>
          <a:p>
            <a:r>
              <a:rPr lang="en-US"/>
              <a:t>Large errors are accentuated in this method.</a:t>
            </a:r>
          </a:p>
          <a:p>
            <a:endParaRPr lang="en-US"/>
          </a:p>
        </p:txBody>
      </p:sp>
      <p:sp>
        <p:nvSpPr>
          <p:cNvPr id="3" name="Date Placeholder 2"/>
          <p:cNvSpPr>
            <a:spLocks noGrp="1"/>
          </p:cNvSpPr>
          <p:nvPr>
            <p:ph type="dt" sz="half" idx="10"/>
          </p:nvPr>
        </p:nvSpPr>
        <p:spPr/>
        <p:txBody>
          <a:bodyPr/>
          <a:lstStyle/>
          <a:p>
            <a:r>
              <a:rPr lang="en-US"/>
              <a:t>3.303</a:t>
            </a:r>
          </a:p>
        </p:txBody>
      </p:sp>
      <p:sp>
        <p:nvSpPr>
          <p:cNvPr id="6" name="Footer Placeholder 5"/>
          <p:cNvSpPr>
            <a:spLocks noGrp="1"/>
          </p:cNvSpPr>
          <p:nvPr>
            <p:ph type="ftr" sz="quarter" idx="11"/>
          </p:nvPr>
        </p:nvSpPr>
        <p:spPr/>
        <p:txBody>
          <a:bodyPr/>
          <a:lstStyle/>
          <a:p>
            <a:r>
              <a:rPr lang="en-US"/>
              <a:t>Basic Time Series Forecasting Methods</a:t>
            </a:r>
          </a:p>
        </p:txBody>
      </p:sp>
      <p:sp>
        <p:nvSpPr>
          <p:cNvPr id="12" name="Slide Number Placeholder 11"/>
          <p:cNvSpPr>
            <a:spLocks noGrp="1"/>
          </p:cNvSpPr>
          <p:nvPr>
            <p:ph type="sldNum" sz="quarter" idx="12"/>
          </p:nvPr>
        </p:nvSpPr>
        <p:spPr/>
        <p:txBody>
          <a:bodyPr/>
          <a:lstStyle/>
          <a:p>
            <a:fld id="{C0F4FBFA-1248-4AAF-9253-30F121885773}" type="slidenum">
              <a:rPr lang="en-US" smtClean="0"/>
              <a:t>63</a:t>
            </a:fld>
            <a:endParaRPr lang="en-US"/>
          </a:p>
        </p:txBody>
      </p:sp>
      <p:grpSp>
        <p:nvGrpSpPr>
          <p:cNvPr id="2" name="Group 8"/>
          <p:cNvGrpSpPr/>
          <p:nvPr/>
        </p:nvGrpSpPr>
        <p:grpSpPr>
          <a:xfrm>
            <a:off x="2057400" y="3637757"/>
            <a:ext cx="3316287" cy="1752600"/>
            <a:chOff x="2246313" y="3276600"/>
            <a:chExt cx="3316287" cy="1752600"/>
          </a:xfrm>
        </p:grpSpPr>
        <p:sp>
          <p:nvSpPr>
            <p:cNvPr id="10" name="Rounded Rectangle 9"/>
            <p:cNvSpPr/>
            <p:nvPr/>
          </p:nvSpPr>
          <p:spPr>
            <a:xfrm>
              <a:off x="2286000" y="3276600"/>
              <a:ext cx="3276600" cy="1752600"/>
            </a:xfrm>
            <a:prstGeom prst="roundRect">
              <a:avLst/>
            </a:prstGeom>
            <a:solidFill>
              <a:schemeClr val="bg1">
                <a:lumMod val="8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p:cNvGraphicFramePr>
              <a:graphicFrameLocks noChangeAspect="1"/>
            </p:cNvGraphicFramePr>
            <p:nvPr/>
          </p:nvGraphicFramePr>
          <p:xfrm>
            <a:off x="2246313" y="3276600"/>
            <a:ext cx="3300412" cy="1600200"/>
          </p:xfrm>
          <a:graphic>
            <a:graphicData uri="http://schemas.openxmlformats.org/presentationml/2006/ole">
              <mc:AlternateContent xmlns:mc="http://schemas.openxmlformats.org/markup-compatibility/2006">
                <mc:Choice xmlns:v="urn:schemas-microsoft-com:vml" Requires="v">
                  <p:oleObj name="Equation" r:id="rId2" imgW="1257120" imgH="609480" progId="Equation.3">
                    <p:embed/>
                  </p:oleObj>
                </mc:Choice>
                <mc:Fallback>
                  <p:oleObj name="Equation" r:id="rId2" imgW="1257120" imgH="609480" progId="Equation.3">
                    <p:embed/>
                    <p:pic>
                      <p:nvPicPr>
                        <p:cNvPr id="11" name="Object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6313" y="3276600"/>
                          <a:ext cx="3300412" cy="16002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spTree>
    <p:extLst>
      <p:ext uri="{BB962C8B-B14F-4D97-AF65-F5344CB8AC3E}">
        <p14:creationId xmlns:p14="http://schemas.microsoft.com/office/powerpoint/2010/main" val="9133283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t>Other Model Evaluation Approaches</a:t>
            </a:r>
          </a:p>
        </p:txBody>
      </p:sp>
      <p:sp>
        <p:nvSpPr>
          <p:cNvPr id="5" name="Content Placeholder 4"/>
          <p:cNvSpPr>
            <a:spLocks noGrp="1"/>
          </p:cNvSpPr>
          <p:nvPr>
            <p:ph idx="1"/>
          </p:nvPr>
        </p:nvSpPr>
        <p:spPr/>
        <p:txBody>
          <a:bodyPr>
            <a:normAutofit/>
          </a:bodyPr>
          <a:lstStyle/>
          <a:p>
            <a:r>
              <a:rPr lang="en-US"/>
              <a:t>Aside from MAD and MSE there are other ways to evaluate the fit of a model:</a:t>
            </a:r>
          </a:p>
          <a:p>
            <a:pPr lvl="1"/>
            <a:r>
              <a:rPr lang="en-US" i="1"/>
              <a:t>Median Error </a:t>
            </a:r>
            <a:r>
              <a:rPr lang="en-US"/>
              <a:t>– outliers have less influence</a:t>
            </a:r>
          </a:p>
          <a:p>
            <a:pPr lvl="1"/>
            <a:r>
              <a:rPr lang="en-US" i="1"/>
              <a:t>Mean Percentage Error </a:t>
            </a:r>
            <a:r>
              <a:rPr lang="en-US"/>
              <a:t>– normalizes magnitude of errors and focuses on relative size of error</a:t>
            </a:r>
          </a:p>
          <a:p>
            <a:pPr lvl="1"/>
            <a:r>
              <a:rPr lang="en-US" i="1"/>
              <a:t>Mean Absolute Percentage Error </a:t>
            </a:r>
            <a:r>
              <a:rPr lang="en-US"/>
              <a:t>– shows relative size of error</a:t>
            </a:r>
          </a:p>
          <a:p>
            <a:pPr lvl="1"/>
            <a:endParaRPr lang="en-US"/>
          </a:p>
        </p:txBody>
      </p:sp>
      <p:sp>
        <p:nvSpPr>
          <p:cNvPr id="7" name="Date Placeholder 6"/>
          <p:cNvSpPr>
            <a:spLocks noGrp="1"/>
          </p:cNvSpPr>
          <p:nvPr>
            <p:ph type="dt" sz="half" idx="10"/>
          </p:nvPr>
        </p:nvSpPr>
        <p:spPr/>
        <p:txBody>
          <a:bodyPr/>
          <a:lstStyle/>
          <a:p>
            <a:r>
              <a:rPr lang="en-US"/>
              <a:t>3.303</a:t>
            </a:r>
          </a:p>
        </p:txBody>
      </p:sp>
      <p:sp>
        <p:nvSpPr>
          <p:cNvPr id="8" name="Footer Placeholder 7"/>
          <p:cNvSpPr>
            <a:spLocks noGrp="1"/>
          </p:cNvSpPr>
          <p:nvPr>
            <p:ph type="ftr" sz="quarter" idx="11"/>
          </p:nvPr>
        </p:nvSpPr>
        <p:spPr/>
        <p:txBody>
          <a:bodyPr/>
          <a:lstStyle/>
          <a:p>
            <a:r>
              <a:rPr lang="en-US"/>
              <a:t>Basic Time Series Forecasting Methods</a:t>
            </a:r>
          </a:p>
        </p:txBody>
      </p:sp>
      <p:sp>
        <p:nvSpPr>
          <p:cNvPr id="9" name="Slide Number Placeholder 8"/>
          <p:cNvSpPr>
            <a:spLocks noGrp="1"/>
          </p:cNvSpPr>
          <p:nvPr>
            <p:ph type="sldNum" sz="quarter" idx="12"/>
          </p:nvPr>
        </p:nvSpPr>
        <p:spPr/>
        <p:txBody>
          <a:bodyPr/>
          <a:lstStyle/>
          <a:p>
            <a:fld id="{C0F4FBFA-1248-4AAF-9253-30F121885773}" type="slidenum">
              <a:rPr lang="en-US" smtClean="0"/>
              <a:t>64</a:t>
            </a:fld>
            <a:endParaRPr lang="en-US"/>
          </a:p>
        </p:txBody>
      </p:sp>
    </p:spTree>
    <p:extLst>
      <p:ext uri="{BB962C8B-B14F-4D97-AF65-F5344CB8AC3E}">
        <p14:creationId xmlns:p14="http://schemas.microsoft.com/office/powerpoint/2010/main" val="33891260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4426796"/>
            <a:ext cx="8229600" cy="16764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normAutofit fontScale="90000"/>
          </a:bodyPr>
          <a:lstStyle/>
          <a:p>
            <a:r>
              <a:rPr lang="en-US" b="1"/>
              <a:t>Caution</a:t>
            </a:r>
            <a:r>
              <a:rPr lang="en-US"/>
              <a:t>: Other Definitions of MAD</a:t>
            </a:r>
          </a:p>
        </p:txBody>
      </p:sp>
      <p:sp>
        <p:nvSpPr>
          <p:cNvPr id="5" name="Content Placeholder 4"/>
          <p:cNvSpPr>
            <a:spLocks noGrp="1"/>
          </p:cNvSpPr>
          <p:nvPr>
            <p:ph idx="1"/>
          </p:nvPr>
        </p:nvSpPr>
        <p:spPr/>
        <p:txBody>
          <a:bodyPr>
            <a:normAutofit/>
          </a:bodyPr>
          <a:lstStyle/>
          <a:p>
            <a:r>
              <a:rPr lang="en-US"/>
              <a:t>The acronym MAD is also often used to describe central tendency of a data set.</a:t>
            </a:r>
          </a:p>
          <a:p>
            <a:r>
              <a:rPr lang="en-US"/>
              <a:t>In this definition of the MAD it represents the average distance from the mean of a set of data value.</a:t>
            </a:r>
          </a:p>
          <a:p>
            <a:pPr marL="82296" indent="0">
              <a:buNone/>
            </a:pPr>
            <a:br>
              <a:rPr lang="en-US" b="1">
                <a:solidFill>
                  <a:srgbClr val="FF0000"/>
                </a:solidFill>
              </a:rPr>
            </a:br>
            <a:r>
              <a:rPr lang="en-US" b="1">
                <a:solidFill>
                  <a:srgbClr val="FF0000"/>
                </a:solidFill>
              </a:rPr>
              <a:t>CAUTION</a:t>
            </a:r>
            <a:r>
              <a:rPr lang="en-US"/>
              <a:t>: This is not the same definition that is used in predictive modeling to assess fit of a model.</a:t>
            </a:r>
          </a:p>
        </p:txBody>
      </p:sp>
      <p:sp>
        <p:nvSpPr>
          <p:cNvPr id="8" name="Date Placeholder 7"/>
          <p:cNvSpPr>
            <a:spLocks noGrp="1"/>
          </p:cNvSpPr>
          <p:nvPr>
            <p:ph type="dt" sz="half" idx="10"/>
          </p:nvPr>
        </p:nvSpPr>
        <p:spPr/>
        <p:txBody>
          <a:bodyPr/>
          <a:lstStyle/>
          <a:p>
            <a:r>
              <a:rPr lang="en-US"/>
              <a:t>3.303</a:t>
            </a:r>
          </a:p>
        </p:txBody>
      </p:sp>
      <p:sp>
        <p:nvSpPr>
          <p:cNvPr id="9" name="Footer Placeholder 8"/>
          <p:cNvSpPr>
            <a:spLocks noGrp="1"/>
          </p:cNvSpPr>
          <p:nvPr>
            <p:ph type="ftr" sz="quarter" idx="11"/>
          </p:nvPr>
        </p:nvSpPr>
        <p:spPr/>
        <p:txBody>
          <a:bodyPr/>
          <a:lstStyle/>
          <a:p>
            <a:r>
              <a:rPr lang="en-US"/>
              <a:t>Basic Time Series Forecasting Methods</a:t>
            </a:r>
          </a:p>
        </p:txBody>
      </p:sp>
      <p:sp>
        <p:nvSpPr>
          <p:cNvPr id="10" name="Slide Number Placeholder 9"/>
          <p:cNvSpPr>
            <a:spLocks noGrp="1"/>
          </p:cNvSpPr>
          <p:nvPr>
            <p:ph type="sldNum" sz="quarter" idx="12"/>
          </p:nvPr>
        </p:nvSpPr>
        <p:spPr/>
        <p:txBody>
          <a:bodyPr/>
          <a:lstStyle/>
          <a:p>
            <a:fld id="{C0F4FBFA-1248-4AAF-9253-30F121885773}" type="slidenum">
              <a:rPr lang="en-US" smtClean="0"/>
              <a:t>65</a:t>
            </a:fld>
            <a:endParaRPr lang="en-US"/>
          </a:p>
        </p:txBody>
      </p:sp>
    </p:spTree>
    <p:extLst>
      <p:ext uri="{BB962C8B-B14F-4D97-AF65-F5344CB8AC3E}">
        <p14:creationId xmlns:p14="http://schemas.microsoft.com/office/powerpoint/2010/main" val="38805941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Group Workshop Activity</a:t>
            </a:r>
          </a:p>
        </p:txBody>
      </p:sp>
      <p:sp>
        <p:nvSpPr>
          <p:cNvPr id="5" name="Content Placeholder 4"/>
          <p:cNvSpPr>
            <a:spLocks noGrp="1"/>
          </p:cNvSpPr>
          <p:nvPr>
            <p:ph idx="1"/>
          </p:nvPr>
        </p:nvSpPr>
        <p:spPr>
          <a:xfrm>
            <a:off x="3657600" y="1447800"/>
            <a:ext cx="5276088" cy="5105400"/>
          </a:xfrm>
        </p:spPr>
        <p:txBody>
          <a:bodyPr>
            <a:normAutofit/>
          </a:bodyPr>
          <a:lstStyle/>
          <a:p>
            <a:pPr lvl="1"/>
            <a:r>
              <a:rPr lang="en-US"/>
              <a:t>Calculate the MAD for the previous two forecast estimates.</a:t>
            </a:r>
          </a:p>
          <a:p>
            <a:pPr lvl="1"/>
            <a:r>
              <a:rPr lang="en-US"/>
              <a:t>Which model would be preferable?</a:t>
            </a:r>
          </a:p>
        </p:txBody>
      </p:sp>
      <p:sp>
        <p:nvSpPr>
          <p:cNvPr id="7" name="Date Placeholder 6"/>
          <p:cNvSpPr>
            <a:spLocks noGrp="1"/>
          </p:cNvSpPr>
          <p:nvPr>
            <p:ph type="dt" sz="half" idx="10"/>
          </p:nvPr>
        </p:nvSpPr>
        <p:spPr/>
        <p:txBody>
          <a:bodyPr/>
          <a:lstStyle/>
          <a:p>
            <a:r>
              <a:rPr lang="en-US"/>
              <a:t>3.303</a:t>
            </a:r>
          </a:p>
        </p:txBody>
      </p:sp>
      <p:sp>
        <p:nvSpPr>
          <p:cNvPr id="8" name="Footer Placeholder 7"/>
          <p:cNvSpPr>
            <a:spLocks noGrp="1"/>
          </p:cNvSpPr>
          <p:nvPr>
            <p:ph type="ftr" sz="quarter" idx="11"/>
          </p:nvPr>
        </p:nvSpPr>
        <p:spPr/>
        <p:txBody>
          <a:bodyPr/>
          <a:lstStyle/>
          <a:p>
            <a:r>
              <a:rPr lang="en-US"/>
              <a:t>Basic Time Series Forecasting Methods</a:t>
            </a:r>
          </a:p>
        </p:txBody>
      </p:sp>
      <p:sp>
        <p:nvSpPr>
          <p:cNvPr id="9" name="Slide Number Placeholder 8"/>
          <p:cNvSpPr>
            <a:spLocks noGrp="1"/>
          </p:cNvSpPr>
          <p:nvPr>
            <p:ph type="sldNum" sz="quarter" idx="12"/>
          </p:nvPr>
        </p:nvSpPr>
        <p:spPr/>
        <p:txBody>
          <a:bodyPr/>
          <a:lstStyle/>
          <a:p>
            <a:fld id="{C0F4FBFA-1248-4AAF-9253-30F121885773}" type="slidenum">
              <a:rPr lang="en-US" smtClean="0"/>
              <a:t>66</a:t>
            </a:fld>
            <a:endParaRPr lang="en-US"/>
          </a:p>
        </p:txBody>
      </p:sp>
      <p:pic>
        <p:nvPicPr>
          <p:cNvPr id="855043" name="Picture 3" descr="C:\Users\Martin Schedlbauer\AppData\Local\Microsoft\Windows\Temporary Internet Files\Content.IE5\RQ7Z4LXW\MC900196532[1].wmf"/>
          <p:cNvPicPr>
            <a:picLocks noChangeAspect="1" noChangeArrowheads="1"/>
          </p:cNvPicPr>
          <p:nvPr/>
        </p:nvPicPr>
        <p:blipFill>
          <a:blip r:embed="rId2" cstate="print"/>
          <a:srcRect/>
          <a:stretch>
            <a:fillRect/>
          </a:stretch>
        </p:blipFill>
        <p:spPr bwMode="auto">
          <a:xfrm>
            <a:off x="1524000" y="2133600"/>
            <a:ext cx="1812341" cy="1814170"/>
          </a:xfrm>
          <a:prstGeom prst="rect">
            <a:avLst/>
          </a:prstGeom>
          <a:noFill/>
        </p:spPr>
      </p:pic>
    </p:spTree>
    <p:extLst>
      <p:ext uri="{BB962C8B-B14F-4D97-AF65-F5344CB8AC3E}">
        <p14:creationId xmlns:p14="http://schemas.microsoft.com/office/powerpoint/2010/main" val="14201752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a:t>Forecast Interval</a:t>
            </a:r>
            <a:endParaRPr lang="en-US"/>
          </a:p>
        </p:txBody>
      </p:sp>
      <p:sp>
        <p:nvSpPr>
          <p:cNvPr id="6" name="Date Placeholder 5"/>
          <p:cNvSpPr>
            <a:spLocks noGrp="1"/>
          </p:cNvSpPr>
          <p:nvPr>
            <p:ph type="dt" sz="half" idx="4294967295"/>
          </p:nvPr>
        </p:nvSpPr>
        <p:spPr>
          <a:xfrm>
            <a:off x="628650" y="6356351"/>
            <a:ext cx="2057400" cy="365125"/>
          </a:xfrm>
        </p:spPr>
        <p:txBody>
          <a:bodyPr/>
          <a:lstStyle/>
          <a:p>
            <a:r>
              <a:rPr lang="en-US"/>
              <a:t>3.303</a:t>
            </a:r>
          </a:p>
        </p:txBody>
      </p:sp>
      <p:sp>
        <p:nvSpPr>
          <p:cNvPr id="7" name="Footer Placeholder 6"/>
          <p:cNvSpPr>
            <a:spLocks noGrp="1"/>
          </p:cNvSpPr>
          <p:nvPr>
            <p:ph type="ftr" sz="quarter" idx="4294967295"/>
          </p:nvPr>
        </p:nvSpPr>
        <p:spPr>
          <a:xfrm>
            <a:off x="3028950" y="6356351"/>
            <a:ext cx="3086100" cy="365125"/>
          </a:xfrm>
        </p:spPr>
        <p:txBody>
          <a:bodyPr/>
          <a:lstStyle/>
          <a:p>
            <a:r>
              <a:rPr lang="en-US"/>
              <a:t>Basic Time Series Forecasting Methods</a:t>
            </a:r>
          </a:p>
        </p:txBody>
      </p:sp>
      <p:sp>
        <p:nvSpPr>
          <p:cNvPr id="9" name="Slide Number Placeholder 8"/>
          <p:cNvSpPr>
            <a:spLocks noGrp="1"/>
          </p:cNvSpPr>
          <p:nvPr>
            <p:ph type="sldNum" sz="quarter" idx="4294967295"/>
          </p:nvPr>
        </p:nvSpPr>
        <p:spPr>
          <a:xfrm>
            <a:off x="6457950" y="6356351"/>
            <a:ext cx="2057400" cy="365125"/>
          </a:xfrm>
        </p:spPr>
        <p:txBody>
          <a:bodyPr/>
          <a:lstStyle/>
          <a:p>
            <a:fld id="{C0F4FBFA-1248-4AAF-9253-30F121885773}" type="slidenum">
              <a:rPr lang="en-US" smtClean="0"/>
              <a:t>67</a:t>
            </a:fld>
            <a:endParaRPr lang="en-US"/>
          </a:p>
        </p:txBody>
      </p:sp>
    </p:spTree>
    <p:extLst>
      <p:ext uri="{BB962C8B-B14F-4D97-AF65-F5344CB8AC3E}">
        <p14:creationId xmlns:p14="http://schemas.microsoft.com/office/powerpoint/2010/main" val="36879567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854109" y="2324100"/>
            <a:ext cx="4724400" cy="1752600"/>
          </a:xfrm>
          <a:prstGeom prst="roundRect">
            <a:avLst/>
          </a:prstGeom>
          <a:solidFill>
            <a:schemeClr val="bg1">
              <a:lumMod val="8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Standard Deviation of Estimates</a:t>
            </a:r>
          </a:p>
        </p:txBody>
      </p:sp>
      <p:sp>
        <p:nvSpPr>
          <p:cNvPr id="4" name="Content Placeholder 3"/>
          <p:cNvSpPr>
            <a:spLocks noGrp="1"/>
          </p:cNvSpPr>
          <p:nvPr>
            <p:ph idx="1"/>
          </p:nvPr>
        </p:nvSpPr>
        <p:spPr/>
        <p:txBody>
          <a:bodyPr/>
          <a:lstStyle/>
          <a:p>
            <a:r>
              <a:rPr lang="en-US"/>
              <a:t>The standard deviation of the forecast errors is:</a:t>
            </a:r>
            <a:br>
              <a:rPr lang="en-US"/>
            </a:br>
            <a:br>
              <a:rPr lang="en-US"/>
            </a:br>
            <a:br>
              <a:rPr lang="en-US"/>
            </a:br>
            <a:br>
              <a:rPr lang="en-US"/>
            </a:br>
            <a:endParaRPr lang="en-US"/>
          </a:p>
          <a:p>
            <a:r>
              <a:rPr lang="en-US"/>
              <a:t>This can be used to estimate the 95% forecast (prediction) interval.</a:t>
            </a:r>
          </a:p>
        </p:txBody>
      </p:sp>
      <p:sp>
        <p:nvSpPr>
          <p:cNvPr id="3" name="Date Placeholder 2"/>
          <p:cNvSpPr>
            <a:spLocks noGrp="1"/>
          </p:cNvSpPr>
          <p:nvPr>
            <p:ph type="dt" sz="half" idx="10"/>
          </p:nvPr>
        </p:nvSpPr>
        <p:spPr/>
        <p:txBody>
          <a:bodyPr/>
          <a:lstStyle/>
          <a:p>
            <a:r>
              <a:rPr lang="en-US"/>
              <a:t>3.303</a:t>
            </a:r>
          </a:p>
        </p:txBody>
      </p:sp>
      <p:sp>
        <p:nvSpPr>
          <p:cNvPr id="10" name="Footer Placeholder 9"/>
          <p:cNvSpPr>
            <a:spLocks noGrp="1"/>
          </p:cNvSpPr>
          <p:nvPr>
            <p:ph type="ftr" sz="quarter" idx="11"/>
          </p:nvPr>
        </p:nvSpPr>
        <p:spPr/>
        <p:txBody>
          <a:bodyPr/>
          <a:lstStyle/>
          <a:p>
            <a:r>
              <a:rPr lang="en-US"/>
              <a:t>Basic Time Series Forecasting Methods</a:t>
            </a:r>
          </a:p>
        </p:txBody>
      </p:sp>
      <p:sp>
        <p:nvSpPr>
          <p:cNvPr id="11" name="Slide Number Placeholder 10"/>
          <p:cNvSpPr>
            <a:spLocks noGrp="1"/>
          </p:cNvSpPr>
          <p:nvPr>
            <p:ph type="sldNum" sz="quarter" idx="12"/>
          </p:nvPr>
        </p:nvSpPr>
        <p:spPr/>
        <p:txBody>
          <a:bodyPr/>
          <a:lstStyle/>
          <a:p>
            <a:fld id="{C0F4FBFA-1248-4AAF-9253-30F121885773}" type="slidenum">
              <a:rPr lang="en-US" smtClean="0"/>
              <a:t>68</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38664492"/>
              </p:ext>
            </p:extLst>
          </p:nvPr>
        </p:nvGraphicFramePr>
        <p:xfrm>
          <a:off x="1905000" y="2438400"/>
          <a:ext cx="4486275" cy="1524000"/>
        </p:xfrm>
        <a:graphic>
          <a:graphicData uri="http://schemas.openxmlformats.org/presentationml/2006/ole">
            <mc:AlternateContent xmlns:mc="http://schemas.openxmlformats.org/markup-compatibility/2006">
              <mc:Choice xmlns:v="urn:schemas-microsoft-com:vml" Requires="v">
                <p:oleObj name="Equation" r:id="rId2" imgW="2019240" imgH="685800" progId="Equation.3">
                  <p:embed/>
                </p:oleObj>
              </mc:Choice>
              <mc:Fallback>
                <p:oleObj name="Equation" r:id="rId2" imgW="2019240" imgH="685800" progId="Equation.3">
                  <p:embed/>
                  <p:pic>
                    <p:nvPicPr>
                      <p:cNvPr id="5" name="Object 4"/>
                      <p:cNvPicPr>
                        <a:picLocks noChangeAspect="1" noChangeArrowheads="1"/>
                      </p:cNvPicPr>
                      <p:nvPr/>
                    </p:nvPicPr>
                    <p:blipFill>
                      <a:blip r:embed="rId3"/>
                      <a:srcRect/>
                      <a:stretch>
                        <a:fillRect/>
                      </a:stretch>
                    </p:blipFill>
                    <p:spPr bwMode="auto">
                      <a:xfrm>
                        <a:off x="1905000" y="2438400"/>
                        <a:ext cx="4486275" cy="15240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9" name="Rectangle 8">
            <a:extLst>
              <a:ext uri="{FF2B5EF4-FFF2-40B4-BE49-F238E27FC236}">
                <a16:creationId xmlns:a16="http://schemas.microsoft.com/office/drawing/2014/main" id="{AAC59684-A4BD-4203-AABE-ADD5A43FCA7D}"/>
              </a:ext>
            </a:extLst>
          </p:cNvPr>
          <p:cNvSpPr/>
          <p:nvPr/>
        </p:nvSpPr>
        <p:spPr>
          <a:xfrm>
            <a:off x="533400" y="6052508"/>
            <a:ext cx="5562600" cy="261610"/>
          </a:xfrm>
          <a:prstGeom prst="rect">
            <a:avLst/>
          </a:prstGeom>
        </p:spPr>
        <p:txBody>
          <a:bodyPr wrap="square">
            <a:spAutoFit/>
          </a:bodyPr>
          <a:lstStyle/>
          <a:p>
            <a:r>
              <a:rPr lang="en-US" sz="1050"/>
              <a:t>http://onlinestatbook.com/2/regression/accuracy.html</a:t>
            </a:r>
          </a:p>
        </p:txBody>
      </p:sp>
    </p:spTree>
    <p:extLst>
      <p:ext uri="{BB962C8B-B14F-4D97-AF65-F5344CB8AC3E}">
        <p14:creationId xmlns:p14="http://schemas.microsoft.com/office/powerpoint/2010/main" val="41708400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657350" y="4191000"/>
            <a:ext cx="3657600" cy="685800"/>
          </a:xfrm>
          <a:prstGeom prst="round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750791783"/>
              </p:ext>
            </p:extLst>
          </p:nvPr>
        </p:nvGraphicFramePr>
        <p:xfrm>
          <a:off x="1752600" y="4191000"/>
          <a:ext cx="3429000" cy="685800"/>
        </p:xfrm>
        <a:graphic>
          <a:graphicData uri="http://schemas.openxmlformats.org/presentationml/2006/ole">
            <mc:AlternateContent xmlns:mc="http://schemas.openxmlformats.org/markup-compatibility/2006">
              <mc:Choice xmlns:v="urn:schemas-microsoft-com:vml" Requires="v">
                <p:oleObj name="Equation" r:id="rId2" imgW="1143000" imgH="228600" progId="Equation.3">
                  <p:embed/>
                </p:oleObj>
              </mc:Choice>
              <mc:Fallback>
                <p:oleObj name="Equation" r:id="rId2" imgW="1143000" imgH="228600" progId="Equation.3">
                  <p:embed/>
                  <p:pic>
                    <p:nvPicPr>
                      <p:cNvPr id="6" name="Object 5"/>
                      <p:cNvPicPr>
                        <a:picLocks noChangeAspect="1" noChangeArrowheads="1"/>
                      </p:cNvPicPr>
                      <p:nvPr/>
                    </p:nvPicPr>
                    <p:blipFill>
                      <a:blip r:embed="rId3"/>
                      <a:srcRect/>
                      <a:stretch>
                        <a:fillRect/>
                      </a:stretch>
                    </p:blipFill>
                    <p:spPr bwMode="auto">
                      <a:xfrm>
                        <a:off x="1752600" y="4191000"/>
                        <a:ext cx="3429000" cy="6858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4" name="Title 3"/>
          <p:cNvSpPr>
            <a:spLocks noGrp="1"/>
          </p:cNvSpPr>
          <p:nvPr>
            <p:ph type="title"/>
          </p:nvPr>
        </p:nvSpPr>
        <p:spPr/>
        <p:txBody>
          <a:bodyPr/>
          <a:lstStyle/>
          <a:p>
            <a:r>
              <a:rPr lang="en-US"/>
              <a:t>Forecast Range</a:t>
            </a:r>
          </a:p>
        </p:txBody>
      </p:sp>
      <p:sp>
        <p:nvSpPr>
          <p:cNvPr id="5" name="Content Placeholder 4"/>
          <p:cNvSpPr>
            <a:spLocks noGrp="1"/>
          </p:cNvSpPr>
          <p:nvPr>
            <p:ph idx="1"/>
          </p:nvPr>
        </p:nvSpPr>
        <p:spPr/>
        <p:txBody>
          <a:bodyPr/>
          <a:lstStyle/>
          <a:p>
            <a:r>
              <a:rPr lang="en-US" dirty="0"/>
              <a:t>A forecast should be given as a range.</a:t>
            </a:r>
          </a:p>
          <a:p>
            <a:r>
              <a:rPr lang="en-US" dirty="0"/>
              <a:t>The range to provide is the 95% Prediction Interval, </a:t>
            </a:r>
            <a:r>
              <a:rPr lang="en-US" i="1" dirty="0"/>
              <a:t>i.e.</a:t>
            </a:r>
            <a:r>
              <a:rPr lang="en-US" dirty="0"/>
              <a:t>, the range into which there is a 95% probability that the actual value will fall.</a:t>
            </a:r>
          </a:p>
          <a:p>
            <a:endParaRPr lang="en-US" dirty="0"/>
          </a:p>
        </p:txBody>
      </p:sp>
      <p:sp>
        <p:nvSpPr>
          <p:cNvPr id="2" name="Date Placeholder 1"/>
          <p:cNvSpPr>
            <a:spLocks noGrp="1"/>
          </p:cNvSpPr>
          <p:nvPr>
            <p:ph type="dt" sz="half" idx="10"/>
          </p:nvPr>
        </p:nvSpPr>
        <p:spPr/>
        <p:txBody>
          <a:bodyPr/>
          <a:lstStyle/>
          <a:p>
            <a:r>
              <a:rPr lang="en-US"/>
              <a:t>3.303</a:t>
            </a:r>
          </a:p>
        </p:txBody>
      </p:sp>
      <p:sp>
        <p:nvSpPr>
          <p:cNvPr id="3" name="Footer Placeholder 2"/>
          <p:cNvSpPr>
            <a:spLocks noGrp="1"/>
          </p:cNvSpPr>
          <p:nvPr>
            <p:ph type="ftr" sz="quarter" idx="11"/>
          </p:nvPr>
        </p:nvSpPr>
        <p:spPr/>
        <p:txBody>
          <a:bodyPr/>
          <a:lstStyle/>
          <a:p>
            <a:r>
              <a:rPr lang="en-US"/>
              <a:t>Basic Time Series Forecasting Methods</a:t>
            </a:r>
          </a:p>
        </p:txBody>
      </p:sp>
      <p:sp>
        <p:nvSpPr>
          <p:cNvPr id="11" name="Slide Number Placeholder 10"/>
          <p:cNvSpPr>
            <a:spLocks noGrp="1"/>
          </p:cNvSpPr>
          <p:nvPr>
            <p:ph type="sldNum" sz="quarter" idx="12"/>
          </p:nvPr>
        </p:nvSpPr>
        <p:spPr/>
        <p:txBody>
          <a:bodyPr/>
          <a:lstStyle/>
          <a:p>
            <a:fld id="{C0F4FBFA-1248-4AAF-9253-30F121885773}" type="slidenum">
              <a:rPr lang="en-US" smtClean="0"/>
              <a:t>69</a:t>
            </a:fld>
            <a:endParaRPr lang="en-US"/>
          </a:p>
        </p:txBody>
      </p:sp>
    </p:spTree>
    <p:extLst>
      <p:ext uri="{BB962C8B-B14F-4D97-AF65-F5344CB8AC3E}">
        <p14:creationId xmlns:p14="http://schemas.microsoft.com/office/powerpoint/2010/main" val="3148265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1FBDF-1E14-413E-7968-5F8F05A23289}"/>
              </a:ext>
            </a:extLst>
          </p:cNvPr>
          <p:cNvSpPr>
            <a:spLocks noGrp="1"/>
          </p:cNvSpPr>
          <p:nvPr>
            <p:ph type="title"/>
          </p:nvPr>
        </p:nvSpPr>
        <p:spPr/>
        <p:txBody>
          <a:bodyPr/>
          <a:lstStyle/>
          <a:p>
            <a:r>
              <a:rPr lang="en-US"/>
              <a:t>Forecast Models</a:t>
            </a:r>
          </a:p>
        </p:txBody>
      </p:sp>
      <p:sp>
        <p:nvSpPr>
          <p:cNvPr id="3" name="Content Placeholder 2">
            <a:extLst>
              <a:ext uri="{FF2B5EF4-FFF2-40B4-BE49-F238E27FC236}">
                <a16:creationId xmlns:a16="http://schemas.microsoft.com/office/drawing/2014/main" id="{96E9A82C-4B73-E7F7-6084-2DAFA7DC96EE}"/>
              </a:ext>
            </a:extLst>
          </p:cNvPr>
          <p:cNvSpPr>
            <a:spLocks noGrp="1"/>
          </p:cNvSpPr>
          <p:nvPr>
            <p:ph idx="1"/>
          </p:nvPr>
        </p:nvSpPr>
        <p:spPr/>
        <p:txBody>
          <a:bodyPr>
            <a:normAutofit fontScale="85000" lnSpcReduction="10000"/>
          </a:bodyPr>
          <a:lstStyle/>
          <a:p>
            <a:r>
              <a:rPr lang="en-US"/>
              <a:t>A forecasting model uses a sequence of values measuring some event over time (</a:t>
            </a:r>
            <a:r>
              <a:rPr lang="en-US" i="1"/>
              <a:t>time series</a:t>
            </a:r>
            <a:r>
              <a:rPr lang="en-US"/>
              <a:t>) and using the sequence to "estimate" the next few values in the sequence.</a:t>
            </a:r>
          </a:p>
          <a:p>
            <a:r>
              <a:rPr lang="en-US"/>
              <a:t>Forecasting solely focuses on the trend of the data values over time. </a:t>
            </a:r>
          </a:p>
          <a:p>
            <a:r>
              <a:rPr lang="en-US"/>
              <a:t>For example, if a real estate agent has average monthly home sales prices for the past fifteen years, they can use a forecasting model to "predict" the average sales price for the next few months. </a:t>
            </a:r>
          </a:p>
          <a:p>
            <a:r>
              <a:rPr lang="en-US"/>
              <a:t>But that "prediction" would not consider any other factors, so it would not be useful to predict the likely selling price for a specific home having a specific lot size, living area, pool, age of home, </a:t>
            </a:r>
            <a:r>
              <a:rPr lang="en-US" i="1"/>
              <a:t>etc</a:t>
            </a:r>
            <a:r>
              <a:rPr lang="en-US"/>
              <a:t>.</a:t>
            </a:r>
          </a:p>
        </p:txBody>
      </p:sp>
      <p:sp>
        <p:nvSpPr>
          <p:cNvPr id="4" name="Date Placeholder 3">
            <a:extLst>
              <a:ext uri="{FF2B5EF4-FFF2-40B4-BE49-F238E27FC236}">
                <a16:creationId xmlns:a16="http://schemas.microsoft.com/office/drawing/2014/main" id="{7ACDF4AF-6216-A73C-8D6D-4F176CFBE658}"/>
              </a:ext>
            </a:extLst>
          </p:cNvPr>
          <p:cNvSpPr>
            <a:spLocks noGrp="1"/>
          </p:cNvSpPr>
          <p:nvPr>
            <p:ph type="dt" sz="half" idx="10"/>
          </p:nvPr>
        </p:nvSpPr>
        <p:spPr/>
        <p:txBody>
          <a:bodyPr/>
          <a:lstStyle/>
          <a:p>
            <a:r>
              <a:rPr lang="en-US"/>
              <a:t>3.303</a:t>
            </a:r>
          </a:p>
        </p:txBody>
      </p:sp>
      <p:sp>
        <p:nvSpPr>
          <p:cNvPr id="5" name="Footer Placeholder 4">
            <a:extLst>
              <a:ext uri="{FF2B5EF4-FFF2-40B4-BE49-F238E27FC236}">
                <a16:creationId xmlns:a16="http://schemas.microsoft.com/office/drawing/2014/main" id="{4A88BD63-22A7-CD59-486D-107631E2807C}"/>
              </a:ext>
            </a:extLst>
          </p:cNvPr>
          <p:cNvSpPr>
            <a:spLocks noGrp="1"/>
          </p:cNvSpPr>
          <p:nvPr>
            <p:ph type="ftr" sz="quarter" idx="11"/>
          </p:nvPr>
        </p:nvSpPr>
        <p:spPr/>
        <p:txBody>
          <a:bodyPr/>
          <a:lstStyle/>
          <a:p>
            <a:r>
              <a:rPr lang="fr-FR"/>
              <a:t>Basic Time Series Forecasting Methods</a:t>
            </a:r>
            <a:endParaRPr lang="en-US"/>
          </a:p>
        </p:txBody>
      </p:sp>
      <p:sp>
        <p:nvSpPr>
          <p:cNvPr id="6" name="Slide Number Placeholder 5">
            <a:extLst>
              <a:ext uri="{FF2B5EF4-FFF2-40B4-BE49-F238E27FC236}">
                <a16:creationId xmlns:a16="http://schemas.microsoft.com/office/drawing/2014/main" id="{BACADA7F-8613-4455-B00B-5935F2472EA0}"/>
              </a:ext>
            </a:extLst>
          </p:cNvPr>
          <p:cNvSpPr>
            <a:spLocks noGrp="1"/>
          </p:cNvSpPr>
          <p:nvPr>
            <p:ph type="sldNum" sz="quarter" idx="12"/>
          </p:nvPr>
        </p:nvSpPr>
        <p:spPr/>
        <p:txBody>
          <a:bodyPr/>
          <a:lstStyle/>
          <a:p>
            <a:fld id="{C0F4FBFA-1248-4AAF-9253-30F121885773}" type="slidenum">
              <a:rPr lang="en-US" smtClean="0"/>
              <a:t>7</a:t>
            </a:fld>
            <a:endParaRPr lang="en-US"/>
          </a:p>
        </p:txBody>
      </p:sp>
    </p:spTree>
    <p:extLst>
      <p:ext uri="{BB962C8B-B14F-4D97-AF65-F5344CB8AC3E}">
        <p14:creationId xmlns:p14="http://schemas.microsoft.com/office/powerpoint/2010/main" val="283172413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Forecast Range</a:t>
            </a:r>
          </a:p>
        </p:txBody>
      </p:sp>
      <p:sp>
        <p:nvSpPr>
          <p:cNvPr id="4" name="Content Placeholder 3"/>
          <p:cNvSpPr>
            <a:spLocks noGrp="1"/>
          </p:cNvSpPr>
          <p:nvPr>
            <p:ph idx="1"/>
          </p:nvPr>
        </p:nvSpPr>
        <p:spPr/>
        <p:txBody>
          <a:bodyPr>
            <a:normAutofit/>
          </a:bodyPr>
          <a:lstStyle/>
          <a:p>
            <a:r>
              <a:rPr lang="en-US"/>
              <a:t>The range for exponential smoothing forecast of 57553 with a </a:t>
            </a:r>
            <a:r>
              <a:rPr lang="en-US" i="1"/>
              <a:t>MAD</a:t>
            </a:r>
            <a:r>
              <a:rPr lang="en-US"/>
              <a:t> of 11680 would be calculated as follows:</a:t>
            </a:r>
            <a:br>
              <a:rPr lang="en-US"/>
            </a:br>
            <a:br>
              <a:rPr lang="en-US"/>
            </a:br>
            <a:br>
              <a:rPr lang="en-US"/>
            </a:br>
            <a:br>
              <a:rPr lang="en-US"/>
            </a:br>
            <a:endParaRPr lang="en-US"/>
          </a:p>
          <a:p>
            <a:r>
              <a:rPr lang="en-US"/>
              <a:t>The range for the forecast would therefore be from 39239 to 75867.</a:t>
            </a:r>
          </a:p>
        </p:txBody>
      </p:sp>
      <p:sp>
        <p:nvSpPr>
          <p:cNvPr id="3" name="Date Placeholder 2"/>
          <p:cNvSpPr>
            <a:spLocks noGrp="1"/>
          </p:cNvSpPr>
          <p:nvPr>
            <p:ph type="dt" sz="half" idx="10"/>
          </p:nvPr>
        </p:nvSpPr>
        <p:spPr/>
        <p:txBody>
          <a:bodyPr/>
          <a:lstStyle/>
          <a:p>
            <a:r>
              <a:rPr lang="en-US"/>
              <a:t>3.303</a:t>
            </a:r>
          </a:p>
        </p:txBody>
      </p:sp>
      <p:sp>
        <p:nvSpPr>
          <p:cNvPr id="9" name="Footer Placeholder 8"/>
          <p:cNvSpPr>
            <a:spLocks noGrp="1"/>
          </p:cNvSpPr>
          <p:nvPr>
            <p:ph type="ftr" sz="quarter" idx="11"/>
          </p:nvPr>
        </p:nvSpPr>
        <p:spPr/>
        <p:txBody>
          <a:bodyPr/>
          <a:lstStyle/>
          <a:p>
            <a:r>
              <a:rPr lang="en-US"/>
              <a:t>Basic Time Series Forecasting Methods</a:t>
            </a:r>
          </a:p>
        </p:txBody>
      </p:sp>
      <p:sp>
        <p:nvSpPr>
          <p:cNvPr id="10" name="Slide Number Placeholder 9"/>
          <p:cNvSpPr>
            <a:spLocks noGrp="1"/>
          </p:cNvSpPr>
          <p:nvPr>
            <p:ph type="sldNum" sz="quarter" idx="12"/>
          </p:nvPr>
        </p:nvSpPr>
        <p:spPr/>
        <p:txBody>
          <a:bodyPr/>
          <a:lstStyle/>
          <a:p>
            <a:fld id="{C0F4FBFA-1248-4AAF-9253-30F121885773}" type="slidenum">
              <a:rPr lang="en-US" smtClean="0"/>
              <a:t>70</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206410618"/>
              </p:ext>
            </p:extLst>
          </p:nvPr>
        </p:nvGraphicFramePr>
        <p:xfrm>
          <a:off x="1524000" y="3200400"/>
          <a:ext cx="4369595" cy="1143000"/>
        </p:xfrm>
        <a:graphic>
          <a:graphicData uri="http://schemas.openxmlformats.org/presentationml/2006/ole">
            <mc:AlternateContent xmlns:mc="http://schemas.openxmlformats.org/markup-compatibility/2006">
              <mc:Choice xmlns:v="urn:schemas-microsoft-com:vml" Requires="v">
                <p:oleObj name="Equation" r:id="rId2" imgW="1650960" imgH="431640" progId="Equation.3">
                  <p:embed/>
                </p:oleObj>
              </mc:Choice>
              <mc:Fallback>
                <p:oleObj name="Equation" r:id="rId2" imgW="1650960" imgH="431640" progId="Equation.3">
                  <p:embed/>
                  <p:pic>
                    <p:nvPicPr>
                      <p:cNvPr id="5" name="Object 4"/>
                      <p:cNvPicPr>
                        <a:picLocks noChangeAspect="1" noChangeArrowheads="1"/>
                      </p:cNvPicPr>
                      <p:nvPr/>
                    </p:nvPicPr>
                    <p:blipFill>
                      <a:blip r:embed="rId3"/>
                      <a:srcRect/>
                      <a:stretch>
                        <a:fillRect/>
                      </a:stretch>
                    </p:blipFill>
                    <p:spPr bwMode="auto">
                      <a:xfrm>
                        <a:off x="1524000" y="3200400"/>
                        <a:ext cx="4369595" cy="11430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7537879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Group Workshop Activity</a:t>
            </a:r>
          </a:p>
        </p:txBody>
      </p:sp>
      <p:sp>
        <p:nvSpPr>
          <p:cNvPr id="5" name="Content Placeholder 4"/>
          <p:cNvSpPr>
            <a:spLocks noGrp="1"/>
          </p:cNvSpPr>
          <p:nvPr>
            <p:ph idx="1"/>
          </p:nvPr>
        </p:nvSpPr>
        <p:spPr>
          <a:xfrm>
            <a:off x="3657600" y="1447800"/>
            <a:ext cx="5276088" cy="5105400"/>
          </a:xfrm>
        </p:spPr>
        <p:txBody>
          <a:bodyPr>
            <a:normAutofit/>
          </a:bodyPr>
          <a:lstStyle/>
          <a:p>
            <a:pPr lvl="1"/>
            <a:r>
              <a:rPr lang="en-US"/>
              <a:t>What is the 95% prediction interval for the weighted moving average forecast?</a:t>
            </a:r>
          </a:p>
        </p:txBody>
      </p:sp>
      <p:sp>
        <p:nvSpPr>
          <p:cNvPr id="7" name="Date Placeholder 6"/>
          <p:cNvSpPr>
            <a:spLocks noGrp="1"/>
          </p:cNvSpPr>
          <p:nvPr>
            <p:ph type="dt" sz="half" idx="10"/>
          </p:nvPr>
        </p:nvSpPr>
        <p:spPr/>
        <p:txBody>
          <a:bodyPr/>
          <a:lstStyle/>
          <a:p>
            <a:r>
              <a:rPr lang="en-US"/>
              <a:t>3.303</a:t>
            </a:r>
          </a:p>
        </p:txBody>
      </p:sp>
      <p:sp>
        <p:nvSpPr>
          <p:cNvPr id="8" name="Footer Placeholder 7"/>
          <p:cNvSpPr>
            <a:spLocks noGrp="1"/>
          </p:cNvSpPr>
          <p:nvPr>
            <p:ph type="ftr" sz="quarter" idx="11"/>
          </p:nvPr>
        </p:nvSpPr>
        <p:spPr/>
        <p:txBody>
          <a:bodyPr/>
          <a:lstStyle/>
          <a:p>
            <a:r>
              <a:rPr lang="en-US"/>
              <a:t>Basic Time Series Forecasting Methods</a:t>
            </a:r>
          </a:p>
        </p:txBody>
      </p:sp>
      <p:sp>
        <p:nvSpPr>
          <p:cNvPr id="9" name="Slide Number Placeholder 8"/>
          <p:cNvSpPr>
            <a:spLocks noGrp="1"/>
          </p:cNvSpPr>
          <p:nvPr>
            <p:ph type="sldNum" sz="quarter" idx="12"/>
          </p:nvPr>
        </p:nvSpPr>
        <p:spPr/>
        <p:txBody>
          <a:bodyPr/>
          <a:lstStyle/>
          <a:p>
            <a:fld id="{C0F4FBFA-1248-4AAF-9253-30F121885773}" type="slidenum">
              <a:rPr lang="en-US" smtClean="0"/>
              <a:t>71</a:t>
            </a:fld>
            <a:endParaRPr lang="en-US"/>
          </a:p>
        </p:txBody>
      </p:sp>
      <p:pic>
        <p:nvPicPr>
          <p:cNvPr id="855043" name="Picture 3" descr="C:\Users\Martin Schedlbauer\AppData\Local\Microsoft\Windows\Temporary Internet Files\Content.IE5\RQ7Z4LXW\MC900196532[1].wmf"/>
          <p:cNvPicPr>
            <a:picLocks noChangeAspect="1" noChangeArrowheads="1"/>
          </p:cNvPicPr>
          <p:nvPr/>
        </p:nvPicPr>
        <p:blipFill>
          <a:blip r:embed="rId2" cstate="print"/>
          <a:srcRect/>
          <a:stretch>
            <a:fillRect/>
          </a:stretch>
        </p:blipFill>
        <p:spPr bwMode="auto">
          <a:xfrm>
            <a:off x="1524000" y="2133600"/>
            <a:ext cx="1812341" cy="1814170"/>
          </a:xfrm>
          <a:prstGeom prst="rect">
            <a:avLst/>
          </a:prstGeom>
          <a:noFill/>
        </p:spPr>
      </p:pic>
    </p:spTree>
    <p:extLst>
      <p:ext uri="{BB962C8B-B14F-4D97-AF65-F5344CB8AC3E}">
        <p14:creationId xmlns:p14="http://schemas.microsoft.com/office/powerpoint/2010/main" val="30188841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Tracking Signal</a:t>
            </a:r>
          </a:p>
        </p:txBody>
      </p:sp>
      <p:sp>
        <p:nvSpPr>
          <p:cNvPr id="5" name="Content Placeholder 4"/>
          <p:cNvSpPr>
            <a:spLocks noGrp="1"/>
          </p:cNvSpPr>
          <p:nvPr>
            <p:ph idx="1"/>
          </p:nvPr>
        </p:nvSpPr>
        <p:spPr/>
        <p:txBody>
          <a:bodyPr>
            <a:normAutofit/>
          </a:bodyPr>
          <a:lstStyle/>
          <a:p>
            <a:r>
              <a:rPr lang="en-US"/>
              <a:t>Forecasting models must be continually evaluated to assure that they still provide accurate forecast estimates.</a:t>
            </a:r>
          </a:p>
          <a:p>
            <a:r>
              <a:rPr lang="en-US"/>
              <a:t>The tracking signal (TS) is a measure of the quality of the forecasts:</a:t>
            </a:r>
          </a:p>
        </p:txBody>
      </p:sp>
      <p:sp>
        <p:nvSpPr>
          <p:cNvPr id="2" name="Date Placeholder 1"/>
          <p:cNvSpPr>
            <a:spLocks noGrp="1"/>
          </p:cNvSpPr>
          <p:nvPr>
            <p:ph type="dt" sz="half" idx="10"/>
          </p:nvPr>
        </p:nvSpPr>
        <p:spPr/>
        <p:txBody>
          <a:bodyPr/>
          <a:lstStyle/>
          <a:p>
            <a:r>
              <a:rPr lang="en-US"/>
              <a:t>3.303</a:t>
            </a:r>
          </a:p>
        </p:txBody>
      </p:sp>
      <p:sp>
        <p:nvSpPr>
          <p:cNvPr id="3" name="Footer Placeholder 2"/>
          <p:cNvSpPr>
            <a:spLocks noGrp="1"/>
          </p:cNvSpPr>
          <p:nvPr>
            <p:ph type="ftr" sz="quarter" idx="11"/>
          </p:nvPr>
        </p:nvSpPr>
        <p:spPr/>
        <p:txBody>
          <a:bodyPr/>
          <a:lstStyle/>
          <a:p>
            <a:r>
              <a:rPr lang="en-US"/>
              <a:t>Basic Time Series Forecasting Methods</a:t>
            </a:r>
          </a:p>
        </p:txBody>
      </p:sp>
      <p:sp>
        <p:nvSpPr>
          <p:cNvPr id="12" name="Slide Number Placeholder 11"/>
          <p:cNvSpPr>
            <a:spLocks noGrp="1"/>
          </p:cNvSpPr>
          <p:nvPr>
            <p:ph type="sldNum" sz="quarter" idx="12"/>
          </p:nvPr>
        </p:nvSpPr>
        <p:spPr/>
        <p:txBody>
          <a:bodyPr/>
          <a:lstStyle/>
          <a:p>
            <a:fld id="{C0F4FBFA-1248-4AAF-9253-30F121885773}" type="slidenum">
              <a:rPr lang="en-US" smtClean="0"/>
              <a:t>72</a:t>
            </a:fld>
            <a:endParaRPr lang="en-US"/>
          </a:p>
        </p:txBody>
      </p:sp>
      <p:grpSp>
        <p:nvGrpSpPr>
          <p:cNvPr id="8" name="Group 7"/>
          <p:cNvGrpSpPr/>
          <p:nvPr/>
        </p:nvGrpSpPr>
        <p:grpSpPr>
          <a:xfrm>
            <a:off x="1545771" y="4533900"/>
            <a:ext cx="2989262" cy="1447800"/>
            <a:chOff x="2497138" y="4267200"/>
            <a:chExt cx="4056062" cy="1981200"/>
          </a:xfrm>
        </p:grpSpPr>
        <p:sp>
          <p:nvSpPr>
            <p:cNvPr id="7" name="Rounded Rectangle 6"/>
            <p:cNvSpPr/>
            <p:nvPr/>
          </p:nvSpPr>
          <p:spPr>
            <a:xfrm>
              <a:off x="2514600" y="4267200"/>
              <a:ext cx="4038600" cy="1981200"/>
            </a:xfrm>
            <a:prstGeom prst="roundRect">
              <a:avLst/>
            </a:prstGeom>
            <a:solidFill>
              <a:schemeClr val="bg1">
                <a:lumMod val="8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837026388"/>
                </p:ext>
              </p:extLst>
            </p:nvPr>
          </p:nvGraphicFramePr>
          <p:xfrm>
            <a:off x="2497138" y="4267200"/>
            <a:ext cx="4040188" cy="1904999"/>
          </p:xfrm>
          <a:graphic>
            <a:graphicData uri="http://schemas.openxmlformats.org/presentationml/2006/ole">
              <mc:AlternateContent xmlns:mc="http://schemas.openxmlformats.org/markup-compatibility/2006">
                <mc:Choice xmlns:v="urn:schemas-microsoft-com:vml" Requires="v">
                  <p:oleObj name="Equation" r:id="rId2" imgW="1638000" imgH="838080" progId="Equation.3">
                    <p:embed/>
                  </p:oleObj>
                </mc:Choice>
                <mc:Fallback>
                  <p:oleObj name="Equation" r:id="rId2" imgW="1638000" imgH="838080" progId="Equation.3">
                    <p:embed/>
                    <p:pic>
                      <p:nvPicPr>
                        <p:cNvPr id="6"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138" y="4267200"/>
                          <a:ext cx="4040188" cy="1904999"/>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spTree>
    <p:extLst>
      <p:ext uri="{BB962C8B-B14F-4D97-AF65-F5344CB8AC3E}">
        <p14:creationId xmlns:p14="http://schemas.microsoft.com/office/powerpoint/2010/main" val="110393029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Interpretation of TS</a:t>
            </a:r>
          </a:p>
        </p:txBody>
      </p:sp>
      <p:sp>
        <p:nvSpPr>
          <p:cNvPr id="5" name="Content Placeholder 4"/>
          <p:cNvSpPr>
            <a:spLocks noGrp="1"/>
          </p:cNvSpPr>
          <p:nvPr>
            <p:ph idx="1"/>
          </p:nvPr>
        </p:nvSpPr>
        <p:spPr/>
        <p:txBody>
          <a:bodyPr/>
          <a:lstStyle/>
          <a:p>
            <a:r>
              <a:rPr lang="en-US"/>
              <a:t>Interpretation of the tracking signal:</a:t>
            </a:r>
          </a:p>
          <a:p>
            <a:pPr lvl="1"/>
            <a:r>
              <a:rPr lang="en-US" u="sng"/>
              <a:t>Positive</a:t>
            </a:r>
            <a:r>
              <a:rPr lang="en-US"/>
              <a:t>: under prediction (Y &gt; F)</a:t>
            </a:r>
          </a:p>
          <a:p>
            <a:pPr lvl="1"/>
            <a:r>
              <a:rPr lang="en-US" u="sng"/>
              <a:t>Negative</a:t>
            </a:r>
            <a:r>
              <a:rPr lang="en-US"/>
              <a:t>: over prediction (Y &lt; F)</a:t>
            </a:r>
          </a:p>
          <a:p>
            <a:r>
              <a:rPr lang="en-US"/>
              <a:t>Tracking signals should not exceed </a:t>
            </a:r>
            <a:r>
              <a:rPr lang="en-US" i="1"/>
              <a:t>±4 MAD</a:t>
            </a:r>
            <a:r>
              <a:rPr lang="en-US"/>
              <a:t>s.</a:t>
            </a:r>
          </a:p>
          <a:p>
            <a:endParaRPr lang="en-US"/>
          </a:p>
        </p:txBody>
      </p:sp>
      <p:sp>
        <p:nvSpPr>
          <p:cNvPr id="2" name="Date Placeholder 1"/>
          <p:cNvSpPr>
            <a:spLocks noGrp="1"/>
          </p:cNvSpPr>
          <p:nvPr>
            <p:ph type="dt" sz="half" idx="10"/>
          </p:nvPr>
        </p:nvSpPr>
        <p:spPr/>
        <p:txBody>
          <a:bodyPr/>
          <a:lstStyle/>
          <a:p>
            <a:r>
              <a:rPr lang="en-US"/>
              <a:t>3.303</a:t>
            </a:r>
          </a:p>
        </p:txBody>
      </p:sp>
      <p:sp>
        <p:nvSpPr>
          <p:cNvPr id="3" name="Footer Placeholder 2"/>
          <p:cNvSpPr>
            <a:spLocks noGrp="1"/>
          </p:cNvSpPr>
          <p:nvPr>
            <p:ph type="ftr" sz="quarter" idx="11"/>
          </p:nvPr>
        </p:nvSpPr>
        <p:spPr/>
        <p:txBody>
          <a:bodyPr/>
          <a:lstStyle/>
          <a:p>
            <a:r>
              <a:rPr lang="en-US"/>
              <a:t>Basic Time Series Forecasting Methods</a:t>
            </a:r>
          </a:p>
        </p:txBody>
      </p:sp>
      <p:sp>
        <p:nvSpPr>
          <p:cNvPr id="9" name="Slide Number Placeholder 8"/>
          <p:cNvSpPr>
            <a:spLocks noGrp="1"/>
          </p:cNvSpPr>
          <p:nvPr>
            <p:ph type="sldNum" sz="quarter" idx="12"/>
          </p:nvPr>
        </p:nvSpPr>
        <p:spPr/>
        <p:txBody>
          <a:bodyPr/>
          <a:lstStyle/>
          <a:p>
            <a:fld id="{C0F4FBFA-1248-4AAF-9253-30F121885773}" type="slidenum">
              <a:rPr lang="en-US" smtClean="0"/>
              <a:t>73</a:t>
            </a:fld>
            <a:endParaRPr lang="en-US"/>
          </a:p>
        </p:txBody>
      </p:sp>
    </p:spTree>
    <p:extLst>
      <p:ext uri="{BB962C8B-B14F-4D97-AF65-F5344CB8AC3E}">
        <p14:creationId xmlns:p14="http://schemas.microsoft.com/office/powerpoint/2010/main" val="106926776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a:t>Cyclical Adjusted Models</a:t>
            </a:r>
            <a:endParaRPr lang="en-US"/>
          </a:p>
        </p:txBody>
      </p:sp>
      <p:sp>
        <p:nvSpPr>
          <p:cNvPr id="6" name="Date Placeholder 5"/>
          <p:cNvSpPr>
            <a:spLocks noGrp="1"/>
          </p:cNvSpPr>
          <p:nvPr>
            <p:ph type="dt" sz="half" idx="4294967295"/>
          </p:nvPr>
        </p:nvSpPr>
        <p:spPr>
          <a:xfrm>
            <a:off x="628650" y="6356351"/>
            <a:ext cx="2057400" cy="365125"/>
          </a:xfrm>
        </p:spPr>
        <p:txBody>
          <a:bodyPr/>
          <a:lstStyle/>
          <a:p>
            <a:r>
              <a:rPr lang="en-US"/>
              <a:t>3.303</a:t>
            </a:r>
          </a:p>
        </p:txBody>
      </p:sp>
      <p:sp>
        <p:nvSpPr>
          <p:cNvPr id="7" name="Footer Placeholder 6"/>
          <p:cNvSpPr>
            <a:spLocks noGrp="1"/>
          </p:cNvSpPr>
          <p:nvPr>
            <p:ph type="ftr" sz="quarter" idx="4294967295"/>
          </p:nvPr>
        </p:nvSpPr>
        <p:spPr>
          <a:xfrm>
            <a:off x="3028950" y="6356351"/>
            <a:ext cx="3086100" cy="365125"/>
          </a:xfrm>
        </p:spPr>
        <p:txBody>
          <a:bodyPr/>
          <a:lstStyle/>
          <a:p>
            <a:r>
              <a:rPr lang="en-US"/>
              <a:t>Basic Time Series Forecasting Methods</a:t>
            </a:r>
          </a:p>
        </p:txBody>
      </p:sp>
      <p:sp>
        <p:nvSpPr>
          <p:cNvPr id="9" name="Slide Number Placeholder 8"/>
          <p:cNvSpPr>
            <a:spLocks noGrp="1"/>
          </p:cNvSpPr>
          <p:nvPr>
            <p:ph type="sldNum" sz="quarter" idx="4294967295"/>
          </p:nvPr>
        </p:nvSpPr>
        <p:spPr>
          <a:xfrm>
            <a:off x="6457950" y="6356351"/>
            <a:ext cx="2057400" cy="365125"/>
          </a:xfrm>
        </p:spPr>
        <p:txBody>
          <a:bodyPr/>
          <a:lstStyle/>
          <a:p>
            <a:fld id="{C0F4FBFA-1248-4AAF-9253-30F121885773}" type="slidenum">
              <a:rPr lang="en-US" smtClean="0"/>
              <a:t>74</a:t>
            </a:fld>
            <a:endParaRPr lang="en-US"/>
          </a:p>
        </p:txBody>
      </p:sp>
    </p:spTree>
    <p:extLst>
      <p:ext uri="{BB962C8B-B14F-4D97-AF65-F5344CB8AC3E}">
        <p14:creationId xmlns:p14="http://schemas.microsoft.com/office/powerpoint/2010/main" val="380127954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Cyclical Fluctuations</a:t>
            </a:r>
          </a:p>
        </p:txBody>
      </p:sp>
      <p:sp>
        <p:nvSpPr>
          <p:cNvPr id="4" name="Content Placeholder 3"/>
          <p:cNvSpPr>
            <a:spLocks noGrp="1"/>
          </p:cNvSpPr>
          <p:nvPr>
            <p:ph idx="1"/>
          </p:nvPr>
        </p:nvSpPr>
        <p:spPr/>
        <p:txBody>
          <a:bodyPr>
            <a:normAutofit/>
          </a:bodyPr>
          <a:lstStyle/>
          <a:p>
            <a:r>
              <a:rPr lang="en-US"/>
              <a:t>Often there are seasonal (cyclical) variations in growth, demand, or costs.</a:t>
            </a:r>
          </a:p>
          <a:p>
            <a:r>
              <a:rPr lang="en-US"/>
              <a:t>Averaging techniques fail to take fluctuations into account.</a:t>
            </a:r>
          </a:p>
          <a:p>
            <a:r>
              <a:rPr lang="en-US"/>
              <a:t>Those can be accounted for with a </a:t>
            </a:r>
            <a:r>
              <a:rPr lang="en-US" i="1"/>
              <a:t>seasonality adjustment </a:t>
            </a:r>
            <a:r>
              <a:rPr lang="en-US"/>
              <a:t>to the forecast or a </a:t>
            </a:r>
            <a:r>
              <a:rPr lang="en-US" i="1"/>
              <a:t>multiple regression model </a:t>
            </a:r>
            <a:r>
              <a:rPr lang="en-US"/>
              <a:t>with season as a factor.</a:t>
            </a:r>
          </a:p>
        </p:txBody>
      </p:sp>
      <p:sp>
        <p:nvSpPr>
          <p:cNvPr id="3" name="Date Placeholder 2"/>
          <p:cNvSpPr>
            <a:spLocks noGrp="1"/>
          </p:cNvSpPr>
          <p:nvPr>
            <p:ph type="dt" sz="half" idx="10"/>
          </p:nvPr>
        </p:nvSpPr>
        <p:spPr/>
        <p:txBody>
          <a:bodyPr/>
          <a:lstStyle/>
          <a:p>
            <a:r>
              <a:rPr lang="en-US"/>
              <a:t>3.303</a:t>
            </a:r>
          </a:p>
        </p:txBody>
      </p:sp>
      <p:sp>
        <p:nvSpPr>
          <p:cNvPr id="8" name="Footer Placeholder 7"/>
          <p:cNvSpPr>
            <a:spLocks noGrp="1"/>
          </p:cNvSpPr>
          <p:nvPr>
            <p:ph type="ftr" sz="quarter" idx="11"/>
          </p:nvPr>
        </p:nvSpPr>
        <p:spPr/>
        <p:txBody>
          <a:bodyPr/>
          <a:lstStyle/>
          <a:p>
            <a:r>
              <a:rPr lang="en-US"/>
              <a:t>Basic Time Series Forecasting Methods</a:t>
            </a:r>
          </a:p>
        </p:txBody>
      </p:sp>
      <p:sp>
        <p:nvSpPr>
          <p:cNvPr id="9" name="Slide Number Placeholder 8"/>
          <p:cNvSpPr>
            <a:spLocks noGrp="1"/>
          </p:cNvSpPr>
          <p:nvPr>
            <p:ph type="sldNum" sz="quarter" idx="12"/>
          </p:nvPr>
        </p:nvSpPr>
        <p:spPr/>
        <p:txBody>
          <a:bodyPr/>
          <a:lstStyle/>
          <a:p>
            <a:fld id="{C0F4FBFA-1248-4AAF-9253-30F121885773}" type="slidenum">
              <a:rPr lang="en-US" smtClean="0"/>
              <a:t>75</a:t>
            </a:fld>
            <a:endParaRPr lang="en-US"/>
          </a:p>
        </p:txBody>
      </p:sp>
    </p:spTree>
    <p:extLst>
      <p:ext uri="{BB962C8B-B14F-4D97-AF65-F5344CB8AC3E}">
        <p14:creationId xmlns:p14="http://schemas.microsoft.com/office/powerpoint/2010/main" val="359718680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Example</a:t>
            </a:r>
          </a:p>
        </p:txBody>
      </p:sp>
      <p:sp>
        <p:nvSpPr>
          <p:cNvPr id="5" name="Content Placeholder 4"/>
          <p:cNvSpPr>
            <a:spLocks noGrp="1"/>
          </p:cNvSpPr>
          <p:nvPr>
            <p:ph idx="1"/>
          </p:nvPr>
        </p:nvSpPr>
        <p:spPr/>
        <p:txBody>
          <a:bodyPr/>
          <a:lstStyle/>
          <a:p>
            <a:r>
              <a:rPr lang="en-US"/>
              <a:t>Inbound calls into a call center on a quarterly basis over 4 years with quarterly fluctuations.</a:t>
            </a:r>
          </a:p>
        </p:txBody>
      </p:sp>
      <p:sp>
        <p:nvSpPr>
          <p:cNvPr id="2" name="Date Placeholder 1"/>
          <p:cNvSpPr>
            <a:spLocks noGrp="1"/>
          </p:cNvSpPr>
          <p:nvPr>
            <p:ph type="dt" sz="half" idx="10"/>
          </p:nvPr>
        </p:nvSpPr>
        <p:spPr/>
        <p:txBody>
          <a:bodyPr/>
          <a:lstStyle/>
          <a:p>
            <a:r>
              <a:rPr lang="en-US"/>
              <a:t>3.303</a:t>
            </a:r>
          </a:p>
        </p:txBody>
      </p:sp>
      <p:sp>
        <p:nvSpPr>
          <p:cNvPr id="3" name="Footer Placeholder 2"/>
          <p:cNvSpPr>
            <a:spLocks noGrp="1"/>
          </p:cNvSpPr>
          <p:nvPr>
            <p:ph type="ftr" sz="quarter" idx="11"/>
          </p:nvPr>
        </p:nvSpPr>
        <p:spPr/>
        <p:txBody>
          <a:bodyPr/>
          <a:lstStyle/>
          <a:p>
            <a:r>
              <a:rPr lang="en-US"/>
              <a:t>Basic Time Series Forecasting Methods</a:t>
            </a:r>
          </a:p>
        </p:txBody>
      </p:sp>
      <p:sp>
        <p:nvSpPr>
          <p:cNvPr id="11" name="Slide Number Placeholder 10"/>
          <p:cNvSpPr>
            <a:spLocks noGrp="1"/>
          </p:cNvSpPr>
          <p:nvPr>
            <p:ph type="sldNum" sz="quarter" idx="12"/>
          </p:nvPr>
        </p:nvSpPr>
        <p:spPr/>
        <p:txBody>
          <a:bodyPr/>
          <a:lstStyle/>
          <a:p>
            <a:fld id="{C0F4FBFA-1248-4AAF-9253-30F121885773}" type="slidenum">
              <a:rPr lang="en-US" smtClean="0"/>
              <a:t>76</a:t>
            </a:fld>
            <a:endParaRPr lang="en-US"/>
          </a:p>
        </p:txBody>
      </p:sp>
      <p:graphicFrame>
        <p:nvGraphicFramePr>
          <p:cNvPr id="6" name="Table 5"/>
          <p:cNvGraphicFramePr>
            <a:graphicFrameLocks noGrp="1"/>
          </p:cNvGraphicFramePr>
          <p:nvPr/>
        </p:nvGraphicFramePr>
        <p:xfrm>
          <a:off x="1219200" y="2895600"/>
          <a:ext cx="2667001" cy="1337310"/>
        </p:xfrm>
        <a:graphic>
          <a:graphicData uri="http://schemas.openxmlformats.org/drawingml/2006/table">
            <a:tbl>
              <a:tblPr firstRow="1">
                <a:tableStyleId>{5FD0F851-EC5A-4D38-B0AD-8093EC10F338}</a:tableStyleId>
              </a:tblPr>
              <a:tblGrid>
                <a:gridCol w="699541">
                  <a:extLst>
                    <a:ext uri="{9D8B030D-6E8A-4147-A177-3AD203B41FA5}">
                      <a16:colId xmlns:a16="http://schemas.microsoft.com/office/drawing/2014/main" val="20000"/>
                    </a:ext>
                  </a:extLst>
                </a:gridCol>
                <a:gridCol w="491865">
                  <a:extLst>
                    <a:ext uri="{9D8B030D-6E8A-4147-A177-3AD203B41FA5}">
                      <a16:colId xmlns:a16="http://schemas.microsoft.com/office/drawing/2014/main" val="20001"/>
                    </a:ext>
                  </a:extLst>
                </a:gridCol>
                <a:gridCol w="491865">
                  <a:extLst>
                    <a:ext uri="{9D8B030D-6E8A-4147-A177-3AD203B41FA5}">
                      <a16:colId xmlns:a16="http://schemas.microsoft.com/office/drawing/2014/main" val="20002"/>
                    </a:ext>
                  </a:extLst>
                </a:gridCol>
                <a:gridCol w="491865">
                  <a:extLst>
                    <a:ext uri="{9D8B030D-6E8A-4147-A177-3AD203B41FA5}">
                      <a16:colId xmlns:a16="http://schemas.microsoft.com/office/drawing/2014/main" val="20003"/>
                    </a:ext>
                  </a:extLst>
                </a:gridCol>
                <a:gridCol w="491865">
                  <a:extLst>
                    <a:ext uri="{9D8B030D-6E8A-4147-A177-3AD203B41FA5}">
                      <a16:colId xmlns:a16="http://schemas.microsoft.com/office/drawing/2014/main" val="20004"/>
                    </a:ext>
                  </a:extLst>
                </a:gridCol>
              </a:tblGrid>
              <a:tr h="190500">
                <a:tc>
                  <a:txBody>
                    <a:bodyPr/>
                    <a:lstStyle/>
                    <a:p>
                      <a:pPr algn="ctr" fontAlgn="b"/>
                      <a:endParaRPr lang="en-US" sz="1400" b="0" i="0" u="none" strike="noStrike">
                        <a:solidFill>
                          <a:srgbClr val="000000"/>
                        </a:solidFill>
                        <a:latin typeface="Calibri"/>
                      </a:endParaRPr>
                    </a:p>
                  </a:txBody>
                  <a:tcPr marL="9525" marR="9525" marT="9525" marB="0" anchor="b"/>
                </a:tc>
                <a:tc gridSpan="4">
                  <a:txBody>
                    <a:bodyPr/>
                    <a:lstStyle/>
                    <a:p>
                      <a:pPr algn="ctr" fontAlgn="b"/>
                      <a:r>
                        <a:rPr lang="en-US" sz="1400" u="none" strike="noStrike"/>
                        <a:t>Year</a:t>
                      </a:r>
                      <a:endParaRPr lang="en-US" sz="1400" b="1" i="0" u="none" strike="noStrike">
                        <a:solidFill>
                          <a:srgbClr val="000000"/>
                        </a:solidFill>
                        <a:latin typeface="Calibri"/>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90500">
                <a:tc>
                  <a:txBody>
                    <a:bodyPr/>
                    <a:lstStyle/>
                    <a:p>
                      <a:pPr algn="ctr" fontAlgn="b"/>
                      <a:r>
                        <a:rPr lang="en-US" sz="1400" b="1" u="none" strike="noStrike"/>
                        <a:t>Quarter</a:t>
                      </a:r>
                      <a:endParaRPr lang="en-US" sz="1400" b="1" i="0" u="none" strike="noStrike">
                        <a:solidFill>
                          <a:srgbClr val="000000"/>
                        </a:solidFill>
                        <a:latin typeface="Calibri"/>
                      </a:endParaRPr>
                    </a:p>
                  </a:txBody>
                  <a:tcPr marL="9525" marR="9525" marT="9525" marB="0" anchor="b"/>
                </a:tc>
                <a:tc>
                  <a:txBody>
                    <a:bodyPr/>
                    <a:lstStyle/>
                    <a:p>
                      <a:pPr algn="ctr" fontAlgn="b"/>
                      <a:r>
                        <a:rPr lang="en-US" sz="1400" b="1" i="1" u="none" strike="noStrike"/>
                        <a:t>1</a:t>
                      </a:r>
                      <a:endParaRPr lang="en-US" sz="1400" b="1" i="1" u="none" strike="noStrike">
                        <a:solidFill>
                          <a:srgbClr val="000000"/>
                        </a:solidFill>
                        <a:latin typeface="Calibri"/>
                      </a:endParaRPr>
                    </a:p>
                  </a:txBody>
                  <a:tcPr marL="9525" marR="9525" marT="9525" marB="0" anchor="b"/>
                </a:tc>
                <a:tc>
                  <a:txBody>
                    <a:bodyPr/>
                    <a:lstStyle/>
                    <a:p>
                      <a:pPr algn="ctr" fontAlgn="b"/>
                      <a:r>
                        <a:rPr lang="en-US" sz="1400" b="1" i="1" u="none" strike="noStrike"/>
                        <a:t>2</a:t>
                      </a:r>
                      <a:endParaRPr lang="en-US" sz="1400" b="1" i="1" u="none" strike="noStrike">
                        <a:solidFill>
                          <a:srgbClr val="000000"/>
                        </a:solidFill>
                        <a:latin typeface="Calibri"/>
                      </a:endParaRPr>
                    </a:p>
                  </a:txBody>
                  <a:tcPr marL="9525" marR="9525" marT="9525" marB="0" anchor="b"/>
                </a:tc>
                <a:tc>
                  <a:txBody>
                    <a:bodyPr/>
                    <a:lstStyle/>
                    <a:p>
                      <a:pPr algn="ctr" fontAlgn="b"/>
                      <a:r>
                        <a:rPr lang="en-US" sz="1400" b="1" i="1" u="none" strike="noStrike"/>
                        <a:t>3</a:t>
                      </a:r>
                      <a:endParaRPr lang="en-US" sz="1400" b="1" i="1" u="none" strike="noStrike">
                        <a:solidFill>
                          <a:srgbClr val="000000"/>
                        </a:solidFill>
                        <a:latin typeface="Calibri"/>
                      </a:endParaRPr>
                    </a:p>
                  </a:txBody>
                  <a:tcPr marL="9525" marR="9525" marT="9525" marB="0" anchor="b"/>
                </a:tc>
                <a:tc>
                  <a:txBody>
                    <a:bodyPr/>
                    <a:lstStyle/>
                    <a:p>
                      <a:pPr algn="ctr" fontAlgn="b"/>
                      <a:r>
                        <a:rPr lang="en-US" sz="1400" b="1" i="1" u="none" strike="noStrike"/>
                        <a:t>4</a:t>
                      </a:r>
                      <a:endParaRPr lang="en-US" sz="1400" b="1" i="1" u="none" strike="noStrike">
                        <a:solidFill>
                          <a:srgbClr val="000000"/>
                        </a:solidFill>
                        <a:latin typeface="Calibri"/>
                      </a:endParaRPr>
                    </a:p>
                  </a:txBody>
                  <a:tcPr marL="9525" marR="9525" marT="9525" marB="0" anchor="b"/>
                </a:tc>
                <a:extLst>
                  <a:ext uri="{0D108BD9-81ED-4DB2-BD59-A6C34878D82A}">
                    <a16:rowId xmlns:a16="http://schemas.microsoft.com/office/drawing/2014/main" val="10001"/>
                  </a:ext>
                </a:extLst>
              </a:tr>
              <a:tr h="190500">
                <a:tc>
                  <a:txBody>
                    <a:bodyPr/>
                    <a:lstStyle/>
                    <a:p>
                      <a:pPr algn="ctr" fontAlgn="b"/>
                      <a:r>
                        <a:rPr lang="en-US" sz="1400" b="1" i="1" u="none" strike="noStrike"/>
                        <a:t>1</a:t>
                      </a:r>
                      <a:endParaRPr lang="en-US" sz="1400" b="1" i="1" u="none" strike="noStrike">
                        <a:solidFill>
                          <a:srgbClr val="000000"/>
                        </a:solidFill>
                        <a:latin typeface="Calibri"/>
                      </a:endParaRPr>
                    </a:p>
                  </a:txBody>
                  <a:tcPr marL="9525" marR="9525" marT="9525" marB="0" anchor="b"/>
                </a:tc>
                <a:tc>
                  <a:txBody>
                    <a:bodyPr/>
                    <a:lstStyle/>
                    <a:p>
                      <a:pPr algn="ctr" fontAlgn="b"/>
                      <a:r>
                        <a:rPr lang="en-US" sz="1400" u="none" strike="noStrike"/>
                        <a:t>218</a:t>
                      </a:r>
                      <a:endParaRPr lang="en-US" sz="1400" b="0" i="0" u="none" strike="noStrike">
                        <a:solidFill>
                          <a:srgbClr val="000000"/>
                        </a:solidFill>
                        <a:latin typeface="Calibri"/>
                      </a:endParaRPr>
                    </a:p>
                  </a:txBody>
                  <a:tcPr marL="9525" marR="9525" marT="9525" marB="0" anchor="b"/>
                </a:tc>
                <a:tc>
                  <a:txBody>
                    <a:bodyPr/>
                    <a:lstStyle/>
                    <a:p>
                      <a:pPr algn="ctr" fontAlgn="b"/>
                      <a:r>
                        <a:rPr lang="en-US" sz="1400" u="none" strike="noStrike"/>
                        <a:t>225</a:t>
                      </a:r>
                      <a:endParaRPr lang="en-US" sz="1400" b="0" i="0" u="none" strike="noStrike">
                        <a:solidFill>
                          <a:srgbClr val="000000"/>
                        </a:solidFill>
                        <a:latin typeface="Calibri"/>
                      </a:endParaRPr>
                    </a:p>
                  </a:txBody>
                  <a:tcPr marL="9525" marR="9525" marT="9525" marB="0" anchor="b"/>
                </a:tc>
                <a:tc>
                  <a:txBody>
                    <a:bodyPr/>
                    <a:lstStyle/>
                    <a:p>
                      <a:pPr algn="ctr" fontAlgn="b"/>
                      <a:r>
                        <a:rPr lang="en-US" sz="1400" u="none" strike="noStrike"/>
                        <a:t>234</a:t>
                      </a:r>
                      <a:endParaRPr lang="en-US" sz="1400" b="0" i="0" u="none" strike="noStrike">
                        <a:solidFill>
                          <a:srgbClr val="000000"/>
                        </a:solidFill>
                        <a:latin typeface="Calibri"/>
                      </a:endParaRPr>
                    </a:p>
                  </a:txBody>
                  <a:tcPr marL="9525" marR="9525" marT="9525" marB="0" anchor="b"/>
                </a:tc>
                <a:tc>
                  <a:txBody>
                    <a:bodyPr/>
                    <a:lstStyle/>
                    <a:p>
                      <a:pPr algn="ctr" fontAlgn="b"/>
                      <a:r>
                        <a:rPr lang="en-US" sz="1400" u="none" strike="noStrike"/>
                        <a:t>250</a:t>
                      </a:r>
                      <a:endParaRPr lang="en-US" sz="1400" b="0" i="0" u="none" strike="noStrike">
                        <a:solidFill>
                          <a:srgbClr val="000000"/>
                        </a:solidFill>
                        <a:latin typeface="Calibri"/>
                      </a:endParaRPr>
                    </a:p>
                  </a:txBody>
                  <a:tcPr marL="9525" marR="9525" marT="9525" marB="0" anchor="b"/>
                </a:tc>
                <a:extLst>
                  <a:ext uri="{0D108BD9-81ED-4DB2-BD59-A6C34878D82A}">
                    <a16:rowId xmlns:a16="http://schemas.microsoft.com/office/drawing/2014/main" val="10002"/>
                  </a:ext>
                </a:extLst>
              </a:tr>
              <a:tr h="190500">
                <a:tc>
                  <a:txBody>
                    <a:bodyPr/>
                    <a:lstStyle/>
                    <a:p>
                      <a:pPr algn="ctr" fontAlgn="b"/>
                      <a:r>
                        <a:rPr lang="en-US" sz="1400" b="1" i="1" u="none" strike="noStrike"/>
                        <a:t>2</a:t>
                      </a:r>
                      <a:endParaRPr lang="en-US" sz="1400" b="1" i="1" u="none" strike="noStrike">
                        <a:solidFill>
                          <a:srgbClr val="000000"/>
                        </a:solidFill>
                        <a:latin typeface="Calibri"/>
                      </a:endParaRPr>
                    </a:p>
                  </a:txBody>
                  <a:tcPr marL="9525" marR="9525" marT="9525" marB="0" anchor="b"/>
                </a:tc>
                <a:tc>
                  <a:txBody>
                    <a:bodyPr/>
                    <a:lstStyle/>
                    <a:p>
                      <a:pPr algn="ctr" fontAlgn="b"/>
                      <a:r>
                        <a:rPr lang="en-US" sz="1400" u="none" strike="noStrike"/>
                        <a:t>247</a:t>
                      </a:r>
                      <a:endParaRPr lang="en-US" sz="1400" b="0" i="0" u="none" strike="noStrike">
                        <a:solidFill>
                          <a:srgbClr val="000000"/>
                        </a:solidFill>
                        <a:latin typeface="Calibri"/>
                      </a:endParaRPr>
                    </a:p>
                  </a:txBody>
                  <a:tcPr marL="9525" marR="9525" marT="9525" marB="0" anchor="b"/>
                </a:tc>
                <a:tc>
                  <a:txBody>
                    <a:bodyPr/>
                    <a:lstStyle/>
                    <a:p>
                      <a:pPr algn="ctr" fontAlgn="b"/>
                      <a:r>
                        <a:rPr lang="en-US" sz="1400" u="none" strike="noStrike"/>
                        <a:t>254</a:t>
                      </a:r>
                      <a:endParaRPr lang="en-US" sz="1400" b="0" i="0" u="none" strike="noStrike">
                        <a:solidFill>
                          <a:srgbClr val="000000"/>
                        </a:solidFill>
                        <a:latin typeface="Calibri"/>
                      </a:endParaRPr>
                    </a:p>
                  </a:txBody>
                  <a:tcPr marL="9525" marR="9525" marT="9525" marB="0" anchor="b"/>
                </a:tc>
                <a:tc>
                  <a:txBody>
                    <a:bodyPr/>
                    <a:lstStyle/>
                    <a:p>
                      <a:pPr algn="ctr" fontAlgn="b"/>
                      <a:r>
                        <a:rPr lang="en-US" sz="1400" u="none" strike="noStrike"/>
                        <a:t>265</a:t>
                      </a:r>
                      <a:endParaRPr lang="en-US" sz="1400" b="0" i="0" u="none" strike="noStrike">
                        <a:solidFill>
                          <a:srgbClr val="000000"/>
                        </a:solidFill>
                        <a:latin typeface="Calibri"/>
                      </a:endParaRPr>
                    </a:p>
                  </a:txBody>
                  <a:tcPr marL="9525" marR="9525" marT="9525" marB="0" anchor="b"/>
                </a:tc>
                <a:tc>
                  <a:txBody>
                    <a:bodyPr/>
                    <a:lstStyle/>
                    <a:p>
                      <a:pPr algn="ctr" fontAlgn="b"/>
                      <a:r>
                        <a:rPr lang="en-US" sz="1400" u="none" strike="noStrike"/>
                        <a:t>283</a:t>
                      </a:r>
                      <a:endParaRPr lang="en-US" sz="1400" b="0" i="0" u="none" strike="noStrike">
                        <a:solidFill>
                          <a:srgbClr val="000000"/>
                        </a:solidFill>
                        <a:latin typeface="Calibri"/>
                      </a:endParaRPr>
                    </a:p>
                  </a:txBody>
                  <a:tcPr marL="9525" marR="9525" marT="9525" marB="0" anchor="b"/>
                </a:tc>
                <a:extLst>
                  <a:ext uri="{0D108BD9-81ED-4DB2-BD59-A6C34878D82A}">
                    <a16:rowId xmlns:a16="http://schemas.microsoft.com/office/drawing/2014/main" val="10003"/>
                  </a:ext>
                </a:extLst>
              </a:tr>
              <a:tr h="190500">
                <a:tc>
                  <a:txBody>
                    <a:bodyPr/>
                    <a:lstStyle/>
                    <a:p>
                      <a:pPr algn="ctr" fontAlgn="b"/>
                      <a:r>
                        <a:rPr lang="en-US" sz="1400" b="1" i="1" u="none" strike="noStrike"/>
                        <a:t>3</a:t>
                      </a:r>
                      <a:endParaRPr lang="en-US" sz="1400" b="1" i="1" u="none" strike="noStrike">
                        <a:solidFill>
                          <a:srgbClr val="000000"/>
                        </a:solidFill>
                        <a:latin typeface="Calibri"/>
                      </a:endParaRPr>
                    </a:p>
                  </a:txBody>
                  <a:tcPr marL="9525" marR="9525" marT="9525" marB="0" anchor="b"/>
                </a:tc>
                <a:tc>
                  <a:txBody>
                    <a:bodyPr/>
                    <a:lstStyle/>
                    <a:p>
                      <a:pPr algn="ctr" fontAlgn="b"/>
                      <a:r>
                        <a:rPr lang="en-US" sz="1400" u="none" strike="noStrike"/>
                        <a:t>243</a:t>
                      </a:r>
                      <a:endParaRPr lang="en-US" sz="1400" b="0" i="0" u="none" strike="noStrike">
                        <a:solidFill>
                          <a:srgbClr val="000000"/>
                        </a:solidFill>
                        <a:latin typeface="Calibri"/>
                      </a:endParaRPr>
                    </a:p>
                  </a:txBody>
                  <a:tcPr marL="9525" marR="9525" marT="9525" marB="0" anchor="b"/>
                </a:tc>
                <a:tc>
                  <a:txBody>
                    <a:bodyPr/>
                    <a:lstStyle/>
                    <a:p>
                      <a:pPr algn="ctr" fontAlgn="b"/>
                      <a:r>
                        <a:rPr lang="en-US" sz="1400" u="none" strike="noStrike"/>
                        <a:t>255</a:t>
                      </a:r>
                      <a:endParaRPr lang="en-US" sz="1400" b="0" i="0" u="none" strike="noStrike">
                        <a:solidFill>
                          <a:srgbClr val="000000"/>
                        </a:solidFill>
                        <a:latin typeface="Calibri"/>
                      </a:endParaRPr>
                    </a:p>
                  </a:txBody>
                  <a:tcPr marL="9525" marR="9525" marT="9525" marB="0" anchor="b"/>
                </a:tc>
                <a:tc>
                  <a:txBody>
                    <a:bodyPr/>
                    <a:lstStyle/>
                    <a:p>
                      <a:pPr algn="ctr" fontAlgn="b"/>
                      <a:r>
                        <a:rPr lang="en-US" sz="1400" u="none" strike="noStrike"/>
                        <a:t>264</a:t>
                      </a:r>
                      <a:endParaRPr lang="en-US" sz="1400" b="0" i="0" u="none" strike="noStrike">
                        <a:solidFill>
                          <a:srgbClr val="000000"/>
                        </a:solidFill>
                        <a:latin typeface="Calibri"/>
                      </a:endParaRPr>
                    </a:p>
                  </a:txBody>
                  <a:tcPr marL="9525" marR="9525" marT="9525" marB="0" anchor="b"/>
                </a:tc>
                <a:tc>
                  <a:txBody>
                    <a:bodyPr/>
                    <a:lstStyle/>
                    <a:p>
                      <a:pPr algn="ctr" fontAlgn="b"/>
                      <a:r>
                        <a:rPr lang="en-US" sz="1400" u="none" strike="noStrike"/>
                        <a:t>289</a:t>
                      </a:r>
                      <a:endParaRPr lang="en-US" sz="1400" b="0" i="0" u="none" strike="noStrike">
                        <a:solidFill>
                          <a:srgbClr val="000000"/>
                        </a:solidFill>
                        <a:latin typeface="Calibri"/>
                      </a:endParaRPr>
                    </a:p>
                  </a:txBody>
                  <a:tcPr marL="9525" marR="9525" marT="9525" marB="0" anchor="b"/>
                </a:tc>
                <a:extLst>
                  <a:ext uri="{0D108BD9-81ED-4DB2-BD59-A6C34878D82A}">
                    <a16:rowId xmlns:a16="http://schemas.microsoft.com/office/drawing/2014/main" val="10004"/>
                  </a:ext>
                </a:extLst>
              </a:tr>
              <a:tr h="190500">
                <a:tc>
                  <a:txBody>
                    <a:bodyPr/>
                    <a:lstStyle/>
                    <a:p>
                      <a:pPr algn="ctr" fontAlgn="b"/>
                      <a:r>
                        <a:rPr lang="en-US" sz="1400" b="1" i="1" u="none" strike="noStrike"/>
                        <a:t>4</a:t>
                      </a:r>
                      <a:endParaRPr lang="en-US" sz="1400" b="1" i="1" u="none" strike="noStrike">
                        <a:solidFill>
                          <a:srgbClr val="000000"/>
                        </a:solidFill>
                        <a:latin typeface="Calibri"/>
                      </a:endParaRPr>
                    </a:p>
                  </a:txBody>
                  <a:tcPr marL="9525" marR="9525" marT="9525" marB="0" anchor="b"/>
                </a:tc>
                <a:tc>
                  <a:txBody>
                    <a:bodyPr/>
                    <a:lstStyle/>
                    <a:p>
                      <a:pPr algn="ctr" fontAlgn="b"/>
                      <a:r>
                        <a:rPr lang="en-US" sz="1400" u="none" strike="noStrike"/>
                        <a:t>292</a:t>
                      </a:r>
                      <a:endParaRPr lang="en-US" sz="1400" b="0" i="0" u="none" strike="noStrike">
                        <a:solidFill>
                          <a:srgbClr val="000000"/>
                        </a:solidFill>
                        <a:latin typeface="Calibri"/>
                      </a:endParaRPr>
                    </a:p>
                  </a:txBody>
                  <a:tcPr marL="9525" marR="9525" marT="9525" marB="0" anchor="b"/>
                </a:tc>
                <a:tc>
                  <a:txBody>
                    <a:bodyPr/>
                    <a:lstStyle/>
                    <a:p>
                      <a:pPr algn="ctr" fontAlgn="b"/>
                      <a:r>
                        <a:rPr lang="en-US" sz="1400" u="none" strike="noStrike"/>
                        <a:t>299</a:t>
                      </a:r>
                      <a:endParaRPr lang="en-US" sz="1400" b="0" i="0" u="none" strike="noStrike">
                        <a:solidFill>
                          <a:srgbClr val="000000"/>
                        </a:solidFill>
                        <a:latin typeface="Calibri"/>
                      </a:endParaRPr>
                    </a:p>
                  </a:txBody>
                  <a:tcPr marL="9525" marR="9525" marT="9525" marB="0" anchor="b"/>
                </a:tc>
                <a:tc>
                  <a:txBody>
                    <a:bodyPr/>
                    <a:lstStyle/>
                    <a:p>
                      <a:pPr algn="ctr" fontAlgn="b"/>
                      <a:r>
                        <a:rPr lang="en-US" sz="1400" u="none" strike="noStrike"/>
                        <a:t>327</a:t>
                      </a:r>
                      <a:endParaRPr lang="en-US" sz="1400" b="0" i="0" u="none" strike="noStrike">
                        <a:solidFill>
                          <a:srgbClr val="000000"/>
                        </a:solidFill>
                        <a:latin typeface="Calibri"/>
                      </a:endParaRPr>
                    </a:p>
                  </a:txBody>
                  <a:tcPr marL="9525" marR="9525" marT="9525" marB="0" anchor="b"/>
                </a:tc>
                <a:tc>
                  <a:txBody>
                    <a:bodyPr/>
                    <a:lstStyle/>
                    <a:p>
                      <a:pPr algn="ctr" fontAlgn="b"/>
                      <a:r>
                        <a:rPr lang="en-US" sz="1400" u="none" strike="noStrike"/>
                        <a:t>356</a:t>
                      </a:r>
                      <a:endParaRPr lang="en-US" sz="1400" b="0" i="0" u="none" strike="noStrike">
                        <a:solidFill>
                          <a:srgbClr val="000000"/>
                        </a:solidFill>
                        <a:latin typeface="Calibri"/>
                      </a:endParaRPr>
                    </a:p>
                  </a:txBody>
                  <a:tcPr marL="9525" marR="9525" marT="9525" marB="0" anchor="b"/>
                </a:tc>
                <a:extLst>
                  <a:ext uri="{0D108BD9-81ED-4DB2-BD59-A6C34878D82A}">
                    <a16:rowId xmlns:a16="http://schemas.microsoft.com/office/drawing/2014/main" val="10005"/>
                  </a:ext>
                </a:extLst>
              </a:tr>
            </a:tbl>
          </a:graphicData>
        </a:graphic>
      </p:graphicFrame>
      <p:graphicFrame>
        <p:nvGraphicFramePr>
          <p:cNvPr id="7" name="Chart 6"/>
          <p:cNvGraphicFramePr/>
          <p:nvPr/>
        </p:nvGraphicFramePr>
        <p:xfrm>
          <a:off x="4182468" y="2880799"/>
          <a:ext cx="4581525" cy="3124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7510776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Seasonality Adjustment</a:t>
            </a:r>
          </a:p>
        </p:txBody>
      </p:sp>
      <p:sp>
        <p:nvSpPr>
          <p:cNvPr id="5" name="Content Placeholder 4"/>
          <p:cNvSpPr>
            <a:spLocks noGrp="1"/>
          </p:cNvSpPr>
          <p:nvPr>
            <p:ph idx="1"/>
          </p:nvPr>
        </p:nvSpPr>
        <p:spPr/>
        <p:txBody>
          <a:bodyPr>
            <a:normAutofit/>
          </a:bodyPr>
          <a:lstStyle/>
          <a:p>
            <a:r>
              <a:rPr lang="en-US"/>
              <a:t>A common model is to adjust the forecast by multiplying with a seasonality index.</a:t>
            </a:r>
          </a:p>
          <a:p>
            <a:r>
              <a:rPr lang="en-US"/>
              <a:t>This is a multiplicative model.</a:t>
            </a:r>
          </a:p>
          <a:p>
            <a:r>
              <a:rPr lang="en-US"/>
              <a:t>The seasonality index measures how much above or below each "season" is relative to an average season.</a:t>
            </a:r>
          </a:p>
          <a:p>
            <a:r>
              <a:rPr lang="en-US"/>
              <a:t>A season is simply a cycle in the business, not an actual season like Winter.</a:t>
            </a:r>
          </a:p>
        </p:txBody>
      </p:sp>
      <p:sp>
        <p:nvSpPr>
          <p:cNvPr id="7" name="Date Placeholder 6"/>
          <p:cNvSpPr>
            <a:spLocks noGrp="1"/>
          </p:cNvSpPr>
          <p:nvPr>
            <p:ph type="dt" sz="half" idx="10"/>
          </p:nvPr>
        </p:nvSpPr>
        <p:spPr/>
        <p:txBody>
          <a:bodyPr/>
          <a:lstStyle/>
          <a:p>
            <a:r>
              <a:rPr lang="en-US"/>
              <a:t>3.303</a:t>
            </a:r>
          </a:p>
        </p:txBody>
      </p:sp>
      <p:sp>
        <p:nvSpPr>
          <p:cNvPr id="8" name="Footer Placeholder 7"/>
          <p:cNvSpPr>
            <a:spLocks noGrp="1"/>
          </p:cNvSpPr>
          <p:nvPr>
            <p:ph type="ftr" sz="quarter" idx="11"/>
          </p:nvPr>
        </p:nvSpPr>
        <p:spPr/>
        <p:txBody>
          <a:bodyPr/>
          <a:lstStyle/>
          <a:p>
            <a:r>
              <a:rPr lang="en-US"/>
              <a:t>Basic Time Series Forecasting Methods</a:t>
            </a:r>
          </a:p>
        </p:txBody>
      </p:sp>
      <p:sp>
        <p:nvSpPr>
          <p:cNvPr id="9" name="Slide Number Placeholder 8"/>
          <p:cNvSpPr>
            <a:spLocks noGrp="1"/>
          </p:cNvSpPr>
          <p:nvPr>
            <p:ph type="sldNum" sz="quarter" idx="12"/>
          </p:nvPr>
        </p:nvSpPr>
        <p:spPr/>
        <p:txBody>
          <a:bodyPr/>
          <a:lstStyle/>
          <a:p>
            <a:fld id="{C0F4FBFA-1248-4AAF-9253-30F121885773}" type="slidenum">
              <a:rPr lang="en-US" smtClean="0"/>
              <a:t>77</a:t>
            </a:fld>
            <a:endParaRPr lang="en-US"/>
          </a:p>
        </p:txBody>
      </p:sp>
    </p:spTree>
    <p:extLst>
      <p:ext uri="{BB962C8B-B14F-4D97-AF65-F5344CB8AC3E}">
        <p14:creationId xmlns:p14="http://schemas.microsoft.com/office/powerpoint/2010/main" val="198869259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Procedure for Seasonality</a:t>
            </a:r>
          </a:p>
        </p:txBody>
      </p:sp>
      <p:sp>
        <p:nvSpPr>
          <p:cNvPr id="5" name="Content Placeholder 4"/>
          <p:cNvSpPr>
            <a:spLocks noGrp="1"/>
          </p:cNvSpPr>
          <p:nvPr>
            <p:ph idx="1"/>
          </p:nvPr>
        </p:nvSpPr>
        <p:spPr/>
        <p:txBody>
          <a:bodyPr>
            <a:normAutofit fontScale="92500" lnSpcReduction="10000"/>
          </a:bodyPr>
          <a:lstStyle/>
          <a:p>
            <a:pPr marL="596646" indent="-514350">
              <a:buFont typeface="+mj-lt"/>
              <a:buAutoNum type="arabicPeriod"/>
            </a:pPr>
            <a:r>
              <a:rPr lang="en-US"/>
              <a:t>For each season, calculate the average.</a:t>
            </a:r>
          </a:p>
          <a:p>
            <a:pPr marL="596646" indent="-514350">
              <a:buFont typeface="+mj-lt"/>
              <a:buAutoNum type="arabicPeriod"/>
            </a:pPr>
            <a:r>
              <a:rPr lang="en-US"/>
              <a:t>For each time period, divide the actual seasonal demand by the average seasonal demand. This ratio is the </a:t>
            </a:r>
            <a:r>
              <a:rPr lang="en-US" i="1"/>
              <a:t>seasonality index </a:t>
            </a:r>
            <a:r>
              <a:rPr lang="en-US"/>
              <a:t>for that quarter.</a:t>
            </a:r>
          </a:p>
          <a:p>
            <a:pPr marL="596646" indent="-514350">
              <a:buFont typeface="+mj-lt"/>
              <a:buAutoNum type="arabicPeriod"/>
            </a:pPr>
            <a:r>
              <a:rPr lang="en-US"/>
              <a:t>Compute the average seasonality index for each season.</a:t>
            </a:r>
          </a:p>
          <a:p>
            <a:pPr marL="596646" indent="-514350">
              <a:buFont typeface="+mj-lt"/>
              <a:buAutoNum type="arabicPeriod"/>
            </a:pPr>
            <a:r>
              <a:rPr lang="en-US"/>
              <a:t>Calculate a forecast for the entire next time period and then divide that by the number of seasons to get an average.</a:t>
            </a:r>
          </a:p>
          <a:p>
            <a:pPr marL="596646" indent="-514350">
              <a:buFont typeface="+mj-lt"/>
              <a:buAutoNum type="arabicPeriod"/>
            </a:pPr>
            <a:r>
              <a:rPr lang="en-US"/>
              <a:t>Multiply the average by the seasonality index for that season.</a:t>
            </a:r>
          </a:p>
        </p:txBody>
      </p:sp>
      <p:sp>
        <p:nvSpPr>
          <p:cNvPr id="7" name="Date Placeholder 6"/>
          <p:cNvSpPr>
            <a:spLocks noGrp="1"/>
          </p:cNvSpPr>
          <p:nvPr>
            <p:ph type="dt" sz="half" idx="10"/>
          </p:nvPr>
        </p:nvSpPr>
        <p:spPr/>
        <p:txBody>
          <a:bodyPr/>
          <a:lstStyle/>
          <a:p>
            <a:r>
              <a:rPr lang="en-US"/>
              <a:t>3.303</a:t>
            </a:r>
          </a:p>
        </p:txBody>
      </p:sp>
      <p:sp>
        <p:nvSpPr>
          <p:cNvPr id="8" name="Footer Placeholder 7"/>
          <p:cNvSpPr>
            <a:spLocks noGrp="1"/>
          </p:cNvSpPr>
          <p:nvPr>
            <p:ph type="ftr" sz="quarter" idx="11"/>
          </p:nvPr>
        </p:nvSpPr>
        <p:spPr/>
        <p:txBody>
          <a:bodyPr/>
          <a:lstStyle/>
          <a:p>
            <a:r>
              <a:rPr lang="en-US"/>
              <a:t>Basic Time Series Forecasting Methods</a:t>
            </a:r>
          </a:p>
        </p:txBody>
      </p:sp>
      <p:sp>
        <p:nvSpPr>
          <p:cNvPr id="9" name="Slide Number Placeholder 8"/>
          <p:cNvSpPr>
            <a:spLocks noGrp="1"/>
          </p:cNvSpPr>
          <p:nvPr>
            <p:ph type="sldNum" sz="quarter" idx="12"/>
          </p:nvPr>
        </p:nvSpPr>
        <p:spPr/>
        <p:txBody>
          <a:bodyPr/>
          <a:lstStyle/>
          <a:p>
            <a:fld id="{C0F4FBFA-1248-4AAF-9253-30F121885773}" type="slidenum">
              <a:rPr lang="en-US" smtClean="0"/>
              <a:t>78</a:t>
            </a:fld>
            <a:endParaRPr lang="en-US"/>
          </a:p>
        </p:txBody>
      </p:sp>
    </p:spTree>
    <p:extLst>
      <p:ext uri="{BB962C8B-B14F-4D97-AF65-F5344CB8AC3E}">
        <p14:creationId xmlns:p14="http://schemas.microsoft.com/office/powerpoint/2010/main" val="222247066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Seasonality Index</a:t>
            </a:r>
          </a:p>
        </p:txBody>
      </p:sp>
      <p:sp>
        <p:nvSpPr>
          <p:cNvPr id="10" name="Date Placeholder 9"/>
          <p:cNvSpPr>
            <a:spLocks noGrp="1"/>
          </p:cNvSpPr>
          <p:nvPr>
            <p:ph type="dt" sz="half" idx="10"/>
          </p:nvPr>
        </p:nvSpPr>
        <p:spPr/>
        <p:txBody>
          <a:bodyPr/>
          <a:lstStyle/>
          <a:p>
            <a:r>
              <a:rPr lang="en-US"/>
              <a:t>3.303</a:t>
            </a:r>
          </a:p>
        </p:txBody>
      </p:sp>
      <p:sp>
        <p:nvSpPr>
          <p:cNvPr id="12" name="Footer Placeholder 11"/>
          <p:cNvSpPr>
            <a:spLocks noGrp="1"/>
          </p:cNvSpPr>
          <p:nvPr>
            <p:ph type="ftr" sz="quarter" idx="11"/>
          </p:nvPr>
        </p:nvSpPr>
        <p:spPr/>
        <p:txBody>
          <a:bodyPr/>
          <a:lstStyle/>
          <a:p>
            <a:r>
              <a:rPr lang="en-US"/>
              <a:t>Basic Time Series Forecasting Methods</a:t>
            </a:r>
          </a:p>
        </p:txBody>
      </p:sp>
      <p:sp>
        <p:nvSpPr>
          <p:cNvPr id="14" name="Slide Number Placeholder 13"/>
          <p:cNvSpPr>
            <a:spLocks noGrp="1"/>
          </p:cNvSpPr>
          <p:nvPr>
            <p:ph type="sldNum" sz="quarter" idx="12"/>
          </p:nvPr>
        </p:nvSpPr>
        <p:spPr/>
        <p:txBody>
          <a:bodyPr/>
          <a:lstStyle/>
          <a:p>
            <a:fld id="{C0F4FBFA-1248-4AAF-9253-30F121885773}" type="slidenum">
              <a:rPr lang="en-US" smtClean="0"/>
              <a:t>79</a:t>
            </a:fld>
            <a:endParaRPr lang="en-US"/>
          </a:p>
        </p:txBody>
      </p:sp>
      <p:graphicFrame>
        <p:nvGraphicFramePr>
          <p:cNvPr id="5" name="Table 4"/>
          <p:cNvGraphicFramePr>
            <a:graphicFrameLocks noGrp="1"/>
          </p:cNvGraphicFramePr>
          <p:nvPr/>
        </p:nvGraphicFramePr>
        <p:xfrm>
          <a:off x="502701" y="1524000"/>
          <a:ext cx="3428999" cy="1773555"/>
        </p:xfrm>
        <a:graphic>
          <a:graphicData uri="http://schemas.openxmlformats.org/drawingml/2006/table">
            <a:tbl>
              <a:tblPr/>
              <a:tblGrid>
                <a:gridCol w="899411">
                  <a:extLst>
                    <a:ext uri="{9D8B030D-6E8A-4147-A177-3AD203B41FA5}">
                      <a16:colId xmlns:a16="http://schemas.microsoft.com/office/drawing/2014/main" val="20000"/>
                    </a:ext>
                  </a:extLst>
                </a:gridCol>
                <a:gridCol w="632397">
                  <a:extLst>
                    <a:ext uri="{9D8B030D-6E8A-4147-A177-3AD203B41FA5}">
                      <a16:colId xmlns:a16="http://schemas.microsoft.com/office/drawing/2014/main" val="20001"/>
                    </a:ext>
                  </a:extLst>
                </a:gridCol>
                <a:gridCol w="632397">
                  <a:extLst>
                    <a:ext uri="{9D8B030D-6E8A-4147-A177-3AD203B41FA5}">
                      <a16:colId xmlns:a16="http://schemas.microsoft.com/office/drawing/2014/main" val="20002"/>
                    </a:ext>
                  </a:extLst>
                </a:gridCol>
                <a:gridCol w="632397">
                  <a:extLst>
                    <a:ext uri="{9D8B030D-6E8A-4147-A177-3AD203B41FA5}">
                      <a16:colId xmlns:a16="http://schemas.microsoft.com/office/drawing/2014/main" val="20003"/>
                    </a:ext>
                  </a:extLst>
                </a:gridCol>
                <a:gridCol w="632397">
                  <a:extLst>
                    <a:ext uri="{9D8B030D-6E8A-4147-A177-3AD203B41FA5}">
                      <a16:colId xmlns:a16="http://schemas.microsoft.com/office/drawing/2014/main" val="20004"/>
                    </a:ext>
                  </a:extLst>
                </a:gridCol>
              </a:tblGrid>
              <a:tr h="190500">
                <a:tc>
                  <a:txBody>
                    <a:bodyPr/>
                    <a:lstStyle/>
                    <a:p>
                      <a:pPr algn="ctr" fontAlgn="b"/>
                      <a:endParaRPr lang="en-US" sz="1600" b="0" i="0" u="none" strike="noStrike">
                        <a:solidFill>
                          <a:srgbClr val="000000"/>
                        </a:solidFill>
                        <a:latin typeface="Calibri"/>
                      </a:endParaRPr>
                    </a:p>
                  </a:txBody>
                  <a:tcPr marL="9525" marR="9525" marT="9525" marB="0" anchor="b">
                    <a:lnL>
                      <a:noFill/>
                    </a:lnL>
                    <a:lnR>
                      <a:noFill/>
                    </a:lnR>
                    <a:lnT>
                      <a:noFill/>
                    </a:lnT>
                    <a:lnB>
                      <a:noFill/>
                    </a:lnB>
                  </a:tcPr>
                </a:tc>
                <a:tc gridSpan="4">
                  <a:txBody>
                    <a:bodyPr/>
                    <a:lstStyle/>
                    <a:p>
                      <a:pPr algn="ctr" fontAlgn="b"/>
                      <a:r>
                        <a:rPr lang="en-US" sz="1600" b="1" i="0" u="none" strike="noStrike">
                          <a:solidFill>
                            <a:srgbClr val="000000"/>
                          </a:solidFill>
                          <a:latin typeface="Calibri"/>
                        </a:rPr>
                        <a:t>Year</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90500">
                <a:tc>
                  <a:txBody>
                    <a:bodyPr/>
                    <a:lstStyle/>
                    <a:p>
                      <a:pPr algn="ctr" fontAlgn="b"/>
                      <a:r>
                        <a:rPr lang="en-US" sz="1600" b="1" i="0" u="none" strike="noStrike">
                          <a:solidFill>
                            <a:srgbClr val="000000"/>
                          </a:solidFill>
                          <a:latin typeface="Calibri"/>
                        </a:rPr>
                        <a:t>Quarter</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Calibri"/>
                        </a:rPr>
                        <a:t>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Calibri"/>
                        </a:rPr>
                        <a:t>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Calibri"/>
                        </a:rPr>
                        <a:t>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Calibri"/>
                        </a:rPr>
                        <a:t>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0500">
                <a:tc>
                  <a:txBody>
                    <a:bodyPr/>
                    <a:lstStyle/>
                    <a:p>
                      <a:pPr algn="ctr" fontAlgn="b"/>
                      <a:r>
                        <a:rPr lang="en-US" sz="1600" b="1" i="0" u="none" strike="noStrike">
                          <a:solidFill>
                            <a:srgbClr val="000000"/>
                          </a:solidFill>
                          <a:latin typeface="Calibri"/>
                        </a:rPr>
                        <a:t>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latin typeface="Calibri"/>
                        </a:rPr>
                        <a:t>218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latin typeface="Calibri"/>
                        </a:rPr>
                        <a:t>225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latin typeface="Calibri"/>
                        </a:rPr>
                        <a:t>234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latin typeface="Calibri"/>
                        </a:rPr>
                        <a:t>250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190500">
                <a:tc>
                  <a:txBody>
                    <a:bodyPr/>
                    <a:lstStyle/>
                    <a:p>
                      <a:pPr algn="ctr" fontAlgn="b"/>
                      <a:r>
                        <a:rPr lang="en-US" sz="1600" b="1" i="0" u="none" strike="noStrike">
                          <a:solidFill>
                            <a:srgbClr val="000000"/>
                          </a:solidFill>
                          <a:latin typeface="Calibri"/>
                        </a:rPr>
                        <a:t>2</a:t>
                      </a:r>
                    </a:p>
                  </a:txBody>
                  <a:tcPr marL="9525" marR="9525" marT="9525" marB="0" anchor="b">
                    <a:lnL>
                      <a:noFill/>
                    </a:lnL>
                    <a:lnR>
                      <a:noFill/>
                    </a:lnR>
                    <a:lnT>
                      <a:noFill/>
                    </a:lnT>
                    <a:lnB>
                      <a:noFill/>
                    </a:lnB>
                  </a:tcPr>
                </a:tc>
                <a:tc>
                  <a:txBody>
                    <a:bodyPr/>
                    <a:lstStyle/>
                    <a:p>
                      <a:pPr algn="ctr" fontAlgn="b"/>
                      <a:r>
                        <a:rPr lang="en-US" sz="1600" b="0" i="0" u="none" strike="noStrike">
                          <a:solidFill>
                            <a:srgbClr val="000000"/>
                          </a:solidFill>
                          <a:latin typeface="Calibri"/>
                        </a:rPr>
                        <a:t>247</a:t>
                      </a:r>
                    </a:p>
                  </a:txBody>
                  <a:tcPr marL="9525" marR="9525" marT="9525" marB="0" anchor="b">
                    <a:lnL>
                      <a:noFill/>
                    </a:lnL>
                    <a:lnR>
                      <a:noFill/>
                    </a:lnR>
                    <a:lnT>
                      <a:noFill/>
                    </a:lnT>
                    <a:lnB>
                      <a:noFill/>
                    </a:lnB>
                  </a:tcPr>
                </a:tc>
                <a:tc>
                  <a:txBody>
                    <a:bodyPr/>
                    <a:lstStyle/>
                    <a:p>
                      <a:pPr algn="ctr" fontAlgn="b"/>
                      <a:r>
                        <a:rPr lang="en-US" sz="1600" b="0" i="0" u="none" strike="noStrike">
                          <a:solidFill>
                            <a:srgbClr val="000000"/>
                          </a:solidFill>
                          <a:latin typeface="Calibri"/>
                        </a:rPr>
                        <a:t>254</a:t>
                      </a:r>
                    </a:p>
                  </a:txBody>
                  <a:tcPr marL="9525" marR="9525" marT="9525" marB="0" anchor="b">
                    <a:lnL>
                      <a:noFill/>
                    </a:lnL>
                    <a:lnR>
                      <a:noFill/>
                    </a:lnR>
                    <a:lnT>
                      <a:noFill/>
                    </a:lnT>
                    <a:lnB>
                      <a:noFill/>
                    </a:lnB>
                  </a:tcPr>
                </a:tc>
                <a:tc>
                  <a:txBody>
                    <a:bodyPr/>
                    <a:lstStyle/>
                    <a:p>
                      <a:pPr algn="ctr" fontAlgn="b"/>
                      <a:r>
                        <a:rPr lang="en-US" sz="1600" b="0" i="0" u="none" strike="noStrike">
                          <a:solidFill>
                            <a:srgbClr val="000000"/>
                          </a:solidFill>
                          <a:latin typeface="Calibri"/>
                        </a:rPr>
                        <a:t>265</a:t>
                      </a:r>
                    </a:p>
                  </a:txBody>
                  <a:tcPr marL="9525" marR="9525" marT="9525" marB="0" anchor="b">
                    <a:lnL>
                      <a:noFill/>
                    </a:lnL>
                    <a:lnR>
                      <a:noFill/>
                    </a:lnR>
                    <a:lnT>
                      <a:noFill/>
                    </a:lnT>
                    <a:lnB>
                      <a:noFill/>
                    </a:lnB>
                  </a:tcPr>
                </a:tc>
                <a:tc>
                  <a:txBody>
                    <a:bodyPr/>
                    <a:lstStyle/>
                    <a:p>
                      <a:pPr algn="ctr" fontAlgn="b"/>
                      <a:r>
                        <a:rPr lang="en-US" sz="1600" b="0" i="0" u="none" strike="noStrike">
                          <a:solidFill>
                            <a:srgbClr val="000000"/>
                          </a:solidFill>
                          <a:latin typeface="Calibri"/>
                        </a:rPr>
                        <a:t>283</a:t>
                      </a:r>
                    </a:p>
                  </a:txBody>
                  <a:tcPr marL="9525" marR="9525" marT="9525" marB="0" anchor="b">
                    <a:lnL>
                      <a:noFill/>
                    </a:lnL>
                    <a:lnR>
                      <a:noFill/>
                    </a:lnR>
                    <a:lnT>
                      <a:noFill/>
                    </a:lnT>
                    <a:lnB>
                      <a:noFill/>
                    </a:lnB>
                  </a:tcPr>
                </a:tc>
                <a:extLst>
                  <a:ext uri="{0D108BD9-81ED-4DB2-BD59-A6C34878D82A}">
                    <a16:rowId xmlns:a16="http://schemas.microsoft.com/office/drawing/2014/main" val="10003"/>
                  </a:ext>
                </a:extLst>
              </a:tr>
              <a:tr h="190500">
                <a:tc>
                  <a:txBody>
                    <a:bodyPr/>
                    <a:lstStyle/>
                    <a:p>
                      <a:pPr algn="ctr" fontAlgn="b"/>
                      <a:r>
                        <a:rPr lang="en-US" sz="1600" b="1" i="0" u="none" strike="noStrike">
                          <a:solidFill>
                            <a:srgbClr val="000000"/>
                          </a:solidFill>
                          <a:latin typeface="Calibri"/>
                        </a:rPr>
                        <a:t>3</a:t>
                      </a:r>
                    </a:p>
                  </a:txBody>
                  <a:tcPr marL="9525" marR="9525" marT="9525" marB="0" anchor="b">
                    <a:lnL>
                      <a:noFill/>
                    </a:lnL>
                    <a:lnR>
                      <a:noFill/>
                    </a:lnR>
                    <a:lnT>
                      <a:noFill/>
                    </a:lnT>
                    <a:lnB>
                      <a:noFill/>
                    </a:lnB>
                  </a:tcPr>
                </a:tc>
                <a:tc>
                  <a:txBody>
                    <a:bodyPr/>
                    <a:lstStyle/>
                    <a:p>
                      <a:pPr algn="ctr" fontAlgn="b"/>
                      <a:r>
                        <a:rPr lang="en-US" sz="1600" b="0" i="0" u="none" strike="noStrike">
                          <a:solidFill>
                            <a:srgbClr val="000000"/>
                          </a:solidFill>
                          <a:latin typeface="Calibri"/>
                        </a:rPr>
                        <a:t>243</a:t>
                      </a:r>
                    </a:p>
                  </a:txBody>
                  <a:tcPr marL="9525" marR="9525" marT="9525" marB="0" anchor="b">
                    <a:lnL>
                      <a:noFill/>
                    </a:lnL>
                    <a:lnR>
                      <a:noFill/>
                    </a:lnR>
                    <a:lnT>
                      <a:noFill/>
                    </a:lnT>
                    <a:lnB>
                      <a:noFill/>
                    </a:lnB>
                  </a:tcPr>
                </a:tc>
                <a:tc>
                  <a:txBody>
                    <a:bodyPr/>
                    <a:lstStyle/>
                    <a:p>
                      <a:pPr algn="ctr" fontAlgn="b"/>
                      <a:r>
                        <a:rPr lang="en-US" sz="1600" b="0" i="0" u="none" strike="noStrike">
                          <a:solidFill>
                            <a:srgbClr val="000000"/>
                          </a:solidFill>
                          <a:latin typeface="Calibri"/>
                        </a:rPr>
                        <a:t>255</a:t>
                      </a:r>
                    </a:p>
                  </a:txBody>
                  <a:tcPr marL="9525" marR="9525" marT="9525" marB="0" anchor="b">
                    <a:lnL>
                      <a:noFill/>
                    </a:lnL>
                    <a:lnR>
                      <a:noFill/>
                    </a:lnR>
                    <a:lnT>
                      <a:noFill/>
                    </a:lnT>
                    <a:lnB>
                      <a:noFill/>
                    </a:lnB>
                  </a:tcPr>
                </a:tc>
                <a:tc>
                  <a:txBody>
                    <a:bodyPr/>
                    <a:lstStyle/>
                    <a:p>
                      <a:pPr algn="ctr" fontAlgn="b"/>
                      <a:r>
                        <a:rPr lang="en-US" sz="1600" b="0" i="0" u="none" strike="noStrike">
                          <a:solidFill>
                            <a:srgbClr val="000000"/>
                          </a:solidFill>
                          <a:latin typeface="Calibri"/>
                        </a:rPr>
                        <a:t>264</a:t>
                      </a:r>
                    </a:p>
                  </a:txBody>
                  <a:tcPr marL="9525" marR="9525" marT="9525" marB="0" anchor="b">
                    <a:lnL>
                      <a:noFill/>
                    </a:lnL>
                    <a:lnR>
                      <a:noFill/>
                    </a:lnR>
                    <a:lnT>
                      <a:noFill/>
                    </a:lnT>
                    <a:lnB>
                      <a:noFill/>
                    </a:lnB>
                  </a:tcPr>
                </a:tc>
                <a:tc>
                  <a:txBody>
                    <a:bodyPr/>
                    <a:lstStyle/>
                    <a:p>
                      <a:pPr algn="ctr" fontAlgn="b"/>
                      <a:r>
                        <a:rPr lang="en-US" sz="1600" b="0" i="0" u="none" strike="noStrike">
                          <a:solidFill>
                            <a:srgbClr val="000000"/>
                          </a:solidFill>
                          <a:latin typeface="Calibri"/>
                        </a:rPr>
                        <a:t>289</a:t>
                      </a:r>
                    </a:p>
                  </a:txBody>
                  <a:tcPr marL="9525" marR="9525" marT="9525" marB="0" anchor="b">
                    <a:lnL>
                      <a:noFill/>
                    </a:lnL>
                    <a:lnR>
                      <a:noFill/>
                    </a:lnR>
                    <a:lnT>
                      <a:noFill/>
                    </a:lnT>
                    <a:lnB>
                      <a:noFill/>
                    </a:lnB>
                  </a:tcPr>
                </a:tc>
                <a:extLst>
                  <a:ext uri="{0D108BD9-81ED-4DB2-BD59-A6C34878D82A}">
                    <a16:rowId xmlns:a16="http://schemas.microsoft.com/office/drawing/2014/main" val="10004"/>
                  </a:ext>
                </a:extLst>
              </a:tr>
              <a:tr h="190500">
                <a:tc>
                  <a:txBody>
                    <a:bodyPr/>
                    <a:lstStyle/>
                    <a:p>
                      <a:pPr algn="ctr" fontAlgn="b"/>
                      <a:r>
                        <a:rPr lang="en-US" sz="1600" b="1" i="0" u="none" strike="noStrike">
                          <a:solidFill>
                            <a:srgbClr val="000000"/>
                          </a:solidFill>
                          <a:latin typeface="Calibri"/>
                        </a:rPr>
                        <a:t>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292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299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327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356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90500">
                <a:tc>
                  <a:txBody>
                    <a:bodyPr/>
                    <a:lstStyle/>
                    <a:p>
                      <a:pPr algn="ctr" fontAlgn="b"/>
                      <a:r>
                        <a:rPr lang="en-US" sz="1600" b="1" i="0" u="none" strike="noStrike">
                          <a:solidFill>
                            <a:srgbClr val="000000"/>
                          </a:solidFill>
                          <a:latin typeface="Calibri"/>
                        </a:rPr>
                        <a:t>Avg</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latin typeface="Calibri"/>
                        </a:rPr>
                        <a:t>250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latin typeface="Calibri"/>
                        </a:rPr>
                        <a:t>258.3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latin typeface="Calibri"/>
                        </a:rPr>
                        <a:t>272.5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latin typeface="Calibri"/>
                        </a:rPr>
                        <a:t>294.5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6"/>
                  </a:ext>
                </a:extLst>
              </a:tr>
            </a:tbl>
          </a:graphicData>
        </a:graphic>
      </p:graphicFrame>
      <p:sp>
        <p:nvSpPr>
          <p:cNvPr id="6" name="TextBox 5"/>
          <p:cNvSpPr txBox="1"/>
          <p:nvPr/>
        </p:nvSpPr>
        <p:spPr>
          <a:xfrm>
            <a:off x="426501" y="3886200"/>
            <a:ext cx="1905000" cy="523220"/>
          </a:xfrm>
          <a:prstGeom prst="rect">
            <a:avLst/>
          </a:prstGeom>
          <a:noFill/>
        </p:spPr>
        <p:txBody>
          <a:bodyPr wrap="square" rtlCol="0">
            <a:spAutoFit/>
          </a:bodyPr>
          <a:lstStyle/>
          <a:p>
            <a:pPr algn="ctr"/>
            <a:r>
              <a:rPr lang="en-US" sz="1400">
                <a:solidFill>
                  <a:schemeClr val="accent3">
                    <a:lumMod val="50000"/>
                  </a:schemeClr>
                </a:solidFill>
                <a:latin typeface="Lucida Handwriting" pitchFamily="66" charset="0"/>
              </a:rPr>
              <a:t>Average # Calls per Year</a:t>
            </a:r>
          </a:p>
        </p:txBody>
      </p:sp>
      <p:cxnSp>
        <p:nvCxnSpPr>
          <p:cNvPr id="8" name="Straight Arrow Connector 7"/>
          <p:cNvCxnSpPr>
            <a:stCxn id="6" idx="0"/>
          </p:cNvCxnSpPr>
          <p:nvPr/>
        </p:nvCxnSpPr>
        <p:spPr>
          <a:xfrm rot="5400000" flipH="1" flipV="1">
            <a:off x="1207551" y="3448050"/>
            <a:ext cx="609600" cy="266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417101" y="3276600"/>
            <a:ext cx="8382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417101" y="3352800"/>
            <a:ext cx="15240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1417101" y="3352800"/>
            <a:ext cx="21336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541301" y="5410200"/>
            <a:ext cx="3124200" cy="738664"/>
          </a:xfrm>
          <a:prstGeom prst="rect">
            <a:avLst/>
          </a:prstGeom>
          <a:noFill/>
        </p:spPr>
        <p:txBody>
          <a:bodyPr wrap="square" rtlCol="0">
            <a:spAutoFit/>
          </a:bodyPr>
          <a:lstStyle/>
          <a:p>
            <a:pPr algn="ctr"/>
            <a:r>
              <a:rPr lang="en-US" sz="1400">
                <a:solidFill>
                  <a:schemeClr val="accent3">
                    <a:lumMod val="50000"/>
                  </a:schemeClr>
                </a:solidFill>
                <a:latin typeface="Lucida Handwriting" pitchFamily="66" charset="0"/>
              </a:rPr>
              <a:t>Seasonality Indices Per Quarter and Average Seasonality Indices</a:t>
            </a:r>
          </a:p>
        </p:txBody>
      </p:sp>
      <p:graphicFrame>
        <p:nvGraphicFramePr>
          <p:cNvPr id="17" name="Table 16"/>
          <p:cNvGraphicFramePr>
            <a:graphicFrameLocks noGrp="1"/>
          </p:cNvGraphicFramePr>
          <p:nvPr/>
        </p:nvGraphicFramePr>
        <p:xfrm>
          <a:off x="4007901" y="4038600"/>
          <a:ext cx="3962402" cy="1266825"/>
        </p:xfrm>
        <a:graphic>
          <a:graphicData uri="http://schemas.openxmlformats.org/drawingml/2006/table">
            <a:tbl>
              <a:tblPr/>
              <a:tblGrid>
                <a:gridCol w="819807">
                  <a:extLst>
                    <a:ext uri="{9D8B030D-6E8A-4147-A177-3AD203B41FA5}">
                      <a16:colId xmlns:a16="http://schemas.microsoft.com/office/drawing/2014/main" val="20000"/>
                    </a:ext>
                  </a:extLst>
                </a:gridCol>
                <a:gridCol w="580697">
                  <a:extLst>
                    <a:ext uri="{9D8B030D-6E8A-4147-A177-3AD203B41FA5}">
                      <a16:colId xmlns:a16="http://schemas.microsoft.com/office/drawing/2014/main" val="20001"/>
                    </a:ext>
                  </a:extLst>
                </a:gridCol>
                <a:gridCol w="580697">
                  <a:extLst>
                    <a:ext uri="{9D8B030D-6E8A-4147-A177-3AD203B41FA5}">
                      <a16:colId xmlns:a16="http://schemas.microsoft.com/office/drawing/2014/main" val="20002"/>
                    </a:ext>
                  </a:extLst>
                </a:gridCol>
                <a:gridCol w="580697">
                  <a:extLst>
                    <a:ext uri="{9D8B030D-6E8A-4147-A177-3AD203B41FA5}">
                      <a16:colId xmlns:a16="http://schemas.microsoft.com/office/drawing/2014/main" val="20003"/>
                    </a:ext>
                  </a:extLst>
                </a:gridCol>
                <a:gridCol w="580697">
                  <a:extLst>
                    <a:ext uri="{9D8B030D-6E8A-4147-A177-3AD203B41FA5}">
                      <a16:colId xmlns:a16="http://schemas.microsoft.com/office/drawing/2014/main" val="20004"/>
                    </a:ext>
                  </a:extLst>
                </a:gridCol>
                <a:gridCol w="819807">
                  <a:extLst>
                    <a:ext uri="{9D8B030D-6E8A-4147-A177-3AD203B41FA5}">
                      <a16:colId xmlns:a16="http://schemas.microsoft.com/office/drawing/2014/main" val="20005"/>
                    </a:ext>
                  </a:extLst>
                </a:gridCol>
              </a:tblGrid>
              <a:tr h="190500">
                <a:tc>
                  <a:txBody>
                    <a:bodyPr/>
                    <a:lstStyle/>
                    <a:p>
                      <a:pPr algn="ctr" fontAlgn="b"/>
                      <a:r>
                        <a:rPr lang="en-US" sz="1600" b="1" i="0" u="none" strike="noStrike">
                          <a:solidFill>
                            <a:srgbClr val="000000"/>
                          </a:solidFill>
                          <a:latin typeface="Calibri"/>
                        </a:rPr>
                        <a:t>Quarter</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Calibri"/>
                        </a:rPr>
                        <a:t>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Calibri"/>
                        </a:rPr>
                        <a:t>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Calibri"/>
                        </a:rPr>
                        <a:t>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Calibri"/>
                        </a:rPr>
                        <a:t>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Calibri"/>
                        </a:rPr>
                        <a:t>Avg</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0500">
                <a:tc>
                  <a:txBody>
                    <a:bodyPr/>
                    <a:lstStyle/>
                    <a:p>
                      <a:pPr algn="ctr" fontAlgn="b"/>
                      <a:r>
                        <a:rPr lang="en-US" sz="1600" b="1" i="0" u="none" strike="noStrike">
                          <a:solidFill>
                            <a:srgbClr val="000000"/>
                          </a:solidFill>
                          <a:latin typeface="Calibri"/>
                        </a:rPr>
                        <a:t>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latin typeface="Calibri"/>
                        </a:rPr>
                        <a:t>0.87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latin typeface="Calibri"/>
                        </a:rPr>
                        <a:t>0.87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latin typeface="Calibri"/>
                        </a:rPr>
                        <a:t>0.86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latin typeface="Calibri"/>
                        </a:rPr>
                        <a:t>0.85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1" u="none" strike="noStrike">
                          <a:solidFill>
                            <a:srgbClr val="000000"/>
                          </a:solidFill>
                          <a:latin typeface="Calibri"/>
                        </a:rPr>
                        <a:t>0.86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190500">
                <a:tc>
                  <a:txBody>
                    <a:bodyPr/>
                    <a:lstStyle/>
                    <a:p>
                      <a:pPr algn="ctr" fontAlgn="b"/>
                      <a:r>
                        <a:rPr lang="en-US" sz="1600" b="1" i="0" u="none" strike="noStrike">
                          <a:solidFill>
                            <a:srgbClr val="000000"/>
                          </a:solidFill>
                          <a:latin typeface="Calibri"/>
                        </a:rPr>
                        <a:t>2</a:t>
                      </a:r>
                    </a:p>
                  </a:txBody>
                  <a:tcPr marL="9525" marR="9525" marT="9525" marB="0" anchor="b">
                    <a:lnL>
                      <a:noFill/>
                    </a:lnL>
                    <a:lnR>
                      <a:noFill/>
                    </a:lnR>
                    <a:lnT>
                      <a:noFill/>
                    </a:lnT>
                    <a:lnB>
                      <a:noFill/>
                    </a:lnB>
                  </a:tcPr>
                </a:tc>
                <a:tc>
                  <a:txBody>
                    <a:bodyPr/>
                    <a:lstStyle/>
                    <a:p>
                      <a:pPr algn="ctr" fontAlgn="b"/>
                      <a:r>
                        <a:rPr lang="en-US" sz="1600" b="0" i="0" u="none" strike="noStrike">
                          <a:solidFill>
                            <a:srgbClr val="000000"/>
                          </a:solidFill>
                          <a:latin typeface="Calibri"/>
                        </a:rPr>
                        <a:t>0.99</a:t>
                      </a:r>
                    </a:p>
                  </a:txBody>
                  <a:tcPr marL="9525" marR="9525" marT="9525" marB="0" anchor="b">
                    <a:lnL>
                      <a:noFill/>
                    </a:lnL>
                    <a:lnR>
                      <a:noFill/>
                    </a:lnR>
                    <a:lnT>
                      <a:noFill/>
                    </a:lnT>
                    <a:lnB>
                      <a:noFill/>
                    </a:lnB>
                  </a:tcPr>
                </a:tc>
                <a:tc>
                  <a:txBody>
                    <a:bodyPr/>
                    <a:lstStyle/>
                    <a:p>
                      <a:pPr algn="ctr" fontAlgn="b"/>
                      <a:r>
                        <a:rPr lang="en-US" sz="1600" b="0" i="0" u="none" strike="noStrike">
                          <a:solidFill>
                            <a:srgbClr val="000000"/>
                          </a:solidFill>
                          <a:latin typeface="Calibri"/>
                        </a:rPr>
                        <a:t>0.98</a:t>
                      </a:r>
                    </a:p>
                  </a:txBody>
                  <a:tcPr marL="9525" marR="9525" marT="9525" marB="0" anchor="b">
                    <a:lnL>
                      <a:noFill/>
                    </a:lnL>
                    <a:lnR>
                      <a:noFill/>
                    </a:lnR>
                    <a:lnT>
                      <a:noFill/>
                    </a:lnT>
                    <a:lnB>
                      <a:noFill/>
                    </a:lnB>
                  </a:tcPr>
                </a:tc>
                <a:tc>
                  <a:txBody>
                    <a:bodyPr/>
                    <a:lstStyle/>
                    <a:p>
                      <a:pPr algn="ctr" fontAlgn="b"/>
                      <a:r>
                        <a:rPr lang="en-US" sz="1600" b="0" i="0" u="none" strike="noStrike">
                          <a:solidFill>
                            <a:srgbClr val="000000"/>
                          </a:solidFill>
                          <a:latin typeface="Calibri"/>
                        </a:rPr>
                        <a:t>0.97</a:t>
                      </a:r>
                    </a:p>
                  </a:txBody>
                  <a:tcPr marL="9525" marR="9525" marT="9525" marB="0" anchor="b">
                    <a:lnL>
                      <a:noFill/>
                    </a:lnL>
                    <a:lnR>
                      <a:noFill/>
                    </a:lnR>
                    <a:lnT>
                      <a:noFill/>
                    </a:lnT>
                    <a:lnB>
                      <a:noFill/>
                    </a:lnB>
                  </a:tcPr>
                </a:tc>
                <a:tc>
                  <a:txBody>
                    <a:bodyPr/>
                    <a:lstStyle/>
                    <a:p>
                      <a:pPr algn="ctr" fontAlgn="b"/>
                      <a:r>
                        <a:rPr lang="en-US" sz="1600" b="0" i="0" u="none" strike="noStrike">
                          <a:solidFill>
                            <a:srgbClr val="000000"/>
                          </a:solidFill>
                          <a:latin typeface="Calibri"/>
                        </a:rPr>
                        <a:t>0.96</a:t>
                      </a:r>
                    </a:p>
                  </a:txBody>
                  <a:tcPr marL="9525" marR="9525" marT="9525" marB="0" anchor="b">
                    <a:lnL>
                      <a:noFill/>
                    </a:lnL>
                    <a:lnR>
                      <a:noFill/>
                    </a:lnR>
                    <a:lnT>
                      <a:noFill/>
                    </a:lnT>
                    <a:lnB>
                      <a:noFill/>
                    </a:lnB>
                  </a:tcPr>
                </a:tc>
                <a:tc>
                  <a:txBody>
                    <a:bodyPr/>
                    <a:lstStyle/>
                    <a:p>
                      <a:pPr algn="ctr" fontAlgn="b"/>
                      <a:r>
                        <a:rPr lang="en-US" sz="1600" b="0" i="1" u="none" strike="noStrike">
                          <a:solidFill>
                            <a:srgbClr val="000000"/>
                          </a:solidFill>
                          <a:latin typeface="Calibri"/>
                        </a:rPr>
                        <a:t>0.98</a:t>
                      </a: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r h="190500">
                <a:tc>
                  <a:txBody>
                    <a:bodyPr/>
                    <a:lstStyle/>
                    <a:p>
                      <a:pPr algn="ctr" fontAlgn="b"/>
                      <a:r>
                        <a:rPr lang="en-US" sz="1600" b="1" i="0" u="none" strike="noStrike">
                          <a:solidFill>
                            <a:srgbClr val="000000"/>
                          </a:solidFill>
                          <a:latin typeface="Calibri"/>
                        </a:rPr>
                        <a:t>3</a:t>
                      </a:r>
                    </a:p>
                  </a:txBody>
                  <a:tcPr marL="9525" marR="9525" marT="9525" marB="0" anchor="b">
                    <a:lnL>
                      <a:noFill/>
                    </a:lnL>
                    <a:lnR>
                      <a:noFill/>
                    </a:lnR>
                    <a:lnT>
                      <a:noFill/>
                    </a:lnT>
                    <a:lnB>
                      <a:noFill/>
                    </a:lnB>
                  </a:tcPr>
                </a:tc>
                <a:tc>
                  <a:txBody>
                    <a:bodyPr/>
                    <a:lstStyle/>
                    <a:p>
                      <a:pPr algn="ctr" fontAlgn="b"/>
                      <a:r>
                        <a:rPr lang="en-US" sz="1600" b="0" i="0" u="none" strike="noStrike">
                          <a:solidFill>
                            <a:srgbClr val="000000"/>
                          </a:solidFill>
                          <a:latin typeface="Calibri"/>
                        </a:rPr>
                        <a:t>0.97</a:t>
                      </a:r>
                    </a:p>
                  </a:txBody>
                  <a:tcPr marL="9525" marR="9525" marT="9525" marB="0" anchor="b">
                    <a:lnL>
                      <a:noFill/>
                    </a:lnL>
                    <a:lnR>
                      <a:noFill/>
                    </a:lnR>
                    <a:lnT>
                      <a:noFill/>
                    </a:lnT>
                    <a:lnB>
                      <a:noFill/>
                    </a:lnB>
                  </a:tcPr>
                </a:tc>
                <a:tc>
                  <a:txBody>
                    <a:bodyPr/>
                    <a:lstStyle/>
                    <a:p>
                      <a:pPr algn="ctr" fontAlgn="b"/>
                      <a:r>
                        <a:rPr lang="en-US" sz="1600" b="0" i="0" u="none" strike="noStrike">
                          <a:solidFill>
                            <a:srgbClr val="000000"/>
                          </a:solidFill>
                          <a:latin typeface="Calibri"/>
                        </a:rPr>
                        <a:t>0.99</a:t>
                      </a:r>
                    </a:p>
                  </a:txBody>
                  <a:tcPr marL="9525" marR="9525" marT="9525" marB="0" anchor="b">
                    <a:lnL>
                      <a:noFill/>
                    </a:lnL>
                    <a:lnR>
                      <a:noFill/>
                    </a:lnR>
                    <a:lnT>
                      <a:noFill/>
                    </a:lnT>
                    <a:lnB>
                      <a:noFill/>
                    </a:lnB>
                  </a:tcPr>
                </a:tc>
                <a:tc>
                  <a:txBody>
                    <a:bodyPr/>
                    <a:lstStyle/>
                    <a:p>
                      <a:pPr algn="ctr" fontAlgn="b"/>
                      <a:r>
                        <a:rPr lang="en-US" sz="1600" b="0" i="0" u="none" strike="noStrike">
                          <a:solidFill>
                            <a:srgbClr val="000000"/>
                          </a:solidFill>
                          <a:latin typeface="Calibri"/>
                        </a:rPr>
                        <a:t>0.97</a:t>
                      </a:r>
                    </a:p>
                  </a:txBody>
                  <a:tcPr marL="9525" marR="9525" marT="9525" marB="0" anchor="b">
                    <a:lnL>
                      <a:noFill/>
                    </a:lnL>
                    <a:lnR>
                      <a:noFill/>
                    </a:lnR>
                    <a:lnT>
                      <a:noFill/>
                    </a:lnT>
                    <a:lnB>
                      <a:noFill/>
                    </a:lnB>
                  </a:tcPr>
                </a:tc>
                <a:tc>
                  <a:txBody>
                    <a:bodyPr/>
                    <a:lstStyle/>
                    <a:p>
                      <a:pPr algn="ctr" fontAlgn="b"/>
                      <a:r>
                        <a:rPr lang="en-US" sz="1600" b="0" i="0" u="none" strike="noStrike">
                          <a:solidFill>
                            <a:srgbClr val="000000"/>
                          </a:solidFill>
                          <a:latin typeface="Calibri"/>
                        </a:rPr>
                        <a:t>0.98</a:t>
                      </a:r>
                    </a:p>
                  </a:txBody>
                  <a:tcPr marL="9525" marR="9525" marT="9525" marB="0" anchor="b">
                    <a:lnL>
                      <a:noFill/>
                    </a:lnL>
                    <a:lnR>
                      <a:noFill/>
                    </a:lnR>
                    <a:lnT>
                      <a:noFill/>
                    </a:lnT>
                    <a:lnB>
                      <a:noFill/>
                    </a:lnB>
                  </a:tcPr>
                </a:tc>
                <a:tc>
                  <a:txBody>
                    <a:bodyPr/>
                    <a:lstStyle/>
                    <a:p>
                      <a:pPr algn="ctr" fontAlgn="b"/>
                      <a:r>
                        <a:rPr lang="en-US" sz="1600" b="0" i="1" u="none" strike="noStrike">
                          <a:solidFill>
                            <a:srgbClr val="000000"/>
                          </a:solidFill>
                          <a:latin typeface="Calibri"/>
                        </a:rPr>
                        <a:t>0.98</a:t>
                      </a:r>
                    </a:p>
                  </a:txBody>
                  <a:tcPr marL="9525" marR="9525" marT="9525" marB="0" anchor="b">
                    <a:lnL>
                      <a:noFill/>
                    </a:lnL>
                    <a:lnR>
                      <a:noFill/>
                    </a:lnR>
                    <a:lnT>
                      <a:noFill/>
                    </a:lnT>
                    <a:lnB>
                      <a:noFill/>
                    </a:lnB>
                  </a:tcPr>
                </a:tc>
                <a:extLst>
                  <a:ext uri="{0D108BD9-81ED-4DB2-BD59-A6C34878D82A}">
                    <a16:rowId xmlns:a16="http://schemas.microsoft.com/office/drawing/2014/main" val="10003"/>
                  </a:ext>
                </a:extLst>
              </a:tr>
              <a:tr h="190500">
                <a:tc>
                  <a:txBody>
                    <a:bodyPr/>
                    <a:lstStyle/>
                    <a:p>
                      <a:pPr algn="ctr" fontAlgn="b"/>
                      <a:r>
                        <a:rPr lang="en-US" sz="1600" b="1" i="0" u="none" strike="noStrike">
                          <a:solidFill>
                            <a:srgbClr val="000000"/>
                          </a:solidFill>
                          <a:latin typeface="Calibri"/>
                        </a:rPr>
                        <a:t>4</a:t>
                      </a:r>
                    </a:p>
                  </a:txBody>
                  <a:tcPr marL="9525" marR="9525" marT="9525" marB="0" anchor="b">
                    <a:lnL>
                      <a:noFill/>
                    </a:lnL>
                    <a:lnR>
                      <a:noFill/>
                    </a:lnR>
                    <a:lnT>
                      <a:noFill/>
                    </a:lnT>
                    <a:lnB>
                      <a:noFill/>
                    </a:lnB>
                  </a:tcPr>
                </a:tc>
                <a:tc>
                  <a:txBody>
                    <a:bodyPr/>
                    <a:lstStyle/>
                    <a:p>
                      <a:pPr algn="ctr" fontAlgn="b"/>
                      <a:r>
                        <a:rPr lang="en-US" sz="1600" b="0" i="0" u="none" strike="noStrike">
                          <a:solidFill>
                            <a:srgbClr val="000000"/>
                          </a:solidFill>
                          <a:latin typeface="Calibri"/>
                        </a:rPr>
                        <a:t>1.17</a:t>
                      </a:r>
                    </a:p>
                  </a:txBody>
                  <a:tcPr marL="9525" marR="9525" marT="9525" marB="0" anchor="b">
                    <a:lnL>
                      <a:noFill/>
                    </a:lnL>
                    <a:lnR>
                      <a:noFill/>
                    </a:lnR>
                    <a:lnT>
                      <a:noFill/>
                    </a:lnT>
                    <a:lnB>
                      <a:noFill/>
                    </a:lnB>
                  </a:tcPr>
                </a:tc>
                <a:tc>
                  <a:txBody>
                    <a:bodyPr/>
                    <a:lstStyle/>
                    <a:p>
                      <a:pPr algn="ctr" fontAlgn="b"/>
                      <a:r>
                        <a:rPr lang="en-US" sz="1600" b="0" i="0" u="none" strike="noStrike">
                          <a:solidFill>
                            <a:srgbClr val="000000"/>
                          </a:solidFill>
                          <a:latin typeface="Calibri"/>
                        </a:rPr>
                        <a:t>1.16</a:t>
                      </a:r>
                    </a:p>
                  </a:txBody>
                  <a:tcPr marL="9525" marR="9525" marT="9525" marB="0" anchor="b">
                    <a:lnL>
                      <a:noFill/>
                    </a:lnL>
                    <a:lnR>
                      <a:noFill/>
                    </a:lnR>
                    <a:lnT>
                      <a:noFill/>
                    </a:lnT>
                    <a:lnB>
                      <a:noFill/>
                    </a:lnB>
                  </a:tcPr>
                </a:tc>
                <a:tc>
                  <a:txBody>
                    <a:bodyPr/>
                    <a:lstStyle/>
                    <a:p>
                      <a:pPr algn="ctr" fontAlgn="b"/>
                      <a:r>
                        <a:rPr lang="en-US" sz="1600" b="0" i="0" u="none" strike="noStrike">
                          <a:solidFill>
                            <a:srgbClr val="000000"/>
                          </a:solidFill>
                          <a:latin typeface="Calibri"/>
                        </a:rPr>
                        <a:t>1.20</a:t>
                      </a:r>
                    </a:p>
                  </a:txBody>
                  <a:tcPr marL="9525" marR="9525" marT="9525" marB="0" anchor="b">
                    <a:lnL>
                      <a:noFill/>
                    </a:lnL>
                    <a:lnR>
                      <a:noFill/>
                    </a:lnR>
                    <a:lnT>
                      <a:noFill/>
                    </a:lnT>
                    <a:lnB>
                      <a:noFill/>
                    </a:lnB>
                  </a:tcPr>
                </a:tc>
                <a:tc>
                  <a:txBody>
                    <a:bodyPr/>
                    <a:lstStyle/>
                    <a:p>
                      <a:pPr algn="ctr" fontAlgn="b"/>
                      <a:r>
                        <a:rPr lang="en-US" sz="1600" b="0" i="0" u="none" strike="noStrike">
                          <a:solidFill>
                            <a:srgbClr val="000000"/>
                          </a:solidFill>
                          <a:latin typeface="Calibri"/>
                        </a:rPr>
                        <a:t>1.21</a:t>
                      </a:r>
                    </a:p>
                  </a:txBody>
                  <a:tcPr marL="9525" marR="9525" marT="9525" marB="0" anchor="b">
                    <a:lnL>
                      <a:noFill/>
                    </a:lnL>
                    <a:lnR>
                      <a:noFill/>
                    </a:lnR>
                    <a:lnT>
                      <a:noFill/>
                    </a:lnT>
                    <a:lnB>
                      <a:noFill/>
                    </a:lnB>
                  </a:tcPr>
                </a:tc>
                <a:tc>
                  <a:txBody>
                    <a:bodyPr/>
                    <a:lstStyle/>
                    <a:p>
                      <a:pPr algn="ctr" fontAlgn="b"/>
                      <a:r>
                        <a:rPr lang="en-US" sz="1600" b="0" i="1" u="none" strike="noStrike">
                          <a:solidFill>
                            <a:srgbClr val="000000"/>
                          </a:solidFill>
                          <a:latin typeface="Calibri"/>
                        </a:rPr>
                        <a:t>1.18</a:t>
                      </a:r>
                    </a:p>
                  </a:txBody>
                  <a:tcPr marL="9525" marR="9525" marT="9525" marB="0" anchor="b">
                    <a:lnL>
                      <a:noFill/>
                    </a:lnL>
                    <a:lnR>
                      <a:noFill/>
                    </a:lnR>
                    <a:lnT>
                      <a:noFill/>
                    </a:lnT>
                    <a:lnB>
                      <a:noFill/>
                    </a:lnB>
                  </a:tcPr>
                </a:tc>
                <a:extLst>
                  <a:ext uri="{0D108BD9-81ED-4DB2-BD59-A6C34878D82A}">
                    <a16:rowId xmlns:a16="http://schemas.microsoft.com/office/drawing/2014/main" val="10004"/>
                  </a:ext>
                </a:extLst>
              </a:tr>
            </a:tbl>
          </a:graphicData>
        </a:graphic>
      </p:graphicFrame>
      <p:sp>
        <p:nvSpPr>
          <p:cNvPr id="18" name="TextBox 17"/>
          <p:cNvSpPr txBox="1"/>
          <p:nvPr/>
        </p:nvSpPr>
        <p:spPr>
          <a:xfrm>
            <a:off x="4762500" y="2799644"/>
            <a:ext cx="4038600" cy="523220"/>
          </a:xfrm>
          <a:prstGeom prst="rect">
            <a:avLst/>
          </a:prstGeom>
          <a:noFill/>
        </p:spPr>
        <p:txBody>
          <a:bodyPr wrap="square" rtlCol="0">
            <a:spAutoFit/>
          </a:bodyPr>
          <a:lstStyle/>
          <a:p>
            <a:r>
              <a:rPr lang="en-US" sz="1400">
                <a:solidFill>
                  <a:schemeClr val="bg2">
                    <a:lumMod val="25000"/>
                  </a:schemeClr>
                </a:solidFill>
                <a:latin typeface="Lucida Handwriting" pitchFamily="66" charset="0"/>
              </a:rPr>
              <a:t>Seasonality Index = Actual / Average</a:t>
            </a:r>
          </a:p>
          <a:p>
            <a:r>
              <a:rPr lang="en-US" sz="1400">
                <a:solidFill>
                  <a:schemeClr val="bg2">
                    <a:lumMod val="25000"/>
                  </a:schemeClr>
                </a:solidFill>
                <a:latin typeface="Lucida Handwriting" pitchFamily="66" charset="0"/>
              </a:rPr>
              <a:t>SI</a:t>
            </a:r>
            <a:r>
              <a:rPr lang="en-US" sz="1400" baseline="-25000">
                <a:solidFill>
                  <a:schemeClr val="bg2">
                    <a:lumMod val="25000"/>
                  </a:schemeClr>
                </a:solidFill>
                <a:latin typeface="Lucida Handwriting" pitchFamily="66" charset="0"/>
              </a:rPr>
              <a:t>Q1Y4</a:t>
            </a:r>
            <a:r>
              <a:rPr lang="en-US" sz="1400">
                <a:solidFill>
                  <a:schemeClr val="bg2">
                    <a:lumMod val="25000"/>
                  </a:schemeClr>
                </a:solidFill>
                <a:latin typeface="Lucida Handwriting" pitchFamily="66" charset="0"/>
              </a:rPr>
              <a:t> = 250 / 294.5 = 0.85</a:t>
            </a:r>
          </a:p>
        </p:txBody>
      </p:sp>
      <p:sp>
        <p:nvSpPr>
          <p:cNvPr id="23" name="Freeform 22">
            <a:extLst>
              <a:ext uri="{FF2B5EF4-FFF2-40B4-BE49-F238E27FC236}">
                <a16:creationId xmlns:a16="http://schemas.microsoft.com/office/drawing/2014/main" id="{F149D689-C9D2-3750-EA39-BD4B7B8730C6}"/>
              </a:ext>
            </a:extLst>
          </p:cNvPr>
          <p:cNvSpPr/>
          <p:nvPr/>
        </p:nvSpPr>
        <p:spPr>
          <a:xfrm>
            <a:off x="7077075" y="3257550"/>
            <a:ext cx="186474" cy="1152525"/>
          </a:xfrm>
          <a:custGeom>
            <a:avLst/>
            <a:gdLst>
              <a:gd name="connsiteX0" fmla="*/ 180975 w 186474"/>
              <a:gd name="connsiteY0" fmla="*/ 0 h 1152525"/>
              <a:gd name="connsiteX1" fmla="*/ 180975 w 186474"/>
              <a:gd name="connsiteY1" fmla="*/ 361950 h 1152525"/>
              <a:gd name="connsiteX2" fmla="*/ 123825 w 186474"/>
              <a:gd name="connsiteY2" fmla="*/ 800100 h 1152525"/>
              <a:gd name="connsiteX3" fmla="*/ 0 w 186474"/>
              <a:gd name="connsiteY3" fmla="*/ 1152525 h 1152525"/>
            </a:gdLst>
            <a:ahLst/>
            <a:cxnLst>
              <a:cxn ang="0">
                <a:pos x="connsiteX0" y="connsiteY0"/>
              </a:cxn>
              <a:cxn ang="0">
                <a:pos x="connsiteX1" y="connsiteY1"/>
              </a:cxn>
              <a:cxn ang="0">
                <a:pos x="connsiteX2" y="connsiteY2"/>
              </a:cxn>
              <a:cxn ang="0">
                <a:pos x="connsiteX3" y="connsiteY3"/>
              </a:cxn>
            </a:cxnLst>
            <a:rect l="l" t="t" r="r" b="b"/>
            <a:pathLst>
              <a:path w="186474" h="1152525">
                <a:moveTo>
                  <a:pt x="180975" y="0"/>
                </a:moveTo>
                <a:cubicBezTo>
                  <a:pt x="185737" y="114300"/>
                  <a:pt x="190500" y="228600"/>
                  <a:pt x="180975" y="361950"/>
                </a:cubicBezTo>
                <a:cubicBezTo>
                  <a:pt x="171450" y="495300"/>
                  <a:pt x="153987" y="668338"/>
                  <a:pt x="123825" y="800100"/>
                </a:cubicBezTo>
                <a:cubicBezTo>
                  <a:pt x="93663" y="931862"/>
                  <a:pt x="46831" y="1042193"/>
                  <a:pt x="0" y="1152525"/>
                </a:cubicBezTo>
              </a:path>
            </a:pathLst>
          </a:custGeom>
          <a:noFill/>
          <a:ln w="15875">
            <a:solidFill>
              <a:schemeClr val="tx2">
                <a:lumMod val="40000"/>
                <a:lumOff val="60000"/>
              </a:schemeClr>
            </a:solidFill>
            <a:tailEnd type="arrow"/>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a:extLst>
              <a:ext uri="{FF2B5EF4-FFF2-40B4-BE49-F238E27FC236}">
                <a16:creationId xmlns:a16="http://schemas.microsoft.com/office/drawing/2014/main" id="{1E74ED5F-C3A1-6F92-503D-3B35C2C5AA57}"/>
              </a:ext>
            </a:extLst>
          </p:cNvPr>
          <p:cNvSpPr/>
          <p:nvPr/>
        </p:nvSpPr>
        <p:spPr>
          <a:xfrm>
            <a:off x="3851564" y="2175164"/>
            <a:ext cx="1911927" cy="1459100"/>
          </a:xfrm>
          <a:custGeom>
            <a:avLst/>
            <a:gdLst>
              <a:gd name="connsiteX0" fmla="*/ 0 w 1911927"/>
              <a:gd name="connsiteY0" fmla="*/ 0 h 1527964"/>
              <a:gd name="connsiteX1" fmla="*/ 318654 w 1911927"/>
              <a:gd name="connsiteY1" fmla="*/ 152400 h 1527964"/>
              <a:gd name="connsiteX2" fmla="*/ 443345 w 1911927"/>
              <a:gd name="connsiteY2" fmla="*/ 443345 h 1527964"/>
              <a:gd name="connsiteX3" fmla="*/ 498763 w 1911927"/>
              <a:gd name="connsiteY3" fmla="*/ 997527 h 1527964"/>
              <a:gd name="connsiteX4" fmla="*/ 623454 w 1911927"/>
              <a:gd name="connsiteY4" fmla="*/ 1357745 h 1527964"/>
              <a:gd name="connsiteX5" fmla="*/ 914400 w 1911927"/>
              <a:gd name="connsiteY5" fmla="*/ 1524000 h 1527964"/>
              <a:gd name="connsiteX6" fmla="*/ 1330036 w 1911927"/>
              <a:gd name="connsiteY6" fmla="*/ 1468581 h 1527964"/>
              <a:gd name="connsiteX7" fmla="*/ 1745672 w 1911927"/>
              <a:gd name="connsiteY7" fmla="*/ 1385454 h 1527964"/>
              <a:gd name="connsiteX8" fmla="*/ 1911927 w 1911927"/>
              <a:gd name="connsiteY8" fmla="*/ 1163781 h 1527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1927" h="1527964">
                <a:moveTo>
                  <a:pt x="0" y="0"/>
                </a:moveTo>
                <a:cubicBezTo>
                  <a:pt x="122381" y="39254"/>
                  <a:pt x="244763" y="78509"/>
                  <a:pt x="318654" y="152400"/>
                </a:cubicBezTo>
                <a:cubicBezTo>
                  <a:pt x="392545" y="226291"/>
                  <a:pt x="413327" y="302490"/>
                  <a:pt x="443345" y="443345"/>
                </a:cubicBezTo>
                <a:cubicBezTo>
                  <a:pt x="473363" y="584200"/>
                  <a:pt x="468745" y="845127"/>
                  <a:pt x="498763" y="997527"/>
                </a:cubicBezTo>
                <a:cubicBezTo>
                  <a:pt x="528781" y="1149927"/>
                  <a:pt x="554181" y="1270000"/>
                  <a:pt x="623454" y="1357745"/>
                </a:cubicBezTo>
                <a:cubicBezTo>
                  <a:pt x="692727" y="1445490"/>
                  <a:pt x="796636" y="1505527"/>
                  <a:pt x="914400" y="1524000"/>
                </a:cubicBezTo>
                <a:cubicBezTo>
                  <a:pt x="1032164" y="1542473"/>
                  <a:pt x="1191491" y="1491672"/>
                  <a:pt x="1330036" y="1468581"/>
                </a:cubicBezTo>
                <a:cubicBezTo>
                  <a:pt x="1468581" y="1445490"/>
                  <a:pt x="1648690" y="1436254"/>
                  <a:pt x="1745672" y="1385454"/>
                </a:cubicBezTo>
                <a:cubicBezTo>
                  <a:pt x="1842654" y="1334654"/>
                  <a:pt x="1877290" y="1249217"/>
                  <a:pt x="1911927" y="1163781"/>
                </a:cubicBezTo>
              </a:path>
            </a:pathLst>
          </a:custGeom>
          <a:noFill/>
          <a:ln w="15875">
            <a:solidFill>
              <a:schemeClr val="tx2">
                <a:lumMod val="40000"/>
                <a:lumOff val="60000"/>
              </a:schemeClr>
            </a:solidFill>
            <a:tailEnd type="arrow"/>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a:extLst>
              <a:ext uri="{FF2B5EF4-FFF2-40B4-BE49-F238E27FC236}">
                <a16:creationId xmlns:a16="http://schemas.microsoft.com/office/drawing/2014/main" id="{7C6521F7-42C4-DCD4-4839-935227DBB364}"/>
              </a:ext>
            </a:extLst>
          </p:cNvPr>
          <p:cNvSpPr/>
          <p:nvPr/>
        </p:nvSpPr>
        <p:spPr>
          <a:xfrm>
            <a:off x="3754582" y="3297382"/>
            <a:ext cx="2757054" cy="587629"/>
          </a:xfrm>
          <a:custGeom>
            <a:avLst/>
            <a:gdLst>
              <a:gd name="connsiteX0" fmla="*/ 0 w 2757054"/>
              <a:gd name="connsiteY0" fmla="*/ 27709 h 587629"/>
              <a:gd name="connsiteX1" fmla="*/ 124691 w 2757054"/>
              <a:gd name="connsiteY1" fmla="*/ 304800 h 587629"/>
              <a:gd name="connsiteX2" fmla="*/ 387927 w 2757054"/>
              <a:gd name="connsiteY2" fmla="*/ 498763 h 587629"/>
              <a:gd name="connsiteX3" fmla="*/ 706582 w 2757054"/>
              <a:gd name="connsiteY3" fmla="*/ 568036 h 587629"/>
              <a:gd name="connsiteX4" fmla="*/ 1371600 w 2757054"/>
              <a:gd name="connsiteY4" fmla="*/ 581891 h 587629"/>
              <a:gd name="connsiteX5" fmla="*/ 2008909 w 2757054"/>
              <a:gd name="connsiteY5" fmla="*/ 484909 h 587629"/>
              <a:gd name="connsiteX6" fmla="*/ 2452254 w 2757054"/>
              <a:gd name="connsiteY6" fmla="*/ 332509 h 587629"/>
              <a:gd name="connsiteX7" fmla="*/ 2673927 w 2757054"/>
              <a:gd name="connsiteY7" fmla="*/ 207818 h 587629"/>
              <a:gd name="connsiteX8" fmla="*/ 2757054 w 2757054"/>
              <a:gd name="connsiteY8" fmla="*/ 0 h 58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7054" h="587629">
                <a:moveTo>
                  <a:pt x="0" y="27709"/>
                </a:moveTo>
                <a:cubicBezTo>
                  <a:pt x="30018" y="127000"/>
                  <a:pt x="60037" y="226291"/>
                  <a:pt x="124691" y="304800"/>
                </a:cubicBezTo>
                <a:cubicBezTo>
                  <a:pt x="189345" y="383309"/>
                  <a:pt x="290945" y="454890"/>
                  <a:pt x="387927" y="498763"/>
                </a:cubicBezTo>
                <a:cubicBezTo>
                  <a:pt x="484909" y="542636"/>
                  <a:pt x="542637" y="554181"/>
                  <a:pt x="706582" y="568036"/>
                </a:cubicBezTo>
                <a:cubicBezTo>
                  <a:pt x="870528" y="581891"/>
                  <a:pt x="1154546" y="595745"/>
                  <a:pt x="1371600" y="581891"/>
                </a:cubicBezTo>
                <a:cubicBezTo>
                  <a:pt x="1588654" y="568037"/>
                  <a:pt x="1828800" y="526473"/>
                  <a:pt x="2008909" y="484909"/>
                </a:cubicBezTo>
                <a:cubicBezTo>
                  <a:pt x="2189018" y="443345"/>
                  <a:pt x="2341418" y="378691"/>
                  <a:pt x="2452254" y="332509"/>
                </a:cubicBezTo>
                <a:cubicBezTo>
                  <a:pt x="2563090" y="286327"/>
                  <a:pt x="2623127" y="263236"/>
                  <a:pt x="2673927" y="207818"/>
                </a:cubicBezTo>
                <a:cubicBezTo>
                  <a:pt x="2724727" y="152400"/>
                  <a:pt x="2740890" y="76200"/>
                  <a:pt x="2757054" y="0"/>
                </a:cubicBezTo>
              </a:path>
            </a:pathLst>
          </a:custGeom>
          <a:noFill/>
          <a:ln w="15875">
            <a:solidFill>
              <a:schemeClr val="tx2">
                <a:lumMod val="40000"/>
                <a:lumOff val="60000"/>
              </a:schemeClr>
            </a:solidFill>
            <a:tailEnd type="arrow"/>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3710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8116A3-0FBD-6E11-2BB9-A25005F1780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B79380-C135-F55D-03E4-3EB9DAD113BF}"/>
              </a:ext>
            </a:extLst>
          </p:cNvPr>
          <p:cNvSpPr>
            <a:spLocks noGrp="1"/>
          </p:cNvSpPr>
          <p:nvPr>
            <p:ph type="title"/>
          </p:nvPr>
        </p:nvSpPr>
        <p:spPr/>
        <p:txBody>
          <a:bodyPr/>
          <a:lstStyle/>
          <a:p>
            <a:r>
              <a:rPr lang="en-US"/>
              <a:t>Forecasting Approaches</a:t>
            </a:r>
          </a:p>
        </p:txBody>
      </p:sp>
      <p:sp>
        <p:nvSpPr>
          <p:cNvPr id="5" name="Content Placeholder 4">
            <a:extLst>
              <a:ext uri="{FF2B5EF4-FFF2-40B4-BE49-F238E27FC236}">
                <a16:creationId xmlns:a16="http://schemas.microsoft.com/office/drawing/2014/main" id="{F3E43D70-4E25-ECAD-64C1-95CEE51FC8B9}"/>
              </a:ext>
            </a:extLst>
          </p:cNvPr>
          <p:cNvSpPr>
            <a:spLocks noGrp="1"/>
          </p:cNvSpPr>
          <p:nvPr>
            <p:ph idx="1"/>
          </p:nvPr>
        </p:nvSpPr>
        <p:spPr/>
        <p:txBody>
          <a:bodyPr>
            <a:normAutofit/>
          </a:bodyPr>
          <a:lstStyle/>
          <a:p>
            <a:r>
              <a:rPr lang="en-US"/>
              <a:t>There are four general approaches:</a:t>
            </a:r>
          </a:p>
          <a:p>
            <a:pPr lvl="1"/>
            <a:r>
              <a:rPr lang="en-US" b="1"/>
              <a:t>Time-Series Models</a:t>
            </a:r>
            <a:r>
              <a:rPr lang="en-US"/>
              <a:t>: only values over time</a:t>
            </a:r>
          </a:p>
          <a:p>
            <a:pPr lvl="1"/>
            <a:r>
              <a:rPr lang="en-US" b="1"/>
              <a:t>Causal Models</a:t>
            </a:r>
            <a:r>
              <a:rPr lang="en-US"/>
              <a:t>: other factors</a:t>
            </a:r>
          </a:p>
          <a:p>
            <a:pPr lvl="1"/>
            <a:r>
              <a:rPr lang="en-US" b="1"/>
              <a:t>Qualitative Models</a:t>
            </a:r>
            <a:r>
              <a:rPr lang="en-US"/>
              <a:t>: subjective expert opinions</a:t>
            </a:r>
          </a:p>
          <a:p>
            <a:pPr lvl="1"/>
            <a:r>
              <a:rPr lang="en-US" b="1">
                <a:solidFill>
                  <a:schemeClr val="bg1">
                    <a:lumMod val="50000"/>
                  </a:schemeClr>
                </a:solidFill>
              </a:rPr>
              <a:t>Monte-Carlo Simulation</a:t>
            </a:r>
            <a:r>
              <a:rPr lang="en-US">
                <a:solidFill>
                  <a:schemeClr val="bg1">
                    <a:lumMod val="50000"/>
                  </a:schemeClr>
                </a:solidFill>
              </a:rPr>
              <a:t>: random simulations</a:t>
            </a:r>
          </a:p>
        </p:txBody>
      </p:sp>
      <p:sp>
        <p:nvSpPr>
          <p:cNvPr id="2" name="Date Placeholder 1">
            <a:extLst>
              <a:ext uri="{FF2B5EF4-FFF2-40B4-BE49-F238E27FC236}">
                <a16:creationId xmlns:a16="http://schemas.microsoft.com/office/drawing/2014/main" id="{18AED882-6EDF-FBAB-C340-943CA27CD5A0}"/>
              </a:ext>
            </a:extLst>
          </p:cNvPr>
          <p:cNvSpPr>
            <a:spLocks noGrp="1"/>
          </p:cNvSpPr>
          <p:nvPr>
            <p:ph type="dt" sz="half" idx="10"/>
          </p:nvPr>
        </p:nvSpPr>
        <p:spPr/>
        <p:txBody>
          <a:bodyPr/>
          <a:lstStyle/>
          <a:p>
            <a:r>
              <a:rPr lang="en-US"/>
              <a:t>3.303</a:t>
            </a:r>
          </a:p>
        </p:txBody>
      </p:sp>
      <p:sp>
        <p:nvSpPr>
          <p:cNvPr id="3" name="Footer Placeholder 2">
            <a:extLst>
              <a:ext uri="{FF2B5EF4-FFF2-40B4-BE49-F238E27FC236}">
                <a16:creationId xmlns:a16="http://schemas.microsoft.com/office/drawing/2014/main" id="{652D7A55-905D-A77A-AC03-93954080E76B}"/>
              </a:ext>
            </a:extLst>
          </p:cNvPr>
          <p:cNvSpPr>
            <a:spLocks noGrp="1"/>
          </p:cNvSpPr>
          <p:nvPr>
            <p:ph type="ftr" sz="quarter" idx="11"/>
          </p:nvPr>
        </p:nvSpPr>
        <p:spPr/>
        <p:txBody>
          <a:bodyPr/>
          <a:lstStyle/>
          <a:p>
            <a:r>
              <a:rPr lang="en-US"/>
              <a:t>Basic Time Series Forecasting Methods</a:t>
            </a:r>
          </a:p>
        </p:txBody>
      </p:sp>
      <p:sp>
        <p:nvSpPr>
          <p:cNvPr id="9" name="Slide Number Placeholder 8">
            <a:extLst>
              <a:ext uri="{FF2B5EF4-FFF2-40B4-BE49-F238E27FC236}">
                <a16:creationId xmlns:a16="http://schemas.microsoft.com/office/drawing/2014/main" id="{FE52251F-111C-27FD-A1F0-AF891BAE4AC3}"/>
              </a:ext>
            </a:extLst>
          </p:cNvPr>
          <p:cNvSpPr>
            <a:spLocks noGrp="1"/>
          </p:cNvSpPr>
          <p:nvPr>
            <p:ph type="sldNum" sz="quarter" idx="12"/>
          </p:nvPr>
        </p:nvSpPr>
        <p:spPr/>
        <p:txBody>
          <a:bodyPr/>
          <a:lstStyle/>
          <a:p>
            <a:fld id="{C0F4FBFA-1248-4AAF-9253-30F121885773}" type="slidenum">
              <a:rPr lang="en-US" smtClean="0"/>
              <a:t>8</a:t>
            </a:fld>
            <a:endParaRPr lang="en-US"/>
          </a:p>
        </p:txBody>
      </p:sp>
    </p:spTree>
    <p:extLst>
      <p:ext uri="{BB962C8B-B14F-4D97-AF65-F5344CB8AC3E}">
        <p14:creationId xmlns:p14="http://schemas.microsoft.com/office/powerpoint/2010/main" val="263176843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Example: Seasonal Forecast</a:t>
            </a:r>
          </a:p>
        </p:txBody>
      </p:sp>
      <p:sp>
        <p:nvSpPr>
          <p:cNvPr id="5" name="Content Placeholder 4"/>
          <p:cNvSpPr>
            <a:spLocks noGrp="1"/>
          </p:cNvSpPr>
          <p:nvPr>
            <p:ph idx="1"/>
          </p:nvPr>
        </p:nvSpPr>
        <p:spPr/>
        <p:txBody>
          <a:bodyPr>
            <a:normAutofit/>
          </a:bodyPr>
          <a:lstStyle/>
          <a:p>
            <a:r>
              <a:rPr lang="en-US"/>
              <a:t>Forecast for the following time period using preferred forecasting method.</a:t>
            </a:r>
          </a:p>
          <a:p>
            <a:r>
              <a:rPr lang="en-US"/>
              <a:t>Example:</a:t>
            </a:r>
          </a:p>
          <a:p>
            <a:pPr lvl="1"/>
            <a:r>
              <a:rPr lang="en-US"/>
              <a:t>Forecast for quarter 1 of year 5 using a linear regression trend line that takes the growth trend into account would be 311</a:t>
            </a:r>
          </a:p>
          <a:p>
            <a:pPr lvl="1"/>
            <a:r>
              <a:rPr lang="en-US"/>
              <a:t>Adjusted with quarter 1’s average seasonality index of 0.86, the forecast becomes 311 × 0.86 = 267</a:t>
            </a:r>
          </a:p>
        </p:txBody>
      </p:sp>
      <p:sp>
        <p:nvSpPr>
          <p:cNvPr id="7" name="Date Placeholder 6"/>
          <p:cNvSpPr>
            <a:spLocks noGrp="1"/>
          </p:cNvSpPr>
          <p:nvPr>
            <p:ph type="dt" sz="half" idx="10"/>
          </p:nvPr>
        </p:nvSpPr>
        <p:spPr/>
        <p:txBody>
          <a:bodyPr/>
          <a:lstStyle/>
          <a:p>
            <a:r>
              <a:rPr lang="en-US"/>
              <a:t>3.303</a:t>
            </a:r>
          </a:p>
        </p:txBody>
      </p:sp>
      <p:sp>
        <p:nvSpPr>
          <p:cNvPr id="8" name="Footer Placeholder 7"/>
          <p:cNvSpPr>
            <a:spLocks noGrp="1"/>
          </p:cNvSpPr>
          <p:nvPr>
            <p:ph type="ftr" sz="quarter" idx="11"/>
          </p:nvPr>
        </p:nvSpPr>
        <p:spPr/>
        <p:txBody>
          <a:bodyPr/>
          <a:lstStyle/>
          <a:p>
            <a:r>
              <a:rPr lang="en-US"/>
              <a:t>Basic Time Series Forecasting Methods</a:t>
            </a:r>
          </a:p>
        </p:txBody>
      </p:sp>
      <p:sp>
        <p:nvSpPr>
          <p:cNvPr id="9" name="Slide Number Placeholder 8"/>
          <p:cNvSpPr>
            <a:spLocks noGrp="1"/>
          </p:cNvSpPr>
          <p:nvPr>
            <p:ph type="sldNum" sz="quarter" idx="12"/>
          </p:nvPr>
        </p:nvSpPr>
        <p:spPr/>
        <p:txBody>
          <a:bodyPr/>
          <a:lstStyle/>
          <a:p>
            <a:fld id="{C0F4FBFA-1248-4AAF-9253-30F121885773}" type="slidenum">
              <a:rPr lang="en-US" smtClean="0"/>
              <a:t>80</a:t>
            </a:fld>
            <a:endParaRPr lang="en-US"/>
          </a:p>
        </p:txBody>
      </p:sp>
    </p:spTree>
    <p:extLst>
      <p:ext uri="{BB962C8B-B14F-4D97-AF65-F5344CB8AC3E}">
        <p14:creationId xmlns:p14="http://schemas.microsoft.com/office/powerpoint/2010/main" val="262138082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Group Workshop Activity</a:t>
            </a:r>
          </a:p>
        </p:txBody>
      </p:sp>
      <p:sp>
        <p:nvSpPr>
          <p:cNvPr id="5" name="Content Placeholder 4"/>
          <p:cNvSpPr>
            <a:spLocks noGrp="1"/>
          </p:cNvSpPr>
          <p:nvPr>
            <p:ph idx="1"/>
          </p:nvPr>
        </p:nvSpPr>
        <p:spPr>
          <a:xfrm>
            <a:off x="3657600" y="1447800"/>
            <a:ext cx="5276088" cy="5105400"/>
          </a:xfrm>
        </p:spPr>
        <p:txBody>
          <a:bodyPr>
            <a:normAutofit/>
          </a:bodyPr>
          <a:lstStyle/>
          <a:p>
            <a:pPr lvl="1"/>
            <a:r>
              <a:rPr lang="en-US"/>
              <a:t>What is the forecast for Q4 assuming that a </a:t>
            </a:r>
            <a:r>
              <a:rPr lang="en-US" err="1"/>
              <a:t>trendline</a:t>
            </a:r>
            <a:r>
              <a:rPr lang="en-US"/>
              <a:t> predicts 392?</a:t>
            </a:r>
          </a:p>
        </p:txBody>
      </p:sp>
      <p:sp>
        <p:nvSpPr>
          <p:cNvPr id="7" name="Date Placeholder 6"/>
          <p:cNvSpPr>
            <a:spLocks noGrp="1"/>
          </p:cNvSpPr>
          <p:nvPr>
            <p:ph type="dt" sz="half" idx="10"/>
          </p:nvPr>
        </p:nvSpPr>
        <p:spPr/>
        <p:txBody>
          <a:bodyPr/>
          <a:lstStyle/>
          <a:p>
            <a:r>
              <a:rPr lang="en-US"/>
              <a:t>3.303</a:t>
            </a:r>
          </a:p>
        </p:txBody>
      </p:sp>
      <p:sp>
        <p:nvSpPr>
          <p:cNvPr id="8" name="Footer Placeholder 7"/>
          <p:cNvSpPr>
            <a:spLocks noGrp="1"/>
          </p:cNvSpPr>
          <p:nvPr>
            <p:ph type="ftr" sz="quarter" idx="11"/>
          </p:nvPr>
        </p:nvSpPr>
        <p:spPr/>
        <p:txBody>
          <a:bodyPr/>
          <a:lstStyle/>
          <a:p>
            <a:r>
              <a:rPr lang="en-US"/>
              <a:t>Basic Time Series Forecasting Methods</a:t>
            </a:r>
          </a:p>
        </p:txBody>
      </p:sp>
      <p:sp>
        <p:nvSpPr>
          <p:cNvPr id="9" name="Slide Number Placeholder 8"/>
          <p:cNvSpPr>
            <a:spLocks noGrp="1"/>
          </p:cNvSpPr>
          <p:nvPr>
            <p:ph type="sldNum" sz="quarter" idx="12"/>
          </p:nvPr>
        </p:nvSpPr>
        <p:spPr/>
        <p:txBody>
          <a:bodyPr/>
          <a:lstStyle/>
          <a:p>
            <a:fld id="{C0F4FBFA-1248-4AAF-9253-30F121885773}" type="slidenum">
              <a:rPr lang="en-US" smtClean="0"/>
              <a:t>81</a:t>
            </a:fld>
            <a:endParaRPr lang="en-US"/>
          </a:p>
        </p:txBody>
      </p:sp>
      <p:pic>
        <p:nvPicPr>
          <p:cNvPr id="855043" name="Picture 3" descr="C:\Users\Martin Schedlbauer\AppData\Local\Microsoft\Windows\Temporary Internet Files\Content.IE5\RQ7Z4LXW\MC900196532[1].wmf"/>
          <p:cNvPicPr>
            <a:picLocks noChangeAspect="1" noChangeArrowheads="1"/>
          </p:cNvPicPr>
          <p:nvPr/>
        </p:nvPicPr>
        <p:blipFill>
          <a:blip r:embed="rId2" cstate="print"/>
          <a:srcRect/>
          <a:stretch>
            <a:fillRect/>
          </a:stretch>
        </p:blipFill>
        <p:spPr bwMode="auto">
          <a:xfrm>
            <a:off x="1524000" y="2133600"/>
            <a:ext cx="1812341" cy="1814170"/>
          </a:xfrm>
          <a:prstGeom prst="rect">
            <a:avLst/>
          </a:prstGeom>
          <a:noFill/>
        </p:spPr>
      </p:pic>
    </p:spTree>
    <p:extLst>
      <p:ext uri="{BB962C8B-B14F-4D97-AF65-F5344CB8AC3E}">
        <p14:creationId xmlns:p14="http://schemas.microsoft.com/office/powerpoint/2010/main" val="91808854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Multiple Regression</a:t>
            </a:r>
          </a:p>
        </p:txBody>
      </p:sp>
      <p:sp>
        <p:nvSpPr>
          <p:cNvPr id="5" name="Content Placeholder 4"/>
          <p:cNvSpPr>
            <a:spLocks noGrp="1"/>
          </p:cNvSpPr>
          <p:nvPr>
            <p:ph idx="1"/>
          </p:nvPr>
        </p:nvSpPr>
        <p:spPr/>
        <p:txBody>
          <a:bodyPr>
            <a:normAutofit/>
          </a:bodyPr>
          <a:lstStyle/>
          <a:p>
            <a:r>
              <a:rPr lang="en-US"/>
              <a:t>Use multiple regression to account for cycles (seasons) as well as trend:</a:t>
            </a:r>
          </a:p>
          <a:p>
            <a:pPr lvl="1"/>
            <a:r>
              <a:rPr lang="en-US"/>
              <a:t>Turn the cycle (season) component into a dummy variable</a:t>
            </a:r>
          </a:p>
          <a:p>
            <a:pPr lvl="1"/>
            <a:r>
              <a:rPr lang="en-US"/>
              <a:t>Build the regression model</a:t>
            </a:r>
          </a:p>
          <a:p>
            <a:pPr lvl="1"/>
            <a:r>
              <a:rPr lang="en-US"/>
              <a:t>Evaluate the fit with </a:t>
            </a:r>
            <a:r>
              <a:rPr lang="en-US" i="1"/>
              <a:t>Adjusted R</a:t>
            </a:r>
            <a:r>
              <a:rPr lang="en-US" i="1" baseline="30000"/>
              <a:t>2</a:t>
            </a:r>
            <a:r>
              <a:rPr lang="en-US" i="1"/>
              <a:t> </a:t>
            </a:r>
            <a:r>
              <a:rPr lang="en-US"/>
              <a:t>and </a:t>
            </a:r>
            <a:r>
              <a:rPr lang="en-US" i="1"/>
              <a:t>MAD</a:t>
            </a:r>
          </a:p>
          <a:p>
            <a:r>
              <a:rPr lang="en-US"/>
              <a:t>This is an additive model rather than a multiplicative model.</a:t>
            </a:r>
          </a:p>
        </p:txBody>
      </p:sp>
      <p:sp>
        <p:nvSpPr>
          <p:cNvPr id="2" name="Date Placeholder 1"/>
          <p:cNvSpPr>
            <a:spLocks noGrp="1"/>
          </p:cNvSpPr>
          <p:nvPr>
            <p:ph type="dt" sz="half" idx="10"/>
          </p:nvPr>
        </p:nvSpPr>
        <p:spPr/>
        <p:txBody>
          <a:bodyPr/>
          <a:lstStyle/>
          <a:p>
            <a:r>
              <a:rPr lang="en-US"/>
              <a:t>3.303</a:t>
            </a:r>
          </a:p>
        </p:txBody>
      </p:sp>
      <p:sp>
        <p:nvSpPr>
          <p:cNvPr id="3" name="Footer Placeholder 2"/>
          <p:cNvSpPr>
            <a:spLocks noGrp="1"/>
          </p:cNvSpPr>
          <p:nvPr>
            <p:ph type="ftr" sz="quarter" idx="11"/>
          </p:nvPr>
        </p:nvSpPr>
        <p:spPr/>
        <p:txBody>
          <a:bodyPr/>
          <a:lstStyle/>
          <a:p>
            <a:r>
              <a:rPr lang="en-US"/>
              <a:t>Basic Time Series Forecasting Methods</a:t>
            </a:r>
          </a:p>
        </p:txBody>
      </p:sp>
      <p:sp>
        <p:nvSpPr>
          <p:cNvPr id="9" name="Slide Number Placeholder 8"/>
          <p:cNvSpPr>
            <a:spLocks noGrp="1"/>
          </p:cNvSpPr>
          <p:nvPr>
            <p:ph type="sldNum" sz="quarter" idx="12"/>
          </p:nvPr>
        </p:nvSpPr>
        <p:spPr/>
        <p:txBody>
          <a:bodyPr/>
          <a:lstStyle/>
          <a:p>
            <a:fld id="{C0F4FBFA-1248-4AAF-9253-30F121885773}" type="slidenum">
              <a:rPr lang="en-US" smtClean="0"/>
              <a:t>82</a:t>
            </a:fld>
            <a:endParaRPr lang="en-US"/>
          </a:p>
        </p:txBody>
      </p:sp>
    </p:spTree>
    <p:extLst>
      <p:ext uri="{BB962C8B-B14F-4D97-AF65-F5344CB8AC3E}">
        <p14:creationId xmlns:p14="http://schemas.microsoft.com/office/powerpoint/2010/main" val="31094351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Example (</a:t>
            </a:r>
            <a:r>
              <a:rPr lang="en-US" i="1"/>
              <a:t>cont</a:t>
            </a:r>
            <a:r>
              <a:rPr lang="en-US"/>
              <a:t>.)</a:t>
            </a:r>
          </a:p>
        </p:txBody>
      </p:sp>
      <p:sp>
        <p:nvSpPr>
          <p:cNvPr id="5" name="Content Placeholder 4"/>
          <p:cNvSpPr>
            <a:spLocks noGrp="1"/>
          </p:cNvSpPr>
          <p:nvPr>
            <p:ph idx="1"/>
          </p:nvPr>
        </p:nvSpPr>
        <p:spPr/>
        <p:txBody>
          <a:bodyPr/>
          <a:lstStyle/>
          <a:p>
            <a:r>
              <a:rPr lang="en-US"/>
              <a:t>Flatten data and add Quarter column.</a:t>
            </a:r>
          </a:p>
        </p:txBody>
      </p:sp>
      <p:sp>
        <p:nvSpPr>
          <p:cNvPr id="2" name="Date Placeholder 1"/>
          <p:cNvSpPr>
            <a:spLocks noGrp="1"/>
          </p:cNvSpPr>
          <p:nvPr>
            <p:ph type="dt" sz="half" idx="10"/>
          </p:nvPr>
        </p:nvSpPr>
        <p:spPr/>
        <p:txBody>
          <a:bodyPr/>
          <a:lstStyle/>
          <a:p>
            <a:r>
              <a:rPr lang="en-US"/>
              <a:t>3.303</a:t>
            </a:r>
          </a:p>
        </p:txBody>
      </p:sp>
      <p:sp>
        <p:nvSpPr>
          <p:cNvPr id="3" name="Footer Placeholder 2"/>
          <p:cNvSpPr>
            <a:spLocks noGrp="1"/>
          </p:cNvSpPr>
          <p:nvPr>
            <p:ph type="ftr" sz="quarter" idx="11"/>
          </p:nvPr>
        </p:nvSpPr>
        <p:spPr/>
        <p:txBody>
          <a:bodyPr/>
          <a:lstStyle/>
          <a:p>
            <a:r>
              <a:rPr lang="en-US"/>
              <a:t>Basic Time Series Forecasting Methods</a:t>
            </a:r>
          </a:p>
        </p:txBody>
      </p:sp>
      <p:sp>
        <p:nvSpPr>
          <p:cNvPr id="10" name="Slide Number Placeholder 9"/>
          <p:cNvSpPr>
            <a:spLocks noGrp="1"/>
          </p:cNvSpPr>
          <p:nvPr>
            <p:ph type="sldNum" sz="quarter" idx="12"/>
          </p:nvPr>
        </p:nvSpPr>
        <p:spPr/>
        <p:txBody>
          <a:bodyPr/>
          <a:lstStyle/>
          <a:p>
            <a:fld id="{C0F4FBFA-1248-4AAF-9253-30F121885773}" type="slidenum">
              <a:rPr lang="en-US" smtClean="0"/>
              <a:t>83</a:t>
            </a:fld>
            <a:endParaRPr lang="en-US"/>
          </a:p>
        </p:txBody>
      </p:sp>
      <p:graphicFrame>
        <p:nvGraphicFramePr>
          <p:cNvPr id="6" name="Table 5"/>
          <p:cNvGraphicFramePr>
            <a:graphicFrameLocks noGrp="1"/>
          </p:cNvGraphicFramePr>
          <p:nvPr/>
        </p:nvGraphicFramePr>
        <p:xfrm>
          <a:off x="1905000" y="2362200"/>
          <a:ext cx="2589397" cy="3627120"/>
        </p:xfrm>
        <a:graphic>
          <a:graphicData uri="http://schemas.openxmlformats.org/drawingml/2006/table">
            <a:tbl>
              <a:tblPr firstRow="1">
                <a:tableStyleId>{68D230F3-CF80-4859-8CE7-A43EE81993B5}</a:tableStyleId>
              </a:tblPr>
              <a:tblGrid>
                <a:gridCol w="1135701">
                  <a:extLst>
                    <a:ext uri="{9D8B030D-6E8A-4147-A177-3AD203B41FA5}">
                      <a16:colId xmlns:a16="http://schemas.microsoft.com/office/drawing/2014/main" val="20000"/>
                    </a:ext>
                  </a:extLst>
                </a:gridCol>
                <a:gridCol w="726848">
                  <a:extLst>
                    <a:ext uri="{9D8B030D-6E8A-4147-A177-3AD203B41FA5}">
                      <a16:colId xmlns:a16="http://schemas.microsoft.com/office/drawing/2014/main" val="20001"/>
                    </a:ext>
                  </a:extLst>
                </a:gridCol>
                <a:gridCol w="726848">
                  <a:extLst>
                    <a:ext uri="{9D8B030D-6E8A-4147-A177-3AD203B41FA5}">
                      <a16:colId xmlns:a16="http://schemas.microsoft.com/office/drawing/2014/main" val="20002"/>
                    </a:ext>
                  </a:extLst>
                </a:gridCol>
              </a:tblGrid>
              <a:tr h="212464">
                <a:tc>
                  <a:txBody>
                    <a:bodyPr/>
                    <a:lstStyle/>
                    <a:p>
                      <a:pPr algn="ctr" fontAlgn="b"/>
                      <a:r>
                        <a:rPr lang="en-US" sz="1400" u="none" strike="noStrike"/>
                        <a:t>Time Period</a:t>
                      </a:r>
                      <a:endParaRPr lang="en-US" sz="1400" b="1" i="0" u="none" strike="noStrike">
                        <a:solidFill>
                          <a:srgbClr val="000000"/>
                        </a:solidFill>
                        <a:latin typeface="Calibri"/>
                      </a:endParaRPr>
                    </a:p>
                  </a:txBody>
                  <a:tcPr marL="0" marR="0" marT="0" marB="0" anchor="b"/>
                </a:tc>
                <a:tc>
                  <a:txBody>
                    <a:bodyPr/>
                    <a:lstStyle/>
                    <a:p>
                      <a:pPr algn="ctr" fontAlgn="b"/>
                      <a:r>
                        <a:rPr lang="en-US" sz="1400" u="none" strike="noStrike"/>
                        <a:t>Calls</a:t>
                      </a:r>
                      <a:endParaRPr lang="en-US" sz="1400" b="1" i="0" u="none" strike="noStrike">
                        <a:solidFill>
                          <a:srgbClr val="000000"/>
                        </a:solidFill>
                        <a:latin typeface="Calibri"/>
                      </a:endParaRPr>
                    </a:p>
                  </a:txBody>
                  <a:tcPr marL="0" marR="0" marT="0" marB="0" anchor="b"/>
                </a:tc>
                <a:tc>
                  <a:txBody>
                    <a:bodyPr/>
                    <a:lstStyle/>
                    <a:p>
                      <a:pPr algn="ctr" fontAlgn="b"/>
                      <a:r>
                        <a:rPr lang="en-US" sz="1400" u="none" strike="noStrike"/>
                        <a:t>Quarter</a:t>
                      </a:r>
                      <a:endParaRPr lang="en-US" sz="1400" b="1" i="0" u="none" strike="noStrike">
                        <a:solidFill>
                          <a:srgbClr val="000000"/>
                        </a:solidFill>
                        <a:latin typeface="Calibri"/>
                      </a:endParaRPr>
                    </a:p>
                  </a:txBody>
                  <a:tcPr marL="0" marR="0" marT="0" marB="0" anchor="b"/>
                </a:tc>
                <a:extLst>
                  <a:ext uri="{0D108BD9-81ED-4DB2-BD59-A6C34878D82A}">
                    <a16:rowId xmlns:a16="http://schemas.microsoft.com/office/drawing/2014/main" val="10000"/>
                  </a:ext>
                </a:extLst>
              </a:tr>
              <a:tr h="212464">
                <a:tc>
                  <a:txBody>
                    <a:bodyPr/>
                    <a:lstStyle/>
                    <a:p>
                      <a:pPr algn="ctr" fontAlgn="b"/>
                      <a:r>
                        <a:rPr lang="en-US" sz="1400" u="none" strike="noStrike"/>
                        <a:t>1</a:t>
                      </a:r>
                      <a:endParaRPr lang="en-US" sz="1400" b="0" i="0" u="none" strike="noStrike">
                        <a:solidFill>
                          <a:srgbClr val="000000"/>
                        </a:solidFill>
                        <a:latin typeface="Calibri"/>
                      </a:endParaRPr>
                    </a:p>
                  </a:txBody>
                  <a:tcPr marL="0" marR="0" marT="0" marB="0" anchor="b"/>
                </a:tc>
                <a:tc>
                  <a:txBody>
                    <a:bodyPr/>
                    <a:lstStyle/>
                    <a:p>
                      <a:pPr algn="ctr" fontAlgn="b"/>
                      <a:r>
                        <a:rPr lang="en-US" sz="1400" u="none" strike="noStrike"/>
                        <a:t>218</a:t>
                      </a:r>
                      <a:endParaRPr lang="en-US" sz="1400" b="0" i="0" u="none" strike="noStrike">
                        <a:solidFill>
                          <a:srgbClr val="000000"/>
                        </a:solidFill>
                        <a:latin typeface="Calibri"/>
                      </a:endParaRPr>
                    </a:p>
                  </a:txBody>
                  <a:tcPr marL="0" marR="0" marT="0" marB="0" anchor="b"/>
                </a:tc>
                <a:tc>
                  <a:txBody>
                    <a:bodyPr/>
                    <a:lstStyle/>
                    <a:p>
                      <a:pPr algn="ctr" fontAlgn="b"/>
                      <a:r>
                        <a:rPr lang="en-US" sz="1400" u="none" strike="noStrike"/>
                        <a:t>1</a:t>
                      </a:r>
                      <a:endParaRPr lang="en-US" sz="1400" b="0" i="0" u="none" strike="noStrike">
                        <a:solidFill>
                          <a:srgbClr val="000000"/>
                        </a:solidFill>
                        <a:latin typeface="Calibri"/>
                      </a:endParaRPr>
                    </a:p>
                  </a:txBody>
                  <a:tcPr marL="0" marR="0" marT="0" marB="0" anchor="b"/>
                </a:tc>
                <a:extLst>
                  <a:ext uri="{0D108BD9-81ED-4DB2-BD59-A6C34878D82A}">
                    <a16:rowId xmlns:a16="http://schemas.microsoft.com/office/drawing/2014/main" val="10001"/>
                  </a:ext>
                </a:extLst>
              </a:tr>
              <a:tr h="212464">
                <a:tc>
                  <a:txBody>
                    <a:bodyPr/>
                    <a:lstStyle/>
                    <a:p>
                      <a:pPr algn="ctr" fontAlgn="b"/>
                      <a:r>
                        <a:rPr lang="en-US" sz="1400" u="none" strike="noStrike"/>
                        <a:t>2</a:t>
                      </a:r>
                      <a:endParaRPr lang="en-US" sz="1400" b="0" i="0" u="none" strike="noStrike">
                        <a:solidFill>
                          <a:srgbClr val="000000"/>
                        </a:solidFill>
                        <a:latin typeface="Calibri"/>
                      </a:endParaRPr>
                    </a:p>
                  </a:txBody>
                  <a:tcPr marL="0" marR="0" marT="0" marB="0" anchor="b"/>
                </a:tc>
                <a:tc>
                  <a:txBody>
                    <a:bodyPr/>
                    <a:lstStyle/>
                    <a:p>
                      <a:pPr algn="ctr" fontAlgn="b"/>
                      <a:r>
                        <a:rPr lang="en-US" sz="1400" u="none" strike="noStrike"/>
                        <a:t>247</a:t>
                      </a:r>
                      <a:endParaRPr lang="en-US" sz="1400" b="0" i="0" u="none" strike="noStrike">
                        <a:solidFill>
                          <a:srgbClr val="000000"/>
                        </a:solidFill>
                        <a:latin typeface="Calibri"/>
                      </a:endParaRPr>
                    </a:p>
                  </a:txBody>
                  <a:tcPr marL="0" marR="0" marT="0" marB="0" anchor="b"/>
                </a:tc>
                <a:tc>
                  <a:txBody>
                    <a:bodyPr/>
                    <a:lstStyle/>
                    <a:p>
                      <a:pPr algn="ctr" fontAlgn="b"/>
                      <a:r>
                        <a:rPr lang="en-US" sz="1400" u="none" strike="noStrike"/>
                        <a:t>2</a:t>
                      </a:r>
                      <a:endParaRPr lang="en-US" sz="1400" b="0" i="0" u="none" strike="noStrike">
                        <a:solidFill>
                          <a:srgbClr val="000000"/>
                        </a:solidFill>
                        <a:latin typeface="Calibri"/>
                      </a:endParaRPr>
                    </a:p>
                  </a:txBody>
                  <a:tcPr marL="0" marR="0" marT="0" marB="0" anchor="b"/>
                </a:tc>
                <a:extLst>
                  <a:ext uri="{0D108BD9-81ED-4DB2-BD59-A6C34878D82A}">
                    <a16:rowId xmlns:a16="http://schemas.microsoft.com/office/drawing/2014/main" val="10002"/>
                  </a:ext>
                </a:extLst>
              </a:tr>
              <a:tr h="212464">
                <a:tc>
                  <a:txBody>
                    <a:bodyPr/>
                    <a:lstStyle/>
                    <a:p>
                      <a:pPr algn="ctr" fontAlgn="b"/>
                      <a:r>
                        <a:rPr lang="en-US" sz="1400" u="none" strike="noStrike"/>
                        <a:t>3</a:t>
                      </a:r>
                      <a:endParaRPr lang="en-US" sz="1400" b="0" i="0" u="none" strike="noStrike">
                        <a:solidFill>
                          <a:srgbClr val="000000"/>
                        </a:solidFill>
                        <a:latin typeface="Calibri"/>
                      </a:endParaRPr>
                    </a:p>
                  </a:txBody>
                  <a:tcPr marL="0" marR="0" marT="0" marB="0" anchor="b"/>
                </a:tc>
                <a:tc>
                  <a:txBody>
                    <a:bodyPr/>
                    <a:lstStyle/>
                    <a:p>
                      <a:pPr algn="ctr" fontAlgn="b"/>
                      <a:r>
                        <a:rPr lang="en-US" sz="1400" u="none" strike="noStrike"/>
                        <a:t>243</a:t>
                      </a:r>
                      <a:endParaRPr lang="en-US" sz="1400" b="0" i="0" u="none" strike="noStrike">
                        <a:solidFill>
                          <a:srgbClr val="000000"/>
                        </a:solidFill>
                        <a:latin typeface="Calibri"/>
                      </a:endParaRPr>
                    </a:p>
                  </a:txBody>
                  <a:tcPr marL="0" marR="0" marT="0" marB="0" anchor="b"/>
                </a:tc>
                <a:tc>
                  <a:txBody>
                    <a:bodyPr/>
                    <a:lstStyle/>
                    <a:p>
                      <a:pPr algn="ctr" fontAlgn="b"/>
                      <a:r>
                        <a:rPr lang="en-US" sz="1400" u="none" strike="noStrike"/>
                        <a:t>3</a:t>
                      </a:r>
                      <a:endParaRPr lang="en-US" sz="1400" b="0" i="0" u="none" strike="noStrike">
                        <a:solidFill>
                          <a:srgbClr val="000000"/>
                        </a:solidFill>
                        <a:latin typeface="Calibri"/>
                      </a:endParaRPr>
                    </a:p>
                  </a:txBody>
                  <a:tcPr marL="0" marR="0" marT="0" marB="0" anchor="b"/>
                </a:tc>
                <a:extLst>
                  <a:ext uri="{0D108BD9-81ED-4DB2-BD59-A6C34878D82A}">
                    <a16:rowId xmlns:a16="http://schemas.microsoft.com/office/drawing/2014/main" val="10003"/>
                  </a:ext>
                </a:extLst>
              </a:tr>
              <a:tr h="213360">
                <a:tc>
                  <a:txBody>
                    <a:bodyPr/>
                    <a:lstStyle/>
                    <a:p>
                      <a:pPr algn="ctr" fontAlgn="b"/>
                      <a:r>
                        <a:rPr lang="en-US" sz="1400" u="none" strike="noStrike"/>
                        <a:t>4</a:t>
                      </a:r>
                      <a:endParaRPr lang="en-US" sz="1400" b="0" i="0" u="none" strike="noStrike">
                        <a:solidFill>
                          <a:srgbClr val="000000"/>
                        </a:solidFill>
                        <a:latin typeface="Calibri"/>
                      </a:endParaRPr>
                    </a:p>
                  </a:txBody>
                  <a:tcPr marL="0" marR="0" marT="0" marB="0" anchor="b"/>
                </a:tc>
                <a:tc>
                  <a:txBody>
                    <a:bodyPr/>
                    <a:lstStyle/>
                    <a:p>
                      <a:pPr algn="ctr" fontAlgn="b"/>
                      <a:r>
                        <a:rPr lang="en-US" sz="1400" u="none" strike="noStrike"/>
                        <a:t>292</a:t>
                      </a:r>
                      <a:endParaRPr lang="en-US" sz="1400" b="0" i="0" u="none" strike="noStrike">
                        <a:solidFill>
                          <a:srgbClr val="000000"/>
                        </a:solidFill>
                        <a:latin typeface="Calibri"/>
                      </a:endParaRPr>
                    </a:p>
                  </a:txBody>
                  <a:tcPr marL="0" marR="0" marT="0" marB="0" anchor="b"/>
                </a:tc>
                <a:tc>
                  <a:txBody>
                    <a:bodyPr/>
                    <a:lstStyle/>
                    <a:p>
                      <a:pPr algn="ctr" fontAlgn="b"/>
                      <a:r>
                        <a:rPr lang="en-US" sz="1400" u="none" strike="noStrike"/>
                        <a:t>4</a:t>
                      </a:r>
                      <a:endParaRPr lang="en-US" sz="1400" b="0" i="0" u="none" strike="noStrike">
                        <a:solidFill>
                          <a:srgbClr val="000000"/>
                        </a:solidFill>
                        <a:latin typeface="Calibri"/>
                      </a:endParaRPr>
                    </a:p>
                  </a:txBody>
                  <a:tcPr marL="0" marR="0" marT="0" marB="0" anchor="b"/>
                </a:tc>
                <a:extLst>
                  <a:ext uri="{0D108BD9-81ED-4DB2-BD59-A6C34878D82A}">
                    <a16:rowId xmlns:a16="http://schemas.microsoft.com/office/drawing/2014/main" val="10004"/>
                  </a:ext>
                </a:extLst>
              </a:tr>
              <a:tr h="212464">
                <a:tc>
                  <a:txBody>
                    <a:bodyPr/>
                    <a:lstStyle/>
                    <a:p>
                      <a:pPr algn="ctr" fontAlgn="b"/>
                      <a:r>
                        <a:rPr lang="en-US" sz="1400" u="none" strike="noStrike"/>
                        <a:t>5</a:t>
                      </a:r>
                      <a:endParaRPr lang="en-US" sz="1400" b="0" i="0" u="none" strike="noStrike">
                        <a:solidFill>
                          <a:srgbClr val="000000"/>
                        </a:solidFill>
                        <a:latin typeface="Calibri"/>
                      </a:endParaRPr>
                    </a:p>
                  </a:txBody>
                  <a:tcPr marL="0" marR="0" marT="0" marB="0" anchor="b"/>
                </a:tc>
                <a:tc>
                  <a:txBody>
                    <a:bodyPr/>
                    <a:lstStyle/>
                    <a:p>
                      <a:pPr algn="ctr" fontAlgn="b"/>
                      <a:r>
                        <a:rPr lang="en-US" sz="1400" u="none" strike="noStrike"/>
                        <a:t>225</a:t>
                      </a:r>
                      <a:endParaRPr lang="en-US" sz="1400" b="0" i="0" u="none" strike="noStrike">
                        <a:solidFill>
                          <a:srgbClr val="000000"/>
                        </a:solidFill>
                        <a:latin typeface="Calibri"/>
                      </a:endParaRPr>
                    </a:p>
                  </a:txBody>
                  <a:tcPr marL="0" marR="0" marT="0" marB="0" anchor="b"/>
                </a:tc>
                <a:tc>
                  <a:txBody>
                    <a:bodyPr/>
                    <a:lstStyle/>
                    <a:p>
                      <a:pPr algn="ctr" fontAlgn="b"/>
                      <a:r>
                        <a:rPr lang="en-US" sz="1400" u="none" strike="noStrike"/>
                        <a:t>1</a:t>
                      </a:r>
                      <a:endParaRPr lang="en-US" sz="1400" b="0" i="0" u="none" strike="noStrike">
                        <a:solidFill>
                          <a:srgbClr val="000000"/>
                        </a:solidFill>
                        <a:latin typeface="Calibri"/>
                      </a:endParaRPr>
                    </a:p>
                  </a:txBody>
                  <a:tcPr marL="0" marR="0" marT="0" marB="0" anchor="b"/>
                </a:tc>
                <a:extLst>
                  <a:ext uri="{0D108BD9-81ED-4DB2-BD59-A6C34878D82A}">
                    <a16:rowId xmlns:a16="http://schemas.microsoft.com/office/drawing/2014/main" val="10005"/>
                  </a:ext>
                </a:extLst>
              </a:tr>
              <a:tr h="212464">
                <a:tc>
                  <a:txBody>
                    <a:bodyPr/>
                    <a:lstStyle/>
                    <a:p>
                      <a:pPr algn="ctr" fontAlgn="b"/>
                      <a:r>
                        <a:rPr lang="en-US" sz="1400" u="none" strike="noStrike"/>
                        <a:t>6</a:t>
                      </a:r>
                      <a:endParaRPr lang="en-US" sz="1400" b="0" i="0" u="none" strike="noStrike">
                        <a:solidFill>
                          <a:srgbClr val="000000"/>
                        </a:solidFill>
                        <a:latin typeface="Calibri"/>
                      </a:endParaRPr>
                    </a:p>
                  </a:txBody>
                  <a:tcPr marL="0" marR="0" marT="0" marB="0" anchor="b"/>
                </a:tc>
                <a:tc>
                  <a:txBody>
                    <a:bodyPr/>
                    <a:lstStyle/>
                    <a:p>
                      <a:pPr algn="ctr" fontAlgn="b"/>
                      <a:r>
                        <a:rPr lang="en-US" sz="1400" u="none" strike="noStrike"/>
                        <a:t>254</a:t>
                      </a:r>
                      <a:endParaRPr lang="en-US" sz="1400" b="0" i="0" u="none" strike="noStrike">
                        <a:solidFill>
                          <a:srgbClr val="000000"/>
                        </a:solidFill>
                        <a:latin typeface="Calibri"/>
                      </a:endParaRPr>
                    </a:p>
                  </a:txBody>
                  <a:tcPr marL="0" marR="0" marT="0" marB="0" anchor="b"/>
                </a:tc>
                <a:tc>
                  <a:txBody>
                    <a:bodyPr/>
                    <a:lstStyle/>
                    <a:p>
                      <a:pPr algn="ctr" fontAlgn="b"/>
                      <a:r>
                        <a:rPr lang="en-US" sz="1400" u="none" strike="noStrike"/>
                        <a:t>2</a:t>
                      </a:r>
                      <a:endParaRPr lang="en-US" sz="1400" b="0" i="0" u="none" strike="noStrike">
                        <a:solidFill>
                          <a:srgbClr val="000000"/>
                        </a:solidFill>
                        <a:latin typeface="Calibri"/>
                      </a:endParaRPr>
                    </a:p>
                  </a:txBody>
                  <a:tcPr marL="0" marR="0" marT="0" marB="0" anchor="b"/>
                </a:tc>
                <a:extLst>
                  <a:ext uri="{0D108BD9-81ED-4DB2-BD59-A6C34878D82A}">
                    <a16:rowId xmlns:a16="http://schemas.microsoft.com/office/drawing/2014/main" val="10006"/>
                  </a:ext>
                </a:extLst>
              </a:tr>
              <a:tr h="212464">
                <a:tc>
                  <a:txBody>
                    <a:bodyPr/>
                    <a:lstStyle/>
                    <a:p>
                      <a:pPr algn="ctr" fontAlgn="b"/>
                      <a:r>
                        <a:rPr lang="en-US" sz="1400" u="none" strike="noStrike"/>
                        <a:t>7</a:t>
                      </a:r>
                      <a:endParaRPr lang="en-US" sz="1400" b="0" i="0" u="none" strike="noStrike">
                        <a:solidFill>
                          <a:srgbClr val="000000"/>
                        </a:solidFill>
                        <a:latin typeface="Calibri"/>
                      </a:endParaRPr>
                    </a:p>
                  </a:txBody>
                  <a:tcPr marL="0" marR="0" marT="0" marB="0" anchor="b"/>
                </a:tc>
                <a:tc>
                  <a:txBody>
                    <a:bodyPr/>
                    <a:lstStyle/>
                    <a:p>
                      <a:pPr algn="ctr" fontAlgn="b"/>
                      <a:r>
                        <a:rPr lang="en-US" sz="1400" u="none" strike="noStrike"/>
                        <a:t>255</a:t>
                      </a:r>
                      <a:endParaRPr lang="en-US" sz="1400" b="0" i="0" u="none" strike="noStrike">
                        <a:solidFill>
                          <a:srgbClr val="000000"/>
                        </a:solidFill>
                        <a:latin typeface="Calibri"/>
                      </a:endParaRPr>
                    </a:p>
                  </a:txBody>
                  <a:tcPr marL="0" marR="0" marT="0" marB="0" anchor="b"/>
                </a:tc>
                <a:tc>
                  <a:txBody>
                    <a:bodyPr/>
                    <a:lstStyle/>
                    <a:p>
                      <a:pPr algn="ctr" fontAlgn="b"/>
                      <a:r>
                        <a:rPr lang="en-US" sz="1400" u="none" strike="noStrike"/>
                        <a:t>3</a:t>
                      </a:r>
                      <a:endParaRPr lang="en-US" sz="1400" b="0" i="0" u="none" strike="noStrike">
                        <a:solidFill>
                          <a:srgbClr val="000000"/>
                        </a:solidFill>
                        <a:latin typeface="Calibri"/>
                      </a:endParaRPr>
                    </a:p>
                  </a:txBody>
                  <a:tcPr marL="0" marR="0" marT="0" marB="0" anchor="b"/>
                </a:tc>
                <a:extLst>
                  <a:ext uri="{0D108BD9-81ED-4DB2-BD59-A6C34878D82A}">
                    <a16:rowId xmlns:a16="http://schemas.microsoft.com/office/drawing/2014/main" val="10007"/>
                  </a:ext>
                </a:extLst>
              </a:tr>
              <a:tr h="212464">
                <a:tc>
                  <a:txBody>
                    <a:bodyPr/>
                    <a:lstStyle/>
                    <a:p>
                      <a:pPr algn="ctr" fontAlgn="b"/>
                      <a:r>
                        <a:rPr lang="en-US" sz="1400" u="none" strike="noStrike"/>
                        <a:t>8</a:t>
                      </a:r>
                      <a:endParaRPr lang="en-US" sz="1400" b="0" i="0" u="none" strike="noStrike">
                        <a:solidFill>
                          <a:srgbClr val="000000"/>
                        </a:solidFill>
                        <a:latin typeface="Calibri"/>
                      </a:endParaRPr>
                    </a:p>
                  </a:txBody>
                  <a:tcPr marL="0" marR="0" marT="0" marB="0" anchor="b"/>
                </a:tc>
                <a:tc>
                  <a:txBody>
                    <a:bodyPr/>
                    <a:lstStyle/>
                    <a:p>
                      <a:pPr algn="ctr" fontAlgn="b"/>
                      <a:r>
                        <a:rPr lang="en-US" sz="1400" u="none" strike="noStrike"/>
                        <a:t>299</a:t>
                      </a:r>
                      <a:endParaRPr lang="en-US" sz="1400" b="0" i="0" u="none" strike="noStrike">
                        <a:solidFill>
                          <a:srgbClr val="000000"/>
                        </a:solidFill>
                        <a:latin typeface="Calibri"/>
                      </a:endParaRPr>
                    </a:p>
                  </a:txBody>
                  <a:tcPr marL="0" marR="0" marT="0" marB="0" anchor="b"/>
                </a:tc>
                <a:tc>
                  <a:txBody>
                    <a:bodyPr/>
                    <a:lstStyle/>
                    <a:p>
                      <a:pPr algn="ctr" fontAlgn="b"/>
                      <a:r>
                        <a:rPr lang="en-US" sz="1400" u="none" strike="noStrike"/>
                        <a:t>4</a:t>
                      </a:r>
                      <a:endParaRPr lang="en-US" sz="1400" b="0" i="0" u="none" strike="noStrike">
                        <a:solidFill>
                          <a:srgbClr val="000000"/>
                        </a:solidFill>
                        <a:latin typeface="Calibri"/>
                      </a:endParaRPr>
                    </a:p>
                  </a:txBody>
                  <a:tcPr marL="0" marR="0" marT="0" marB="0" anchor="b"/>
                </a:tc>
                <a:extLst>
                  <a:ext uri="{0D108BD9-81ED-4DB2-BD59-A6C34878D82A}">
                    <a16:rowId xmlns:a16="http://schemas.microsoft.com/office/drawing/2014/main" val="10008"/>
                  </a:ext>
                </a:extLst>
              </a:tr>
              <a:tr h="212464">
                <a:tc>
                  <a:txBody>
                    <a:bodyPr/>
                    <a:lstStyle/>
                    <a:p>
                      <a:pPr algn="ctr" fontAlgn="b"/>
                      <a:r>
                        <a:rPr lang="en-US" sz="1400" u="none" strike="noStrike"/>
                        <a:t>9</a:t>
                      </a:r>
                      <a:endParaRPr lang="en-US" sz="1400" b="0" i="0" u="none" strike="noStrike">
                        <a:solidFill>
                          <a:srgbClr val="000000"/>
                        </a:solidFill>
                        <a:latin typeface="Calibri"/>
                      </a:endParaRPr>
                    </a:p>
                  </a:txBody>
                  <a:tcPr marL="0" marR="0" marT="0" marB="0" anchor="b"/>
                </a:tc>
                <a:tc>
                  <a:txBody>
                    <a:bodyPr/>
                    <a:lstStyle/>
                    <a:p>
                      <a:pPr algn="ctr" fontAlgn="b"/>
                      <a:r>
                        <a:rPr lang="en-US" sz="1400" u="none" strike="noStrike"/>
                        <a:t>234</a:t>
                      </a:r>
                      <a:endParaRPr lang="en-US" sz="1400" b="0" i="0" u="none" strike="noStrike">
                        <a:solidFill>
                          <a:srgbClr val="000000"/>
                        </a:solidFill>
                        <a:latin typeface="Calibri"/>
                      </a:endParaRPr>
                    </a:p>
                  </a:txBody>
                  <a:tcPr marL="0" marR="0" marT="0" marB="0" anchor="b"/>
                </a:tc>
                <a:tc>
                  <a:txBody>
                    <a:bodyPr/>
                    <a:lstStyle/>
                    <a:p>
                      <a:pPr algn="ctr" fontAlgn="b"/>
                      <a:r>
                        <a:rPr lang="en-US" sz="1400" u="none" strike="noStrike"/>
                        <a:t>1</a:t>
                      </a:r>
                      <a:endParaRPr lang="en-US" sz="1400" b="0" i="0" u="none" strike="noStrike">
                        <a:solidFill>
                          <a:srgbClr val="000000"/>
                        </a:solidFill>
                        <a:latin typeface="Calibri"/>
                      </a:endParaRPr>
                    </a:p>
                  </a:txBody>
                  <a:tcPr marL="0" marR="0" marT="0" marB="0" anchor="b"/>
                </a:tc>
                <a:extLst>
                  <a:ext uri="{0D108BD9-81ED-4DB2-BD59-A6C34878D82A}">
                    <a16:rowId xmlns:a16="http://schemas.microsoft.com/office/drawing/2014/main" val="10009"/>
                  </a:ext>
                </a:extLst>
              </a:tr>
              <a:tr h="212464">
                <a:tc>
                  <a:txBody>
                    <a:bodyPr/>
                    <a:lstStyle/>
                    <a:p>
                      <a:pPr algn="ctr" fontAlgn="b"/>
                      <a:r>
                        <a:rPr lang="en-US" sz="1400" u="none" strike="noStrike"/>
                        <a:t>10</a:t>
                      </a:r>
                      <a:endParaRPr lang="en-US" sz="1400" b="0" i="0" u="none" strike="noStrike">
                        <a:solidFill>
                          <a:srgbClr val="000000"/>
                        </a:solidFill>
                        <a:latin typeface="Calibri"/>
                      </a:endParaRPr>
                    </a:p>
                  </a:txBody>
                  <a:tcPr marL="0" marR="0" marT="0" marB="0" anchor="b"/>
                </a:tc>
                <a:tc>
                  <a:txBody>
                    <a:bodyPr/>
                    <a:lstStyle/>
                    <a:p>
                      <a:pPr algn="ctr" fontAlgn="b"/>
                      <a:r>
                        <a:rPr lang="en-US" sz="1400" u="none" strike="noStrike"/>
                        <a:t>265</a:t>
                      </a:r>
                      <a:endParaRPr lang="en-US" sz="1400" b="0" i="0" u="none" strike="noStrike">
                        <a:solidFill>
                          <a:srgbClr val="000000"/>
                        </a:solidFill>
                        <a:latin typeface="Calibri"/>
                      </a:endParaRPr>
                    </a:p>
                  </a:txBody>
                  <a:tcPr marL="0" marR="0" marT="0" marB="0" anchor="b"/>
                </a:tc>
                <a:tc>
                  <a:txBody>
                    <a:bodyPr/>
                    <a:lstStyle/>
                    <a:p>
                      <a:pPr algn="ctr" fontAlgn="b"/>
                      <a:r>
                        <a:rPr lang="en-US" sz="1400" u="none" strike="noStrike"/>
                        <a:t>2</a:t>
                      </a:r>
                      <a:endParaRPr lang="en-US" sz="1400" b="0" i="0" u="none" strike="noStrike">
                        <a:solidFill>
                          <a:srgbClr val="000000"/>
                        </a:solidFill>
                        <a:latin typeface="Calibri"/>
                      </a:endParaRPr>
                    </a:p>
                  </a:txBody>
                  <a:tcPr marL="0" marR="0" marT="0" marB="0" anchor="b"/>
                </a:tc>
                <a:extLst>
                  <a:ext uri="{0D108BD9-81ED-4DB2-BD59-A6C34878D82A}">
                    <a16:rowId xmlns:a16="http://schemas.microsoft.com/office/drawing/2014/main" val="10010"/>
                  </a:ext>
                </a:extLst>
              </a:tr>
              <a:tr h="212464">
                <a:tc>
                  <a:txBody>
                    <a:bodyPr/>
                    <a:lstStyle/>
                    <a:p>
                      <a:pPr algn="ctr" fontAlgn="b"/>
                      <a:r>
                        <a:rPr lang="en-US" sz="1400" u="none" strike="noStrike"/>
                        <a:t>11</a:t>
                      </a:r>
                      <a:endParaRPr lang="en-US" sz="1400" b="0" i="0" u="none" strike="noStrike">
                        <a:solidFill>
                          <a:srgbClr val="000000"/>
                        </a:solidFill>
                        <a:latin typeface="Calibri"/>
                      </a:endParaRPr>
                    </a:p>
                  </a:txBody>
                  <a:tcPr marL="0" marR="0" marT="0" marB="0" anchor="b"/>
                </a:tc>
                <a:tc>
                  <a:txBody>
                    <a:bodyPr/>
                    <a:lstStyle/>
                    <a:p>
                      <a:pPr algn="ctr" fontAlgn="b"/>
                      <a:r>
                        <a:rPr lang="en-US" sz="1400" u="none" strike="noStrike"/>
                        <a:t>264</a:t>
                      </a:r>
                      <a:endParaRPr lang="en-US" sz="1400" b="0" i="0" u="none" strike="noStrike">
                        <a:solidFill>
                          <a:srgbClr val="000000"/>
                        </a:solidFill>
                        <a:latin typeface="Calibri"/>
                      </a:endParaRPr>
                    </a:p>
                  </a:txBody>
                  <a:tcPr marL="0" marR="0" marT="0" marB="0" anchor="b"/>
                </a:tc>
                <a:tc>
                  <a:txBody>
                    <a:bodyPr/>
                    <a:lstStyle/>
                    <a:p>
                      <a:pPr algn="ctr" fontAlgn="b"/>
                      <a:r>
                        <a:rPr lang="en-US" sz="1400" u="none" strike="noStrike"/>
                        <a:t>3</a:t>
                      </a:r>
                      <a:endParaRPr lang="en-US" sz="1400" b="0" i="0" u="none" strike="noStrike">
                        <a:solidFill>
                          <a:srgbClr val="000000"/>
                        </a:solidFill>
                        <a:latin typeface="Calibri"/>
                      </a:endParaRPr>
                    </a:p>
                  </a:txBody>
                  <a:tcPr marL="0" marR="0" marT="0" marB="0" anchor="b"/>
                </a:tc>
                <a:extLst>
                  <a:ext uri="{0D108BD9-81ED-4DB2-BD59-A6C34878D82A}">
                    <a16:rowId xmlns:a16="http://schemas.microsoft.com/office/drawing/2014/main" val="10011"/>
                  </a:ext>
                </a:extLst>
              </a:tr>
              <a:tr h="212464">
                <a:tc>
                  <a:txBody>
                    <a:bodyPr/>
                    <a:lstStyle/>
                    <a:p>
                      <a:pPr algn="ctr" fontAlgn="b"/>
                      <a:r>
                        <a:rPr lang="en-US" sz="1400" u="none" strike="noStrike"/>
                        <a:t>12</a:t>
                      </a:r>
                      <a:endParaRPr lang="en-US" sz="1400" b="0" i="0" u="none" strike="noStrike">
                        <a:solidFill>
                          <a:srgbClr val="000000"/>
                        </a:solidFill>
                        <a:latin typeface="Calibri"/>
                      </a:endParaRPr>
                    </a:p>
                  </a:txBody>
                  <a:tcPr marL="0" marR="0" marT="0" marB="0" anchor="b"/>
                </a:tc>
                <a:tc>
                  <a:txBody>
                    <a:bodyPr/>
                    <a:lstStyle/>
                    <a:p>
                      <a:pPr algn="ctr" fontAlgn="b"/>
                      <a:r>
                        <a:rPr lang="en-US" sz="1400" u="none" strike="noStrike"/>
                        <a:t>327</a:t>
                      </a:r>
                      <a:endParaRPr lang="en-US" sz="1400" b="0" i="0" u="none" strike="noStrike">
                        <a:solidFill>
                          <a:srgbClr val="000000"/>
                        </a:solidFill>
                        <a:latin typeface="Calibri"/>
                      </a:endParaRPr>
                    </a:p>
                  </a:txBody>
                  <a:tcPr marL="0" marR="0" marT="0" marB="0" anchor="b"/>
                </a:tc>
                <a:tc>
                  <a:txBody>
                    <a:bodyPr/>
                    <a:lstStyle/>
                    <a:p>
                      <a:pPr algn="ctr" fontAlgn="b"/>
                      <a:r>
                        <a:rPr lang="en-US" sz="1400" u="none" strike="noStrike"/>
                        <a:t>4</a:t>
                      </a:r>
                      <a:endParaRPr lang="en-US" sz="1400" b="0" i="0" u="none" strike="noStrike">
                        <a:solidFill>
                          <a:srgbClr val="000000"/>
                        </a:solidFill>
                        <a:latin typeface="Calibri"/>
                      </a:endParaRPr>
                    </a:p>
                  </a:txBody>
                  <a:tcPr marL="0" marR="0" marT="0" marB="0" anchor="b"/>
                </a:tc>
                <a:extLst>
                  <a:ext uri="{0D108BD9-81ED-4DB2-BD59-A6C34878D82A}">
                    <a16:rowId xmlns:a16="http://schemas.microsoft.com/office/drawing/2014/main" val="10012"/>
                  </a:ext>
                </a:extLst>
              </a:tr>
              <a:tr h="212464">
                <a:tc>
                  <a:txBody>
                    <a:bodyPr/>
                    <a:lstStyle/>
                    <a:p>
                      <a:pPr algn="ctr" fontAlgn="b"/>
                      <a:r>
                        <a:rPr lang="en-US" sz="1400" u="none" strike="noStrike"/>
                        <a:t>13</a:t>
                      </a:r>
                      <a:endParaRPr lang="en-US" sz="1400" b="0" i="0" u="none" strike="noStrike">
                        <a:solidFill>
                          <a:srgbClr val="000000"/>
                        </a:solidFill>
                        <a:latin typeface="Calibri"/>
                      </a:endParaRPr>
                    </a:p>
                  </a:txBody>
                  <a:tcPr marL="0" marR="0" marT="0" marB="0" anchor="b"/>
                </a:tc>
                <a:tc>
                  <a:txBody>
                    <a:bodyPr/>
                    <a:lstStyle/>
                    <a:p>
                      <a:pPr algn="ctr" fontAlgn="b"/>
                      <a:r>
                        <a:rPr lang="en-US" sz="1400" u="none" strike="noStrike"/>
                        <a:t>250</a:t>
                      </a:r>
                      <a:endParaRPr lang="en-US" sz="1400" b="0" i="0" u="none" strike="noStrike">
                        <a:solidFill>
                          <a:srgbClr val="000000"/>
                        </a:solidFill>
                        <a:latin typeface="Calibri"/>
                      </a:endParaRPr>
                    </a:p>
                  </a:txBody>
                  <a:tcPr marL="0" marR="0" marT="0" marB="0" anchor="b"/>
                </a:tc>
                <a:tc>
                  <a:txBody>
                    <a:bodyPr/>
                    <a:lstStyle/>
                    <a:p>
                      <a:pPr algn="ctr" fontAlgn="b"/>
                      <a:r>
                        <a:rPr lang="en-US" sz="1400" u="none" strike="noStrike"/>
                        <a:t>1</a:t>
                      </a:r>
                      <a:endParaRPr lang="en-US" sz="1400" b="0" i="0" u="none" strike="noStrike">
                        <a:solidFill>
                          <a:srgbClr val="000000"/>
                        </a:solidFill>
                        <a:latin typeface="Calibri"/>
                      </a:endParaRPr>
                    </a:p>
                  </a:txBody>
                  <a:tcPr marL="0" marR="0" marT="0" marB="0" anchor="b"/>
                </a:tc>
                <a:extLst>
                  <a:ext uri="{0D108BD9-81ED-4DB2-BD59-A6C34878D82A}">
                    <a16:rowId xmlns:a16="http://schemas.microsoft.com/office/drawing/2014/main" val="10013"/>
                  </a:ext>
                </a:extLst>
              </a:tr>
              <a:tr h="212464">
                <a:tc>
                  <a:txBody>
                    <a:bodyPr/>
                    <a:lstStyle/>
                    <a:p>
                      <a:pPr algn="ctr" fontAlgn="b"/>
                      <a:r>
                        <a:rPr lang="en-US" sz="1400" u="none" strike="noStrike"/>
                        <a:t>14</a:t>
                      </a:r>
                      <a:endParaRPr lang="en-US" sz="1400" b="0" i="0" u="none" strike="noStrike">
                        <a:solidFill>
                          <a:srgbClr val="000000"/>
                        </a:solidFill>
                        <a:latin typeface="Calibri"/>
                      </a:endParaRPr>
                    </a:p>
                  </a:txBody>
                  <a:tcPr marL="0" marR="0" marT="0" marB="0" anchor="b"/>
                </a:tc>
                <a:tc>
                  <a:txBody>
                    <a:bodyPr/>
                    <a:lstStyle/>
                    <a:p>
                      <a:pPr algn="ctr" fontAlgn="b"/>
                      <a:r>
                        <a:rPr lang="en-US" sz="1400" u="none" strike="noStrike"/>
                        <a:t>283</a:t>
                      </a:r>
                      <a:endParaRPr lang="en-US" sz="1400" b="0" i="0" u="none" strike="noStrike">
                        <a:solidFill>
                          <a:srgbClr val="000000"/>
                        </a:solidFill>
                        <a:latin typeface="Calibri"/>
                      </a:endParaRPr>
                    </a:p>
                  </a:txBody>
                  <a:tcPr marL="0" marR="0" marT="0" marB="0" anchor="b"/>
                </a:tc>
                <a:tc>
                  <a:txBody>
                    <a:bodyPr/>
                    <a:lstStyle/>
                    <a:p>
                      <a:pPr algn="ctr" fontAlgn="b"/>
                      <a:r>
                        <a:rPr lang="en-US" sz="1400" u="none" strike="noStrike"/>
                        <a:t>2</a:t>
                      </a:r>
                      <a:endParaRPr lang="en-US" sz="1400" b="0" i="0" u="none" strike="noStrike">
                        <a:solidFill>
                          <a:srgbClr val="000000"/>
                        </a:solidFill>
                        <a:latin typeface="Calibri"/>
                      </a:endParaRPr>
                    </a:p>
                  </a:txBody>
                  <a:tcPr marL="0" marR="0" marT="0" marB="0" anchor="b"/>
                </a:tc>
                <a:extLst>
                  <a:ext uri="{0D108BD9-81ED-4DB2-BD59-A6C34878D82A}">
                    <a16:rowId xmlns:a16="http://schemas.microsoft.com/office/drawing/2014/main" val="10014"/>
                  </a:ext>
                </a:extLst>
              </a:tr>
              <a:tr h="212464">
                <a:tc>
                  <a:txBody>
                    <a:bodyPr/>
                    <a:lstStyle/>
                    <a:p>
                      <a:pPr algn="ctr" fontAlgn="b"/>
                      <a:r>
                        <a:rPr lang="en-US" sz="1400" u="none" strike="noStrike"/>
                        <a:t>15</a:t>
                      </a:r>
                      <a:endParaRPr lang="en-US" sz="1400" b="0" i="0" u="none" strike="noStrike">
                        <a:solidFill>
                          <a:srgbClr val="000000"/>
                        </a:solidFill>
                        <a:latin typeface="Calibri"/>
                      </a:endParaRPr>
                    </a:p>
                  </a:txBody>
                  <a:tcPr marL="0" marR="0" marT="0" marB="0" anchor="b"/>
                </a:tc>
                <a:tc>
                  <a:txBody>
                    <a:bodyPr/>
                    <a:lstStyle/>
                    <a:p>
                      <a:pPr algn="ctr" fontAlgn="b"/>
                      <a:r>
                        <a:rPr lang="en-US" sz="1400" u="none" strike="noStrike"/>
                        <a:t>289</a:t>
                      </a:r>
                      <a:endParaRPr lang="en-US" sz="1400" b="0" i="0" u="none" strike="noStrike">
                        <a:solidFill>
                          <a:srgbClr val="000000"/>
                        </a:solidFill>
                        <a:latin typeface="Calibri"/>
                      </a:endParaRPr>
                    </a:p>
                  </a:txBody>
                  <a:tcPr marL="0" marR="0" marT="0" marB="0" anchor="b"/>
                </a:tc>
                <a:tc>
                  <a:txBody>
                    <a:bodyPr/>
                    <a:lstStyle/>
                    <a:p>
                      <a:pPr algn="ctr" fontAlgn="b"/>
                      <a:r>
                        <a:rPr lang="en-US" sz="1400" u="none" strike="noStrike"/>
                        <a:t>3</a:t>
                      </a:r>
                      <a:endParaRPr lang="en-US" sz="1400" b="0" i="0" u="none" strike="noStrike">
                        <a:solidFill>
                          <a:srgbClr val="000000"/>
                        </a:solidFill>
                        <a:latin typeface="Calibri"/>
                      </a:endParaRPr>
                    </a:p>
                  </a:txBody>
                  <a:tcPr marL="0" marR="0" marT="0" marB="0" anchor="b"/>
                </a:tc>
                <a:extLst>
                  <a:ext uri="{0D108BD9-81ED-4DB2-BD59-A6C34878D82A}">
                    <a16:rowId xmlns:a16="http://schemas.microsoft.com/office/drawing/2014/main" val="10015"/>
                  </a:ext>
                </a:extLst>
              </a:tr>
              <a:tr h="212464">
                <a:tc>
                  <a:txBody>
                    <a:bodyPr/>
                    <a:lstStyle/>
                    <a:p>
                      <a:pPr algn="ctr" fontAlgn="b"/>
                      <a:r>
                        <a:rPr lang="en-US" sz="1400" u="none" strike="noStrike"/>
                        <a:t>16</a:t>
                      </a:r>
                      <a:endParaRPr lang="en-US" sz="1400" b="0" i="0" u="none" strike="noStrike">
                        <a:solidFill>
                          <a:srgbClr val="000000"/>
                        </a:solidFill>
                        <a:latin typeface="Calibri"/>
                      </a:endParaRPr>
                    </a:p>
                  </a:txBody>
                  <a:tcPr marL="0" marR="0" marT="0" marB="0" anchor="b"/>
                </a:tc>
                <a:tc>
                  <a:txBody>
                    <a:bodyPr/>
                    <a:lstStyle/>
                    <a:p>
                      <a:pPr algn="ctr" fontAlgn="b"/>
                      <a:r>
                        <a:rPr lang="en-US" sz="1400" u="none" strike="noStrike"/>
                        <a:t>356</a:t>
                      </a:r>
                      <a:endParaRPr lang="en-US" sz="1400" b="0" i="0" u="none" strike="noStrike">
                        <a:solidFill>
                          <a:srgbClr val="000000"/>
                        </a:solidFill>
                        <a:latin typeface="Calibri"/>
                      </a:endParaRPr>
                    </a:p>
                  </a:txBody>
                  <a:tcPr marL="0" marR="0" marT="0" marB="0" anchor="b"/>
                </a:tc>
                <a:tc>
                  <a:txBody>
                    <a:bodyPr/>
                    <a:lstStyle/>
                    <a:p>
                      <a:pPr algn="ctr" fontAlgn="b"/>
                      <a:r>
                        <a:rPr lang="en-US" sz="1400" u="none" strike="noStrike"/>
                        <a:t>4</a:t>
                      </a:r>
                      <a:endParaRPr lang="en-US" sz="1400" b="0" i="0" u="none" strike="noStrike">
                        <a:solidFill>
                          <a:srgbClr val="000000"/>
                        </a:solidFill>
                        <a:latin typeface="Calibri"/>
                      </a:endParaRPr>
                    </a:p>
                  </a:txBody>
                  <a:tcPr marL="0" marR="0" marT="0" marB="0" anchor="b"/>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154677387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Example (</a:t>
            </a:r>
            <a:r>
              <a:rPr lang="en-US" i="1"/>
              <a:t>cont</a:t>
            </a:r>
            <a:r>
              <a:rPr lang="en-US"/>
              <a:t>.)</a:t>
            </a:r>
          </a:p>
        </p:txBody>
      </p:sp>
      <p:sp>
        <p:nvSpPr>
          <p:cNvPr id="5" name="Content Placeholder 4"/>
          <p:cNvSpPr>
            <a:spLocks noGrp="1"/>
          </p:cNvSpPr>
          <p:nvPr>
            <p:ph idx="1"/>
          </p:nvPr>
        </p:nvSpPr>
        <p:spPr/>
        <p:txBody>
          <a:bodyPr/>
          <a:lstStyle/>
          <a:p>
            <a:r>
              <a:rPr lang="en-US"/>
              <a:t>Create dummy variables for the quarter column:</a:t>
            </a:r>
          </a:p>
          <a:p>
            <a:pPr lvl="1"/>
            <a:r>
              <a:rPr lang="en-US"/>
              <a:t>1 variable less than number of categories</a:t>
            </a:r>
          </a:p>
          <a:p>
            <a:pPr lvl="1"/>
            <a:r>
              <a:rPr lang="en-US"/>
              <a:t>4 quarters = 3 dummy variables</a:t>
            </a:r>
          </a:p>
        </p:txBody>
      </p:sp>
      <p:sp>
        <p:nvSpPr>
          <p:cNvPr id="2" name="Date Placeholder 1"/>
          <p:cNvSpPr>
            <a:spLocks noGrp="1"/>
          </p:cNvSpPr>
          <p:nvPr>
            <p:ph type="dt" sz="half" idx="10"/>
          </p:nvPr>
        </p:nvSpPr>
        <p:spPr/>
        <p:txBody>
          <a:bodyPr/>
          <a:lstStyle/>
          <a:p>
            <a:r>
              <a:rPr lang="en-US"/>
              <a:t>3.303</a:t>
            </a:r>
          </a:p>
        </p:txBody>
      </p:sp>
      <p:sp>
        <p:nvSpPr>
          <p:cNvPr id="3" name="Footer Placeholder 2"/>
          <p:cNvSpPr>
            <a:spLocks noGrp="1"/>
          </p:cNvSpPr>
          <p:nvPr>
            <p:ph type="ftr" sz="quarter" idx="11"/>
          </p:nvPr>
        </p:nvSpPr>
        <p:spPr/>
        <p:txBody>
          <a:bodyPr/>
          <a:lstStyle/>
          <a:p>
            <a:r>
              <a:rPr lang="en-US"/>
              <a:t>Basic Time Series Forecasting Methods</a:t>
            </a:r>
          </a:p>
        </p:txBody>
      </p:sp>
      <p:sp>
        <p:nvSpPr>
          <p:cNvPr id="10" name="Slide Number Placeholder 9"/>
          <p:cNvSpPr>
            <a:spLocks noGrp="1"/>
          </p:cNvSpPr>
          <p:nvPr>
            <p:ph type="sldNum" sz="quarter" idx="12"/>
          </p:nvPr>
        </p:nvSpPr>
        <p:spPr/>
        <p:txBody>
          <a:bodyPr/>
          <a:lstStyle/>
          <a:p>
            <a:fld id="{C0F4FBFA-1248-4AAF-9253-30F121885773}" type="slidenum">
              <a:rPr lang="en-US" smtClean="0"/>
              <a:t>84</a:t>
            </a:fld>
            <a:endParaRPr lang="en-US"/>
          </a:p>
        </p:txBody>
      </p:sp>
      <p:graphicFrame>
        <p:nvGraphicFramePr>
          <p:cNvPr id="6" name="Table 5"/>
          <p:cNvGraphicFramePr>
            <a:graphicFrameLocks noGrp="1"/>
          </p:cNvGraphicFramePr>
          <p:nvPr/>
        </p:nvGraphicFramePr>
        <p:xfrm>
          <a:off x="1731628" y="3864579"/>
          <a:ext cx="4038598" cy="1520190"/>
        </p:xfrm>
        <a:graphic>
          <a:graphicData uri="http://schemas.openxmlformats.org/drawingml/2006/table">
            <a:tbl>
              <a:tblPr firstRow="1">
                <a:tableStyleId>{0E3FDE45-AF77-4B5C-9715-49D594BDF05E}</a:tableStyleId>
              </a:tblPr>
              <a:tblGrid>
                <a:gridCol w="1134438">
                  <a:extLst>
                    <a:ext uri="{9D8B030D-6E8A-4147-A177-3AD203B41FA5}">
                      <a16:colId xmlns:a16="http://schemas.microsoft.com/office/drawing/2014/main" val="20000"/>
                    </a:ext>
                  </a:extLst>
                </a:gridCol>
                <a:gridCol w="726040">
                  <a:extLst>
                    <a:ext uri="{9D8B030D-6E8A-4147-A177-3AD203B41FA5}">
                      <a16:colId xmlns:a16="http://schemas.microsoft.com/office/drawing/2014/main" val="20001"/>
                    </a:ext>
                  </a:extLst>
                </a:gridCol>
                <a:gridCol w="726040">
                  <a:extLst>
                    <a:ext uri="{9D8B030D-6E8A-4147-A177-3AD203B41FA5}">
                      <a16:colId xmlns:a16="http://schemas.microsoft.com/office/drawing/2014/main" val="20002"/>
                    </a:ext>
                  </a:extLst>
                </a:gridCol>
                <a:gridCol w="726040">
                  <a:extLst>
                    <a:ext uri="{9D8B030D-6E8A-4147-A177-3AD203B41FA5}">
                      <a16:colId xmlns:a16="http://schemas.microsoft.com/office/drawing/2014/main" val="20003"/>
                    </a:ext>
                  </a:extLst>
                </a:gridCol>
                <a:gridCol w="726040">
                  <a:extLst>
                    <a:ext uri="{9D8B030D-6E8A-4147-A177-3AD203B41FA5}">
                      <a16:colId xmlns:a16="http://schemas.microsoft.com/office/drawing/2014/main" val="20004"/>
                    </a:ext>
                  </a:extLst>
                </a:gridCol>
              </a:tblGrid>
              <a:tr h="190500">
                <a:tc>
                  <a:txBody>
                    <a:bodyPr/>
                    <a:lstStyle/>
                    <a:p>
                      <a:pPr algn="ctr" fontAlgn="b"/>
                      <a:r>
                        <a:rPr lang="en-US" sz="1600" u="none" strike="noStrike"/>
                        <a:t>Time Period</a:t>
                      </a:r>
                      <a:endParaRPr lang="en-US" sz="1600" b="1" i="0" u="none" strike="noStrike">
                        <a:solidFill>
                          <a:srgbClr val="000000"/>
                        </a:solidFill>
                        <a:latin typeface="Calibri"/>
                      </a:endParaRPr>
                    </a:p>
                  </a:txBody>
                  <a:tcPr marL="9525" marR="9525" marT="9525" marB="0" anchor="b"/>
                </a:tc>
                <a:tc>
                  <a:txBody>
                    <a:bodyPr/>
                    <a:lstStyle/>
                    <a:p>
                      <a:pPr algn="ctr" fontAlgn="b"/>
                      <a:r>
                        <a:rPr lang="en-US" sz="1600" u="none" strike="noStrike"/>
                        <a:t>Calls</a:t>
                      </a:r>
                      <a:endParaRPr lang="en-US" sz="1600" b="1" i="0" u="none" strike="noStrike">
                        <a:solidFill>
                          <a:srgbClr val="000000"/>
                        </a:solidFill>
                        <a:latin typeface="Calibri"/>
                      </a:endParaRPr>
                    </a:p>
                  </a:txBody>
                  <a:tcPr marL="9525" marR="9525" marT="9525" marB="0" anchor="b"/>
                </a:tc>
                <a:tc>
                  <a:txBody>
                    <a:bodyPr/>
                    <a:lstStyle/>
                    <a:p>
                      <a:pPr algn="ctr" fontAlgn="b"/>
                      <a:r>
                        <a:rPr lang="en-US" sz="1600" u="none" strike="noStrike"/>
                        <a:t>Q1</a:t>
                      </a:r>
                      <a:endParaRPr lang="en-US" sz="1600" b="1" i="0" u="none" strike="noStrike">
                        <a:solidFill>
                          <a:srgbClr val="000000"/>
                        </a:solidFill>
                        <a:latin typeface="Calibri"/>
                      </a:endParaRPr>
                    </a:p>
                  </a:txBody>
                  <a:tcPr marL="9525" marR="9525" marT="9525" marB="0" anchor="b"/>
                </a:tc>
                <a:tc>
                  <a:txBody>
                    <a:bodyPr/>
                    <a:lstStyle/>
                    <a:p>
                      <a:pPr algn="ctr" fontAlgn="b"/>
                      <a:r>
                        <a:rPr lang="en-US" sz="1600" u="none" strike="noStrike"/>
                        <a:t>Q2</a:t>
                      </a:r>
                      <a:endParaRPr lang="en-US" sz="1600" b="1" i="0" u="none" strike="noStrike">
                        <a:solidFill>
                          <a:srgbClr val="000000"/>
                        </a:solidFill>
                        <a:latin typeface="Calibri"/>
                      </a:endParaRPr>
                    </a:p>
                  </a:txBody>
                  <a:tcPr marL="9525" marR="9525" marT="9525" marB="0" anchor="b"/>
                </a:tc>
                <a:tc>
                  <a:txBody>
                    <a:bodyPr/>
                    <a:lstStyle/>
                    <a:p>
                      <a:pPr algn="ctr" fontAlgn="b"/>
                      <a:r>
                        <a:rPr lang="en-US" sz="1600" u="none" strike="noStrike"/>
                        <a:t>Q3</a:t>
                      </a:r>
                      <a:endParaRPr lang="en-US" sz="1600" b="1" i="0" u="none" strike="noStrike">
                        <a:solidFill>
                          <a:srgbClr val="000000"/>
                        </a:solidFill>
                        <a:latin typeface="Calibri"/>
                      </a:endParaRPr>
                    </a:p>
                  </a:txBody>
                  <a:tcPr marL="9525" marR="9525" marT="9525" marB="0" anchor="b"/>
                </a:tc>
                <a:extLst>
                  <a:ext uri="{0D108BD9-81ED-4DB2-BD59-A6C34878D82A}">
                    <a16:rowId xmlns:a16="http://schemas.microsoft.com/office/drawing/2014/main" val="10000"/>
                  </a:ext>
                </a:extLst>
              </a:tr>
              <a:tr h="190500">
                <a:tc>
                  <a:txBody>
                    <a:bodyPr/>
                    <a:lstStyle/>
                    <a:p>
                      <a:pPr algn="ctr" fontAlgn="b"/>
                      <a:r>
                        <a:rPr lang="en-US" sz="1600" u="none" strike="noStrike"/>
                        <a:t>1</a:t>
                      </a:r>
                      <a:endParaRPr lang="en-US" sz="1600" b="0" i="0" u="none" strike="noStrike">
                        <a:solidFill>
                          <a:srgbClr val="000000"/>
                        </a:solidFill>
                        <a:latin typeface="Calibri"/>
                      </a:endParaRPr>
                    </a:p>
                  </a:txBody>
                  <a:tcPr marL="9525" marR="9525" marT="9525" marB="0" anchor="b"/>
                </a:tc>
                <a:tc>
                  <a:txBody>
                    <a:bodyPr/>
                    <a:lstStyle/>
                    <a:p>
                      <a:pPr algn="ctr" fontAlgn="b"/>
                      <a:r>
                        <a:rPr lang="en-US" sz="1600" u="none" strike="noStrike"/>
                        <a:t>218</a:t>
                      </a:r>
                      <a:endParaRPr lang="en-US" sz="1600" b="0" i="0" u="none" strike="noStrike">
                        <a:solidFill>
                          <a:srgbClr val="000000"/>
                        </a:solidFill>
                        <a:latin typeface="Calibri"/>
                      </a:endParaRPr>
                    </a:p>
                  </a:txBody>
                  <a:tcPr marL="9525" marR="9525" marT="9525" marB="0" anchor="b"/>
                </a:tc>
                <a:tc>
                  <a:txBody>
                    <a:bodyPr/>
                    <a:lstStyle/>
                    <a:p>
                      <a:pPr algn="ctr" fontAlgn="b"/>
                      <a:r>
                        <a:rPr lang="en-US" sz="1600" u="none" strike="noStrike"/>
                        <a:t>1</a:t>
                      </a:r>
                      <a:endParaRPr lang="en-US" sz="1600" b="0" i="0" u="none" strike="noStrike">
                        <a:solidFill>
                          <a:srgbClr val="000000"/>
                        </a:solidFill>
                        <a:latin typeface="Calibri"/>
                      </a:endParaRPr>
                    </a:p>
                  </a:txBody>
                  <a:tcPr marL="9525" marR="9525" marT="9525" marB="0" anchor="b"/>
                </a:tc>
                <a:tc>
                  <a:txBody>
                    <a:bodyPr/>
                    <a:lstStyle/>
                    <a:p>
                      <a:pPr algn="ctr" fontAlgn="b"/>
                      <a:r>
                        <a:rPr lang="en-US" sz="1600" u="none" strike="noStrike"/>
                        <a:t>0</a:t>
                      </a:r>
                      <a:endParaRPr lang="en-US" sz="1600" b="0" i="0" u="none" strike="noStrike">
                        <a:solidFill>
                          <a:srgbClr val="000000"/>
                        </a:solidFill>
                        <a:latin typeface="Calibri"/>
                      </a:endParaRPr>
                    </a:p>
                  </a:txBody>
                  <a:tcPr marL="9525" marR="9525" marT="9525" marB="0" anchor="b"/>
                </a:tc>
                <a:tc>
                  <a:txBody>
                    <a:bodyPr/>
                    <a:lstStyle/>
                    <a:p>
                      <a:pPr algn="ctr" fontAlgn="b"/>
                      <a:r>
                        <a:rPr lang="en-US" sz="1600" u="none" strike="noStrike"/>
                        <a:t>0</a:t>
                      </a:r>
                      <a:endParaRPr lang="en-US" sz="1600" b="0" i="0" u="none" strike="noStrike">
                        <a:solidFill>
                          <a:srgbClr val="000000"/>
                        </a:solidFill>
                        <a:latin typeface="Calibri"/>
                      </a:endParaRPr>
                    </a:p>
                  </a:txBody>
                  <a:tcPr marL="9525" marR="9525" marT="9525" marB="0" anchor="b"/>
                </a:tc>
                <a:extLst>
                  <a:ext uri="{0D108BD9-81ED-4DB2-BD59-A6C34878D82A}">
                    <a16:rowId xmlns:a16="http://schemas.microsoft.com/office/drawing/2014/main" val="10001"/>
                  </a:ext>
                </a:extLst>
              </a:tr>
              <a:tr h="190500">
                <a:tc>
                  <a:txBody>
                    <a:bodyPr/>
                    <a:lstStyle/>
                    <a:p>
                      <a:pPr algn="ctr" fontAlgn="b"/>
                      <a:r>
                        <a:rPr lang="en-US" sz="1600" u="none" strike="noStrike"/>
                        <a:t>2</a:t>
                      </a:r>
                      <a:endParaRPr lang="en-US" sz="1600" b="0" i="0" u="none" strike="noStrike">
                        <a:solidFill>
                          <a:srgbClr val="000000"/>
                        </a:solidFill>
                        <a:latin typeface="Calibri"/>
                      </a:endParaRPr>
                    </a:p>
                  </a:txBody>
                  <a:tcPr marL="9525" marR="9525" marT="9525" marB="0" anchor="b"/>
                </a:tc>
                <a:tc>
                  <a:txBody>
                    <a:bodyPr/>
                    <a:lstStyle/>
                    <a:p>
                      <a:pPr algn="ctr" fontAlgn="b"/>
                      <a:r>
                        <a:rPr lang="en-US" sz="1600" u="none" strike="noStrike"/>
                        <a:t>247</a:t>
                      </a:r>
                      <a:endParaRPr lang="en-US" sz="1600" b="0" i="0" u="none" strike="noStrike">
                        <a:solidFill>
                          <a:srgbClr val="000000"/>
                        </a:solidFill>
                        <a:latin typeface="Calibri"/>
                      </a:endParaRPr>
                    </a:p>
                  </a:txBody>
                  <a:tcPr marL="9525" marR="9525" marT="9525" marB="0" anchor="b"/>
                </a:tc>
                <a:tc>
                  <a:txBody>
                    <a:bodyPr/>
                    <a:lstStyle/>
                    <a:p>
                      <a:pPr algn="ctr" fontAlgn="b"/>
                      <a:r>
                        <a:rPr lang="en-US" sz="1600" u="none" strike="noStrike"/>
                        <a:t>0</a:t>
                      </a:r>
                      <a:endParaRPr lang="en-US" sz="1600" b="0" i="0" u="none" strike="noStrike">
                        <a:solidFill>
                          <a:srgbClr val="000000"/>
                        </a:solidFill>
                        <a:latin typeface="Calibri"/>
                      </a:endParaRPr>
                    </a:p>
                  </a:txBody>
                  <a:tcPr marL="9525" marR="9525" marT="9525" marB="0" anchor="b"/>
                </a:tc>
                <a:tc>
                  <a:txBody>
                    <a:bodyPr/>
                    <a:lstStyle/>
                    <a:p>
                      <a:pPr algn="ctr" fontAlgn="b"/>
                      <a:r>
                        <a:rPr lang="en-US" sz="1600" u="none" strike="noStrike"/>
                        <a:t>1</a:t>
                      </a:r>
                      <a:endParaRPr lang="en-US" sz="1600" b="0" i="0" u="none" strike="noStrike">
                        <a:solidFill>
                          <a:srgbClr val="000000"/>
                        </a:solidFill>
                        <a:latin typeface="Calibri"/>
                      </a:endParaRPr>
                    </a:p>
                  </a:txBody>
                  <a:tcPr marL="9525" marR="9525" marT="9525" marB="0" anchor="b"/>
                </a:tc>
                <a:tc>
                  <a:txBody>
                    <a:bodyPr/>
                    <a:lstStyle/>
                    <a:p>
                      <a:pPr algn="ctr" fontAlgn="b"/>
                      <a:r>
                        <a:rPr lang="en-US" sz="1600" u="none" strike="noStrike"/>
                        <a:t>0</a:t>
                      </a:r>
                      <a:endParaRPr lang="en-US" sz="1600" b="0" i="0" u="none" strike="noStrike">
                        <a:solidFill>
                          <a:srgbClr val="000000"/>
                        </a:solidFill>
                        <a:latin typeface="Calibri"/>
                      </a:endParaRPr>
                    </a:p>
                  </a:txBody>
                  <a:tcPr marL="9525" marR="9525" marT="9525" marB="0" anchor="b"/>
                </a:tc>
                <a:extLst>
                  <a:ext uri="{0D108BD9-81ED-4DB2-BD59-A6C34878D82A}">
                    <a16:rowId xmlns:a16="http://schemas.microsoft.com/office/drawing/2014/main" val="10002"/>
                  </a:ext>
                </a:extLst>
              </a:tr>
              <a:tr h="190500">
                <a:tc>
                  <a:txBody>
                    <a:bodyPr/>
                    <a:lstStyle/>
                    <a:p>
                      <a:pPr algn="ctr" fontAlgn="b"/>
                      <a:r>
                        <a:rPr lang="en-US" sz="1600" u="none" strike="noStrike"/>
                        <a:t>3</a:t>
                      </a:r>
                      <a:endParaRPr lang="en-US" sz="1600" b="0" i="0" u="none" strike="noStrike">
                        <a:solidFill>
                          <a:srgbClr val="000000"/>
                        </a:solidFill>
                        <a:latin typeface="Calibri"/>
                      </a:endParaRPr>
                    </a:p>
                  </a:txBody>
                  <a:tcPr marL="9525" marR="9525" marT="9525" marB="0" anchor="b"/>
                </a:tc>
                <a:tc>
                  <a:txBody>
                    <a:bodyPr/>
                    <a:lstStyle/>
                    <a:p>
                      <a:pPr algn="ctr" fontAlgn="b"/>
                      <a:r>
                        <a:rPr lang="en-US" sz="1600" u="none" strike="noStrike"/>
                        <a:t>243</a:t>
                      </a:r>
                      <a:endParaRPr lang="en-US" sz="1600" b="0" i="0" u="none" strike="noStrike">
                        <a:solidFill>
                          <a:srgbClr val="000000"/>
                        </a:solidFill>
                        <a:latin typeface="Calibri"/>
                      </a:endParaRPr>
                    </a:p>
                  </a:txBody>
                  <a:tcPr marL="9525" marR="9525" marT="9525" marB="0" anchor="b"/>
                </a:tc>
                <a:tc>
                  <a:txBody>
                    <a:bodyPr/>
                    <a:lstStyle/>
                    <a:p>
                      <a:pPr algn="ctr" fontAlgn="b"/>
                      <a:r>
                        <a:rPr lang="en-US" sz="1600" u="none" strike="noStrike"/>
                        <a:t>0</a:t>
                      </a:r>
                      <a:endParaRPr lang="en-US" sz="1600" b="0" i="0" u="none" strike="noStrike">
                        <a:solidFill>
                          <a:srgbClr val="000000"/>
                        </a:solidFill>
                        <a:latin typeface="Calibri"/>
                      </a:endParaRPr>
                    </a:p>
                  </a:txBody>
                  <a:tcPr marL="9525" marR="9525" marT="9525" marB="0" anchor="b"/>
                </a:tc>
                <a:tc>
                  <a:txBody>
                    <a:bodyPr/>
                    <a:lstStyle/>
                    <a:p>
                      <a:pPr algn="ctr" fontAlgn="b"/>
                      <a:r>
                        <a:rPr lang="en-US" sz="1600" u="none" strike="noStrike"/>
                        <a:t>0</a:t>
                      </a:r>
                      <a:endParaRPr lang="en-US" sz="1600" b="0" i="0" u="none" strike="noStrike">
                        <a:solidFill>
                          <a:srgbClr val="000000"/>
                        </a:solidFill>
                        <a:latin typeface="Calibri"/>
                      </a:endParaRPr>
                    </a:p>
                  </a:txBody>
                  <a:tcPr marL="9525" marR="9525" marT="9525" marB="0" anchor="b"/>
                </a:tc>
                <a:tc>
                  <a:txBody>
                    <a:bodyPr/>
                    <a:lstStyle/>
                    <a:p>
                      <a:pPr algn="ctr" fontAlgn="b"/>
                      <a:r>
                        <a:rPr lang="en-US" sz="1600" u="none" strike="noStrike"/>
                        <a:t>1</a:t>
                      </a:r>
                      <a:endParaRPr lang="en-US" sz="1600" b="0" i="0" u="none" strike="noStrike">
                        <a:solidFill>
                          <a:srgbClr val="000000"/>
                        </a:solidFill>
                        <a:latin typeface="Calibri"/>
                      </a:endParaRPr>
                    </a:p>
                  </a:txBody>
                  <a:tcPr marL="9525" marR="9525" marT="9525" marB="0" anchor="b"/>
                </a:tc>
                <a:extLst>
                  <a:ext uri="{0D108BD9-81ED-4DB2-BD59-A6C34878D82A}">
                    <a16:rowId xmlns:a16="http://schemas.microsoft.com/office/drawing/2014/main" val="10003"/>
                  </a:ext>
                </a:extLst>
              </a:tr>
              <a:tr h="190500">
                <a:tc>
                  <a:txBody>
                    <a:bodyPr/>
                    <a:lstStyle/>
                    <a:p>
                      <a:pPr algn="ctr" fontAlgn="b"/>
                      <a:r>
                        <a:rPr lang="en-US" sz="1600" u="none" strike="noStrike"/>
                        <a:t>4</a:t>
                      </a:r>
                      <a:endParaRPr lang="en-US" sz="1600" b="0" i="0" u="none" strike="noStrike">
                        <a:solidFill>
                          <a:srgbClr val="000000"/>
                        </a:solidFill>
                        <a:latin typeface="Calibri"/>
                      </a:endParaRPr>
                    </a:p>
                  </a:txBody>
                  <a:tcPr marL="9525" marR="9525" marT="9525" marB="0" anchor="b"/>
                </a:tc>
                <a:tc>
                  <a:txBody>
                    <a:bodyPr/>
                    <a:lstStyle/>
                    <a:p>
                      <a:pPr algn="ctr" fontAlgn="b"/>
                      <a:r>
                        <a:rPr lang="en-US" sz="1600" u="none" strike="noStrike"/>
                        <a:t>292</a:t>
                      </a:r>
                      <a:endParaRPr lang="en-US" sz="1600" b="0" i="0" u="none" strike="noStrike">
                        <a:solidFill>
                          <a:srgbClr val="000000"/>
                        </a:solidFill>
                        <a:latin typeface="Calibri"/>
                      </a:endParaRPr>
                    </a:p>
                  </a:txBody>
                  <a:tcPr marL="9525" marR="9525" marT="9525" marB="0" anchor="b"/>
                </a:tc>
                <a:tc>
                  <a:txBody>
                    <a:bodyPr/>
                    <a:lstStyle/>
                    <a:p>
                      <a:pPr algn="ctr" fontAlgn="b"/>
                      <a:r>
                        <a:rPr lang="en-US" sz="1600" u="none" strike="noStrike"/>
                        <a:t>0</a:t>
                      </a:r>
                      <a:endParaRPr lang="en-US" sz="1600" b="0" i="0" u="none" strike="noStrike">
                        <a:solidFill>
                          <a:srgbClr val="000000"/>
                        </a:solidFill>
                        <a:latin typeface="Calibri"/>
                      </a:endParaRPr>
                    </a:p>
                  </a:txBody>
                  <a:tcPr marL="9525" marR="9525" marT="9525" marB="0" anchor="b"/>
                </a:tc>
                <a:tc>
                  <a:txBody>
                    <a:bodyPr/>
                    <a:lstStyle/>
                    <a:p>
                      <a:pPr algn="ctr" fontAlgn="b"/>
                      <a:r>
                        <a:rPr lang="en-US" sz="1600" u="none" strike="noStrike"/>
                        <a:t>0</a:t>
                      </a:r>
                      <a:endParaRPr lang="en-US" sz="1600" b="0" i="0" u="none" strike="noStrike">
                        <a:solidFill>
                          <a:srgbClr val="000000"/>
                        </a:solidFill>
                        <a:latin typeface="Calibri"/>
                      </a:endParaRPr>
                    </a:p>
                  </a:txBody>
                  <a:tcPr marL="9525" marR="9525" marT="9525" marB="0" anchor="b"/>
                </a:tc>
                <a:tc>
                  <a:txBody>
                    <a:bodyPr/>
                    <a:lstStyle/>
                    <a:p>
                      <a:pPr algn="ctr" fontAlgn="b"/>
                      <a:r>
                        <a:rPr lang="en-US" sz="1600" u="none" strike="noStrike"/>
                        <a:t>0</a:t>
                      </a:r>
                      <a:endParaRPr lang="en-US" sz="1600" b="0" i="0" u="none" strike="noStrike">
                        <a:solidFill>
                          <a:srgbClr val="000000"/>
                        </a:solidFill>
                        <a:latin typeface="Calibri"/>
                      </a:endParaRPr>
                    </a:p>
                  </a:txBody>
                  <a:tcPr marL="9525" marR="9525" marT="9525" marB="0" anchor="b"/>
                </a:tc>
                <a:extLst>
                  <a:ext uri="{0D108BD9-81ED-4DB2-BD59-A6C34878D82A}">
                    <a16:rowId xmlns:a16="http://schemas.microsoft.com/office/drawing/2014/main" val="10004"/>
                  </a:ext>
                </a:extLst>
              </a:tr>
              <a:tr h="190500">
                <a:tc>
                  <a:txBody>
                    <a:bodyPr/>
                    <a:lstStyle/>
                    <a:p>
                      <a:pPr algn="ctr" fontAlgn="b"/>
                      <a:r>
                        <a:rPr lang="en-US" sz="1600" u="none" strike="noStrike"/>
                        <a:t>5</a:t>
                      </a:r>
                      <a:endParaRPr lang="en-US" sz="1600" b="0" i="0" u="none" strike="noStrike">
                        <a:solidFill>
                          <a:srgbClr val="000000"/>
                        </a:solidFill>
                        <a:latin typeface="Calibri"/>
                      </a:endParaRPr>
                    </a:p>
                  </a:txBody>
                  <a:tcPr marL="9525" marR="9525" marT="9525" marB="0" anchor="b"/>
                </a:tc>
                <a:tc>
                  <a:txBody>
                    <a:bodyPr/>
                    <a:lstStyle/>
                    <a:p>
                      <a:pPr algn="ctr" fontAlgn="b"/>
                      <a:r>
                        <a:rPr lang="en-US" sz="1600" u="none" strike="noStrike"/>
                        <a:t>225</a:t>
                      </a:r>
                      <a:endParaRPr lang="en-US" sz="1600" b="0" i="0" u="none" strike="noStrike">
                        <a:solidFill>
                          <a:srgbClr val="000000"/>
                        </a:solidFill>
                        <a:latin typeface="Calibri"/>
                      </a:endParaRPr>
                    </a:p>
                  </a:txBody>
                  <a:tcPr marL="9525" marR="9525" marT="9525" marB="0" anchor="b"/>
                </a:tc>
                <a:tc>
                  <a:txBody>
                    <a:bodyPr/>
                    <a:lstStyle/>
                    <a:p>
                      <a:pPr algn="ctr" fontAlgn="b"/>
                      <a:r>
                        <a:rPr lang="en-US" sz="1600" u="none" strike="noStrike"/>
                        <a:t>1</a:t>
                      </a:r>
                      <a:endParaRPr lang="en-US" sz="1600" b="0" i="0" u="none" strike="noStrike">
                        <a:solidFill>
                          <a:srgbClr val="000000"/>
                        </a:solidFill>
                        <a:latin typeface="Calibri"/>
                      </a:endParaRPr>
                    </a:p>
                  </a:txBody>
                  <a:tcPr marL="9525" marR="9525" marT="9525" marB="0" anchor="b"/>
                </a:tc>
                <a:tc>
                  <a:txBody>
                    <a:bodyPr/>
                    <a:lstStyle/>
                    <a:p>
                      <a:pPr algn="ctr" fontAlgn="b"/>
                      <a:r>
                        <a:rPr lang="en-US" sz="1600" u="none" strike="noStrike"/>
                        <a:t>0</a:t>
                      </a:r>
                      <a:endParaRPr lang="en-US" sz="1600" b="0" i="0" u="none" strike="noStrike">
                        <a:solidFill>
                          <a:srgbClr val="000000"/>
                        </a:solidFill>
                        <a:latin typeface="Calibri"/>
                      </a:endParaRPr>
                    </a:p>
                  </a:txBody>
                  <a:tcPr marL="9525" marR="9525" marT="9525" marB="0" anchor="b"/>
                </a:tc>
                <a:tc>
                  <a:txBody>
                    <a:bodyPr/>
                    <a:lstStyle/>
                    <a:p>
                      <a:pPr algn="ctr" fontAlgn="b"/>
                      <a:r>
                        <a:rPr lang="en-US" sz="1600" u="none" strike="noStrike"/>
                        <a:t>0</a:t>
                      </a:r>
                      <a:endParaRPr lang="en-US" sz="1600" b="0" i="0" u="none" strike="noStrike">
                        <a:solidFill>
                          <a:srgbClr val="000000"/>
                        </a:solidFill>
                        <a:latin typeface="Calibri"/>
                      </a:endParaRPr>
                    </a:p>
                  </a:txBody>
                  <a:tcPr marL="9525" marR="9525" marT="9525" marB="0" anchor="b"/>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56959642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a:xfrm>
            <a:off x="1143000" y="4709319"/>
            <a:ext cx="2895600" cy="144780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105400" y="5166519"/>
            <a:ext cx="990600" cy="9906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019800" y="3566319"/>
            <a:ext cx="1447800" cy="4572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66800" y="2728119"/>
            <a:ext cx="3048000" cy="2286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66800" y="2499519"/>
            <a:ext cx="3048000" cy="2286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normAutofit fontScale="90000"/>
          </a:bodyPr>
          <a:lstStyle/>
          <a:p>
            <a:r>
              <a:rPr lang="en-US"/>
              <a:t>Interpreting Excel Multiple Regression Results</a:t>
            </a:r>
          </a:p>
        </p:txBody>
      </p:sp>
      <p:sp>
        <p:nvSpPr>
          <p:cNvPr id="2" name="Date Placeholder 1"/>
          <p:cNvSpPr>
            <a:spLocks noGrp="1"/>
          </p:cNvSpPr>
          <p:nvPr>
            <p:ph type="dt" sz="half" idx="10"/>
          </p:nvPr>
        </p:nvSpPr>
        <p:spPr/>
        <p:txBody>
          <a:bodyPr/>
          <a:lstStyle/>
          <a:p>
            <a:r>
              <a:rPr lang="en-US"/>
              <a:t>3.303</a:t>
            </a:r>
          </a:p>
        </p:txBody>
      </p:sp>
      <p:sp>
        <p:nvSpPr>
          <p:cNvPr id="3" name="Footer Placeholder 2"/>
          <p:cNvSpPr>
            <a:spLocks noGrp="1"/>
          </p:cNvSpPr>
          <p:nvPr>
            <p:ph type="ftr" sz="quarter" idx="11"/>
          </p:nvPr>
        </p:nvSpPr>
        <p:spPr/>
        <p:txBody>
          <a:bodyPr/>
          <a:lstStyle/>
          <a:p>
            <a:r>
              <a:rPr lang="en-US"/>
              <a:t>Basic Time Series Forecasting Methods</a:t>
            </a:r>
          </a:p>
        </p:txBody>
      </p:sp>
      <p:sp>
        <p:nvSpPr>
          <p:cNvPr id="12" name="Slide Number Placeholder 11"/>
          <p:cNvSpPr>
            <a:spLocks noGrp="1"/>
          </p:cNvSpPr>
          <p:nvPr>
            <p:ph type="sldNum" sz="quarter" idx="12"/>
          </p:nvPr>
        </p:nvSpPr>
        <p:spPr/>
        <p:txBody>
          <a:bodyPr/>
          <a:lstStyle/>
          <a:p>
            <a:fld id="{C0F4FBFA-1248-4AAF-9253-30F121885773}" type="slidenum">
              <a:rPr lang="en-US" smtClean="0"/>
              <a:t>85</a:t>
            </a:fld>
            <a:endParaRPr lang="en-US"/>
          </a:p>
        </p:txBody>
      </p:sp>
      <p:graphicFrame>
        <p:nvGraphicFramePr>
          <p:cNvPr id="6" name="Table 5"/>
          <p:cNvGraphicFramePr>
            <a:graphicFrameLocks noGrp="1"/>
          </p:cNvGraphicFramePr>
          <p:nvPr/>
        </p:nvGraphicFramePr>
        <p:xfrm>
          <a:off x="1219200" y="1813719"/>
          <a:ext cx="6019800" cy="4234815"/>
        </p:xfrm>
        <a:graphic>
          <a:graphicData uri="http://schemas.openxmlformats.org/drawingml/2006/table">
            <a:tbl>
              <a:tblPr/>
              <a:tblGrid>
                <a:gridCol w="1842796">
                  <a:extLst>
                    <a:ext uri="{9D8B030D-6E8A-4147-A177-3AD203B41FA5}">
                      <a16:colId xmlns:a16="http://schemas.microsoft.com/office/drawing/2014/main" val="20000"/>
                    </a:ext>
                  </a:extLst>
                </a:gridCol>
                <a:gridCol w="907222">
                  <a:extLst>
                    <a:ext uri="{9D8B030D-6E8A-4147-A177-3AD203B41FA5}">
                      <a16:colId xmlns:a16="http://schemas.microsoft.com/office/drawing/2014/main" val="20001"/>
                    </a:ext>
                  </a:extLst>
                </a:gridCol>
                <a:gridCol w="963924">
                  <a:extLst>
                    <a:ext uri="{9D8B030D-6E8A-4147-A177-3AD203B41FA5}">
                      <a16:colId xmlns:a16="http://schemas.microsoft.com/office/drawing/2014/main" val="20002"/>
                    </a:ext>
                  </a:extLst>
                </a:gridCol>
                <a:gridCol w="1001725">
                  <a:extLst>
                    <a:ext uri="{9D8B030D-6E8A-4147-A177-3AD203B41FA5}">
                      <a16:colId xmlns:a16="http://schemas.microsoft.com/office/drawing/2014/main" val="20003"/>
                    </a:ext>
                  </a:extLst>
                </a:gridCol>
                <a:gridCol w="1304133">
                  <a:extLst>
                    <a:ext uri="{9D8B030D-6E8A-4147-A177-3AD203B41FA5}">
                      <a16:colId xmlns:a16="http://schemas.microsoft.com/office/drawing/2014/main" val="20004"/>
                    </a:ext>
                  </a:extLst>
                </a:gridCol>
              </a:tblGrid>
              <a:tr h="190500">
                <a:tc gridSpan="2">
                  <a:txBody>
                    <a:bodyPr/>
                    <a:lstStyle/>
                    <a:p>
                      <a:pPr algn="ctr" fontAlgn="b"/>
                      <a:r>
                        <a:rPr lang="en-US" sz="1400" b="0" i="1" u="none" strike="noStrike">
                          <a:solidFill>
                            <a:srgbClr val="000000"/>
                          </a:solidFill>
                          <a:latin typeface="Calibri"/>
                        </a:rPr>
                        <a:t>Regression Statistics</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14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00"/>
                  </a:ext>
                </a:extLst>
              </a:tr>
              <a:tr h="190500">
                <a:tc>
                  <a:txBody>
                    <a:bodyPr/>
                    <a:lstStyle/>
                    <a:p>
                      <a:pPr algn="l" fontAlgn="b"/>
                      <a:r>
                        <a:rPr lang="en-US" sz="1400" b="0" i="0" u="none" strike="noStrike">
                          <a:solidFill>
                            <a:srgbClr val="000000"/>
                          </a:solidFill>
                          <a:latin typeface="Calibri"/>
                        </a:rPr>
                        <a:t>Multiple R</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0" i="0" u="none" strike="noStrike">
                          <a:solidFill>
                            <a:srgbClr val="000000"/>
                          </a:solidFill>
                          <a:latin typeface="Calibri"/>
                        </a:rPr>
                        <a:t>0.98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01"/>
                  </a:ext>
                </a:extLst>
              </a:tr>
              <a:tr h="190500">
                <a:tc>
                  <a:txBody>
                    <a:bodyPr/>
                    <a:lstStyle/>
                    <a:p>
                      <a:pPr algn="l" fontAlgn="b"/>
                      <a:r>
                        <a:rPr lang="en-US" sz="1400" b="0" i="0" u="none" strike="noStrike">
                          <a:solidFill>
                            <a:srgbClr val="000000"/>
                          </a:solidFill>
                          <a:latin typeface="Calibri"/>
                        </a:rPr>
                        <a:t>R Square</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0.97</a:t>
                      </a: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r h="190500">
                <a:tc>
                  <a:txBody>
                    <a:bodyPr/>
                    <a:lstStyle/>
                    <a:p>
                      <a:pPr algn="l" fontAlgn="b"/>
                      <a:r>
                        <a:rPr lang="en-US" sz="1400" b="0" i="0" u="none" strike="noStrike">
                          <a:solidFill>
                            <a:srgbClr val="000000"/>
                          </a:solidFill>
                          <a:latin typeface="Calibri"/>
                        </a:rPr>
                        <a:t>Adjusted R Square</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0.96</a:t>
                      </a: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03"/>
                  </a:ext>
                </a:extLst>
              </a:tr>
              <a:tr h="190500">
                <a:tc>
                  <a:txBody>
                    <a:bodyPr/>
                    <a:lstStyle/>
                    <a:p>
                      <a:pPr algn="l" fontAlgn="b"/>
                      <a:r>
                        <a:rPr lang="en-US" sz="1400" b="0" i="0" u="none" strike="noStrike">
                          <a:solidFill>
                            <a:srgbClr val="000000"/>
                          </a:solidFill>
                          <a:latin typeface="Calibri"/>
                        </a:rPr>
                        <a:t>Standard Error</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7.67</a:t>
                      </a: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04"/>
                  </a:ext>
                </a:extLst>
              </a:tr>
              <a:tr h="200025">
                <a:tc>
                  <a:txBody>
                    <a:bodyPr/>
                    <a:lstStyle/>
                    <a:p>
                      <a:pPr algn="l" fontAlgn="b"/>
                      <a:r>
                        <a:rPr lang="en-US" sz="1400" b="0" i="0" u="none" strike="noStrike">
                          <a:solidFill>
                            <a:srgbClr val="000000"/>
                          </a:solidFill>
                          <a:latin typeface="Calibri"/>
                        </a:rPr>
                        <a:t>Observations</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latin typeface="Calibri"/>
                        </a:rPr>
                        <a:t>16.00</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05"/>
                  </a:ext>
                </a:extLst>
              </a:tr>
              <a:tr h="190500">
                <a:tc>
                  <a:txBody>
                    <a:bodyPr/>
                    <a:lstStyle/>
                    <a:p>
                      <a:pPr algn="l" fontAlgn="b"/>
                      <a:endParaRPr lang="en-US" sz="1400" b="0" i="0" u="none" strike="noStrike">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06"/>
                  </a:ext>
                </a:extLst>
              </a:tr>
              <a:tr h="200025">
                <a:tc>
                  <a:txBody>
                    <a:bodyPr/>
                    <a:lstStyle/>
                    <a:p>
                      <a:pPr algn="l" fontAlgn="b"/>
                      <a:r>
                        <a:rPr lang="en-US" sz="1400" b="0" i="0" u="none" strike="noStrike">
                          <a:solidFill>
                            <a:srgbClr val="000000"/>
                          </a:solidFill>
                          <a:latin typeface="Calibri"/>
                        </a:rPr>
                        <a:t>ANOVA</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latin typeface="Calibri"/>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latin typeface="Calibri"/>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latin typeface="Calibri"/>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latin typeface="Calibri"/>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90500">
                <a:tc>
                  <a:txBody>
                    <a:bodyPr/>
                    <a:lstStyle/>
                    <a:p>
                      <a:pPr algn="ctr" fontAlgn="b"/>
                      <a:r>
                        <a:rPr lang="en-US" sz="1400" b="0" i="1" u="none" strike="noStrike">
                          <a:solidFill>
                            <a:srgbClr val="000000"/>
                          </a:solidFill>
                          <a:latin typeface="Calibri"/>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1" u="none" strike="noStrike">
                          <a:solidFill>
                            <a:srgbClr val="000000"/>
                          </a:solidFill>
                          <a:latin typeface="Calibri"/>
                        </a:rPr>
                        <a:t>df</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1" u="none" strike="noStrike">
                          <a:solidFill>
                            <a:srgbClr val="000000"/>
                          </a:solidFill>
                          <a:latin typeface="Calibri"/>
                        </a:rPr>
                        <a:t>SS</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1" u="none" strike="noStrike">
                          <a:solidFill>
                            <a:srgbClr val="000000"/>
                          </a:solidFill>
                          <a:latin typeface="Calibri"/>
                        </a:rPr>
                        <a:t>F</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1" u="none" strike="noStrike">
                          <a:solidFill>
                            <a:srgbClr val="000000"/>
                          </a:solidFill>
                          <a:latin typeface="Calibri"/>
                        </a:rPr>
                        <a:t>Significance F</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90500">
                <a:tc>
                  <a:txBody>
                    <a:bodyPr/>
                    <a:lstStyle/>
                    <a:p>
                      <a:pPr algn="l" fontAlgn="b"/>
                      <a:r>
                        <a:rPr lang="en-US" sz="1400" b="0" i="0" u="none" strike="noStrike">
                          <a:solidFill>
                            <a:srgbClr val="000000"/>
                          </a:solidFill>
                          <a:latin typeface="Calibri"/>
                        </a:rPr>
                        <a:t>Regression</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0" i="0" u="none" strike="noStrike">
                          <a:solidFill>
                            <a:srgbClr val="000000"/>
                          </a:solidFill>
                          <a:latin typeface="Calibri"/>
                        </a:rPr>
                        <a:t>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0" i="0" u="none" strike="noStrike">
                          <a:solidFill>
                            <a:srgbClr val="000000"/>
                          </a:solidFill>
                          <a:latin typeface="Calibri"/>
                        </a:rPr>
                        <a:t>20055.2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0" i="0" u="none" strike="noStrike">
                          <a:solidFill>
                            <a:srgbClr val="000000"/>
                          </a:solidFill>
                          <a:latin typeface="Calibri"/>
                        </a:rPr>
                        <a:t>85.21107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0" i="0" u="none" strike="noStrike">
                          <a:solidFill>
                            <a:srgbClr val="000000"/>
                          </a:solidFill>
                          <a:latin typeface="Calibri"/>
                        </a:rPr>
                        <a:t>3.34E-08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9"/>
                  </a:ext>
                </a:extLst>
              </a:tr>
              <a:tr h="190500">
                <a:tc>
                  <a:txBody>
                    <a:bodyPr/>
                    <a:lstStyle/>
                    <a:p>
                      <a:pPr algn="l" fontAlgn="b"/>
                      <a:r>
                        <a:rPr lang="en-US" sz="1400" b="0" i="0" u="none" strike="noStrike">
                          <a:solidFill>
                            <a:srgbClr val="000000"/>
                          </a:solidFill>
                          <a:latin typeface="Calibri"/>
                        </a:rPr>
                        <a:t>Residual</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11</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647.2</a:t>
                      </a: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10"/>
                  </a:ext>
                </a:extLst>
              </a:tr>
              <a:tr h="200025">
                <a:tc>
                  <a:txBody>
                    <a:bodyPr/>
                    <a:lstStyle/>
                    <a:p>
                      <a:pPr algn="l" fontAlgn="b"/>
                      <a:r>
                        <a:rPr lang="en-US" sz="1400" b="0" i="0" u="none" strike="noStrike">
                          <a:solidFill>
                            <a:srgbClr val="000000"/>
                          </a:solidFill>
                          <a:latin typeface="Calibri"/>
                        </a:rPr>
                        <a:t>Total</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latin typeface="Calibri"/>
                        </a:rPr>
                        <a:t>15</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latin typeface="Calibri"/>
                        </a:rPr>
                        <a:t>20702.4</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latin typeface="Calibri"/>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latin typeface="Calibri"/>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00025">
                <a:tc>
                  <a:txBody>
                    <a:bodyPr/>
                    <a:lstStyle/>
                    <a:p>
                      <a:pPr algn="l" fontAlgn="b"/>
                      <a:endParaRPr lang="en-US" sz="1400" b="0" i="0" u="none" strike="noStrike">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2"/>
                  </a:ext>
                </a:extLst>
              </a:tr>
              <a:tr h="190500">
                <a:tc>
                  <a:txBody>
                    <a:bodyPr/>
                    <a:lstStyle/>
                    <a:p>
                      <a:pPr algn="ctr" fontAlgn="b"/>
                      <a:r>
                        <a:rPr lang="en-US" sz="1400" b="0" i="1" u="none" strike="noStrike">
                          <a:solidFill>
                            <a:srgbClr val="000000"/>
                          </a:solidFill>
                          <a:latin typeface="Calibri"/>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1" u="none" strike="noStrike">
                          <a:solidFill>
                            <a:srgbClr val="000000"/>
                          </a:solidFill>
                          <a:latin typeface="Calibri"/>
                        </a:rPr>
                        <a:t>Coeff.</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1" u="none" strike="noStrike">
                          <a:solidFill>
                            <a:srgbClr val="000000"/>
                          </a:solidFill>
                          <a:latin typeface="Calibri"/>
                        </a:rPr>
                        <a:t>SE</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1" u="none" strike="noStrike">
                          <a:solidFill>
                            <a:srgbClr val="000000"/>
                          </a:solidFill>
                          <a:latin typeface="Calibri"/>
                        </a:rPr>
                        <a:t>P-value</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13"/>
                  </a:ext>
                </a:extLst>
              </a:tr>
              <a:tr h="190500">
                <a:tc>
                  <a:txBody>
                    <a:bodyPr/>
                    <a:lstStyle/>
                    <a:p>
                      <a:pPr algn="l" fontAlgn="b"/>
                      <a:r>
                        <a:rPr lang="en-US" sz="1400" b="0" i="0" u="none" strike="noStrike">
                          <a:solidFill>
                            <a:srgbClr val="000000"/>
                          </a:solidFill>
                          <a:latin typeface="Calibri"/>
                        </a:rPr>
                        <a:t>Intercept</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0" i="0" u="none" strike="noStrike">
                          <a:solidFill>
                            <a:srgbClr val="000000"/>
                          </a:solidFill>
                          <a:latin typeface="Calibri"/>
                        </a:rPr>
                        <a:t>281.56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0" i="0" u="none" strike="noStrike">
                          <a:solidFill>
                            <a:srgbClr val="000000"/>
                          </a:solidFill>
                          <a:latin typeface="Calibri"/>
                        </a:rPr>
                        <a:t>5.75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0" i="0" u="none" strike="noStrike">
                          <a:solidFill>
                            <a:srgbClr val="000000"/>
                          </a:solidFill>
                          <a:latin typeface="Calibri"/>
                        </a:rPr>
                        <a:t>3.18E-14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a:solidFill>
                          <a:srgbClr val="000000"/>
                        </a:solidFill>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14"/>
                  </a:ext>
                </a:extLst>
              </a:tr>
              <a:tr h="190500">
                <a:tc>
                  <a:txBody>
                    <a:bodyPr/>
                    <a:lstStyle/>
                    <a:p>
                      <a:pPr algn="l" fontAlgn="b"/>
                      <a:r>
                        <a:rPr lang="en-US" sz="1400" b="0" i="0" u="none" strike="noStrike">
                          <a:solidFill>
                            <a:srgbClr val="000000"/>
                          </a:solidFill>
                          <a:latin typeface="Calibri"/>
                        </a:rPr>
                        <a:t>Time Period</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3.69</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0.43</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3.212E-06</a:t>
                      </a: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15"/>
                  </a:ext>
                </a:extLst>
              </a:tr>
              <a:tr h="190500">
                <a:tc>
                  <a:txBody>
                    <a:bodyPr/>
                    <a:lstStyle/>
                    <a:p>
                      <a:pPr algn="l" fontAlgn="b"/>
                      <a:r>
                        <a:rPr lang="en-US" sz="1400" b="0" i="0" u="none" strike="noStrike">
                          <a:solidFill>
                            <a:srgbClr val="000000"/>
                          </a:solidFill>
                          <a:latin typeface="Calibri"/>
                        </a:rPr>
                        <a:t>Q1</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-75.67</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5.57</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3.246E-08</a:t>
                      </a: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16"/>
                  </a:ext>
                </a:extLst>
              </a:tr>
              <a:tr h="190500">
                <a:tc>
                  <a:txBody>
                    <a:bodyPr/>
                    <a:lstStyle/>
                    <a:p>
                      <a:pPr algn="l" fontAlgn="b"/>
                      <a:r>
                        <a:rPr lang="en-US" sz="1400" b="0" i="0" u="none" strike="noStrike">
                          <a:solidFill>
                            <a:srgbClr val="000000"/>
                          </a:solidFill>
                          <a:latin typeface="Calibri"/>
                        </a:rPr>
                        <a:t>Q2</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-48.86</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5.49</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2.343E-06</a:t>
                      </a: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17"/>
                  </a:ext>
                </a:extLst>
              </a:tr>
              <a:tr h="200025">
                <a:tc>
                  <a:txBody>
                    <a:bodyPr/>
                    <a:lstStyle/>
                    <a:p>
                      <a:pPr algn="l" fontAlgn="b"/>
                      <a:r>
                        <a:rPr lang="en-US" sz="1400" b="0" i="0" u="none" strike="noStrike">
                          <a:solidFill>
                            <a:srgbClr val="000000"/>
                          </a:solidFill>
                          <a:latin typeface="Calibri"/>
                        </a:rPr>
                        <a:t>Q3</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latin typeface="Calibri"/>
                        </a:rPr>
                        <a:t>-52.06</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latin typeface="Calibri"/>
                        </a:rPr>
                        <a:t>5.44</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latin typeface="Calibri"/>
                        </a:rPr>
                        <a:t>1.148E-06</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18"/>
                  </a:ext>
                </a:extLst>
              </a:tr>
            </a:tbl>
          </a:graphicData>
        </a:graphic>
      </p:graphicFrame>
      <p:sp>
        <p:nvSpPr>
          <p:cNvPr id="11" name="TextBox 10"/>
          <p:cNvSpPr txBox="1"/>
          <p:nvPr/>
        </p:nvSpPr>
        <p:spPr>
          <a:xfrm>
            <a:off x="4495800" y="2042319"/>
            <a:ext cx="3327523" cy="738664"/>
          </a:xfrm>
          <a:prstGeom prst="rect">
            <a:avLst/>
          </a:prstGeom>
          <a:noFill/>
        </p:spPr>
        <p:txBody>
          <a:bodyPr wrap="square" rtlCol="0">
            <a:spAutoFit/>
          </a:bodyPr>
          <a:lstStyle/>
          <a:p>
            <a:r>
              <a:rPr lang="en-US" sz="1400" i="1">
                <a:solidFill>
                  <a:schemeClr val="accent1">
                    <a:lumMod val="75000"/>
                  </a:schemeClr>
                </a:solidFill>
                <a:latin typeface="Comic Sans MS" pitchFamily="66" charset="0"/>
              </a:rPr>
              <a:t>Values close to 1 are ideal, but anything above 0.7 is strong in practice</a:t>
            </a:r>
          </a:p>
        </p:txBody>
      </p:sp>
      <p:cxnSp>
        <p:nvCxnSpPr>
          <p:cNvPr id="13" name="Curved Connector 12"/>
          <p:cNvCxnSpPr/>
          <p:nvPr/>
        </p:nvCxnSpPr>
        <p:spPr>
          <a:xfrm rot="10800000" flipV="1">
            <a:off x="3962400" y="2270919"/>
            <a:ext cx="533400" cy="30480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419601" y="2728119"/>
            <a:ext cx="2819400" cy="523220"/>
          </a:xfrm>
          <a:prstGeom prst="rect">
            <a:avLst/>
          </a:prstGeom>
          <a:noFill/>
        </p:spPr>
        <p:txBody>
          <a:bodyPr wrap="square" rtlCol="0">
            <a:spAutoFit/>
          </a:bodyPr>
          <a:lstStyle/>
          <a:p>
            <a:r>
              <a:rPr lang="en-US" sz="1400" i="1">
                <a:solidFill>
                  <a:schemeClr val="accent1">
                    <a:lumMod val="75000"/>
                  </a:schemeClr>
                </a:solidFill>
                <a:latin typeface="Comic Sans MS" pitchFamily="66" charset="0"/>
              </a:rPr>
              <a:t>Important for calculating the 95% confidence interval</a:t>
            </a:r>
          </a:p>
        </p:txBody>
      </p:sp>
      <p:cxnSp>
        <p:nvCxnSpPr>
          <p:cNvPr id="17" name="Curved Connector 16"/>
          <p:cNvCxnSpPr/>
          <p:nvPr/>
        </p:nvCxnSpPr>
        <p:spPr>
          <a:xfrm rot="10800000">
            <a:off x="3962400" y="2804319"/>
            <a:ext cx="457200" cy="15240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172200" y="4147219"/>
            <a:ext cx="2286000" cy="738664"/>
          </a:xfrm>
          <a:prstGeom prst="rect">
            <a:avLst/>
          </a:prstGeom>
          <a:solidFill>
            <a:schemeClr val="bg1"/>
          </a:solidFill>
        </p:spPr>
        <p:txBody>
          <a:bodyPr wrap="square" rtlCol="0">
            <a:spAutoFit/>
          </a:bodyPr>
          <a:lstStyle/>
          <a:p>
            <a:r>
              <a:rPr lang="en-US" sz="1400" i="1">
                <a:solidFill>
                  <a:schemeClr val="accent1">
                    <a:lumMod val="75000"/>
                  </a:schemeClr>
                </a:solidFill>
                <a:latin typeface="Comic Sans MS" pitchFamily="66" charset="0"/>
              </a:rPr>
              <a:t>Must be less than 0.05 to be statistically significant</a:t>
            </a:r>
          </a:p>
        </p:txBody>
      </p:sp>
      <p:cxnSp>
        <p:nvCxnSpPr>
          <p:cNvPr id="22" name="Straight Arrow Connector 21"/>
          <p:cNvCxnSpPr/>
          <p:nvPr/>
        </p:nvCxnSpPr>
        <p:spPr>
          <a:xfrm rot="16200000" flipV="1">
            <a:off x="6896100" y="4061619"/>
            <a:ext cx="1524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195950" y="4992344"/>
            <a:ext cx="2286000" cy="954107"/>
          </a:xfrm>
          <a:prstGeom prst="rect">
            <a:avLst/>
          </a:prstGeom>
          <a:solidFill>
            <a:schemeClr val="bg1"/>
          </a:solidFill>
        </p:spPr>
        <p:txBody>
          <a:bodyPr wrap="square" rtlCol="0">
            <a:spAutoFit/>
          </a:bodyPr>
          <a:lstStyle/>
          <a:p>
            <a:r>
              <a:rPr lang="en-US" sz="1400" i="1">
                <a:solidFill>
                  <a:schemeClr val="accent1">
                    <a:lumMod val="75000"/>
                  </a:schemeClr>
                </a:solidFill>
                <a:latin typeface="Comic Sans MS" pitchFamily="66" charset="0"/>
              </a:rPr>
              <a:t>Coefficient’s </a:t>
            </a:r>
            <a:r>
              <a:rPr lang="en-US" sz="1400">
                <a:solidFill>
                  <a:schemeClr val="accent1">
                    <a:lumMod val="75000"/>
                  </a:schemeClr>
                </a:solidFill>
                <a:latin typeface="Comic Sans MS" pitchFamily="66" charset="0"/>
              </a:rPr>
              <a:t>p</a:t>
            </a:r>
            <a:r>
              <a:rPr lang="en-US" sz="1400" i="1">
                <a:solidFill>
                  <a:schemeClr val="accent1">
                    <a:lumMod val="75000"/>
                  </a:schemeClr>
                </a:solidFill>
                <a:latin typeface="Comic Sans MS" pitchFamily="66" charset="0"/>
              </a:rPr>
              <a:t>-values must be less than 0.05 otherwise they must be omitted from the model</a:t>
            </a:r>
          </a:p>
        </p:txBody>
      </p:sp>
      <p:cxnSp>
        <p:nvCxnSpPr>
          <p:cNvPr id="24" name="Straight Arrow Connector 23"/>
          <p:cNvCxnSpPr/>
          <p:nvPr/>
        </p:nvCxnSpPr>
        <p:spPr>
          <a:xfrm rot="5400000">
            <a:off x="6019800" y="5166519"/>
            <a:ext cx="228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286000" y="3947319"/>
            <a:ext cx="990600" cy="461665"/>
          </a:xfrm>
          <a:prstGeom prst="rect">
            <a:avLst/>
          </a:prstGeom>
          <a:noFill/>
        </p:spPr>
        <p:txBody>
          <a:bodyPr wrap="square" rtlCol="0">
            <a:spAutoFit/>
          </a:bodyPr>
          <a:lstStyle/>
          <a:p>
            <a:pPr algn="ctr"/>
            <a:r>
              <a:rPr lang="en-US" sz="1200" i="1">
                <a:solidFill>
                  <a:schemeClr val="accent1">
                    <a:lumMod val="75000"/>
                  </a:schemeClr>
                </a:solidFill>
                <a:latin typeface="Comic Sans MS" pitchFamily="66" charset="0"/>
              </a:rPr>
              <a:t>Regression model</a:t>
            </a:r>
          </a:p>
        </p:txBody>
      </p:sp>
      <p:cxnSp>
        <p:nvCxnSpPr>
          <p:cNvPr id="30" name="Curved Connector 29"/>
          <p:cNvCxnSpPr/>
          <p:nvPr/>
        </p:nvCxnSpPr>
        <p:spPr>
          <a:xfrm rot="5400000">
            <a:off x="2552700" y="4595019"/>
            <a:ext cx="457200" cy="7620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930641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Example (</a:t>
            </a:r>
            <a:r>
              <a:rPr lang="en-US" i="1"/>
              <a:t>cont</a:t>
            </a:r>
            <a:r>
              <a:rPr lang="en-US"/>
              <a:t>.)</a:t>
            </a:r>
          </a:p>
        </p:txBody>
      </p:sp>
      <p:sp>
        <p:nvSpPr>
          <p:cNvPr id="5" name="Content Placeholder 4"/>
          <p:cNvSpPr>
            <a:spLocks noGrp="1"/>
          </p:cNvSpPr>
          <p:nvPr>
            <p:ph idx="1"/>
          </p:nvPr>
        </p:nvSpPr>
        <p:spPr/>
        <p:txBody>
          <a:bodyPr/>
          <a:lstStyle/>
          <a:p>
            <a:r>
              <a:rPr lang="en-US"/>
              <a:t>Final model:</a:t>
            </a:r>
            <a:br>
              <a:rPr lang="en-US"/>
            </a:br>
            <a:br>
              <a:rPr lang="en-US"/>
            </a:br>
            <a:br>
              <a:rPr lang="en-US"/>
            </a:br>
            <a:br>
              <a:rPr lang="en-US"/>
            </a:br>
            <a:endParaRPr lang="en-US"/>
          </a:p>
          <a:p>
            <a:r>
              <a:rPr lang="en-US"/>
              <a:t>Make forecasts with model:</a:t>
            </a:r>
          </a:p>
          <a:p>
            <a:pPr lvl="1"/>
            <a:r>
              <a:rPr lang="en-US"/>
              <a:t>Quarter 1 for Year 5 (Time Period = 17)</a:t>
            </a:r>
          </a:p>
        </p:txBody>
      </p:sp>
      <p:sp>
        <p:nvSpPr>
          <p:cNvPr id="2" name="Date Placeholder 1"/>
          <p:cNvSpPr>
            <a:spLocks noGrp="1"/>
          </p:cNvSpPr>
          <p:nvPr>
            <p:ph type="dt" sz="half" idx="10"/>
          </p:nvPr>
        </p:nvSpPr>
        <p:spPr/>
        <p:txBody>
          <a:bodyPr/>
          <a:lstStyle/>
          <a:p>
            <a:r>
              <a:rPr lang="en-US"/>
              <a:t>3.303</a:t>
            </a:r>
          </a:p>
        </p:txBody>
      </p:sp>
      <p:sp>
        <p:nvSpPr>
          <p:cNvPr id="3" name="Footer Placeholder 2"/>
          <p:cNvSpPr>
            <a:spLocks noGrp="1"/>
          </p:cNvSpPr>
          <p:nvPr>
            <p:ph type="ftr" sz="quarter" idx="11"/>
          </p:nvPr>
        </p:nvSpPr>
        <p:spPr/>
        <p:txBody>
          <a:bodyPr/>
          <a:lstStyle/>
          <a:p>
            <a:r>
              <a:rPr lang="en-US"/>
              <a:t>Basic Time Series Forecasting Methods</a:t>
            </a:r>
          </a:p>
        </p:txBody>
      </p:sp>
      <p:sp>
        <p:nvSpPr>
          <p:cNvPr id="8" name="Slide Number Placeholder 7"/>
          <p:cNvSpPr>
            <a:spLocks noGrp="1"/>
          </p:cNvSpPr>
          <p:nvPr>
            <p:ph type="sldNum" sz="quarter" idx="12"/>
          </p:nvPr>
        </p:nvSpPr>
        <p:spPr/>
        <p:txBody>
          <a:bodyPr/>
          <a:lstStyle/>
          <a:p>
            <a:fld id="{C0F4FBFA-1248-4AAF-9253-30F121885773}" type="slidenum">
              <a:rPr lang="en-US" smtClean="0"/>
              <a:t>86</a:t>
            </a:fld>
            <a:endParaRPr lang="en-US"/>
          </a:p>
        </p:txBody>
      </p:sp>
      <p:graphicFrame>
        <p:nvGraphicFramePr>
          <p:cNvPr id="6" name="Table 5"/>
          <p:cNvGraphicFramePr>
            <a:graphicFrameLocks noGrp="1"/>
          </p:cNvGraphicFramePr>
          <p:nvPr/>
        </p:nvGraphicFramePr>
        <p:xfrm>
          <a:off x="1828800" y="2273716"/>
          <a:ext cx="1981200" cy="1600200"/>
        </p:xfrm>
        <a:graphic>
          <a:graphicData uri="http://schemas.openxmlformats.org/drawingml/2006/table">
            <a:tbl>
              <a:tblPr/>
              <a:tblGrid>
                <a:gridCol w="1329846">
                  <a:extLst>
                    <a:ext uri="{9D8B030D-6E8A-4147-A177-3AD203B41FA5}">
                      <a16:colId xmlns:a16="http://schemas.microsoft.com/office/drawing/2014/main" val="20000"/>
                    </a:ext>
                  </a:extLst>
                </a:gridCol>
                <a:gridCol w="651354">
                  <a:extLst>
                    <a:ext uri="{9D8B030D-6E8A-4147-A177-3AD203B41FA5}">
                      <a16:colId xmlns:a16="http://schemas.microsoft.com/office/drawing/2014/main" val="20001"/>
                    </a:ext>
                  </a:extLst>
                </a:gridCol>
              </a:tblGrid>
              <a:tr h="266700">
                <a:tc>
                  <a:txBody>
                    <a:bodyPr/>
                    <a:lstStyle/>
                    <a:p>
                      <a:pPr algn="ctr" fontAlgn="b"/>
                      <a:r>
                        <a:rPr lang="en-US" sz="1600" b="0" i="1" u="none" strike="noStrike">
                          <a:solidFill>
                            <a:srgbClr val="000000"/>
                          </a:solidFill>
                          <a:latin typeface="Calibri"/>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1" u="none" strike="noStrike">
                          <a:solidFill>
                            <a:srgbClr val="000000"/>
                          </a:solidFill>
                          <a:latin typeface="Calibri"/>
                        </a:rPr>
                        <a:t>Coeff.</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66700">
                <a:tc>
                  <a:txBody>
                    <a:bodyPr/>
                    <a:lstStyle/>
                    <a:p>
                      <a:pPr algn="l" fontAlgn="b"/>
                      <a:r>
                        <a:rPr lang="en-US" sz="1600" b="0" i="0" u="none" strike="noStrike">
                          <a:solidFill>
                            <a:srgbClr val="000000"/>
                          </a:solidFill>
                          <a:latin typeface="Calibri"/>
                        </a:rPr>
                        <a:t>Intercept</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600" b="0" i="0" u="none" strike="noStrike">
                          <a:solidFill>
                            <a:srgbClr val="000000"/>
                          </a:solidFill>
                          <a:latin typeface="Calibri"/>
                        </a:rPr>
                        <a:t>281.56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266700">
                <a:tc>
                  <a:txBody>
                    <a:bodyPr/>
                    <a:lstStyle/>
                    <a:p>
                      <a:pPr algn="l" fontAlgn="b"/>
                      <a:r>
                        <a:rPr lang="en-US" sz="1600" b="0" i="0" u="none" strike="noStrike">
                          <a:solidFill>
                            <a:srgbClr val="000000"/>
                          </a:solidFill>
                          <a:latin typeface="Calibri"/>
                        </a:rPr>
                        <a:t>Time Period</a:t>
                      </a:r>
                    </a:p>
                  </a:txBody>
                  <a:tcPr marL="9525" marR="9525" marT="9525" marB="0" anchor="b">
                    <a:lnL>
                      <a:noFill/>
                    </a:lnL>
                    <a:lnR>
                      <a:noFill/>
                    </a:lnR>
                    <a:lnT>
                      <a:noFill/>
                    </a:lnT>
                    <a:lnB>
                      <a:noFill/>
                    </a:lnB>
                  </a:tcPr>
                </a:tc>
                <a:tc>
                  <a:txBody>
                    <a:bodyPr/>
                    <a:lstStyle/>
                    <a:p>
                      <a:pPr algn="r" fontAlgn="b"/>
                      <a:r>
                        <a:rPr lang="en-US" sz="1600" b="0" i="0" u="none" strike="noStrike">
                          <a:solidFill>
                            <a:srgbClr val="000000"/>
                          </a:solidFill>
                          <a:latin typeface="Calibri"/>
                        </a:rPr>
                        <a:t>3.69</a:t>
                      </a: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r h="266700">
                <a:tc>
                  <a:txBody>
                    <a:bodyPr/>
                    <a:lstStyle/>
                    <a:p>
                      <a:pPr algn="l" fontAlgn="b"/>
                      <a:r>
                        <a:rPr lang="en-US" sz="1600" b="0" i="0" u="none" strike="noStrike">
                          <a:solidFill>
                            <a:srgbClr val="000000"/>
                          </a:solidFill>
                          <a:latin typeface="Calibri"/>
                        </a:rPr>
                        <a:t>Q1</a:t>
                      </a:r>
                    </a:p>
                  </a:txBody>
                  <a:tcPr marL="9525" marR="9525" marT="9525" marB="0" anchor="b">
                    <a:lnL>
                      <a:noFill/>
                    </a:lnL>
                    <a:lnR>
                      <a:noFill/>
                    </a:lnR>
                    <a:lnT>
                      <a:noFill/>
                    </a:lnT>
                    <a:lnB>
                      <a:noFill/>
                    </a:lnB>
                  </a:tcPr>
                </a:tc>
                <a:tc>
                  <a:txBody>
                    <a:bodyPr/>
                    <a:lstStyle/>
                    <a:p>
                      <a:pPr algn="r" fontAlgn="b"/>
                      <a:r>
                        <a:rPr lang="en-US" sz="1600" b="0" i="0" u="none" strike="noStrike">
                          <a:solidFill>
                            <a:srgbClr val="000000"/>
                          </a:solidFill>
                          <a:latin typeface="Calibri"/>
                        </a:rPr>
                        <a:t>-75.67</a:t>
                      </a:r>
                    </a:p>
                  </a:txBody>
                  <a:tcPr marL="9525" marR="9525" marT="9525" marB="0" anchor="b">
                    <a:lnL>
                      <a:noFill/>
                    </a:lnL>
                    <a:lnR>
                      <a:noFill/>
                    </a:lnR>
                    <a:lnT>
                      <a:noFill/>
                    </a:lnT>
                    <a:lnB>
                      <a:noFill/>
                    </a:lnB>
                  </a:tcPr>
                </a:tc>
                <a:extLst>
                  <a:ext uri="{0D108BD9-81ED-4DB2-BD59-A6C34878D82A}">
                    <a16:rowId xmlns:a16="http://schemas.microsoft.com/office/drawing/2014/main" val="10003"/>
                  </a:ext>
                </a:extLst>
              </a:tr>
              <a:tr h="266700">
                <a:tc>
                  <a:txBody>
                    <a:bodyPr/>
                    <a:lstStyle/>
                    <a:p>
                      <a:pPr algn="l" fontAlgn="b"/>
                      <a:r>
                        <a:rPr lang="en-US" sz="1600" b="0" i="0" u="none" strike="noStrike">
                          <a:solidFill>
                            <a:srgbClr val="000000"/>
                          </a:solidFill>
                          <a:latin typeface="Calibri"/>
                        </a:rPr>
                        <a:t>Q2</a:t>
                      </a:r>
                    </a:p>
                  </a:txBody>
                  <a:tcPr marL="9525" marR="9525" marT="9525" marB="0" anchor="b">
                    <a:lnL>
                      <a:noFill/>
                    </a:lnL>
                    <a:lnR>
                      <a:noFill/>
                    </a:lnR>
                    <a:lnT>
                      <a:noFill/>
                    </a:lnT>
                    <a:lnB>
                      <a:noFill/>
                    </a:lnB>
                  </a:tcPr>
                </a:tc>
                <a:tc>
                  <a:txBody>
                    <a:bodyPr/>
                    <a:lstStyle/>
                    <a:p>
                      <a:pPr algn="r" fontAlgn="b"/>
                      <a:r>
                        <a:rPr lang="en-US" sz="1600" b="0" i="0" u="none" strike="noStrike">
                          <a:solidFill>
                            <a:srgbClr val="000000"/>
                          </a:solidFill>
                          <a:latin typeface="Calibri"/>
                        </a:rPr>
                        <a:t>-48.86</a:t>
                      </a:r>
                    </a:p>
                  </a:txBody>
                  <a:tcPr marL="9525" marR="9525" marT="9525" marB="0" anchor="b">
                    <a:lnL>
                      <a:noFill/>
                    </a:lnL>
                    <a:lnR>
                      <a:noFill/>
                    </a:lnR>
                    <a:lnT>
                      <a:noFill/>
                    </a:lnT>
                    <a:lnB>
                      <a:noFill/>
                    </a:lnB>
                  </a:tcPr>
                </a:tc>
                <a:extLst>
                  <a:ext uri="{0D108BD9-81ED-4DB2-BD59-A6C34878D82A}">
                    <a16:rowId xmlns:a16="http://schemas.microsoft.com/office/drawing/2014/main" val="10004"/>
                  </a:ext>
                </a:extLst>
              </a:tr>
              <a:tr h="266700">
                <a:tc>
                  <a:txBody>
                    <a:bodyPr/>
                    <a:lstStyle/>
                    <a:p>
                      <a:pPr algn="l" fontAlgn="b"/>
                      <a:r>
                        <a:rPr lang="en-US" sz="1600" b="0" i="0" u="none" strike="noStrike">
                          <a:solidFill>
                            <a:srgbClr val="000000"/>
                          </a:solidFill>
                          <a:latin typeface="Calibri"/>
                        </a:rPr>
                        <a:t>Q3</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latin typeface="Calibri"/>
                        </a:rPr>
                        <a:t>-52.06</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7" name="TextBox 6"/>
          <p:cNvSpPr txBox="1"/>
          <p:nvPr/>
        </p:nvSpPr>
        <p:spPr>
          <a:xfrm>
            <a:off x="4055817" y="1915754"/>
            <a:ext cx="4994765" cy="338554"/>
          </a:xfrm>
          <a:prstGeom prst="rect">
            <a:avLst/>
          </a:prstGeom>
          <a:noFill/>
        </p:spPr>
        <p:txBody>
          <a:bodyPr wrap="none" rtlCol="0">
            <a:spAutoFit/>
          </a:bodyPr>
          <a:lstStyle/>
          <a:p>
            <a:r>
              <a:rPr lang="en-US" sz="1600"/>
              <a:t>Y = 281.6 + 3.69(T) - 75.7(Q1) - 48.9(Q2) - 52.1(Q3)</a:t>
            </a:r>
          </a:p>
        </p:txBody>
      </p:sp>
      <p:cxnSp>
        <p:nvCxnSpPr>
          <p:cNvPr id="9" name="Straight Arrow Connector 8"/>
          <p:cNvCxnSpPr/>
          <p:nvPr/>
        </p:nvCxnSpPr>
        <p:spPr>
          <a:xfrm flipV="1">
            <a:off x="3886200" y="2273716"/>
            <a:ext cx="6858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86200" y="2273716"/>
            <a:ext cx="15240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886200" y="2349916"/>
            <a:ext cx="22860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3886200" y="2273716"/>
            <a:ext cx="3352800"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3886200" y="2273716"/>
            <a:ext cx="4343400" cy="1447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133600" y="5181600"/>
            <a:ext cx="5638275" cy="1015663"/>
          </a:xfrm>
          <a:prstGeom prst="rect">
            <a:avLst/>
          </a:prstGeom>
          <a:noFill/>
        </p:spPr>
        <p:txBody>
          <a:bodyPr wrap="none" rtlCol="0">
            <a:spAutoFit/>
          </a:bodyPr>
          <a:lstStyle/>
          <a:p>
            <a:r>
              <a:rPr lang="en-US" sz="2000"/>
              <a:t>Y = 281.6 + 3.69(17) - 75.7(1) - 48.9(0) - 52.1(0)</a:t>
            </a:r>
          </a:p>
          <a:p>
            <a:endParaRPr lang="en-US" sz="2000"/>
          </a:p>
          <a:p>
            <a:r>
              <a:rPr lang="en-US" sz="2000"/>
              <a:t>Y = 269</a:t>
            </a:r>
          </a:p>
        </p:txBody>
      </p:sp>
    </p:spTree>
    <p:extLst>
      <p:ext uri="{BB962C8B-B14F-4D97-AF65-F5344CB8AC3E}">
        <p14:creationId xmlns:p14="http://schemas.microsoft.com/office/powerpoint/2010/main" val="941760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Group Workshop Activity</a:t>
            </a:r>
          </a:p>
        </p:txBody>
      </p:sp>
      <p:sp>
        <p:nvSpPr>
          <p:cNvPr id="5" name="Content Placeholder 4"/>
          <p:cNvSpPr>
            <a:spLocks noGrp="1"/>
          </p:cNvSpPr>
          <p:nvPr>
            <p:ph idx="1"/>
          </p:nvPr>
        </p:nvSpPr>
        <p:spPr>
          <a:xfrm>
            <a:off x="3657600" y="1447800"/>
            <a:ext cx="5276088" cy="5105400"/>
          </a:xfrm>
        </p:spPr>
        <p:txBody>
          <a:bodyPr>
            <a:normAutofit/>
          </a:bodyPr>
          <a:lstStyle/>
          <a:p>
            <a:pPr lvl="1"/>
            <a:r>
              <a:rPr lang="en-US"/>
              <a:t>What is the difference between the additive and the multiplicative seasonality modeling approaches?</a:t>
            </a:r>
          </a:p>
          <a:p>
            <a:pPr lvl="1"/>
            <a:r>
              <a:rPr lang="en-US"/>
              <a:t>Which is better?</a:t>
            </a:r>
          </a:p>
          <a:p>
            <a:pPr lvl="1"/>
            <a:r>
              <a:rPr lang="en-US"/>
              <a:t>Why and when would you prefer one over the other?</a:t>
            </a:r>
          </a:p>
        </p:txBody>
      </p:sp>
      <p:sp>
        <p:nvSpPr>
          <p:cNvPr id="7" name="Date Placeholder 6"/>
          <p:cNvSpPr>
            <a:spLocks noGrp="1"/>
          </p:cNvSpPr>
          <p:nvPr>
            <p:ph type="dt" sz="half" idx="10"/>
          </p:nvPr>
        </p:nvSpPr>
        <p:spPr/>
        <p:txBody>
          <a:bodyPr/>
          <a:lstStyle/>
          <a:p>
            <a:r>
              <a:rPr lang="en-US"/>
              <a:t>3.303</a:t>
            </a:r>
          </a:p>
        </p:txBody>
      </p:sp>
      <p:sp>
        <p:nvSpPr>
          <p:cNvPr id="8" name="Footer Placeholder 7"/>
          <p:cNvSpPr>
            <a:spLocks noGrp="1"/>
          </p:cNvSpPr>
          <p:nvPr>
            <p:ph type="ftr" sz="quarter" idx="11"/>
          </p:nvPr>
        </p:nvSpPr>
        <p:spPr/>
        <p:txBody>
          <a:bodyPr/>
          <a:lstStyle/>
          <a:p>
            <a:r>
              <a:rPr lang="en-US"/>
              <a:t>Basic Time Series Forecasting Methods</a:t>
            </a:r>
          </a:p>
        </p:txBody>
      </p:sp>
      <p:sp>
        <p:nvSpPr>
          <p:cNvPr id="9" name="Slide Number Placeholder 8"/>
          <p:cNvSpPr>
            <a:spLocks noGrp="1"/>
          </p:cNvSpPr>
          <p:nvPr>
            <p:ph type="sldNum" sz="quarter" idx="12"/>
          </p:nvPr>
        </p:nvSpPr>
        <p:spPr/>
        <p:txBody>
          <a:bodyPr/>
          <a:lstStyle/>
          <a:p>
            <a:fld id="{C0F4FBFA-1248-4AAF-9253-30F121885773}" type="slidenum">
              <a:rPr lang="en-US" smtClean="0"/>
              <a:t>87</a:t>
            </a:fld>
            <a:endParaRPr lang="en-US"/>
          </a:p>
        </p:txBody>
      </p:sp>
      <p:pic>
        <p:nvPicPr>
          <p:cNvPr id="855043" name="Picture 3" descr="C:\Users\Martin Schedlbauer\AppData\Local\Microsoft\Windows\Temporary Internet Files\Content.IE5\RQ7Z4LXW\MC900196532[1].wmf"/>
          <p:cNvPicPr>
            <a:picLocks noChangeAspect="1" noChangeArrowheads="1"/>
          </p:cNvPicPr>
          <p:nvPr/>
        </p:nvPicPr>
        <p:blipFill>
          <a:blip r:embed="rId2" cstate="print"/>
          <a:srcRect/>
          <a:stretch>
            <a:fillRect/>
          </a:stretch>
        </p:blipFill>
        <p:spPr bwMode="auto">
          <a:xfrm>
            <a:off x="1524000" y="2133600"/>
            <a:ext cx="1812341" cy="1814170"/>
          </a:xfrm>
          <a:prstGeom prst="rect">
            <a:avLst/>
          </a:prstGeom>
          <a:noFill/>
        </p:spPr>
      </p:pic>
    </p:spTree>
    <p:extLst>
      <p:ext uri="{BB962C8B-B14F-4D97-AF65-F5344CB8AC3E}">
        <p14:creationId xmlns:p14="http://schemas.microsoft.com/office/powerpoint/2010/main" val="122460366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562100" y="3657600"/>
            <a:ext cx="4876800" cy="685800"/>
          </a:xfrm>
          <a:prstGeom prst="roundRect">
            <a:avLst/>
          </a:prstGeom>
          <a:solidFill>
            <a:schemeClr val="bg1">
              <a:lumMod val="8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a:t>Forecast Range</a:t>
            </a:r>
          </a:p>
        </p:txBody>
      </p:sp>
      <p:sp>
        <p:nvSpPr>
          <p:cNvPr id="5" name="Content Placeholder 4"/>
          <p:cNvSpPr>
            <a:spLocks noGrp="1"/>
          </p:cNvSpPr>
          <p:nvPr>
            <p:ph idx="1"/>
          </p:nvPr>
        </p:nvSpPr>
        <p:spPr/>
        <p:txBody>
          <a:bodyPr>
            <a:normAutofit/>
          </a:bodyPr>
          <a:lstStyle/>
          <a:p>
            <a:r>
              <a:rPr lang="en-US"/>
              <a:t>Instead of a value, we can calculate a likely range for the forecast.</a:t>
            </a:r>
          </a:p>
          <a:p>
            <a:r>
              <a:rPr lang="en-US"/>
              <a:t>The 95% CI is the range into which the actual forecast will fall with a 95% likelihood:</a:t>
            </a:r>
            <a:br>
              <a:rPr lang="en-US"/>
            </a:br>
            <a:br>
              <a:rPr lang="en-US"/>
            </a:br>
            <a:br>
              <a:rPr lang="en-US"/>
            </a:br>
            <a:endParaRPr lang="en-US"/>
          </a:p>
          <a:p>
            <a:r>
              <a:rPr lang="en-US"/>
              <a:t>SE is the standard error:</a:t>
            </a:r>
          </a:p>
          <a:p>
            <a:pPr lvl="1"/>
            <a:r>
              <a:rPr lang="en-US"/>
              <a:t>On the regression output, or</a:t>
            </a:r>
          </a:p>
          <a:p>
            <a:pPr lvl="1"/>
            <a:r>
              <a:rPr lang="en-US"/>
              <a:t>Calculable from the </a:t>
            </a:r>
            <a:r>
              <a:rPr lang="en-US" i="1"/>
              <a:t>MAD</a:t>
            </a:r>
          </a:p>
        </p:txBody>
      </p:sp>
      <p:sp>
        <p:nvSpPr>
          <p:cNvPr id="2" name="Date Placeholder 1"/>
          <p:cNvSpPr>
            <a:spLocks noGrp="1"/>
          </p:cNvSpPr>
          <p:nvPr>
            <p:ph type="dt" sz="half" idx="10"/>
          </p:nvPr>
        </p:nvSpPr>
        <p:spPr/>
        <p:txBody>
          <a:bodyPr/>
          <a:lstStyle/>
          <a:p>
            <a:r>
              <a:rPr lang="en-US"/>
              <a:t>3.303</a:t>
            </a:r>
          </a:p>
        </p:txBody>
      </p:sp>
      <p:sp>
        <p:nvSpPr>
          <p:cNvPr id="3" name="Footer Placeholder 2"/>
          <p:cNvSpPr>
            <a:spLocks noGrp="1"/>
          </p:cNvSpPr>
          <p:nvPr>
            <p:ph type="ftr" sz="quarter" idx="11"/>
          </p:nvPr>
        </p:nvSpPr>
        <p:spPr/>
        <p:txBody>
          <a:bodyPr/>
          <a:lstStyle/>
          <a:p>
            <a:r>
              <a:rPr lang="en-US"/>
              <a:t>Basic Time Series Forecasting Methods</a:t>
            </a:r>
          </a:p>
        </p:txBody>
      </p:sp>
      <p:sp>
        <p:nvSpPr>
          <p:cNvPr id="11" name="Slide Number Placeholder 10"/>
          <p:cNvSpPr>
            <a:spLocks noGrp="1"/>
          </p:cNvSpPr>
          <p:nvPr>
            <p:ph type="sldNum" sz="quarter" idx="12"/>
          </p:nvPr>
        </p:nvSpPr>
        <p:spPr/>
        <p:txBody>
          <a:bodyPr/>
          <a:lstStyle/>
          <a:p>
            <a:fld id="{C0F4FBFA-1248-4AAF-9253-30F121885773}" type="slidenum">
              <a:rPr lang="en-US" smtClean="0"/>
              <a:t>88</a:t>
            </a:fld>
            <a:endParaRPr lang="en-US"/>
          </a:p>
        </p:txBody>
      </p:sp>
      <p:graphicFrame>
        <p:nvGraphicFramePr>
          <p:cNvPr id="6" name="Object 5"/>
          <p:cNvGraphicFramePr>
            <a:graphicFrameLocks noChangeAspect="1"/>
          </p:cNvGraphicFramePr>
          <p:nvPr/>
        </p:nvGraphicFramePr>
        <p:xfrm>
          <a:off x="1600200" y="3657600"/>
          <a:ext cx="4686300" cy="685800"/>
        </p:xfrm>
        <a:graphic>
          <a:graphicData uri="http://schemas.openxmlformats.org/presentationml/2006/ole">
            <mc:AlternateContent xmlns:mc="http://schemas.openxmlformats.org/markup-compatibility/2006">
              <mc:Choice xmlns:v="urn:schemas-microsoft-com:vml" Requires="v">
                <p:oleObj name="Equation" r:id="rId2" imgW="1562040" imgH="228600" progId="Equation.3">
                  <p:embed/>
                </p:oleObj>
              </mc:Choice>
              <mc:Fallback>
                <p:oleObj name="Equation" r:id="rId2" imgW="1562040" imgH="228600" progId="Equation.3">
                  <p:embed/>
                  <p:pic>
                    <p:nvPicPr>
                      <p:cNvPr id="6"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657600"/>
                        <a:ext cx="4686300" cy="6858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5441321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a:t>
            </a:r>
          </a:p>
        </p:txBody>
      </p:sp>
      <p:sp>
        <p:nvSpPr>
          <p:cNvPr id="4" name="Content Placeholder 3"/>
          <p:cNvSpPr>
            <a:spLocks noGrp="1"/>
          </p:cNvSpPr>
          <p:nvPr>
            <p:ph idx="1"/>
          </p:nvPr>
        </p:nvSpPr>
        <p:spPr/>
        <p:txBody>
          <a:bodyPr>
            <a:normAutofit/>
          </a:bodyPr>
          <a:lstStyle/>
          <a:p>
            <a:r>
              <a:rPr lang="en-US"/>
              <a:t>To calculate the 95% confidence interval for the previous prediction for Q1 Y5:</a:t>
            </a:r>
            <a:br>
              <a:rPr lang="en-US"/>
            </a:br>
            <a:br>
              <a:rPr lang="en-US"/>
            </a:br>
            <a:br>
              <a:rPr lang="en-US"/>
            </a:br>
            <a:endParaRPr lang="en-US"/>
          </a:p>
          <a:p>
            <a:r>
              <a:rPr lang="en-US"/>
              <a:t>So, the range into which our forecast falls with 95% certainty is from 254 to 284.</a:t>
            </a:r>
          </a:p>
          <a:p>
            <a:r>
              <a:rPr lang="en-US"/>
              <a:t>It is generally better to provide a range for a forecast rather than a single value.</a:t>
            </a:r>
          </a:p>
        </p:txBody>
      </p:sp>
      <p:sp>
        <p:nvSpPr>
          <p:cNvPr id="3" name="Date Placeholder 2"/>
          <p:cNvSpPr>
            <a:spLocks noGrp="1"/>
          </p:cNvSpPr>
          <p:nvPr>
            <p:ph type="dt" sz="half" idx="10"/>
          </p:nvPr>
        </p:nvSpPr>
        <p:spPr/>
        <p:txBody>
          <a:bodyPr/>
          <a:lstStyle/>
          <a:p>
            <a:r>
              <a:rPr lang="en-US"/>
              <a:t>3.303</a:t>
            </a:r>
          </a:p>
        </p:txBody>
      </p:sp>
      <p:sp>
        <p:nvSpPr>
          <p:cNvPr id="8" name="Footer Placeholder 7"/>
          <p:cNvSpPr>
            <a:spLocks noGrp="1"/>
          </p:cNvSpPr>
          <p:nvPr>
            <p:ph type="ftr" sz="quarter" idx="11"/>
          </p:nvPr>
        </p:nvSpPr>
        <p:spPr/>
        <p:txBody>
          <a:bodyPr/>
          <a:lstStyle/>
          <a:p>
            <a:r>
              <a:rPr lang="en-US"/>
              <a:t>Basic Time Series Forecasting Methods</a:t>
            </a:r>
          </a:p>
        </p:txBody>
      </p:sp>
      <p:sp>
        <p:nvSpPr>
          <p:cNvPr id="9" name="Slide Number Placeholder 8"/>
          <p:cNvSpPr>
            <a:spLocks noGrp="1"/>
          </p:cNvSpPr>
          <p:nvPr>
            <p:ph type="sldNum" sz="quarter" idx="12"/>
          </p:nvPr>
        </p:nvSpPr>
        <p:spPr/>
        <p:txBody>
          <a:bodyPr/>
          <a:lstStyle/>
          <a:p>
            <a:fld id="{C0F4FBFA-1248-4AAF-9253-30F121885773}" type="slidenum">
              <a:rPr lang="en-US" smtClean="0"/>
              <a:t>89</a:t>
            </a:fld>
            <a:endParaRPr lang="en-US"/>
          </a:p>
        </p:txBody>
      </p:sp>
      <p:graphicFrame>
        <p:nvGraphicFramePr>
          <p:cNvPr id="585730" name="Object 2"/>
          <p:cNvGraphicFramePr>
            <a:graphicFrameLocks noChangeAspect="1"/>
          </p:cNvGraphicFramePr>
          <p:nvPr/>
        </p:nvGraphicFramePr>
        <p:xfrm>
          <a:off x="2209800" y="2895600"/>
          <a:ext cx="3124200" cy="533400"/>
        </p:xfrm>
        <a:graphic>
          <a:graphicData uri="http://schemas.openxmlformats.org/presentationml/2006/ole">
            <mc:AlternateContent xmlns:mc="http://schemas.openxmlformats.org/markup-compatibility/2006">
              <mc:Choice xmlns:v="urn:schemas-microsoft-com:vml" Requires="v">
                <p:oleObj name="Equation" r:id="rId2" imgW="1041120" imgH="177480" progId="Equation.3">
                  <p:embed/>
                </p:oleObj>
              </mc:Choice>
              <mc:Fallback>
                <p:oleObj name="Equation" r:id="rId2" imgW="1041120" imgH="177480" progId="Equation.3">
                  <p:embed/>
                  <p:pic>
                    <p:nvPicPr>
                      <p:cNvPr id="58573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895600"/>
                        <a:ext cx="3124200" cy="533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552794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Rectangle 2"/>
          <p:cNvSpPr>
            <a:spLocks noGrp="1" noChangeArrowheads="1"/>
          </p:cNvSpPr>
          <p:nvPr>
            <p:ph type="title"/>
          </p:nvPr>
        </p:nvSpPr>
        <p:spPr/>
        <p:txBody>
          <a:bodyPr>
            <a:normAutofit/>
          </a:bodyPr>
          <a:lstStyle/>
          <a:p>
            <a:r>
              <a:rPr lang="en-US"/>
              <a:t>Time Series Forecasting Strategies</a:t>
            </a:r>
          </a:p>
        </p:txBody>
      </p:sp>
      <p:graphicFrame>
        <p:nvGraphicFramePr>
          <p:cNvPr id="56" name="Content Placeholder 55"/>
          <p:cNvGraphicFramePr>
            <a:graphicFrameLocks noGrp="1"/>
          </p:cNvGraphicFramePr>
          <p:nvPr>
            <p:ph idx="1"/>
            <p:extLst>
              <p:ext uri="{D42A27DB-BD31-4B8C-83A1-F6EECF244321}">
                <p14:modId xmlns:p14="http://schemas.microsoft.com/office/powerpoint/2010/main" val="1398997810"/>
              </p:ext>
            </p:extLst>
          </p:nvPr>
        </p:nvGraphicFramePr>
        <p:xfrm>
          <a:off x="1219200" y="1894453"/>
          <a:ext cx="6096000" cy="41793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Date Placeholder 1"/>
          <p:cNvSpPr>
            <a:spLocks noGrp="1"/>
          </p:cNvSpPr>
          <p:nvPr>
            <p:ph type="dt" sz="half" idx="10"/>
          </p:nvPr>
        </p:nvSpPr>
        <p:spPr/>
        <p:txBody>
          <a:bodyPr/>
          <a:lstStyle/>
          <a:p>
            <a:r>
              <a:rPr lang="en-US"/>
              <a:t>3.303</a:t>
            </a:r>
          </a:p>
        </p:txBody>
      </p:sp>
      <p:sp>
        <p:nvSpPr>
          <p:cNvPr id="3" name="Footer Placeholder 2"/>
          <p:cNvSpPr>
            <a:spLocks noGrp="1"/>
          </p:cNvSpPr>
          <p:nvPr>
            <p:ph type="ftr" sz="quarter" idx="11"/>
          </p:nvPr>
        </p:nvSpPr>
        <p:spPr/>
        <p:txBody>
          <a:bodyPr/>
          <a:lstStyle/>
          <a:p>
            <a:r>
              <a:rPr lang="en-US"/>
              <a:t>Basic Time Series Forecasting Methods</a:t>
            </a:r>
          </a:p>
        </p:txBody>
      </p:sp>
      <p:sp>
        <p:nvSpPr>
          <p:cNvPr id="4" name="Slide Number Placeholder 3"/>
          <p:cNvSpPr>
            <a:spLocks noGrp="1"/>
          </p:cNvSpPr>
          <p:nvPr>
            <p:ph type="sldNum" sz="quarter" idx="12"/>
          </p:nvPr>
        </p:nvSpPr>
        <p:spPr/>
        <p:txBody>
          <a:bodyPr/>
          <a:lstStyle/>
          <a:p>
            <a:fld id="{C0F4FBFA-1248-4AAF-9253-30F121885773}" type="slidenum">
              <a:rPr lang="en-US" smtClean="0"/>
              <a:t>9</a:t>
            </a:fld>
            <a:endParaRPr lang="en-US"/>
          </a:p>
        </p:txBody>
      </p:sp>
    </p:spTree>
    <p:extLst>
      <p:ext uri="{BB962C8B-B14F-4D97-AF65-F5344CB8AC3E}">
        <p14:creationId xmlns:p14="http://schemas.microsoft.com/office/powerpoint/2010/main" val="1554976551"/>
      </p:ext>
    </p:extLst>
  </p:cSld>
  <p:clrMapOvr>
    <a:masterClrMapping/>
  </p:clrMapOvr>
  <p:transition>
    <p:pull dir="lu"/>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Group Workshop Activity</a:t>
            </a:r>
          </a:p>
        </p:txBody>
      </p:sp>
      <p:sp>
        <p:nvSpPr>
          <p:cNvPr id="5" name="Content Placeholder 4"/>
          <p:cNvSpPr>
            <a:spLocks noGrp="1"/>
          </p:cNvSpPr>
          <p:nvPr>
            <p:ph idx="1"/>
          </p:nvPr>
        </p:nvSpPr>
        <p:spPr>
          <a:xfrm>
            <a:off x="3657600" y="1447800"/>
            <a:ext cx="5276088" cy="5105400"/>
          </a:xfrm>
        </p:spPr>
        <p:txBody>
          <a:bodyPr>
            <a:normAutofit/>
          </a:bodyPr>
          <a:lstStyle/>
          <a:p>
            <a:pPr lvl="1"/>
            <a:r>
              <a:rPr lang="en-US"/>
              <a:t>Forecast the estimated number of incoming calls for quarter 2 of year 5.</a:t>
            </a:r>
          </a:p>
          <a:p>
            <a:pPr lvl="1"/>
            <a:r>
              <a:rPr lang="en-US"/>
              <a:t>What is the 95% confidence interval for your forecast?</a:t>
            </a:r>
          </a:p>
        </p:txBody>
      </p:sp>
      <p:sp>
        <p:nvSpPr>
          <p:cNvPr id="7" name="Date Placeholder 6"/>
          <p:cNvSpPr>
            <a:spLocks noGrp="1"/>
          </p:cNvSpPr>
          <p:nvPr>
            <p:ph type="dt" sz="half" idx="10"/>
          </p:nvPr>
        </p:nvSpPr>
        <p:spPr/>
        <p:txBody>
          <a:bodyPr/>
          <a:lstStyle/>
          <a:p>
            <a:r>
              <a:rPr lang="en-US"/>
              <a:t>3.303</a:t>
            </a:r>
          </a:p>
        </p:txBody>
      </p:sp>
      <p:sp>
        <p:nvSpPr>
          <p:cNvPr id="8" name="Footer Placeholder 7"/>
          <p:cNvSpPr>
            <a:spLocks noGrp="1"/>
          </p:cNvSpPr>
          <p:nvPr>
            <p:ph type="ftr" sz="quarter" idx="11"/>
          </p:nvPr>
        </p:nvSpPr>
        <p:spPr/>
        <p:txBody>
          <a:bodyPr/>
          <a:lstStyle/>
          <a:p>
            <a:r>
              <a:rPr lang="en-US"/>
              <a:t>Basic Time Series Forecasting Methods</a:t>
            </a:r>
          </a:p>
        </p:txBody>
      </p:sp>
      <p:sp>
        <p:nvSpPr>
          <p:cNvPr id="9" name="Slide Number Placeholder 8"/>
          <p:cNvSpPr>
            <a:spLocks noGrp="1"/>
          </p:cNvSpPr>
          <p:nvPr>
            <p:ph type="sldNum" sz="quarter" idx="12"/>
          </p:nvPr>
        </p:nvSpPr>
        <p:spPr/>
        <p:txBody>
          <a:bodyPr/>
          <a:lstStyle/>
          <a:p>
            <a:fld id="{C0F4FBFA-1248-4AAF-9253-30F121885773}" type="slidenum">
              <a:rPr lang="en-US" smtClean="0"/>
              <a:t>90</a:t>
            </a:fld>
            <a:endParaRPr lang="en-US"/>
          </a:p>
        </p:txBody>
      </p:sp>
      <p:pic>
        <p:nvPicPr>
          <p:cNvPr id="855043" name="Picture 3" descr="C:\Users\Martin Schedlbauer\AppData\Local\Microsoft\Windows\Temporary Internet Files\Content.IE5\RQ7Z4LXW\MC900196532[1].wmf"/>
          <p:cNvPicPr>
            <a:picLocks noChangeAspect="1" noChangeArrowheads="1"/>
          </p:cNvPicPr>
          <p:nvPr/>
        </p:nvPicPr>
        <p:blipFill>
          <a:blip r:embed="rId2" cstate="print"/>
          <a:srcRect/>
          <a:stretch>
            <a:fillRect/>
          </a:stretch>
        </p:blipFill>
        <p:spPr bwMode="auto">
          <a:xfrm>
            <a:off x="1524000" y="2133600"/>
            <a:ext cx="1812341" cy="1814170"/>
          </a:xfrm>
          <a:prstGeom prst="rect">
            <a:avLst/>
          </a:prstGeom>
          <a:noFill/>
        </p:spPr>
      </p:pic>
    </p:spTree>
    <p:extLst>
      <p:ext uri="{BB962C8B-B14F-4D97-AF65-F5344CB8AC3E}">
        <p14:creationId xmlns:p14="http://schemas.microsoft.com/office/powerpoint/2010/main" val="21417965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a:solidFill>
                  <a:schemeClr val="accent3">
                    <a:lumMod val="75000"/>
                  </a:schemeClr>
                </a:solidFill>
              </a:rPr>
              <a:t>Lesson 8:</a:t>
            </a:r>
            <a:r>
              <a:rPr lang="en-US">
                <a:solidFill>
                  <a:schemeClr val="bg2">
                    <a:lumMod val="50000"/>
                  </a:schemeClr>
                </a:solidFill>
              </a:rPr>
              <a:t> </a:t>
            </a:r>
            <a:br>
              <a:rPr lang="en-US"/>
            </a:br>
            <a:r>
              <a:rPr lang="en-US" sz="2400"/>
              <a:t>Multiple Regression Models</a:t>
            </a:r>
            <a:endParaRPr lang="en-US"/>
          </a:p>
        </p:txBody>
      </p:sp>
      <p:sp>
        <p:nvSpPr>
          <p:cNvPr id="8" name="Text Placeholder 7"/>
          <p:cNvSpPr>
            <a:spLocks noGrp="1"/>
          </p:cNvSpPr>
          <p:nvPr>
            <p:ph type="body" idx="4294967295"/>
          </p:nvPr>
        </p:nvSpPr>
        <p:spPr>
          <a:xfrm>
            <a:off x="623888" y="4589464"/>
            <a:ext cx="7886700" cy="1500187"/>
          </a:xfrm>
        </p:spPr>
        <p:txBody>
          <a:bodyPr/>
          <a:lstStyle/>
          <a:p>
            <a:endParaRPr lang="en-US"/>
          </a:p>
        </p:txBody>
      </p:sp>
      <p:sp>
        <p:nvSpPr>
          <p:cNvPr id="6" name="Date Placeholder 5"/>
          <p:cNvSpPr>
            <a:spLocks noGrp="1"/>
          </p:cNvSpPr>
          <p:nvPr>
            <p:ph type="dt" sz="half" idx="4294967295"/>
          </p:nvPr>
        </p:nvSpPr>
        <p:spPr>
          <a:xfrm>
            <a:off x="628650" y="6356351"/>
            <a:ext cx="2057400" cy="365125"/>
          </a:xfrm>
        </p:spPr>
        <p:txBody>
          <a:bodyPr/>
          <a:lstStyle/>
          <a:p>
            <a:r>
              <a:rPr lang="en-US"/>
              <a:t>3.303</a:t>
            </a:r>
          </a:p>
        </p:txBody>
      </p:sp>
      <p:sp>
        <p:nvSpPr>
          <p:cNvPr id="7" name="Footer Placeholder 6"/>
          <p:cNvSpPr>
            <a:spLocks noGrp="1"/>
          </p:cNvSpPr>
          <p:nvPr>
            <p:ph type="ftr" sz="quarter" idx="4294967295"/>
          </p:nvPr>
        </p:nvSpPr>
        <p:spPr>
          <a:xfrm>
            <a:off x="3028950" y="6356351"/>
            <a:ext cx="3086100" cy="365125"/>
          </a:xfrm>
        </p:spPr>
        <p:txBody>
          <a:bodyPr/>
          <a:lstStyle/>
          <a:p>
            <a:r>
              <a:rPr lang="en-US"/>
              <a:t>Basic Time Series Forecasting Methods</a:t>
            </a:r>
          </a:p>
        </p:txBody>
      </p:sp>
      <p:sp>
        <p:nvSpPr>
          <p:cNvPr id="9" name="Slide Number Placeholder 8"/>
          <p:cNvSpPr>
            <a:spLocks noGrp="1"/>
          </p:cNvSpPr>
          <p:nvPr>
            <p:ph type="sldNum" sz="quarter" idx="4294967295"/>
          </p:nvPr>
        </p:nvSpPr>
        <p:spPr>
          <a:xfrm>
            <a:off x="6457950" y="6356351"/>
            <a:ext cx="2057400" cy="365125"/>
          </a:xfrm>
        </p:spPr>
        <p:txBody>
          <a:bodyPr/>
          <a:lstStyle/>
          <a:p>
            <a:fld id="{C0F4FBFA-1248-4AAF-9253-30F121885773}" type="slidenum">
              <a:rPr lang="en-US" smtClean="0"/>
              <a:t>91</a:t>
            </a:fld>
            <a:endParaRPr lang="en-US"/>
          </a:p>
        </p:txBody>
      </p:sp>
    </p:spTree>
    <p:extLst>
      <p:ext uri="{BB962C8B-B14F-4D97-AF65-F5344CB8AC3E}">
        <p14:creationId xmlns:p14="http://schemas.microsoft.com/office/powerpoint/2010/main" val="296946594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Models with Multiple Factors</a:t>
            </a:r>
          </a:p>
        </p:txBody>
      </p:sp>
      <p:sp>
        <p:nvSpPr>
          <p:cNvPr id="4" name="Content Placeholder 3"/>
          <p:cNvSpPr>
            <a:spLocks noGrp="1"/>
          </p:cNvSpPr>
          <p:nvPr>
            <p:ph idx="1"/>
          </p:nvPr>
        </p:nvSpPr>
        <p:spPr/>
        <p:txBody>
          <a:bodyPr>
            <a:normAutofit fontScale="92500"/>
          </a:bodyPr>
          <a:lstStyle/>
          <a:p>
            <a:r>
              <a:rPr lang="en-US"/>
              <a:t>Often a dependent variable that is to be predicted is based on more than one independent predictor variable.</a:t>
            </a:r>
          </a:p>
          <a:p>
            <a:r>
              <a:rPr lang="en-US"/>
              <a:t>Multiple regression helps to capture multiple variables and often result in a more valuable forecast.</a:t>
            </a:r>
          </a:p>
          <a:p>
            <a:r>
              <a:rPr lang="en-US"/>
              <a:t>Some examples:</a:t>
            </a:r>
          </a:p>
          <a:p>
            <a:pPr marL="798512" lvl="1"/>
            <a:r>
              <a:rPr lang="en-US"/>
              <a:t>models that establish compensation</a:t>
            </a:r>
          </a:p>
          <a:p>
            <a:pPr marL="798512" lvl="1"/>
            <a:r>
              <a:rPr lang="en-US"/>
              <a:t>predicting pension income</a:t>
            </a:r>
          </a:p>
          <a:p>
            <a:pPr marL="798512" lvl="1"/>
            <a:r>
              <a:rPr lang="en-US"/>
              <a:t>explain variations in home sales prices</a:t>
            </a:r>
          </a:p>
          <a:p>
            <a:pPr marL="798512" lvl="1"/>
            <a:r>
              <a:rPr lang="en-US"/>
              <a:t>establish pay guidelines for new hires</a:t>
            </a:r>
          </a:p>
          <a:p>
            <a:pPr marL="798512" lvl="1"/>
            <a:r>
              <a:rPr lang="en-US"/>
              <a:t>forecast student performance and likelihood of success</a:t>
            </a:r>
          </a:p>
        </p:txBody>
      </p:sp>
      <p:sp>
        <p:nvSpPr>
          <p:cNvPr id="5" name="Date Placeholder 4"/>
          <p:cNvSpPr>
            <a:spLocks noGrp="1"/>
          </p:cNvSpPr>
          <p:nvPr>
            <p:ph type="dt" sz="half" idx="10"/>
          </p:nvPr>
        </p:nvSpPr>
        <p:spPr/>
        <p:txBody>
          <a:bodyPr/>
          <a:lstStyle/>
          <a:p>
            <a:r>
              <a:rPr lang="en-US"/>
              <a:t>3.303</a:t>
            </a:r>
          </a:p>
        </p:txBody>
      </p:sp>
      <p:sp>
        <p:nvSpPr>
          <p:cNvPr id="6" name="Footer Placeholder 5"/>
          <p:cNvSpPr>
            <a:spLocks noGrp="1"/>
          </p:cNvSpPr>
          <p:nvPr>
            <p:ph type="ftr" sz="quarter" idx="11"/>
          </p:nvPr>
        </p:nvSpPr>
        <p:spPr/>
        <p:txBody>
          <a:bodyPr/>
          <a:lstStyle/>
          <a:p>
            <a:r>
              <a:rPr lang="en-US"/>
              <a:t>Basic Time Series Forecasting Methods</a:t>
            </a:r>
          </a:p>
        </p:txBody>
      </p:sp>
      <p:sp>
        <p:nvSpPr>
          <p:cNvPr id="2" name="Slide Number Placeholder 1"/>
          <p:cNvSpPr>
            <a:spLocks noGrp="1"/>
          </p:cNvSpPr>
          <p:nvPr>
            <p:ph type="sldNum" sz="quarter" idx="12"/>
          </p:nvPr>
        </p:nvSpPr>
        <p:spPr/>
        <p:txBody>
          <a:bodyPr/>
          <a:lstStyle/>
          <a:p>
            <a:fld id="{A1F167E5-13F8-40E9-B8EF-670F625BAC1B}" type="slidenum">
              <a:rPr lang="en-US" smtClean="0"/>
              <a:pPr/>
              <a:t>92</a:t>
            </a:fld>
            <a:endParaRPr lang="en-US"/>
          </a:p>
        </p:txBody>
      </p:sp>
    </p:spTree>
    <p:extLst>
      <p:ext uri="{BB962C8B-B14F-4D97-AF65-F5344CB8AC3E}">
        <p14:creationId xmlns:p14="http://schemas.microsoft.com/office/powerpoint/2010/main" val="2362138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t>Walkthrough of the Steps</a:t>
            </a:r>
          </a:p>
        </p:txBody>
      </p:sp>
      <p:sp>
        <p:nvSpPr>
          <p:cNvPr id="5" name="Content Placeholder 4"/>
          <p:cNvSpPr>
            <a:spLocks noGrp="1"/>
          </p:cNvSpPr>
          <p:nvPr>
            <p:ph idx="1"/>
          </p:nvPr>
        </p:nvSpPr>
        <p:spPr>
          <a:xfrm>
            <a:off x="457200" y="1427689"/>
            <a:ext cx="8229600" cy="868404"/>
          </a:xfrm>
        </p:spPr>
        <p:txBody>
          <a:bodyPr>
            <a:normAutofit fontScale="77500" lnSpcReduction="20000"/>
          </a:bodyPr>
          <a:lstStyle/>
          <a:p>
            <a:pPr marL="0" indent="0">
              <a:buNone/>
            </a:pPr>
            <a:r>
              <a:rPr lang="en-US" b="1" u="sng"/>
              <a:t>Problem</a:t>
            </a:r>
            <a:r>
              <a:rPr lang="en-US"/>
              <a:t>: Can we develop a model that allows predicting the annual pay of an individual based on years of experience and/or grade level?</a:t>
            </a:r>
          </a:p>
        </p:txBody>
      </p:sp>
      <p:sp>
        <p:nvSpPr>
          <p:cNvPr id="3" name="Date Placeholder 2"/>
          <p:cNvSpPr>
            <a:spLocks noGrp="1"/>
          </p:cNvSpPr>
          <p:nvPr>
            <p:ph type="dt" sz="half" idx="10"/>
          </p:nvPr>
        </p:nvSpPr>
        <p:spPr/>
        <p:txBody>
          <a:bodyPr/>
          <a:lstStyle/>
          <a:p>
            <a:r>
              <a:rPr lang="en-US"/>
              <a:t>3.303</a:t>
            </a:r>
          </a:p>
        </p:txBody>
      </p:sp>
      <p:sp>
        <p:nvSpPr>
          <p:cNvPr id="6" name="Footer Placeholder 5"/>
          <p:cNvSpPr>
            <a:spLocks noGrp="1"/>
          </p:cNvSpPr>
          <p:nvPr>
            <p:ph type="ftr" sz="quarter" idx="11"/>
          </p:nvPr>
        </p:nvSpPr>
        <p:spPr/>
        <p:txBody>
          <a:bodyPr/>
          <a:lstStyle/>
          <a:p>
            <a:r>
              <a:rPr lang="en-US"/>
              <a:t>Basic Time Series Forecasting Methods</a:t>
            </a:r>
          </a:p>
        </p:txBody>
      </p:sp>
      <p:sp>
        <p:nvSpPr>
          <p:cNvPr id="2" name="Slide Number Placeholder 1"/>
          <p:cNvSpPr>
            <a:spLocks noGrp="1"/>
          </p:cNvSpPr>
          <p:nvPr>
            <p:ph type="sldNum" sz="quarter" idx="12"/>
          </p:nvPr>
        </p:nvSpPr>
        <p:spPr/>
        <p:txBody>
          <a:bodyPr/>
          <a:lstStyle/>
          <a:p>
            <a:fld id="{A1F167E5-13F8-40E9-B8EF-670F625BAC1B}" type="slidenum">
              <a:rPr lang="en-US" smtClean="0"/>
              <a:pPr/>
              <a:t>93</a:t>
            </a:fld>
            <a:endParaRPr lang="en-US"/>
          </a:p>
        </p:txBody>
      </p:sp>
      <p:pic>
        <p:nvPicPr>
          <p:cNvPr id="8" name="Picture 7" descr="Mastère Pro : Ingénierie Financière 2011/2012: Cours Gestion de la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6252812"/>
            <a:ext cx="411480" cy="411480"/>
          </a:xfrm>
          <a:prstGeom prst="rect">
            <a:avLst/>
          </a:prstGeom>
        </p:spPr>
      </p:pic>
      <p:sp>
        <p:nvSpPr>
          <p:cNvPr id="9" name="TextBox 8"/>
          <p:cNvSpPr txBox="1"/>
          <p:nvPr/>
        </p:nvSpPr>
        <p:spPr>
          <a:xfrm>
            <a:off x="1752600" y="6305266"/>
            <a:ext cx="1454244" cy="307777"/>
          </a:xfrm>
          <a:prstGeom prst="rect">
            <a:avLst/>
          </a:prstGeom>
          <a:noFill/>
        </p:spPr>
        <p:txBody>
          <a:bodyPr wrap="none" rtlCol="0">
            <a:spAutoFit/>
          </a:bodyPr>
          <a:lstStyle/>
          <a:p>
            <a:r>
              <a:rPr lang="en-US" sz="1400" b="1">
                <a:solidFill>
                  <a:schemeClr val="accent3">
                    <a:lumMod val="50000"/>
                  </a:schemeClr>
                </a:solidFill>
                <a:latin typeface="Book Antiqua" panose="02040602050305030304" pitchFamily="18" charset="0"/>
              </a:rPr>
              <a:t>SalaryData.xlsx</a:t>
            </a:r>
          </a:p>
        </p:txBody>
      </p:sp>
      <p:graphicFrame>
        <p:nvGraphicFramePr>
          <p:cNvPr id="10" name="Table 9"/>
          <p:cNvGraphicFramePr>
            <a:graphicFrameLocks noGrp="1"/>
          </p:cNvGraphicFramePr>
          <p:nvPr/>
        </p:nvGraphicFramePr>
        <p:xfrm>
          <a:off x="304800" y="2882001"/>
          <a:ext cx="3910142" cy="3176992"/>
        </p:xfrm>
        <a:graphic>
          <a:graphicData uri="http://schemas.openxmlformats.org/drawingml/2006/table">
            <a:tbl>
              <a:tblPr/>
              <a:tblGrid>
                <a:gridCol w="879782">
                  <a:extLst>
                    <a:ext uri="{9D8B030D-6E8A-4147-A177-3AD203B41FA5}">
                      <a16:colId xmlns:a16="http://schemas.microsoft.com/office/drawing/2014/main" val="160175430"/>
                    </a:ext>
                  </a:extLst>
                </a:gridCol>
                <a:gridCol w="1107874">
                  <a:extLst>
                    <a:ext uri="{9D8B030D-6E8A-4147-A177-3AD203B41FA5}">
                      <a16:colId xmlns:a16="http://schemas.microsoft.com/office/drawing/2014/main" val="3164450931"/>
                    </a:ext>
                  </a:extLst>
                </a:gridCol>
                <a:gridCol w="977535">
                  <a:extLst>
                    <a:ext uri="{9D8B030D-6E8A-4147-A177-3AD203B41FA5}">
                      <a16:colId xmlns:a16="http://schemas.microsoft.com/office/drawing/2014/main" val="1188390130"/>
                    </a:ext>
                  </a:extLst>
                </a:gridCol>
                <a:gridCol w="944951">
                  <a:extLst>
                    <a:ext uri="{9D8B030D-6E8A-4147-A177-3AD203B41FA5}">
                      <a16:colId xmlns:a16="http://schemas.microsoft.com/office/drawing/2014/main" val="299304804"/>
                    </a:ext>
                  </a:extLst>
                </a:gridCol>
              </a:tblGrid>
              <a:tr h="488768">
                <a:tc>
                  <a:txBody>
                    <a:bodyPr/>
                    <a:lstStyle/>
                    <a:p>
                      <a:pPr algn="ctr" fontAlgn="b"/>
                      <a:r>
                        <a:rPr lang="en-US" sz="1400" b="1" i="0" u="none" strike="noStrike">
                          <a:solidFill>
                            <a:srgbClr val="000000"/>
                          </a:solidFill>
                          <a:effectLst/>
                          <a:latin typeface="Calibri" panose="020F0502020204030204" pitchFamily="34" charset="0"/>
                        </a:rPr>
                        <a:t>Data ID</a:t>
                      </a:r>
                    </a:p>
                  </a:txBody>
                  <a:tcPr marL="12219" marR="12219" marT="12219" marB="0" anchor="b">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1400" b="1" i="0" u="none" strike="noStrike">
                          <a:solidFill>
                            <a:srgbClr val="000000"/>
                          </a:solidFill>
                          <a:effectLst/>
                          <a:latin typeface="Calibri" panose="020F0502020204030204" pitchFamily="34" charset="0"/>
                        </a:rPr>
                        <a:t>Annual Salary</a:t>
                      </a:r>
                    </a:p>
                  </a:txBody>
                  <a:tcPr marL="12219" marR="12219" marT="12219" marB="0" anchor="b">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400" b="1" i="0" u="none" strike="noStrike">
                          <a:solidFill>
                            <a:srgbClr val="000000"/>
                          </a:solidFill>
                          <a:effectLst/>
                          <a:latin typeface="Calibri" panose="020F0502020204030204" pitchFamily="34" charset="0"/>
                        </a:rPr>
                        <a:t>Years Experience</a:t>
                      </a:r>
                    </a:p>
                  </a:txBody>
                  <a:tcPr marL="12219" marR="12219" marT="12219" marB="0" anchor="b">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400" b="1" i="0" u="none" strike="noStrike">
                          <a:solidFill>
                            <a:srgbClr val="000000"/>
                          </a:solidFill>
                          <a:effectLst/>
                          <a:latin typeface="Calibri" panose="020F0502020204030204" pitchFamily="34" charset="0"/>
                        </a:rPr>
                        <a:t>Grade Level</a:t>
                      </a:r>
                    </a:p>
                  </a:txBody>
                  <a:tcPr marL="12219" marR="12219" marT="12219" marB="0" anchor="b">
                    <a:lnL>
                      <a:noFill/>
                    </a:lnL>
                    <a:lnR>
                      <a:noFill/>
                    </a:lnR>
                    <a:lnT>
                      <a:noFill/>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32656480"/>
                  </a:ext>
                </a:extLst>
              </a:tr>
              <a:tr h="244384">
                <a:tc>
                  <a:txBody>
                    <a:bodyPr/>
                    <a:lstStyle/>
                    <a:p>
                      <a:pPr algn="ctr" fontAlgn="b"/>
                      <a:r>
                        <a:rPr lang="en-US" sz="1400" b="0" i="0" u="none" strike="noStrike">
                          <a:solidFill>
                            <a:srgbClr val="000000"/>
                          </a:solidFill>
                          <a:effectLst/>
                          <a:latin typeface="Calibri" panose="020F0502020204030204" pitchFamily="34" charset="0"/>
                        </a:rPr>
                        <a:t>1</a:t>
                      </a:r>
                    </a:p>
                  </a:txBody>
                  <a:tcPr marL="12219" marR="12219" marT="1221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a:solidFill>
                            <a:srgbClr val="000000"/>
                          </a:solidFill>
                          <a:effectLst/>
                          <a:latin typeface="Calibri" panose="020F0502020204030204" pitchFamily="34" charset="0"/>
                        </a:rPr>
                        <a:t> $         41,100 </a:t>
                      </a:r>
                    </a:p>
                  </a:txBody>
                  <a:tcPr marL="12219" marR="12219" marT="1221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a:solidFill>
                            <a:srgbClr val="000000"/>
                          </a:solidFill>
                          <a:effectLst/>
                          <a:latin typeface="Calibri" panose="020F0502020204030204" pitchFamily="34" charset="0"/>
                        </a:rPr>
                        <a:t>6</a:t>
                      </a:r>
                    </a:p>
                  </a:txBody>
                  <a:tcPr marL="12219" marR="12219" marT="1221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a:solidFill>
                            <a:srgbClr val="000000"/>
                          </a:solidFill>
                          <a:effectLst/>
                          <a:latin typeface="Calibri" panose="020F0502020204030204" pitchFamily="34" charset="0"/>
                        </a:rPr>
                        <a:t>3</a:t>
                      </a:r>
                    </a:p>
                  </a:txBody>
                  <a:tcPr marL="12219" marR="12219" marT="12219"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640992624"/>
                  </a:ext>
                </a:extLst>
              </a:tr>
              <a:tr h="244384">
                <a:tc>
                  <a:txBody>
                    <a:bodyPr/>
                    <a:lstStyle/>
                    <a:p>
                      <a:pPr algn="ctr" fontAlgn="b"/>
                      <a:r>
                        <a:rPr lang="en-US" sz="1400" b="0" i="0" u="none" strike="noStrike">
                          <a:solidFill>
                            <a:srgbClr val="000000"/>
                          </a:solidFill>
                          <a:effectLst/>
                          <a:latin typeface="Calibri" panose="020F0502020204030204" pitchFamily="34" charset="0"/>
                        </a:rPr>
                        <a:t>2</a:t>
                      </a:r>
                    </a:p>
                  </a:txBody>
                  <a:tcPr marL="12219" marR="12219" marT="12219" marB="0" anchor="b">
                    <a:lnL>
                      <a:noFill/>
                    </a:lnL>
                    <a:lnR>
                      <a:noFill/>
                    </a:lnR>
                    <a:lnT>
                      <a:noFill/>
                    </a:lnT>
                    <a:lnB>
                      <a:noFill/>
                    </a:lnB>
                  </a:tcPr>
                </a:tc>
                <a:tc>
                  <a:txBody>
                    <a:bodyPr/>
                    <a:lstStyle/>
                    <a:p>
                      <a:pPr algn="l" fontAlgn="b"/>
                      <a:r>
                        <a:rPr lang="en-US" sz="1400" b="0" i="0" u="none" strike="noStrike">
                          <a:solidFill>
                            <a:srgbClr val="000000"/>
                          </a:solidFill>
                          <a:effectLst/>
                          <a:latin typeface="Calibri" panose="020F0502020204030204" pitchFamily="34" charset="0"/>
                        </a:rPr>
                        <a:t> $         37,500 </a:t>
                      </a:r>
                    </a:p>
                  </a:txBody>
                  <a:tcPr marL="12219" marR="12219" marT="12219"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14</a:t>
                      </a:r>
                    </a:p>
                  </a:txBody>
                  <a:tcPr marL="12219" marR="12219" marT="12219"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3</a:t>
                      </a:r>
                    </a:p>
                  </a:txBody>
                  <a:tcPr marL="12219" marR="12219" marT="12219" marB="0" anchor="b">
                    <a:lnL>
                      <a:noFill/>
                    </a:lnL>
                    <a:lnR>
                      <a:noFill/>
                    </a:lnR>
                    <a:lnT>
                      <a:noFill/>
                    </a:lnT>
                    <a:lnB>
                      <a:noFill/>
                    </a:lnB>
                  </a:tcPr>
                </a:tc>
                <a:extLst>
                  <a:ext uri="{0D108BD9-81ED-4DB2-BD59-A6C34878D82A}">
                    <a16:rowId xmlns:a16="http://schemas.microsoft.com/office/drawing/2014/main" val="1073609091"/>
                  </a:ext>
                </a:extLst>
              </a:tr>
              <a:tr h="244384">
                <a:tc>
                  <a:txBody>
                    <a:bodyPr/>
                    <a:lstStyle/>
                    <a:p>
                      <a:pPr algn="ctr" fontAlgn="b"/>
                      <a:r>
                        <a:rPr lang="en-US" sz="1400" b="0" i="0" u="none" strike="noStrike">
                          <a:solidFill>
                            <a:srgbClr val="000000"/>
                          </a:solidFill>
                          <a:effectLst/>
                          <a:latin typeface="Calibri" panose="020F0502020204030204" pitchFamily="34" charset="0"/>
                        </a:rPr>
                        <a:t>3</a:t>
                      </a:r>
                    </a:p>
                  </a:txBody>
                  <a:tcPr marL="12219" marR="12219" marT="12219" marB="0" anchor="b">
                    <a:lnL>
                      <a:noFill/>
                    </a:lnL>
                    <a:lnR>
                      <a:noFill/>
                    </a:lnR>
                    <a:lnT>
                      <a:noFill/>
                    </a:lnT>
                    <a:lnB>
                      <a:noFill/>
                    </a:lnB>
                  </a:tcPr>
                </a:tc>
                <a:tc>
                  <a:txBody>
                    <a:bodyPr/>
                    <a:lstStyle/>
                    <a:p>
                      <a:pPr algn="l" fontAlgn="b"/>
                      <a:r>
                        <a:rPr lang="en-US" sz="1400" b="0" i="0" u="none" strike="noStrike">
                          <a:solidFill>
                            <a:srgbClr val="000000"/>
                          </a:solidFill>
                          <a:effectLst/>
                          <a:latin typeface="Calibri" panose="020F0502020204030204" pitchFamily="34" charset="0"/>
                        </a:rPr>
                        <a:t> $         29,870 </a:t>
                      </a:r>
                    </a:p>
                  </a:txBody>
                  <a:tcPr marL="12219" marR="12219" marT="12219"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11</a:t>
                      </a:r>
                    </a:p>
                  </a:txBody>
                  <a:tcPr marL="12219" marR="12219" marT="12219"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3</a:t>
                      </a:r>
                    </a:p>
                  </a:txBody>
                  <a:tcPr marL="12219" marR="12219" marT="12219" marB="0" anchor="b">
                    <a:lnL>
                      <a:noFill/>
                    </a:lnL>
                    <a:lnR>
                      <a:noFill/>
                    </a:lnR>
                    <a:lnT>
                      <a:noFill/>
                    </a:lnT>
                    <a:lnB>
                      <a:noFill/>
                    </a:lnB>
                  </a:tcPr>
                </a:tc>
                <a:extLst>
                  <a:ext uri="{0D108BD9-81ED-4DB2-BD59-A6C34878D82A}">
                    <a16:rowId xmlns:a16="http://schemas.microsoft.com/office/drawing/2014/main" val="1266069296"/>
                  </a:ext>
                </a:extLst>
              </a:tr>
              <a:tr h="244384">
                <a:tc>
                  <a:txBody>
                    <a:bodyPr/>
                    <a:lstStyle/>
                    <a:p>
                      <a:pPr algn="ctr" fontAlgn="b"/>
                      <a:r>
                        <a:rPr lang="en-US" sz="1400" b="0" i="0" u="none" strike="noStrike">
                          <a:solidFill>
                            <a:srgbClr val="000000"/>
                          </a:solidFill>
                          <a:effectLst/>
                          <a:latin typeface="Calibri" panose="020F0502020204030204" pitchFamily="34" charset="0"/>
                        </a:rPr>
                        <a:t>4</a:t>
                      </a:r>
                    </a:p>
                  </a:txBody>
                  <a:tcPr marL="12219" marR="12219" marT="12219" marB="0" anchor="b">
                    <a:lnL>
                      <a:noFill/>
                    </a:lnL>
                    <a:lnR>
                      <a:noFill/>
                    </a:lnR>
                    <a:lnT>
                      <a:noFill/>
                    </a:lnT>
                    <a:lnB>
                      <a:noFill/>
                    </a:lnB>
                  </a:tcPr>
                </a:tc>
                <a:tc>
                  <a:txBody>
                    <a:bodyPr/>
                    <a:lstStyle/>
                    <a:p>
                      <a:pPr algn="l" fontAlgn="b"/>
                      <a:r>
                        <a:rPr lang="en-US" sz="1400" b="0" i="0" u="none" strike="noStrike">
                          <a:solidFill>
                            <a:srgbClr val="000000"/>
                          </a:solidFill>
                          <a:effectLst/>
                          <a:latin typeface="Calibri" panose="020F0502020204030204" pitchFamily="34" charset="0"/>
                        </a:rPr>
                        <a:t> $         23,430 </a:t>
                      </a:r>
                    </a:p>
                  </a:txBody>
                  <a:tcPr marL="12219" marR="12219" marT="12219"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3</a:t>
                      </a:r>
                    </a:p>
                  </a:txBody>
                  <a:tcPr marL="12219" marR="12219" marT="12219"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4</a:t>
                      </a:r>
                    </a:p>
                  </a:txBody>
                  <a:tcPr marL="12219" marR="12219" marT="12219" marB="0" anchor="b">
                    <a:lnL>
                      <a:noFill/>
                    </a:lnL>
                    <a:lnR>
                      <a:noFill/>
                    </a:lnR>
                    <a:lnT>
                      <a:noFill/>
                    </a:lnT>
                    <a:lnB>
                      <a:noFill/>
                    </a:lnB>
                  </a:tcPr>
                </a:tc>
                <a:extLst>
                  <a:ext uri="{0D108BD9-81ED-4DB2-BD59-A6C34878D82A}">
                    <a16:rowId xmlns:a16="http://schemas.microsoft.com/office/drawing/2014/main" val="1341146005"/>
                  </a:ext>
                </a:extLst>
              </a:tr>
              <a:tr h="244384">
                <a:tc>
                  <a:txBody>
                    <a:bodyPr/>
                    <a:lstStyle/>
                    <a:p>
                      <a:pPr algn="ctr" fontAlgn="b"/>
                      <a:r>
                        <a:rPr lang="en-US" sz="1400" b="0" i="0" u="none" strike="noStrike">
                          <a:solidFill>
                            <a:srgbClr val="000000"/>
                          </a:solidFill>
                          <a:effectLst/>
                          <a:latin typeface="Calibri" panose="020F0502020204030204" pitchFamily="34" charset="0"/>
                        </a:rPr>
                        <a:t>5</a:t>
                      </a:r>
                    </a:p>
                  </a:txBody>
                  <a:tcPr marL="12219" marR="12219" marT="12219" marB="0" anchor="b">
                    <a:lnL>
                      <a:noFill/>
                    </a:lnL>
                    <a:lnR>
                      <a:noFill/>
                    </a:lnR>
                    <a:lnT>
                      <a:noFill/>
                    </a:lnT>
                    <a:lnB>
                      <a:noFill/>
                    </a:lnB>
                  </a:tcPr>
                </a:tc>
                <a:tc>
                  <a:txBody>
                    <a:bodyPr/>
                    <a:lstStyle/>
                    <a:p>
                      <a:pPr algn="l" fontAlgn="b"/>
                      <a:r>
                        <a:rPr lang="en-US" sz="1400" b="0" i="0" u="none" strike="noStrike">
                          <a:solidFill>
                            <a:srgbClr val="000000"/>
                          </a:solidFill>
                          <a:effectLst/>
                          <a:latin typeface="Calibri" panose="020F0502020204030204" pitchFamily="34" charset="0"/>
                        </a:rPr>
                        <a:t> $         45,180 </a:t>
                      </a:r>
                    </a:p>
                  </a:txBody>
                  <a:tcPr marL="12219" marR="12219" marT="12219"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18</a:t>
                      </a:r>
                    </a:p>
                  </a:txBody>
                  <a:tcPr marL="12219" marR="12219" marT="12219"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2</a:t>
                      </a:r>
                    </a:p>
                  </a:txBody>
                  <a:tcPr marL="12219" marR="12219" marT="12219" marB="0" anchor="b">
                    <a:lnL>
                      <a:noFill/>
                    </a:lnL>
                    <a:lnR>
                      <a:noFill/>
                    </a:lnR>
                    <a:lnT>
                      <a:noFill/>
                    </a:lnT>
                    <a:lnB>
                      <a:noFill/>
                    </a:lnB>
                  </a:tcPr>
                </a:tc>
                <a:extLst>
                  <a:ext uri="{0D108BD9-81ED-4DB2-BD59-A6C34878D82A}">
                    <a16:rowId xmlns:a16="http://schemas.microsoft.com/office/drawing/2014/main" val="279456366"/>
                  </a:ext>
                </a:extLst>
              </a:tr>
              <a:tr h="244384">
                <a:tc>
                  <a:txBody>
                    <a:bodyPr/>
                    <a:lstStyle/>
                    <a:p>
                      <a:pPr algn="ctr" fontAlgn="b"/>
                      <a:r>
                        <a:rPr lang="en-US" sz="1400" b="0" i="0" u="none" strike="noStrike">
                          <a:solidFill>
                            <a:srgbClr val="000000"/>
                          </a:solidFill>
                          <a:effectLst/>
                          <a:latin typeface="Calibri" panose="020F0502020204030204" pitchFamily="34" charset="0"/>
                        </a:rPr>
                        <a:t>6</a:t>
                      </a:r>
                    </a:p>
                  </a:txBody>
                  <a:tcPr marL="12219" marR="12219" marT="12219" marB="0" anchor="b">
                    <a:lnL>
                      <a:noFill/>
                    </a:lnL>
                    <a:lnR>
                      <a:noFill/>
                    </a:lnR>
                    <a:lnT>
                      <a:noFill/>
                    </a:lnT>
                    <a:lnB>
                      <a:noFill/>
                    </a:lnB>
                  </a:tcPr>
                </a:tc>
                <a:tc>
                  <a:txBody>
                    <a:bodyPr/>
                    <a:lstStyle/>
                    <a:p>
                      <a:pPr algn="l" fontAlgn="b"/>
                      <a:r>
                        <a:rPr lang="en-US" sz="1400" b="0" i="0" u="none" strike="noStrike">
                          <a:solidFill>
                            <a:srgbClr val="000000"/>
                          </a:solidFill>
                          <a:effectLst/>
                          <a:latin typeface="Calibri" panose="020F0502020204030204" pitchFamily="34" charset="0"/>
                        </a:rPr>
                        <a:t> $         24,900 </a:t>
                      </a:r>
                    </a:p>
                  </a:txBody>
                  <a:tcPr marL="12219" marR="12219" marT="12219"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8</a:t>
                      </a:r>
                    </a:p>
                  </a:txBody>
                  <a:tcPr marL="12219" marR="12219" marT="12219"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4</a:t>
                      </a:r>
                    </a:p>
                  </a:txBody>
                  <a:tcPr marL="12219" marR="12219" marT="12219" marB="0" anchor="b">
                    <a:lnL>
                      <a:noFill/>
                    </a:lnL>
                    <a:lnR>
                      <a:noFill/>
                    </a:lnR>
                    <a:lnT>
                      <a:noFill/>
                    </a:lnT>
                    <a:lnB>
                      <a:noFill/>
                    </a:lnB>
                  </a:tcPr>
                </a:tc>
                <a:extLst>
                  <a:ext uri="{0D108BD9-81ED-4DB2-BD59-A6C34878D82A}">
                    <a16:rowId xmlns:a16="http://schemas.microsoft.com/office/drawing/2014/main" val="2220481566"/>
                  </a:ext>
                </a:extLst>
              </a:tr>
              <a:tr h="244384">
                <a:tc>
                  <a:txBody>
                    <a:bodyPr/>
                    <a:lstStyle/>
                    <a:p>
                      <a:pPr algn="ctr" fontAlgn="b"/>
                      <a:r>
                        <a:rPr lang="en-US" sz="1400" b="0" i="0" u="none" strike="noStrike">
                          <a:solidFill>
                            <a:srgbClr val="000000"/>
                          </a:solidFill>
                          <a:effectLst/>
                          <a:latin typeface="Calibri" panose="020F0502020204030204" pitchFamily="34" charset="0"/>
                        </a:rPr>
                        <a:t>7</a:t>
                      </a:r>
                    </a:p>
                  </a:txBody>
                  <a:tcPr marL="12219" marR="12219" marT="12219" marB="0" anchor="b">
                    <a:lnL>
                      <a:noFill/>
                    </a:lnL>
                    <a:lnR>
                      <a:noFill/>
                    </a:lnR>
                    <a:lnT>
                      <a:noFill/>
                    </a:lnT>
                    <a:lnB>
                      <a:noFill/>
                    </a:lnB>
                  </a:tcPr>
                </a:tc>
                <a:tc>
                  <a:txBody>
                    <a:bodyPr/>
                    <a:lstStyle/>
                    <a:p>
                      <a:pPr algn="l" fontAlgn="b"/>
                      <a:r>
                        <a:rPr lang="en-US" sz="1400" b="0" i="0" u="none" strike="noStrike">
                          <a:solidFill>
                            <a:srgbClr val="000000"/>
                          </a:solidFill>
                          <a:effectLst/>
                          <a:latin typeface="Calibri" panose="020F0502020204030204" pitchFamily="34" charset="0"/>
                        </a:rPr>
                        <a:t> $         19,800 </a:t>
                      </a:r>
                    </a:p>
                  </a:txBody>
                  <a:tcPr marL="12219" marR="12219" marT="12219"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6</a:t>
                      </a:r>
                    </a:p>
                  </a:txBody>
                  <a:tcPr marL="12219" marR="12219" marT="12219"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4</a:t>
                      </a:r>
                    </a:p>
                  </a:txBody>
                  <a:tcPr marL="12219" marR="12219" marT="12219" marB="0" anchor="b">
                    <a:lnL>
                      <a:noFill/>
                    </a:lnL>
                    <a:lnR>
                      <a:noFill/>
                    </a:lnR>
                    <a:lnT>
                      <a:noFill/>
                    </a:lnT>
                    <a:lnB>
                      <a:noFill/>
                    </a:lnB>
                  </a:tcPr>
                </a:tc>
                <a:extLst>
                  <a:ext uri="{0D108BD9-81ED-4DB2-BD59-A6C34878D82A}">
                    <a16:rowId xmlns:a16="http://schemas.microsoft.com/office/drawing/2014/main" val="3988324065"/>
                  </a:ext>
                </a:extLst>
              </a:tr>
              <a:tr h="244384">
                <a:tc>
                  <a:txBody>
                    <a:bodyPr/>
                    <a:lstStyle/>
                    <a:p>
                      <a:pPr algn="ctr" fontAlgn="b"/>
                      <a:r>
                        <a:rPr lang="en-US" sz="1400" b="0" i="0" u="none" strike="noStrike">
                          <a:solidFill>
                            <a:srgbClr val="000000"/>
                          </a:solidFill>
                          <a:effectLst/>
                          <a:latin typeface="Calibri" panose="020F0502020204030204" pitchFamily="34" charset="0"/>
                        </a:rPr>
                        <a:t>8</a:t>
                      </a:r>
                    </a:p>
                  </a:txBody>
                  <a:tcPr marL="12219" marR="12219" marT="12219" marB="0" anchor="b">
                    <a:lnL>
                      <a:noFill/>
                    </a:lnL>
                    <a:lnR>
                      <a:noFill/>
                    </a:lnR>
                    <a:lnT>
                      <a:noFill/>
                    </a:lnT>
                    <a:lnB>
                      <a:noFill/>
                    </a:lnB>
                  </a:tcPr>
                </a:tc>
                <a:tc>
                  <a:txBody>
                    <a:bodyPr/>
                    <a:lstStyle/>
                    <a:p>
                      <a:pPr algn="l" fontAlgn="b"/>
                      <a:r>
                        <a:rPr lang="en-US" sz="1400" b="0" i="0" u="none" strike="noStrike">
                          <a:solidFill>
                            <a:srgbClr val="000000"/>
                          </a:solidFill>
                          <a:effectLst/>
                          <a:latin typeface="Calibri" panose="020F0502020204030204" pitchFamily="34" charset="0"/>
                        </a:rPr>
                        <a:t> $         13,120 </a:t>
                      </a:r>
                    </a:p>
                  </a:txBody>
                  <a:tcPr marL="12219" marR="12219" marT="12219"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5</a:t>
                      </a:r>
                    </a:p>
                  </a:txBody>
                  <a:tcPr marL="12219" marR="12219" marT="12219"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5</a:t>
                      </a:r>
                    </a:p>
                  </a:txBody>
                  <a:tcPr marL="12219" marR="12219" marT="12219" marB="0" anchor="b">
                    <a:lnL>
                      <a:noFill/>
                    </a:lnL>
                    <a:lnR>
                      <a:noFill/>
                    </a:lnR>
                    <a:lnT>
                      <a:noFill/>
                    </a:lnT>
                    <a:lnB>
                      <a:noFill/>
                    </a:lnB>
                  </a:tcPr>
                </a:tc>
                <a:extLst>
                  <a:ext uri="{0D108BD9-81ED-4DB2-BD59-A6C34878D82A}">
                    <a16:rowId xmlns:a16="http://schemas.microsoft.com/office/drawing/2014/main" val="766089333"/>
                  </a:ext>
                </a:extLst>
              </a:tr>
              <a:tr h="244384">
                <a:tc>
                  <a:txBody>
                    <a:bodyPr/>
                    <a:lstStyle/>
                    <a:p>
                      <a:pPr algn="ctr" fontAlgn="b"/>
                      <a:r>
                        <a:rPr lang="en-US" sz="1400" b="0" i="0" u="none" strike="noStrike">
                          <a:solidFill>
                            <a:srgbClr val="000000"/>
                          </a:solidFill>
                          <a:effectLst/>
                          <a:latin typeface="Calibri" panose="020F0502020204030204" pitchFamily="34" charset="0"/>
                        </a:rPr>
                        <a:t>9</a:t>
                      </a:r>
                    </a:p>
                  </a:txBody>
                  <a:tcPr marL="12219" marR="12219" marT="12219" marB="0" anchor="b">
                    <a:lnL>
                      <a:noFill/>
                    </a:lnL>
                    <a:lnR>
                      <a:noFill/>
                    </a:lnR>
                    <a:lnT>
                      <a:noFill/>
                    </a:lnT>
                    <a:lnB>
                      <a:noFill/>
                    </a:lnB>
                  </a:tcPr>
                </a:tc>
                <a:tc>
                  <a:txBody>
                    <a:bodyPr/>
                    <a:lstStyle/>
                    <a:p>
                      <a:pPr algn="l" fontAlgn="b"/>
                      <a:r>
                        <a:rPr lang="en-US" sz="1400" b="0" i="0" u="none" strike="noStrike">
                          <a:solidFill>
                            <a:srgbClr val="000000"/>
                          </a:solidFill>
                          <a:effectLst/>
                          <a:latin typeface="Calibri" panose="020F0502020204030204" pitchFamily="34" charset="0"/>
                        </a:rPr>
                        <a:t> $         14,900 </a:t>
                      </a:r>
                    </a:p>
                  </a:txBody>
                  <a:tcPr marL="12219" marR="12219" marT="12219"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2</a:t>
                      </a:r>
                    </a:p>
                  </a:txBody>
                  <a:tcPr marL="12219" marR="12219" marT="12219"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5</a:t>
                      </a:r>
                    </a:p>
                  </a:txBody>
                  <a:tcPr marL="12219" marR="12219" marT="12219" marB="0" anchor="b">
                    <a:lnL>
                      <a:noFill/>
                    </a:lnL>
                    <a:lnR>
                      <a:noFill/>
                    </a:lnR>
                    <a:lnT>
                      <a:noFill/>
                    </a:lnT>
                    <a:lnB>
                      <a:noFill/>
                    </a:lnB>
                  </a:tcPr>
                </a:tc>
                <a:extLst>
                  <a:ext uri="{0D108BD9-81ED-4DB2-BD59-A6C34878D82A}">
                    <a16:rowId xmlns:a16="http://schemas.microsoft.com/office/drawing/2014/main" val="3483172662"/>
                  </a:ext>
                </a:extLst>
              </a:tr>
              <a:tr h="244384">
                <a:tc>
                  <a:txBody>
                    <a:bodyPr/>
                    <a:lstStyle/>
                    <a:p>
                      <a:pPr algn="ctr" fontAlgn="b"/>
                      <a:r>
                        <a:rPr lang="en-US" sz="1400" b="0" i="0" u="none" strike="noStrike">
                          <a:solidFill>
                            <a:srgbClr val="000000"/>
                          </a:solidFill>
                          <a:effectLst/>
                          <a:latin typeface="Calibri" panose="020F0502020204030204" pitchFamily="34" charset="0"/>
                        </a:rPr>
                        <a:t>10</a:t>
                      </a:r>
                    </a:p>
                  </a:txBody>
                  <a:tcPr marL="12219" marR="12219" marT="12219" marB="0" anchor="b">
                    <a:lnL>
                      <a:noFill/>
                    </a:lnL>
                    <a:lnR>
                      <a:noFill/>
                    </a:lnR>
                    <a:lnT>
                      <a:noFill/>
                    </a:lnT>
                    <a:lnB>
                      <a:noFill/>
                    </a:lnB>
                  </a:tcPr>
                </a:tc>
                <a:tc>
                  <a:txBody>
                    <a:bodyPr/>
                    <a:lstStyle/>
                    <a:p>
                      <a:pPr algn="l" fontAlgn="b"/>
                      <a:r>
                        <a:rPr lang="en-US" sz="1400" b="0" i="0" u="none" strike="noStrike">
                          <a:solidFill>
                            <a:srgbClr val="000000"/>
                          </a:solidFill>
                          <a:effectLst/>
                          <a:latin typeface="Calibri" panose="020F0502020204030204" pitchFamily="34" charset="0"/>
                        </a:rPr>
                        <a:t> $         23,400 </a:t>
                      </a:r>
                    </a:p>
                  </a:txBody>
                  <a:tcPr marL="12219" marR="12219" marT="12219"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10</a:t>
                      </a:r>
                    </a:p>
                  </a:txBody>
                  <a:tcPr marL="12219" marR="12219" marT="12219"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4</a:t>
                      </a:r>
                    </a:p>
                  </a:txBody>
                  <a:tcPr marL="12219" marR="12219" marT="12219" marB="0" anchor="b">
                    <a:lnL>
                      <a:noFill/>
                    </a:lnL>
                    <a:lnR>
                      <a:noFill/>
                    </a:lnR>
                    <a:lnT>
                      <a:noFill/>
                    </a:lnT>
                    <a:lnB>
                      <a:noFill/>
                    </a:lnB>
                  </a:tcPr>
                </a:tc>
                <a:extLst>
                  <a:ext uri="{0D108BD9-81ED-4DB2-BD59-A6C34878D82A}">
                    <a16:rowId xmlns:a16="http://schemas.microsoft.com/office/drawing/2014/main" val="4230513739"/>
                  </a:ext>
                </a:extLst>
              </a:tr>
              <a:tr h="244384">
                <a:tc>
                  <a:txBody>
                    <a:bodyPr/>
                    <a:lstStyle/>
                    <a:p>
                      <a:pPr algn="ctr" fontAlgn="b"/>
                      <a:r>
                        <a:rPr lang="en-US" sz="1400" b="0" i="0" u="none" strike="noStrike">
                          <a:solidFill>
                            <a:srgbClr val="000000"/>
                          </a:solidFill>
                          <a:effectLst/>
                          <a:latin typeface="Calibri" panose="020F0502020204030204" pitchFamily="34" charset="0"/>
                        </a:rPr>
                        <a:t>11</a:t>
                      </a:r>
                    </a:p>
                  </a:txBody>
                  <a:tcPr marL="12219" marR="12219" marT="12219" marB="0" anchor="b">
                    <a:lnL>
                      <a:noFill/>
                    </a:lnL>
                    <a:lnR>
                      <a:noFill/>
                    </a:lnR>
                    <a:lnT>
                      <a:noFill/>
                    </a:lnT>
                    <a:lnB>
                      <a:noFill/>
                    </a:lnB>
                  </a:tcPr>
                </a:tc>
                <a:tc>
                  <a:txBody>
                    <a:bodyPr/>
                    <a:lstStyle/>
                    <a:p>
                      <a:pPr algn="l" fontAlgn="b"/>
                      <a:r>
                        <a:rPr lang="en-US" sz="1400" b="0" i="0" u="none" strike="noStrike">
                          <a:solidFill>
                            <a:srgbClr val="000000"/>
                          </a:solidFill>
                          <a:effectLst/>
                          <a:latin typeface="Calibri" panose="020F0502020204030204" pitchFamily="34" charset="0"/>
                        </a:rPr>
                        <a:t> $         79,900 </a:t>
                      </a:r>
                    </a:p>
                  </a:txBody>
                  <a:tcPr marL="12219" marR="12219" marT="12219"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14</a:t>
                      </a:r>
                    </a:p>
                  </a:txBody>
                  <a:tcPr marL="12219" marR="12219" marT="12219"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12219" marR="12219" marT="12219" marB="0" anchor="b">
                    <a:lnL>
                      <a:noFill/>
                    </a:lnL>
                    <a:lnR>
                      <a:noFill/>
                    </a:lnR>
                    <a:lnT>
                      <a:noFill/>
                    </a:lnT>
                    <a:lnB>
                      <a:noFill/>
                    </a:lnB>
                  </a:tcPr>
                </a:tc>
                <a:extLst>
                  <a:ext uri="{0D108BD9-81ED-4DB2-BD59-A6C34878D82A}">
                    <a16:rowId xmlns:a16="http://schemas.microsoft.com/office/drawing/2014/main" val="2080945891"/>
                  </a:ext>
                </a:extLst>
              </a:tr>
            </a:tbl>
          </a:graphicData>
        </a:graphic>
      </p:graphicFrame>
      <p:sp>
        <p:nvSpPr>
          <p:cNvPr id="11" name="TextBox 10"/>
          <p:cNvSpPr txBox="1"/>
          <p:nvPr/>
        </p:nvSpPr>
        <p:spPr>
          <a:xfrm>
            <a:off x="1104900" y="2249546"/>
            <a:ext cx="1219200" cy="523220"/>
          </a:xfrm>
          <a:prstGeom prst="rect">
            <a:avLst/>
          </a:prstGeom>
          <a:noFill/>
        </p:spPr>
        <p:txBody>
          <a:bodyPr wrap="square" rtlCol="0">
            <a:spAutoFit/>
          </a:bodyPr>
          <a:lstStyle/>
          <a:p>
            <a:pPr algn="ctr"/>
            <a:r>
              <a:rPr lang="en-US" sz="1400">
                <a:solidFill>
                  <a:schemeClr val="accent2">
                    <a:lumMod val="75000"/>
                  </a:schemeClr>
                </a:solidFill>
              </a:rPr>
              <a:t>Dependent Variable</a:t>
            </a:r>
          </a:p>
        </p:txBody>
      </p:sp>
      <p:sp>
        <p:nvSpPr>
          <p:cNvPr id="12" name="TextBox 11"/>
          <p:cNvSpPr txBox="1"/>
          <p:nvPr/>
        </p:nvSpPr>
        <p:spPr>
          <a:xfrm>
            <a:off x="2171700" y="2249546"/>
            <a:ext cx="1219200" cy="523220"/>
          </a:xfrm>
          <a:prstGeom prst="rect">
            <a:avLst/>
          </a:prstGeom>
          <a:noFill/>
        </p:spPr>
        <p:txBody>
          <a:bodyPr wrap="square" rtlCol="0">
            <a:spAutoFit/>
          </a:bodyPr>
          <a:lstStyle/>
          <a:p>
            <a:pPr algn="ctr"/>
            <a:r>
              <a:rPr lang="en-US" sz="1400">
                <a:solidFill>
                  <a:schemeClr val="accent2">
                    <a:lumMod val="75000"/>
                  </a:schemeClr>
                </a:solidFill>
              </a:rPr>
              <a:t>Independent Variable </a:t>
            </a:r>
            <a:r>
              <a:rPr lang="en-US" sz="1400" i="1">
                <a:solidFill>
                  <a:schemeClr val="accent2">
                    <a:lumMod val="75000"/>
                  </a:schemeClr>
                </a:solidFill>
              </a:rPr>
              <a:t>x</a:t>
            </a:r>
            <a:r>
              <a:rPr lang="en-US" sz="1400" i="1" baseline="-25000">
                <a:solidFill>
                  <a:schemeClr val="accent2">
                    <a:lumMod val="75000"/>
                  </a:schemeClr>
                </a:solidFill>
              </a:rPr>
              <a:t>1</a:t>
            </a:r>
          </a:p>
        </p:txBody>
      </p:sp>
      <p:sp>
        <p:nvSpPr>
          <p:cNvPr id="13" name="TextBox 12"/>
          <p:cNvSpPr txBox="1"/>
          <p:nvPr/>
        </p:nvSpPr>
        <p:spPr>
          <a:xfrm>
            <a:off x="3200400" y="2249546"/>
            <a:ext cx="1219200" cy="523220"/>
          </a:xfrm>
          <a:prstGeom prst="rect">
            <a:avLst/>
          </a:prstGeom>
          <a:noFill/>
        </p:spPr>
        <p:txBody>
          <a:bodyPr wrap="square" rtlCol="0">
            <a:spAutoFit/>
          </a:bodyPr>
          <a:lstStyle/>
          <a:p>
            <a:pPr algn="ctr"/>
            <a:r>
              <a:rPr lang="en-US" sz="1400">
                <a:solidFill>
                  <a:schemeClr val="accent2">
                    <a:lumMod val="75000"/>
                  </a:schemeClr>
                </a:solidFill>
              </a:rPr>
              <a:t>Independent Variable </a:t>
            </a:r>
            <a:r>
              <a:rPr lang="en-US" sz="1400" i="1">
                <a:solidFill>
                  <a:schemeClr val="accent2">
                    <a:lumMod val="75000"/>
                  </a:schemeClr>
                </a:solidFill>
              </a:rPr>
              <a:t>x</a:t>
            </a:r>
            <a:r>
              <a:rPr lang="en-US" sz="1400" i="1" baseline="-25000">
                <a:solidFill>
                  <a:schemeClr val="accent2">
                    <a:lumMod val="75000"/>
                  </a:schemeClr>
                </a:solidFill>
              </a:rPr>
              <a:t>2</a:t>
            </a:r>
          </a:p>
        </p:txBody>
      </p:sp>
      <p:sp>
        <p:nvSpPr>
          <p:cNvPr id="15" name="Left Brace 14"/>
          <p:cNvSpPr/>
          <p:nvPr/>
        </p:nvSpPr>
        <p:spPr>
          <a:xfrm rot="5400000">
            <a:off x="1626576" y="2418142"/>
            <a:ext cx="175848" cy="838200"/>
          </a:xfrm>
          <a:prstGeom prst="lef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16" name="Left Brace 15"/>
          <p:cNvSpPr/>
          <p:nvPr/>
        </p:nvSpPr>
        <p:spPr>
          <a:xfrm rot="5400000">
            <a:off x="2655276" y="2418142"/>
            <a:ext cx="175848" cy="838200"/>
          </a:xfrm>
          <a:prstGeom prst="lef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17" name="Left Brace 16"/>
          <p:cNvSpPr/>
          <p:nvPr/>
        </p:nvSpPr>
        <p:spPr>
          <a:xfrm rot="5400000">
            <a:off x="3691596" y="2424171"/>
            <a:ext cx="175848" cy="838200"/>
          </a:xfrm>
          <a:prstGeom prst="lef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18" name="TextBox 17"/>
          <p:cNvSpPr txBox="1"/>
          <p:nvPr/>
        </p:nvSpPr>
        <p:spPr>
          <a:xfrm>
            <a:off x="5029200" y="2816969"/>
            <a:ext cx="3810000" cy="3139321"/>
          </a:xfrm>
          <a:prstGeom prst="rect">
            <a:avLst/>
          </a:prstGeom>
          <a:noFill/>
        </p:spPr>
        <p:txBody>
          <a:bodyPr wrap="square" rtlCol="0">
            <a:spAutoFit/>
          </a:bodyPr>
          <a:lstStyle/>
          <a:p>
            <a:r>
              <a:rPr lang="en-US"/>
              <a:t>Annual Salary is based on two factors (independent variables).</a:t>
            </a:r>
          </a:p>
          <a:p>
            <a:endParaRPr lang="en-US"/>
          </a:p>
          <a:p>
            <a:r>
              <a:rPr lang="en-US" b="1" u="sng"/>
              <a:t>Steps</a:t>
            </a:r>
            <a:r>
              <a:rPr lang="en-US"/>
              <a:t>:</a:t>
            </a:r>
          </a:p>
          <a:p>
            <a:pPr marL="342900" indent="-342900">
              <a:buFont typeface="+mj-lt"/>
              <a:buAutoNum type="arabicPeriod"/>
            </a:pPr>
            <a:r>
              <a:rPr lang="en-US"/>
              <a:t>plot the variables</a:t>
            </a:r>
          </a:p>
          <a:p>
            <a:pPr marL="342900" indent="-342900">
              <a:buFont typeface="+mj-lt"/>
              <a:buAutoNum type="arabicPeriod"/>
            </a:pPr>
            <a:r>
              <a:rPr lang="en-US"/>
              <a:t>identify outliers</a:t>
            </a:r>
          </a:p>
          <a:p>
            <a:pPr marL="342900" indent="-342900">
              <a:buFont typeface="+mj-lt"/>
              <a:buAutoNum type="arabicPeriod"/>
            </a:pPr>
            <a:r>
              <a:rPr lang="en-US"/>
              <a:t>is relationship linear?</a:t>
            </a:r>
          </a:p>
          <a:p>
            <a:pPr marL="342900" indent="-342900">
              <a:buFont typeface="+mj-lt"/>
              <a:buAutoNum type="arabicPeriod"/>
            </a:pPr>
            <a:r>
              <a:rPr lang="en-US"/>
              <a:t>create regression model</a:t>
            </a:r>
          </a:p>
          <a:p>
            <a:pPr marL="342900" indent="-342900">
              <a:buFont typeface="+mj-lt"/>
              <a:buAutoNum type="arabicPeriod"/>
            </a:pPr>
            <a:r>
              <a:rPr lang="en-US"/>
              <a:t>evaluate p-values</a:t>
            </a:r>
          </a:p>
          <a:p>
            <a:pPr marL="342900" indent="-342900">
              <a:buFont typeface="+mj-lt"/>
              <a:buAutoNum type="arabicPeriod"/>
            </a:pPr>
            <a:r>
              <a:rPr lang="en-US"/>
              <a:t>calculate forecast</a:t>
            </a:r>
          </a:p>
          <a:p>
            <a:pPr marL="342900" indent="-342900">
              <a:buFont typeface="+mj-lt"/>
              <a:buAutoNum type="arabicPeriod"/>
            </a:pPr>
            <a:r>
              <a:rPr lang="en-US"/>
              <a:t>define confidence interval</a:t>
            </a:r>
          </a:p>
        </p:txBody>
      </p:sp>
    </p:spTree>
    <p:extLst>
      <p:ext uri="{BB962C8B-B14F-4D97-AF65-F5344CB8AC3E}">
        <p14:creationId xmlns:p14="http://schemas.microsoft.com/office/powerpoint/2010/main" val="415217971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Scatter Plots &amp; Outliers</a:t>
            </a:r>
          </a:p>
        </p:txBody>
      </p:sp>
      <p:sp>
        <p:nvSpPr>
          <p:cNvPr id="4" name="Date Placeholder 3"/>
          <p:cNvSpPr>
            <a:spLocks noGrp="1"/>
          </p:cNvSpPr>
          <p:nvPr>
            <p:ph type="dt" sz="half" idx="10"/>
          </p:nvPr>
        </p:nvSpPr>
        <p:spPr/>
        <p:txBody>
          <a:bodyPr/>
          <a:lstStyle/>
          <a:p>
            <a:r>
              <a:rPr lang="en-US"/>
              <a:t>3.303</a:t>
            </a:r>
          </a:p>
        </p:txBody>
      </p:sp>
      <p:sp>
        <p:nvSpPr>
          <p:cNvPr id="5" name="Footer Placeholder 4"/>
          <p:cNvSpPr>
            <a:spLocks noGrp="1"/>
          </p:cNvSpPr>
          <p:nvPr>
            <p:ph type="ftr" sz="quarter" idx="11"/>
          </p:nvPr>
        </p:nvSpPr>
        <p:spPr/>
        <p:txBody>
          <a:bodyPr/>
          <a:lstStyle/>
          <a:p>
            <a:r>
              <a:rPr lang="en-US"/>
              <a:t>Basic Time Series Forecasting Methods</a:t>
            </a:r>
          </a:p>
        </p:txBody>
      </p:sp>
      <p:sp>
        <p:nvSpPr>
          <p:cNvPr id="3" name="Slide Number Placeholder 2"/>
          <p:cNvSpPr>
            <a:spLocks noGrp="1"/>
          </p:cNvSpPr>
          <p:nvPr>
            <p:ph type="sldNum" sz="quarter" idx="12"/>
          </p:nvPr>
        </p:nvSpPr>
        <p:spPr/>
        <p:txBody>
          <a:bodyPr/>
          <a:lstStyle/>
          <a:p>
            <a:fld id="{A1F167E5-13F8-40E9-B8EF-670F625BAC1B}" type="slidenum">
              <a:rPr lang="en-US" smtClean="0"/>
              <a:pPr/>
              <a:t>94</a:t>
            </a:fld>
            <a:endParaRPr lang="en-US"/>
          </a:p>
        </p:txBody>
      </p:sp>
      <p:pic>
        <p:nvPicPr>
          <p:cNvPr id="6" name="Picture 5"/>
          <p:cNvPicPr>
            <a:picLocks noChangeAspect="1"/>
          </p:cNvPicPr>
          <p:nvPr/>
        </p:nvPicPr>
        <p:blipFill>
          <a:blip r:embed="rId2"/>
          <a:stretch>
            <a:fillRect/>
          </a:stretch>
        </p:blipFill>
        <p:spPr>
          <a:xfrm>
            <a:off x="292212" y="1371600"/>
            <a:ext cx="3886200" cy="2335855"/>
          </a:xfrm>
          <a:prstGeom prst="rect">
            <a:avLst/>
          </a:prstGeom>
        </p:spPr>
      </p:pic>
      <p:sp>
        <p:nvSpPr>
          <p:cNvPr id="7" name="Oval 6"/>
          <p:cNvSpPr/>
          <p:nvPr/>
        </p:nvSpPr>
        <p:spPr>
          <a:xfrm>
            <a:off x="2996268" y="182022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allout: Line with Accent Bar 7"/>
          <p:cNvSpPr/>
          <p:nvPr/>
        </p:nvSpPr>
        <p:spPr>
          <a:xfrm>
            <a:off x="3907523" y="1282975"/>
            <a:ext cx="1371600" cy="609600"/>
          </a:xfrm>
          <a:prstGeom prst="accentCallout1">
            <a:avLst>
              <a:gd name="adj1" fmla="val 18750"/>
              <a:gd name="adj2" fmla="val -8333"/>
              <a:gd name="adj3" fmla="val 101215"/>
              <a:gd name="adj4" fmla="val -52796"/>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lumMod val="65000"/>
                    <a:lumOff val="35000"/>
                  </a:schemeClr>
                </a:solidFill>
              </a:rPr>
              <a:t>President’s salary; exclude?</a:t>
            </a:r>
          </a:p>
        </p:txBody>
      </p:sp>
      <p:pic>
        <p:nvPicPr>
          <p:cNvPr id="9" name="Picture 8"/>
          <p:cNvPicPr>
            <a:picLocks noChangeAspect="1"/>
          </p:cNvPicPr>
          <p:nvPr/>
        </p:nvPicPr>
        <p:blipFill>
          <a:blip r:embed="rId3"/>
          <a:stretch>
            <a:fillRect/>
          </a:stretch>
        </p:blipFill>
        <p:spPr>
          <a:xfrm>
            <a:off x="292212" y="3833830"/>
            <a:ext cx="3886200" cy="2335855"/>
          </a:xfrm>
          <a:prstGeom prst="rect">
            <a:avLst/>
          </a:prstGeom>
        </p:spPr>
      </p:pic>
      <p:sp>
        <p:nvSpPr>
          <p:cNvPr id="10" name="TextBox 9"/>
          <p:cNvSpPr txBox="1"/>
          <p:nvPr/>
        </p:nvSpPr>
        <p:spPr>
          <a:xfrm>
            <a:off x="4678680" y="2353328"/>
            <a:ext cx="4236720" cy="3000821"/>
          </a:xfrm>
          <a:prstGeom prst="rect">
            <a:avLst/>
          </a:prstGeom>
          <a:noFill/>
        </p:spPr>
        <p:txBody>
          <a:bodyPr wrap="square" rtlCol="0">
            <a:spAutoFit/>
          </a:bodyPr>
          <a:lstStyle/>
          <a:p>
            <a:pPr>
              <a:lnSpc>
                <a:spcPct val="150000"/>
              </a:lnSpc>
            </a:pPr>
            <a:r>
              <a:rPr lang="en-US">
                <a:latin typeface="Book Antiqua" panose="02040602050305030304" pitchFamily="18" charset="0"/>
              </a:rPr>
              <a:t>Both independent variables visually allude to a relationship. This is confirmed through a correlation analysis with </a:t>
            </a:r>
            <a:r>
              <a:rPr lang="en-US" i="1">
                <a:latin typeface="Book Antiqua" panose="02040602050305030304" pitchFamily="18" charset="0"/>
              </a:rPr>
              <a:t>Salary vs Experience </a:t>
            </a:r>
            <a:r>
              <a:rPr lang="en-US">
                <a:latin typeface="Book Antiqua" panose="02040602050305030304" pitchFamily="18" charset="0"/>
              </a:rPr>
              <a:t>having an </a:t>
            </a:r>
            <a:r>
              <a:rPr lang="en-US" i="1">
                <a:latin typeface="Book Antiqua" panose="02040602050305030304" pitchFamily="18" charset="0"/>
              </a:rPr>
              <a:t>R</a:t>
            </a:r>
            <a:r>
              <a:rPr lang="en-US">
                <a:latin typeface="Book Antiqua" panose="02040602050305030304" pitchFamily="18" charset="0"/>
              </a:rPr>
              <a:t> = 0.67 (</a:t>
            </a:r>
            <a:r>
              <a:rPr lang="en-US" i="1">
                <a:latin typeface="Book Antiqua" panose="02040602050305030304" pitchFamily="18" charset="0"/>
              </a:rPr>
              <a:t>R</a:t>
            </a:r>
            <a:r>
              <a:rPr lang="en-US">
                <a:latin typeface="Book Antiqua" panose="02040602050305030304" pitchFamily="18" charset="0"/>
              </a:rPr>
              <a:t> = 0.74 with outlier removed) and </a:t>
            </a:r>
            <a:r>
              <a:rPr lang="en-US" i="1">
                <a:latin typeface="Book Antiqua" panose="02040602050305030304" pitchFamily="18" charset="0"/>
              </a:rPr>
              <a:t>Salary vs Grade Level</a:t>
            </a:r>
            <a:r>
              <a:rPr lang="en-US">
                <a:latin typeface="Book Antiqua" panose="02040602050305030304" pitchFamily="18" charset="0"/>
              </a:rPr>
              <a:t> having an </a:t>
            </a:r>
            <a:r>
              <a:rPr lang="en-US" i="1">
                <a:latin typeface="Book Antiqua" panose="02040602050305030304" pitchFamily="18" charset="0"/>
              </a:rPr>
              <a:t>R</a:t>
            </a:r>
            <a:r>
              <a:rPr lang="en-US">
                <a:latin typeface="Book Antiqua" panose="02040602050305030304" pitchFamily="18" charset="0"/>
              </a:rPr>
              <a:t> = -0.95.</a:t>
            </a:r>
          </a:p>
        </p:txBody>
      </p:sp>
    </p:spTree>
    <p:extLst>
      <p:ext uri="{BB962C8B-B14F-4D97-AF65-F5344CB8AC3E}">
        <p14:creationId xmlns:p14="http://schemas.microsoft.com/office/powerpoint/2010/main" val="41167850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Identify Outliers</a:t>
            </a:r>
          </a:p>
        </p:txBody>
      </p:sp>
      <p:sp>
        <p:nvSpPr>
          <p:cNvPr id="4" name="Date Placeholder 3"/>
          <p:cNvSpPr>
            <a:spLocks noGrp="1"/>
          </p:cNvSpPr>
          <p:nvPr>
            <p:ph type="dt" sz="half" idx="10"/>
          </p:nvPr>
        </p:nvSpPr>
        <p:spPr/>
        <p:txBody>
          <a:bodyPr/>
          <a:lstStyle/>
          <a:p>
            <a:r>
              <a:rPr lang="en-US"/>
              <a:t>3.303</a:t>
            </a:r>
          </a:p>
        </p:txBody>
      </p:sp>
      <p:sp>
        <p:nvSpPr>
          <p:cNvPr id="5" name="Footer Placeholder 4"/>
          <p:cNvSpPr>
            <a:spLocks noGrp="1"/>
          </p:cNvSpPr>
          <p:nvPr>
            <p:ph type="ftr" sz="quarter" idx="11"/>
          </p:nvPr>
        </p:nvSpPr>
        <p:spPr/>
        <p:txBody>
          <a:bodyPr/>
          <a:lstStyle/>
          <a:p>
            <a:r>
              <a:rPr lang="en-US"/>
              <a:t>Basic Time Series Forecasting Methods</a:t>
            </a:r>
          </a:p>
        </p:txBody>
      </p:sp>
      <p:sp>
        <p:nvSpPr>
          <p:cNvPr id="3" name="Slide Number Placeholder 2"/>
          <p:cNvSpPr>
            <a:spLocks noGrp="1"/>
          </p:cNvSpPr>
          <p:nvPr>
            <p:ph type="sldNum" sz="quarter" idx="12"/>
          </p:nvPr>
        </p:nvSpPr>
        <p:spPr/>
        <p:txBody>
          <a:bodyPr/>
          <a:lstStyle/>
          <a:p>
            <a:fld id="{A1F167E5-13F8-40E9-B8EF-670F625BAC1B}" type="slidenum">
              <a:rPr lang="en-US" smtClean="0"/>
              <a:pPr/>
              <a:t>95</a:t>
            </a:fld>
            <a:endParaRPr lang="en-US"/>
          </a:p>
        </p:txBody>
      </p:sp>
      <p:graphicFrame>
        <p:nvGraphicFramePr>
          <p:cNvPr id="6" name="Table 5"/>
          <p:cNvGraphicFramePr>
            <a:graphicFrameLocks noGrp="1"/>
          </p:cNvGraphicFramePr>
          <p:nvPr/>
        </p:nvGraphicFramePr>
        <p:xfrm>
          <a:off x="859872" y="2132063"/>
          <a:ext cx="3479800" cy="3015615"/>
        </p:xfrm>
        <a:graphic>
          <a:graphicData uri="http://schemas.openxmlformats.org/drawingml/2006/table">
            <a:tbl>
              <a:tblPr/>
              <a:tblGrid>
                <a:gridCol w="684551">
                  <a:extLst>
                    <a:ext uri="{9D8B030D-6E8A-4147-A177-3AD203B41FA5}">
                      <a16:colId xmlns:a16="http://schemas.microsoft.com/office/drawing/2014/main" val="2177303448"/>
                    </a:ext>
                  </a:extLst>
                </a:gridCol>
                <a:gridCol w="900058">
                  <a:extLst>
                    <a:ext uri="{9D8B030D-6E8A-4147-A177-3AD203B41FA5}">
                      <a16:colId xmlns:a16="http://schemas.microsoft.com/office/drawing/2014/main" val="1051208856"/>
                    </a:ext>
                  </a:extLst>
                </a:gridCol>
                <a:gridCol w="598982">
                  <a:extLst>
                    <a:ext uri="{9D8B030D-6E8A-4147-A177-3AD203B41FA5}">
                      <a16:colId xmlns:a16="http://schemas.microsoft.com/office/drawing/2014/main" val="2862614469"/>
                    </a:ext>
                  </a:extLst>
                </a:gridCol>
                <a:gridCol w="735258">
                  <a:extLst>
                    <a:ext uri="{9D8B030D-6E8A-4147-A177-3AD203B41FA5}">
                      <a16:colId xmlns:a16="http://schemas.microsoft.com/office/drawing/2014/main" val="2132044214"/>
                    </a:ext>
                  </a:extLst>
                </a:gridCol>
                <a:gridCol w="560951">
                  <a:extLst>
                    <a:ext uri="{9D8B030D-6E8A-4147-A177-3AD203B41FA5}">
                      <a16:colId xmlns:a16="http://schemas.microsoft.com/office/drawing/2014/main" val="1344310673"/>
                    </a:ext>
                  </a:extLst>
                </a:gridCol>
              </a:tblGrid>
              <a:tr h="361950">
                <a:tc>
                  <a:txBody>
                    <a:bodyPr/>
                    <a:lstStyle/>
                    <a:p>
                      <a:pPr algn="ctr" fontAlgn="b"/>
                      <a:r>
                        <a:rPr lang="en-US" sz="1100" b="1" i="0" u="none" strike="noStrike">
                          <a:solidFill>
                            <a:srgbClr val="000000"/>
                          </a:solidFill>
                          <a:effectLst/>
                          <a:latin typeface="Calibri" panose="020F0502020204030204" pitchFamily="34" charset="0"/>
                        </a:rPr>
                        <a:t>Data ID</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1" i="0" u="none" strike="noStrike">
                          <a:solidFill>
                            <a:srgbClr val="000000"/>
                          </a:solidFill>
                          <a:effectLst/>
                          <a:latin typeface="Calibri" panose="020F0502020204030204" pitchFamily="34" charset="0"/>
                        </a:rPr>
                        <a:t>Annual Salary</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1" i="0" u="none" strike="noStrike">
                          <a:solidFill>
                            <a:srgbClr val="000000"/>
                          </a:solidFill>
                          <a:effectLst/>
                          <a:latin typeface="Calibri" panose="020F0502020204030204" pitchFamily="34" charset="0"/>
                        </a:rPr>
                        <a:t>SD from Mean</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1" i="0" u="none" strike="noStrike">
                          <a:solidFill>
                            <a:srgbClr val="000000"/>
                          </a:solidFill>
                          <a:effectLst/>
                          <a:latin typeface="Calibri" panose="020F0502020204030204" pitchFamily="34" charset="0"/>
                        </a:rPr>
                        <a:t>Years Experience</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1" i="0" u="none" strike="noStrike">
                          <a:solidFill>
                            <a:srgbClr val="000000"/>
                          </a:solidFill>
                          <a:effectLst/>
                          <a:latin typeface="Calibri" panose="020F0502020204030204" pitchFamily="34" charset="0"/>
                        </a:rPr>
                        <a:t>Grade Level</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308751968"/>
                  </a:ext>
                </a:extLst>
              </a:tr>
              <a:tr h="190500">
                <a:tc>
                  <a:txBody>
                    <a:bodyPr/>
                    <a:lstStyle/>
                    <a:p>
                      <a:pPr algn="ctr" fontAlgn="b"/>
                      <a:r>
                        <a:rPr lang="en-US" sz="1100" b="0" i="0" u="none" strike="noStrike">
                          <a:solidFill>
                            <a:srgbClr val="000000"/>
                          </a:solidFill>
                          <a:effectLst/>
                          <a:latin typeface="Calibri" panose="020F0502020204030204" pitchFamily="34" charset="0"/>
                        </a:rPr>
                        <a:t>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solidFill>
                            <a:srgbClr val="000000"/>
                          </a:solidFill>
                          <a:effectLst/>
                          <a:latin typeface="Calibri" panose="020F0502020204030204" pitchFamily="34" charset="0"/>
                        </a:rPr>
                        <a:t> $          41,100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panose="020F0502020204030204" pitchFamily="34" charset="0"/>
                        </a:rPr>
                        <a:t>0.48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panose="020F0502020204030204" pitchFamily="34" charset="0"/>
                        </a:rPr>
                        <a:t>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panose="020F0502020204030204" pitchFamily="34" charset="0"/>
                        </a:rPr>
                        <a:t>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217650964"/>
                  </a:ext>
                </a:extLst>
              </a:tr>
              <a:tr h="190500">
                <a:tc>
                  <a:txBody>
                    <a:bodyPr/>
                    <a:lstStyle/>
                    <a:p>
                      <a:pPr algn="ctr" fontAlgn="b"/>
                      <a:r>
                        <a:rPr lang="en-US" sz="11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37,500 </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0.29</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14</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tcPr>
                </a:tc>
                <a:extLst>
                  <a:ext uri="{0D108BD9-81ED-4DB2-BD59-A6C34878D82A}">
                    <a16:rowId xmlns:a16="http://schemas.microsoft.com/office/drawing/2014/main" val="1962740913"/>
                  </a:ext>
                </a:extLst>
              </a:tr>
              <a:tr h="190500">
                <a:tc>
                  <a:txBody>
                    <a:bodyPr/>
                    <a:lstStyle/>
                    <a:p>
                      <a:pPr algn="ctr" fontAlgn="b"/>
                      <a:r>
                        <a:rPr lang="en-US" sz="1100" b="0"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29,870 </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-0.12</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11</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tcPr>
                </a:tc>
                <a:extLst>
                  <a:ext uri="{0D108BD9-81ED-4DB2-BD59-A6C34878D82A}">
                    <a16:rowId xmlns:a16="http://schemas.microsoft.com/office/drawing/2014/main" val="1573623994"/>
                  </a:ext>
                </a:extLst>
              </a:tr>
              <a:tr h="190500">
                <a:tc>
                  <a:txBody>
                    <a:bodyPr/>
                    <a:lstStyle/>
                    <a:p>
                      <a:pPr algn="ctr" fontAlgn="b"/>
                      <a:r>
                        <a:rPr lang="en-US" sz="1100" b="0" i="0" u="none" strike="noStrike">
                          <a:solidFill>
                            <a:srgbClr val="000000"/>
                          </a:solidFill>
                          <a:effectLst/>
                          <a:latin typeface="Calibri" panose="020F0502020204030204" pitchFamily="34" charset="0"/>
                        </a:rPr>
                        <a:t>4</a:t>
                      </a: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23,430 </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-0.46</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4</a:t>
                      </a:r>
                    </a:p>
                  </a:txBody>
                  <a:tcPr marL="9525" marR="9525" marT="9525" marB="0" anchor="b">
                    <a:lnL>
                      <a:noFill/>
                    </a:lnL>
                    <a:lnR>
                      <a:noFill/>
                    </a:lnR>
                    <a:lnT>
                      <a:noFill/>
                    </a:lnT>
                    <a:lnB>
                      <a:noFill/>
                    </a:lnB>
                  </a:tcPr>
                </a:tc>
                <a:extLst>
                  <a:ext uri="{0D108BD9-81ED-4DB2-BD59-A6C34878D82A}">
                    <a16:rowId xmlns:a16="http://schemas.microsoft.com/office/drawing/2014/main" val="3822850905"/>
                  </a:ext>
                </a:extLst>
              </a:tr>
              <a:tr h="190500">
                <a:tc>
                  <a:txBody>
                    <a:bodyPr/>
                    <a:lstStyle/>
                    <a:p>
                      <a:pPr algn="ctr" fontAlgn="b"/>
                      <a:r>
                        <a:rPr lang="en-US" sz="1100" b="0" i="0" u="none" strike="noStrike">
                          <a:solidFill>
                            <a:srgbClr val="000000"/>
                          </a:solidFill>
                          <a:effectLst/>
                          <a:latin typeface="Calibri" panose="020F0502020204030204" pitchFamily="34" charset="0"/>
                        </a:rPr>
                        <a:t>5</a:t>
                      </a: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45,180 </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0.69</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18</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extLst>
                  <a:ext uri="{0D108BD9-81ED-4DB2-BD59-A6C34878D82A}">
                    <a16:rowId xmlns:a16="http://schemas.microsoft.com/office/drawing/2014/main" val="2846187874"/>
                  </a:ext>
                </a:extLst>
              </a:tr>
              <a:tr h="190500">
                <a:tc>
                  <a:txBody>
                    <a:bodyPr/>
                    <a:lstStyle/>
                    <a:p>
                      <a:pPr algn="ctr" fontAlgn="b"/>
                      <a:r>
                        <a:rPr lang="en-US" sz="1100" b="0" i="0" u="none" strike="noStrike">
                          <a:solidFill>
                            <a:srgbClr val="000000"/>
                          </a:solidFill>
                          <a:effectLst/>
                          <a:latin typeface="Calibri" panose="020F0502020204030204" pitchFamily="34" charset="0"/>
                        </a:rPr>
                        <a:t>6</a:t>
                      </a: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24,900 </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-0.38</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8</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4</a:t>
                      </a:r>
                    </a:p>
                  </a:txBody>
                  <a:tcPr marL="9525" marR="9525" marT="9525" marB="0" anchor="b">
                    <a:lnL>
                      <a:noFill/>
                    </a:lnL>
                    <a:lnR>
                      <a:noFill/>
                    </a:lnR>
                    <a:lnT>
                      <a:noFill/>
                    </a:lnT>
                    <a:lnB>
                      <a:noFill/>
                    </a:lnB>
                  </a:tcPr>
                </a:tc>
                <a:extLst>
                  <a:ext uri="{0D108BD9-81ED-4DB2-BD59-A6C34878D82A}">
                    <a16:rowId xmlns:a16="http://schemas.microsoft.com/office/drawing/2014/main" val="3011087810"/>
                  </a:ext>
                </a:extLst>
              </a:tr>
              <a:tr h="190500">
                <a:tc>
                  <a:txBody>
                    <a:bodyPr/>
                    <a:lstStyle/>
                    <a:p>
                      <a:pPr algn="ctr" fontAlgn="b"/>
                      <a:r>
                        <a:rPr lang="en-US" sz="1100" b="0" i="0" u="none" strike="noStrike">
                          <a:solidFill>
                            <a:srgbClr val="000000"/>
                          </a:solidFill>
                          <a:effectLst/>
                          <a:latin typeface="Calibri" panose="020F0502020204030204" pitchFamily="34" charset="0"/>
                        </a:rPr>
                        <a:t>7</a:t>
                      </a: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19,800 </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-0.65</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6</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4</a:t>
                      </a:r>
                    </a:p>
                  </a:txBody>
                  <a:tcPr marL="9525" marR="9525" marT="9525" marB="0" anchor="b">
                    <a:lnL>
                      <a:noFill/>
                    </a:lnL>
                    <a:lnR>
                      <a:noFill/>
                    </a:lnR>
                    <a:lnT>
                      <a:noFill/>
                    </a:lnT>
                    <a:lnB>
                      <a:noFill/>
                    </a:lnB>
                  </a:tcPr>
                </a:tc>
                <a:extLst>
                  <a:ext uri="{0D108BD9-81ED-4DB2-BD59-A6C34878D82A}">
                    <a16:rowId xmlns:a16="http://schemas.microsoft.com/office/drawing/2014/main" val="553381283"/>
                  </a:ext>
                </a:extLst>
              </a:tr>
              <a:tr h="190500">
                <a:tc>
                  <a:txBody>
                    <a:bodyPr/>
                    <a:lstStyle/>
                    <a:p>
                      <a:pPr algn="ctr" fontAlgn="b"/>
                      <a:r>
                        <a:rPr lang="en-US" sz="1100" b="0" i="0" u="none" strike="noStrike">
                          <a:solidFill>
                            <a:srgbClr val="000000"/>
                          </a:solidFill>
                          <a:effectLst/>
                          <a:latin typeface="Calibri" panose="020F0502020204030204" pitchFamily="34" charset="0"/>
                        </a:rPr>
                        <a:t>8</a:t>
                      </a: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13,120 </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-1.00</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5</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5</a:t>
                      </a:r>
                    </a:p>
                  </a:txBody>
                  <a:tcPr marL="9525" marR="9525" marT="9525" marB="0" anchor="b">
                    <a:lnL>
                      <a:noFill/>
                    </a:lnL>
                    <a:lnR>
                      <a:noFill/>
                    </a:lnR>
                    <a:lnT>
                      <a:noFill/>
                    </a:lnT>
                    <a:lnB>
                      <a:noFill/>
                    </a:lnB>
                  </a:tcPr>
                </a:tc>
                <a:extLst>
                  <a:ext uri="{0D108BD9-81ED-4DB2-BD59-A6C34878D82A}">
                    <a16:rowId xmlns:a16="http://schemas.microsoft.com/office/drawing/2014/main" val="3846435789"/>
                  </a:ext>
                </a:extLst>
              </a:tr>
              <a:tr h="190500">
                <a:tc>
                  <a:txBody>
                    <a:bodyPr/>
                    <a:lstStyle/>
                    <a:p>
                      <a:pPr algn="ctr" fontAlgn="b"/>
                      <a:r>
                        <a:rPr lang="en-US" sz="1100" b="0" i="0" u="none" strike="noStrike">
                          <a:solidFill>
                            <a:srgbClr val="000000"/>
                          </a:solidFill>
                          <a:effectLst/>
                          <a:latin typeface="Calibri" panose="020F0502020204030204" pitchFamily="34" charset="0"/>
                        </a:rPr>
                        <a:t>9</a:t>
                      </a: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14,900 </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-0.91</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5</a:t>
                      </a:r>
                    </a:p>
                  </a:txBody>
                  <a:tcPr marL="9525" marR="9525" marT="9525" marB="0" anchor="b">
                    <a:lnL>
                      <a:noFill/>
                    </a:lnL>
                    <a:lnR>
                      <a:noFill/>
                    </a:lnR>
                    <a:lnT>
                      <a:noFill/>
                    </a:lnT>
                    <a:lnB>
                      <a:noFill/>
                    </a:lnB>
                  </a:tcPr>
                </a:tc>
                <a:extLst>
                  <a:ext uri="{0D108BD9-81ED-4DB2-BD59-A6C34878D82A}">
                    <a16:rowId xmlns:a16="http://schemas.microsoft.com/office/drawing/2014/main" val="2807824818"/>
                  </a:ext>
                </a:extLst>
              </a:tr>
              <a:tr h="190500">
                <a:tc>
                  <a:txBody>
                    <a:bodyPr/>
                    <a:lstStyle/>
                    <a:p>
                      <a:pPr algn="ctr" fontAlgn="b"/>
                      <a:r>
                        <a:rPr lang="en-US" sz="1100" b="0" i="0" u="none" strike="noStrike">
                          <a:solidFill>
                            <a:srgbClr val="000000"/>
                          </a:solidFill>
                          <a:effectLst/>
                          <a:latin typeface="Calibri" panose="020F0502020204030204" pitchFamily="34" charset="0"/>
                        </a:rPr>
                        <a:t>10</a:t>
                      </a: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23,400 </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-0.46</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10</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4</a:t>
                      </a:r>
                    </a:p>
                  </a:txBody>
                  <a:tcPr marL="9525" marR="9525" marT="9525" marB="0" anchor="b">
                    <a:lnL>
                      <a:noFill/>
                    </a:lnL>
                    <a:lnR>
                      <a:noFill/>
                    </a:lnR>
                    <a:lnT>
                      <a:noFill/>
                    </a:lnT>
                    <a:lnB>
                      <a:noFill/>
                    </a:lnB>
                  </a:tcPr>
                </a:tc>
                <a:extLst>
                  <a:ext uri="{0D108BD9-81ED-4DB2-BD59-A6C34878D82A}">
                    <a16:rowId xmlns:a16="http://schemas.microsoft.com/office/drawing/2014/main" val="414440913"/>
                  </a:ext>
                </a:extLst>
              </a:tr>
              <a:tr h="190500">
                <a:tc>
                  <a:txBody>
                    <a:bodyPr/>
                    <a:lstStyle/>
                    <a:p>
                      <a:pPr algn="ctr" fontAlgn="b"/>
                      <a:r>
                        <a:rPr lang="en-US" sz="1100" b="0" i="0" u="none" strike="noStrike">
                          <a:solidFill>
                            <a:srgbClr val="000000"/>
                          </a:solidFill>
                          <a:effectLst/>
                          <a:latin typeface="Calibri" panose="020F0502020204030204" pitchFamily="34" charset="0"/>
                        </a:rPr>
                        <a:t>11</a:t>
                      </a: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79,900 </a:t>
                      </a:r>
                    </a:p>
                  </a:txBody>
                  <a:tcPr marL="9525" marR="9525" marT="9525" marB="0" anchor="b">
                    <a:lnL>
                      <a:noFill/>
                    </a:lnL>
                    <a:lnR>
                      <a:noFill/>
                    </a:lnR>
                    <a:lnT>
                      <a:noFill/>
                    </a:lnT>
                    <a:lnB>
                      <a:noFill/>
                    </a:lnB>
                  </a:tcPr>
                </a:tc>
                <a:tc>
                  <a:txBody>
                    <a:bodyPr/>
                    <a:lstStyle/>
                    <a:p>
                      <a:pPr algn="ctr" fontAlgn="b"/>
                      <a:r>
                        <a:rPr lang="en-US" sz="1100" b="0" i="0" u="none" strike="noStrike">
                          <a:solidFill>
                            <a:srgbClr val="9C0006"/>
                          </a:solidFill>
                          <a:effectLst/>
                          <a:latin typeface="Calibri" panose="020F0502020204030204" pitchFamily="34" charset="0"/>
                        </a:rPr>
                        <a:t>2.53</a:t>
                      </a:r>
                    </a:p>
                  </a:txBody>
                  <a:tcPr marL="9525" marR="9525" marT="9525" marB="0" anchor="b">
                    <a:lnL>
                      <a:noFill/>
                    </a:lnL>
                    <a:lnR>
                      <a:noFill/>
                    </a:lnR>
                    <a:lnT>
                      <a:noFill/>
                    </a:lnT>
                    <a:lnB>
                      <a:noFill/>
                    </a:lnB>
                    <a:solidFill>
                      <a:srgbClr val="FFC7CE"/>
                    </a:solidFill>
                  </a:tcPr>
                </a:tc>
                <a:tc>
                  <a:txBody>
                    <a:bodyPr/>
                    <a:lstStyle/>
                    <a:p>
                      <a:pPr algn="ctr" fontAlgn="b"/>
                      <a:r>
                        <a:rPr lang="en-US" sz="1100" b="0" i="0" u="none" strike="noStrike">
                          <a:solidFill>
                            <a:srgbClr val="000000"/>
                          </a:solidFill>
                          <a:effectLst/>
                          <a:latin typeface="Calibri" panose="020F0502020204030204" pitchFamily="34" charset="0"/>
                        </a:rPr>
                        <a:t>14</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extLst>
                  <a:ext uri="{0D108BD9-81ED-4DB2-BD59-A6C34878D82A}">
                    <a16:rowId xmlns:a16="http://schemas.microsoft.com/office/drawing/2014/main" val="1163868558"/>
                  </a:ext>
                </a:extLst>
              </a:tr>
              <a:tr h="76200">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7957542"/>
                  </a:ext>
                </a:extLst>
              </a:tr>
              <a:tr h="190500">
                <a:tc>
                  <a:txBody>
                    <a:bodyPr/>
                    <a:lstStyle/>
                    <a:p>
                      <a:pPr algn="l" fontAlgn="b"/>
                      <a:r>
                        <a:rPr lang="en-US" sz="1100" b="0" i="0" u="none" strike="noStrike">
                          <a:solidFill>
                            <a:srgbClr val="000000"/>
                          </a:solidFill>
                          <a:effectLst/>
                          <a:latin typeface="Calibri" panose="020F0502020204030204" pitchFamily="34" charset="0"/>
                        </a:rPr>
                        <a:t>Std Dev</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solidFill>
                            <a:srgbClr val="000000"/>
                          </a:solidFill>
                          <a:effectLst/>
                          <a:latin typeface="Calibri" panose="020F0502020204030204" pitchFamily="34" charset="0"/>
                        </a:rPr>
                        <a:t> $          18,924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panose="020F0502020204030204" pitchFamily="34" charset="0"/>
                        </a:rPr>
                        <a:t>5.06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panose="020F0502020204030204" pitchFamily="34" charset="0"/>
                        </a:rPr>
                        <a:t>1.21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467235150"/>
                  </a:ext>
                </a:extLst>
              </a:tr>
              <a:tr h="190500">
                <a:tc>
                  <a:txBody>
                    <a:bodyPr/>
                    <a:lstStyle/>
                    <a:p>
                      <a:pPr algn="l" fontAlgn="b"/>
                      <a:r>
                        <a:rPr lang="en-US" sz="1100" b="0" i="0" u="none" strike="noStrike">
                          <a:solidFill>
                            <a:srgbClr val="000000"/>
                          </a:solidFill>
                          <a:effectLst/>
                          <a:latin typeface="Calibri" panose="020F0502020204030204" pitchFamily="34" charset="0"/>
                        </a:rPr>
                        <a:t>Mean</a:t>
                      </a: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32,100 </a:t>
                      </a: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8.82</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3.45</a:t>
                      </a:r>
                    </a:p>
                  </a:txBody>
                  <a:tcPr marL="9525" marR="9525" marT="9525" marB="0" anchor="b">
                    <a:lnL>
                      <a:noFill/>
                    </a:lnL>
                    <a:lnR>
                      <a:noFill/>
                    </a:lnR>
                    <a:lnT>
                      <a:noFill/>
                    </a:lnT>
                    <a:lnB>
                      <a:noFill/>
                    </a:lnB>
                  </a:tcPr>
                </a:tc>
                <a:extLst>
                  <a:ext uri="{0D108BD9-81ED-4DB2-BD59-A6C34878D82A}">
                    <a16:rowId xmlns:a16="http://schemas.microsoft.com/office/drawing/2014/main" val="1302256320"/>
                  </a:ext>
                </a:extLst>
              </a:tr>
            </a:tbl>
          </a:graphicData>
        </a:graphic>
      </p:graphicFrame>
      <p:sp>
        <p:nvSpPr>
          <p:cNvPr id="7" name="Callout: Line 6"/>
          <p:cNvSpPr/>
          <p:nvPr/>
        </p:nvSpPr>
        <p:spPr>
          <a:xfrm>
            <a:off x="3048000" y="1563550"/>
            <a:ext cx="2487685" cy="381000"/>
          </a:xfrm>
          <a:prstGeom prst="borderCallout1">
            <a:avLst>
              <a:gd name="adj1" fmla="val 102420"/>
              <a:gd name="adj2" fmla="val 98"/>
              <a:gd name="adj3" fmla="val 253051"/>
              <a:gd name="adj4" fmla="val -11113"/>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accent4">
                    <a:lumMod val="50000"/>
                  </a:schemeClr>
                </a:solidFill>
                <a:latin typeface="Courier New" panose="02070309020205020404" pitchFamily="49" charset="0"/>
                <a:cs typeface="Courier New" panose="02070309020205020404" pitchFamily="49" charset="0"/>
              </a:rPr>
              <a:t>=(B2-B$15)/B$14</a:t>
            </a:r>
          </a:p>
        </p:txBody>
      </p:sp>
      <p:sp>
        <p:nvSpPr>
          <p:cNvPr id="10" name="Callout: Line 9"/>
          <p:cNvSpPr/>
          <p:nvPr/>
        </p:nvSpPr>
        <p:spPr>
          <a:xfrm>
            <a:off x="560315" y="5638800"/>
            <a:ext cx="2487685" cy="381000"/>
          </a:xfrm>
          <a:prstGeom prst="borderCallout1">
            <a:avLst>
              <a:gd name="adj1" fmla="val -3268"/>
              <a:gd name="adj2" fmla="val 30111"/>
              <a:gd name="adj3" fmla="val -196123"/>
              <a:gd name="adj4" fmla="val 55657"/>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accent4">
                    <a:lumMod val="50000"/>
                  </a:schemeClr>
                </a:solidFill>
                <a:latin typeface="Courier New" panose="02070309020205020404" pitchFamily="49" charset="0"/>
                <a:cs typeface="Courier New" panose="02070309020205020404" pitchFamily="49" charset="0"/>
              </a:rPr>
              <a:t>=STDEV.S(B2:B12)</a:t>
            </a:r>
          </a:p>
        </p:txBody>
      </p:sp>
      <p:sp>
        <p:nvSpPr>
          <p:cNvPr id="11" name="Callout: Line 10"/>
          <p:cNvSpPr/>
          <p:nvPr/>
        </p:nvSpPr>
        <p:spPr>
          <a:xfrm>
            <a:off x="3632957" y="5448300"/>
            <a:ext cx="2487685" cy="381000"/>
          </a:xfrm>
          <a:prstGeom prst="borderCallout1">
            <a:avLst>
              <a:gd name="adj1" fmla="val 53980"/>
              <a:gd name="adj2" fmla="val -576"/>
              <a:gd name="adj3" fmla="val -90435"/>
              <a:gd name="adj4" fmla="val -49219"/>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accent4">
                    <a:lumMod val="50000"/>
                  </a:schemeClr>
                </a:solidFill>
                <a:latin typeface="Courier New" panose="02070309020205020404" pitchFamily="49" charset="0"/>
                <a:cs typeface="Courier New" panose="02070309020205020404" pitchFamily="49" charset="0"/>
              </a:rPr>
              <a:t>=AVERAGE(B2:B12)</a:t>
            </a:r>
          </a:p>
        </p:txBody>
      </p:sp>
      <p:sp>
        <p:nvSpPr>
          <p:cNvPr id="12" name="Callout: Line with Accent Bar 11"/>
          <p:cNvSpPr/>
          <p:nvPr/>
        </p:nvSpPr>
        <p:spPr>
          <a:xfrm>
            <a:off x="5029200" y="3923403"/>
            <a:ext cx="2743200" cy="609600"/>
          </a:xfrm>
          <a:prstGeom prst="accentCallout1">
            <a:avLst>
              <a:gd name="adj1" fmla="val 18750"/>
              <a:gd name="adj2" fmla="val -8333"/>
              <a:gd name="adj3" fmla="val 94334"/>
              <a:gd name="adj4" fmla="val -76955"/>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lumMod val="65000"/>
                    <a:lumOff val="35000"/>
                  </a:schemeClr>
                </a:solidFill>
              </a:rPr>
              <a:t>President’s salary is almost 3 standard deviations from the mean so it should be considered an outlier</a:t>
            </a:r>
          </a:p>
        </p:txBody>
      </p:sp>
    </p:spTree>
    <p:extLst>
      <p:ext uri="{BB962C8B-B14F-4D97-AF65-F5344CB8AC3E}">
        <p14:creationId xmlns:p14="http://schemas.microsoft.com/office/powerpoint/2010/main" val="196866574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Establish Normality</a:t>
            </a:r>
          </a:p>
        </p:txBody>
      </p:sp>
      <p:sp>
        <p:nvSpPr>
          <p:cNvPr id="4" name="Date Placeholder 3"/>
          <p:cNvSpPr>
            <a:spLocks noGrp="1"/>
          </p:cNvSpPr>
          <p:nvPr>
            <p:ph type="dt" sz="half" idx="10"/>
          </p:nvPr>
        </p:nvSpPr>
        <p:spPr/>
        <p:txBody>
          <a:bodyPr/>
          <a:lstStyle/>
          <a:p>
            <a:r>
              <a:rPr lang="en-US"/>
              <a:t>3.303</a:t>
            </a:r>
          </a:p>
        </p:txBody>
      </p:sp>
      <p:sp>
        <p:nvSpPr>
          <p:cNvPr id="5" name="Footer Placeholder 4"/>
          <p:cNvSpPr>
            <a:spLocks noGrp="1"/>
          </p:cNvSpPr>
          <p:nvPr>
            <p:ph type="ftr" sz="quarter" idx="11"/>
          </p:nvPr>
        </p:nvSpPr>
        <p:spPr/>
        <p:txBody>
          <a:bodyPr/>
          <a:lstStyle/>
          <a:p>
            <a:r>
              <a:rPr lang="en-US"/>
              <a:t>Basic Time Series Forecasting Methods</a:t>
            </a:r>
          </a:p>
        </p:txBody>
      </p:sp>
      <p:sp>
        <p:nvSpPr>
          <p:cNvPr id="3" name="Slide Number Placeholder 2"/>
          <p:cNvSpPr>
            <a:spLocks noGrp="1"/>
          </p:cNvSpPr>
          <p:nvPr>
            <p:ph type="sldNum" sz="quarter" idx="12"/>
          </p:nvPr>
        </p:nvSpPr>
        <p:spPr/>
        <p:txBody>
          <a:bodyPr/>
          <a:lstStyle/>
          <a:p>
            <a:fld id="{A1F167E5-13F8-40E9-B8EF-670F625BAC1B}" type="slidenum">
              <a:rPr lang="en-US" smtClean="0"/>
              <a:pPr/>
              <a:t>96</a:t>
            </a:fld>
            <a:endParaRPr lang="en-US"/>
          </a:p>
        </p:txBody>
      </p:sp>
      <p:pic>
        <p:nvPicPr>
          <p:cNvPr id="16" name="Picture 15"/>
          <p:cNvPicPr>
            <a:picLocks noChangeAspect="1"/>
          </p:cNvPicPr>
          <p:nvPr/>
        </p:nvPicPr>
        <p:blipFill>
          <a:blip r:embed="rId2"/>
          <a:stretch>
            <a:fillRect/>
          </a:stretch>
        </p:blipFill>
        <p:spPr>
          <a:xfrm>
            <a:off x="457200" y="2778650"/>
            <a:ext cx="3676481" cy="2209800"/>
          </a:xfrm>
          <a:prstGeom prst="rect">
            <a:avLst/>
          </a:prstGeom>
        </p:spPr>
      </p:pic>
      <p:sp>
        <p:nvSpPr>
          <p:cNvPr id="17" name="TextBox 16"/>
          <p:cNvSpPr txBox="1"/>
          <p:nvPr/>
        </p:nvSpPr>
        <p:spPr>
          <a:xfrm>
            <a:off x="4495800" y="3158760"/>
            <a:ext cx="4236720" cy="1338828"/>
          </a:xfrm>
          <a:prstGeom prst="rect">
            <a:avLst/>
          </a:prstGeom>
          <a:noFill/>
        </p:spPr>
        <p:txBody>
          <a:bodyPr wrap="square" rtlCol="0">
            <a:spAutoFit/>
          </a:bodyPr>
          <a:lstStyle/>
          <a:p>
            <a:pPr>
              <a:lnSpc>
                <a:spcPct val="150000"/>
              </a:lnSpc>
            </a:pPr>
            <a:r>
              <a:rPr lang="en-US">
                <a:latin typeface="Book Antiqua" panose="02040602050305030304" pitchFamily="18" charset="0"/>
              </a:rPr>
              <a:t>Based on the histogram, the data is reasonably distributed (assuming that the outlier of data item 11 is excluded).</a:t>
            </a:r>
          </a:p>
        </p:txBody>
      </p:sp>
      <p:sp>
        <p:nvSpPr>
          <p:cNvPr id="18" name="Freeform: Shape 17"/>
          <p:cNvSpPr/>
          <p:nvPr/>
        </p:nvSpPr>
        <p:spPr>
          <a:xfrm>
            <a:off x="721453" y="3333217"/>
            <a:ext cx="2783747" cy="1507231"/>
          </a:xfrm>
          <a:custGeom>
            <a:avLst/>
            <a:gdLst>
              <a:gd name="connsiteX0" fmla="*/ 0 w 2363017"/>
              <a:gd name="connsiteY0" fmla="*/ 1482064 h 1507231"/>
              <a:gd name="connsiteX1" fmla="*/ 100668 w 2363017"/>
              <a:gd name="connsiteY1" fmla="*/ 1465286 h 1507231"/>
              <a:gd name="connsiteX2" fmla="*/ 327171 w 2363017"/>
              <a:gd name="connsiteY2" fmla="*/ 1431730 h 1507231"/>
              <a:gd name="connsiteX3" fmla="*/ 545285 w 2363017"/>
              <a:gd name="connsiteY3" fmla="*/ 1289117 h 1507231"/>
              <a:gd name="connsiteX4" fmla="*/ 687897 w 2363017"/>
              <a:gd name="connsiteY4" fmla="*/ 995502 h 1507231"/>
              <a:gd name="connsiteX5" fmla="*/ 788565 w 2363017"/>
              <a:gd name="connsiteY5" fmla="*/ 626387 h 1507231"/>
              <a:gd name="connsiteX6" fmla="*/ 855677 w 2363017"/>
              <a:gd name="connsiteY6" fmla="*/ 290827 h 1507231"/>
              <a:gd name="connsiteX7" fmla="*/ 989901 w 2363017"/>
              <a:gd name="connsiteY7" fmla="*/ 89491 h 1507231"/>
              <a:gd name="connsiteX8" fmla="*/ 1174459 w 2363017"/>
              <a:gd name="connsiteY8" fmla="*/ 5601 h 1507231"/>
              <a:gd name="connsiteX9" fmla="*/ 1392573 w 2363017"/>
              <a:gd name="connsiteY9" fmla="*/ 30768 h 1507231"/>
              <a:gd name="connsiteX10" fmla="*/ 1560353 w 2363017"/>
              <a:gd name="connsiteY10" fmla="*/ 215326 h 1507231"/>
              <a:gd name="connsiteX11" fmla="*/ 1702965 w 2363017"/>
              <a:gd name="connsiteY11" fmla="*/ 685110 h 1507231"/>
              <a:gd name="connsiteX12" fmla="*/ 1795244 w 2363017"/>
              <a:gd name="connsiteY12" fmla="*/ 1154893 h 1507231"/>
              <a:gd name="connsiteX13" fmla="*/ 1946246 w 2363017"/>
              <a:gd name="connsiteY13" fmla="*/ 1364618 h 1507231"/>
              <a:gd name="connsiteX14" fmla="*/ 2055303 w 2363017"/>
              <a:gd name="connsiteY14" fmla="*/ 1414952 h 1507231"/>
              <a:gd name="connsiteX15" fmla="*/ 2340529 w 2363017"/>
              <a:gd name="connsiteY15" fmla="*/ 1482064 h 1507231"/>
              <a:gd name="connsiteX16" fmla="*/ 2323751 w 2363017"/>
              <a:gd name="connsiteY16" fmla="*/ 1507231 h 150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63017" h="1507231">
                <a:moveTo>
                  <a:pt x="0" y="1482064"/>
                </a:moveTo>
                <a:lnTo>
                  <a:pt x="100668" y="1465286"/>
                </a:lnTo>
                <a:cubicBezTo>
                  <a:pt x="155196" y="1456897"/>
                  <a:pt x="253068" y="1461091"/>
                  <a:pt x="327171" y="1431730"/>
                </a:cubicBezTo>
                <a:cubicBezTo>
                  <a:pt x="401274" y="1402369"/>
                  <a:pt x="485164" y="1361822"/>
                  <a:pt x="545285" y="1289117"/>
                </a:cubicBezTo>
                <a:cubicBezTo>
                  <a:pt x="605406" y="1216412"/>
                  <a:pt x="647350" y="1105957"/>
                  <a:pt x="687897" y="995502"/>
                </a:cubicBezTo>
                <a:cubicBezTo>
                  <a:pt x="728444" y="885047"/>
                  <a:pt x="760602" y="743833"/>
                  <a:pt x="788565" y="626387"/>
                </a:cubicBezTo>
                <a:cubicBezTo>
                  <a:pt x="816528" y="508941"/>
                  <a:pt x="822121" y="380310"/>
                  <a:pt x="855677" y="290827"/>
                </a:cubicBezTo>
                <a:cubicBezTo>
                  <a:pt x="889233" y="201344"/>
                  <a:pt x="936771" y="137029"/>
                  <a:pt x="989901" y="89491"/>
                </a:cubicBezTo>
                <a:cubicBezTo>
                  <a:pt x="1043031" y="41953"/>
                  <a:pt x="1107347" y="15388"/>
                  <a:pt x="1174459" y="5601"/>
                </a:cubicBezTo>
                <a:cubicBezTo>
                  <a:pt x="1241571" y="-4186"/>
                  <a:pt x="1328257" y="-4186"/>
                  <a:pt x="1392573" y="30768"/>
                </a:cubicBezTo>
                <a:cubicBezTo>
                  <a:pt x="1456889" y="65722"/>
                  <a:pt x="1508621" y="106269"/>
                  <a:pt x="1560353" y="215326"/>
                </a:cubicBezTo>
                <a:cubicBezTo>
                  <a:pt x="1612085" y="324383"/>
                  <a:pt x="1663817" y="528516"/>
                  <a:pt x="1702965" y="685110"/>
                </a:cubicBezTo>
                <a:cubicBezTo>
                  <a:pt x="1742113" y="841704"/>
                  <a:pt x="1754697" y="1041642"/>
                  <a:pt x="1795244" y="1154893"/>
                </a:cubicBezTo>
                <a:cubicBezTo>
                  <a:pt x="1835791" y="1268144"/>
                  <a:pt x="1902903" y="1321275"/>
                  <a:pt x="1946246" y="1364618"/>
                </a:cubicBezTo>
                <a:cubicBezTo>
                  <a:pt x="1989589" y="1407961"/>
                  <a:pt x="1989589" y="1395378"/>
                  <a:pt x="2055303" y="1414952"/>
                </a:cubicBezTo>
                <a:cubicBezTo>
                  <a:pt x="2121017" y="1434526"/>
                  <a:pt x="2340529" y="1482064"/>
                  <a:pt x="2340529" y="1482064"/>
                </a:cubicBezTo>
                <a:cubicBezTo>
                  <a:pt x="2385270" y="1497444"/>
                  <a:pt x="2354510" y="1502337"/>
                  <a:pt x="2323751" y="1507231"/>
                </a:cubicBez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725727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Quick Summary of Analysis Steps</a:t>
            </a:r>
          </a:p>
        </p:txBody>
      </p:sp>
      <p:sp>
        <p:nvSpPr>
          <p:cNvPr id="3" name="Content Placeholder 2"/>
          <p:cNvSpPr>
            <a:spLocks noGrp="1"/>
          </p:cNvSpPr>
          <p:nvPr>
            <p:ph idx="1"/>
          </p:nvPr>
        </p:nvSpPr>
        <p:spPr/>
        <p:txBody>
          <a:bodyPr>
            <a:normAutofit/>
          </a:bodyPr>
          <a:lstStyle/>
          <a:p>
            <a:r>
              <a:rPr lang="en-US" dirty="0"/>
              <a:t>For each pair of dependent and independent variables, ask:</a:t>
            </a:r>
          </a:p>
          <a:p>
            <a:pPr marL="798512" lvl="1">
              <a:buFont typeface="Wingdings" panose="05000000000000000000" pitchFamily="2" charset="2"/>
              <a:buChar char="ü"/>
            </a:pPr>
            <a:r>
              <a:rPr lang="en-US" dirty="0"/>
              <a:t>Is there reasonably strong correlation?</a:t>
            </a:r>
          </a:p>
          <a:p>
            <a:pPr marL="798512" lvl="1">
              <a:buFont typeface="Wingdings" panose="05000000000000000000" pitchFamily="2" charset="2"/>
              <a:buChar char="ü"/>
            </a:pPr>
            <a:r>
              <a:rPr lang="en-US" dirty="0"/>
              <a:t>Is the correlation positive or negative?</a:t>
            </a:r>
          </a:p>
          <a:p>
            <a:pPr marL="798512" lvl="1">
              <a:buFont typeface="Wingdings" panose="05000000000000000000" pitchFamily="2" charset="2"/>
              <a:buChar char="ü"/>
            </a:pPr>
            <a:r>
              <a:rPr lang="en-US" dirty="0"/>
              <a:t>Are there outliers and should they be excluded?</a:t>
            </a:r>
          </a:p>
          <a:p>
            <a:pPr marL="798512" lvl="1">
              <a:buFont typeface="Wingdings" panose="05000000000000000000" pitchFamily="2" charset="2"/>
              <a:buChar char="ü"/>
            </a:pPr>
            <a:r>
              <a:rPr lang="en-US" dirty="0"/>
              <a:t>Is the relationship linear, </a:t>
            </a:r>
            <a:r>
              <a:rPr lang="en-US" i="1" dirty="0"/>
              <a:t>i.e.</a:t>
            </a:r>
            <a:r>
              <a:rPr lang="en-US" dirty="0"/>
              <a:t>, is it along a line?</a:t>
            </a:r>
          </a:p>
          <a:p>
            <a:pPr marL="798512" lvl="1">
              <a:buFont typeface="Wingdings" panose="05000000000000000000" pitchFamily="2" charset="2"/>
              <a:buChar char="ü"/>
            </a:pPr>
            <a:r>
              <a:rPr lang="en-US" dirty="0"/>
              <a:t>Does the scatter plot reflect what you expect?</a:t>
            </a:r>
          </a:p>
          <a:p>
            <a:pPr marL="798512" lvl="1">
              <a:buFont typeface="Wingdings" panose="05000000000000000000" pitchFamily="2" charset="2"/>
              <a:buChar char="ü"/>
            </a:pPr>
            <a:r>
              <a:rPr lang="en-US" dirty="0"/>
              <a:t>Is the data reasonably normally distributed?</a:t>
            </a:r>
          </a:p>
        </p:txBody>
      </p:sp>
      <p:sp>
        <p:nvSpPr>
          <p:cNvPr id="4" name="Date Placeholder 3"/>
          <p:cNvSpPr>
            <a:spLocks noGrp="1"/>
          </p:cNvSpPr>
          <p:nvPr>
            <p:ph type="dt" sz="half" idx="10"/>
          </p:nvPr>
        </p:nvSpPr>
        <p:spPr/>
        <p:txBody>
          <a:bodyPr/>
          <a:lstStyle/>
          <a:p>
            <a:r>
              <a:rPr lang="en-US"/>
              <a:t>3.303</a:t>
            </a:r>
          </a:p>
        </p:txBody>
      </p:sp>
      <p:sp>
        <p:nvSpPr>
          <p:cNvPr id="5" name="Footer Placeholder 4"/>
          <p:cNvSpPr>
            <a:spLocks noGrp="1"/>
          </p:cNvSpPr>
          <p:nvPr>
            <p:ph type="ftr" sz="quarter" idx="11"/>
          </p:nvPr>
        </p:nvSpPr>
        <p:spPr/>
        <p:txBody>
          <a:bodyPr/>
          <a:lstStyle/>
          <a:p>
            <a:r>
              <a:rPr lang="en-US"/>
              <a:t>Basic Time Series Forecasting Methods</a:t>
            </a:r>
          </a:p>
        </p:txBody>
      </p:sp>
      <p:sp>
        <p:nvSpPr>
          <p:cNvPr id="6" name="Slide Number Placeholder 5"/>
          <p:cNvSpPr>
            <a:spLocks noGrp="1"/>
          </p:cNvSpPr>
          <p:nvPr>
            <p:ph type="sldNum" sz="quarter" idx="12"/>
          </p:nvPr>
        </p:nvSpPr>
        <p:spPr/>
        <p:txBody>
          <a:bodyPr/>
          <a:lstStyle/>
          <a:p>
            <a:fld id="{A1F167E5-13F8-40E9-B8EF-670F625BAC1B}" type="slidenum">
              <a:rPr lang="en-US" smtClean="0"/>
              <a:pPr/>
              <a:t>97</a:t>
            </a:fld>
            <a:endParaRPr lang="en-US"/>
          </a:p>
        </p:txBody>
      </p:sp>
    </p:spTree>
    <p:extLst>
      <p:ext uri="{BB962C8B-B14F-4D97-AF65-F5344CB8AC3E}">
        <p14:creationId xmlns:p14="http://schemas.microsoft.com/office/powerpoint/2010/main" val="352290365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Develop the Regression Model</a:t>
            </a:r>
          </a:p>
        </p:txBody>
      </p:sp>
      <p:sp>
        <p:nvSpPr>
          <p:cNvPr id="3" name="Date Placeholder 2"/>
          <p:cNvSpPr>
            <a:spLocks noGrp="1"/>
          </p:cNvSpPr>
          <p:nvPr>
            <p:ph type="dt" sz="half" idx="10"/>
          </p:nvPr>
        </p:nvSpPr>
        <p:spPr/>
        <p:txBody>
          <a:bodyPr/>
          <a:lstStyle/>
          <a:p>
            <a:r>
              <a:rPr lang="en-US"/>
              <a:t>3.303</a:t>
            </a:r>
          </a:p>
        </p:txBody>
      </p:sp>
      <p:sp>
        <p:nvSpPr>
          <p:cNvPr id="4" name="Footer Placeholder 3"/>
          <p:cNvSpPr>
            <a:spLocks noGrp="1"/>
          </p:cNvSpPr>
          <p:nvPr>
            <p:ph type="ftr" sz="quarter" idx="11"/>
          </p:nvPr>
        </p:nvSpPr>
        <p:spPr/>
        <p:txBody>
          <a:bodyPr/>
          <a:lstStyle/>
          <a:p>
            <a:r>
              <a:rPr lang="en-US"/>
              <a:t>Basic Time Series Forecasting Methods</a:t>
            </a:r>
          </a:p>
        </p:txBody>
      </p:sp>
      <p:sp>
        <p:nvSpPr>
          <p:cNvPr id="12" name="Slide Number Placeholder 11"/>
          <p:cNvSpPr>
            <a:spLocks noGrp="1"/>
          </p:cNvSpPr>
          <p:nvPr>
            <p:ph type="sldNum" sz="quarter" idx="12"/>
          </p:nvPr>
        </p:nvSpPr>
        <p:spPr/>
        <p:txBody>
          <a:bodyPr/>
          <a:lstStyle/>
          <a:p>
            <a:fld id="{A1F167E5-13F8-40E9-B8EF-670F625BAC1B}" type="slidenum">
              <a:rPr lang="en-US" smtClean="0"/>
              <a:pPr/>
              <a:t>98</a:t>
            </a:fld>
            <a:endParaRPr lang="en-US"/>
          </a:p>
        </p:txBody>
      </p:sp>
      <p:pic>
        <p:nvPicPr>
          <p:cNvPr id="6" name="Picture 2" descr="http://t3.gstatic.com/images?q=tbn:ANd9GcSnZKujQ8N0ypK9yt_KTWo4KPWhEbayP57FW3_W0gNoXhJsyc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39150" y="152400"/>
            <a:ext cx="495300" cy="495300"/>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6"/>
          <p:cNvPicPr>
            <a:picLocks noChangeAspect="1"/>
          </p:cNvPicPr>
          <p:nvPr/>
        </p:nvPicPr>
        <p:blipFill>
          <a:blip r:embed="rId3"/>
          <a:stretch>
            <a:fillRect/>
          </a:stretch>
        </p:blipFill>
        <p:spPr>
          <a:xfrm>
            <a:off x="985838" y="1828529"/>
            <a:ext cx="5495925" cy="3381375"/>
          </a:xfrm>
          <a:prstGeom prst="rect">
            <a:avLst/>
          </a:prstGeom>
        </p:spPr>
      </p:pic>
      <p:sp>
        <p:nvSpPr>
          <p:cNvPr id="8" name="Callout: Line with Accent Bar 7"/>
          <p:cNvSpPr/>
          <p:nvPr/>
        </p:nvSpPr>
        <p:spPr>
          <a:xfrm>
            <a:off x="3733800" y="1676400"/>
            <a:ext cx="2967038" cy="609600"/>
          </a:xfrm>
          <a:prstGeom prst="accentCallout1">
            <a:avLst>
              <a:gd name="adj1" fmla="val 24255"/>
              <a:gd name="adj2" fmla="val -699"/>
              <a:gd name="adj3" fmla="val 132866"/>
              <a:gd name="adj4" fmla="val -24708"/>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solidFill>
                  <a:schemeClr val="tx1">
                    <a:lumMod val="65000"/>
                    <a:lumOff val="35000"/>
                  </a:schemeClr>
                </a:solidFill>
              </a:rPr>
              <a:t>fit of model; must be close to 1; defines predictive power of model; this model has good predictive power</a:t>
            </a:r>
          </a:p>
        </p:txBody>
      </p:sp>
      <p:sp>
        <p:nvSpPr>
          <p:cNvPr id="9" name="Callout: Line with Accent Bar 8"/>
          <p:cNvSpPr/>
          <p:nvPr/>
        </p:nvSpPr>
        <p:spPr>
          <a:xfrm>
            <a:off x="3053239" y="2526509"/>
            <a:ext cx="2967038" cy="737640"/>
          </a:xfrm>
          <a:prstGeom prst="accentCallout1">
            <a:avLst>
              <a:gd name="adj1" fmla="val 27848"/>
              <a:gd name="adj2" fmla="val 100239"/>
              <a:gd name="adj3" fmla="val 124869"/>
              <a:gd name="adj4" fmla="val 105635"/>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a:solidFill>
                  <a:schemeClr val="tx1">
                    <a:lumMod val="65000"/>
                    <a:lumOff val="35000"/>
                  </a:schemeClr>
                </a:solidFill>
              </a:rPr>
              <a:t>this value must be &lt; 0.05; it indicates whether the model is statistically significant; if it’s &gt; 0.05 then there’s not enough data to build a model</a:t>
            </a:r>
          </a:p>
        </p:txBody>
      </p:sp>
      <p:sp>
        <p:nvSpPr>
          <p:cNvPr id="10" name="Callout: Line with Accent Bar 9"/>
          <p:cNvSpPr/>
          <p:nvPr/>
        </p:nvSpPr>
        <p:spPr>
          <a:xfrm>
            <a:off x="5786438" y="4267973"/>
            <a:ext cx="2967038" cy="684756"/>
          </a:xfrm>
          <a:prstGeom prst="accentCallout1">
            <a:avLst>
              <a:gd name="adj1" fmla="val 24255"/>
              <a:gd name="adj2" fmla="val -699"/>
              <a:gd name="adj3" fmla="val 59360"/>
              <a:gd name="adj4" fmla="val -8026"/>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solidFill>
                  <a:schemeClr val="tx1">
                    <a:lumMod val="65000"/>
                    <a:lumOff val="35000"/>
                  </a:schemeClr>
                </a:solidFill>
              </a:rPr>
              <a:t>the p-values must be &lt; 0.05 for each variable that is a significant factor in the prediction; if &gt; 0.05 then it must be excluded</a:t>
            </a:r>
          </a:p>
        </p:txBody>
      </p:sp>
      <p:sp>
        <p:nvSpPr>
          <p:cNvPr id="11" name="Callout: Line with Accent Bar 10"/>
          <p:cNvSpPr/>
          <p:nvPr/>
        </p:nvSpPr>
        <p:spPr>
          <a:xfrm>
            <a:off x="3233738" y="5450413"/>
            <a:ext cx="3368040" cy="609600"/>
          </a:xfrm>
          <a:prstGeom prst="accentCallout1">
            <a:avLst>
              <a:gd name="adj1" fmla="val 24255"/>
              <a:gd name="adj2" fmla="val -699"/>
              <a:gd name="adj3" fmla="val -40529"/>
              <a:gd name="adj4" fmla="val -12503"/>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solidFill>
                  <a:schemeClr val="tx1">
                    <a:lumMod val="65000"/>
                    <a:lumOff val="35000"/>
                  </a:schemeClr>
                </a:solidFill>
              </a:rPr>
              <a:t>coefficients of the model:</a:t>
            </a:r>
          </a:p>
          <a:p>
            <a:r>
              <a:rPr lang="en-US" sz="1200">
                <a:solidFill>
                  <a:schemeClr val="tx1">
                    <a:lumMod val="65000"/>
                    <a:lumOff val="35000"/>
                  </a:schemeClr>
                </a:solidFill>
                <a:latin typeface="Courier New" panose="02070309020205020404" pitchFamily="49" charset="0"/>
                <a:cs typeface="Courier New" panose="02070309020205020404" pitchFamily="49" charset="0"/>
              </a:rPr>
              <a:t>y = 103187 – 982.2x</a:t>
            </a:r>
            <a:r>
              <a:rPr lang="en-US" sz="1200" baseline="-25000">
                <a:solidFill>
                  <a:schemeClr val="tx1">
                    <a:lumMod val="65000"/>
                    <a:lumOff val="35000"/>
                  </a:schemeClr>
                </a:solidFill>
                <a:latin typeface="Courier New" panose="02070309020205020404" pitchFamily="49" charset="0"/>
                <a:cs typeface="Courier New" panose="02070309020205020404" pitchFamily="49" charset="0"/>
              </a:rPr>
              <a:t>1</a:t>
            </a:r>
            <a:r>
              <a:rPr lang="en-US" sz="1200">
                <a:solidFill>
                  <a:schemeClr val="tx1">
                    <a:lumMod val="65000"/>
                    <a:lumOff val="35000"/>
                  </a:schemeClr>
                </a:solidFill>
                <a:latin typeface="Courier New" panose="02070309020205020404" pitchFamily="49" charset="0"/>
                <a:cs typeface="Courier New" panose="02070309020205020404" pitchFamily="49" charset="0"/>
              </a:rPr>
              <a:t> – 18070.5x</a:t>
            </a:r>
            <a:r>
              <a:rPr lang="en-US" sz="1200" baseline="-25000">
                <a:solidFill>
                  <a:schemeClr val="tx1">
                    <a:lumMod val="65000"/>
                    <a:lumOff val="35000"/>
                  </a:schemeClr>
                </a:solidFill>
                <a:latin typeface="Courier New" panose="02070309020205020404" pitchFamily="49" charset="0"/>
                <a:cs typeface="Courier New" panose="02070309020205020404" pitchFamily="49" charset="0"/>
              </a:rPr>
              <a:t>2</a:t>
            </a:r>
          </a:p>
        </p:txBody>
      </p:sp>
    </p:spTree>
    <p:extLst>
      <p:ext uri="{BB962C8B-B14F-4D97-AF65-F5344CB8AC3E}">
        <p14:creationId xmlns:p14="http://schemas.microsoft.com/office/powerpoint/2010/main" val="418866094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Develop the Regression Model</a:t>
            </a:r>
          </a:p>
        </p:txBody>
      </p:sp>
      <p:sp>
        <p:nvSpPr>
          <p:cNvPr id="4" name="Date Placeholder 3"/>
          <p:cNvSpPr>
            <a:spLocks noGrp="1"/>
          </p:cNvSpPr>
          <p:nvPr>
            <p:ph type="dt" sz="half" idx="10"/>
          </p:nvPr>
        </p:nvSpPr>
        <p:spPr/>
        <p:txBody>
          <a:bodyPr/>
          <a:lstStyle/>
          <a:p>
            <a:r>
              <a:rPr lang="en-US"/>
              <a:t>3.303</a:t>
            </a:r>
          </a:p>
        </p:txBody>
      </p:sp>
      <p:sp>
        <p:nvSpPr>
          <p:cNvPr id="5" name="Footer Placeholder 4"/>
          <p:cNvSpPr>
            <a:spLocks noGrp="1"/>
          </p:cNvSpPr>
          <p:nvPr>
            <p:ph type="ftr" sz="quarter" idx="11"/>
          </p:nvPr>
        </p:nvSpPr>
        <p:spPr/>
        <p:txBody>
          <a:bodyPr/>
          <a:lstStyle/>
          <a:p>
            <a:r>
              <a:rPr lang="en-US"/>
              <a:t>Basic Time Series Forecasting Methods</a:t>
            </a:r>
          </a:p>
        </p:txBody>
      </p:sp>
      <p:sp>
        <p:nvSpPr>
          <p:cNvPr id="6" name="Slide Number Placeholder 5"/>
          <p:cNvSpPr>
            <a:spLocks noGrp="1"/>
          </p:cNvSpPr>
          <p:nvPr>
            <p:ph type="sldNum" sz="quarter" idx="12"/>
          </p:nvPr>
        </p:nvSpPr>
        <p:spPr/>
        <p:txBody>
          <a:bodyPr/>
          <a:lstStyle/>
          <a:p>
            <a:fld id="{C0F4FBFA-1248-4AAF-9253-30F121885773}" type="slidenum">
              <a:rPr lang="en-US" smtClean="0"/>
              <a:t>99</a:t>
            </a:fld>
            <a:endParaRPr lang="en-US"/>
          </a:p>
        </p:txBody>
      </p:sp>
      <p:pic>
        <p:nvPicPr>
          <p:cNvPr id="27650" name="Picture 2" descr="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01050" y="92076"/>
            <a:ext cx="571500" cy="44291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95300" y="1593524"/>
            <a:ext cx="8153400" cy="4524315"/>
          </a:xfrm>
          <a:prstGeom prst="rect">
            <a:avLst/>
          </a:prstGeom>
          <a:solidFill>
            <a:schemeClr val="bg1">
              <a:lumMod val="95000"/>
            </a:schemeClr>
          </a:solidFill>
        </p:spPr>
        <p:txBody>
          <a:bodyPr wrap="square">
            <a:spAutoFit/>
          </a:bodyPr>
          <a:lstStyle/>
          <a:p>
            <a:r>
              <a:rPr lang="en-US" sz="1200" dirty="0">
                <a:latin typeface="Courier New" panose="02070309020205020404" pitchFamily="49" charset="0"/>
                <a:cs typeface="Courier New" panose="02070309020205020404" pitchFamily="49" charset="0"/>
              </a:rPr>
              <a:t>&gt; </a:t>
            </a:r>
            <a:r>
              <a:rPr lang="en-US" sz="1200" b="1" dirty="0" err="1">
                <a:latin typeface="Courier New" panose="02070309020205020404" pitchFamily="49" charset="0"/>
                <a:cs typeface="Courier New" panose="02070309020205020404" pitchFamily="49" charset="0"/>
              </a:rPr>
              <a:t>df</a:t>
            </a:r>
            <a:r>
              <a:rPr lang="en-US" sz="1200" b="1" dirty="0">
                <a:latin typeface="Courier New" panose="02070309020205020404" pitchFamily="49" charset="0"/>
                <a:cs typeface="Courier New" panose="02070309020205020404" pitchFamily="49" charset="0"/>
              </a:rPr>
              <a:t> &lt;- </a:t>
            </a:r>
            <a:r>
              <a:rPr lang="en-US" sz="1200" b="1" dirty="0" err="1">
                <a:latin typeface="Courier New" panose="02070309020205020404" pitchFamily="49" charset="0"/>
                <a:cs typeface="Courier New" panose="02070309020205020404" pitchFamily="49" charset="0"/>
              </a:rPr>
              <a:t>read.table</a:t>
            </a:r>
            <a:r>
              <a:rPr lang="en-US" sz="1200" b="1" dirty="0">
                <a:latin typeface="Courier New" panose="02070309020205020404" pitchFamily="49" charset="0"/>
                <a:cs typeface="Courier New" panose="02070309020205020404" pitchFamily="49" charset="0"/>
              </a:rPr>
              <a:t>(file="SalaryData.csv",</a:t>
            </a:r>
            <a:r>
              <a:rPr lang="en-US" sz="1200" b="1" dirty="0" err="1">
                <a:latin typeface="Courier New" panose="02070309020205020404" pitchFamily="49" charset="0"/>
                <a:cs typeface="Courier New" panose="02070309020205020404" pitchFamily="49" charset="0"/>
              </a:rPr>
              <a:t>sep</a:t>
            </a:r>
            <a:r>
              <a:rPr lang="en-US" sz="1200" b="1" dirty="0">
                <a:latin typeface="Courier New" panose="02070309020205020404" pitchFamily="49" charset="0"/>
                <a:cs typeface="Courier New" panose="02070309020205020404" pitchFamily="49" charset="0"/>
              </a:rPr>
              <a:t>=",",header=</a:t>
            </a:r>
            <a:r>
              <a:rPr lang="en-US" sz="1200" b="1" dirty="0" err="1">
                <a:latin typeface="Courier New" panose="02070309020205020404" pitchFamily="49" charset="0"/>
                <a:cs typeface="Courier New" panose="02070309020205020404" pitchFamily="49" charset="0"/>
              </a:rPr>
              <a:t>TRUE,stringsAsFactors</a:t>
            </a:r>
            <a:r>
              <a:rPr lang="en-US" sz="1200" b="1" dirty="0">
                <a:latin typeface="Courier New" panose="02070309020205020404" pitchFamily="49" charset="0"/>
                <a:cs typeface="Courier New" panose="02070309020205020404" pitchFamily="49" charset="0"/>
              </a:rPr>
              <a:t>=FALSE)</a:t>
            </a:r>
          </a:p>
          <a:p>
            <a:r>
              <a:rPr lang="en-US" sz="1200" dirty="0">
                <a:latin typeface="Courier New" panose="02070309020205020404" pitchFamily="49" charset="0"/>
                <a:cs typeface="Courier New" panose="02070309020205020404" pitchFamily="49" charset="0"/>
              </a:rPr>
              <a:t>&gt; </a:t>
            </a:r>
            <a:r>
              <a:rPr lang="en-US" sz="1200" b="1" dirty="0">
                <a:latin typeface="Courier New" panose="02070309020205020404" pitchFamily="49" charset="0"/>
                <a:cs typeface="Courier New" panose="02070309020205020404" pitchFamily="49" charset="0"/>
              </a:rPr>
              <a:t>pred &lt;- lm(Salary ~ Exp + Level, </a:t>
            </a:r>
            <a:r>
              <a:rPr lang="en-US" sz="1200" b="1" dirty="0" err="1">
                <a:latin typeface="Courier New" panose="02070309020205020404" pitchFamily="49" charset="0"/>
                <a:cs typeface="Courier New" panose="02070309020205020404" pitchFamily="49" charset="0"/>
              </a:rPr>
              <a:t>df</a:t>
            </a:r>
            <a:r>
              <a:rPr lang="en-US" sz="1200" b="1" dirty="0">
                <a:latin typeface="Courier New" panose="02070309020205020404" pitchFamily="49" charset="0"/>
                <a:cs typeface="Courier New" panose="02070309020205020404" pitchFamily="49" charset="0"/>
              </a:rPr>
              <a:t>)</a:t>
            </a:r>
          </a:p>
          <a:p>
            <a:r>
              <a:rPr lang="en-US" sz="1200" dirty="0">
                <a:latin typeface="Courier New" panose="02070309020205020404" pitchFamily="49" charset="0"/>
                <a:cs typeface="Courier New" panose="02070309020205020404" pitchFamily="49" charset="0"/>
              </a:rPr>
              <a:t>&gt; </a:t>
            </a:r>
            <a:r>
              <a:rPr lang="en-US" sz="1200" b="1" dirty="0">
                <a:latin typeface="Courier New" panose="02070309020205020404" pitchFamily="49" charset="0"/>
                <a:cs typeface="Courier New" panose="02070309020205020404" pitchFamily="49" charset="0"/>
              </a:rPr>
              <a:t>summary(pred)</a:t>
            </a:r>
          </a:p>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Call:</a:t>
            </a:r>
          </a:p>
          <a:p>
            <a:r>
              <a:rPr lang="en-US" sz="1200" dirty="0">
                <a:latin typeface="Courier New" panose="02070309020205020404" pitchFamily="49" charset="0"/>
                <a:cs typeface="Courier New" panose="02070309020205020404" pitchFamily="49" charset="0"/>
              </a:rPr>
              <a:t>lm(formula = Salary ~ Exp + Level, data = </a:t>
            </a:r>
            <a:r>
              <a:rPr lang="en-US" sz="1200" dirty="0" err="1">
                <a:latin typeface="Courier New" panose="02070309020205020404" pitchFamily="49" charset="0"/>
                <a:cs typeface="Courier New" panose="02070309020205020404" pitchFamily="49" charset="0"/>
              </a:rPr>
              <a:t>df</a:t>
            </a:r>
            <a:r>
              <a:rPr lang="en-US" sz="1200" dirty="0">
                <a:latin typeface="Courier New" panose="02070309020205020404" pitchFamily="49" charset="0"/>
                <a:cs typeface="Courier New" panose="02070309020205020404" pitchFamily="49" charset="0"/>
              </a:rPr>
              <a:t>)</a:t>
            </a:r>
          </a:p>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Residuals:</a:t>
            </a:r>
          </a:p>
          <a:p>
            <a:r>
              <a:rPr lang="en-US" sz="1200" dirty="0">
                <a:latin typeface="Courier New" panose="02070309020205020404" pitchFamily="49" charset="0"/>
                <a:cs typeface="Courier New" panose="02070309020205020404" pitchFamily="49" charset="0"/>
              </a:rPr>
              <a:t>   Min     1Q Median     3Q    Max </a:t>
            </a:r>
          </a:p>
          <a:p>
            <a:r>
              <a:rPr lang="en-US" sz="1200" dirty="0">
                <a:latin typeface="Courier New" panose="02070309020205020404" pitchFamily="49" charset="0"/>
                <a:cs typeface="Courier New" panose="02070309020205020404" pitchFamily="49" charset="0"/>
              </a:rPr>
              <a:t> -8301  -4357   1853   3174   8535 </a:t>
            </a:r>
          </a:p>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Coefficients:</a:t>
            </a:r>
          </a:p>
          <a:p>
            <a:r>
              <a:rPr lang="en-US" sz="1200" dirty="0">
                <a:latin typeface="Courier New" panose="02070309020205020404" pitchFamily="49" charset="0"/>
                <a:cs typeface="Courier New" panose="02070309020205020404" pitchFamily="49" charset="0"/>
              </a:rPr>
              <a:t>            Estimate Std. Error t value </a:t>
            </a:r>
            <a:r>
              <a:rPr lang="en-US" sz="1200" dirty="0" err="1">
                <a:latin typeface="Courier New" panose="02070309020205020404" pitchFamily="49" charset="0"/>
                <a:cs typeface="Courier New" panose="02070309020205020404" pitchFamily="49" charset="0"/>
              </a:rPr>
              <a:t>Pr</a:t>
            </a:r>
            <a:r>
              <a:rPr lang="en-US" sz="1200" dirty="0">
                <a:latin typeface="Courier New" panose="02070309020205020404" pitchFamily="49" charset="0"/>
                <a:cs typeface="Courier New" panose="02070309020205020404" pitchFamily="49" charset="0"/>
              </a:rPr>
              <a:t>(&gt;|t|)    </a:t>
            </a:r>
          </a:p>
          <a:p>
            <a:r>
              <a:rPr lang="en-US" sz="1200" dirty="0">
                <a:latin typeface="Courier New" panose="02070309020205020404" pitchFamily="49" charset="0"/>
                <a:cs typeface="Courier New" panose="02070309020205020404" pitchFamily="49" charset="0"/>
              </a:rPr>
              <a:t>(Intercept) 103187.0    13446.2   7.674 5.88e-05 ***</a:t>
            </a:r>
          </a:p>
          <a:p>
            <a:r>
              <a:rPr lang="en-US" sz="1200" dirty="0">
                <a:latin typeface="Courier New" panose="02070309020205020404" pitchFamily="49" charset="0"/>
                <a:cs typeface="Courier New" panose="02070309020205020404" pitchFamily="49" charset="0"/>
              </a:rPr>
              <a:t>Exp           -982.2      603.5  -1.627    </a:t>
            </a:r>
            <a:r>
              <a:rPr lang="en-US" sz="1200" dirty="0">
                <a:solidFill>
                  <a:schemeClr val="accent6">
                    <a:lumMod val="75000"/>
                  </a:schemeClr>
                </a:solidFill>
                <a:latin typeface="Courier New" panose="02070309020205020404" pitchFamily="49" charset="0"/>
                <a:cs typeface="Courier New" panose="02070309020205020404" pitchFamily="49" charset="0"/>
              </a:rPr>
              <a:t>0.142</a:t>
            </a:r>
            <a:r>
              <a:rPr lang="en-US" sz="1200" dirty="0">
                <a:latin typeface="Courier New" panose="02070309020205020404" pitchFamily="49" charset="0"/>
                <a:cs typeface="Courier New" panose="02070309020205020404" pitchFamily="49" charset="0"/>
              </a:rPr>
              <a:t>    </a:t>
            </a:r>
          </a:p>
          <a:p>
            <a:r>
              <a:rPr lang="en-US" sz="1200" dirty="0">
                <a:latin typeface="Courier New" panose="02070309020205020404" pitchFamily="49" charset="0"/>
                <a:cs typeface="Courier New" panose="02070309020205020404" pitchFamily="49" charset="0"/>
              </a:rPr>
              <a:t>Level       -18070.5     2514.5  -7.186 </a:t>
            </a:r>
            <a:r>
              <a:rPr lang="en-US" sz="1200" dirty="0">
                <a:solidFill>
                  <a:schemeClr val="accent6">
                    <a:lumMod val="75000"/>
                  </a:schemeClr>
                </a:solidFill>
                <a:latin typeface="Courier New" panose="02070309020205020404" pitchFamily="49" charset="0"/>
                <a:cs typeface="Courier New" panose="02070309020205020404" pitchFamily="49" charset="0"/>
              </a:rPr>
              <a:t>9.37e-05 ***</a:t>
            </a:r>
          </a:p>
          <a:p>
            <a:r>
              <a:rPr lang="en-US" sz="1200" dirty="0">
                <a:latin typeface="Courier New" panose="02070309020205020404" pitchFamily="49" charset="0"/>
                <a:cs typeface="Courier New" panose="02070309020205020404" pitchFamily="49" charset="0"/>
              </a:rPr>
              <a:t>---</a:t>
            </a:r>
          </a:p>
          <a:p>
            <a:r>
              <a:rPr lang="en-US" sz="1200" dirty="0" err="1">
                <a:latin typeface="Courier New" panose="02070309020205020404" pitchFamily="49" charset="0"/>
                <a:cs typeface="Courier New" panose="02070309020205020404" pitchFamily="49" charset="0"/>
              </a:rPr>
              <a:t>Signif</a:t>
            </a:r>
            <a:r>
              <a:rPr lang="en-US" sz="1200" dirty="0">
                <a:latin typeface="Courier New" panose="02070309020205020404" pitchFamily="49" charset="0"/>
                <a:cs typeface="Courier New" panose="02070309020205020404" pitchFamily="49" charset="0"/>
              </a:rPr>
              <a:t>. codes:  0 ‘***’ 0.001 ‘**’ 0.01 ‘*’ 0.05 ‘.’ 0.1 ‘ ’ 1</a:t>
            </a:r>
          </a:p>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Residual standard error: 5789 on 8 degrees of freedom</a:t>
            </a:r>
          </a:p>
          <a:p>
            <a:r>
              <a:rPr lang="en-US" sz="1200" dirty="0">
                <a:latin typeface="Courier New" panose="02070309020205020404" pitchFamily="49" charset="0"/>
                <a:cs typeface="Courier New" panose="02070309020205020404" pitchFamily="49" charset="0"/>
              </a:rPr>
              <a:t>Multiple R-squared:  0.9251,    </a:t>
            </a:r>
            <a:r>
              <a:rPr lang="en-US" sz="1200" dirty="0">
                <a:solidFill>
                  <a:schemeClr val="accent6">
                    <a:lumMod val="75000"/>
                  </a:schemeClr>
                </a:solidFill>
                <a:latin typeface="Courier New" panose="02070309020205020404" pitchFamily="49" charset="0"/>
                <a:cs typeface="Courier New" panose="02070309020205020404" pitchFamily="49" charset="0"/>
              </a:rPr>
              <a:t>Adjusted R-squared:  0.9064</a:t>
            </a:r>
            <a:r>
              <a:rPr lang="en-US" sz="1200" dirty="0">
                <a:latin typeface="Courier New" panose="02070309020205020404" pitchFamily="49" charset="0"/>
                <a:cs typeface="Courier New" panose="02070309020205020404" pitchFamily="49" charset="0"/>
              </a:rPr>
              <a:t> </a:t>
            </a:r>
          </a:p>
          <a:p>
            <a:r>
              <a:rPr lang="en-US" sz="1200" dirty="0">
                <a:solidFill>
                  <a:schemeClr val="accent6">
                    <a:lumMod val="75000"/>
                  </a:schemeClr>
                </a:solidFill>
                <a:latin typeface="Courier New" panose="02070309020205020404" pitchFamily="49" charset="0"/>
                <a:cs typeface="Courier New" panose="02070309020205020404" pitchFamily="49" charset="0"/>
              </a:rPr>
              <a:t>F-statistic: 49.43 on 2 and 8 DF,  p-value: 3.141e-05</a:t>
            </a:r>
          </a:p>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&gt; </a:t>
            </a:r>
          </a:p>
        </p:txBody>
      </p:sp>
    </p:spTree>
    <p:extLst>
      <p:ext uri="{BB962C8B-B14F-4D97-AF65-F5344CB8AC3E}">
        <p14:creationId xmlns:p14="http://schemas.microsoft.com/office/powerpoint/2010/main" val="20598551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6c6277e475342a88f9359975c1e8cba7887de4"/>
</p:tagLst>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2013 - 2022 Theme</Template>
  <TotalTime>16904</TotalTime>
  <Words>6287</Words>
  <Application>Microsoft Macintosh PowerPoint</Application>
  <PresentationFormat>On-screen Show (4:3)</PresentationFormat>
  <Paragraphs>1426</Paragraphs>
  <Slides>112</Slides>
  <Notes>4</Notes>
  <HiddenSlides>0</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1</vt:i4>
      </vt:variant>
      <vt:variant>
        <vt:lpstr>Slide Titles</vt:lpstr>
      </vt:variant>
      <vt:variant>
        <vt:i4>112</vt:i4>
      </vt:variant>
    </vt:vector>
  </HeadingPairs>
  <TitlesOfParts>
    <vt:vector size="129" baseType="lpstr">
      <vt:lpstr>American Typewriter</vt:lpstr>
      <vt:lpstr>Arial</vt:lpstr>
      <vt:lpstr>Book Antiqua</vt:lpstr>
      <vt:lpstr>Calibri</vt:lpstr>
      <vt:lpstr>Calibri Light</vt:lpstr>
      <vt:lpstr>Cambria Math</vt:lpstr>
      <vt:lpstr>Comic Sans MS</vt:lpstr>
      <vt:lpstr>Courier New</vt:lpstr>
      <vt:lpstr>Helvetica Neue</vt:lpstr>
      <vt:lpstr>Lucida Handwriting</vt:lpstr>
      <vt:lpstr>Segoe Print</vt:lpstr>
      <vt:lpstr>STIXGeneral-Italic</vt:lpstr>
      <vt:lpstr>STIXGeneral-Regular</vt:lpstr>
      <vt:lpstr>Times New Roman</vt:lpstr>
      <vt:lpstr>Wingdings</vt:lpstr>
      <vt:lpstr>Office 2013 - 2022 Theme</vt:lpstr>
      <vt:lpstr>Equation</vt:lpstr>
      <vt:lpstr>Basic Time Series Forecasting Methods</vt:lpstr>
      <vt:lpstr>Motivation</vt:lpstr>
      <vt:lpstr>Time Series Graph</vt:lpstr>
      <vt:lpstr>Time Series Graph</vt:lpstr>
      <vt:lpstr>Time Series Graph with Forecasts</vt:lpstr>
      <vt:lpstr>Time Series Data</vt:lpstr>
      <vt:lpstr>Forecast Models</vt:lpstr>
      <vt:lpstr>Forecasting Approaches</vt:lpstr>
      <vt:lpstr>Time Series Forecasting Strategies</vt:lpstr>
      <vt:lpstr>Time Series Forecasting Strategies</vt:lpstr>
      <vt:lpstr>Time-Series Models</vt:lpstr>
      <vt:lpstr>Causal Models</vt:lpstr>
      <vt:lpstr>Forecasting Example</vt:lpstr>
      <vt:lpstr>Key Steps in Creating a Forecasting Model</vt:lpstr>
      <vt:lpstr>Key Steps</vt:lpstr>
      <vt:lpstr>Define the Problem and Objectives</vt:lpstr>
      <vt:lpstr>Collect and Prepare Data </vt:lpstr>
      <vt:lpstr>Explore and Visualize the Data </vt:lpstr>
      <vt:lpstr>Choose the Forecasting Method </vt:lpstr>
      <vt:lpstr>Statistical Methods</vt:lpstr>
      <vt:lpstr>Machine Learning Methods</vt:lpstr>
      <vt:lpstr>Split the Data</vt:lpstr>
      <vt:lpstr>Train and Tune the Model </vt:lpstr>
      <vt:lpstr>Evaluate the Model Performance </vt:lpstr>
      <vt:lpstr>Generate and Interpret Forecasts </vt:lpstr>
      <vt:lpstr>Deploy the Model </vt:lpstr>
      <vt:lpstr>Monitor and Improve the Model</vt:lpstr>
      <vt:lpstr>Practical Considerations</vt:lpstr>
      <vt:lpstr>Weighted Average Models</vt:lpstr>
      <vt:lpstr>Moving Average</vt:lpstr>
      <vt:lpstr>Example</vt:lpstr>
      <vt:lpstr>Try for Yourself Activity</vt:lpstr>
      <vt:lpstr>Weighted Moving Average</vt:lpstr>
      <vt:lpstr>Example</vt:lpstr>
      <vt:lpstr>Selecting Weights</vt:lpstr>
      <vt:lpstr>Workshop Activity</vt:lpstr>
      <vt:lpstr>Code Demo</vt:lpstr>
      <vt:lpstr>PowerPoint Presentation</vt:lpstr>
      <vt:lpstr>Method II:  Recursive Smoothing Models</vt:lpstr>
      <vt:lpstr>Exponential Smoothing</vt:lpstr>
      <vt:lpstr>Example</vt:lpstr>
      <vt:lpstr>Group Workshop Activity</vt:lpstr>
      <vt:lpstr>Holt’s Method</vt:lpstr>
      <vt:lpstr>Example: Holt’s Method</vt:lpstr>
      <vt:lpstr>Trend Line  Regression Models</vt:lpstr>
      <vt:lpstr>Regression Models Predict</vt:lpstr>
      <vt:lpstr>Linear Regression Trend Line</vt:lpstr>
      <vt:lpstr>Non-Linear Regression Models</vt:lpstr>
      <vt:lpstr>Code Demo</vt:lpstr>
      <vt:lpstr>PowerPoint Presentation</vt:lpstr>
      <vt:lpstr>Lesson 5:  Stochastic Models</vt:lpstr>
      <vt:lpstr>Random Patterns</vt:lpstr>
      <vt:lpstr>Simulation</vt:lpstr>
      <vt:lpstr>Probability Distribution</vt:lpstr>
      <vt:lpstr>Random Number Interval</vt:lpstr>
      <vt:lpstr>Simulate Forecast Value</vt:lpstr>
      <vt:lpstr>Expected Value</vt:lpstr>
      <vt:lpstr>Model Evaluation</vt:lpstr>
      <vt:lpstr>Model Evaluation</vt:lpstr>
      <vt:lpstr>Mean Absolute Deviation</vt:lpstr>
      <vt:lpstr>Model Selection</vt:lpstr>
      <vt:lpstr>Example: MAD Calculation</vt:lpstr>
      <vt:lpstr>Mean Squared Error</vt:lpstr>
      <vt:lpstr>Other Model Evaluation Approaches</vt:lpstr>
      <vt:lpstr>Caution: Other Definitions of MAD</vt:lpstr>
      <vt:lpstr>Group Workshop Activity</vt:lpstr>
      <vt:lpstr>Forecast Interval</vt:lpstr>
      <vt:lpstr>Standard Deviation of Estimates</vt:lpstr>
      <vt:lpstr>Forecast Range</vt:lpstr>
      <vt:lpstr>Example: Forecast Range</vt:lpstr>
      <vt:lpstr>Group Workshop Activity</vt:lpstr>
      <vt:lpstr>Tracking Signal</vt:lpstr>
      <vt:lpstr>Interpretation of TS</vt:lpstr>
      <vt:lpstr>Cyclical Adjusted Models</vt:lpstr>
      <vt:lpstr>Cyclical Fluctuations</vt:lpstr>
      <vt:lpstr>Example</vt:lpstr>
      <vt:lpstr>Seasonality Adjustment</vt:lpstr>
      <vt:lpstr>Procedure for Seasonality</vt:lpstr>
      <vt:lpstr>Example: Seasonality Index</vt:lpstr>
      <vt:lpstr>Example: Seasonal Forecast</vt:lpstr>
      <vt:lpstr>Group Workshop Activity</vt:lpstr>
      <vt:lpstr>Multiple Regression</vt:lpstr>
      <vt:lpstr>Example (cont.)</vt:lpstr>
      <vt:lpstr>Example (cont.)</vt:lpstr>
      <vt:lpstr>Interpreting Excel Multiple Regression Results</vt:lpstr>
      <vt:lpstr>Example (cont.)</vt:lpstr>
      <vt:lpstr>Group Workshop Activity</vt:lpstr>
      <vt:lpstr>Forecast Range</vt:lpstr>
      <vt:lpstr>Example</vt:lpstr>
      <vt:lpstr>Group Workshop Activity</vt:lpstr>
      <vt:lpstr>Lesson 8:  Multiple Regression Models</vt:lpstr>
      <vt:lpstr>Models with Multiple Factors</vt:lpstr>
      <vt:lpstr>Walkthrough of the Steps</vt:lpstr>
      <vt:lpstr>Scatter Plots &amp; Outliers</vt:lpstr>
      <vt:lpstr>Identify Outliers</vt:lpstr>
      <vt:lpstr>Establish Normality</vt:lpstr>
      <vt:lpstr>Quick Summary of Analysis Steps</vt:lpstr>
      <vt:lpstr>Develop the Regression Model</vt:lpstr>
      <vt:lpstr>Develop the Regression Model</vt:lpstr>
      <vt:lpstr>Making Predictions</vt:lpstr>
      <vt:lpstr>Evaluate p-Values of Variables</vt:lpstr>
      <vt:lpstr>New Model with Outliers Removed</vt:lpstr>
      <vt:lpstr>Prediction with Model</vt:lpstr>
      <vt:lpstr>95% Prediction Interval</vt:lpstr>
      <vt:lpstr>Making Predictions</vt:lpstr>
      <vt:lpstr>Developing a Regression Model</vt:lpstr>
      <vt:lpstr>Simplifying Regression Models </vt:lpstr>
      <vt:lpstr>Evaluating a Regression Model</vt:lpstr>
      <vt:lpstr>Lesson 9:  Choosing a Model</vt:lpstr>
      <vt:lpstr>Choosing a Predictive Model</vt:lpstr>
      <vt:lpstr>Summary</vt:lpstr>
      <vt:lpstr>Summary, Review, &amp;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HCI</dc:title>
  <dc:subject>IS4300: HCI</dc:subject>
  <dc:creator>Martin Schedlbauer</dc:creator>
  <cp:keywords>HCI; Northeastern</cp:keywords>
  <cp:lastModifiedBy>Schedlbauer, Martin</cp:lastModifiedBy>
  <cp:revision>155</cp:revision>
  <dcterms:created xsi:type="dcterms:W3CDTF">2010-11-08T22:41:18Z</dcterms:created>
  <dcterms:modified xsi:type="dcterms:W3CDTF">2025-03-22T10:06:47Z</dcterms:modified>
</cp:coreProperties>
</file>