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69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42" r:id="rId14"/>
    <p:sldId id="357" r:id="rId15"/>
    <p:sldId id="358" r:id="rId16"/>
    <p:sldId id="359" r:id="rId17"/>
    <p:sldId id="360" r:id="rId18"/>
    <p:sldId id="361" r:id="rId19"/>
    <p:sldId id="362" r:id="rId20"/>
    <p:sldId id="363" r:id="rId21"/>
    <p:sldId id="368" r:id="rId22"/>
    <p:sldId id="364" r:id="rId23"/>
    <p:sldId id="365" r:id="rId24"/>
    <p:sldId id="366" r:id="rId25"/>
    <p:sldId id="367" r:id="rId26"/>
    <p:sldId id="341" r:id="rId27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Schedlbauer" initials="M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70B977-BD66-6342-A333-7CBA99AEAE3A}" v="53" dt="2024-06-12T19:58:03.6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46" autoAdjust="0"/>
    <p:restoredTop sz="95788" autoAdjust="0"/>
  </p:normalViewPr>
  <p:slideViewPr>
    <p:cSldViewPr>
      <p:cViewPr varScale="1">
        <p:scale>
          <a:sx n="128" d="100"/>
          <a:sy n="128" d="100"/>
        </p:scale>
        <p:origin x="2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1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Schedlbauer" userId="99666baf021553f1" providerId="LiveId" clId="{5A70B977-BD66-6342-A333-7CBA99AEAE3A}"/>
    <pc:docChg chg="custSel modSld">
      <pc:chgData name="Martin Schedlbauer" userId="99666baf021553f1" providerId="LiveId" clId="{5A70B977-BD66-6342-A333-7CBA99AEAE3A}" dt="2024-06-12T19:58:06.451" v="107" actId="1076"/>
      <pc:docMkLst>
        <pc:docMk/>
      </pc:docMkLst>
      <pc:sldChg chg="modSp mod">
        <pc:chgData name="Martin Schedlbauer" userId="99666baf021553f1" providerId="LiveId" clId="{5A70B977-BD66-6342-A333-7CBA99AEAE3A}" dt="2024-06-12T19:53:22.942" v="34" actId="20577"/>
        <pc:sldMkLst>
          <pc:docMk/>
          <pc:sldMk cId="123842844" sldId="351"/>
        </pc:sldMkLst>
        <pc:spChg chg="mod">
          <ac:chgData name="Martin Schedlbauer" userId="99666baf021553f1" providerId="LiveId" clId="{5A70B977-BD66-6342-A333-7CBA99AEAE3A}" dt="2024-06-12T19:53:22.942" v="34" actId="20577"/>
          <ac:spMkLst>
            <pc:docMk/>
            <pc:sldMk cId="123842844" sldId="351"/>
            <ac:spMk id="3" creationId="{00000000-0000-0000-0000-000000000000}"/>
          </ac:spMkLst>
        </pc:spChg>
      </pc:sldChg>
      <pc:sldChg chg="modSp">
        <pc:chgData name="Martin Schedlbauer" userId="99666baf021553f1" providerId="LiveId" clId="{5A70B977-BD66-6342-A333-7CBA99AEAE3A}" dt="2024-06-12T19:53:41.512" v="49" actId="20577"/>
        <pc:sldMkLst>
          <pc:docMk/>
          <pc:sldMk cId="1689831580" sldId="352"/>
        </pc:sldMkLst>
        <pc:spChg chg="mod">
          <ac:chgData name="Martin Schedlbauer" userId="99666baf021553f1" providerId="LiveId" clId="{5A70B977-BD66-6342-A333-7CBA99AEAE3A}" dt="2024-06-12T19:53:41.512" v="49" actId="20577"/>
          <ac:spMkLst>
            <pc:docMk/>
            <pc:sldMk cId="1689831580" sldId="352"/>
            <ac:spMk id="7" creationId="{00000000-0000-0000-0000-000000000000}"/>
          </ac:spMkLst>
        </pc:spChg>
      </pc:sldChg>
      <pc:sldChg chg="modSp">
        <pc:chgData name="Martin Schedlbauer" userId="99666baf021553f1" providerId="LiveId" clId="{5A70B977-BD66-6342-A333-7CBA99AEAE3A}" dt="2024-06-12T19:53:54.421" v="56"/>
        <pc:sldMkLst>
          <pc:docMk/>
          <pc:sldMk cId="588516459" sldId="353"/>
        </pc:sldMkLst>
        <pc:spChg chg="mod">
          <ac:chgData name="Martin Schedlbauer" userId="99666baf021553f1" providerId="LiveId" clId="{5A70B977-BD66-6342-A333-7CBA99AEAE3A}" dt="2024-06-12T19:53:54.421" v="56"/>
          <ac:spMkLst>
            <pc:docMk/>
            <pc:sldMk cId="588516459" sldId="353"/>
            <ac:spMk id="7" creationId="{00000000-0000-0000-0000-000000000000}"/>
          </ac:spMkLst>
        </pc:spChg>
      </pc:sldChg>
      <pc:sldChg chg="modSp">
        <pc:chgData name="Martin Schedlbauer" userId="99666baf021553f1" providerId="LiveId" clId="{5A70B977-BD66-6342-A333-7CBA99AEAE3A}" dt="2024-06-12T19:54:05.774" v="59"/>
        <pc:sldMkLst>
          <pc:docMk/>
          <pc:sldMk cId="1330956811" sldId="354"/>
        </pc:sldMkLst>
        <pc:graphicFrameChg chg="mod">
          <ac:chgData name="Martin Schedlbauer" userId="99666baf021553f1" providerId="LiveId" clId="{5A70B977-BD66-6342-A333-7CBA99AEAE3A}" dt="2024-06-12T19:54:02.040" v="58"/>
          <ac:graphicFrameMkLst>
            <pc:docMk/>
            <pc:sldMk cId="1330956811" sldId="354"/>
            <ac:graphicFrameMk id="7" creationId="{00000000-0000-0000-0000-000000000000}"/>
          </ac:graphicFrameMkLst>
        </pc:graphicFrameChg>
        <pc:graphicFrameChg chg="mod">
          <ac:chgData name="Martin Schedlbauer" userId="99666baf021553f1" providerId="LiveId" clId="{5A70B977-BD66-6342-A333-7CBA99AEAE3A}" dt="2024-06-12T19:54:05.774" v="59"/>
          <ac:graphicFrameMkLst>
            <pc:docMk/>
            <pc:sldMk cId="1330956811" sldId="354"/>
            <ac:graphicFrameMk id="8" creationId="{00000000-0000-0000-0000-000000000000}"/>
          </ac:graphicFrameMkLst>
        </pc:graphicFrameChg>
      </pc:sldChg>
      <pc:sldChg chg="modSp mod">
        <pc:chgData name="Martin Schedlbauer" userId="99666baf021553f1" providerId="LiveId" clId="{5A70B977-BD66-6342-A333-7CBA99AEAE3A}" dt="2024-06-12T19:54:24.715" v="69" actId="313"/>
        <pc:sldMkLst>
          <pc:docMk/>
          <pc:sldMk cId="1916982507" sldId="355"/>
        </pc:sldMkLst>
        <pc:spChg chg="mod">
          <ac:chgData name="Martin Schedlbauer" userId="99666baf021553f1" providerId="LiveId" clId="{5A70B977-BD66-6342-A333-7CBA99AEAE3A}" dt="2024-06-12T19:54:24.715" v="69" actId="313"/>
          <ac:spMkLst>
            <pc:docMk/>
            <pc:sldMk cId="1916982507" sldId="355"/>
            <ac:spMk id="3" creationId="{00000000-0000-0000-0000-000000000000}"/>
          </ac:spMkLst>
        </pc:spChg>
        <pc:spChg chg="mod">
          <ac:chgData name="Martin Schedlbauer" userId="99666baf021553f1" providerId="LiveId" clId="{5A70B977-BD66-6342-A333-7CBA99AEAE3A}" dt="2024-06-12T19:54:14.379" v="62"/>
          <ac:spMkLst>
            <pc:docMk/>
            <pc:sldMk cId="1916982507" sldId="355"/>
            <ac:spMk id="7" creationId="{00000000-0000-0000-0000-000000000000}"/>
          </ac:spMkLst>
        </pc:spChg>
        <pc:spChg chg="mod">
          <ac:chgData name="Martin Schedlbauer" userId="99666baf021553f1" providerId="LiveId" clId="{5A70B977-BD66-6342-A333-7CBA99AEAE3A}" dt="2024-06-12T19:54:15.724" v="63"/>
          <ac:spMkLst>
            <pc:docMk/>
            <pc:sldMk cId="1916982507" sldId="355"/>
            <ac:spMk id="8" creationId="{00000000-0000-0000-0000-000000000000}"/>
          </ac:spMkLst>
        </pc:spChg>
      </pc:sldChg>
      <pc:sldChg chg="addSp delSp modSp mod">
        <pc:chgData name="Martin Schedlbauer" userId="99666baf021553f1" providerId="LiveId" clId="{5A70B977-BD66-6342-A333-7CBA99AEAE3A}" dt="2024-06-12T19:57:42.651" v="101"/>
        <pc:sldMkLst>
          <pc:docMk/>
          <pc:sldMk cId="1730080491" sldId="361"/>
        </pc:sldMkLst>
        <pc:graphicFrameChg chg="add mod">
          <ac:chgData name="Martin Schedlbauer" userId="99666baf021553f1" providerId="LiveId" clId="{5A70B977-BD66-6342-A333-7CBA99AEAE3A}" dt="2024-06-12T19:57:33.515" v="100"/>
          <ac:graphicFrameMkLst>
            <pc:docMk/>
            <pc:sldMk cId="1730080491" sldId="361"/>
            <ac:graphicFrameMk id="7" creationId="{F664EB80-17BA-9FBC-ACC9-991DC6ED09CA}"/>
          </ac:graphicFrameMkLst>
        </pc:graphicFrameChg>
        <pc:picChg chg="add mod">
          <ac:chgData name="Martin Schedlbauer" userId="99666baf021553f1" providerId="LiveId" clId="{5A70B977-BD66-6342-A333-7CBA99AEAE3A}" dt="2024-06-12T19:57:42.651" v="101"/>
          <ac:picMkLst>
            <pc:docMk/>
            <pc:sldMk cId="1730080491" sldId="361"/>
            <ac:picMk id="8" creationId="{1DA4D9A8-3512-9ACB-EC86-9A35670300C6}"/>
          </ac:picMkLst>
        </pc:picChg>
        <pc:picChg chg="del">
          <ac:chgData name="Martin Schedlbauer" userId="99666baf021553f1" providerId="LiveId" clId="{5A70B977-BD66-6342-A333-7CBA99AEAE3A}" dt="2024-06-12T19:57:32.603" v="99" actId="478"/>
          <ac:picMkLst>
            <pc:docMk/>
            <pc:sldMk cId="1730080491" sldId="361"/>
            <ac:picMk id="15" creationId="{00000000-0000-0000-0000-000000000000}"/>
          </ac:picMkLst>
        </pc:picChg>
      </pc:sldChg>
      <pc:sldChg chg="modSp mod">
        <pc:chgData name="Martin Schedlbauer" userId="99666baf021553f1" providerId="LiveId" clId="{5A70B977-BD66-6342-A333-7CBA99AEAE3A}" dt="2024-06-12T19:55:00.004" v="74" actId="20577"/>
        <pc:sldMkLst>
          <pc:docMk/>
          <pc:sldMk cId="1786228779" sldId="362"/>
        </pc:sldMkLst>
        <pc:spChg chg="mod">
          <ac:chgData name="Martin Schedlbauer" userId="99666baf021553f1" providerId="LiveId" clId="{5A70B977-BD66-6342-A333-7CBA99AEAE3A}" dt="2024-06-12T19:55:00.004" v="74" actId="20577"/>
          <ac:spMkLst>
            <pc:docMk/>
            <pc:sldMk cId="1786228779" sldId="362"/>
            <ac:spMk id="3" creationId="{00000000-0000-0000-0000-000000000000}"/>
          </ac:spMkLst>
        </pc:spChg>
      </pc:sldChg>
      <pc:sldChg chg="addSp delSp modSp mod">
        <pc:chgData name="Martin Schedlbauer" userId="99666baf021553f1" providerId="LiveId" clId="{5A70B977-BD66-6342-A333-7CBA99AEAE3A}" dt="2024-06-12T19:58:06.451" v="107" actId="1076"/>
        <pc:sldMkLst>
          <pc:docMk/>
          <pc:sldMk cId="550525861" sldId="363"/>
        </pc:sldMkLst>
        <pc:spChg chg="add del mod">
          <ac:chgData name="Martin Schedlbauer" userId="99666baf021553f1" providerId="LiveId" clId="{5A70B977-BD66-6342-A333-7CBA99AEAE3A}" dt="2024-06-12T19:57:58.327" v="104" actId="478"/>
          <ac:spMkLst>
            <pc:docMk/>
            <pc:sldMk cId="550525861" sldId="363"/>
            <ac:spMk id="2" creationId="{6E5B236B-C8DC-B473-1C33-B6EDF27DE20B}"/>
          </ac:spMkLst>
        </pc:spChg>
        <pc:spChg chg="mod">
          <ac:chgData name="Martin Schedlbauer" userId="99666baf021553f1" providerId="LiveId" clId="{5A70B977-BD66-6342-A333-7CBA99AEAE3A}" dt="2024-06-12T19:55:11.089" v="79" actId="20577"/>
          <ac:spMkLst>
            <pc:docMk/>
            <pc:sldMk cId="550525861" sldId="363"/>
            <ac:spMk id="12" creationId="{00000000-0000-0000-0000-000000000000}"/>
          </ac:spMkLst>
        </pc:spChg>
        <pc:spChg chg="mod">
          <ac:chgData name="Martin Schedlbauer" userId="99666baf021553f1" providerId="LiveId" clId="{5A70B977-BD66-6342-A333-7CBA99AEAE3A}" dt="2024-06-12T19:55:17.054" v="80"/>
          <ac:spMkLst>
            <pc:docMk/>
            <pc:sldMk cId="550525861" sldId="363"/>
            <ac:spMk id="13" creationId="{00000000-0000-0000-0000-000000000000}"/>
          </ac:spMkLst>
        </pc:spChg>
        <pc:graphicFrameChg chg="add mod">
          <ac:chgData name="Martin Schedlbauer" userId="99666baf021553f1" providerId="LiveId" clId="{5A70B977-BD66-6342-A333-7CBA99AEAE3A}" dt="2024-06-12T19:57:59.526" v="105"/>
          <ac:graphicFrameMkLst>
            <pc:docMk/>
            <pc:sldMk cId="550525861" sldId="363"/>
            <ac:graphicFrameMk id="3" creationId="{81D45F05-67AD-F1A6-BEF0-05EBC0B39CD8}"/>
          </ac:graphicFrameMkLst>
        </pc:graphicFrameChg>
        <pc:picChg chg="add mod">
          <ac:chgData name="Martin Schedlbauer" userId="99666baf021553f1" providerId="LiveId" clId="{5A70B977-BD66-6342-A333-7CBA99AEAE3A}" dt="2024-06-12T19:58:06.451" v="107" actId="1076"/>
          <ac:picMkLst>
            <pc:docMk/>
            <pc:sldMk cId="550525861" sldId="363"/>
            <ac:picMk id="8" creationId="{34B933CE-6CF4-A547-760F-623DCD4BA8B3}"/>
          </ac:picMkLst>
        </pc:picChg>
        <pc:picChg chg="del">
          <ac:chgData name="Martin Schedlbauer" userId="99666baf021553f1" providerId="LiveId" clId="{5A70B977-BD66-6342-A333-7CBA99AEAE3A}" dt="2024-06-12T19:57:50.281" v="102" actId="478"/>
          <ac:picMkLst>
            <pc:docMk/>
            <pc:sldMk cId="550525861" sldId="363"/>
            <ac:picMk id="11" creationId="{00000000-0000-0000-0000-000000000000}"/>
          </ac:picMkLst>
        </pc:picChg>
      </pc:sldChg>
      <pc:sldChg chg="modSp">
        <pc:chgData name="Martin Schedlbauer" userId="99666baf021553f1" providerId="LiveId" clId="{5A70B977-BD66-6342-A333-7CBA99AEAE3A}" dt="2024-06-12T19:56:30.170" v="98" actId="20577"/>
        <pc:sldMkLst>
          <pc:docMk/>
          <pc:sldMk cId="2862419489" sldId="368"/>
        </pc:sldMkLst>
        <pc:spChg chg="mod">
          <ac:chgData name="Martin Schedlbauer" userId="99666baf021553f1" providerId="LiveId" clId="{5A70B977-BD66-6342-A333-7CBA99AEAE3A}" dt="2024-06-12T19:56:30.170" v="98" actId="20577"/>
          <ac:spMkLst>
            <pc:docMk/>
            <pc:sldMk cId="2862419489" sldId="368"/>
            <ac:spMk id="7" creationId="{102AEC81-AF9F-4880-AE9B-C4888C7E5CF3}"/>
          </ac:spMkLst>
        </pc:spChg>
      </pc:sldChg>
    </pc:docChg>
  </pc:docChgLst>
  <pc:docChgLst>
    <pc:chgData name="Martin Schedlbauer" userId="99666baf021553f1" providerId="LiveId" clId="{4EF33BF2-E7D4-4A47-8C84-42EFB6DA15EB}"/>
    <pc:docChg chg="undo custSel addSld modSld modMainMaster">
      <pc:chgData name="Martin Schedlbauer" userId="99666baf021553f1" providerId="LiveId" clId="{4EF33BF2-E7D4-4A47-8C84-42EFB6DA15EB}" dt="2021-02-25T23:47:55.169" v="360" actId="114"/>
      <pc:docMkLst>
        <pc:docMk/>
      </pc:docMkLst>
      <pc:sldChg chg="addSp delSp modSp mod">
        <pc:chgData name="Martin Schedlbauer" userId="99666baf021553f1" providerId="LiveId" clId="{4EF33BF2-E7D4-4A47-8C84-42EFB6DA15EB}" dt="2021-02-25T22:49:07.233" v="337" actId="114"/>
        <pc:sldMkLst>
          <pc:docMk/>
          <pc:sldMk cId="0" sldId="256"/>
        </pc:sldMkLst>
        <pc:spChg chg="mod">
          <ac:chgData name="Martin Schedlbauer" userId="99666baf021553f1" providerId="LiveId" clId="{4EF33BF2-E7D4-4A47-8C84-42EFB6DA15EB}" dt="2021-02-25T22:49:02.831" v="336" actId="207"/>
          <ac:spMkLst>
            <pc:docMk/>
            <pc:sldMk cId="0" sldId="256"/>
            <ac:spMk id="2" creationId="{00000000-0000-0000-0000-000000000000}"/>
          </ac:spMkLst>
        </pc:spChg>
        <pc:spChg chg="mod">
          <ac:chgData name="Martin Schedlbauer" userId="99666baf021553f1" providerId="LiveId" clId="{4EF33BF2-E7D4-4A47-8C84-42EFB6DA15EB}" dt="2021-02-25T22:49:07.233" v="337" actId="114"/>
          <ac:spMkLst>
            <pc:docMk/>
            <pc:sldMk cId="0" sldId="256"/>
            <ac:spMk id="3" creationId="{00000000-0000-0000-0000-000000000000}"/>
          </ac:spMkLst>
        </pc:spChg>
        <pc:spChg chg="mod">
          <ac:chgData name="Martin Schedlbauer" userId="99666baf021553f1" providerId="LiveId" clId="{4EF33BF2-E7D4-4A47-8C84-42EFB6DA15EB}" dt="2021-02-25T22:45:24.602" v="311" actId="1076"/>
          <ac:spMkLst>
            <pc:docMk/>
            <pc:sldMk cId="0" sldId="256"/>
            <ac:spMk id="5" creationId="{FCC7DF9C-AB45-404A-989C-D238AEC9FB22}"/>
          </ac:spMkLst>
        </pc:spChg>
        <pc:picChg chg="del">
          <ac:chgData name="Martin Schedlbauer" userId="99666baf021553f1" providerId="LiveId" clId="{4EF33BF2-E7D4-4A47-8C84-42EFB6DA15EB}" dt="2021-02-25T22:45:27.546" v="312" actId="478"/>
          <ac:picMkLst>
            <pc:docMk/>
            <pc:sldMk cId="0" sldId="256"/>
            <ac:picMk id="6" creationId="{8E6963E1-FF8E-43DF-9E95-A6E4B1C1595E}"/>
          </ac:picMkLst>
        </pc:picChg>
        <pc:picChg chg="add mod">
          <ac:chgData name="Martin Schedlbauer" userId="99666baf021553f1" providerId="LiveId" clId="{4EF33BF2-E7D4-4A47-8C84-42EFB6DA15EB}" dt="2021-02-25T22:45:51.007" v="316" actId="1076"/>
          <ac:picMkLst>
            <pc:docMk/>
            <pc:sldMk cId="0" sldId="256"/>
            <ac:picMk id="7" creationId="{019690AD-9172-47B7-9DE1-10DE4BADEBF4}"/>
          </ac:picMkLst>
        </pc:picChg>
      </pc:sldChg>
      <pc:sldChg chg="modSp mod">
        <pc:chgData name="Martin Schedlbauer" userId="99666baf021553f1" providerId="LiveId" clId="{4EF33BF2-E7D4-4A47-8C84-42EFB6DA15EB}" dt="2021-02-25T22:48:36.785" v="335" actId="27636"/>
        <pc:sldMkLst>
          <pc:docMk/>
          <pc:sldMk cId="1140732794" sldId="342"/>
        </pc:sldMkLst>
        <pc:spChg chg="mod">
          <ac:chgData name="Martin Schedlbauer" userId="99666baf021553f1" providerId="LiveId" clId="{4EF33BF2-E7D4-4A47-8C84-42EFB6DA15EB}" dt="2021-02-25T22:48:36.785" v="335" actId="27636"/>
          <ac:spMkLst>
            <pc:docMk/>
            <pc:sldMk cId="1140732794" sldId="342"/>
            <ac:spMk id="7" creationId="{00000000-0000-0000-0000-000000000000}"/>
          </ac:spMkLst>
        </pc:spChg>
      </pc:sldChg>
      <pc:sldChg chg="modSp mod">
        <pc:chgData name="Martin Schedlbauer" userId="99666baf021553f1" providerId="LiveId" clId="{4EF33BF2-E7D4-4A47-8C84-42EFB6DA15EB}" dt="2021-02-25T23:15:24.413" v="342" actId="27636"/>
        <pc:sldMkLst>
          <pc:docMk/>
          <pc:sldMk cId="1502983765" sldId="350"/>
        </pc:sldMkLst>
        <pc:spChg chg="mod">
          <ac:chgData name="Martin Schedlbauer" userId="99666baf021553f1" providerId="LiveId" clId="{4EF33BF2-E7D4-4A47-8C84-42EFB6DA15EB}" dt="2021-02-25T23:15:24.413" v="342" actId="27636"/>
          <ac:spMkLst>
            <pc:docMk/>
            <pc:sldMk cId="1502983765" sldId="350"/>
            <ac:spMk id="3" creationId="{00000000-0000-0000-0000-000000000000}"/>
          </ac:spMkLst>
        </pc:spChg>
      </pc:sldChg>
      <pc:sldChg chg="modSp mod">
        <pc:chgData name="Martin Schedlbauer" userId="99666baf021553f1" providerId="LiveId" clId="{4EF33BF2-E7D4-4A47-8C84-42EFB6DA15EB}" dt="2021-02-25T23:17:55.116" v="347" actId="27636"/>
        <pc:sldMkLst>
          <pc:docMk/>
          <pc:sldMk cId="123842844" sldId="351"/>
        </pc:sldMkLst>
        <pc:spChg chg="mod">
          <ac:chgData name="Martin Schedlbauer" userId="99666baf021553f1" providerId="LiveId" clId="{4EF33BF2-E7D4-4A47-8C84-42EFB6DA15EB}" dt="2021-02-25T23:17:55.116" v="347" actId="27636"/>
          <ac:spMkLst>
            <pc:docMk/>
            <pc:sldMk cId="123842844" sldId="351"/>
            <ac:spMk id="3" creationId="{00000000-0000-0000-0000-000000000000}"/>
          </ac:spMkLst>
        </pc:spChg>
      </pc:sldChg>
      <pc:sldChg chg="modSp">
        <pc:chgData name="Martin Schedlbauer" userId="99666baf021553f1" providerId="LiveId" clId="{4EF33BF2-E7D4-4A47-8C84-42EFB6DA15EB}" dt="2021-02-25T23:24:45.791" v="348" actId="20577"/>
        <pc:sldMkLst>
          <pc:docMk/>
          <pc:sldMk cId="1916982507" sldId="355"/>
        </pc:sldMkLst>
        <pc:spChg chg="mod">
          <ac:chgData name="Martin Schedlbauer" userId="99666baf021553f1" providerId="LiveId" clId="{4EF33BF2-E7D4-4A47-8C84-42EFB6DA15EB}" dt="2021-02-25T23:24:45.791" v="348" actId="20577"/>
          <ac:spMkLst>
            <pc:docMk/>
            <pc:sldMk cId="1916982507" sldId="355"/>
            <ac:spMk id="8" creationId="{00000000-0000-0000-0000-000000000000}"/>
          </ac:spMkLst>
        </pc:spChg>
      </pc:sldChg>
      <pc:sldChg chg="modSp mod">
        <pc:chgData name="Martin Schedlbauer" userId="99666baf021553f1" providerId="LiveId" clId="{4EF33BF2-E7D4-4A47-8C84-42EFB6DA15EB}" dt="2021-02-25T23:34:35.946" v="349" actId="33524"/>
        <pc:sldMkLst>
          <pc:docMk/>
          <pc:sldMk cId="433748111" sldId="359"/>
        </pc:sldMkLst>
        <pc:spChg chg="mod">
          <ac:chgData name="Martin Schedlbauer" userId="99666baf021553f1" providerId="LiveId" clId="{4EF33BF2-E7D4-4A47-8C84-42EFB6DA15EB}" dt="2021-02-25T23:34:35.946" v="349" actId="33524"/>
          <ac:spMkLst>
            <pc:docMk/>
            <pc:sldMk cId="433748111" sldId="359"/>
            <ac:spMk id="3" creationId="{00000000-0000-0000-0000-000000000000}"/>
          </ac:spMkLst>
        </pc:spChg>
      </pc:sldChg>
      <pc:sldChg chg="modSp mod">
        <pc:chgData name="Martin Schedlbauer" userId="99666baf021553f1" providerId="LiveId" clId="{4EF33BF2-E7D4-4A47-8C84-42EFB6DA15EB}" dt="2021-02-25T23:37:04.412" v="353" actId="20577"/>
        <pc:sldMkLst>
          <pc:docMk/>
          <pc:sldMk cId="560382428" sldId="360"/>
        </pc:sldMkLst>
        <pc:spChg chg="mod">
          <ac:chgData name="Martin Schedlbauer" userId="99666baf021553f1" providerId="LiveId" clId="{4EF33BF2-E7D4-4A47-8C84-42EFB6DA15EB}" dt="2021-02-25T23:37:04.412" v="353" actId="20577"/>
          <ac:spMkLst>
            <pc:docMk/>
            <pc:sldMk cId="560382428" sldId="360"/>
            <ac:spMk id="3" creationId="{00000000-0000-0000-0000-000000000000}"/>
          </ac:spMkLst>
        </pc:spChg>
      </pc:sldChg>
      <pc:sldChg chg="addSp delSp modSp mod">
        <pc:chgData name="Martin Schedlbauer" userId="99666baf021553f1" providerId="LiveId" clId="{4EF33BF2-E7D4-4A47-8C84-42EFB6DA15EB}" dt="2021-02-25T22:33:02.858" v="71" actId="21"/>
        <pc:sldMkLst>
          <pc:docMk/>
          <pc:sldMk cId="550525861" sldId="363"/>
        </pc:sldMkLst>
        <pc:spChg chg="add del mod">
          <ac:chgData name="Martin Schedlbauer" userId="99666baf021553f1" providerId="LiveId" clId="{4EF33BF2-E7D4-4A47-8C84-42EFB6DA15EB}" dt="2021-02-25T22:33:02.858" v="71" actId="21"/>
          <ac:spMkLst>
            <pc:docMk/>
            <pc:sldMk cId="550525861" sldId="363"/>
            <ac:spMk id="2" creationId="{F1674D82-7CBC-4192-8FCB-AC74E61B1C1C}"/>
          </ac:spMkLst>
        </pc:spChg>
        <pc:spChg chg="del mod">
          <ac:chgData name="Martin Schedlbauer" userId="99666baf021553f1" providerId="LiveId" clId="{4EF33BF2-E7D4-4A47-8C84-42EFB6DA15EB}" dt="2021-02-25T22:33:02.858" v="71" actId="21"/>
          <ac:spMkLst>
            <pc:docMk/>
            <pc:sldMk cId="550525861" sldId="363"/>
            <ac:spMk id="14" creationId="{00000000-0000-0000-0000-000000000000}"/>
          </ac:spMkLst>
        </pc:spChg>
      </pc:sldChg>
      <pc:sldChg chg="modSp mod">
        <pc:chgData name="Martin Schedlbauer" userId="99666baf021553f1" providerId="LiveId" clId="{4EF33BF2-E7D4-4A47-8C84-42EFB6DA15EB}" dt="2021-02-25T23:47:55.169" v="360" actId="114"/>
        <pc:sldMkLst>
          <pc:docMk/>
          <pc:sldMk cId="1339827874" sldId="366"/>
        </pc:sldMkLst>
        <pc:spChg chg="mod">
          <ac:chgData name="Martin Schedlbauer" userId="99666baf021553f1" providerId="LiveId" clId="{4EF33BF2-E7D4-4A47-8C84-42EFB6DA15EB}" dt="2021-02-25T23:47:55.169" v="360" actId="114"/>
          <ac:spMkLst>
            <pc:docMk/>
            <pc:sldMk cId="1339827874" sldId="366"/>
            <ac:spMk id="3" creationId="{00000000-0000-0000-0000-000000000000}"/>
          </ac:spMkLst>
        </pc:spChg>
      </pc:sldChg>
      <pc:sldChg chg="addSp delSp modSp new mod">
        <pc:chgData name="Martin Schedlbauer" userId="99666baf021553f1" providerId="LiveId" clId="{4EF33BF2-E7D4-4A47-8C84-42EFB6DA15EB}" dt="2021-02-25T23:44:15.577" v="355"/>
        <pc:sldMkLst>
          <pc:docMk/>
          <pc:sldMk cId="2862419489" sldId="368"/>
        </pc:sldMkLst>
        <pc:spChg chg="mod">
          <ac:chgData name="Martin Schedlbauer" userId="99666baf021553f1" providerId="LiveId" clId="{4EF33BF2-E7D4-4A47-8C84-42EFB6DA15EB}" dt="2021-02-25T22:33:10.051" v="93" actId="20577"/>
          <ac:spMkLst>
            <pc:docMk/>
            <pc:sldMk cId="2862419489" sldId="368"/>
            <ac:spMk id="2" creationId="{9CA15E25-665D-4E56-A3F6-E9C1BEAA6232}"/>
          </ac:spMkLst>
        </pc:spChg>
        <pc:spChg chg="del">
          <ac:chgData name="Martin Schedlbauer" userId="99666baf021553f1" providerId="LiveId" clId="{4EF33BF2-E7D4-4A47-8C84-42EFB6DA15EB}" dt="2021-02-25T22:33:15.968" v="94" actId="478"/>
          <ac:spMkLst>
            <pc:docMk/>
            <pc:sldMk cId="2862419489" sldId="368"/>
            <ac:spMk id="3" creationId="{FC506EA2-8F99-44D3-9B56-043CD7E627CF}"/>
          </ac:spMkLst>
        </pc:spChg>
        <pc:spChg chg="add mod">
          <ac:chgData name="Martin Schedlbauer" userId="99666baf021553f1" providerId="LiveId" clId="{4EF33BF2-E7D4-4A47-8C84-42EFB6DA15EB}" dt="2021-02-25T22:33:46.680" v="103" actId="113"/>
          <ac:spMkLst>
            <pc:docMk/>
            <pc:sldMk cId="2862419489" sldId="368"/>
            <ac:spMk id="7" creationId="{102AEC81-AF9F-4880-AE9B-C4888C7E5CF3}"/>
          </ac:spMkLst>
        </pc:spChg>
        <pc:spChg chg="add mod">
          <ac:chgData name="Martin Schedlbauer" userId="99666baf021553f1" providerId="LiveId" clId="{4EF33BF2-E7D4-4A47-8C84-42EFB6DA15EB}" dt="2021-02-25T22:33:24.569" v="98" actId="1076"/>
          <ac:spMkLst>
            <pc:docMk/>
            <pc:sldMk cId="2862419489" sldId="368"/>
            <ac:spMk id="8" creationId="{80EB2BDC-598D-46AF-B123-A540A8E4C318}"/>
          </ac:spMkLst>
        </pc:spChg>
        <pc:spChg chg="add mod">
          <ac:chgData name="Martin Schedlbauer" userId="99666baf021553f1" providerId="LiveId" clId="{4EF33BF2-E7D4-4A47-8C84-42EFB6DA15EB}" dt="2021-02-25T23:44:15.577" v="355"/>
          <ac:spMkLst>
            <pc:docMk/>
            <pc:sldMk cId="2862419489" sldId="368"/>
            <ac:spMk id="9" creationId="{9272B61B-CCB5-4D42-AD15-4D4B96BFE909}"/>
          </ac:spMkLst>
        </pc:spChg>
      </pc:sldChg>
      <pc:sldMasterChg chg="addSp delSp modSp mod modSldLayout">
        <pc:chgData name="Martin Schedlbauer" userId="99666baf021553f1" providerId="LiveId" clId="{4EF33BF2-E7D4-4A47-8C84-42EFB6DA15EB}" dt="2021-02-25T22:48:36.765" v="334" actId="14100"/>
        <pc:sldMasterMkLst>
          <pc:docMk/>
          <pc:sldMasterMk cId="0" sldId="2147483648"/>
        </pc:sldMasterMkLst>
        <pc:spChg chg="mod">
          <ac:chgData name="Martin Schedlbauer" userId="99666baf021553f1" providerId="LiveId" clId="{4EF33BF2-E7D4-4A47-8C84-42EFB6DA15EB}" dt="2021-02-25T22:48:01.181" v="332" actId="114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Martin Schedlbauer" userId="99666baf021553f1" providerId="LiveId" clId="{4EF33BF2-E7D4-4A47-8C84-42EFB6DA15EB}" dt="2021-02-25T22:48:01.181" v="332" actId="114"/>
          <ac:spMkLst>
            <pc:docMk/>
            <pc:sldMasterMk cId="0" sldId="2147483648"/>
            <ac:spMk id="5" creationId="{00000000-0000-0000-0000-000000000000}"/>
          </ac:spMkLst>
        </pc:spChg>
        <pc:picChg chg="del">
          <ac:chgData name="Martin Schedlbauer" userId="99666baf021553f1" providerId="LiveId" clId="{4EF33BF2-E7D4-4A47-8C84-42EFB6DA15EB}" dt="2021-02-25T22:46:18.160" v="317" actId="478"/>
          <ac:picMkLst>
            <pc:docMk/>
            <pc:sldMasterMk cId="0" sldId="2147483648"/>
            <ac:picMk id="7" creationId="{00000000-0000-0000-0000-000000000000}"/>
          </ac:picMkLst>
        </pc:picChg>
        <pc:picChg chg="add mod">
          <ac:chgData name="Martin Schedlbauer" userId="99666baf021553f1" providerId="LiveId" clId="{4EF33BF2-E7D4-4A47-8C84-42EFB6DA15EB}" dt="2021-02-25T22:47:01.595" v="325" actId="29295"/>
          <ac:picMkLst>
            <pc:docMk/>
            <pc:sldMasterMk cId="0" sldId="2147483648"/>
            <ac:picMk id="9" creationId="{9ED3A896-2A43-4CB9-ADC5-1EA00AF6E20E}"/>
          </ac:picMkLst>
        </pc:picChg>
        <pc:sldLayoutChg chg="modSp mod">
          <pc:chgData name="Martin Schedlbauer" userId="99666baf021553f1" providerId="LiveId" clId="{4EF33BF2-E7D4-4A47-8C84-42EFB6DA15EB}" dt="2021-02-25T22:48:36.765" v="334" actId="14100"/>
          <pc:sldLayoutMkLst>
            <pc:docMk/>
            <pc:sldMasterMk cId="0" sldId="2147483648"/>
            <pc:sldLayoutMk cId="0" sldId="2147483651"/>
          </pc:sldLayoutMkLst>
          <pc:spChg chg="mod">
            <ac:chgData name="Martin Schedlbauer" userId="99666baf021553f1" providerId="LiveId" clId="{4EF33BF2-E7D4-4A47-8C84-42EFB6DA15EB}" dt="2021-02-25T22:48:36.765" v="334" actId="14100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IS2000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ED8D5-6385-4550-B26D-67CCCCBF7C19}" type="datetimeFigureOut">
              <a:rPr lang="en-US" smtClean="0"/>
              <a:t>6/12/24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CA270-C59E-4F70-B09B-847474471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9679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IS4300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B18F0-954F-474E-800A-853E660819CA}" type="datetimeFigureOut">
              <a:rPr lang="en-US" smtClean="0"/>
              <a:t>6/12/24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7BEF0-F076-4906-A921-C330E6E3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932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IS4300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87BEF0-F076-4906-A921-C330E6E308E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81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IS4300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87BEF0-F076-4906-A921-C330E6E308E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49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698500"/>
          </a:xfrm>
          <a:solidFill>
            <a:schemeClr val="bg1">
              <a:lumMod val="95000"/>
            </a:schemeClr>
          </a:solidFill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1" y="274638"/>
            <a:ext cx="8859050" cy="8985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34290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51616"/>
            <a:ext cx="3733800" cy="284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53200"/>
            <a:ext cx="4572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9ED3A896-2A43-4CB9-ADC5-1EA00AF6E20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6551616"/>
            <a:ext cx="300037" cy="2336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emf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505200"/>
            <a:ext cx="8382000" cy="98759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sz="3600" b="1" dirty="0"/>
              <a:t>Understanding Probabilistic Classification </a:t>
            </a:r>
            <a:br>
              <a:rPr lang="en-US" sz="3600" b="1" dirty="0"/>
            </a:br>
            <a:r>
              <a:rPr lang="en-US" sz="3600" b="1" dirty="0"/>
              <a:t>with Naïve Bayes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31856"/>
            <a:ext cx="7543800" cy="397144"/>
          </a:xfrm>
        </p:spPr>
        <p:txBody>
          <a:bodyPr>
            <a:normAutofit/>
          </a:bodyPr>
          <a:lstStyle/>
          <a:p>
            <a:pPr algn="l"/>
            <a:r>
              <a:rPr lang="en-US" sz="2000" i="1" dirty="0"/>
              <a:t>DA5030: Introduction to Data Mining &amp; Machine Learning</a:t>
            </a:r>
          </a:p>
          <a:p>
            <a:pPr algn="l"/>
            <a:endParaRPr lang="en-US" sz="2000" i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endParaRPr lang="en-US" sz="12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C7DF9C-AB45-404A-989C-D238AEC9FB22}"/>
              </a:ext>
            </a:extLst>
          </p:cNvPr>
          <p:cNvSpPr txBox="1"/>
          <p:nvPr/>
        </p:nvSpPr>
        <p:spPr>
          <a:xfrm>
            <a:off x="467360" y="5097244"/>
            <a:ext cx="2558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Martin Schedlbauer, PhD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m.schedlbauer@neu.edu</a:t>
            </a: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019690AD-9172-47B7-9DE1-10DE4BADEB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60" y="685800"/>
            <a:ext cx="3333750" cy="10001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the Posterior 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Applying Bayes’ Theorem allows us to calculate the </a:t>
            </a:r>
            <a:r>
              <a:rPr lang="en-US" b="1" dirty="0"/>
              <a:t>posterior probability</a:t>
            </a:r>
            <a:r>
              <a:rPr lang="en-US" dirty="0"/>
              <a:t>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10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866830" y="4026453"/>
                <a:ext cx="5021311" cy="65191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𝑠𝑝𝑎𝑚</m:t>
                          </m:r>
                        </m:e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𝑅𝑜𝑙𝑒𝑥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𝑅𝑜𝑙𝑒𝑥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𝑠𝑝𝑎𝑚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𝑠𝑝𝑎𝑚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𝑅𝑜𝑙𝑒𝑥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830" y="4026453"/>
                <a:ext cx="5021311" cy="651910"/>
              </a:xfrm>
              <a:prstGeom prst="rect">
                <a:avLst/>
              </a:prstGeom>
              <a:blipFill>
                <a:blip r:embed="rId2"/>
                <a:stretch>
                  <a:fillRect t="-3846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Line Callout 1 (Border and Accent Bar) 7"/>
          <p:cNvSpPr/>
          <p:nvPr/>
        </p:nvSpPr>
        <p:spPr>
          <a:xfrm>
            <a:off x="838200" y="5105400"/>
            <a:ext cx="1371600" cy="685800"/>
          </a:xfrm>
          <a:prstGeom prst="accentBorderCallout1">
            <a:avLst>
              <a:gd name="adj1" fmla="val 21713"/>
              <a:gd name="adj2" fmla="val 105741"/>
              <a:gd name="adj3" fmla="val -72686"/>
              <a:gd name="adj4" fmla="val 143149"/>
            </a:avLst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accent3">
                    <a:lumMod val="50000"/>
                  </a:schemeClr>
                </a:solidFill>
              </a:rPr>
              <a:t>Posterior Probability</a:t>
            </a:r>
          </a:p>
        </p:txBody>
      </p:sp>
      <p:sp>
        <p:nvSpPr>
          <p:cNvPr id="9" name="Line Callout 1 (Border and Accent Bar) 8"/>
          <p:cNvSpPr/>
          <p:nvPr/>
        </p:nvSpPr>
        <p:spPr>
          <a:xfrm>
            <a:off x="2971800" y="3196866"/>
            <a:ext cx="1371600" cy="685800"/>
          </a:xfrm>
          <a:prstGeom prst="accentBorderCallout1">
            <a:avLst>
              <a:gd name="adj1" fmla="val 21713"/>
              <a:gd name="adj2" fmla="val 105741"/>
              <a:gd name="adj3" fmla="val 113981"/>
              <a:gd name="adj4" fmla="val 137223"/>
            </a:avLst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accent3">
                    <a:lumMod val="50000"/>
                  </a:schemeClr>
                </a:solidFill>
              </a:rPr>
              <a:t>Likelihood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Line Callout 1 (Border and Accent Bar) 9"/>
          <p:cNvSpPr/>
          <p:nvPr/>
        </p:nvSpPr>
        <p:spPr>
          <a:xfrm>
            <a:off x="5943600" y="5105400"/>
            <a:ext cx="1371600" cy="685800"/>
          </a:xfrm>
          <a:prstGeom prst="accentBorderCallout1">
            <a:avLst>
              <a:gd name="adj1" fmla="val 12824"/>
              <a:gd name="adj2" fmla="val -6111"/>
              <a:gd name="adj3" fmla="val -56389"/>
              <a:gd name="adj4" fmla="val -24999"/>
            </a:avLst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accent3">
                    <a:lumMod val="50000"/>
                  </a:schemeClr>
                </a:solidFill>
              </a:rPr>
              <a:t>Marginal Likelihood</a:t>
            </a:r>
          </a:p>
        </p:txBody>
      </p:sp>
      <p:sp>
        <p:nvSpPr>
          <p:cNvPr id="11" name="Line Callout 1 (Border and Accent Bar) 10"/>
          <p:cNvSpPr/>
          <p:nvPr/>
        </p:nvSpPr>
        <p:spPr>
          <a:xfrm>
            <a:off x="7358380" y="3272969"/>
            <a:ext cx="1371600" cy="685800"/>
          </a:xfrm>
          <a:prstGeom prst="accentBorderCallout1">
            <a:avLst>
              <a:gd name="adj1" fmla="val 15787"/>
              <a:gd name="adj2" fmla="val -5370"/>
              <a:gd name="adj3" fmla="val 108055"/>
              <a:gd name="adj4" fmla="val -58332"/>
            </a:avLst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Prior Probability</a:t>
            </a:r>
          </a:p>
        </p:txBody>
      </p:sp>
    </p:spTree>
    <p:extLst>
      <p:ext uri="{BB962C8B-B14F-4D97-AF65-F5344CB8AC3E}">
        <p14:creationId xmlns:p14="http://schemas.microsoft.com/office/powerpoint/2010/main" val="588516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&amp; Likelihood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calculate the components, it helps to build two tables: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74615015"/>
                  </p:ext>
                </p:extLst>
              </p:nvPr>
            </p:nvGraphicFramePr>
            <p:xfrm>
              <a:off x="952501" y="2814320"/>
              <a:ext cx="3733801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21920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𝑅𝑜𝑙𝑒𝑥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Frequency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Total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/>
                            <a:t>spam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245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572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/>
                            <a:t>ham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2908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2916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Total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3153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3488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74615015"/>
                  </p:ext>
                </p:extLst>
              </p:nvPr>
            </p:nvGraphicFramePr>
            <p:xfrm>
              <a:off x="952501" y="2814320"/>
              <a:ext cx="3733801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21920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4175" t="-3448" r="-95146" b="-43448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Frequency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Total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/>
                            <a:t>spam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245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572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/>
                            <a:t>ham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2908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2916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Total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3153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3488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4351085"/>
                  </p:ext>
                </p:extLst>
              </p:nvPr>
            </p:nvGraphicFramePr>
            <p:xfrm>
              <a:off x="4914899" y="2819400"/>
              <a:ext cx="3733801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2390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6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287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𝑅𝑜𝑙𝑒𝑥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Frequency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Total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/>
                            <a:t>spam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0.57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0.43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0.164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/>
                            <a:t>ham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0.003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0.997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0.836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Total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0.096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0.904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4351085"/>
                  </p:ext>
                </p:extLst>
              </p:nvPr>
            </p:nvGraphicFramePr>
            <p:xfrm>
              <a:off x="4914899" y="2819400"/>
              <a:ext cx="3733801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2390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6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287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81356" t="-3448" r="-71186" b="-43103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Frequency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Total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/>
                            <a:t>spam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0.57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0.43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0.164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/>
                            <a:t>ham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0.003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0.997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0.836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Total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0.096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0.904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/>
          <p:cNvSpPr txBox="1"/>
          <p:nvPr/>
        </p:nvSpPr>
        <p:spPr>
          <a:xfrm>
            <a:off x="1409701" y="4843343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Century Schoolbook" charset="0"/>
                <a:ea typeface="Century Schoolbook" charset="0"/>
                <a:cs typeface="Century Schoolbook" charset="0"/>
              </a:rPr>
              <a:t>Frequency Table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57800" y="4856439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entury Schoolbook" charset="0"/>
                <a:ea typeface="Century Schoolbook" charset="0"/>
                <a:cs typeface="Century Schoolbook" charset="0"/>
              </a:rPr>
              <a:t>Likelihood Table</a:t>
            </a:r>
          </a:p>
        </p:txBody>
      </p:sp>
    </p:spTree>
    <p:extLst>
      <p:ext uri="{BB962C8B-B14F-4D97-AF65-F5344CB8AC3E}">
        <p14:creationId xmlns:p14="http://schemas.microsoft.com/office/powerpoint/2010/main" val="1330956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the Posterior Probability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Applying Bayes’ Theorem allows us to calculate the posterior probability:</a:t>
                </a:r>
                <a:br>
                  <a:rPr lang="en-US" dirty="0"/>
                </a:br>
                <a:br>
                  <a:rPr lang="en-US" dirty="0"/>
                </a:br>
                <a:br>
                  <a:rPr lang="en-US" dirty="0"/>
                </a:br>
                <a:br>
                  <a:rPr lang="en-US" dirty="0"/>
                </a:br>
                <a:endParaRPr lang="en-US" dirty="0"/>
              </a:p>
              <a:p>
                <a:r>
                  <a:rPr lang="en-US" dirty="0"/>
                  <a:t>So, the probability that a new message is spam if it contains the keyword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“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𝑅𝑜𝑙𝑒𝑥</m:t>
                    </m:r>
                  </m:oMath>
                </a14:m>
                <a:r>
                  <a:rPr lang="en-US" dirty="0"/>
                  <a:t>” is 0.974 – a virtual guarantee, so it should be junked.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98" t="-1681" r="-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214120" y="2752008"/>
                <a:ext cx="4860881" cy="65191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𝑠𝑝𝑎𝑚</m:t>
                          </m:r>
                        </m:e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𝑅𝑜𝑙𝑒𝑥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𝑅𝑜𝑙𝑒𝑥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𝑠𝑝𝑎𝑚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𝑠𝑝𝑎𝑚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𝑅𝑜𝑙𝑒𝑥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120" y="2752008"/>
                <a:ext cx="4860881" cy="651910"/>
              </a:xfrm>
              <a:prstGeom prst="rect">
                <a:avLst/>
              </a:prstGeom>
              <a:blipFill>
                <a:blip r:embed="rId3"/>
                <a:stretch>
                  <a:fillRect l="-521" t="-1923" r="-1302" b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219200" y="3581400"/>
                <a:ext cx="4372479" cy="58451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𝑠𝑝𝑎𝑚</m:t>
                          </m:r>
                        </m:e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𝑅𝑜𝑙𝑒𝑥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0.57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×0.164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0.096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=0.974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581400"/>
                <a:ext cx="4372479" cy="584519"/>
              </a:xfrm>
              <a:prstGeom prst="rect">
                <a:avLst/>
              </a:prstGeom>
              <a:blipFill>
                <a:blip r:embed="rId4"/>
                <a:stretch>
                  <a:fillRect l="-870" t="-2174" r="-870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6982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Naïve Bayes Algorithm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Probabilistic Classification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32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Bayes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common algorithm for text classification, but not the only one.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96489"/>
              </p:ext>
            </p:extLst>
          </p:nvPr>
        </p:nvGraphicFramePr>
        <p:xfrm>
          <a:off x="1295400" y="2895600"/>
          <a:ext cx="6096000" cy="265684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Strengths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Weaknesses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/>
                        <a:t>Simple, fast, and effective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/>
                        <a:t>Accommodates noisy and missing data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/>
                        <a:t>Scales well and works with even relatively small training data sets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/>
                        <a:t>Estimated probabilities are fast and easy to estimate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/>
                        <a:t>Relies on assumption that features are independent and equally important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/>
                        <a:t>Not well suited to data sets with numeric features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/>
                        <a:t>Estimated probabilities may not be reliable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984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Likelihoods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Bayes’ Theorem can be extended to account for multiple likelihoods and marginal probabilities to arrive at a better estimate of the posterior probability.</a:t>
            </a:r>
          </a:p>
          <a:p>
            <a:r>
              <a:rPr lang="en-US" dirty="0"/>
              <a:t>If you have multiple keywords </a:t>
            </a:r>
            <a:r>
              <a:rPr lang="en-US" i="1" dirty="0">
                <a:latin typeface="Bookman Old Style" charset="0"/>
                <a:ea typeface="Bookman Old Style" charset="0"/>
                <a:cs typeface="Bookman Old Style" charset="0"/>
              </a:rPr>
              <a:t>W</a:t>
            </a:r>
            <a:r>
              <a:rPr lang="en-US" i="1" baseline="-25000" dirty="0">
                <a:latin typeface="Bookman Old Style" charset="0"/>
                <a:ea typeface="Bookman Old Style" charset="0"/>
                <a:cs typeface="Bookman Old Style" charset="0"/>
              </a:rPr>
              <a:t>1</a:t>
            </a:r>
            <a:r>
              <a:rPr lang="en-US" dirty="0"/>
              <a:t> through </a:t>
            </a:r>
            <a:r>
              <a:rPr lang="en-US" i="1" dirty="0">
                <a:latin typeface="Bookman Old Style" charset="0"/>
                <a:ea typeface="Bookman Old Style" charset="0"/>
                <a:cs typeface="Bookman Old Style" charset="0"/>
              </a:rPr>
              <a:t>W</a:t>
            </a:r>
            <a:r>
              <a:rPr lang="en-US" i="1" baseline="-25000" dirty="0">
                <a:latin typeface="Bookman Old Style" charset="0"/>
                <a:ea typeface="Bookman Old Style" charset="0"/>
                <a:cs typeface="Bookman Old Style" charset="0"/>
              </a:rPr>
              <a:t>n</a:t>
            </a:r>
            <a:r>
              <a:rPr lang="en-US" dirty="0"/>
              <a:t>, then the posterior probability is: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76484" y="5105400"/>
                <a:ext cx="7710316" cy="65191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𝑠𝑝𝑎𝑚</m:t>
                          </m:r>
                        </m:e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…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∩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∩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∩…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∩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𝑠𝑝𝑎𝑚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𝑠𝑝𝑎𝑚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∩…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∩</m:t>
                              </m:r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484" y="5105400"/>
                <a:ext cx="7710316" cy="6519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0766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Class-Conditional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previous formula is difficulty to compute for large numbers of keywords but can be simplified when we assume </a:t>
            </a:r>
            <a:r>
              <a:rPr lang="en-US" b="1" dirty="0"/>
              <a:t>class-conditional independence</a:t>
            </a: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19200" y="3873341"/>
                <a:ext cx="6539034" cy="84029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𝑠𝑝𝑎𝑚</m:t>
                          </m:r>
                        </m:e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…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∩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∝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𝑠𝑝𝑎𝑚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)×</m:t>
                      </m:r>
                      <m:nary>
                        <m:naryPr>
                          <m:chr m:val="∏"/>
                          <m:ctrlPr>
                            <a:rPr lang="is-I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|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𝑠𝑝𝑎𝑚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873341"/>
                <a:ext cx="6539034" cy="84029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3748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Keyword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that the training data set contains additional monitoring keywords in addition to </a:t>
            </a:r>
            <a:r>
              <a:rPr lang="en-US" i="1" dirty="0"/>
              <a:t>Viagra</a:t>
            </a:r>
            <a:r>
              <a:rPr lang="en-US" dirty="0"/>
              <a:t>, including </a:t>
            </a:r>
            <a:r>
              <a:rPr lang="en-US" i="1" dirty="0"/>
              <a:t>Money</a:t>
            </a:r>
            <a:r>
              <a:rPr lang="en-US" dirty="0"/>
              <a:t>, </a:t>
            </a:r>
            <a:r>
              <a:rPr lang="en-US" i="1" dirty="0"/>
              <a:t>Groceries</a:t>
            </a:r>
            <a:r>
              <a:rPr lang="en-US" dirty="0"/>
              <a:t>, and </a:t>
            </a:r>
            <a:r>
              <a:rPr lang="en-US" i="1" dirty="0"/>
              <a:t>Unsubscribe</a:t>
            </a:r>
            <a:r>
              <a:rPr lang="en-US" dirty="0"/>
              <a:t>.</a:t>
            </a:r>
          </a:p>
          <a:p>
            <a:r>
              <a:rPr lang="en-US" dirty="0"/>
              <a:t>As new messages come in, we need to calculate the posterior probability that they are spam.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82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Likelihood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US" dirty="0"/>
              <a:t>An analysis of the labeled training data set reveals the following likelihoods: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A4D9A8-3512-9ACB-EC86-9A35670300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945464"/>
            <a:ext cx="7772400" cy="96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080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a New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a new message was received that contains the terms </a:t>
            </a:r>
            <a:r>
              <a:rPr lang="en-US" i="1" dirty="0"/>
              <a:t>Rolex</a:t>
            </a:r>
            <a:r>
              <a:rPr lang="en-US" dirty="0"/>
              <a:t> and </a:t>
            </a:r>
            <a:r>
              <a:rPr lang="en-US" i="1" dirty="0"/>
              <a:t>Unsubscribe</a:t>
            </a:r>
            <a:r>
              <a:rPr lang="en-US" dirty="0"/>
              <a:t>, but not </a:t>
            </a:r>
            <a:r>
              <a:rPr lang="en-US" i="1" dirty="0"/>
              <a:t>Money</a:t>
            </a:r>
            <a:r>
              <a:rPr lang="en-US" dirty="0"/>
              <a:t> or </a:t>
            </a:r>
            <a:r>
              <a:rPr lang="en-US" i="1" dirty="0"/>
              <a:t>Groceries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40005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What is the probability it is spam and should be directed to the junk folder?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28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25BC8-D8F6-476C-9B68-20E01EDC4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231899"/>
          </a:xfrm>
        </p:spPr>
        <p:txBody>
          <a:bodyPr>
            <a:normAutofit fontScale="90000"/>
          </a:bodyPr>
          <a:lstStyle/>
          <a:p>
            <a:r>
              <a:rPr lang="en-US" dirty="0"/>
              <a:t>Understanding probabilistic classification using naïve bayes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B9082-6234-406A-8376-1E97F09E14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Classification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283005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1800" y="381000"/>
                <a:ext cx="8715591" cy="65191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𝑠𝑝𝑎𝑚</m:t>
                          </m:r>
                        </m:e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¬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¬</m:t>
                              </m:r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∩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∩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¬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∩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¬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∩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𝑠𝑝𝑎𝑚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𝑠𝑝𝑎𝑚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¬</m:t>
                              </m:r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¬</m:t>
                              </m:r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∩</m:t>
                              </m:r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0" y="381000"/>
                <a:ext cx="8715591" cy="6519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1800" y="2245785"/>
                <a:ext cx="8636000" cy="60843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𝑠𝑝𝑎𝑚</m:t>
                          </m:r>
                        </m:e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¬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¬</m:t>
                              </m:r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∩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𝑠𝑝𝑎𝑚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  <m:r>
                        <a:rPr lang="en-US" sz="2000" i="1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𝑊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|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𝑠𝑝𝑎𝑚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  <m:r>
                        <a:rPr lang="en-US" sz="2000" i="1">
                          <a:latin typeface="Cambria Math" charset="0"/>
                        </a:rPr>
                        <m:t>𝑃</m:t>
                      </m:r>
                      <m:r>
                        <a:rPr lang="en-US" sz="2000" i="1"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¬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𝑊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|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𝑠𝑝𝑎𝑚</m:t>
                      </m:r>
                      <m:r>
                        <a:rPr lang="en-US" sz="2000" i="1">
                          <a:latin typeface="Cambria Math" charset="0"/>
                        </a:rPr>
                        <m:t>)</m:t>
                      </m:r>
                      <m:r>
                        <a:rPr lang="en-US" sz="2000" i="1">
                          <a:latin typeface="Cambria Math" charset="0"/>
                        </a:rPr>
                        <m:t>𝑃</m:t>
                      </m:r>
                      <m:r>
                        <a:rPr lang="en-US" sz="2000" i="1"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¬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𝑊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|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𝑠𝑝𝑎𝑚</m:t>
                      </m:r>
                      <m:r>
                        <a:rPr lang="en-US" sz="2000" i="1">
                          <a:latin typeface="Cambria Math" charset="0"/>
                        </a:rPr>
                        <m:t>)</m:t>
                      </m:r>
                      <m:r>
                        <a:rPr lang="en-US" sz="2000" i="1">
                          <a:latin typeface="Cambria Math" charset="0"/>
                        </a:rPr>
                        <m:t>𝑃</m:t>
                      </m:r>
                      <m:r>
                        <a:rPr lang="en-US" sz="2000" i="1"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𝑊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4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|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𝑠𝑝𝑎𝑚</m:t>
                      </m:r>
                      <m:r>
                        <a:rPr lang="en-US" sz="20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0" y="2245785"/>
                <a:ext cx="8636000" cy="608436"/>
              </a:xfrm>
              <a:prstGeom prst="rect">
                <a:avLst/>
              </a:prstGeom>
              <a:blipFill rotWithShape="0">
                <a:blip r:embed="rId3"/>
                <a:stretch>
                  <a:fillRect l="-1059" b="-17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1800" y="1219200"/>
                <a:ext cx="6539034" cy="84029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𝑠𝑝𝑎𝑚</m:t>
                          </m:r>
                        </m:e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…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∩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∝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𝑠𝑝𝑎𝑚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)×</m:t>
                      </m:r>
                      <m:nary>
                        <m:naryPr>
                          <m:chr m:val="∏"/>
                          <m:ctrlPr>
                            <a:rPr lang="is-I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|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𝑠𝑝𝑎𝑚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0" y="1219200"/>
                <a:ext cx="6539034" cy="84029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31800" y="4266338"/>
                <a:ext cx="8636000" cy="30777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𝑠𝑝𝑎𝑚</m:t>
                          </m:r>
                        </m: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𝑅𝑜𝑙𝑒𝑥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en-US" sz="20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¬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𝑀𝑜𝑛𝑒𝑦</m:t>
                          </m:r>
                          <m:r>
                            <a:rPr lang="en-US" sz="20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∩¬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𝐺𝑟𝑜𝑐𝑒𝑟𝑖𝑒𝑠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𝑈𝑛𝑠𝑢𝑏𝑠𝑐𝑟𝑖𝑏𝑒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=0.012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0" y="4266338"/>
                <a:ext cx="8636000" cy="307777"/>
              </a:xfrm>
              <a:prstGeom prst="rect">
                <a:avLst/>
              </a:prstGeom>
              <a:blipFill>
                <a:blip r:embed="rId5"/>
                <a:stretch>
                  <a:fillRect l="-1028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31800" y="4759954"/>
                <a:ext cx="8636000" cy="30777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h𝑎𝑚</m:t>
                          </m:r>
                        </m:e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𝑅𝑜𝑙𝑒𝑥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en-US" sz="20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¬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𝑀𝑜𝑛𝑒𝑦</m:t>
                          </m:r>
                          <m:r>
                            <a:rPr lang="en-US" sz="20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∩¬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𝐺𝑟𝑜𝑐𝑒𝑟𝑖𝑒𝑠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𝑈𝑛𝑠𝑢𝑏𝑠𝑐𝑟𝑖𝑏𝑒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=0.002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0" y="4759954"/>
                <a:ext cx="8636000" cy="307777"/>
              </a:xfrm>
              <a:prstGeom prst="rect">
                <a:avLst/>
              </a:prstGeom>
              <a:blipFill>
                <a:blip r:embed="rId6"/>
                <a:stretch>
                  <a:fillRect l="-1028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34B933CE-6CF4-A547-760F-623DCD4BA8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339" y="3043334"/>
            <a:ext cx="7772400" cy="96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525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5E25-665D-4E56-A3F6-E9C1BEAA6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Normalize Probability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70B1D-31B5-4052-B76B-4D197433A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2CDE2-6A1F-4744-95C5-191A0BCF0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D1D40-B571-4C77-AF1E-87C87AA94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02AEC81-AF9F-4880-AE9B-C4888C7E5CF3}"/>
                  </a:ext>
                </a:extLst>
              </p:cNvPr>
              <p:cNvSpPr txBox="1"/>
              <p:nvPr/>
            </p:nvSpPr>
            <p:spPr>
              <a:xfrm>
                <a:off x="452437" y="2286000"/>
                <a:ext cx="8636000" cy="52501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𝑠𝑝𝑎𝑚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𝑅𝑜𝑙𝑒𝑥</m:t>
                          </m:r>
                          <m:r>
                            <a:rPr lang="en-US" b="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¬</m:t>
                          </m:r>
                          <m:r>
                            <a:rPr lang="en-US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𝑀𝑜𝑛𝑒𝑦</m:t>
                          </m:r>
                          <m:r>
                            <a:rPr lang="en-US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∩¬</m:t>
                          </m:r>
                          <m:r>
                            <a:rPr lang="en-US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𝐺𝑟𝑜𝑐𝑒𝑟𝑖𝑒𝑠</m:t>
                          </m:r>
                          <m:r>
                            <a:rPr lang="en-US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𝑈𝑛𝑠𝑢𝑏𝑠𝑐𝑟𝑖𝑏𝑒</m:t>
                          </m:r>
                        </m:e>
                      </m:d>
                      <m:r>
                        <a:rPr lang="en-US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charset="0"/>
                            </a:rPr>
                            <m:t>0.012</m:t>
                          </m:r>
                        </m:num>
                        <m:den>
                          <m:r>
                            <a:rPr lang="en-US" b="0" i="1" smtClean="0">
                              <a:latin typeface="Cambria Math" charset="0"/>
                            </a:rPr>
                            <m:t>0.012+0.002</m:t>
                          </m:r>
                        </m:den>
                      </m:f>
                      <m:r>
                        <a:rPr lang="en-US" b="0" i="1" smtClean="0">
                          <a:latin typeface="Cambria Math" charset="0"/>
                        </a:rPr>
                        <m:t>=</m:t>
                      </m:r>
                      <m:r>
                        <a:rPr lang="en-US" b="1" i="1" smtClean="0">
                          <a:latin typeface="Cambria Math" charset="0"/>
                        </a:rPr>
                        <m:t>𝟎</m:t>
                      </m:r>
                      <m:r>
                        <a:rPr lang="en-US" b="1" i="1" smtClean="0">
                          <a:latin typeface="Cambria Math" charset="0"/>
                        </a:rPr>
                        <m:t>.</m:t>
                      </m:r>
                      <m:r>
                        <a:rPr lang="en-US" b="1" i="1" smtClean="0">
                          <a:latin typeface="Cambria Math" charset="0"/>
                        </a:rPr>
                        <m:t>𝟖𝟓𝟕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02AEC81-AF9F-4880-AE9B-C4888C7E5C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37" y="2286000"/>
                <a:ext cx="8636000" cy="525016"/>
              </a:xfrm>
              <a:prstGeom prst="rect">
                <a:avLst/>
              </a:prstGeom>
              <a:blipFill>
                <a:blip r:embed="rId2"/>
                <a:stretch>
                  <a:fillRect l="-881" t="-4762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80EB2BDC-598D-46AF-B123-A540A8E4C318}"/>
              </a:ext>
            </a:extLst>
          </p:cNvPr>
          <p:cNvSpPr txBox="1"/>
          <p:nvPr/>
        </p:nvSpPr>
        <p:spPr>
          <a:xfrm>
            <a:off x="304800" y="1771928"/>
            <a:ext cx="6651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Normalize the Probability to make a classification based on threshold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72B61B-CCB5-4D42-AD15-4D4B96BFE909}"/>
              </a:ext>
            </a:extLst>
          </p:cNvPr>
          <p:cNvSpPr txBox="1"/>
          <p:nvPr/>
        </p:nvSpPr>
        <p:spPr>
          <a:xfrm>
            <a:off x="304800" y="3310046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</a:t>
            </a:r>
            <a:r>
              <a:rPr lang="en-US" dirty="0">
                <a:latin typeface="Abadi Extra Light" panose="020B0604020202020204" pitchFamily="34" charset="0"/>
              </a:rPr>
              <a:t>0.857 &gt; </a:t>
            </a:r>
            <a:r>
              <a:rPr lang="el-GR" i="1" dirty="0"/>
              <a:t>ε</a:t>
            </a:r>
            <a:r>
              <a:rPr lang="en-US" dirty="0"/>
              <a:t> then classify as “Spam”…</a:t>
            </a:r>
          </a:p>
          <a:p>
            <a:endParaRPr lang="en-US" dirty="0"/>
          </a:p>
          <a:p>
            <a:r>
              <a:rPr lang="en-US" dirty="0"/>
              <a:t>The setting of </a:t>
            </a:r>
            <a:r>
              <a:rPr lang="el-GR" i="1" dirty="0"/>
              <a:t>ε</a:t>
            </a:r>
            <a:r>
              <a:rPr lang="en-US" dirty="0"/>
              <a:t> is domain specific and can be adjusted to achieve a desirable bias. Generally, values of 0.5, 0.6, 0.7, and 0.8 are used.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2419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Bayes Classifier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probability of level </a:t>
            </a:r>
            <a:r>
              <a:rPr lang="en-US" i="1" dirty="0">
                <a:latin typeface="Century Schoolbook" charset="0"/>
                <a:ea typeface="Century Schoolbook" charset="0"/>
                <a:cs typeface="Century Schoolbook" charset="0"/>
              </a:rPr>
              <a:t>L</a:t>
            </a:r>
            <a:r>
              <a:rPr lang="en-US" dirty="0"/>
              <a:t> of class </a:t>
            </a:r>
            <a:r>
              <a:rPr lang="en-US" i="1" dirty="0">
                <a:latin typeface="Century Schoolbook" charset="0"/>
                <a:ea typeface="Century Schoolbook" charset="0"/>
                <a:cs typeface="Century Schoolbook" charset="0"/>
              </a:rPr>
              <a:t>C</a:t>
            </a:r>
            <a:r>
              <a:rPr lang="en-US" dirty="0"/>
              <a:t>, given the occurrence of features </a:t>
            </a:r>
            <a:r>
              <a:rPr lang="en-US" i="1" dirty="0">
                <a:latin typeface="Century Schoolbook" charset="0"/>
                <a:ea typeface="Century Schoolbook" charset="0"/>
                <a:cs typeface="Century Schoolbook" charset="0"/>
              </a:rPr>
              <a:t>F</a:t>
            </a:r>
            <a:r>
              <a:rPr lang="en-US" i="1" baseline="-25000" dirty="0">
                <a:latin typeface="Century Schoolbook" charset="0"/>
                <a:ea typeface="Century Schoolbook" charset="0"/>
                <a:cs typeface="Century Schoolbook" charset="0"/>
              </a:rPr>
              <a:t>1</a:t>
            </a:r>
            <a:r>
              <a:rPr lang="en-US" dirty="0"/>
              <a:t> through </a:t>
            </a:r>
            <a:r>
              <a:rPr lang="en-US" i="1" dirty="0">
                <a:latin typeface="Century Schoolbook" charset="0"/>
                <a:ea typeface="Century Schoolbook" charset="0"/>
                <a:cs typeface="Century Schoolbook" charset="0"/>
              </a:rPr>
              <a:t>F</a:t>
            </a:r>
            <a:r>
              <a:rPr lang="en-US" i="1" baseline="-25000" dirty="0">
                <a:latin typeface="Century Schoolbook" charset="0"/>
                <a:ea typeface="Century Schoolbook" charset="0"/>
                <a:cs typeface="Century Schoolbook" charset="0"/>
              </a:rPr>
              <a:t>n</a:t>
            </a:r>
            <a:r>
              <a:rPr lang="en-US" dirty="0"/>
              <a:t> is: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75576" y="3048000"/>
                <a:ext cx="5406224" cy="502317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𝐿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charset="0"/>
                        </a:rPr>
                        <m:t>=</m:t>
                      </m:r>
                      <m:box>
                        <m:boxPr>
                          <m:ctrlPr>
                            <a:rPr lang="uk-UA" sz="2800" b="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uk-UA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𝑍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charset="0"/>
                            </a:rPr>
                            <m:t>𝑝</m:t>
                          </m:r>
                          <m:r>
                            <a:rPr lang="en-US" sz="2800" b="0" i="1" smtClean="0"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charset="0"/>
                            </a:rPr>
                            <m:t>)</m:t>
                          </m:r>
                          <m:nary>
                            <m:naryPr>
                              <m:chr m:val="∏"/>
                              <m:ctrlPr>
                                <a:rPr lang="is-I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800" b="0" i="1" smtClean="0">
                                  <a:latin typeface="Cambria Math" charset="0"/>
                                </a:rPr>
                                <m:t>𝑖</m:t>
                              </m:r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𝑝</m:t>
                              </m:r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charset="0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</m:nary>
                        </m:e>
                      </m:box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576" y="3048000"/>
                <a:ext cx="5406224" cy="50231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24646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the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Build a frequency table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From the frequency table, build a likelihood table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Multiply the conditional probabilities according to the Naïve Bayes’ rules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Divide by the total likelihood to transform each class likelihood into a probability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46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term </a:t>
            </a:r>
            <a:r>
              <a:rPr lang="en-US" i="1" dirty="0"/>
              <a:t>Groceries</a:t>
            </a:r>
            <a:r>
              <a:rPr lang="en-US" dirty="0"/>
              <a:t> was never observed in spam so a faulty calculation results in a spam classification of 0%, </a:t>
            </a:r>
            <a:r>
              <a:rPr lang="en-US" i="1" dirty="0"/>
              <a:t>i.e.</a:t>
            </a:r>
            <a:r>
              <a:rPr lang="en-US" dirty="0"/>
              <a:t>,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i="1" dirty="0">
                <a:latin typeface="Century Schoolbook" charset="0"/>
                <a:ea typeface="Century Schoolbook" charset="0"/>
                <a:cs typeface="Century Schoolbook" charset="0"/>
              </a:rPr>
              <a:t>P(spam|Groceries) = 0</a:t>
            </a:r>
            <a:br>
              <a:rPr lang="en-US" i="1" dirty="0">
                <a:latin typeface="Century Schoolbook" charset="0"/>
                <a:ea typeface="Century Schoolbook" charset="0"/>
                <a:cs typeface="Century Schoolbook" charset="0"/>
              </a:rPr>
            </a:br>
            <a:endParaRPr lang="en-US" i="1" dirty="0">
              <a:latin typeface="Century Schoolbook" charset="0"/>
              <a:ea typeface="Century Schoolbook" charset="0"/>
              <a:cs typeface="Century Schoolbook" charset="0"/>
            </a:endParaRPr>
          </a:p>
          <a:p>
            <a:r>
              <a:rPr lang="en-US" dirty="0"/>
              <a:t>The common strategy is to employ a Laplace estimator where we presume each feature occurs some number of times, </a:t>
            </a:r>
            <a:r>
              <a:rPr lang="en-US" i="1" dirty="0"/>
              <a:t>e.g.</a:t>
            </a:r>
            <a:r>
              <a:rPr lang="en-US" dirty="0"/>
              <a:t>, once.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278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Bayesian Classification requires the use of nominal features so their occurrence can be counted in the frequency table.</a:t>
            </a:r>
          </a:p>
          <a:p>
            <a:r>
              <a:rPr lang="en-US" dirty="0"/>
              <a:t>Numeric features must be converted to nominal features by binning them.</a:t>
            </a:r>
          </a:p>
          <a:p>
            <a:r>
              <a:rPr lang="en-US" dirty="0"/>
              <a:t>For example, if time of day is a numeric feature with values from 0 to 23, then it could be binned into four bins from 0 to 5, 6 to 11, 12 to 17, and 18 to 23.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564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tin Schedlbauer\AppData\Local\Microsoft\Windows\Temporary Internet Files\Content.IE5\RQ7Z4LXW\MC900441426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19200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11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Methods for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Classifiers based on Bayesian methods determine empirical probabilities of each outcome based on frequencies of feature values.</a:t>
            </a:r>
          </a:p>
          <a:p>
            <a:r>
              <a:rPr lang="en-US" dirty="0"/>
              <a:t>When the classifier is then applied to unlabeled cases, it uses the empirical probabilities to predict the most likely class for the new case.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09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of Bayesian Classifiers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Bayesian Classifiers are commonly used for:</a:t>
            </a:r>
          </a:p>
          <a:p>
            <a:pPr lvl="1"/>
            <a:r>
              <a:rPr lang="en-US" dirty="0"/>
              <a:t>Text classification, e.g., junk message filtering</a:t>
            </a:r>
          </a:p>
          <a:p>
            <a:pPr lvl="1"/>
            <a:r>
              <a:rPr lang="en-US" dirty="0"/>
              <a:t>Intrusion of anomaly detection in security</a:t>
            </a:r>
          </a:p>
          <a:p>
            <a:pPr lvl="1"/>
            <a:r>
              <a:rPr lang="en-US" dirty="0"/>
              <a:t>Diagnosis of medical conditions based on observed symptoms</a:t>
            </a:r>
          </a:p>
          <a:p>
            <a:r>
              <a:rPr lang="en-US" dirty="0"/>
              <a:t>Bayesian methods work best when the features are categorical or can be binned into categories.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31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Inclusion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Bayesian methods use all features simultaneously, like </a:t>
            </a:r>
            <a:r>
              <a:rPr lang="en-US" i="1" dirty="0"/>
              <a:t>kNN</a:t>
            </a:r>
            <a:r>
              <a:rPr lang="en-US" dirty="0"/>
              <a:t>, but unlike regression where features with weak effects are omitted.</a:t>
            </a:r>
          </a:p>
          <a:p>
            <a:r>
              <a:rPr lang="en-US" dirty="0"/>
              <a:t>Bayesian classifiers also assume that the features are independent, which is not often the case in practice. </a:t>
            </a:r>
          </a:p>
          <a:p>
            <a:r>
              <a:rPr lang="en-US" dirty="0"/>
              <a:t>However, the method still works remarkably well.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60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Bayes’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probability of dependent events can be described as follows: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3800" y="2864911"/>
                <a:ext cx="2196050" cy="6408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𝐴</m:t>
                          </m:r>
                        </m:e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𝐴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800" y="2864911"/>
                <a:ext cx="2196050" cy="64081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77214" y="3939607"/>
                <a:ext cx="2749086" cy="30777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𝐴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</m:e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𝐵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7214" y="3939607"/>
                <a:ext cx="2749086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1552" t="-1961" r="-2882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72134" y="4686939"/>
                <a:ext cx="4204356" cy="30777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𝐴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∩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𝐴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2134" y="4686939"/>
                <a:ext cx="4204356" cy="307777"/>
              </a:xfrm>
              <a:prstGeom prst="rect">
                <a:avLst/>
              </a:prstGeom>
              <a:blipFill rotWithShape="0">
                <a:blip r:embed="rId4"/>
                <a:stretch>
                  <a:fillRect t="-2000" r="-435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79643" y="5473260"/>
                <a:ext cx="2530757" cy="65191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𝐴</m:t>
                          </m:r>
                        </m:e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𝐵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643" y="5473260"/>
                <a:ext cx="2530757" cy="6519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066800" y="390883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Rearranging, we </a:t>
            </a:r>
            <a:r>
              <a:rPr lang="en-US"/>
              <a:t>can write is as: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4641906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Commutativity gives us: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5491191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So, Bayes’ Theorem can be formulated as:</a:t>
            </a:r>
          </a:p>
        </p:txBody>
      </p:sp>
    </p:spTree>
    <p:extLst>
      <p:ext uri="{BB962C8B-B14F-4D97-AF65-F5344CB8AC3E}">
        <p14:creationId xmlns:p14="http://schemas.microsoft.com/office/powerpoint/2010/main" val="726424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 for Spam Filtering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Without any additional knowledge, an incoming message’s probability that it is spam, </a:t>
            </a:r>
            <a:r>
              <a:rPr lang="en-US" sz="2800" i="1" dirty="0">
                <a:latin typeface="Bookman Old Style" charset="0"/>
                <a:ea typeface="Bookman Old Style" charset="0"/>
                <a:cs typeface="Bookman Old Style" charset="0"/>
              </a:rPr>
              <a:t>P(spam</a:t>
            </a:r>
            <a:r>
              <a:rPr lang="en-US" sz="2800" dirty="0">
                <a:latin typeface="Bookman Old Style" charset="0"/>
                <a:ea typeface="Bookman Old Style" charset="0"/>
                <a:cs typeface="Bookman Old Style" charset="0"/>
              </a:rPr>
              <a:t>)</a:t>
            </a:r>
            <a:r>
              <a:rPr lang="en-US" sz="2800" dirty="0"/>
              <a:t>, would be calculated as the frequency of spam messages out of all messages.</a:t>
            </a:r>
          </a:p>
          <a:p>
            <a:r>
              <a:rPr lang="en-US" sz="2800" dirty="0"/>
              <a:t>For example, if we inspect all incoming traffic over some time period and we received 572 spam message in a total of 3488 message, then</a:t>
            </a:r>
            <a:br>
              <a:rPr lang="en-US" sz="2800" dirty="0"/>
            </a:b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        </a:t>
            </a:r>
            <a:r>
              <a:rPr lang="en-US" sz="2800" i="1" dirty="0">
                <a:latin typeface="Bookman Old Style" charset="0"/>
                <a:ea typeface="Bookman Old Style" charset="0"/>
                <a:cs typeface="Bookman Old Style" charset="0"/>
              </a:rPr>
              <a:t>P(spam</a:t>
            </a:r>
            <a:r>
              <a:rPr lang="en-US" sz="2800" dirty="0">
                <a:latin typeface="Bookman Old Style" charset="0"/>
                <a:ea typeface="Bookman Old Style" charset="0"/>
                <a:cs typeface="Bookman Old Style" charset="0"/>
              </a:rPr>
              <a:t>) = 572/3488 = 0.164</a:t>
            </a:r>
            <a:br>
              <a:rPr lang="en-US" sz="2800" dirty="0">
                <a:latin typeface="Bookman Old Style" charset="0"/>
                <a:ea typeface="Bookman Old Style" charset="0"/>
                <a:cs typeface="Bookman Old Style" charset="0"/>
              </a:rPr>
            </a:br>
            <a:endParaRPr lang="en-US" sz="2800" dirty="0"/>
          </a:p>
          <a:p>
            <a:r>
              <a:rPr lang="en-US" sz="2800" dirty="0"/>
              <a:t>This is the </a:t>
            </a:r>
            <a:r>
              <a:rPr lang="en-US" sz="2800" b="1" dirty="0"/>
              <a:t>prior probability </a:t>
            </a:r>
            <a:r>
              <a:rPr lang="en-US" sz="2800" dirty="0"/>
              <a:t>and our current best guess that a new message is spam.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83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Suppose that you inspect the previously classified spam messages for certain key words such as “Rolex” and calculate that frequency, then you would have an estimate for </a:t>
            </a:r>
            <a:r>
              <a:rPr lang="en-US" sz="3000" i="1" dirty="0">
                <a:latin typeface="Bookman Old Style" charset="0"/>
                <a:ea typeface="Bookman Old Style" charset="0"/>
                <a:cs typeface="Bookman Old Style" charset="0"/>
              </a:rPr>
              <a:t>P(</a:t>
            </a:r>
            <a:r>
              <a:rPr lang="en-US" sz="3000" i="1" dirty="0" err="1">
                <a:latin typeface="Bookman Old Style" charset="0"/>
                <a:ea typeface="Bookman Old Style" charset="0"/>
                <a:cs typeface="Bookman Old Style" charset="0"/>
              </a:rPr>
              <a:t>Rolex|spam</a:t>
            </a:r>
            <a:r>
              <a:rPr lang="en-US" sz="3000" i="1" dirty="0">
                <a:latin typeface="Bookman Old Style" charset="0"/>
                <a:ea typeface="Bookman Old Style" charset="0"/>
                <a:cs typeface="Bookman Old Style" charset="0"/>
              </a:rPr>
              <a:t>)</a:t>
            </a:r>
            <a:r>
              <a:rPr lang="en-US" dirty="0"/>
              <a:t>.</a:t>
            </a:r>
          </a:p>
          <a:p>
            <a:r>
              <a:rPr lang="en-US" dirty="0"/>
              <a:t>For example, let’s say that out of the 572 spam message, 327 contained the word Rolex, then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  <a:r>
              <a:rPr lang="en-US" i="1" dirty="0">
                <a:latin typeface="Bookman Old Style" charset="0"/>
                <a:ea typeface="Bookman Old Style" charset="0"/>
                <a:cs typeface="Bookman Old Style" charset="0"/>
              </a:rPr>
              <a:t>P(Rolex|spam) = 0.572</a:t>
            </a:r>
            <a:br>
              <a:rPr lang="en-US" i="1" dirty="0">
                <a:latin typeface="Bookman Old Style" charset="0"/>
                <a:ea typeface="Bookman Old Style" charset="0"/>
                <a:cs typeface="Bookman Old Style" charset="0"/>
              </a:rPr>
            </a:br>
            <a:endParaRPr lang="en-US" i="1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r>
              <a:rPr lang="en-US" dirty="0"/>
              <a:t>Lastly, determine the frequency with which Rolex occurred in all messages which is </a:t>
            </a:r>
            <a:r>
              <a:rPr lang="en-US" i="1" dirty="0">
                <a:latin typeface="Bookman Old Style" charset="0"/>
                <a:ea typeface="Bookman Old Style" charset="0"/>
                <a:cs typeface="Bookman Old Style" charset="0"/>
              </a:rPr>
              <a:t>P(Rolex)</a:t>
            </a:r>
            <a:r>
              <a:rPr lang="en-US" dirty="0"/>
              <a:t> 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2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the Posterior 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Applying Bayes’ Theorem allows us to calculate the posterior probability: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Supervised Machine Learning Algorithms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Naive Bayes Classification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409630" y="3537226"/>
                <a:ext cx="4860882" cy="65191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𝑠𝑝𝑎𝑚</m:t>
                          </m:r>
                        </m: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𝑅𝑜𝑙𝑒𝑥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𝑅𝑜𝑙𝑒𝑥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𝑠𝑝𝑎𝑚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𝑠𝑝𝑎𝑚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𝑅𝑜𝑙𝑒𝑥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630" y="3537226"/>
                <a:ext cx="4860882" cy="651910"/>
              </a:xfrm>
              <a:prstGeom prst="rect">
                <a:avLst/>
              </a:prstGeom>
              <a:blipFill>
                <a:blip r:embed="rId2"/>
                <a:stretch>
                  <a:fillRect l="-521" t="-1923" r="-1563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98315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6277e475342a88f9359975c1e8cba7887de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1368</Words>
  <Application>Microsoft Macintosh PowerPoint</Application>
  <PresentationFormat>On-screen Show (4:3)</PresentationFormat>
  <Paragraphs>219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Abadi Extra Light</vt:lpstr>
      <vt:lpstr>Arial</vt:lpstr>
      <vt:lpstr>Bookman Old Style</vt:lpstr>
      <vt:lpstr>Calibri</vt:lpstr>
      <vt:lpstr>Cambria Math</vt:lpstr>
      <vt:lpstr>Century Schoolbook</vt:lpstr>
      <vt:lpstr>Office Theme</vt:lpstr>
      <vt:lpstr>Understanding Probabilistic Classification  with Naïve Bayes</vt:lpstr>
      <vt:lpstr>Understanding probabilistic classification using naïve bayes</vt:lpstr>
      <vt:lpstr>Bayesian Methods for Classification</vt:lpstr>
      <vt:lpstr>Application of Bayesian Classifiers</vt:lpstr>
      <vt:lpstr>Feature Inclusion</vt:lpstr>
      <vt:lpstr>Bayes’ Theorem</vt:lpstr>
      <vt:lpstr>Bayes for Spam Filtering</vt:lpstr>
      <vt:lpstr>Additional Evidence</vt:lpstr>
      <vt:lpstr>Estimating the Posterior Probability</vt:lpstr>
      <vt:lpstr>Estimating the Posterior Probability</vt:lpstr>
      <vt:lpstr>Frequency &amp; Likelihood Tables</vt:lpstr>
      <vt:lpstr>Estimating the Posterior Probability</vt:lpstr>
      <vt:lpstr>The Naïve Bayes Algorithm</vt:lpstr>
      <vt:lpstr>Naïve Bayes Algorithm</vt:lpstr>
      <vt:lpstr>Additional Likelihoods</vt:lpstr>
      <vt:lpstr>Class-Conditional Independence</vt:lpstr>
      <vt:lpstr>Multiple Keyword Example</vt:lpstr>
      <vt:lpstr>Sample Likelihood Table</vt:lpstr>
      <vt:lpstr>Classifying a New Message</vt:lpstr>
      <vt:lpstr>PowerPoint Presentation</vt:lpstr>
      <vt:lpstr>Normalize Probability</vt:lpstr>
      <vt:lpstr>Naïve Bayes Classifier</vt:lpstr>
      <vt:lpstr>Applying the Algorithm</vt:lpstr>
      <vt:lpstr>Missing Observations</vt:lpstr>
      <vt:lpstr>Numeric Features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HCI</dc:title>
  <dc:subject>IS4300: HCI</dc:subject>
  <dc:creator>Martin Schedlbauer</dc:creator>
  <cp:keywords>HCI; Northeastern</cp:keywords>
  <cp:lastModifiedBy>Martin Schedlbauer</cp:lastModifiedBy>
  <cp:revision>178</cp:revision>
  <dcterms:created xsi:type="dcterms:W3CDTF">2010-11-08T22:41:18Z</dcterms:created>
  <dcterms:modified xsi:type="dcterms:W3CDTF">2024-06-12T19:58:12Z</dcterms:modified>
</cp:coreProperties>
</file>