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handoutMasterIdLst>
    <p:handoutMasterId r:id="rId48"/>
  </p:handoutMasterIdLst>
  <p:sldIdLst>
    <p:sldId id="256" r:id="rId2"/>
    <p:sldId id="595" r:id="rId3"/>
    <p:sldId id="594" r:id="rId4"/>
    <p:sldId id="625" r:id="rId5"/>
    <p:sldId id="626" r:id="rId6"/>
    <p:sldId id="627" r:id="rId7"/>
    <p:sldId id="628" r:id="rId8"/>
    <p:sldId id="629" r:id="rId9"/>
    <p:sldId id="630" r:id="rId10"/>
    <p:sldId id="624" r:id="rId11"/>
    <p:sldId id="622" r:id="rId12"/>
    <p:sldId id="623" r:id="rId13"/>
    <p:sldId id="975" r:id="rId14"/>
    <p:sldId id="631" r:id="rId15"/>
    <p:sldId id="632" r:id="rId16"/>
    <p:sldId id="634" r:id="rId17"/>
    <p:sldId id="633" r:id="rId18"/>
    <p:sldId id="636" r:id="rId19"/>
    <p:sldId id="638" r:id="rId20"/>
    <p:sldId id="977" r:id="rId21"/>
    <p:sldId id="635" r:id="rId22"/>
    <p:sldId id="637" r:id="rId23"/>
    <p:sldId id="972" r:id="rId24"/>
    <p:sldId id="973" r:id="rId25"/>
    <p:sldId id="974" r:id="rId26"/>
    <p:sldId id="978" r:id="rId27"/>
    <p:sldId id="984" r:id="rId28"/>
    <p:sldId id="981" r:id="rId29"/>
    <p:sldId id="979" r:id="rId30"/>
    <p:sldId id="980" r:id="rId31"/>
    <p:sldId id="982" r:id="rId32"/>
    <p:sldId id="983" r:id="rId33"/>
    <p:sldId id="986" r:id="rId34"/>
    <p:sldId id="985" r:id="rId35"/>
    <p:sldId id="971" r:id="rId36"/>
    <p:sldId id="443" r:id="rId37"/>
    <p:sldId id="445" r:id="rId38"/>
    <p:sldId id="948" r:id="rId39"/>
    <p:sldId id="953" r:id="rId40"/>
    <p:sldId id="954" r:id="rId41"/>
    <p:sldId id="955" r:id="rId42"/>
    <p:sldId id="956" r:id="rId43"/>
    <p:sldId id="969" r:id="rId44"/>
    <p:sldId id="970" r:id="rId45"/>
    <p:sldId id="549" r:id="rId46"/>
  </p:sldIdLst>
  <p:sldSz cx="12192000" cy="6858000"/>
  <p:notesSz cx="7053263" cy="9309100"/>
  <p:custDataLst>
    <p:tags r:id="rId4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 Schedlbauer" initials="MS" lastIdx="1" clrIdx="0">
    <p:extLst>
      <p:ext uri="{19B8F6BF-5375-455C-9EA6-DF929625EA0E}">
        <p15:presenceInfo xmlns:p15="http://schemas.microsoft.com/office/powerpoint/2012/main" userId="99666baf021553f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E9EB83-7EDB-4378-B5A0-B59585C25541}" v="5" dt="2023-11-02T16:25:05.483"/>
    <p1510:client id="{4A9B3513-0F72-4E39-A8E5-B834584A8B08}" v="2" dt="2023-03-23T19:14:28.1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049" autoAdjust="0"/>
    <p:restoredTop sz="96849" autoAdjust="0"/>
  </p:normalViewPr>
  <p:slideViewPr>
    <p:cSldViewPr>
      <p:cViewPr varScale="1">
        <p:scale>
          <a:sx n="95" d="100"/>
          <a:sy n="95" d="100"/>
        </p:scale>
        <p:origin x="45" y="157"/>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5584"/>
    </p:cViewPr>
  </p:sorterViewPr>
  <p:notesViewPr>
    <p:cSldViewPr>
      <p:cViewPr varScale="1">
        <p:scale>
          <a:sx n="88" d="100"/>
          <a:sy n="88" d="100"/>
        </p:scale>
        <p:origin x="-3810" y="-120"/>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Schedlbauer" userId="99666baf021553f1" providerId="Windows Live" clId="Web-{1A110174-5CEF-410F-B7C5-ED442D10D383}"/>
    <pc:docChg chg="modSld">
      <pc:chgData name="Martin Schedlbauer" userId="99666baf021553f1" providerId="Windows Live" clId="Web-{1A110174-5CEF-410F-B7C5-ED442D10D383}" dt="2019-10-01T13:31:10.718" v="3" actId="20577"/>
      <pc:docMkLst>
        <pc:docMk/>
      </pc:docMkLst>
      <pc:sldChg chg="modSp">
        <pc:chgData name="Martin Schedlbauer" userId="99666baf021553f1" providerId="Windows Live" clId="Web-{1A110174-5CEF-410F-B7C5-ED442D10D383}" dt="2019-10-01T13:31:10.718" v="2" actId="20577"/>
        <pc:sldMkLst>
          <pc:docMk/>
          <pc:sldMk cId="4115314986" sldId="621"/>
        </pc:sldMkLst>
        <pc:spChg chg="mod">
          <ac:chgData name="Martin Schedlbauer" userId="99666baf021553f1" providerId="Windows Live" clId="Web-{1A110174-5CEF-410F-B7C5-ED442D10D383}" dt="2019-10-01T13:31:10.718" v="2" actId="20577"/>
          <ac:spMkLst>
            <pc:docMk/>
            <pc:sldMk cId="4115314986" sldId="621"/>
            <ac:spMk id="7" creationId="{EAF1A768-4C54-4336-BA9E-2EDDDDA8C06A}"/>
          </ac:spMkLst>
        </pc:spChg>
      </pc:sldChg>
    </pc:docChg>
  </pc:docChgLst>
  <pc:docChgLst>
    <pc:chgData name="Martin Schedlbauer" userId="99666baf021553f1" providerId="LiveId" clId="{2FBF6D47-84EB-4D5E-AC07-5107FBBC947A}"/>
    <pc:docChg chg="undo redo custSel addSld delSld modSld sldOrd modMainMaster modNotesMaster modShowInfo">
      <pc:chgData name="Martin Schedlbauer" userId="99666baf021553f1" providerId="LiveId" clId="{2FBF6D47-84EB-4D5E-AC07-5107FBBC947A}" dt="2021-02-24T12:28:40.064" v="9428" actId="13926"/>
      <pc:docMkLst>
        <pc:docMk/>
      </pc:docMkLst>
      <pc:sldChg chg="modSp mod modNotes">
        <pc:chgData name="Martin Schedlbauer" userId="99666baf021553f1" providerId="LiveId" clId="{2FBF6D47-84EB-4D5E-AC07-5107FBBC947A}" dt="2021-02-22T01:55:21.682" v="8116" actId="1076"/>
        <pc:sldMkLst>
          <pc:docMk/>
          <pc:sldMk cId="0" sldId="256"/>
        </pc:sldMkLst>
        <pc:spChg chg="mod">
          <ac:chgData name="Martin Schedlbauer" userId="99666baf021553f1" providerId="LiveId" clId="{2FBF6D47-84EB-4D5E-AC07-5107FBBC947A}" dt="2021-02-22T01:55:21.682" v="8116" actId="1076"/>
          <ac:spMkLst>
            <pc:docMk/>
            <pc:sldMk cId="0" sldId="256"/>
            <ac:spMk id="2" creationId="{00000000-0000-0000-0000-000000000000}"/>
          </ac:spMkLst>
        </pc:spChg>
        <pc:spChg chg="mod">
          <ac:chgData name="Martin Schedlbauer" userId="99666baf021553f1" providerId="LiveId" clId="{2FBF6D47-84EB-4D5E-AC07-5107FBBC947A}" dt="2021-02-22T01:55:21.682" v="8116" actId="1076"/>
          <ac:spMkLst>
            <pc:docMk/>
            <pc:sldMk cId="0" sldId="256"/>
            <ac:spMk id="3" creationId="{00000000-0000-0000-0000-000000000000}"/>
          </ac:spMkLst>
        </pc:spChg>
        <pc:picChg chg="mod">
          <ac:chgData name="Martin Schedlbauer" userId="99666baf021553f1" providerId="LiveId" clId="{2FBF6D47-84EB-4D5E-AC07-5107FBBC947A}" dt="2021-02-22T01:55:21.682" v="8116" actId="1076"/>
          <ac:picMkLst>
            <pc:docMk/>
            <pc:sldMk cId="0" sldId="256"/>
            <ac:picMk id="6" creationId="{1B499E0C-D7DA-8541-B620-75C5F0BB101D}"/>
          </ac:picMkLst>
        </pc:picChg>
      </pc:sldChg>
      <pc:sldChg chg="modSp add mod">
        <pc:chgData name="Martin Schedlbauer" userId="99666baf021553f1" providerId="LiveId" clId="{2FBF6D47-84EB-4D5E-AC07-5107FBBC947A}" dt="2021-02-22T02:07:57.221" v="8303" actId="1076"/>
        <pc:sldMkLst>
          <pc:docMk/>
          <pc:sldMk cId="298295009" sldId="443"/>
        </pc:sldMkLst>
        <pc:spChg chg="mod">
          <ac:chgData name="Martin Schedlbauer" userId="99666baf021553f1" providerId="LiveId" clId="{2FBF6D47-84EB-4D5E-AC07-5107FBBC947A}" dt="2021-02-21T13:35:23.870" v="5417" actId="404"/>
          <ac:spMkLst>
            <pc:docMk/>
            <pc:sldMk cId="298295009" sldId="443"/>
            <ac:spMk id="2" creationId="{00000000-0000-0000-0000-000000000000}"/>
          </ac:spMkLst>
        </pc:spChg>
        <pc:spChg chg="mod">
          <ac:chgData name="Martin Schedlbauer" userId="99666baf021553f1" providerId="LiveId" clId="{2FBF6D47-84EB-4D5E-AC07-5107FBBC947A}" dt="2021-02-21T13:35:43.533" v="5428" actId="20577"/>
          <ac:spMkLst>
            <pc:docMk/>
            <pc:sldMk cId="298295009" sldId="443"/>
            <ac:spMk id="3" creationId="{00000000-0000-0000-0000-000000000000}"/>
          </ac:spMkLst>
        </pc:spChg>
        <pc:spChg chg="mod">
          <ac:chgData name="Martin Schedlbauer" userId="99666baf021553f1" providerId="LiveId" clId="{2FBF6D47-84EB-4D5E-AC07-5107FBBC947A}" dt="2021-02-22T02:07:57.221" v="8303" actId="1076"/>
          <ac:spMkLst>
            <pc:docMk/>
            <pc:sldMk cId="298295009" sldId="443"/>
            <ac:spMk id="7" creationId="{00000000-0000-0000-0000-000000000000}"/>
          </ac:spMkLst>
        </pc:spChg>
      </pc:sldChg>
      <pc:sldChg chg="modSp add mod">
        <pc:chgData name="Martin Schedlbauer" userId="99666baf021553f1" providerId="LiveId" clId="{2FBF6D47-84EB-4D5E-AC07-5107FBBC947A}" dt="2021-02-22T02:07:06.720" v="8294" actId="14100"/>
        <pc:sldMkLst>
          <pc:docMk/>
          <pc:sldMk cId="3328479291" sldId="445"/>
        </pc:sldMkLst>
        <pc:spChg chg="mod">
          <ac:chgData name="Martin Schedlbauer" userId="99666baf021553f1" providerId="LiveId" clId="{2FBF6D47-84EB-4D5E-AC07-5107FBBC947A}" dt="2021-02-22T02:07:06.720" v="8294" actId="14100"/>
          <ac:spMkLst>
            <pc:docMk/>
            <pc:sldMk cId="3328479291" sldId="445"/>
            <ac:spMk id="3" creationId="{00000000-0000-0000-0000-000000000000}"/>
          </ac:spMkLst>
        </pc:spChg>
        <pc:spChg chg="mod">
          <ac:chgData name="Martin Schedlbauer" userId="99666baf021553f1" providerId="LiveId" clId="{2FBF6D47-84EB-4D5E-AC07-5107FBBC947A}" dt="2021-02-22T01:54:51.237" v="8113"/>
          <ac:spMkLst>
            <pc:docMk/>
            <pc:sldMk cId="3328479291" sldId="445"/>
            <ac:spMk id="7" creationId="{00000000-0000-0000-0000-000000000000}"/>
          </ac:spMkLst>
        </pc:spChg>
        <pc:spChg chg="mod">
          <ac:chgData name="Martin Schedlbauer" userId="99666baf021553f1" providerId="LiveId" clId="{2FBF6D47-84EB-4D5E-AC07-5107FBBC947A}" dt="2021-02-22T01:54:51.237" v="8113"/>
          <ac:spMkLst>
            <pc:docMk/>
            <pc:sldMk cId="3328479291" sldId="445"/>
            <ac:spMk id="8" creationId="{00000000-0000-0000-0000-000000000000}"/>
          </ac:spMkLst>
        </pc:spChg>
        <pc:spChg chg="mod">
          <ac:chgData name="Martin Schedlbauer" userId="99666baf021553f1" providerId="LiveId" clId="{2FBF6D47-84EB-4D5E-AC07-5107FBBC947A}" dt="2021-02-22T01:54:51.237" v="8113"/>
          <ac:spMkLst>
            <pc:docMk/>
            <pc:sldMk cId="3328479291" sldId="445"/>
            <ac:spMk id="9" creationId="{00000000-0000-0000-0000-000000000000}"/>
          </ac:spMkLst>
        </pc:spChg>
        <pc:spChg chg="mod">
          <ac:chgData name="Martin Schedlbauer" userId="99666baf021553f1" providerId="LiveId" clId="{2FBF6D47-84EB-4D5E-AC07-5107FBBC947A}" dt="2021-02-22T01:54:51.237" v="8113"/>
          <ac:spMkLst>
            <pc:docMk/>
            <pc:sldMk cId="3328479291" sldId="445"/>
            <ac:spMk id="10" creationId="{00000000-0000-0000-0000-000000000000}"/>
          </ac:spMkLst>
        </pc:spChg>
        <pc:spChg chg="mod">
          <ac:chgData name="Martin Schedlbauer" userId="99666baf021553f1" providerId="LiveId" clId="{2FBF6D47-84EB-4D5E-AC07-5107FBBC947A}" dt="2021-02-22T01:54:51.237" v="8113"/>
          <ac:spMkLst>
            <pc:docMk/>
            <pc:sldMk cId="3328479291" sldId="445"/>
            <ac:spMk id="11" creationId="{00000000-0000-0000-0000-000000000000}"/>
          </ac:spMkLst>
        </pc:spChg>
        <pc:spChg chg="mod">
          <ac:chgData name="Martin Schedlbauer" userId="99666baf021553f1" providerId="LiveId" clId="{2FBF6D47-84EB-4D5E-AC07-5107FBBC947A}" dt="2021-02-22T01:54:51.237" v="8113"/>
          <ac:spMkLst>
            <pc:docMk/>
            <pc:sldMk cId="3328479291" sldId="445"/>
            <ac:spMk id="12" creationId="{00000000-0000-0000-0000-000000000000}"/>
          </ac:spMkLst>
        </pc:spChg>
        <pc:spChg chg="mod">
          <ac:chgData name="Martin Schedlbauer" userId="99666baf021553f1" providerId="LiveId" clId="{2FBF6D47-84EB-4D5E-AC07-5107FBBC947A}" dt="2021-02-22T01:54:51.237" v="8113"/>
          <ac:spMkLst>
            <pc:docMk/>
            <pc:sldMk cId="3328479291" sldId="445"/>
            <ac:spMk id="13" creationId="{00000000-0000-0000-0000-000000000000}"/>
          </ac:spMkLst>
        </pc:spChg>
      </pc:sldChg>
      <pc:sldChg chg="modSp modNotes">
        <pc:chgData name="Martin Schedlbauer" userId="99666baf021553f1" providerId="LiveId" clId="{2FBF6D47-84EB-4D5E-AC07-5107FBBC947A}" dt="2021-02-22T01:54:51.237" v="8113"/>
        <pc:sldMkLst>
          <pc:docMk/>
          <pc:sldMk cId="3878159969" sldId="549"/>
        </pc:sldMkLst>
        <pc:picChg chg="mod">
          <ac:chgData name="Martin Schedlbauer" userId="99666baf021553f1" providerId="LiveId" clId="{2FBF6D47-84EB-4D5E-AC07-5107FBBC947A}" dt="2021-02-22T01:54:51.237" v="8113"/>
          <ac:picMkLst>
            <pc:docMk/>
            <pc:sldMk cId="3878159969" sldId="549"/>
            <ac:picMk id="1026" creationId="{00000000-0000-0000-0000-000000000000}"/>
          </ac:picMkLst>
        </pc:picChg>
      </pc:sldChg>
      <pc:sldChg chg="modNotes">
        <pc:chgData name="Martin Schedlbauer" userId="99666baf021553f1" providerId="LiveId" clId="{2FBF6D47-84EB-4D5E-AC07-5107FBBC947A}" dt="2021-02-22T01:54:51.237" v="8113"/>
        <pc:sldMkLst>
          <pc:docMk/>
          <pc:sldMk cId="1592115329" sldId="594"/>
        </pc:sldMkLst>
      </pc:sldChg>
      <pc:sldChg chg="modSp mod">
        <pc:chgData name="Martin Schedlbauer" userId="99666baf021553f1" providerId="LiveId" clId="{2FBF6D47-84EB-4D5E-AC07-5107FBBC947A}" dt="2021-02-22T01:54:51.237" v="8113"/>
        <pc:sldMkLst>
          <pc:docMk/>
          <pc:sldMk cId="2447915915" sldId="595"/>
        </pc:sldMkLst>
        <pc:spChg chg="mod">
          <ac:chgData name="Martin Schedlbauer" userId="99666baf021553f1" providerId="LiveId" clId="{2FBF6D47-84EB-4D5E-AC07-5107FBBC947A}" dt="2021-02-22T01:54:51.237" v="8113"/>
          <ac:spMkLst>
            <pc:docMk/>
            <pc:sldMk cId="2447915915" sldId="595"/>
            <ac:spMk id="2" creationId="{D42B1768-EB61-3641-9E7A-22C88F6A3B7F}"/>
          </ac:spMkLst>
        </pc:spChg>
        <pc:spChg chg="mod">
          <ac:chgData name="Martin Schedlbauer" userId="99666baf021553f1" providerId="LiveId" clId="{2FBF6D47-84EB-4D5E-AC07-5107FBBC947A}" dt="2021-02-22T01:54:51.237" v="8113"/>
          <ac:spMkLst>
            <pc:docMk/>
            <pc:sldMk cId="2447915915" sldId="595"/>
            <ac:spMk id="7" creationId="{E2A0A972-37C4-3042-AADA-8233DC3A4785}"/>
          </ac:spMkLst>
        </pc:spChg>
        <pc:picChg chg="mod">
          <ac:chgData name="Martin Schedlbauer" userId="99666baf021553f1" providerId="LiveId" clId="{2FBF6D47-84EB-4D5E-AC07-5107FBBC947A}" dt="2021-02-22T01:54:51.237" v="8113"/>
          <ac:picMkLst>
            <pc:docMk/>
            <pc:sldMk cId="2447915915" sldId="595"/>
            <ac:picMk id="9" creationId="{A35A1B78-405D-5748-B94F-7DAD1A089CD6}"/>
          </ac:picMkLst>
        </pc:picChg>
      </pc:sldChg>
      <pc:sldChg chg="del">
        <pc:chgData name="Martin Schedlbauer" userId="99666baf021553f1" providerId="LiveId" clId="{2FBF6D47-84EB-4D5E-AC07-5107FBBC947A}" dt="2021-02-20T00:32:01.965" v="2005" actId="47"/>
        <pc:sldMkLst>
          <pc:docMk/>
          <pc:sldMk cId="4115314986" sldId="621"/>
        </pc:sldMkLst>
      </pc:sldChg>
      <pc:sldChg chg="addSp delSp modSp new mod modClrScheme chgLayout">
        <pc:chgData name="Martin Schedlbauer" userId="99666baf021553f1" providerId="LiveId" clId="{2FBF6D47-84EB-4D5E-AC07-5107FBBC947A}" dt="2021-02-22T01:58:11.591" v="8147" actId="14100"/>
        <pc:sldMkLst>
          <pc:docMk/>
          <pc:sldMk cId="598028837" sldId="622"/>
        </pc:sldMkLst>
        <pc:spChg chg="del">
          <ac:chgData name="Martin Schedlbauer" userId="99666baf021553f1" providerId="LiveId" clId="{2FBF6D47-84EB-4D5E-AC07-5107FBBC947A}" dt="2021-02-19T18:24:28.195" v="38" actId="26606"/>
          <ac:spMkLst>
            <pc:docMk/>
            <pc:sldMk cId="598028837" sldId="622"/>
            <ac:spMk id="2" creationId="{08AFE635-9743-4CB4-9359-A96B397D922B}"/>
          </ac:spMkLst>
        </pc:spChg>
        <pc:spChg chg="mod">
          <ac:chgData name="Martin Schedlbauer" userId="99666baf021553f1" providerId="LiveId" clId="{2FBF6D47-84EB-4D5E-AC07-5107FBBC947A}" dt="2021-02-22T01:54:51.237" v="8113"/>
          <ac:spMkLst>
            <pc:docMk/>
            <pc:sldMk cId="598028837" sldId="622"/>
            <ac:spMk id="3" creationId="{7AD0A617-2CC8-44B0-BFBB-7B75ED1BE096}"/>
          </ac:spMkLst>
        </pc:spChg>
        <pc:spChg chg="mod">
          <ac:chgData name="Martin Schedlbauer" userId="99666baf021553f1" providerId="LiveId" clId="{2FBF6D47-84EB-4D5E-AC07-5107FBBC947A}" dt="2021-02-22T01:54:51.237" v="8113"/>
          <ac:spMkLst>
            <pc:docMk/>
            <pc:sldMk cId="598028837" sldId="622"/>
            <ac:spMk id="4" creationId="{F32B3E0E-5B73-4B3A-9CF4-5FD9109BB3D6}"/>
          </ac:spMkLst>
        </pc:spChg>
        <pc:spChg chg="mod">
          <ac:chgData name="Martin Schedlbauer" userId="99666baf021553f1" providerId="LiveId" clId="{2FBF6D47-84EB-4D5E-AC07-5107FBBC947A}" dt="2021-02-22T01:54:51.237" v="8113"/>
          <ac:spMkLst>
            <pc:docMk/>
            <pc:sldMk cId="598028837" sldId="622"/>
            <ac:spMk id="5" creationId="{EB179AB0-9008-41BD-B145-35F14418B4B4}"/>
          </ac:spMkLst>
        </pc:spChg>
        <pc:spChg chg="add mod">
          <ac:chgData name="Martin Schedlbauer" userId="99666baf021553f1" providerId="LiveId" clId="{2FBF6D47-84EB-4D5E-AC07-5107FBBC947A}" dt="2021-02-22T01:54:51.237" v="8113"/>
          <ac:spMkLst>
            <pc:docMk/>
            <pc:sldMk cId="598028837" sldId="622"/>
            <ac:spMk id="8" creationId="{62029D66-DEBC-4F7F-B4FA-746B2AE6DC08}"/>
          </ac:spMkLst>
        </pc:spChg>
        <pc:spChg chg="add mod">
          <ac:chgData name="Martin Schedlbauer" userId="99666baf021553f1" providerId="LiveId" clId="{2FBF6D47-84EB-4D5E-AC07-5107FBBC947A}" dt="2021-02-22T01:54:51.237" v="8113"/>
          <ac:spMkLst>
            <pc:docMk/>
            <pc:sldMk cId="598028837" sldId="622"/>
            <ac:spMk id="9" creationId="{160AC2D2-E8EA-4B8D-8125-3697510FF718}"/>
          </ac:spMkLst>
        </pc:spChg>
        <pc:spChg chg="add mod">
          <ac:chgData name="Martin Schedlbauer" userId="99666baf021553f1" providerId="LiveId" clId="{2FBF6D47-84EB-4D5E-AC07-5107FBBC947A}" dt="2021-02-22T01:54:51.237" v="8113"/>
          <ac:spMkLst>
            <pc:docMk/>
            <pc:sldMk cId="598028837" sldId="622"/>
            <ac:spMk id="10" creationId="{8FCEA7B6-F5AE-407A-AB22-D597E30EE0B7}"/>
          </ac:spMkLst>
        </pc:spChg>
        <pc:spChg chg="add mod">
          <ac:chgData name="Martin Schedlbauer" userId="99666baf021553f1" providerId="LiveId" clId="{2FBF6D47-84EB-4D5E-AC07-5107FBBC947A}" dt="2021-02-22T01:54:51.237" v="8113"/>
          <ac:spMkLst>
            <pc:docMk/>
            <pc:sldMk cId="598028837" sldId="622"/>
            <ac:spMk id="12" creationId="{D4FF82E2-907B-43EB-B8F0-6AA6838FCF75}"/>
          </ac:spMkLst>
        </pc:spChg>
        <pc:spChg chg="add mod">
          <ac:chgData name="Martin Schedlbauer" userId="99666baf021553f1" providerId="LiveId" clId="{2FBF6D47-84EB-4D5E-AC07-5107FBBC947A}" dt="2021-02-22T01:54:51.237" v="8113"/>
          <ac:spMkLst>
            <pc:docMk/>
            <pc:sldMk cId="598028837" sldId="622"/>
            <ac:spMk id="13" creationId="{FCC846BE-6059-49F0-B130-532310775AAC}"/>
          </ac:spMkLst>
        </pc:spChg>
        <pc:spChg chg="add del mod">
          <ac:chgData name="Martin Schedlbauer" userId="99666baf021553f1" providerId="LiveId" clId="{2FBF6D47-84EB-4D5E-AC07-5107FBBC947A}" dt="2021-02-19T18:25:56.651" v="95" actId="478"/>
          <ac:spMkLst>
            <pc:docMk/>
            <pc:sldMk cId="598028837" sldId="622"/>
            <ac:spMk id="14" creationId="{C26D57E2-218D-4EF6-A1B8-B0ADDA810744}"/>
          </ac:spMkLst>
        </pc:spChg>
        <pc:spChg chg="add mod">
          <ac:chgData name="Martin Schedlbauer" userId="99666baf021553f1" providerId="LiveId" clId="{2FBF6D47-84EB-4D5E-AC07-5107FBBC947A}" dt="2021-02-22T01:58:11.591" v="8147" actId="14100"/>
          <ac:spMkLst>
            <pc:docMk/>
            <pc:sldMk cId="598028837" sldId="622"/>
            <ac:spMk id="16" creationId="{6F2D41FD-09A8-49C2-9A94-02E36E417644}"/>
          </ac:spMkLst>
        </pc:spChg>
        <pc:picChg chg="add mod ord">
          <ac:chgData name="Martin Schedlbauer" userId="99666baf021553f1" providerId="LiveId" clId="{2FBF6D47-84EB-4D5E-AC07-5107FBBC947A}" dt="2021-02-22T01:54:51.237" v="8113"/>
          <ac:picMkLst>
            <pc:docMk/>
            <pc:sldMk cId="598028837" sldId="622"/>
            <ac:picMk id="7" creationId="{82C0D22A-D5D3-454E-AD85-C71A27BB9E81}"/>
          </ac:picMkLst>
        </pc:picChg>
        <pc:picChg chg="add mod ord">
          <ac:chgData name="Martin Schedlbauer" userId="99666baf021553f1" providerId="LiveId" clId="{2FBF6D47-84EB-4D5E-AC07-5107FBBC947A}" dt="2021-02-22T01:58:07.573" v="8146" actId="14100"/>
          <ac:picMkLst>
            <pc:docMk/>
            <pc:sldMk cId="598028837" sldId="622"/>
            <ac:picMk id="15" creationId="{CB17B5E3-9927-4618-9CD8-2A5BC661D849}"/>
          </ac:picMkLst>
        </pc:picChg>
        <pc:cxnChg chg="add mod">
          <ac:chgData name="Martin Schedlbauer" userId="99666baf021553f1" providerId="LiveId" clId="{2FBF6D47-84EB-4D5E-AC07-5107FBBC947A}" dt="2021-02-22T01:54:51.237" v="8113"/>
          <ac:cxnSpMkLst>
            <pc:docMk/>
            <pc:sldMk cId="598028837" sldId="622"/>
            <ac:cxnSpMk id="18" creationId="{7B767587-D9D5-4B13-9A3D-A0DED33A64EB}"/>
          </ac:cxnSpMkLst>
        </pc:cxnChg>
      </pc:sldChg>
      <pc:sldChg chg="addSp delSp modSp new mod">
        <pc:chgData name="Martin Schedlbauer" userId="99666baf021553f1" providerId="LiveId" clId="{2FBF6D47-84EB-4D5E-AC07-5107FBBC947A}" dt="2021-02-22T01:58:20.702" v="8148" actId="1076"/>
        <pc:sldMkLst>
          <pc:docMk/>
          <pc:sldMk cId="4134435071" sldId="623"/>
        </pc:sldMkLst>
        <pc:spChg chg="mod">
          <ac:chgData name="Martin Schedlbauer" userId="99666baf021553f1" providerId="LiveId" clId="{2FBF6D47-84EB-4D5E-AC07-5107FBBC947A}" dt="2021-02-19T18:30:30.622" v="180" actId="20577"/>
          <ac:spMkLst>
            <pc:docMk/>
            <pc:sldMk cId="4134435071" sldId="623"/>
            <ac:spMk id="2" creationId="{F5241739-0778-4928-A096-68FFD3963BDD}"/>
          </ac:spMkLst>
        </pc:spChg>
        <pc:spChg chg="del">
          <ac:chgData name="Martin Schedlbauer" userId="99666baf021553f1" providerId="LiveId" clId="{2FBF6D47-84EB-4D5E-AC07-5107FBBC947A}" dt="2021-02-19T18:30:35.357" v="181" actId="478"/>
          <ac:spMkLst>
            <pc:docMk/>
            <pc:sldMk cId="4134435071" sldId="623"/>
            <ac:spMk id="3" creationId="{0CD2F8EE-0897-4036-94CB-9D9207A82223}"/>
          </ac:spMkLst>
        </pc:spChg>
        <pc:spChg chg="del">
          <ac:chgData name="Martin Schedlbauer" userId="99666baf021553f1" providerId="LiveId" clId="{2FBF6D47-84EB-4D5E-AC07-5107FBBC947A}" dt="2021-02-19T18:30:35.357" v="181" actId="478"/>
          <ac:spMkLst>
            <pc:docMk/>
            <pc:sldMk cId="4134435071" sldId="623"/>
            <ac:spMk id="4" creationId="{55F5125B-8D78-457B-B8D7-9C8D0440C777}"/>
          </ac:spMkLst>
        </pc:spChg>
        <pc:spChg chg="add mod">
          <ac:chgData name="Martin Schedlbauer" userId="99666baf021553f1" providerId="LiveId" clId="{2FBF6D47-84EB-4D5E-AC07-5107FBBC947A}" dt="2021-02-22T01:58:20.702" v="8148" actId="1076"/>
          <ac:spMkLst>
            <pc:docMk/>
            <pc:sldMk cId="4134435071" sldId="623"/>
            <ac:spMk id="9" creationId="{0DBAA14A-0C29-4C11-911F-41169A92BA55}"/>
          </ac:spMkLst>
        </pc:spChg>
        <pc:spChg chg="add mod">
          <ac:chgData name="Martin Schedlbauer" userId="99666baf021553f1" providerId="LiveId" clId="{2FBF6D47-84EB-4D5E-AC07-5107FBBC947A}" dt="2021-02-22T01:58:20.702" v="8148" actId="1076"/>
          <ac:spMkLst>
            <pc:docMk/>
            <pc:sldMk cId="4134435071" sldId="623"/>
            <ac:spMk id="10" creationId="{7EC7EBA9-2508-4BF6-85C1-5F18093C1C74}"/>
          </ac:spMkLst>
        </pc:spChg>
      </pc:sldChg>
      <pc:sldChg chg="modSp add mod modNotes">
        <pc:chgData name="Martin Schedlbauer" userId="99666baf021553f1" providerId="LiveId" clId="{2FBF6D47-84EB-4D5E-AC07-5107FBBC947A}" dt="2021-02-22T01:54:51.237" v="8113"/>
        <pc:sldMkLst>
          <pc:docMk/>
          <pc:sldMk cId="1508439900" sldId="624"/>
        </pc:sldMkLst>
        <pc:spChg chg="mod">
          <ac:chgData name="Martin Schedlbauer" userId="99666baf021553f1" providerId="LiveId" clId="{2FBF6D47-84EB-4D5E-AC07-5107FBBC947A}" dt="2021-02-19T19:07:51.570" v="416" actId="20577"/>
          <ac:spMkLst>
            <pc:docMk/>
            <pc:sldMk cId="1508439900" sldId="624"/>
            <ac:spMk id="6" creationId="{00000000-0000-0000-0000-000000000000}"/>
          </ac:spMkLst>
        </pc:spChg>
      </pc:sldChg>
      <pc:sldChg chg="addSp delSp modSp new mod ord modClrScheme chgLayout">
        <pc:chgData name="Martin Schedlbauer" userId="99666baf021553f1" providerId="LiveId" clId="{2FBF6D47-84EB-4D5E-AC07-5107FBBC947A}" dt="2021-02-22T01:55:48.291" v="8123" actId="1076"/>
        <pc:sldMkLst>
          <pc:docMk/>
          <pc:sldMk cId="2648894140" sldId="625"/>
        </pc:sldMkLst>
        <pc:spChg chg="mod ord">
          <ac:chgData name="Martin Schedlbauer" userId="99666baf021553f1" providerId="LiveId" clId="{2FBF6D47-84EB-4D5E-AC07-5107FBBC947A}" dt="2021-02-22T01:55:31.867" v="8118" actId="6264"/>
          <ac:spMkLst>
            <pc:docMk/>
            <pc:sldMk cId="2648894140" sldId="625"/>
            <ac:spMk id="2" creationId="{D8F58601-EEB7-4B39-BC26-4F0EFB47FB09}"/>
          </ac:spMkLst>
        </pc:spChg>
        <pc:spChg chg="mod ord">
          <ac:chgData name="Martin Schedlbauer" userId="99666baf021553f1" providerId="LiveId" clId="{2FBF6D47-84EB-4D5E-AC07-5107FBBC947A}" dt="2021-02-22T01:55:31.867" v="8118" actId="6264"/>
          <ac:spMkLst>
            <pc:docMk/>
            <pc:sldMk cId="2648894140" sldId="625"/>
            <ac:spMk id="3" creationId="{F27497B2-F381-42BF-8CC9-8E2A4804807E}"/>
          </ac:spMkLst>
        </pc:spChg>
        <pc:spChg chg="mod ord">
          <ac:chgData name="Martin Schedlbauer" userId="99666baf021553f1" providerId="LiveId" clId="{2FBF6D47-84EB-4D5E-AC07-5107FBBC947A}" dt="2021-02-22T01:55:31.867" v="8118" actId="6264"/>
          <ac:spMkLst>
            <pc:docMk/>
            <pc:sldMk cId="2648894140" sldId="625"/>
            <ac:spMk id="4" creationId="{69E536FD-CAAD-4E97-8F4C-969046DFC809}"/>
          </ac:spMkLst>
        </pc:spChg>
        <pc:spChg chg="mod ord">
          <ac:chgData name="Martin Schedlbauer" userId="99666baf021553f1" providerId="LiveId" clId="{2FBF6D47-84EB-4D5E-AC07-5107FBBC947A}" dt="2021-02-22T01:55:31.867" v="8118" actId="6264"/>
          <ac:spMkLst>
            <pc:docMk/>
            <pc:sldMk cId="2648894140" sldId="625"/>
            <ac:spMk id="5" creationId="{8AB56EC2-6D2D-4C81-BAB7-0FD044B7D835}"/>
          </ac:spMkLst>
        </pc:spChg>
        <pc:spChg chg="add mod ord">
          <ac:chgData name="Martin Schedlbauer" userId="99666baf021553f1" providerId="LiveId" clId="{2FBF6D47-84EB-4D5E-AC07-5107FBBC947A}" dt="2021-02-22T01:55:42.684" v="8122" actId="14100"/>
          <ac:spMkLst>
            <pc:docMk/>
            <pc:sldMk cId="2648894140" sldId="625"/>
            <ac:spMk id="6" creationId="{1078EEA8-7B05-4157-B649-09D959A714DB}"/>
          </ac:spMkLst>
        </pc:spChg>
        <pc:spChg chg="add del mod">
          <ac:chgData name="Martin Schedlbauer" userId="99666baf021553f1" providerId="LiveId" clId="{2FBF6D47-84EB-4D5E-AC07-5107FBBC947A}" dt="2021-02-22T01:55:31.867" v="8118" actId="6264"/>
          <ac:spMkLst>
            <pc:docMk/>
            <pc:sldMk cId="2648894140" sldId="625"/>
            <ac:spMk id="7" creationId="{A64B5A61-F285-4989-A2A3-1DB37B8CDB96}"/>
          </ac:spMkLst>
        </pc:spChg>
        <pc:spChg chg="add del mod">
          <ac:chgData name="Martin Schedlbauer" userId="99666baf021553f1" providerId="LiveId" clId="{2FBF6D47-84EB-4D5E-AC07-5107FBBC947A}" dt="2021-02-22T01:55:31.867" v="8118" actId="6264"/>
          <ac:spMkLst>
            <pc:docMk/>
            <pc:sldMk cId="2648894140" sldId="625"/>
            <ac:spMk id="9" creationId="{86632831-FC5F-45DB-928F-407F2BE6B488}"/>
          </ac:spMkLst>
        </pc:spChg>
        <pc:spChg chg="add del mod">
          <ac:chgData name="Martin Schedlbauer" userId="99666baf021553f1" providerId="LiveId" clId="{2FBF6D47-84EB-4D5E-AC07-5107FBBC947A}" dt="2021-02-22T01:55:31.867" v="8118" actId="6264"/>
          <ac:spMkLst>
            <pc:docMk/>
            <pc:sldMk cId="2648894140" sldId="625"/>
            <ac:spMk id="11" creationId="{B852E07F-F925-4327-8494-1A068C3C9B9C}"/>
          </ac:spMkLst>
        </pc:spChg>
        <pc:spChg chg="add del mod">
          <ac:chgData name="Martin Schedlbauer" userId="99666baf021553f1" providerId="LiveId" clId="{2FBF6D47-84EB-4D5E-AC07-5107FBBC947A}" dt="2021-02-22T01:55:31.867" v="8118" actId="6264"/>
          <ac:spMkLst>
            <pc:docMk/>
            <pc:sldMk cId="2648894140" sldId="625"/>
            <ac:spMk id="13" creationId="{790E7D24-CEA3-45C5-AEE3-9D88E2A8726B}"/>
          </ac:spMkLst>
        </pc:spChg>
        <pc:spChg chg="add del mod">
          <ac:chgData name="Martin Schedlbauer" userId="99666baf021553f1" providerId="LiveId" clId="{2FBF6D47-84EB-4D5E-AC07-5107FBBC947A}" dt="2021-02-22T01:55:31.867" v="8118" actId="6264"/>
          <ac:spMkLst>
            <pc:docMk/>
            <pc:sldMk cId="2648894140" sldId="625"/>
            <ac:spMk id="15" creationId="{C249CBCC-AAA4-4940-91FD-0B8D2BEE1C5F}"/>
          </ac:spMkLst>
        </pc:spChg>
        <pc:spChg chg="add mod">
          <ac:chgData name="Martin Schedlbauer" userId="99666baf021553f1" providerId="LiveId" clId="{2FBF6D47-84EB-4D5E-AC07-5107FBBC947A}" dt="2021-02-22T01:55:48.291" v="8123" actId="1076"/>
          <ac:spMkLst>
            <pc:docMk/>
            <pc:sldMk cId="2648894140" sldId="625"/>
            <ac:spMk id="23" creationId="{7FE40F2E-3D0B-4315-A31F-A7962E082D4F}"/>
          </ac:spMkLst>
        </pc:spChg>
        <pc:spChg chg="add mod">
          <ac:chgData name="Martin Schedlbauer" userId="99666baf021553f1" providerId="LiveId" clId="{2FBF6D47-84EB-4D5E-AC07-5107FBBC947A}" dt="2021-02-22T01:55:48.291" v="8123" actId="1076"/>
          <ac:spMkLst>
            <pc:docMk/>
            <pc:sldMk cId="2648894140" sldId="625"/>
            <ac:spMk id="24" creationId="{5B8211AF-A90F-4D6F-A7E8-619587633DF9}"/>
          </ac:spMkLst>
        </pc:spChg>
        <pc:spChg chg="add mod">
          <ac:chgData name="Martin Schedlbauer" userId="99666baf021553f1" providerId="LiveId" clId="{2FBF6D47-84EB-4D5E-AC07-5107FBBC947A}" dt="2021-02-22T01:55:48.291" v="8123" actId="1076"/>
          <ac:spMkLst>
            <pc:docMk/>
            <pc:sldMk cId="2648894140" sldId="625"/>
            <ac:spMk id="25" creationId="{74C77500-0CFC-49F7-9E12-E461F4848EBD}"/>
          </ac:spMkLst>
        </pc:spChg>
        <pc:spChg chg="add mod">
          <ac:chgData name="Martin Schedlbauer" userId="99666baf021553f1" providerId="LiveId" clId="{2FBF6D47-84EB-4D5E-AC07-5107FBBC947A}" dt="2021-02-22T01:55:48.291" v="8123" actId="1076"/>
          <ac:spMkLst>
            <pc:docMk/>
            <pc:sldMk cId="2648894140" sldId="625"/>
            <ac:spMk id="27" creationId="{B3CBB697-713B-4209-83DE-7CFEBCDE0D62}"/>
          </ac:spMkLst>
        </pc:spChg>
        <pc:spChg chg="add mod">
          <ac:chgData name="Martin Schedlbauer" userId="99666baf021553f1" providerId="LiveId" clId="{2FBF6D47-84EB-4D5E-AC07-5107FBBC947A}" dt="2021-02-22T01:55:48.291" v="8123" actId="1076"/>
          <ac:spMkLst>
            <pc:docMk/>
            <pc:sldMk cId="2648894140" sldId="625"/>
            <ac:spMk id="28" creationId="{C24EC54A-520A-4749-AC28-5FBF9B11628E}"/>
          </ac:spMkLst>
        </pc:spChg>
        <pc:spChg chg="add mod">
          <ac:chgData name="Martin Schedlbauer" userId="99666baf021553f1" providerId="LiveId" clId="{2FBF6D47-84EB-4D5E-AC07-5107FBBC947A}" dt="2021-02-22T01:55:48.291" v="8123" actId="1076"/>
          <ac:spMkLst>
            <pc:docMk/>
            <pc:sldMk cId="2648894140" sldId="625"/>
            <ac:spMk id="30" creationId="{5684A6E8-F0DF-4C98-9B30-0D9E04EE4B28}"/>
          </ac:spMkLst>
        </pc:spChg>
        <pc:picChg chg="add mod">
          <ac:chgData name="Martin Schedlbauer" userId="99666baf021553f1" providerId="LiveId" clId="{2FBF6D47-84EB-4D5E-AC07-5107FBBC947A}" dt="2021-02-22T01:55:48.291" v="8123" actId="1076"/>
          <ac:picMkLst>
            <pc:docMk/>
            <pc:sldMk cId="2648894140" sldId="625"/>
            <ac:picMk id="8" creationId="{962FC73A-8DA2-41BB-AF5D-4549D9175011}"/>
          </ac:picMkLst>
        </pc:picChg>
        <pc:picChg chg="add mod">
          <ac:chgData name="Martin Schedlbauer" userId="99666baf021553f1" providerId="LiveId" clId="{2FBF6D47-84EB-4D5E-AC07-5107FBBC947A}" dt="2021-02-22T01:55:48.291" v="8123" actId="1076"/>
          <ac:picMkLst>
            <pc:docMk/>
            <pc:sldMk cId="2648894140" sldId="625"/>
            <ac:picMk id="10" creationId="{401A2059-4F8E-4B23-8BC7-A97F154B5606}"/>
          </ac:picMkLst>
        </pc:picChg>
        <pc:picChg chg="add mod">
          <ac:chgData name="Martin Schedlbauer" userId="99666baf021553f1" providerId="LiveId" clId="{2FBF6D47-84EB-4D5E-AC07-5107FBBC947A}" dt="2021-02-22T01:55:48.291" v="8123" actId="1076"/>
          <ac:picMkLst>
            <pc:docMk/>
            <pc:sldMk cId="2648894140" sldId="625"/>
            <ac:picMk id="12" creationId="{44767A23-6B30-4B32-B8DF-2F0AED429F84}"/>
          </ac:picMkLst>
        </pc:picChg>
        <pc:picChg chg="add mod">
          <ac:chgData name="Martin Schedlbauer" userId="99666baf021553f1" providerId="LiveId" clId="{2FBF6D47-84EB-4D5E-AC07-5107FBBC947A}" dt="2021-02-22T01:55:48.291" v="8123" actId="1076"/>
          <ac:picMkLst>
            <pc:docMk/>
            <pc:sldMk cId="2648894140" sldId="625"/>
            <ac:picMk id="14" creationId="{18E1287B-6C60-4907-8F6F-56B9B182FC45}"/>
          </ac:picMkLst>
        </pc:picChg>
        <pc:picChg chg="add mod">
          <ac:chgData name="Martin Schedlbauer" userId="99666baf021553f1" providerId="LiveId" clId="{2FBF6D47-84EB-4D5E-AC07-5107FBBC947A}" dt="2021-02-22T01:55:48.291" v="8123" actId="1076"/>
          <ac:picMkLst>
            <pc:docMk/>
            <pc:sldMk cId="2648894140" sldId="625"/>
            <ac:picMk id="16" creationId="{22623BA3-27D9-480D-B9E8-A5788CCC7451}"/>
          </ac:picMkLst>
        </pc:picChg>
        <pc:picChg chg="add mod">
          <ac:chgData name="Martin Schedlbauer" userId="99666baf021553f1" providerId="LiveId" clId="{2FBF6D47-84EB-4D5E-AC07-5107FBBC947A}" dt="2021-02-22T01:55:48.291" v="8123" actId="1076"/>
          <ac:picMkLst>
            <pc:docMk/>
            <pc:sldMk cId="2648894140" sldId="625"/>
            <ac:picMk id="18" creationId="{319A215E-02DB-47F2-9D0D-B8B3A844E8EA}"/>
          </ac:picMkLst>
        </pc:picChg>
        <pc:picChg chg="add mod">
          <ac:chgData name="Martin Schedlbauer" userId="99666baf021553f1" providerId="LiveId" clId="{2FBF6D47-84EB-4D5E-AC07-5107FBBC947A}" dt="2021-02-22T01:55:48.291" v="8123" actId="1076"/>
          <ac:picMkLst>
            <pc:docMk/>
            <pc:sldMk cId="2648894140" sldId="625"/>
            <ac:picMk id="20" creationId="{9BD3A634-4378-48C7-B408-54D5A7C88CF2}"/>
          </ac:picMkLst>
        </pc:picChg>
        <pc:picChg chg="add mod">
          <ac:chgData name="Martin Schedlbauer" userId="99666baf021553f1" providerId="LiveId" clId="{2FBF6D47-84EB-4D5E-AC07-5107FBBC947A}" dt="2021-02-22T01:55:48.291" v="8123" actId="1076"/>
          <ac:picMkLst>
            <pc:docMk/>
            <pc:sldMk cId="2648894140" sldId="625"/>
            <ac:picMk id="21" creationId="{DBDBA265-E2BF-411E-816F-163F48A11065}"/>
          </ac:picMkLst>
        </pc:picChg>
        <pc:picChg chg="add mod">
          <ac:chgData name="Martin Schedlbauer" userId="99666baf021553f1" providerId="LiveId" clId="{2FBF6D47-84EB-4D5E-AC07-5107FBBC947A}" dt="2021-02-22T01:55:48.291" v="8123" actId="1076"/>
          <ac:picMkLst>
            <pc:docMk/>
            <pc:sldMk cId="2648894140" sldId="625"/>
            <ac:picMk id="22" creationId="{1A0A6E29-BE16-4CA3-AE70-DA170AF4D454}"/>
          </ac:picMkLst>
        </pc:picChg>
      </pc:sldChg>
      <pc:sldChg chg="modSp new mod">
        <pc:chgData name="Martin Schedlbauer" userId="99666baf021553f1" providerId="LiveId" clId="{2FBF6D47-84EB-4D5E-AC07-5107FBBC947A}" dt="2021-02-19T19:50:08.860" v="1349" actId="20577"/>
        <pc:sldMkLst>
          <pc:docMk/>
          <pc:sldMk cId="3717248552" sldId="626"/>
        </pc:sldMkLst>
        <pc:spChg chg="mod">
          <ac:chgData name="Martin Schedlbauer" userId="99666baf021553f1" providerId="LiveId" clId="{2FBF6D47-84EB-4D5E-AC07-5107FBBC947A}" dt="2021-02-19T19:11:09.682" v="879" actId="5793"/>
          <ac:spMkLst>
            <pc:docMk/>
            <pc:sldMk cId="3717248552" sldId="626"/>
            <ac:spMk id="2" creationId="{278FFBD2-BC3D-4E7D-967F-8F9B854C9ECB}"/>
          </ac:spMkLst>
        </pc:spChg>
        <pc:spChg chg="mod">
          <ac:chgData name="Martin Schedlbauer" userId="99666baf021553f1" providerId="LiveId" clId="{2FBF6D47-84EB-4D5E-AC07-5107FBBC947A}" dt="2021-02-19T19:50:08.860" v="1349" actId="20577"/>
          <ac:spMkLst>
            <pc:docMk/>
            <pc:sldMk cId="3717248552" sldId="626"/>
            <ac:spMk id="3" creationId="{D29847B0-A4CD-4CE2-AEB5-D1BF34DFE113}"/>
          </ac:spMkLst>
        </pc:spChg>
      </pc:sldChg>
      <pc:sldChg chg="addSp delSp modSp new mod chgLayout">
        <pc:chgData name="Martin Schedlbauer" userId="99666baf021553f1" providerId="LiveId" clId="{2FBF6D47-84EB-4D5E-AC07-5107FBBC947A}" dt="2021-02-22T01:56:01.095" v="8124" actId="6264"/>
        <pc:sldMkLst>
          <pc:docMk/>
          <pc:sldMk cId="2277110776" sldId="627"/>
        </pc:sldMkLst>
        <pc:spChg chg="mod ord">
          <ac:chgData name="Martin Schedlbauer" userId="99666baf021553f1" providerId="LiveId" clId="{2FBF6D47-84EB-4D5E-AC07-5107FBBC947A}" dt="2021-02-22T01:56:01.095" v="8124" actId="6264"/>
          <ac:spMkLst>
            <pc:docMk/>
            <pc:sldMk cId="2277110776" sldId="627"/>
            <ac:spMk id="2" creationId="{3C0E9602-FB1D-438C-9EED-DB0A9955C921}"/>
          </ac:spMkLst>
        </pc:spChg>
        <pc:spChg chg="mod ord">
          <ac:chgData name="Martin Schedlbauer" userId="99666baf021553f1" providerId="LiveId" clId="{2FBF6D47-84EB-4D5E-AC07-5107FBBC947A}" dt="2021-02-22T01:56:01.095" v="8124" actId="6264"/>
          <ac:spMkLst>
            <pc:docMk/>
            <pc:sldMk cId="2277110776" sldId="627"/>
            <ac:spMk id="3" creationId="{5C4CDC93-C03B-46BA-AE1C-D824575A14E6}"/>
          </ac:spMkLst>
        </pc:spChg>
        <pc:spChg chg="mod ord">
          <ac:chgData name="Martin Schedlbauer" userId="99666baf021553f1" providerId="LiveId" clId="{2FBF6D47-84EB-4D5E-AC07-5107FBBC947A}" dt="2021-02-22T01:56:01.095" v="8124" actId="6264"/>
          <ac:spMkLst>
            <pc:docMk/>
            <pc:sldMk cId="2277110776" sldId="627"/>
            <ac:spMk id="4" creationId="{190B867E-7287-4F8B-B0B0-EE3CA053347B}"/>
          </ac:spMkLst>
        </pc:spChg>
        <pc:spChg chg="mod ord">
          <ac:chgData name="Martin Schedlbauer" userId="99666baf021553f1" providerId="LiveId" clId="{2FBF6D47-84EB-4D5E-AC07-5107FBBC947A}" dt="2021-02-22T01:56:01.095" v="8124" actId="6264"/>
          <ac:spMkLst>
            <pc:docMk/>
            <pc:sldMk cId="2277110776" sldId="627"/>
            <ac:spMk id="5" creationId="{DD57E286-15E7-4C9D-8C3F-CCCB66839FFC}"/>
          </ac:spMkLst>
        </pc:spChg>
        <pc:spChg chg="mod ord">
          <ac:chgData name="Martin Schedlbauer" userId="99666baf021553f1" providerId="LiveId" clId="{2FBF6D47-84EB-4D5E-AC07-5107FBBC947A}" dt="2021-02-22T01:56:01.095" v="8124" actId="6264"/>
          <ac:spMkLst>
            <pc:docMk/>
            <pc:sldMk cId="2277110776" sldId="627"/>
            <ac:spMk id="6" creationId="{A4E4A2B0-0F60-4AE6-B38F-D02C1144CD43}"/>
          </ac:spMkLst>
        </pc:spChg>
        <pc:spChg chg="add del mod">
          <ac:chgData name="Martin Schedlbauer" userId="99666baf021553f1" providerId="LiveId" clId="{2FBF6D47-84EB-4D5E-AC07-5107FBBC947A}" dt="2021-02-22T01:56:01.095" v="8124" actId="6264"/>
          <ac:spMkLst>
            <pc:docMk/>
            <pc:sldMk cId="2277110776" sldId="627"/>
            <ac:spMk id="7" creationId="{0E465C17-1F40-46CA-924D-3B1299802129}"/>
          </ac:spMkLst>
        </pc:spChg>
        <pc:spChg chg="add del mod">
          <ac:chgData name="Martin Schedlbauer" userId="99666baf021553f1" providerId="LiveId" clId="{2FBF6D47-84EB-4D5E-AC07-5107FBBC947A}" dt="2021-02-19T19:53:05.796" v="1642" actId="6264"/>
          <ac:spMkLst>
            <pc:docMk/>
            <pc:sldMk cId="2277110776" sldId="627"/>
            <ac:spMk id="7" creationId="{4EB28749-A822-475E-8FB7-1656FFA51C3B}"/>
          </ac:spMkLst>
        </pc:spChg>
        <pc:spChg chg="add del mod">
          <ac:chgData name="Martin Schedlbauer" userId="99666baf021553f1" providerId="LiveId" clId="{2FBF6D47-84EB-4D5E-AC07-5107FBBC947A}" dt="2021-02-19T19:53:05.796" v="1642" actId="6264"/>
          <ac:spMkLst>
            <pc:docMk/>
            <pc:sldMk cId="2277110776" sldId="627"/>
            <ac:spMk id="8" creationId="{08A08168-3DB8-49D4-87E6-D544BA3BF65C}"/>
          </ac:spMkLst>
        </pc:spChg>
        <pc:spChg chg="add del mod">
          <ac:chgData name="Martin Schedlbauer" userId="99666baf021553f1" providerId="LiveId" clId="{2FBF6D47-84EB-4D5E-AC07-5107FBBC947A}" dt="2021-02-22T01:56:01.095" v="8124" actId="6264"/>
          <ac:spMkLst>
            <pc:docMk/>
            <pc:sldMk cId="2277110776" sldId="627"/>
            <ac:spMk id="8" creationId="{F1A900FD-305D-45A1-8790-F40A5796827D}"/>
          </ac:spMkLst>
        </pc:spChg>
        <pc:spChg chg="add del mod">
          <ac:chgData name="Martin Schedlbauer" userId="99666baf021553f1" providerId="LiveId" clId="{2FBF6D47-84EB-4D5E-AC07-5107FBBC947A}" dt="2021-02-19T19:53:05.796" v="1642" actId="6264"/>
          <ac:spMkLst>
            <pc:docMk/>
            <pc:sldMk cId="2277110776" sldId="627"/>
            <ac:spMk id="9" creationId="{52382E57-F8AD-4DFB-9916-A9437DE085A7}"/>
          </ac:spMkLst>
        </pc:spChg>
        <pc:spChg chg="add del mod">
          <ac:chgData name="Martin Schedlbauer" userId="99666baf021553f1" providerId="LiveId" clId="{2FBF6D47-84EB-4D5E-AC07-5107FBBC947A}" dt="2021-02-22T01:56:01.095" v="8124" actId="6264"/>
          <ac:spMkLst>
            <pc:docMk/>
            <pc:sldMk cId="2277110776" sldId="627"/>
            <ac:spMk id="9" creationId="{F4E66525-2B8F-4376-B02C-A522A58449A1}"/>
          </ac:spMkLst>
        </pc:spChg>
        <pc:spChg chg="add del mod">
          <ac:chgData name="Martin Schedlbauer" userId="99666baf021553f1" providerId="LiveId" clId="{2FBF6D47-84EB-4D5E-AC07-5107FBBC947A}" dt="2021-02-19T19:53:05.796" v="1642" actId="6264"/>
          <ac:spMkLst>
            <pc:docMk/>
            <pc:sldMk cId="2277110776" sldId="627"/>
            <ac:spMk id="10" creationId="{4EA2CAB7-B3DE-448D-92DA-801DB6AE4DCD}"/>
          </ac:spMkLst>
        </pc:spChg>
        <pc:spChg chg="add del mod">
          <ac:chgData name="Martin Schedlbauer" userId="99666baf021553f1" providerId="LiveId" clId="{2FBF6D47-84EB-4D5E-AC07-5107FBBC947A}" dt="2021-02-22T01:56:01.095" v="8124" actId="6264"/>
          <ac:spMkLst>
            <pc:docMk/>
            <pc:sldMk cId="2277110776" sldId="627"/>
            <ac:spMk id="10" creationId="{871E8095-54B7-45D9-A7E9-E765A0CA3217}"/>
          </ac:spMkLst>
        </pc:spChg>
        <pc:spChg chg="add del mod">
          <ac:chgData name="Martin Schedlbauer" userId="99666baf021553f1" providerId="LiveId" clId="{2FBF6D47-84EB-4D5E-AC07-5107FBBC947A}" dt="2021-02-19T19:53:05.796" v="1642" actId="6264"/>
          <ac:spMkLst>
            <pc:docMk/>
            <pc:sldMk cId="2277110776" sldId="627"/>
            <ac:spMk id="11" creationId="{1F141EF7-A97E-4570-8883-12D724E645DF}"/>
          </ac:spMkLst>
        </pc:spChg>
        <pc:spChg chg="add del mod">
          <ac:chgData name="Martin Schedlbauer" userId="99666baf021553f1" providerId="LiveId" clId="{2FBF6D47-84EB-4D5E-AC07-5107FBBC947A}" dt="2021-02-22T01:56:01.095" v="8124" actId="6264"/>
          <ac:spMkLst>
            <pc:docMk/>
            <pc:sldMk cId="2277110776" sldId="627"/>
            <ac:spMk id="11" creationId="{4F600D49-7A9A-4D53-856E-049CC3A03D85}"/>
          </ac:spMkLst>
        </pc:spChg>
      </pc:sldChg>
      <pc:sldChg chg="addSp delSp modSp new mod chgLayout">
        <pc:chgData name="Martin Schedlbauer" userId="99666baf021553f1" providerId="LiveId" clId="{2FBF6D47-84EB-4D5E-AC07-5107FBBC947A}" dt="2021-02-22T01:56:23.064" v="8129" actId="207"/>
        <pc:sldMkLst>
          <pc:docMk/>
          <pc:sldMk cId="1898177654" sldId="628"/>
        </pc:sldMkLst>
        <pc:spChg chg="mod ord">
          <ac:chgData name="Martin Schedlbauer" userId="99666baf021553f1" providerId="LiveId" clId="{2FBF6D47-84EB-4D5E-AC07-5107FBBC947A}" dt="2021-02-22T01:56:07.363" v="8125" actId="6264"/>
          <ac:spMkLst>
            <pc:docMk/>
            <pc:sldMk cId="1898177654" sldId="628"/>
            <ac:spMk id="2" creationId="{08F6744E-33B5-4D8D-800F-F49B0B4CD09C}"/>
          </ac:spMkLst>
        </pc:spChg>
        <pc:spChg chg="mod ord">
          <ac:chgData name="Martin Schedlbauer" userId="99666baf021553f1" providerId="LiveId" clId="{2FBF6D47-84EB-4D5E-AC07-5107FBBC947A}" dt="2021-02-22T01:56:23.064" v="8129" actId="207"/>
          <ac:spMkLst>
            <pc:docMk/>
            <pc:sldMk cId="1898177654" sldId="628"/>
            <ac:spMk id="3" creationId="{41CA0867-9BE9-4268-9CB5-BDA9E1573248}"/>
          </ac:spMkLst>
        </pc:spChg>
        <pc:spChg chg="mod ord">
          <ac:chgData name="Martin Schedlbauer" userId="99666baf021553f1" providerId="LiveId" clId="{2FBF6D47-84EB-4D5E-AC07-5107FBBC947A}" dt="2021-02-22T01:56:07.363" v="8125" actId="6264"/>
          <ac:spMkLst>
            <pc:docMk/>
            <pc:sldMk cId="1898177654" sldId="628"/>
            <ac:spMk id="4" creationId="{D487BFA1-0798-4993-9E8F-1FAA53F84237}"/>
          </ac:spMkLst>
        </pc:spChg>
        <pc:spChg chg="mod ord">
          <ac:chgData name="Martin Schedlbauer" userId="99666baf021553f1" providerId="LiveId" clId="{2FBF6D47-84EB-4D5E-AC07-5107FBBC947A}" dt="2021-02-22T01:56:07.363" v="8125" actId="6264"/>
          <ac:spMkLst>
            <pc:docMk/>
            <pc:sldMk cId="1898177654" sldId="628"/>
            <ac:spMk id="5" creationId="{096A60F5-EFBF-447B-B19F-FF4D77997797}"/>
          </ac:spMkLst>
        </pc:spChg>
        <pc:spChg chg="mod ord">
          <ac:chgData name="Martin Schedlbauer" userId="99666baf021553f1" providerId="LiveId" clId="{2FBF6D47-84EB-4D5E-AC07-5107FBBC947A}" dt="2021-02-22T01:56:07.363" v="8125" actId="6264"/>
          <ac:spMkLst>
            <pc:docMk/>
            <pc:sldMk cId="1898177654" sldId="628"/>
            <ac:spMk id="6" creationId="{FD7DF7CC-CF11-4083-B65E-3149ADA057B2}"/>
          </ac:spMkLst>
        </pc:spChg>
        <pc:spChg chg="add del mod">
          <ac:chgData name="Martin Schedlbauer" userId="99666baf021553f1" providerId="LiveId" clId="{2FBF6D47-84EB-4D5E-AC07-5107FBBC947A}" dt="2021-02-22T01:56:07.363" v="8125" actId="6264"/>
          <ac:spMkLst>
            <pc:docMk/>
            <pc:sldMk cId="1898177654" sldId="628"/>
            <ac:spMk id="7" creationId="{061D45AE-B64A-4F51-9072-B506BA584378}"/>
          </ac:spMkLst>
        </pc:spChg>
        <pc:spChg chg="add del mod">
          <ac:chgData name="Martin Schedlbauer" userId="99666baf021553f1" providerId="LiveId" clId="{2FBF6D47-84EB-4D5E-AC07-5107FBBC947A}" dt="2021-02-19T19:53:46.226" v="1680" actId="6264"/>
          <ac:spMkLst>
            <pc:docMk/>
            <pc:sldMk cId="1898177654" sldId="628"/>
            <ac:spMk id="7" creationId="{C45F0747-55F2-48FF-955A-AB45CEEC1232}"/>
          </ac:spMkLst>
        </pc:spChg>
        <pc:spChg chg="add del mod">
          <ac:chgData name="Martin Schedlbauer" userId="99666baf021553f1" providerId="LiveId" clId="{2FBF6D47-84EB-4D5E-AC07-5107FBBC947A}" dt="2021-02-22T01:56:07.363" v="8125" actId="6264"/>
          <ac:spMkLst>
            <pc:docMk/>
            <pc:sldMk cId="1898177654" sldId="628"/>
            <ac:spMk id="8" creationId="{5C991D5E-1A37-4FDD-BC64-223AD01B42BF}"/>
          </ac:spMkLst>
        </pc:spChg>
        <pc:spChg chg="add del mod">
          <ac:chgData name="Martin Schedlbauer" userId="99666baf021553f1" providerId="LiveId" clId="{2FBF6D47-84EB-4D5E-AC07-5107FBBC947A}" dt="2021-02-19T19:53:46.226" v="1680" actId="6264"/>
          <ac:spMkLst>
            <pc:docMk/>
            <pc:sldMk cId="1898177654" sldId="628"/>
            <ac:spMk id="8" creationId="{9D43DFE0-AE81-4817-8406-DA0339B52D54}"/>
          </ac:spMkLst>
        </pc:spChg>
        <pc:spChg chg="add del mod">
          <ac:chgData name="Martin Schedlbauer" userId="99666baf021553f1" providerId="LiveId" clId="{2FBF6D47-84EB-4D5E-AC07-5107FBBC947A}" dt="2021-02-22T01:56:07.363" v="8125" actId="6264"/>
          <ac:spMkLst>
            <pc:docMk/>
            <pc:sldMk cId="1898177654" sldId="628"/>
            <ac:spMk id="9" creationId="{15C964EC-6701-4E03-91E9-1C88E4AE0673}"/>
          </ac:spMkLst>
        </pc:spChg>
        <pc:spChg chg="add del mod">
          <ac:chgData name="Martin Schedlbauer" userId="99666baf021553f1" providerId="LiveId" clId="{2FBF6D47-84EB-4D5E-AC07-5107FBBC947A}" dt="2021-02-19T19:53:46.226" v="1680" actId="6264"/>
          <ac:spMkLst>
            <pc:docMk/>
            <pc:sldMk cId="1898177654" sldId="628"/>
            <ac:spMk id="9" creationId="{D056F158-343E-41ED-8193-AEEBE0D07D91}"/>
          </ac:spMkLst>
        </pc:spChg>
        <pc:spChg chg="add del mod">
          <ac:chgData name="Martin Schedlbauer" userId="99666baf021553f1" providerId="LiveId" clId="{2FBF6D47-84EB-4D5E-AC07-5107FBBC947A}" dt="2021-02-22T01:56:07.363" v="8125" actId="6264"/>
          <ac:spMkLst>
            <pc:docMk/>
            <pc:sldMk cId="1898177654" sldId="628"/>
            <ac:spMk id="10" creationId="{84F87B76-8743-4BB9-BA12-D2E0897613E1}"/>
          </ac:spMkLst>
        </pc:spChg>
        <pc:spChg chg="add del mod">
          <ac:chgData name="Martin Schedlbauer" userId="99666baf021553f1" providerId="LiveId" clId="{2FBF6D47-84EB-4D5E-AC07-5107FBBC947A}" dt="2021-02-19T19:53:46.226" v="1680" actId="6264"/>
          <ac:spMkLst>
            <pc:docMk/>
            <pc:sldMk cId="1898177654" sldId="628"/>
            <ac:spMk id="10" creationId="{E962F17B-D19A-4174-A1E9-7135230A4FAF}"/>
          </ac:spMkLst>
        </pc:spChg>
        <pc:spChg chg="add del mod">
          <ac:chgData name="Martin Schedlbauer" userId="99666baf021553f1" providerId="LiveId" clId="{2FBF6D47-84EB-4D5E-AC07-5107FBBC947A}" dt="2021-02-19T19:53:46.226" v="1680" actId="6264"/>
          <ac:spMkLst>
            <pc:docMk/>
            <pc:sldMk cId="1898177654" sldId="628"/>
            <ac:spMk id="11" creationId="{A8E903A5-4BF3-45C5-B322-7EEBC8EC89B3}"/>
          </ac:spMkLst>
        </pc:spChg>
        <pc:spChg chg="add del mod">
          <ac:chgData name="Martin Schedlbauer" userId="99666baf021553f1" providerId="LiveId" clId="{2FBF6D47-84EB-4D5E-AC07-5107FBBC947A}" dt="2021-02-22T01:56:07.363" v="8125" actId="6264"/>
          <ac:spMkLst>
            <pc:docMk/>
            <pc:sldMk cId="1898177654" sldId="628"/>
            <ac:spMk id="11" creationId="{F951788F-E5A7-42B3-9FBE-09F20DD92039}"/>
          </ac:spMkLst>
        </pc:spChg>
      </pc:sldChg>
      <pc:sldChg chg="addSp delSp modSp new mod">
        <pc:chgData name="Martin Schedlbauer" userId="99666baf021553f1" providerId="LiveId" clId="{2FBF6D47-84EB-4D5E-AC07-5107FBBC947A}" dt="2021-02-22T01:57:16.375" v="8138" actId="14100"/>
        <pc:sldMkLst>
          <pc:docMk/>
          <pc:sldMk cId="139220258" sldId="629"/>
        </pc:sldMkLst>
        <pc:spChg chg="mod">
          <ac:chgData name="Martin Schedlbauer" userId="99666baf021553f1" providerId="LiveId" clId="{2FBF6D47-84EB-4D5E-AC07-5107FBBC947A}" dt="2021-02-19T19:56:03.684" v="1704" actId="20577"/>
          <ac:spMkLst>
            <pc:docMk/>
            <pc:sldMk cId="139220258" sldId="629"/>
            <ac:spMk id="2" creationId="{15BA401B-1784-4AE8-A6C0-905A5B679968}"/>
          </ac:spMkLst>
        </pc:spChg>
        <pc:spChg chg="del">
          <ac:chgData name="Martin Schedlbauer" userId="99666baf021553f1" providerId="LiveId" clId="{2FBF6D47-84EB-4D5E-AC07-5107FBBC947A}" dt="2021-02-19T19:56:10.368" v="1705" actId="478"/>
          <ac:spMkLst>
            <pc:docMk/>
            <pc:sldMk cId="139220258" sldId="629"/>
            <ac:spMk id="3" creationId="{225C2B6D-BABE-4FF5-9C77-1071F68956CD}"/>
          </ac:spMkLst>
        </pc:spChg>
        <pc:spChg chg="add mod">
          <ac:chgData name="Martin Schedlbauer" userId="99666baf021553f1" providerId="LiveId" clId="{2FBF6D47-84EB-4D5E-AC07-5107FBBC947A}" dt="2021-02-22T01:56:42.874" v="8130" actId="1076"/>
          <ac:spMkLst>
            <pc:docMk/>
            <pc:sldMk cId="139220258" sldId="629"/>
            <ac:spMk id="7" creationId="{F23DE17A-DC71-424E-8BD5-E19C85448278}"/>
          </ac:spMkLst>
        </pc:spChg>
        <pc:spChg chg="add mod">
          <ac:chgData name="Martin Schedlbauer" userId="99666baf021553f1" providerId="LiveId" clId="{2FBF6D47-84EB-4D5E-AC07-5107FBBC947A}" dt="2021-02-22T01:54:51.237" v="8113"/>
          <ac:spMkLst>
            <pc:docMk/>
            <pc:sldMk cId="139220258" sldId="629"/>
            <ac:spMk id="8" creationId="{32988E58-FDDC-4DE1-A080-285C80FD0328}"/>
          </ac:spMkLst>
        </pc:spChg>
        <pc:spChg chg="add del mod">
          <ac:chgData name="Martin Schedlbauer" userId="99666baf021553f1" providerId="LiveId" clId="{2FBF6D47-84EB-4D5E-AC07-5107FBBC947A}" dt="2021-02-19T20:00:50.755" v="1837" actId="478"/>
          <ac:spMkLst>
            <pc:docMk/>
            <pc:sldMk cId="139220258" sldId="629"/>
            <ac:spMk id="9" creationId="{88F3FF7D-CFEB-4916-ABAF-74E9673B79DB}"/>
          </ac:spMkLst>
        </pc:spChg>
        <pc:spChg chg="add mod">
          <ac:chgData name="Martin Schedlbauer" userId="99666baf021553f1" providerId="LiveId" clId="{2FBF6D47-84EB-4D5E-AC07-5107FBBC947A}" dt="2021-02-22T01:54:51.237" v="8113"/>
          <ac:spMkLst>
            <pc:docMk/>
            <pc:sldMk cId="139220258" sldId="629"/>
            <ac:spMk id="10" creationId="{7DC03AEA-3951-45A1-A39E-2F50F62097F9}"/>
          </ac:spMkLst>
        </pc:spChg>
        <pc:spChg chg="add mod">
          <ac:chgData name="Martin Schedlbauer" userId="99666baf021553f1" providerId="LiveId" clId="{2FBF6D47-84EB-4D5E-AC07-5107FBBC947A}" dt="2021-02-22T01:54:51.237" v="8113"/>
          <ac:spMkLst>
            <pc:docMk/>
            <pc:sldMk cId="139220258" sldId="629"/>
            <ac:spMk id="11" creationId="{36B9007F-B9C3-4830-9BB0-7036B1A0F58F}"/>
          </ac:spMkLst>
        </pc:spChg>
        <pc:spChg chg="add mod">
          <ac:chgData name="Martin Schedlbauer" userId="99666baf021553f1" providerId="LiveId" clId="{2FBF6D47-84EB-4D5E-AC07-5107FBBC947A}" dt="2021-02-22T01:54:51.237" v="8113"/>
          <ac:spMkLst>
            <pc:docMk/>
            <pc:sldMk cId="139220258" sldId="629"/>
            <ac:spMk id="12" creationId="{2DBD86DE-2B03-4C1D-A5F5-BFFDCFB4E142}"/>
          </ac:spMkLst>
        </pc:spChg>
        <pc:spChg chg="add mod">
          <ac:chgData name="Martin Schedlbauer" userId="99666baf021553f1" providerId="LiveId" clId="{2FBF6D47-84EB-4D5E-AC07-5107FBBC947A}" dt="2021-02-22T01:54:51.237" v="8113"/>
          <ac:spMkLst>
            <pc:docMk/>
            <pc:sldMk cId="139220258" sldId="629"/>
            <ac:spMk id="13" creationId="{BE600EE3-CF30-49A0-ADEF-7E692284A7A0}"/>
          </ac:spMkLst>
        </pc:spChg>
        <pc:spChg chg="add mod">
          <ac:chgData name="Martin Schedlbauer" userId="99666baf021553f1" providerId="LiveId" clId="{2FBF6D47-84EB-4D5E-AC07-5107FBBC947A}" dt="2021-02-22T01:54:51.237" v="8113"/>
          <ac:spMkLst>
            <pc:docMk/>
            <pc:sldMk cId="139220258" sldId="629"/>
            <ac:spMk id="14" creationId="{B07515DE-C24F-4C1D-BD13-7D8DE4DDD71F}"/>
          </ac:spMkLst>
        </pc:spChg>
        <pc:spChg chg="add mod">
          <ac:chgData name="Martin Schedlbauer" userId="99666baf021553f1" providerId="LiveId" clId="{2FBF6D47-84EB-4D5E-AC07-5107FBBC947A}" dt="2021-02-22T01:54:51.237" v="8113"/>
          <ac:spMkLst>
            <pc:docMk/>
            <pc:sldMk cId="139220258" sldId="629"/>
            <ac:spMk id="15" creationId="{96898818-5530-4391-82D5-0BA53933CC94}"/>
          </ac:spMkLst>
        </pc:spChg>
        <pc:picChg chg="add mod">
          <ac:chgData name="Martin Schedlbauer" userId="99666baf021553f1" providerId="LiveId" clId="{2FBF6D47-84EB-4D5E-AC07-5107FBBC947A}" dt="2021-02-22T01:56:52.098" v="8131" actId="1076"/>
          <ac:picMkLst>
            <pc:docMk/>
            <pc:sldMk cId="139220258" sldId="629"/>
            <ac:picMk id="35" creationId="{03E954E4-8317-4B83-A96A-FCA67A7AE6C6}"/>
          </ac:picMkLst>
        </pc:picChg>
        <pc:picChg chg="add mod">
          <ac:chgData name="Martin Schedlbauer" userId="99666baf021553f1" providerId="LiveId" clId="{2FBF6D47-84EB-4D5E-AC07-5107FBBC947A}" dt="2021-02-22T01:56:52.098" v="8131" actId="1076"/>
          <ac:picMkLst>
            <pc:docMk/>
            <pc:sldMk cId="139220258" sldId="629"/>
            <ac:picMk id="37" creationId="{F84CA61A-D716-4D68-9871-D7A1BA679643}"/>
          </ac:picMkLst>
        </pc:picChg>
        <pc:picChg chg="add mod">
          <ac:chgData name="Martin Schedlbauer" userId="99666baf021553f1" providerId="LiveId" clId="{2FBF6D47-84EB-4D5E-AC07-5107FBBC947A}" dt="2021-02-22T01:56:42.874" v="8130" actId="1076"/>
          <ac:picMkLst>
            <pc:docMk/>
            <pc:sldMk cId="139220258" sldId="629"/>
            <ac:picMk id="49" creationId="{9D284CB2-395C-4518-8E66-4DCDF871C0ED}"/>
          </ac:picMkLst>
        </pc:picChg>
        <pc:picChg chg="add mod">
          <ac:chgData name="Martin Schedlbauer" userId="99666baf021553f1" providerId="LiveId" clId="{2FBF6D47-84EB-4D5E-AC07-5107FBBC947A}" dt="2021-02-22T01:56:42.874" v="8130" actId="1076"/>
          <ac:picMkLst>
            <pc:docMk/>
            <pc:sldMk cId="139220258" sldId="629"/>
            <ac:picMk id="50" creationId="{FC8E3262-F642-4CA9-86BE-45C0A65CBBBC}"/>
          </ac:picMkLst>
        </pc:picChg>
        <pc:picChg chg="add mod">
          <ac:chgData name="Martin Schedlbauer" userId="99666baf021553f1" providerId="LiveId" clId="{2FBF6D47-84EB-4D5E-AC07-5107FBBC947A}" dt="2021-02-22T01:54:51.237" v="8113"/>
          <ac:picMkLst>
            <pc:docMk/>
            <pc:sldMk cId="139220258" sldId="629"/>
            <ac:picMk id="56" creationId="{C0ADFCC7-0E61-4027-B7F5-CB035C4F5642}"/>
          </ac:picMkLst>
        </pc:picChg>
        <pc:picChg chg="add mod">
          <ac:chgData name="Martin Schedlbauer" userId="99666baf021553f1" providerId="LiveId" clId="{2FBF6D47-84EB-4D5E-AC07-5107FBBC947A}" dt="2021-02-22T01:54:51.237" v="8113"/>
          <ac:picMkLst>
            <pc:docMk/>
            <pc:sldMk cId="139220258" sldId="629"/>
            <ac:picMk id="58" creationId="{89AF0919-1B98-4331-8284-A72D730766A4}"/>
          </ac:picMkLst>
        </pc:picChg>
        <pc:cxnChg chg="add mod">
          <ac:chgData name="Martin Schedlbauer" userId="99666baf021553f1" providerId="LiveId" clId="{2FBF6D47-84EB-4D5E-AC07-5107FBBC947A}" dt="2021-02-22T01:54:51.237" v="8113"/>
          <ac:cxnSpMkLst>
            <pc:docMk/>
            <pc:sldMk cId="139220258" sldId="629"/>
            <ac:cxnSpMk id="17" creationId="{3E287A3A-E62C-4E3E-ADA0-6E7E967DA8EF}"/>
          </ac:cxnSpMkLst>
        </pc:cxnChg>
        <pc:cxnChg chg="add mod">
          <ac:chgData name="Martin Schedlbauer" userId="99666baf021553f1" providerId="LiveId" clId="{2FBF6D47-84EB-4D5E-AC07-5107FBBC947A}" dt="2021-02-22T01:56:42.874" v="8130" actId="1076"/>
          <ac:cxnSpMkLst>
            <pc:docMk/>
            <pc:sldMk cId="139220258" sldId="629"/>
            <ac:cxnSpMk id="18" creationId="{F232F948-1FED-4348-A717-9EBDDBC8E2D0}"/>
          </ac:cxnSpMkLst>
        </pc:cxnChg>
        <pc:cxnChg chg="add mod">
          <ac:chgData name="Martin Schedlbauer" userId="99666baf021553f1" providerId="LiveId" clId="{2FBF6D47-84EB-4D5E-AC07-5107FBBC947A}" dt="2021-02-22T01:54:51.237" v="8113"/>
          <ac:cxnSpMkLst>
            <pc:docMk/>
            <pc:sldMk cId="139220258" sldId="629"/>
            <ac:cxnSpMk id="21" creationId="{8205D0AE-005F-4567-B800-50DF1E72F790}"/>
          </ac:cxnSpMkLst>
        </pc:cxnChg>
        <pc:cxnChg chg="add mod">
          <ac:chgData name="Martin Schedlbauer" userId="99666baf021553f1" providerId="LiveId" clId="{2FBF6D47-84EB-4D5E-AC07-5107FBBC947A}" dt="2021-02-22T01:54:51.237" v="8113"/>
          <ac:cxnSpMkLst>
            <pc:docMk/>
            <pc:sldMk cId="139220258" sldId="629"/>
            <ac:cxnSpMk id="24" creationId="{DE9E2EBE-C673-43A8-A095-8146A938295F}"/>
          </ac:cxnSpMkLst>
        </pc:cxnChg>
        <pc:cxnChg chg="add mod">
          <ac:chgData name="Martin Schedlbauer" userId="99666baf021553f1" providerId="LiveId" clId="{2FBF6D47-84EB-4D5E-AC07-5107FBBC947A}" dt="2021-02-22T01:54:51.237" v="8113"/>
          <ac:cxnSpMkLst>
            <pc:docMk/>
            <pc:sldMk cId="139220258" sldId="629"/>
            <ac:cxnSpMk id="28" creationId="{9C2AB324-FA99-462F-81F7-36C8E2A184C2}"/>
          </ac:cxnSpMkLst>
        </pc:cxnChg>
        <pc:cxnChg chg="add mod">
          <ac:chgData name="Martin Schedlbauer" userId="99666baf021553f1" providerId="LiveId" clId="{2FBF6D47-84EB-4D5E-AC07-5107FBBC947A}" dt="2021-02-22T01:54:51.237" v="8113"/>
          <ac:cxnSpMkLst>
            <pc:docMk/>
            <pc:sldMk cId="139220258" sldId="629"/>
            <ac:cxnSpMk id="31" creationId="{79B1B023-DCA4-4A8E-9822-4E530819419D}"/>
          </ac:cxnSpMkLst>
        </pc:cxnChg>
        <pc:cxnChg chg="add mod">
          <ac:chgData name="Martin Schedlbauer" userId="99666baf021553f1" providerId="LiveId" clId="{2FBF6D47-84EB-4D5E-AC07-5107FBBC947A}" dt="2021-02-22T01:57:12.405" v="8137" actId="14100"/>
          <ac:cxnSpMkLst>
            <pc:docMk/>
            <pc:sldMk cId="139220258" sldId="629"/>
            <ac:cxnSpMk id="38" creationId="{78A218A1-7375-4461-8E5D-BBF443573350}"/>
          </ac:cxnSpMkLst>
        </pc:cxnChg>
        <pc:cxnChg chg="add mod">
          <ac:chgData name="Martin Schedlbauer" userId="99666baf021553f1" providerId="LiveId" clId="{2FBF6D47-84EB-4D5E-AC07-5107FBBC947A}" dt="2021-02-22T01:57:16.375" v="8138" actId="14100"/>
          <ac:cxnSpMkLst>
            <pc:docMk/>
            <pc:sldMk cId="139220258" sldId="629"/>
            <ac:cxnSpMk id="41" creationId="{D82482A8-791B-45BA-9D16-6540C70936E3}"/>
          </ac:cxnSpMkLst>
        </pc:cxnChg>
        <pc:cxnChg chg="add mod">
          <ac:chgData name="Martin Schedlbauer" userId="99666baf021553f1" providerId="LiveId" clId="{2FBF6D47-84EB-4D5E-AC07-5107FBBC947A}" dt="2021-02-22T01:54:51.237" v="8113"/>
          <ac:cxnSpMkLst>
            <pc:docMk/>
            <pc:sldMk cId="139220258" sldId="629"/>
            <ac:cxnSpMk id="45" creationId="{51918E03-63EB-4540-9A95-2FBFF61919B6}"/>
          </ac:cxnSpMkLst>
        </pc:cxnChg>
        <pc:cxnChg chg="add mod">
          <ac:chgData name="Martin Schedlbauer" userId="99666baf021553f1" providerId="LiveId" clId="{2FBF6D47-84EB-4D5E-AC07-5107FBBC947A}" dt="2021-02-22T01:56:42.874" v="8130" actId="1076"/>
          <ac:cxnSpMkLst>
            <pc:docMk/>
            <pc:sldMk cId="139220258" sldId="629"/>
            <ac:cxnSpMk id="51" creationId="{CEA78F0B-5565-4B55-AAEF-91130E4D9950}"/>
          </ac:cxnSpMkLst>
        </pc:cxnChg>
      </pc:sldChg>
      <pc:sldChg chg="addSp delSp modSp new mod">
        <pc:chgData name="Martin Schedlbauer" userId="99666baf021553f1" providerId="LiveId" clId="{2FBF6D47-84EB-4D5E-AC07-5107FBBC947A}" dt="2021-02-22T01:57:53.229" v="8145" actId="14100"/>
        <pc:sldMkLst>
          <pc:docMk/>
          <pc:sldMk cId="2213247858" sldId="630"/>
        </pc:sldMkLst>
        <pc:spChg chg="mod">
          <ac:chgData name="Martin Schedlbauer" userId="99666baf021553f1" providerId="LiveId" clId="{2FBF6D47-84EB-4D5E-AC07-5107FBBC947A}" dt="2021-02-20T00:25:55.143" v="1912" actId="20577"/>
          <ac:spMkLst>
            <pc:docMk/>
            <pc:sldMk cId="2213247858" sldId="630"/>
            <ac:spMk id="2" creationId="{60EDB523-37CA-4753-A8D4-2F8FBF2FFEE5}"/>
          </ac:spMkLst>
        </pc:spChg>
        <pc:spChg chg="del">
          <ac:chgData name="Martin Schedlbauer" userId="99666baf021553f1" providerId="LiveId" clId="{2FBF6D47-84EB-4D5E-AC07-5107FBBC947A}" dt="2021-02-20T00:25:58.506" v="1913" actId="478"/>
          <ac:spMkLst>
            <pc:docMk/>
            <pc:sldMk cId="2213247858" sldId="630"/>
            <ac:spMk id="3" creationId="{B1FBB6E6-BC04-4283-94CF-6E92231DDFE0}"/>
          </ac:spMkLst>
        </pc:spChg>
        <pc:spChg chg="add del mod">
          <ac:chgData name="Martin Schedlbauer" userId="99666baf021553f1" providerId="LiveId" clId="{2FBF6D47-84EB-4D5E-AC07-5107FBBC947A}" dt="2021-02-20T00:26:53.137" v="1923" actId="478"/>
          <ac:spMkLst>
            <pc:docMk/>
            <pc:sldMk cId="2213247858" sldId="630"/>
            <ac:spMk id="7" creationId="{6660C7B6-3112-4625-9ED2-D7E75A550D4A}"/>
          </ac:spMkLst>
        </pc:spChg>
        <pc:spChg chg="add del mod">
          <ac:chgData name="Martin Schedlbauer" userId="99666baf021553f1" providerId="LiveId" clId="{2FBF6D47-84EB-4D5E-AC07-5107FBBC947A}" dt="2021-02-20T00:26:53.137" v="1923" actId="478"/>
          <ac:spMkLst>
            <pc:docMk/>
            <pc:sldMk cId="2213247858" sldId="630"/>
            <ac:spMk id="8" creationId="{8A24BC0D-92B3-4D99-B984-C608B30283E4}"/>
          </ac:spMkLst>
        </pc:spChg>
        <pc:spChg chg="add del mod">
          <ac:chgData name="Martin Schedlbauer" userId="99666baf021553f1" providerId="LiveId" clId="{2FBF6D47-84EB-4D5E-AC07-5107FBBC947A}" dt="2021-02-20T00:26:53.137" v="1923" actId="478"/>
          <ac:spMkLst>
            <pc:docMk/>
            <pc:sldMk cId="2213247858" sldId="630"/>
            <ac:spMk id="9" creationId="{D350C132-B447-41AD-8BEB-78A54FB07215}"/>
          </ac:spMkLst>
        </pc:spChg>
        <pc:spChg chg="add mod">
          <ac:chgData name="Martin Schedlbauer" userId="99666baf021553f1" providerId="LiveId" clId="{2FBF6D47-84EB-4D5E-AC07-5107FBBC947A}" dt="2021-02-22T01:54:51.237" v="8113"/>
          <ac:spMkLst>
            <pc:docMk/>
            <pc:sldMk cId="2213247858" sldId="630"/>
            <ac:spMk id="19" creationId="{3EFB70EC-D51C-4DD5-9B79-5C52081E3857}"/>
          </ac:spMkLst>
        </pc:spChg>
        <pc:spChg chg="add mod">
          <ac:chgData name="Martin Schedlbauer" userId="99666baf021553f1" providerId="LiveId" clId="{2FBF6D47-84EB-4D5E-AC07-5107FBBC947A}" dt="2021-02-22T01:54:51.237" v="8113"/>
          <ac:spMkLst>
            <pc:docMk/>
            <pc:sldMk cId="2213247858" sldId="630"/>
            <ac:spMk id="20" creationId="{2E8C94E8-3918-4BD6-A4F6-15820C048BA7}"/>
          </ac:spMkLst>
        </pc:spChg>
        <pc:spChg chg="add mod">
          <ac:chgData name="Martin Schedlbauer" userId="99666baf021553f1" providerId="LiveId" clId="{2FBF6D47-84EB-4D5E-AC07-5107FBBC947A}" dt="2021-02-22T01:57:28.806" v="8139" actId="1076"/>
          <ac:spMkLst>
            <pc:docMk/>
            <pc:sldMk cId="2213247858" sldId="630"/>
            <ac:spMk id="21" creationId="{369721C0-D914-42E4-9CCD-874CE0CE534D}"/>
          </ac:spMkLst>
        </pc:spChg>
        <pc:spChg chg="add del mod">
          <ac:chgData name="Martin Schedlbauer" userId="99666baf021553f1" providerId="LiveId" clId="{2FBF6D47-84EB-4D5E-AC07-5107FBBC947A}" dt="2021-02-20T00:27:08.752" v="1927" actId="478"/>
          <ac:spMkLst>
            <pc:docMk/>
            <pc:sldMk cId="2213247858" sldId="630"/>
            <ac:spMk id="22" creationId="{BAC25577-45A8-4074-833B-C99A1D9AC9F9}"/>
          </ac:spMkLst>
        </pc:spChg>
        <pc:spChg chg="add mod">
          <ac:chgData name="Martin Schedlbauer" userId="99666baf021553f1" providerId="LiveId" clId="{2FBF6D47-84EB-4D5E-AC07-5107FBBC947A}" dt="2021-02-22T01:57:41.406" v="8142" actId="1076"/>
          <ac:spMkLst>
            <pc:docMk/>
            <pc:sldMk cId="2213247858" sldId="630"/>
            <ac:spMk id="23" creationId="{C21BF7BA-6527-48CE-8EC3-64C7C0AD78B7}"/>
          </ac:spMkLst>
        </pc:spChg>
        <pc:spChg chg="add del mod">
          <ac:chgData name="Martin Schedlbauer" userId="99666baf021553f1" providerId="LiveId" clId="{2FBF6D47-84EB-4D5E-AC07-5107FBBC947A}" dt="2021-02-20T00:28:20.613" v="1954" actId="478"/>
          <ac:spMkLst>
            <pc:docMk/>
            <pc:sldMk cId="2213247858" sldId="630"/>
            <ac:spMk id="24" creationId="{83AFC3AC-EA22-4880-BF2F-4C1AB0437DBF}"/>
          </ac:spMkLst>
        </pc:spChg>
        <pc:spChg chg="add mod">
          <ac:chgData name="Martin Schedlbauer" userId="99666baf021553f1" providerId="LiveId" clId="{2FBF6D47-84EB-4D5E-AC07-5107FBBC947A}" dt="2021-02-22T01:57:31.148" v="8140" actId="14100"/>
          <ac:spMkLst>
            <pc:docMk/>
            <pc:sldMk cId="2213247858" sldId="630"/>
            <ac:spMk id="25" creationId="{72B736EE-C311-4E48-8BC2-DC8F94C4E0FC}"/>
          </ac:spMkLst>
        </pc:spChg>
        <pc:spChg chg="add mod">
          <ac:chgData name="Martin Schedlbauer" userId="99666baf021553f1" providerId="LiveId" clId="{2FBF6D47-84EB-4D5E-AC07-5107FBBC947A}" dt="2021-02-22T01:57:43.555" v="8143" actId="14100"/>
          <ac:spMkLst>
            <pc:docMk/>
            <pc:sldMk cId="2213247858" sldId="630"/>
            <ac:spMk id="26" creationId="{76BE983F-03EA-411D-A1BD-2723A8DAF0A0}"/>
          </ac:spMkLst>
        </pc:spChg>
        <pc:spChg chg="add mod">
          <ac:chgData name="Martin Schedlbauer" userId="99666baf021553f1" providerId="LiveId" clId="{2FBF6D47-84EB-4D5E-AC07-5107FBBC947A}" dt="2021-02-22T01:57:34.333" v="8141" actId="14100"/>
          <ac:spMkLst>
            <pc:docMk/>
            <pc:sldMk cId="2213247858" sldId="630"/>
            <ac:spMk id="28" creationId="{8A107658-C521-4B7A-A1D5-9BBAD3EAA627}"/>
          </ac:spMkLst>
        </pc:spChg>
        <pc:picChg chg="add del mod">
          <ac:chgData name="Martin Schedlbauer" userId="99666baf021553f1" providerId="LiveId" clId="{2FBF6D47-84EB-4D5E-AC07-5107FBBC947A}" dt="2021-02-20T00:29:24.289" v="1971" actId="478"/>
          <ac:picMkLst>
            <pc:docMk/>
            <pc:sldMk cId="2213247858" sldId="630"/>
            <ac:picMk id="10" creationId="{399D2068-DE71-4968-B5B9-B0572796C2DC}"/>
          </ac:picMkLst>
        </pc:picChg>
        <pc:picChg chg="add del mod">
          <ac:chgData name="Martin Schedlbauer" userId="99666baf021553f1" providerId="LiveId" clId="{2FBF6D47-84EB-4D5E-AC07-5107FBBC947A}" dt="2021-02-20T00:30:01.518" v="1976" actId="478"/>
          <ac:picMkLst>
            <pc:docMk/>
            <pc:sldMk cId="2213247858" sldId="630"/>
            <ac:picMk id="11" creationId="{490AE7D1-FDA3-48F6-9352-154E99C63CBC}"/>
          </ac:picMkLst>
        </pc:picChg>
        <pc:picChg chg="add del mod">
          <ac:chgData name="Martin Schedlbauer" userId="99666baf021553f1" providerId="LiveId" clId="{2FBF6D47-84EB-4D5E-AC07-5107FBBC947A}" dt="2021-02-20T00:28:18.258" v="1953" actId="478"/>
          <ac:picMkLst>
            <pc:docMk/>
            <pc:sldMk cId="2213247858" sldId="630"/>
            <ac:picMk id="12" creationId="{6D5B9C51-2F56-4E25-8393-9DF29482DCEE}"/>
          </ac:picMkLst>
        </pc:picChg>
        <pc:picChg chg="add del mod">
          <ac:chgData name="Martin Schedlbauer" userId="99666baf021553f1" providerId="LiveId" clId="{2FBF6D47-84EB-4D5E-AC07-5107FBBC947A}" dt="2021-02-20T00:27:17.481" v="1930" actId="478"/>
          <ac:picMkLst>
            <pc:docMk/>
            <pc:sldMk cId="2213247858" sldId="630"/>
            <ac:picMk id="13" creationId="{25D5FA79-161F-491D-95A3-F08D14BA64D0}"/>
          </ac:picMkLst>
        </pc:picChg>
        <pc:picChg chg="add del mod">
          <ac:chgData name="Martin Schedlbauer" userId="99666baf021553f1" providerId="LiveId" clId="{2FBF6D47-84EB-4D5E-AC07-5107FBBC947A}" dt="2021-02-20T00:27:29.250" v="1933" actId="478"/>
          <ac:picMkLst>
            <pc:docMk/>
            <pc:sldMk cId="2213247858" sldId="630"/>
            <ac:picMk id="14" creationId="{90481219-FB45-4AF5-AEEF-D8C05EE545B3}"/>
          </ac:picMkLst>
        </pc:picChg>
        <pc:picChg chg="add mod">
          <ac:chgData name="Martin Schedlbauer" userId="99666baf021553f1" providerId="LiveId" clId="{2FBF6D47-84EB-4D5E-AC07-5107FBBC947A}" dt="2021-02-22T01:54:51.237" v="8113"/>
          <ac:picMkLst>
            <pc:docMk/>
            <pc:sldMk cId="2213247858" sldId="630"/>
            <ac:picMk id="15" creationId="{C4902BEE-6C48-41EF-B1A9-B09822B8F5E8}"/>
          </ac:picMkLst>
        </pc:picChg>
        <pc:picChg chg="add mod">
          <ac:chgData name="Martin Schedlbauer" userId="99666baf021553f1" providerId="LiveId" clId="{2FBF6D47-84EB-4D5E-AC07-5107FBBC947A}" dt="2021-02-22T01:57:48.921" v="8144" actId="14100"/>
          <ac:picMkLst>
            <pc:docMk/>
            <pc:sldMk cId="2213247858" sldId="630"/>
            <ac:picMk id="16" creationId="{9E8B1B25-03C2-45F5-8C84-7980B42EBF40}"/>
          </ac:picMkLst>
        </pc:picChg>
        <pc:picChg chg="add mod">
          <ac:chgData name="Martin Schedlbauer" userId="99666baf021553f1" providerId="LiveId" clId="{2FBF6D47-84EB-4D5E-AC07-5107FBBC947A}" dt="2021-02-22T01:57:53.229" v="8145" actId="14100"/>
          <ac:picMkLst>
            <pc:docMk/>
            <pc:sldMk cId="2213247858" sldId="630"/>
            <ac:picMk id="17" creationId="{1DEDDBF9-4B1C-4CE7-8A24-E03EFF52698C}"/>
          </ac:picMkLst>
        </pc:picChg>
        <pc:picChg chg="add mod">
          <ac:chgData name="Martin Schedlbauer" userId="99666baf021553f1" providerId="LiveId" clId="{2FBF6D47-84EB-4D5E-AC07-5107FBBC947A}" dt="2021-02-22T01:54:51.237" v="8113"/>
          <ac:picMkLst>
            <pc:docMk/>
            <pc:sldMk cId="2213247858" sldId="630"/>
            <ac:picMk id="18" creationId="{847384B9-08AA-489D-99F8-E7A34E598032}"/>
          </ac:picMkLst>
        </pc:picChg>
      </pc:sldChg>
      <pc:sldChg chg="modSp add mod modNotes">
        <pc:chgData name="Martin Schedlbauer" userId="99666baf021553f1" providerId="LiveId" clId="{2FBF6D47-84EB-4D5E-AC07-5107FBBC947A}" dt="2021-02-22T01:54:51.237" v="8113"/>
        <pc:sldMkLst>
          <pc:docMk/>
          <pc:sldMk cId="903704126" sldId="631"/>
        </pc:sldMkLst>
        <pc:spChg chg="mod">
          <ac:chgData name="Martin Schedlbauer" userId="99666baf021553f1" providerId="LiveId" clId="{2FBF6D47-84EB-4D5E-AC07-5107FBBC947A}" dt="2021-02-20T13:18:31.378" v="2037" actId="20577"/>
          <ac:spMkLst>
            <pc:docMk/>
            <pc:sldMk cId="903704126" sldId="631"/>
            <ac:spMk id="6" creationId="{00000000-0000-0000-0000-000000000000}"/>
          </ac:spMkLst>
        </pc:spChg>
      </pc:sldChg>
      <pc:sldChg chg="addSp delSp modSp new mod modClrScheme chgLayout">
        <pc:chgData name="Martin Schedlbauer" userId="99666baf021553f1" providerId="LiveId" clId="{2FBF6D47-84EB-4D5E-AC07-5107FBBC947A}" dt="2021-02-22T01:59:38.915" v="8169" actId="20577"/>
        <pc:sldMkLst>
          <pc:docMk/>
          <pc:sldMk cId="1122416638" sldId="632"/>
        </pc:sldMkLst>
        <pc:spChg chg="del mod ord">
          <ac:chgData name="Martin Schedlbauer" userId="99666baf021553f1" providerId="LiveId" clId="{2FBF6D47-84EB-4D5E-AC07-5107FBBC947A}" dt="2021-02-20T13:18:58.196" v="2039" actId="700"/>
          <ac:spMkLst>
            <pc:docMk/>
            <pc:sldMk cId="1122416638" sldId="632"/>
            <ac:spMk id="2" creationId="{62E24443-EFBF-4E41-9312-86841DE9C137}"/>
          </ac:spMkLst>
        </pc:spChg>
        <pc:spChg chg="del mod ord">
          <ac:chgData name="Martin Schedlbauer" userId="99666baf021553f1" providerId="LiveId" clId="{2FBF6D47-84EB-4D5E-AC07-5107FBBC947A}" dt="2021-02-20T13:18:58.196" v="2039" actId="700"/>
          <ac:spMkLst>
            <pc:docMk/>
            <pc:sldMk cId="1122416638" sldId="632"/>
            <ac:spMk id="3" creationId="{D2DA48A3-069C-46F0-8EAF-D359DA54A78F}"/>
          </ac:spMkLst>
        </pc:spChg>
        <pc:spChg chg="mod ord">
          <ac:chgData name="Martin Schedlbauer" userId="99666baf021553f1" providerId="LiveId" clId="{2FBF6D47-84EB-4D5E-AC07-5107FBBC947A}" dt="2021-02-20T13:18:58.196" v="2039" actId="700"/>
          <ac:spMkLst>
            <pc:docMk/>
            <pc:sldMk cId="1122416638" sldId="632"/>
            <ac:spMk id="4" creationId="{8652E1EB-5580-474D-8E79-910E814A064D}"/>
          </ac:spMkLst>
        </pc:spChg>
        <pc:spChg chg="mod ord">
          <ac:chgData name="Martin Schedlbauer" userId="99666baf021553f1" providerId="LiveId" clId="{2FBF6D47-84EB-4D5E-AC07-5107FBBC947A}" dt="2021-02-20T13:18:58.196" v="2039" actId="700"/>
          <ac:spMkLst>
            <pc:docMk/>
            <pc:sldMk cId="1122416638" sldId="632"/>
            <ac:spMk id="5" creationId="{BB3E5C98-F861-45A6-81CB-E00498E2F234}"/>
          </ac:spMkLst>
        </pc:spChg>
        <pc:spChg chg="mod ord">
          <ac:chgData name="Martin Schedlbauer" userId="99666baf021553f1" providerId="LiveId" clId="{2FBF6D47-84EB-4D5E-AC07-5107FBBC947A}" dt="2021-02-20T13:18:58.196" v="2039" actId="700"/>
          <ac:spMkLst>
            <pc:docMk/>
            <pc:sldMk cId="1122416638" sldId="632"/>
            <ac:spMk id="6" creationId="{2CD3FEC4-32E7-48AE-BB2F-2AFE02DE1B4D}"/>
          </ac:spMkLst>
        </pc:spChg>
        <pc:spChg chg="add mod ord">
          <ac:chgData name="Martin Schedlbauer" userId="99666baf021553f1" providerId="LiveId" clId="{2FBF6D47-84EB-4D5E-AC07-5107FBBC947A}" dt="2021-02-22T01:58:54.206" v="8155" actId="1076"/>
          <ac:spMkLst>
            <pc:docMk/>
            <pc:sldMk cId="1122416638" sldId="632"/>
            <ac:spMk id="7" creationId="{D3BA7200-CE32-4961-8127-DA43048A0DC8}"/>
          </ac:spMkLst>
        </pc:spChg>
        <pc:spChg chg="add mod ord">
          <ac:chgData name="Martin Schedlbauer" userId="99666baf021553f1" providerId="LiveId" clId="{2FBF6D47-84EB-4D5E-AC07-5107FBBC947A}" dt="2021-02-22T01:58:57.852" v="8156" actId="1076"/>
          <ac:spMkLst>
            <pc:docMk/>
            <pc:sldMk cId="1122416638" sldId="632"/>
            <ac:spMk id="8" creationId="{2382AEF3-C344-48DE-BC52-2C80C3994168}"/>
          </ac:spMkLst>
        </pc:spChg>
        <pc:spChg chg="add mod ord">
          <ac:chgData name="Martin Schedlbauer" userId="99666baf021553f1" providerId="LiveId" clId="{2FBF6D47-84EB-4D5E-AC07-5107FBBC947A}" dt="2021-02-22T01:59:38.915" v="8169" actId="20577"/>
          <ac:spMkLst>
            <pc:docMk/>
            <pc:sldMk cId="1122416638" sldId="632"/>
            <ac:spMk id="9" creationId="{A97E2CCD-347B-4596-8689-B274A6F6E435}"/>
          </ac:spMkLst>
        </pc:spChg>
      </pc:sldChg>
      <pc:sldChg chg="addSp delSp modSp new mod">
        <pc:chgData name="Martin Schedlbauer" userId="99666baf021553f1" providerId="LiveId" clId="{2FBF6D47-84EB-4D5E-AC07-5107FBBC947A}" dt="2021-02-22T02:01:30.490" v="8213" actId="1076"/>
        <pc:sldMkLst>
          <pc:docMk/>
          <pc:sldMk cId="3084910913" sldId="633"/>
        </pc:sldMkLst>
        <pc:spChg chg="mod">
          <ac:chgData name="Martin Schedlbauer" userId="99666baf021553f1" providerId="LiveId" clId="{2FBF6D47-84EB-4D5E-AC07-5107FBBC947A}" dt="2021-02-20T13:31:53.918" v="3330" actId="404"/>
          <ac:spMkLst>
            <pc:docMk/>
            <pc:sldMk cId="3084910913" sldId="633"/>
            <ac:spMk id="2" creationId="{981FAD5B-8762-4A6D-B877-E59B1683C198}"/>
          </ac:spMkLst>
        </pc:spChg>
        <pc:spChg chg="del">
          <ac:chgData name="Martin Schedlbauer" userId="99666baf021553f1" providerId="LiveId" clId="{2FBF6D47-84EB-4D5E-AC07-5107FBBC947A}" dt="2021-02-21T15:24:23.555" v="7274" actId="478"/>
          <ac:spMkLst>
            <pc:docMk/>
            <pc:sldMk cId="3084910913" sldId="633"/>
            <ac:spMk id="3" creationId="{DD61F2E4-8066-4CD0-8E64-B82A0A365272}"/>
          </ac:spMkLst>
        </pc:spChg>
        <pc:spChg chg="mod">
          <ac:chgData name="Martin Schedlbauer" userId="99666baf021553f1" providerId="LiveId" clId="{2FBF6D47-84EB-4D5E-AC07-5107FBBC947A}" dt="2021-02-22T02:00:44.805" v="8183" actId="14100"/>
          <ac:spMkLst>
            <pc:docMk/>
            <pc:sldMk cId="3084910913" sldId="633"/>
            <ac:spMk id="4" creationId="{C122D502-12E2-4413-B9D8-9BF18855590C}"/>
          </ac:spMkLst>
        </pc:spChg>
        <pc:spChg chg="add mod">
          <ac:chgData name="Martin Schedlbauer" userId="99666baf021553f1" providerId="LiveId" clId="{2FBF6D47-84EB-4D5E-AC07-5107FBBC947A}" dt="2021-02-22T02:01:20.615" v="8211" actId="1076"/>
          <ac:spMkLst>
            <pc:docMk/>
            <pc:sldMk cId="3084910913" sldId="633"/>
            <ac:spMk id="9" creationId="{99A1B27C-2896-4BBC-B9C2-46D2B3DB8171}"/>
          </ac:spMkLst>
        </pc:spChg>
        <pc:spChg chg="add del mod">
          <ac:chgData name="Martin Schedlbauer" userId="99666baf021553f1" providerId="LiveId" clId="{2FBF6D47-84EB-4D5E-AC07-5107FBBC947A}" dt="2021-02-21T15:24:21.120" v="7273"/>
          <ac:spMkLst>
            <pc:docMk/>
            <pc:sldMk cId="3084910913" sldId="633"/>
            <ac:spMk id="10" creationId="{D72109B5-E01C-4D03-B64C-809F4273466F}"/>
          </ac:spMkLst>
        </pc:spChg>
        <pc:spChg chg="add mod">
          <ac:chgData name="Martin Schedlbauer" userId="99666baf021553f1" providerId="LiveId" clId="{2FBF6D47-84EB-4D5E-AC07-5107FBBC947A}" dt="2021-02-22T02:01:30.490" v="8213" actId="1076"/>
          <ac:spMkLst>
            <pc:docMk/>
            <pc:sldMk cId="3084910913" sldId="633"/>
            <ac:spMk id="11" creationId="{EDD1EB50-4EF0-44D7-8133-D26AF628EB76}"/>
          </ac:spMkLst>
        </pc:spChg>
      </pc:sldChg>
      <pc:sldChg chg="addSp modSp new mod">
        <pc:chgData name="Martin Schedlbauer" userId="99666baf021553f1" providerId="LiveId" clId="{2FBF6D47-84EB-4D5E-AC07-5107FBBC947A}" dt="2021-02-22T02:00:24.192" v="8181" actId="139"/>
        <pc:sldMkLst>
          <pc:docMk/>
          <pc:sldMk cId="3231419919" sldId="634"/>
        </pc:sldMkLst>
        <pc:spChg chg="mod">
          <ac:chgData name="Martin Schedlbauer" userId="99666baf021553f1" providerId="LiveId" clId="{2FBF6D47-84EB-4D5E-AC07-5107FBBC947A}" dt="2021-02-20T13:34:28.296" v="3475" actId="20577"/>
          <ac:spMkLst>
            <pc:docMk/>
            <pc:sldMk cId="3231419919" sldId="634"/>
            <ac:spMk id="2" creationId="{1E8B4F71-2D99-4134-8939-E4C5ADFC8EB6}"/>
          </ac:spMkLst>
        </pc:spChg>
        <pc:spChg chg="mod">
          <ac:chgData name="Martin Schedlbauer" userId="99666baf021553f1" providerId="LiveId" clId="{2FBF6D47-84EB-4D5E-AC07-5107FBBC947A}" dt="2021-02-22T02:00:24.192" v="8181" actId="139"/>
          <ac:spMkLst>
            <pc:docMk/>
            <pc:sldMk cId="3231419919" sldId="634"/>
            <ac:spMk id="3" creationId="{729B9ADF-B671-49AE-BC03-F15C5627658A}"/>
          </ac:spMkLst>
        </pc:spChg>
        <pc:spChg chg="mod">
          <ac:chgData name="Martin Schedlbauer" userId="99666baf021553f1" providerId="LiveId" clId="{2FBF6D47-84EB-4D5E-AC07-5107FBBC947A}" dt="2021-02-22T01:59:53.808" v="8173" actId="27636"/>
          <ac:spMkLst>
            <pc:docMk/>
            <pc:sldMk cId="3231419919" sldId="634"/>
            <ac:spMk id="4" creationId="{E20B84E0-FD96-44EF-8AA4-CD6BA7411300}"/>
          </ac:spMkLst>
        </pc:spChg>
        <pc:spChg chg="add mod">
          <ac:chgData name="Martin Schedlbauer" userId="99666baf021553f1" providerId="LiveId" clId="{2FBF6D47-84EB-4D5E-AC07-5107FBBC947A}" dt="2021-02-22T02:00:03.651" v="8176" actId="1076"/>
          <ac:spMkLst>
            <pc:docMk/>
            <pc:sldMk cId="3231419919" sldId="634"/>
            <ac:spMk id="8" creationId="{D83A0607-8FF3-4D2E-8480-49C26196354D}"/>
          </ac:spMkLst>
        </pc:spChg>
      </pc:sldChg>
      <pc:sldChg chg="addSp delSp modSp new mod">
        <pc:chgData name="Martin Schedlbauer" userId="99666baf021553f1" providerId="LiveId" clId="{2FBF6D47-84EB-4D5E-AC07-5107FBBC947A}" dt="2021-02-22T02:03:23.746" v="8237" actId="14100"/>
        <pc:sldMkLst>
          <pc:docMk/>
          <pc:sldMk cId="2466692379" sldId="635"/>
        </pc:sldMkLst>
        <pc:spChg chg="mod">
          <ac:chgData name="Martin Schedlbauer" userId="99666baf021553f1" providerId="LiveId" clId="{2FBF6D47-84EB-4D5E-AC07-5107FBBC947A}" dt="2021-02-22T02:02:44.920" v="8230" actId="1076"/>
          <ac:spMkLst>
            <pc:docMk/>
            <pc:sldMk cId="2466692379" sldId="635"/>
            <ac:spMk id="2" creationId="{E63EED8B-E080-449F-BB93-E35C17BF125C}"/>
          </ac:spMkLst>
        </pc:spChg>
        <pc:spChg chg="del mod">
          <ac:chgData name="Martin Schedlbauer" userId="99666baf021553f1" providerId="LiveId" clId="{2FBF6D47-84EB-4D5E-AC07-5107FBBC947A}" dt="2021-02-20T21:07:44.872" v="4461" actId="478"/>
          <ac:spMkLst>
            <pc:docMk/>
            <pc:sldMk cId="2466692379" sldId="635"/>
            <ac:spMk id="3" creationId="{99AAE37E-8121-4FE2-B099-A23D23D10AFC}"/>
          </ac:spMkLst>
        </pc:spChg>
        <pc:spChg chg="mod">
          <ac:chgData name="Martin Schedlbauer" userId="99666baf021553f1" providerId="LiveId" clId="{2FBF6D47-84EB-4D5E-AC07-5107FBBC947A}" dt="2021-02-22T02:02:48.771" v="8231" actId="14100"/>
          <ac:spMkLst>
            <pc:docMk/>
            <pc:sldMk cId="2466692379" sldId="635"/>
            <ac:spMk id="4" creationId="{58E48989-02FA-41DE-8E9D-37D201B4A23E}"/>
          </ac:spMkLst>
        </pc:spChg>
        <pc:spChg chg="add mod">
          <ac:chgData name="Martin Schedlbauer" userId="99666baf021553f1" providerId="LiveId" clId="{2FBF6D47-84EB-4D5E-AC07-5107FBBC947A}" dt="2021-02-22T02:03:23.746" v="8237" actId="14100"/>
          <ac:spMkLst>
            <pc:docMk/>
            <pc:sldMk cId="2466692379" sldId="635"/>
            <ac:spMk id="8" creationId="{D7295DF2-E398-4165-888F-372EA92B86E5}"/>
          </ac:spMkLst>
        </pc:spChg>
        <pc:spChg chg="add mod">
          <ac:chgData name="Martin Schedlbauer" userId="99666baf021553f1" providerId="LiveId" clId="{2FBF6D47-84EB-4D5E-AC07-5107FBBC947A}" dt="2021-02-22T02:03:01.229" v="8234" actId="403"/>
          <ac:spMkLst>
            <pc:docMk/>
            <pc:sldMk cId="2466692379" sldId="635"/>
            <ac:spMk id="9" creationId="{71F2DD5C-1E36-4420-BCA3-9E360A3B705A}"/>
          </ac:spMkLst>
        </pc:spChg>
        <pc:spChg chg="add mod">
          <ac:chgData name="Martin Schedlbauer" userId="99666baf021553f1" providerId="LiveId" clId="{2FBF6D47-84EB-4D5E-AC07-5107FBBC947A}" dt="2021-02-22T02:02:57.846" v="8233" actId="1076"/>
          <ac:spMkLst>
            <pc:docMk/>
            <pc:sldMk cId="2466692379" sldId="635"/>
            <ac:spMk id="10" creationId="{BE0DF26E-E12E-4116-A364-0B9BA9FF39D5}"/>
          </ac:spMkLst>
        </pc:spChg>
        <pc:spChg chg="add mod">
          <ac:chgData name="Martin Schedlbauer" userId="99666baf021553f1" providerId="LiveId" clId="{2FBF6D47-84EB-4D5E-AC07-5107FBBC947A}" dt="2021-02-22T02:02:57.846" v="8233" actId="1076"/>
          <ac:spMkLst>
            <pc:docMk/>
            <pc:sldMk cId="2466692379" sldId="635"/>
            <ac:spMk id="11" creationId="{5AB67F02-99BE-4F2C-90B6-19B5CF702DC0}"/>
          </ac:spMkLst>
        </pc:spChg>
      </pc:sldChg>
      <pc:sldChg chg="addSp delSp modSp add mod">
        <pc:chgData name="Martin Schedlbauer" userId="99666baf021553f1" providerId="LiveId" clId="{2FBF6D47-84EB-4D5E-AC07-5107FBBC947A}" dt="2021-02-22T16:11:52.072" v="9175" actId="20577"/>
        <pc:sldMkLst>
          <pc:docMk/>
          <pc:sldMk cId="4131478536" sldId="636"/>
        </pc:sldMkLst>
        <pc:spChg chg="mod">
          <ac:chgData name="Martin Schedlbauer" userId="99666baf021553f1" providerId="LiveId" clId="{2FBF6D47-84EB-4D5E-AC07-5107FBBC947A}" dt="2021-02-22T02:01:36.935" v="8214" actId="1076"/>
          <ac:spMkLst>
            <pc:docMk/>
            <pc:sldMk cId="4131478536" sldId="636"/>
            <ac:spMk id="2" creationId="{E63EED8B-E080-449F-BB93-E35C17BF125C}"/>
          </ac:spMkLst>
        </pc:spChg>
        <pc:spChg chg="mod">
          <ac:chgData name="Martin Schedlbauer" userId="99666baf021553f1" providerId="LiveId" clId="{2FBF6D47-84EB-4D5E-AC07-5107FBBC947A}" dt="2021-02-22T16:11:52.072" v="9175" actId="20577"/>
          <ac:spMkLst>
            <pc:docMk/>
            <pc:sldMk cId="4131478536" sldId="636"/>
            <ac:spMk id="3" creationId="{99AAE37E-8121-4FE2-B099-A23D23D10AFC}"/>
          </ac:spMkLst>
        </pc:spChg>
        <pc:spChg chg="mod">
          <ac:chgData name="Martin Schedlbauer" userId="99666baf021553f1" providerId="LiveId" clId="{2FBF6D47-84EB-4D5E-AC07-5107FBBC947A}" dt="2021-02-22T16:11:34.569" v="9166" actId="113"/>
          <ac:spMkLst>
            <pc:docMk/>
            <pc:sldMk cId="4131478536" sldId="636"/>
            <ac:spMk id="4" creationId="{58E48989-02FA-41DE-8E9D-37D201B4A23E}"/>
          </ac:spMkLst>
        </pc:spChg>
        <pc:spChg chg="add del mod">
          <ac:chgData name="Martin Schedlbauer" userId="99666baf021553f1" providerId="LiveId" clId="{2FBF6D47-84EB-4D5E-AC07-5107FBBC947A}" dt="2021-02-20T21:07:58.459" v="4463" actId="478"/>
          <ac:spMkLst>
            <pc:docMk/>
            <pc:sldMk cId="4131478536" sldId="636"/>
            <ac:spMk id="8" creationId="{F10200DF-275A-4D2E-98ED-813A5F450CE3}"/>
          </ac:spMkLst>
        </pc:spChg>
        <pc:spChg chg="add mod">
          <ac:chgData name="Martin Schedlbauer" userId="99666baf021553f1" providerId="LiveId" clId="{2FBF6D47-84EB-4D5E-AC07-5107FBBC947A}" dt="2021-02-22T02:01:48.305" v="8218" actId="403"/>
          <ac:spMkLst>
            <pc:docMk/>
            <pc:sldMk cId="4131478536" sldId="636"/>
            <ac:spMk id="9" creationId="{17EAD910-FFAA-4735-8478-827C7E125F0C}"/>
          </ac:spMkLst>
        </pc:spChg>
      </pc:sldChg>
      <pc:sldChg chg="addSp delSp modSp add mod">
        <pc:chgData name="Martin Schedlbauer" userId="99666baf021553f1" providerId="LiveId" clId="{2FBF6D47-84EB-4D5E-AC07-5107FBBC947A}" dt="2021-02-22T02:04:32.897" v="8250" actId="14100"/>
        <pc:sldMkLst>
          <pc:docMk/>
          <pc:sldMk cId="209243800" sldId="637"/>
        </pc:sldMkLst>
        <pc:spChg chg="mod">
          <ac:chgData name="Martin Schedlbauer" userId="99666baf021553f1" providerId="LiveId" clId="{2FBF6D47-84EB-4D5E-AC07-5107FBBC947A}" dt="2021-02-22T02:04:13.145" v="8246" actId="1076"/>
          <ac:spMkLst>
            <pc:docMk/>
            <pc:sldMk cId="209243800" sldId="637"/>
            <ac:spMk id="2" creationId="{E63EED8B-E080-449F-BB93-E35C17BF125C}"/>
          </ac:spMkLst>
        </pc:spChg>
        <pc:spChg chg="add del">
          <ac:chgData name="Martin Schedlbauer" userId="99666baf021553f1" providerId="LiveId" clId="{2FBF6D47-84EB-4D5E-AC07-5107FBBC947A}" dt="2021-02-20T21:24:34.714" v="4523"/>
          <ac:spMkLst>
            <pc:docMk/>
            <pc:sldMk cId="209243800" sldId="637"/>
            <ac:spMk id="3" creationId="{7D59A100-5851-46C8-98F8-A302D95EB092}"/>
          </ac:spMkLst>
        </pc:spChg>
        <pc:spChg chg="mod">
          <ac:chgData name="Martin Schedlbauer" userId="99666baf021553f1" providerId="LiveId" clId="{2FBF6D47-84EB-4D5E-AC07-5107FBBC947A}" dt="2021-02-22T02:04:13.145" v="8246" actId="1076"/>
          <ac:spMkLst>
            <pc:docMk/>
            <pc:sldMk cId="209243800" sldId="637"/>
            <ac:spMk id="4" creationId="{58E48989-02FA-41DE-8E9D-37D201B4A23E}"/>
          </ac:spMkLst>
        </pc:spChg>
        <pc:spChg chg="mod">
          <ac:chgData name="Martin Schedlbauer" userId="99666baf021553f1" providerId="LiveId" clId="{2FBF6D47-84EB-4D5E-AC07-5107FBBC947A}" dt="2021-02-22T02:04:24.586" v="8248" actId="14100"/>
          <ac:spMkLst>
            <pc:docMk/>
            <pc:sldMk cId="209243800" sldId="637"/>
            <ac:spMk id="8" creationId="{D7295DF2-E398-4165-888F-372EA92B86E5}"/>
          </ac:spMkLst>
        </pc:spChg>
        <pc:spChg chg="del">
          <ac:chgData name="Martin Schedlbauer" userId="99666baf021553f1" providerId="LiveId" clId="{2FBF6D47-84EB-4D5E-AC07-5107FBBC947A}" dt="2021-02-20T21:26:08.541" v="4534" actId="478"/>
          <ac:spMkLst>
            <pc:docMk/>
            <pc:sldMk cId="209243800" sldId="637"/>
            <ac:spMk id="9" creationId="{71F2DD5C-1E36-4420-BCA3-9E360A3B705A}"/>
          </ac:spMkLst>
        </pc:spChg>
        <pc:spChg chg="del">
          <ac:chgData name="Martin Schedlbauer" userId="99666baf021553f1" providerId="LiveId" clId="{2FBF6D47-84EB-4D5E-AC07-5107FBBC947A}" dt="2021-02-20T21:26:12.029" v="4535" actId="478"/>
          <ac:spMkLst>
            <pc:docMk/>
            <pc:sldMk cId="209243800" sldId="637"/>
            <ac:spMk id="10" creationId="{BE0DF26E-E12E-4116-A364-0B9BA9FF39D5}"/>
          </ac:spMkLst>
        </pc:spChg>
        <pc:spChg chg="del">
          <ac:chgData name="Martin Schedlbauer" userId="99666baf021553f1" providerId="LiveId" clId="{2FBF6D47-84EB-4D5E-AC07-5107FBBC947A}" dt="2021-02-20T21:26:14.090" v="4536" actId="478"/>
          <ac:spMkLst>
            <pc:docMk/>
            <pc:sldMk cId="209243800" sldId="637"/>
            <ac:spMk id="11" creationId="{5AB67F02-99BE-4F2C-90B6-19B5CF702DC0}"/>
          </ac:spMkLst>
        </pc:spChg>
        <pc:spChg chg="add del">
          <ac:chgData name="Martin Schedlbauer" userId="99666baf021553f1" providerId="LiveId" clId="{2FBF6D47-84EB-4D5E-AC07-5107FBBC947A}" dt="2021-02-20T21:24:39.385" v="4525"/>
          <ac:spMkLst>
            <pc:docMk/>
            <pc:sldMk cId="209243800" sldId="637"/>
            <ac:spMk id="12" creationId="{D3103E07-3D99-43F4-8188-F06AECDF86F3}"/>
          </ac:spMkLst>
        </pc:spChg>
        <pc:spChg chg="add del">
          <ac:chgData name="Martin Schedlbauer" userId="99666baf021553f1" providerId="LiveId" clId="{2FBF6D47-84EB-4D5E-AC07-5107FBBC947A}" dt="2021-02-20T21:24:47.285" v="4527"/>
          <ac:spMkLst>
            <pc:docMk/>
            <pc:sldMk cId="209243800" sldId="637"/>
            <ac:spMk id="13" creationId="{CBD50F63-F0D3-42F5-929F-5E4737217EFC}"/>
          </ac:spMkLst>
        </pc:spChg>
        <pc:spChg chg="add mod">
          <ac:chgData name="Martin Schedlbauer" userId="99666baf021553f1" providerId="LiveId" clId="{2FBF6D47-84EB-4D5E-AC07-5107FBBC947A}" dt="2021-02-22T02:04:13.145" v="8246" actId="1076"/>
          <ac:spMkLst>
            <pc:docMk/>
            <pc:sldMk cId="209243800" sldId="637"/>
            <ac:spMk id="15" creationId="{9677A3CE-915D-4492-AF11-799A012D5B37}"/>
          </ac:spMkLst>
        </pc:spChg>
        <pc:spChg chg="add mod">
          <ac:chgData name="Martin Schedlbauer" userId="99666baf021553f1" providerId="LiveId" clId="{2FBF6D47-84EB-4D5E-AC07-5107FBBC947A}" dt="2021-02-22T02:04:13.145" v="8246" actId="1076"/>
          <ac:spMkLst>
            <pc:docMk/>
            <pc:sldMk cId="209243800" sldId="637"/>
            <ac:spMk id="17" creationId="{878AFD6B-A08D-481B-B068-82E91E08CBAB}"/>
          </ac:spMkLst>
        </pc:spChg>
        <pc:spChg chg="add mod">
          <ac:chgData name="Martin Schedlbauer" userId="99666baf021553f1" providerId="LiveId" clId="{2FBF6D47-84EB-4D5E-AC07-5107FBBC947A}" dt="2021-02-22T02:04:13.145" v="8246" actId="1076"/>
          <ac:spMkLst>
            <pc:docMk/>
            <pc:sldMk cId="209243800" sldId="637"/>
            <ac:spMk id="18" creationId="{4303AAC0-27E3-41E2-857B-2706322A546D}"/>
          </ac:spMkLst>
        </pc:spChg>
        <pc:spChg chg="add mod">
          <ac:chgData name="Martin Schedlbauer" userId="99666baf021553f1" providerId="LiveId" clId="{2FBF6D47-84EB-4D5E-AC07-5107FBBC947A}" dt="2021-02-22T02:04:13.145" v="8246" actId="1076"/>
          <ac:spMkLst>
            <pc:docMk/>
            <pc:sldMk cId="209243800" sldId="637"/>
            <ac:spMk id="19" creationId="{5CB7EFF8-F429-487A-8B0D-4D6C6B0C157B}"/>
          </ac:spMkLst>
        </pc:spChg>
        <pc:spChg chg="add mod">
          <ac:chgData name="Martin Schedlbauer" userId="99666baf021553f1" providerId="LiveId" clId="{2FBF6D47-84EB-4D5E-AC07-5107FBBC947A}" dt="2021-02-22T02:04:13.145" v="8246" actId="1076"/>
          <ac:spMkLst>
            <pc:docMk/>
            <pc:sldMk cId="209243800" sldId="637"/>
            <ac:spMk id="20" creationId="{6E745997-8274-47BA-8D79-88DA26910F85}"/>
          </ac:spMkLst>
        </pc:spChg>
        <pc:spChg chg="add mod">
          <ac:chgData name="Martin Schedlbauer" userId="99666baf021553f1" providerId="LiveId" clId="{2FBF6D47-84EB-4D5E-AC07-5107FBBC947A}" dt="2021-02-22T02:04:13.145" v="8246" actId="1076"/>
          <ac:spMkLst>
            <pc:docMk/>
            <pc:sldMk cId="209243800" sldId="637"/>
            <ac:spMk id="21" creationId="{4E9E6BE1-FC14-411D-BA64-E2608A6F3BC1}"/>
          </ac:spMkLst>
        </pc:spChg>
        <pc:spChg chg="add mod">
          <ac:chgData name="Martin Schedlbauer" userId="99666baf021553f1" providerId="LiveId" clId="{2FBF6D47-84EB-4D5E-AC07-5107FBBC947A}" dt="2021-02-22T02:04:13.145" v="8246" actId="1076"/>
          <ac:spMkLst>
            <pc:docMk/>
            <pc:sldMk cId="209243800" sldId="637"/>
            <ac:spMk id="22" creationId="{61D47EC6-DC9F-46FE-80D5-AAE473096C3F}"/>
          </ac:spMkLst>
        </pc:spChg>
        <pc:spChg chg="add mod">
          <ac:chgData name="Martin Schedlbauer" userId="99666baf021553f1" providerId="LiveId" clId="{2FBF6D47-84EB-4D5E-AC07-5107FBBC947A}" dt="2021-02-22T02:04:13.145" v="8246" actId="1076"/>
          <ac:spMkLst>
            <pc:docMk/>
            <pc:sldMk cId="209243800" sldId="637"/>
            <ac:spMk id="23" creationId="{6EFBD05B-386F-47F1-9B47-227C4BBFA5BC}"/>
          </ac:spMkLst>
        </pc:spChg>
        <pc:spChg chg="add del mod">
          <ac:chgData name="Martin Schedlbauer" userId="99666baf021553f1" providerId="LiveId" clId="{2FBF6D47-84EB-4D5E-AC07-5107FBBC947A}" dt="2021-02-20T22:26:26.676" v="5195" actId="478"/>
          <ac:spMkLst>
            <pc:docMk/>
            <pc:sldMk cId="209243800" sldId="637"/>
            <ac:spMk id="24" creationId="{001B2FC4-60EA-41CF-97F7-D59057FFFD8D}"/>
          </ac:spMkLst>
        </pc:spChg>
        <pc:spChg chg="add mod">
          <ac:chgData name="Martin Schedlbauer" userId="99666baf021553f1" providerId="LiveId" clId="{2FBF6D47-84EB-4D5E-AC07-5107FBBC947A}" dt="2021-02-22T02:04:28.369" v="8249" actId="14100"/>
          <ac:spMkLst>
            <pc:docMk/>
            <pc:sldMk cId="209243800" sldId="637"/>
            <ac:spMk id="25" creationId="{9C8F5BF5-DCC1-45E7-AA38-5797B50DD943}"/>
          </ac:spMkLst>
        </pc:spChg>
        <pc:spChg chg="add mod">
          <ac:chgData name="Martin Schedlbauer" userId="99666baf021553f1" providerId="LiveId" clId="{2FBF6D47-84EB-4D5E-AC07-5107FBBC947A}" dt="2021-02-22T02:04:32.897" v="8250" actId="14100"/>
          <ac:spMkLst>
            <pc:docMk/>
            <pc:sldMk cId="209243800" sldId="637"/>
            <ac:spMk id="26" creationId="{1DE5759A-3695-4092-B0C9-6ACC3BE1F2FD}"/>
          </ac:spMkLst>
        </pc:spChg>
        <pc:spChg chg="add mod">
          <ac:chgData name="Martin Schedlbauer" userId="99666baf021553f1" providerId="LiveId" clId="{2FBF6D47-84EB-4D5E-AC07-5107FBBC947A}" dt="2021-02-22T02:04:13.145" v="8246" actId="1076"/>
          <ac:spMkLst>
            <pc:docMk/>
            <pc:sldMk cId="209243800" sldId="637"/>
            <ac:spMk id="27" creationId="{02A040C1-4813-41F0-B083-0976D48DA324}"/>
          </ac:spMkLst>
        </pc:spChg>
      </pc:sldChg>
      <pc:sldChg chg="addSp delSp modSp add mod">
        <pc:chgData name="Martin Schedlbauer" userId="99666baf021553f1" providerId="LiveId" clId="{2FBF6D47-84EB-4D5E-AC07-5107FBBC947A}" dt="2021-02-22T02:02:21.757" v="8226" actId="1076"/>
        <pc:sldMkLst>
          <pc:docMk/>
          <pc:sldMk cId="3284732397" sldId="638"/>
        </pc:sldMkLst>
        <pc:spChg chg="mod">
          <ac:chgData name="Martin Schedlbauer" userId="99666baf021553f1" providerId="LiveId" clId="{2FBF6D47-84EB-4D5E-AC07-5107FBBC947A}" dt="2021-02-22T02:01:59.391" v="8220" actId="1076"/>
          <ac:spMkLst>
            <pc:docMk/>
            <pc:sldMk cId="3284732397" sldId="638"/>
            <ac:spMk id="2" creationId="{E63EED8B-E080-449F-BB93-E35C17BF125C}"/>
          </ac:spMkLst>
        </pc:spChg>
        <pc:spChg chg="mod">
          <ac:chgData name="Martin Schedlbauer" userId="99666baf021553f1" providerId="LiveId" clId="{2FBF6D47-84EB-4D5E-AC07-5107FBBC947A}" dt="2021-02-22T02:02:21.757" v="8226" actId="1076"/>
          <ac:spMkLst>
            <pc:docMk/>
            <pc:sldMk cId="3284732397" sldId="638"/>
            <ac:spMk id="3" creationId="{99AAE37E-8121-4FE2-B099-A23D23D10AFC}"/>
          </ac:spMkLst>
        </pc:spChg>
        <pc:spChg chg="mod">
          <ac:chgData name="Martin Schedlbauer" userId="99666baf021553f1" providerId="LiveId" clId="{2FBF6D47-84EB-4D5E-AC07-5107FBBC947A}" dt="2021-02-22T02:01:59.391" v="8220" actId="1076"/>
          <ac:spMkLst>
            <pc:docMk/>
            <pc:sldMk cId="3284732397" sldId="638"/>
            <ac:spMk id="4" creationId="{58E48989-02FA-41DE-8E9D-37D201B4A23E}"/>
          </ac:spMkLst>
        </pc:spChg>
        <pc:spChg chg="del">
          <ac:chgData name="Martin Schedlbauer" userId="99666baf021553f1" providerId="LiveId" clId="{2FBF6D47-84EB-4D5E-AC07-5107FBBC947A}" dt="2021-02-20T22:10:03.496" v="5024" actId="478"/>
          <ac:spMkLst>
            <pc:docMk/>
            <pc:sldMk cId="3284732397" sldId="638"/>
            <ac:spMk id="9" creationId="{17EAD910-FFAA-4735-8478-827C7E125F0C}"/>
          </ac:spMkLst>
        </pc:spChg>
        <pc:picChg chg="add mod">
          <ac:chgData name="Martin Schedlbauer" userId="99666baf021553f1" providerId="LiveId" clId="{2FBF6D47-84EB-4D5E-AC07-5107FBBC947A}" dt="2021-02-22T02:01:59.391" v="8220" actId="1076"/>
          <ac:picMkLst>
            <pc:docMk/>
            <pc:sldMk cId="3284732397" sldId="638"/>
            <ac:picMk id="10" creationId="{3F3BB1CC-3A63-480E-8AAD-4BB437FA27E9}"/>
          </ac:picMkLst>
        </pc:picChg>
      </pc:sldChg>
      <pc:sldChg chg="modSp add mod">
        <pc:chgData name="Martin Schedlbauer" userId="99666baf021553f1" providerId="LiveId" clId="{2FBF6D47-84EB-4D5E-AC07-5107FBBC947A}" dt="2021-02-22T02:07:15.989" v="8295" actId="14100"/>
        <pc:sldMkLst>
          <pc:docMk/>
          <pc:sldMk cId="3880516971" sldId="948"/>
        </pc:sldMkLst>
        <pc:spChg chg="mod">
          <ac:chgData name="Martin Schedlbauer" userId="99666baf021553f1" providerId="LiveId" clId="{2FBF6D47-84EB-4D5E-AC07-5107FBBC947A}" dt="2021-02-22T01:54:51.785" v="8114" actId="27636"/>
          <ac:spMkLst>
            <pc:docMk/>
            <pc:sldMk cId="3880516971" sldId="948"/>
            <ac:spMk id="2" creationId="{00000000-0000-0000-0000-000000000000}"/>
          </ac:spMkLst>
        </pc:spChg>
        <pc:spChg chg="mod">
          <ac:chgData name="Martin Schedlbauer" userId="99666baf021553f1" providerId="LiveId" clId="{2FBF6D47-84EB-4D5E-AC07-5107FBBC947A}" dt="2021-02-22T02:07:15.989" v="8295" actId="14100"/>
          <ac:spMkLst>
            <pc:docMk/>
            <pc:sldMk cId="3880516971" sldId="948"/>
            <ac:spMk id="3" creationId="{00000000-0000-0000-0000-000000000000}"/>
          </ac:spMkLst>
        </pc:spChg>
        <pc:spChg chg="mod">
          <ac:chgData name="Martin Schedlbauer" userId="99666baf021553f1" providerId="LiveId" clId="{2FBF6D47-84EB-4D5E-AC07-5107FBBC947A}" dt="2021-02-22T01:54:51.237" v="8113"/>
          <ac:spMkLst>
            <pc:docMk/>
            <pc:sldMk cId="3880516971" sldId="948"/>
            <ac:spMk id="7" creationId="{00000000-0000-0000-0000-000000000000}"/>
          </ac:spMkLst>
        </pc:spChg>
        <pc:spChg chg="mod">
          <ac:chgData name="Martin Schedlbauer" userId="99666baf021553f1" providerId="LiveId" clId="{2FBF6D47-84EB-4D5E-AC07-5107FBBC947A}" dt="2021-02-22T01:54:51.237" v="8113"/>
          <ac:spMkLst>
            <pc:docMk/>
            <pc:sldMk cId="3880516971" sldId="948"/>
            <ac:spMk id="8" creationId="{00000000-0000-0000-0000-000000000000}"/>
          </ac:spMkLst>
        </pc:spChg>
        <pc:spChg chg="mod">
          <ac:chgData name="Martin Schedlbauer" userId="99666baf021553f1" providerId="LiveId" clId="{2FBF6D47-84EB-4D5E-AC07-5107FBBC947A}" dt="2021-02-22T01:54:51.237" v="8113"/>
          <ac:spMkLst>
            <pc:docMk/>
            <pc:sldMk cId="3880516971" sldId="948"/>
            <ac:spMk id="9" creationId="{00000000-0000-0000-0000-000000000000}"/>
          </ac:spMkLst>
        </pc:spChg>
        <pc:spChg chg="mod">
          <ac:chgData name="Martin Schedlbauer" userId="99666baf021553f1" providerId="LiveId" clId="{2FBF6D47-84EB-4D5E-AC07-5107FBBC947A}" dt="2021-02-22T01:54:51.237" v="8113"/>
          <ac:spMkLst>
            <pc:docMk/>
            <pc:sldMk cId="3880516971" sldId="948"/>
            <ac:spMk id="10" creationId="{00000000-0000-0000-0000-000000000000}"/>
          </ac:spMkLst>
        </pc:spChg>
        <pc:spChg chg="mod">
          <ac:chgData name="Martin Schedlbauer" userId="99666baf021553f1" providerId="LiveId" clId="{2FBF6D47-84EB-4D5E-AC07-5107FBBC947A}" dt="2021-02-22T01:54:51.237" v="8113"/>
          <ac:spMkLst>
            <pc:docMk/>
            <pc:sldMk cId="3880516971" sldId="948"/>
            <ac:spMk id="11" creationId="{00000000-0000-0000-0000-000000000000}"/>
          </ac:spMkLst>
        </pc:spChg>
        <pc:spChg chg="mod">
          <ac:chgData name="Martin Schedlbauer" userId="99666baf021553f1" providerId="LiveId" clId="{2FBF6D47-84EB-4D5E-AC07-5107FBBC947A}" dt="2021-02-22T01:54:51.237" v="8113"/>
          <ac:spMkLst>
            <pc:docMk/>
            <pc:sldMk cId="3880516971" sldId="948"/>
            <ac:spMk id="12" creationId="{00000000-0000-0000-0000-000000000000}"/>
          </ac:spMkLst>
        </pc:spChg>
        <pc:spChg chg="mod">
          <ac:chgData name="Martin Schedlbauer" userId="99666baf021553f1" providerId="LiveId" clId="{2FBF6D47-84EB-4D5E-AC07-5107FBBC947A}" dt="2021-02-22T01:54:51.237" v="8113"/>
          <ac:spMkLst>
            <pc:docMk/>
            <pc:sldMk cId="3880516971" sldId="948"/>
            <ac:spMk id="13" creationId="{00000000-0000-0000-0000-000000000000}"/>
          </ac:spMkLst>
        </pc:spChg>
      </pc:sldChg>
      <pc:sldChg chg="modSp add mod">
        <pc:chgData name="Martin Schedlbauer" userId="99666baf021553f1" providerId="LiveId" clId="{2FBF6D47-84EB-4D5E-AC07-5107FBBC947A}" dt="2021-02-22T02:07:23.043" v="8297" actId="1076"/>
        <pc:sldMkLst>
          <pc:docMk/>
          <pc:sldMk cId="44025945" sldId="953"/>
        </pc:sldMkLst>
        <pc:spChg chg="mod">
          <ac:chgData name="Martin Schedlbauer" userId="99666baf021553f1" providerId="LiveId" clId="{2FBF6D47-84EB-4D5E-AC07-5107FBBC947A}" dt="2021-02-22T02:07:19.804" v="8296" actId="14100"/>
          <ac:spMkLst>
            <pc:docMk/>
            <pc:sldMk cId="44025945" sldId="953"/>
            <ac:spMk id="7" creationId="{00000000-0000-0000-0000-000000000000}"/>
          </ac:spMkLst>
        </pc:spChg>
        <pc:spChg chg="mod">
          <ac:chgData name="Martin Schedlbauer" userId="99666baf021553f1" providerId="LiveId" clId="{2FBF6D47-84EB-4D5E-AC07-5107FBBC947A}" dt="2021-02-22T02:07:23.043" v="8297" actId="1076"/>
          <ac:spMkLst>
            <pc:docMk/>
            <pc:sldMk cId="44025945" sldId="953"/>
            <ac:spMk id="9" creationId="{00000000-0000-0000-0000-000000000000}"/>
          </ac:spMkLst>
        </pc:spChg>
      </pc:sldChg>
      <pc:sldChg chg="modSp add mod">
        <pc:chgData name="Martin Schedlbauer" userId="99666baf021553f1" providerId="LiveId" clId="{2FBF6D47-84EB-4D5E-AC07-5107FBBC947A}" dt="2021-02-22T02:07:47.377" v="8302" actId="1076"/>
        <pc:sldMkLst>
          <pc:docMk/>
          <pc:sldMk cId="339623121" sldId="954"/>
        </pc:sldMkLst>
        <pc:spChg chg="mod">
          <ac:chgData name="Martin Schedlbauer" userId="99666baf021553f1" providerId="LiveId" clId="{2FBF6D47-84EB-4D5E-AC07-5107FBBC947A}" dt="2021-02-22T02:07:28.737" v="8299" actId="27636"/>
          <ac:spMkLst>
            <pc:docMk/>
            <pc:sldMk cId="339623121" sldId="954"/>
            <ac:spMk id="7" creationId="{00000000-0000-0000-0000-000000000000}"/>
          </ac:spMkLst>
        </pc:spChg>
        <pc:spChg chg="mod">
          <ac:chgData name="Martin Schedlbauer" userId="99666baf021553f1" providerId="LiveId" clId="{2FBF6D47-84EB-4D5E-AC07-5107FBBC947A}" dt="2021-02-22T02:07:47.377" v="8302" actId="1076"/>
          <ac:spMkLst>
            <pc:docMk/>
            <pc:sldMk cId="339623121" sldId="954"/>
            <ac:spMk id="9" creationId="{00000000-0000-0000-0000-000000000000}"/>
          </ac:spMkLst>
        </pc:spChg>
      </pc:sldChg>
      <pc:sldChg chg="addSp modSp add mod">
        <pc:chgData name="Martin Schedlbauer" userId="99666baf021553f1" providerId="LiveId" clId="{2FBF6D47-84EB-4D5E-AC07-5107FBBC947A}" dt="2021-02-22T01:54:51.237" v="8113"/>
        <pc:sldMkLst>
          <pc:docMk/>
          <pc:sldMk cId="2678285577" sldId="955"/>
        </pc:sldMkLst>
        <pc:spChg chg="add mod">
          <ac:chgData name="Martin Schedlbauer" userId="99666baf021553f1" providerId="LiveId" clId="{2FBF6D47-84EB-4D5E-AC07-5107FBBC947A}" dt="2021-02-22T01:54:51.237" v="8113"/>
          <ac:spMkLst>
            <pc:docMk/>
            <pc:sldMk cId="2678285577" sldId="955"/>
            <ac:spMk id="3" creationId="{664EFD47-4AA7-4B81-B062-FED1D247327C}"/>
          </ac:spMkLst>
        </pc:spChg>
        <pc:spChg chg="mod">
          <ac:chgData name="Martin Schedlbauer" userId="99666baf021553f1" providerId="LiveId" clId="{2FBF6D47-84EB-4D5E-AC07-5107FBBC947A}" dt="2021-02-22T01:54:51.237" v="8113"/>
          <ac:spMkLst>
            <pc:docMk/>
            <pc:sldMk cId="2678285577" sldId="955"/>
            <ac:spMk id="8" creationId="{16004FF2-E549-A34F-9655-6F891F859693}"/>
          </ac:spMkLst>
        </pc:spChg>
        <pc:spChg chg="mod">
          <ac:chgData name="Martin Schedlbauer" userId="99666baf021553f1" providerId="LiveId" clId="{2FBF6D47-84EB-4D5E-AC07-5107FBBC947A}" dt="2021-02-22T01:54:51.237" v="8113"/>
          <ac:spMkLst>
            <pc:docMk/>
            <pc:sldMk cId="2678285577" sldId="955"/>
            <ac:spMk id="9" creationId="{BD5B4EA5-E85E-5946-AFE2-DE9A4BB3F288}"/>
          </ac:spMkLst>
        </pc:spChg>
        <pc:spChg chg="mod">
          <ac:chgData name="Martin Schedlbauer" userId="99666baf021553f1" providerId="LiveId" clId="{2FBF6D47-84EB-4D5E-AC07-5107FBBC947A}" dt="2021-02-22T01:54:51.237" v="8113"/>
          <ac:spMkLst>
            <pc:docMk/>
            <pc:sldMk cId="2678285577" sldId="955"/>
            <ac:spMk id="11" creationId="{31406880-546B-7A42-9B6E-ABA46DE1D5B8}"/>
          </ac:spMkLst>
        </pc:spChg>
        <pc:spChg chg="mod">
          <ac:chgData name="Martin Schedlbauer" userId="99666baf021553f1" providerId="LiveId" clId="{2FBF6D47-84EB-4D5E-AC07-5107FBBC947A}" dt="2021-02-22T01:54:51.237" v="8113"/>
          <ac:spMkLst>
            <pc:docMk/>
            <pc:sldMk cId="2678285577" sldId="955"/>
            <ac:spMk id="12" creationId="{335A2C9E-07CE-C745-9920-2C780D0C5997}"/>
          </ac:spMkLst>
        </pc:spChg>
        <pc:spChg chg="mod">
          <ac:chgData name="Martin Schedlbauer" userId="99666baf021553f1" providerId="LiveId" clId="{2FBF6D47-84EB-4D5E-AC07-5107FBBC947A}" dt="2021-02-22T01:54:51.237" v="8113"/>
          <ac:spMkLst>
            <pc:docMk/>
            <pc:sldMk cId="2678285577" sldId="955"/>
            <ac:spMk id="13" creationId="{712AB484-EF67-1B48-A906-50031B919809}"/>
          </ac:spMkLst>
        </pc:spChg>
        <pc:spChg chg="mod">
          <ac:chgData name="Martin Schedlbauer" userId="99666baf021553f1" providerId="LiveId" clId="{2FBF6D47-84EB-4D5E-AC07-5107FBBC947A}" dt="2021-02-22T01:54:51.237" v="8113"/>
          <ac:spMkLst>
            <pc:docMk/>
            <pc:sldMk cId="2678285577" sldId="955"/>
            <ac:spMk id="15" creationId="{51AE6607-F899-8345-AE48-A4DF27DD30CC}"/>
          </ac:spMkLst>
        </pc:spChg>
        <pc:spChg chg="mod">
          <ac:chgData name="Martin Schedlbauer" userId="99666baf021553f1" providerId="LiveId" clId="{2FBF6D47-84EB-4D5E-AC07-5107FBBC947A}" dt="2021-02-22T01:54:51.237" v="8113"/>
          <ac:spMkLst>
            <pc:docMk/>
            <pc:sldMk cId="2678285577" sldId="955"/>
            <ac:spMk id="16" creationId="{B0546BCB-BEC5-B94C-9ECD-632FC6F29278}"/>
          </ac:spMkLst>
        </pc:spChg>
        <pc:spChg chg="mod">
          <ac:chgData name="Martin Schedlbauer" userId="99666baf021553f1" providerId="LiveId" clId="{2FBF6D47-84EB-4D5E-AC07-5107FBBC947A}" dt="2021-02-22T01:54:51.237" v="8113"/>
          <ac:spMkLst>
            <pc:docMk/>
            <pc:sldMk cId="2678285577" sldId="955"/>
            <ac:spMk id="19" creationId="{AB70DCB1-AD0D-CB42-AFB2-CF372C53BC4F}"/>
          </ac:spMkLst>
        </pc:spChg>
        <pc:picChg chg="mod">
          <ac:chgData name="Martin Schedlbauer" userId="99666baf021553f1" providerId="LiveId" clId="{2FBF6D47-84EB-4D5E-AC07-5107FBBC947A}" dt="2021-02-22T01:54:51.237" v="8113"/>
          <ac:picMkLst>
            <pc:docMk/>
            <pc:sldMk cId="2678285577" sldId="955"/>
            <ac:picMk id="7" creationId="{EF450774-F458-D24A-8531-67881F29EB6F}"/>
          </ac:picMkLst>
        </pc:picChg>
        <pc:picChg chg="mod">
          <ac:chgData name="Martin Schedlbauer" userId="99666baf021553f1" providerId="LiveId" clId="{2FBF6D47-84EB-4D5E-AC07-5107FBBC947A}" dt="2021-02-22T01:54:51.237" v="8113"/>
          <ac:picMkLst>
            <pc:docMk/>
            <pc:sldMk cId="2678285577" sldId="955"/>
            <ac:picMk id="10" creationId="{56E50161-E9EF-5347-81C9-DF58D6CFB9DB}"/>
          </ac:picMkLst>
        </pc:picChg>
        <pc:picChg chg="mod">
          <ac:chgData name="Martin Schedlbauer" userId="99666baf021553f1" providerId="LiveId" clId="{2FBF6D47-84EB-4D5E-AC07-5107FBBC947A}" dt="2021-02-22T01:54:51.237" v="8113"/>
          <ac:picMkLst>
            <pc:docMk/>
            <pc:sldMk cId="2678285577" sldId="955"/>
            <ac:picMk id="14" creationId="{09A56518-C169-E44F-A2B5-3815E7B27D20}"/>
          </ac:picMkLst>
        </pc:picChg>
        <pc:cxnChg chg="mod">
          <ac:chgData name="Martin Schedlbauer" userId="99666baf021553f1" providerId="LiveId" clId="{2FBF6D47-84EB-4D5E-AC07-5107FBBC947A}" dt="2021-02-22T01:54:51.237" v="8113"/>
          <ac:cxnSpMkLst>
            <pc:docMk/>
            <pc:sldMk cId="2678285577" sldId="955"/>
            <ac:cxnSpMk id="18" creationId="{2696A8FB-E506-1244-B6F1-247FE8C5B5C6}"/>
          </ac:cxnSpMkLst>
        </pc:cxnChg>
        <pc:cxnChg chg="add mod">
          <ac:chgData name="Martin Schedlbauer" userId="99666baf021553f1" providerId="LiveId" clId="{2FBF6D47-84EB-4D5E-AC07-5107FBBC947A}" dt="2021-02-22T01:54:51.237" v="8113"/>
          <ac:cxnSpMkLst>
            <pc:docMk/>
            <pc:sldMk cId="2678285577" sldId="955"/>
            <ac:cxnSpMk id="20" creationId="{BAB1CBFC-1110-4CE0-853F-82068747E6DA}"/>
          </ac:cxnSpMkLst>
        </pc:cxnChg>
      </pc:sldChg>
      <pc:sldChg chg="modSp add mod">
        <pc:chgData name="Martin Schedlbauer" userId="99666baf021553f1" providerId="LiveId" clId="{2FBF6D47-84EB-4D5E-AC07-5107FBBC947A}" dt="2021-02-22T01:54:51.870" v="8115" actId="27636"/>
        <pc:sldMkLst>
          <pc:docMk/>
          <pc:sldMk cId="2305031794" sldId="956"/>
        </pc:sldMkLst>
        <pc:spChg chg="mod">
          <ac:chgData name="Martin Schedlbauer" userId="99666baf021553f1" providerId="LiveId" clId="{2FBF6D47-84EB-4D5E-AC07-5107FBBC947A}" dt="2021-02-22T01:54:51.870" v="8115" actId="27636"/>
          <ac:spMkLst>
            <pc:docMk/>
            <pc:sldMk cId="2305031794" sldId="956"/>
            <ac:spMk id="2" creationId="{F0B7A2E1-5B43-9D4D-A4FB-C78F2C364892}"/>
          </ac:spMkLst>
        </pc:spChg>
        <pc:spChg chg="mod">
          <ac:chgData name="Martin Schedlbauer" userId="99666baf021553f1" providerId="LiveId" clId="{2FBF6D47-84EB-4D5E-AC07-5107FBBC947A}" dt="2021-02-22T01:54:51.237" v="8113"/>
          <ac:spMkLst>
            <pc:docMk/>
            <pc:sldMk cId="2305031794" sldId="956"/>
            <ac:spMk id="8" creationId="{16004FF2-E549-A34F-9655-6F891F859693}"/>
          </ac:spMkLst>
        </pc:spChg>
        <pc:spChg chg="mod">
          <ac:chgData name="Martin Schedlbauer" userId="99666baf021553f1" providerId="LiveId" clId="{2FBF6D47-84EB-4D5E-AC07-5107FBBC947A}" dt="2021-02-22T01:54:51.237" v="8113"/>
          <ac:spMkLst>
            <pc:docMk/>
            <pc:sldMk cId="2305031794" sldId="956"/>
            <ac:spMk id="13" creationId="{712AB484-EF67-1B48-A906-50031B919809}"/>
          </ac:spMkLst>
        </pc:spChg>
        <pc:spChg chg="mod">
          <ac:chgData name="Martin Schedlbauer" userId="99666baf021553f1" providerId="LiveId" clId="{2FBF6D47-84EB-4D5E-AC07-5107FBBC947A}" dt="2021-02-22T01:54:51.237" v="8113"/>
          <ac:spMkLst>
            <pc:docMk/>
            <pc:sldMk cId="2305031794" sldId="956"/>
            <ac:spMk id="15" creationId="{CA915F45-45AA-2E4A-8486-0C035AF59385}"/>
          </ac:spMkLst>
        </pc:spChg>
        <pc:spChg chg="mod">
          <ac:chgData name="Martin Schedlbauer" userId="99666baf021553f1" providerId="LiveId" clId="{2FBF6D47-84EB-4D5E-AC07-5107FBBC947A}" dt="2021-02-22T01:54:51.237" v="8113"/>
          <ac:spMkLst>
            <pc:docMk/>
            <pc:sldMk cId="2305031794" sldId="956"/>
            <ac:spMk id="16" creationId="{6C82E412-0B0D-9C49-BE23-E75F1DC7F131}"/>
          </ac:spMkLst>
        </pc:spChg>
        <pc:spChg chg="mod">
          <ac:chgData name="Martin Schedlbauer" userId="99666baf021553f1" providerId="LiveId" clId="{2FBF6D47-84EB-4D5E-AC07-5107FBBC947A}" dt="2021-02-22T01:54:51.237" v="8113"/>
          <ac:spMkLst>
            <pc:docMk/>
            <pc:sldMk cId="2305031794" sldId="956"/>
            <ac:spMk id="17" creationId="{04A11A07-3236-934B-9AEB-D45F25A99AD7}"/>
          </ac:spMkLst>
        </pc:spChg>
        <pc:picChg chg="mod">
          <ac:chgData name="Martin Schedlbauer" userId="99666baf021553f1" providerId="LiveId" clId="{2FBF6D47-84EB-4D5E-AC07-5107FBBC947A}" dt="2021-02-22T01:54:51.237" v="8113"/>
          <ac:picMkLst>
            <pc:docMk/>
            <pc:sldMk cId="2305031794" sldId="956"/>
            <ac:picMk id="3" creationId="{EEE0603B-09FB-6240-BE01-24F2428583EA}"/>
          </ac:picMkLst>
        </pc:picChg>
        <pc:picChg chg="mod">
          <ac:chgData name="Martin Schedlbauer" userId="99666baf021553f1" providerId="LiveId" clId="{2FBF6D47-84EB-4D5E-AC07-5107FBBC947A}" dt="2021-02-22T01:54:51.237" v="8113"/>
          <ac:picMkLst>
            <pc:docMk/>
            <pc:sldMk cId="2305031794" sldId="956"/>
            <ac:picMk id="14" creationId="{EC893F52-A81D-5B4B-A0BD-9006A3AAC190}"/>
          </ac:picMkLst>
        </pc:picChg>
      </pc:sldChg>
      <pc:sldChg chg="modSp add mod">
        <pc:chgData name="Martin Schedlbauer" userId="99666baf021553f1" providerId="LiveId" clId="{2FBF6D47-84EB-4D5E-AC07-5107FBBC947A}" dt="2021-02-21T13:40:53.356" v="5792" actId="20577"/>
        <pc:sldMkLst>
          <pc:docMk/>
          <pc:sldMk cId="2993673268" sldId="969"/>
        </pc:sldMkLst>
        <pc:spChg chg="mod">
          <ac:chgData name="Martin Schedlbauer" userId="99666baf021553f1" providerId="LiveId" clId="{2FBF6D47-84EB-4D5E-AC07-5107FBBC947A}" dt="2021-02-21T13:40:53.356" v="5792" actId="20577"/>
          <ac:spMkLst>
            <pc:docMk/>
            <pc:sldMk cId="2993673268" sldId="969"/>
            <ac:spMk id="3" creationId="{CC7A407E-FE32-4FBD-A1B1-44CB21164FBF}"/>
          </ac:spMkLst>
        </pc:spChg>
      </pc:sldChg>
      <pc:sldChg chg="modSp add mod">
        <pc:chgData name="Martin Schedlbauer" userId="99666baf021553f1" providerId="LiveId" clId="{2FBF6D47-84EB-4D5E-AC07-5107FBBC947A}" dt="2021-02-22T02:07:39.569" v="8301" actId="1076"/>
        <pc:sldMkLst>
          <pc:docMk/>
          <pc:sldMk cId="554947913" sldId="970"/>
        </pc:sldMkLst>
        <pc:spChg chg="mod">
          <ac:chgData name="Martin Schedlbauer" userId="99666baf021553f1" providerId="LiveId" clId="{2FBF6D47-84EB-4D5E-AC07-5107FBBC947A}" dt="2021-02-22T01:54:51.237" v="8113"/>
          <ac:spMkLst>
            <pc:docMk/>
            <pc:sldMk cId="554947913" sldId="970"/>
            <ac:spMk id="2" creationId="{00000000-0000-0000-0000-000000000000}"/>
          </ac:spMkLst>
        </pc:spChg>
        <pc:spChg chg="mod">
          <ac:chgData name="Martin Schedlbauer" userId="99666baf021553f1" providerId="LiveId" clId="{2FBF6D47-84EB-4D5E-AC07-5107FBBC947A}" dt="2021-02-22T02:07:36.824" v="8300" actId="14100"/>
          <ac:spMkLst>
            <pc:docMk/>
            <pc:sldMk cId="554947913" sldId="970"/>
            <ac:spMk id="7" creationId="{00000000-0000-0000-0000-000000000000}"/>
          </ac:spMkLst>
        </pc:spChg>
        <pc:spChg chg="mod">
          <ac:chgData name="Martin Schedlbauer" userId="99666baf021553f1" providerId="LiveId" clId="{2FBF6D47-84EB-4D5E-AC07-5107FBBC947A}" dt="2021-02-22T02:07:39.569" v="8301" actId="1076"/>
          <ac:spMkLst>
            <pc:docMk/>
            <pc:sldMk cId="554947913" sldId="970"/>
            <ac:spMk id="9" creationId="{00000000-0000-0000-0000-000000000000}"/>
          </ac:spMkLst>
        </pc:spChg>
      </pc:sldChg>
      <pc:sldChg chg="modSp add mod modNotes">
        <pc:chgData name="Martin Schedlbauer" userId="99666baf021553f1" providerId="LiveId" clId="{2FBF6D47-84EB-4D5E-AC07-5107FBBC947A}" dt="2021-02-22T01:54:51.237" v="8113"/>
        <pc:sldMkLst>
          <pc:docMk/>
          <pc:sldMk cId="3621338838" sldId="971"/>
        </pc:sldMkLst>
        <pc:spChg chg="mod">
          <ac:chgData name="Martin Schedlbauer" userId="99666baf021553f1" providerId="LiveId" clId="{2FBF6D47-84EB-4D5E-AC07-5107FBBC947A}" dt="2021-02-21T13:35:05.477" v="5413" actId="2711"/>
          <ac:spMkLst>
            <pc:docMk/>
            <pc:sldMk cId="3621338838" sldId="971"/>
            <ac:spMk id="6" creationId="{00000000-0000-0000-0000-000000000000}"/>
          </ac:spMkLst>
        </pc:spChg>
      </pc:sldChg>
      <pc:sldChg chg="addSp delSp modSp add mod">
        <pc:chgData name="Martin Schedlbauer" userId="99666baf021553f1" providerId="LiveId" clId="{2FBF6D47-84EB-4D5E-AC07-5107FBBC947A}" dt="2021-02-22T02:03:54.282" v="8245" actId="27636"/>
        <pc:sldMkLst>
          <pc:docMk/>
          <pc:sldMk cId="2151752942" sldId="972"/>
        </pc:sldMkLst>
        <pc:spChg chg="mod">
          <ac:chgData name="Martin Schedlbauer" userId="99666baf021553f1" providerId="LiveId" clId="{2FBF6D47-84EB-4D5E-AC07-5107FBBC947A}" dt="2021-02-22T02:03:30.493" v="8238" actId="1076"/>
          <ac:spMkLst>
            <pc:docMk/>
            <pc:sldMk cId="2151752942" sldId="972"/>
            <ac:spMk id="2" creationId="{E63EED8B-E080-449F-BB93-E35C17BF125C}"/>
          </ac:spMkLst>
        </pc:spChg>
        <pc:spChg chg="add del">
          <ac:chgData name="Martin Schedlbauer" userId="99666baf021553f1" providerId="LiveId" clId="{2FBF6D47-84EB-4D5E-AC07-5107FBBC947A}" dt="2021-02-21T14:18:29.187" v="5797"/>
          <ac:spMkLst>
            <pc:docMk/>
            <pc:sldMk cId="2151752942" sldId="972"/>
            <ac:spMk id="3" creationId="{7ACFECD1-AD90-46D4-A8BC-90E5E33239D7}"/>
          </ac:spMkLst>
        </pc:spChg>
        <pc:spChg chg="mod">
          <ac:chgData name="Martin Schedlbauer" userId="99666baf021553f1" providerId="LiveId" clId="{2FBF6D47-84EB-4D5E-AC07-5107FBBC947A}" dt="2021-02-22T02:03:30.493" v="8238" actId="1076"/>
          <ac:spMkLst>
            <pc:docMk/>
            <pc:sldMk cId="2151752942" sldId="972"/>
            <ac:spMk id="4" creationId="{58E48989-02FA-41DE-8E9D-37D201B4A23E}"/>
          </ac:spMkLst>
        </pc:spChg>
        <pc:spChg chg="mod">
          <ac:chgData name="Martin Schedlbauer" userId="99666baf021553f1" providerId="LiveId" clId="{2FBF6D47-84EB-4D5E-AC07-5107FBBC947A}" dt="2021-02-22T02:03:54.282" v="8245" actId="27636"/>
          <ac:spMkLst>
            <pc:docMk/>
            <pc:sldMk cId="2151752942" sldId="972"/>
            <ac:spMk id="8" creationId="{D7295DF2-E398-4165-888F-372EA92B86E5}"/>
          </ac:spMkLst>
        </pc:spChg>
        <pc:spChg chg="mod">
          <ac:chgData name="Martin Schedlbauer" userId="99666baf021553f1" providerId="LiveId" clId="{2FBF6D47-84EB-4D5E-AC07-5107FBBC947A}" dt="2021-02-22T02:03:43.163" v="8241" actId="14100"/>
          <ac:spMkLst>
            <pc:docMk/>
            <pc:sldMk cId="2151752942" sldId="972"/>
            <ac:spMk id="9" creationId="{71F2DD5C-1E36-4420-BCA3-9E360A3B705A}"/>
          </ac:spMkLst>
        </pc:spChg>
        <pc:spChg chg="mod">
          <ac:chgData name="Martin Schedlbauer" userId="99666baf021553f1" providerId="LiveId" clId="{2FBF6D47-84EB-4D5E-AC07-5107FBBC947A}" dt="2021-02-22T02:03:49.114" v="8242" actId="1076"/>
          <ac:spMkLst>
            <pc:docMk/>
            <pc:sldMk cId="2151752942" sldId="972"/>
            <ac:spMk id="10" creationId="{BE0DF26E-E12E-4116-A364-0B9BA9FF39D5}"/>
          </ac:spMkLst>
        </pc:spChg>
        <pc:spChg chg="mod">
          <ac:chgData name="Martin Schedlbauer" userId="99666baf021553f1" providerId="LiveId" clId="{2FBF6D47-84EB-4D5E-AC07-5107FBBC947A}" dt="2021-02-22T02:03:49.114" v="8242" actId="1076"/>
          <ac:spMkLst>
            <pc:docMk/>
            <pc:sldMk cId="2151752942" sldId="972"/>
            <ac:spMk id="11" creationId="{5AB67F02-99BE-4F2C-90B6-19B5CF702DC0}"/>
          </ac:spMkLst>
        </pc:spChg>
        <pc:spChg chg="add mod">
          <ac:chgData name="Martin Schedlbauer" userId="99666baf021553f1" providerId="LiveId" clId="{2FBF6D47-84EB-4D5E-AC07-5107FBBC947A}" dt="2021-02-22T02:03:30.493" v="8238" actId="1076"/>
          <ac:spMkLst>
            <pc:docMk/>
            <pc:sldMk cId="2151752942" sldId="972"/>
            <ac:spMk id="13" creationId="{537B01D2-3C46-4FAA-BDA3-D2751577D8A5}"/>
          </ac:spMkLst>
        </pc:spChg>
      </pc:sldChg>
      <pc:sldChg chg="addSp delSp modSp add mod">
        <pc:chgData name="Martin Schedlbauer" userId="99666baf021553f1" providerId="LiveId" clId="{2FBF6D47-84EB-4D5E-AC07-5107FBBC947A}" dt="2021-02-22T02:04:46.712" v="8251" actId="1076"/>
        <pc:sldMkLst>
          <pc:docMk/>
          <pc:sldMk cId="2211007205" sldId="973"/>
        </pc:sldMkLst>
        <pc:spChg chg="mod">
          <ac:chgData name="Martin Schedlbauer" userId="99666baf021553f1" providerId="LiveId" clId="{2FBF6D47-84EB-4D5E-AC07-5107FBBC947A}" dt="2021-02-22T02:04:46.712" v="8251" actId="1076"/>
          <ac:spMkLst>
            <pc:docMk/>
            <pc:sldMk cId="2211007205" sldId="973"/>
            <ac:spMk id="2" creationId="{E63EED8B-E080-449F-BB93-E35C17BF125C}"/>
          </ac:spMkLst>
        </pc:spChg>
        <pc:spChg chg="del">
          <ac:chgData name="Martin Schedlbauer" userId="99666baf021553f1" providerId="LiveId" clId="{2FBF6D47-84EB-4D5E-AC07-5107FBBC947A}" dt="2021-02-21T14:30:24.790" v="6209" actId="478"/>
          <ac:spMkLst>
            <pc:docMk/>
            <pc:sldMk cId="2211007205" sldId="973"/>
            <ac:spMk id="4" creationId="{58E48989-02FA-41DE-8E9D-37D201B4A23E}"/>
          </ac:spMkLst>
        </pc:spChg>
        <pc:spChg chg="mod">
          <ac:chgData name="Martin Schedlbauer" userId="99666baf021553f1" providerId="LiveId" clId="{2FBF6D47-84EB-4D5E-AC07-5107FBBC947A}" dt="2021-02-22T02:04:46.712" v="8251" actId="1076"/>
          <ac:spMkLst>
            <pc:docMk/>
            <pc:sldMk cId="2211007205" sldId="973"/>
            <ac:spMk id="8" creationId="{D7295DF2-E398-4165-888F-372EA92B86E5}"/>
          </ac:spMkLst>
        </pc:spChg>
        <pc:spChg chg="mod">
          <ac:chgData name="Martin Schedlbauer" userId="99666baf021553f1" providerId="LiveId" clId="{2FBF6D47-84EB-4D5E-AC07-5107FBBC947A}" dt="2021-02-22T02:04:46.712" v="8251" actId="1076"/>
          <ac:spMkLst>
            <pc:docMk/>
            <pc:sldMk cId="2211007205" sldId="973"/>
            <ac:spMk id="9" creationId="{71F2DD5C-1E36-4420-BCA3-9E360A3B705A}"/>
          </ac:spMkLst>
        </pc:spChg>
        <pc:spChg chg="mod">
          <ac:chgData name="Martin Schedlbauer" userId="99666baf021553f1" providerId="LiveId" clId="{2FBF6D47-84EB-4D5E-AC07-5107FBBC947A}" dt="2021-02-22T02:04:46.712" v="8251" actId="1076"/>
          <ac:spMkLst>
            <pc:docMk/>
            <pc:sldMk cId="2211007205" sldId="973"/>
            <ac:spMk id="10" creationId="{BE0DF26E-E12E-4116-A364-0B9BA9FF39D5}"/>
          </ac:spMkLst>
        </pc:spChg>
        <pc:spChg chg="mod">
          <ac:chgData name="Martin Schedlbauer" userId="99666baf021553f1" providerId="LiveId" clId="{2FBF6D47-84EB-4D5E-AC07-5107FBBC947A}" dt="2021-02-22T02:04:46.712" v="8251" actId="1076"/>
          <ac:spMkLst>
            <pc:docMk/>
            <pc:sldMk cId="2211007205" sldId="973"/>
            <ac:spMk id="11" creationId="{5AB67F02-99BE-4F2C-90B6-19B5CF702DC0}"/>
          </ac:spMkLst>
        </pc:spChg>
        <pc:spChg chg="add del mod">
          <ac:chgData name="Martin Schedlbauer" userId="99666baf021553f1" providerId="LiveId" clId="{2FBF6D47-84EB-4D5E-AC07-5107FBBC947A}" dt="2021-02-21T14:34:25.105" v="6245" actId="478"/>
          <ac:spMkLst>
            <pc:docMk/>
            <pc:sldMk cId="2211007205" sldId="973"/>
            <ac:spMk id="12" creationId="{8A487B0F-C195-4799-B4E5-5C1A2F75774E}"/>
          </ac:spMkLst>
        </pc:spChg>
        <pc:spChg chg="del">
          <ac:chgData name="Martin Schedlbauer" userId="99666baf021553f1" providerId="LiveId" clId="{2FBF6D47-84EB-4D5E-AC07-5107FBBC947A}" dt="2021-02-21T14:30:24.790" v="6209" actId="478"/>
          <ac:spMkLst>
            <pc:docMk/>
            <pc:sldMk cId="2211007205" sldId="973"/>
            <ac:spMk id="13" creationId="{537B01D2-3C46-4FAA-BDA3-D2751577D8A5}"/>
          </ac:spMkLst>
        </pc:spChg>
        <pc:spChg chg="add del mod">
          <ac:chgData name="Martin Schedlbauer" userId="99666baf021553f1" providerId="LiveId" clId="{2FBF6D47-84EB-4D5E-AC07-5107FBBC947A}" dt="2021-02-21T14:30:27.943" v="6210" actId="478"/>
          <ac:spMkLst>
            <pc:docMk/>
            <pc:sldMk cId="2211007205" sldId="973"/>
            <ac:spMk id="14" creationId="{0234D72F-4D00-4EE8-9998-F173FC564814}"/>
          </ac:spMkLst>
        </pc:spChg>
        <pc:spChg chg="add mod">
          <ac:chgData name="Martin Schedlbauer" userId="99666baf021553f1" providerId="LiveId" clId="{2FBF6D47-84EB-4D5E-AC07-5107FBBC947A}" dt="2021-02-22T02:04:46.712" v="8251" actId="1076"/>
          <ac:spMkLst>
            <pc:docMk/>
            <pc:sldMk cId="2211007205" sldId="973"/>
            <ac:spMk id="15" creationId="{17E78AFA-C4E2-4FC0-BF3C-8D34DA4EA17C}"/>
          </ac:spMkLst>
        </pc:spChg>
        <pc:spChg chg="add del mod">
          <ac:chgData name="Martin Schedlbauer" userId="99666baf021553f1" providerId="LiveId" clId="{2FBF6D47-84EB-4D5E-AC07-5107FBBC947A}" dt="2021-02-21T14:31:21.441" v="6214"/>
          <ac:spMkLst>
            <pc:docMk/>
            <pc:sldMk cId="2211007205" sldId="973"/>
            <ac:spMk id="16" creationId="{B516AC21-8811-4D6A-AADE-4B4DD4B3DF75}"/>
          </ac:spMkLst>
        </pc:spChg>
        <pc:spChg chg="add del mod">
          <ac:chgData name="Martin Schedlbauer" userId="99666baf021553f1" providerId="LiveId" clId="{2FBF6D47-84EB-4D5E-AC07-5107FBBC947A}" dt="2021-02-21T14:31:26.914" v="6216"/>
          <ac:spMkLst>
            <pc:docMk/>
            <pc:sldMk cId="2211007205" sldId="973"/>
            <ac:spMk id="17" creationId="{CC8BA03E-FB69-4861-8ADB-DF4E43F47627}"/>
          </ac:spMkLst>
        </pc:spChg>
        <pc:spChg chg="add del">
          <ac:chgData name="Martin Schedlbauer" userId="99666baf021553f1" providerId="LiveId" clId="{2FBF6D47-84EB-4D5E-AC07-5107FBBC947A}" dt="2021-02-21T14:33:36.767" v="6241" actId="11529"/>
          <ac:spMkLst>
            <pc:docMk/>
            <pc:sldMk cId="2211007205" sldId="973"/>
            <ac:spMk id="18" creationId="{1A5B7C2A-6772-4D12-B60D-4ABBE2A069F3}"/>
          </ac:spMkLst>
        </pc:spChg>
        <pc:inkChg chg="add mod">
          <ac:chgData name="Martin Schedlbauer" userId="99666baf021553f1" providerId="LiveId" clId="{2FBF6D47-84EB-4D5E-AC07-5107FBBC947A}" dt="2021-02-22T02:04:46.712" v="8251" actId="1076"/>
          <ac:inkMkLst>
            <pc:docMk/>
            <pc:sldMk cId="2211007205" sldId="973"/>
            <ac:inkMk id="19" creationId="{F33371A5-98F4-4CB8-B211-0A039FD9C8EF}"/>
          </ac:inkMkLst>
        </pc:inkChg>
        <pc:inkChg chg="add mod">
          <ac:chgData name="Martin Schedlbauer" userId="99666baf021553f1" providerId="LiveId" clId="{2FBF6D47-84EB-4D5E-AC07-5107FBBC947A}" dt="2021-02-22T02:04:46.712" v="8251" actId="1076"/>
          <ac:inkMkLst>
            <pc:docMk/>
            <pc:sldMk cId="2211007205" sldId="973"/>
            <ac:inkMk id="20" creationId="{1551B68C-99F6-441C-957E-9293EE857033}"/>
          </ac:inkMkLst>
        </pc:inkChg>
        <pc:inkChg chg="add mod">
          <ac:chgData name="Martin Schedlbauer" userId="99666baf021553f1" providerId="LiveId" clId="{2FBF6D47-84EB-4D5E-AC07-5107FBBC947A}" dt="2021-02-22T02:04:46.712" v="8251" actId="1076"/>
          <ac:inkMkLst>
            <pc:docMk/>
            <pc:sldMk cId="2211007205" sldId="973"/>
            <ac:inkMk id="21" creationId="{3A79F7A8-0872-4F73-9A95-B12C2B2D8E97}"/>
          </ac:inkMkLst>
        </pc:inkChg>
      </pc:sldChg>
      <pc:sldChg chg="new del">
        <pc:chgData name="Martin Schedlbauer" userId="99666baf021553f1" providerId="LiveId" clId="{2FBF6D47-84EB-4D5E-AC07-5107FBBC947A}" dt="2021-02-21T14:29:35.714" v="6158" actId="680"/>
        <pc:sldMkLst>
          <pc:docMk/>
          <pc:sldMk cId="3663442285" sldId="973"/>
        </pc:sldMkLst>
      </pc:sldChg>
      <pc:sldChg chg="modSp add mod">
        <pc:chgData name="Martin Schedlbauer" userId="99666baf021553f1" providerId="LiveId" clId="{2FBF6D47-84EB-4D5E-AC07-5107FBBC947A}" dt="2021-02-22T02:06:04.026" v="8281" actId="14100"/>
        <pc:sldMkLst>
          <pc:docMk/>
          <pc:sldMk cId="2544589764" sldId="974"/>
        </pc:sldMkLst>
        <pc:spChg chg="mod">
          <ac:chgData name="Martin Schedlbauer" userId="99666baf021553f1" providerId="LiveId" clId="{2FBF6D47-84EB-4D5E-AC07-5107FBBC947A}" dt="2021-02-22T02:04:56.255" v="8252" actId="1076"/>
          <ac:spMkLst>
            <pc:docMk/>
            <pc:sldMk cId="2544589764" sldId="974"/>
            <ac:spMk id="2" creationId="{E63EED8B-E080-449F-BB93-E35C17BF125C}"/>
          </ac:spMkLst>
        </pc:spChg>
        <pc:spChg chg="mod">
          <ac:chgData name="Martin Schedlbauer" userId="99666baf021553f1" providerId="LiveId" clId="{2FBF6D47-84EB-4D5E-AC07-5107FBBC947A}" dt="2021-02-22T02:05:47.136" v="8267" actId="14100"/>
          <ac:spMkLst>
            <pc:docMk/>
            <pc:sldMk cId="2544589764" sldId="974"/>
            <ac:spMk id="4" creationId="{58E48989-02FA-41DE-8E9D-37D201B4A23E}"/>
          </ac:spMkLst>
        </pc:spChg>
        <pc:spChg chg="mod">
          <ac:chgData name="Martin Schedlbauer" userId="99666baf021553f1" providerId="LiveId" clId="{2FBF6D47-84EB-4D5E-AC07-5107FBBC947A}" dt="2021-02-22T02:05:27.067" v="8262" actId="403"/>
          <ac:spMkLst>
            <pc:docMk/>
            <pc:sldMk cId="2544589764" sldId="974"/>
            <ac:spMk id="8" creationId="{D7295DF2-E398-4165-888F-372EA92B86E5}"/>
          </ac:spMkLst>
        </pc:spChg>
        <pc:spChg chg="mod">
          <ac:chgData name="Martin Schedlbauer" userId="99666baf021553f1" providerId="LiveId" clId="{2FBF6D47-84EB-4D5E-AC07-5107FBBC947A}" dt="2021-02-22T02:05:00.483" v="8253" actId="14100"/>
          <ac:spMkLst>
            <pc:docMk/>
            <pc:sldMk cId="2544589764" sldId="974"/>
            <ac:spMk id="9" creationId="{71F2DD5C-1E36-4420-BCA3-9E360A3B705A}"/>
          </ac:spMkLst>
        </pc:spChg>
        <pc:spChg chg="mod">
          <ac:chgData name="Martin Schedlbauer" userId="99666baf021553f1" providerId="LiveId" clId="{2FBF6D47-84EB-4D5E-AC07-5107FBBC947A}" dt="2021-02-22T02:05:06.198" v="8254" actId="1076"/>
          <ac:spMkLst>
            <pc:docMk/>
            <pc:sldMk cId="2544589764" sldId="974"/>
            <ac:spMk id="10" creationId="{BE0DF26E-E12E-4116-A364-0B9BA9FF39D5}"/>
          </ac:spMkLst>
        </pc:spChg>
        <pc:spChg chg="mod">
          <ac:chgData name="Martin Schedlbauer" userId="99666baf021553f1" providerId="LiveId" clId="{2FBF6D47-84EB-4D5E-AC07-5107FBBC947A}" dt="2021-02-22T02:05:12.149" v="8255" actId="1076"/>
          <ac:spMkLst>
            <pc:docMk/>
            <pc:sldMk cId="2544589764" sldId="974"/>
            <ac:spMk id="11" creationId="{5AB67F02-99BE-4F2C-90B6-19B5CF702DC0}"/>
          </ac:spMkLst>
        </pc:spChg>
        <pc:spChg chg="mod">
          <ac:chgData name="Martin Schedlbauer" userId="99666baf021553f1" providerId="LiveId" clId="{2FBF6D47-84EB-4D5E-AC07-5107FBBC947A}" dt="2021-02-22T02:06:04.026" v="8281" actId="14100"/>
          <ac:spMkLst>
            <pc:docMk/>
            <pc:sldMk cId="2544589764" sldId="974"/>
            <ac:spMk id="13" creationId="{537B01D2-3C46-4FAA-BDA3-D2751577D8A5}"/>
          </ac:spMkLst>
        </pc:spChg>
      </pc:sldChg>
      <pc:sldChg chg="addSp delSp modSp new mod modClrScheme chgLayout">
        <pc:chgData name="Martin Schedlbauer" userId="99666baf021553f1" providerId="LiveId" clId="{2FBF6D47-84EB-4D5E-AC07-5107FBBC947A}" dt="2021-02-22T01:58:43.173" v="8154" actId="403"/>
        <pc:sldMkLst>
          <pc:docMk/>
          <pc:sldMk cId="3371484675" sldId="975"/>
        </pc:sldMkLst>
        <pc:spChg chg="del mod ord">
          <ac:chgData name="Martin Schedlbauer" userId="99666baf021553f1" providerId="LiveId" clId="{2FBF6D47-84EB-4D5E-AC07-5107FBBC947A}" dt="2021-02-21T14:40:09.647" v="6316" actId="700"/>
          <ac:spMkLst>
            <pc:docMk/>
            <pc:sldMk cId="3371484675" sldId="975"/>
            <ac:spMk id="2" creationId="{3D5ACC2D-D176-4032-9C4E-C7010EA1BF65}"/>
          </ac:spMkLst>
        </pc:spChg>
        <pc:spChg chg="del mod ord">
          <ac:chgData name="Martin Schedlbauer" userId="99666baf021553f1" providerId="LiveId" clId="{2FBF6D47-84EB-4D5E-AC07-5107FBBC947A}" dt="2021-02-21T14:40:09.647" v="6316" actId="700"/>
          <ac:spMkLst>
            <pc:docMk/>
            <pc:sldMk cId="3371484675" sldId="975"/>
            <ac:spMk id="3" creationId="{88ADB92F-F9DE-42D3-844C-CCCE0BA3BA3B}"/>
          </ac:spMkLst>
        </pc:spChg>
        <pc:spChg chg="del mod ord">
          <ac:chgData name="Martin Schedlbauer" userId="99666baf021553f1" providerId="LiveId" clId="{2FBF6D47-84EB-4D5E-AC07-5107FBBC947A}" dt="2021-02-21T14:40:09.647" v="6316" actId="700"/>
          <ac:spMkLst>
            <pc:docMk/>
            <pc:sldMk cId="3371484675" sldId="975"/>
            <ac:spMk id="4" creationId="{015E7EEB-82EE-4F85-B9A3-0EC7762F1CEB}"/>
          </ac:spMkLst>
        </pc:spChg>
        <pc:spChg chg="mod ord">
          <ac:chgData name="Martin Schedlbauer" userId="99666baf021553f1" providerId="LiveId" clId="{2FBF6D47-84EB-4D5E-AC07-5107FBBC947A}" dt="2021-02-21T14:40:09.647" v="6316" actId="700"/>
          <ac:spMkLst>
            <pc:docMk/>
            <pc:sldMk cId="3371484675" sldId="975"/>
            <ac:spMk id="5" creationId="{47614D47-D08B-411A-BB23-9FE347C17B1E}"/>
          </ac:spMkLst>
        </pc:spChg>
        <pc:spChg chg="mod ord">
          <ac:chgData name="Martin Schedlbauer" userId="99666baf021553f1" providerId="LiveId" clId="{2FBF6D47-84EB-4D5E-AC07-5107FBBC947A}" dt="2021-02-21T14:40:09.647" v="6316" actId="700"/>
          <ac:spMkLst>
            <pc:docMk/>
            <pc:sldMk cId="3371484675" sldId="975"/>
            <ac:spMk id="6" creationId="{F1B7FBB1-4997-473B-94D6-59780EBD0FCE}"/>
          </ac:spMkLst>
        </pc:spChg>
        <pc:spChg chg="mod ord">
          <ac:chgData name="Martin Schedlbauer" userId="99666baf021553f1" providerId="LiveId" clId="{2FBF6D47-84EB-4D5E-AC07-5107FBBC947A}" dt="2021-02-21T14:40:09.647" v="6316" actId="700"/>
          <ac:spMkLst>
            <pc:docMk/>
            <pc:sldMk cId="3371484675" sldId="975"/>
            <ac:spMk id="7" creationId="{9ABD9236-7F00-4466-8695-A59BDBAB2911}"/>
          </ac:spMkLst>
        </pc:spChg>
        <pc:spChg chg="add mod ord">
          <ac:chgData name="Martin Schedlbauer" userId="99666baf021553f1" providerId="LiveId" clId="{2FBF6D47-84EB-4D5E-AC07-5107FBBC947A}" dt="2021-02-22T01:58:32.301" v="8149" actId="1076"/>
          <ac:spMkLst>
            <pc:docMk/>
            <pc:sldMk cId="3371484675" sldId="975"/>
            <ac:spMk id="8" creationId="{19450D78-06E2-4FBF-823A-AE2CEE61F44A}"/>
          </ac:spMkLst>
        </pc:spChg>
        <pc:spChg chg="add del mod ord">
          <ac:chgData name="Martin Schedlbauer" userId="99666baf021553f1" providerId="LiveId" clId="{2FBF6D47-84EB-4D5E-AC07-5107FBBC947A}" dt="2021-02-21T14:42:30.487" v="6562" actId="931"/>
          <ac:spMkLst>
            <pc:docMk/>
            <pc:sldMk cId="3371484675" sldId="975"/>
            <ac:spMk id="9" creationId="{C5526556-4D46-4DD0-993D-CB54DA351504}"/>
          </ac:spMkLst>
        </pc:spChg>
        <pc:spChg chg="add mod ord">
          <ac:chgData name="Martin Schedlbauer" userId="99666baf021553f1" providerId="LiveId" clId="{2FBF6D47-84EB-4D5E-AC07-5107FBBC947A}" dt="2021-02-22T01:58:43.173" v="8154" actId="403"/>
          <ac:spMkLst>
            <pc:docMk/>
            <pc:sldMk cId="3371484675" sldId="975"/>
            <ac:spMk id="10" creationId="{88B923B7-24D1-46F1-ACF0-F10C66B7C2E0}"/>
          </ac:spMkLst>
        </pc:spChg>
        <pc:picChg chg="add mod">
          <ac:chgData name="Martin Schedlbauer" userId="99666baf021553f1" providerId="LiveId" clId="{2FBF6D47-84EB-4D5E-AC07-5107FBBC947A}" dt="2021-02-22T01:58:35.541" v="8150" actId="1076"/>
          <ac:picMkLst>
            <pc:docMk/>
            <pc:sldMk cId="3371484675" sldId="975"/>
            <ac:picMk id="12" creationId="{F9ABF380-2AA3-4CBA-BB62-A963786D7D24}"/>
          </ac:picMkLst>
        </pc:picChg>
        <pc:picChg chg="add mod">
          <ac:chgData name="Martin Schedlbauer" userId="99666baf021553f1" providerId="LiveId" clId="{2FBF6D47-84EB-4D5E-AC07-5107FBBC947A}" dt="2021-02-22T01:58:32.301" v="8149" actId="1076"/>
          <ac:picMkLst>
            <pc:docMk/>
            <pc:sldMk cId="3371484675" sldId="975"/>
            <ac:picMk id="4098" creationId="{DCBDBD7B-0C5F-4B54-9A23-B114271AB505}"/>
          </ac:picMkLst>
        </pc:picChg>
      </pc:sldChg>
      <pc:sldChg chg="modSp add del mod">
        <pc:chgData name="Martin Schedlbauer" userId="99666baf021553f1" providerId="LiveId" clId="{2FBF6D47-84EB-4D5E-AC07-5107FBBC947A}" dt="2021-02-21T15:15:02.422" v="7158" actId="47"/>
        <pc:sldMkLst>
          <pc:docMk/>
          <pc:sldMk cId="1696260076" sldId="976"/>
        </pc:sldMkLst>
        <pc:spChg chg="mod">
          <ac:chgData name="Martin Schedlbauer" userId="99666baf021553f1" providerId="LiveId" clId="{2FBF6D47-84EB-4D5E-AC07-5107FBBC947A}" dt="2021-02-21T15:14:37.683" v="7155" actId="20577"/>
          <ac:spMkLst>
            <pc:docMk/>
            <pc:sldMk cId="1696260076" sldId="976"/>
            <ac:spMk id="9" creationId="{71F2DD5C-1E36-4420-BCA3-9E360A3B705A}"/>
          </ac:spMkLst>
        </pc:spChg>
      </pc:sldChg>
      <pc:sldChg chg="modSp new mod">
        <pc:chgData name="Martin Schedlbauer" userId="99666baf021553f1" providerId="LiveId" clId="{2FBF6D47-84EB-4D5E-AC07-5107FBBC947A}" dt="2021-02-22T13:30:28.519" v="9088" actId="14100"/>
        <pc:sldMkLst>
          <pc:docMk/>
          <pc:sldMk cId="68777532" sldId="977"/>
        </pc:sldMkLst>
        <pc:spChg chg="mod">
          <ac:chgData name="Martin Schedlbauer" userId="99666baf021553f1" providerId="LiveId" clId="{2FBF6D47-84EB-4D5E-AC07-5107FBBC947A}" dt="2021-02-22T02:02:29.238" v="8227" actId="1076"/>
          <ac:spMkLst>
            <pc:docMk/>
            <pc:sldMk cId="68777532" sldId="977"/>
            <ac:spMk id="2" creationId="{FCE48E2F-8D8E-4485-B1BE-D426C984DC93}"/>
          </ac:spMkLst>
        </pc:spChg>
        <pc:spChg chg="mod">
          <ac:chgData name="Martin Schedlbauer" userId="99666baf021553f1" providerId="LiveId" clId="{2FBF6D47-84EB-4D5E-AC07-5107FBBC947A}" dt="2021-02-22T13:30:23.558" v="9087" actId="207"/>
          <ac:spMkLst>
            <pc:docMk/>
            <pc:sldMk cId="68777532" sldId="977"/>
            <ac:spMk id="3" creationId="{918F88E7-D293-48F7-99FA-3C8382BC9012}"/>
          </ac:spMkLst>
        </pc:spChg>
        <pc:spChg chg="mod">
          <ac:chgData name="Martin Schedlbauer" userId="99666baf021553f1" providerId="LiveId" clId="{2FBF6D47-84EB-4D5E-AC07-5107FBBC947A}" dt="2021-02-22T13:30:28.519" v="9088" actId="14100"/>
          <ac:spMkLst>
            <pc:docMk/>
            <pc:sldMk cId="68777532" sldId="977"/>
            <ac:spMk id="4" creationId="{B9150D9A-AFF9-435E-86AE-4F2D91FA96B3}"/>
          </ac:spMkLst>
        </pc:spChg>
      </pc:sldChg>
      <pc:sldChg chg="modSp add mod">
        <pc:chgData name="Martin Schedlbauer" userId="99666baf021553f1" providerId="LiveId" clId="{2FBF6D47-84EB-4D5E-AC07-5107FBBC947A}" dt="2021-02-22T02:05:43.717" v="8266" actId="14100"/>
        <pc:sldMkLst>
          <pc:docMk/>
          <pc:sldMk cId="3271117730" sldId="978"/>
        </pc:sldMkLst>
        <pc:spChg chg="mod">
          <ac:chgData name="Martin Schedlbauer" userId="99666baf021553f1" providerId="LiveId" clId="{2FBF6D47-84EB-4D5E-AC07-5107FBBC947A}" dt="2021-02-22T02:05:40.117" v="8265" actId="1076"/>
          <ac:spMkLst>
            <pc:docMk/>
            <pc:sldMk cId="3271117730" sldId="978"/>
            <ac:spMk id="2" creationId="{E63EED8B-E080-449F-BB93-E35C17BF125C}"/>
          </ac:spMkLst>
        </pc:spChg>
        <pc:spChg chg="mod">
          <ac:chgData name="Martin Schedlbauer" userId="99666baf021553f1" providerId="LiveId" clId="{2FBF6D47-84EB-4D5E-AC07-5107FBBC947A}" dt="2021-02-22T02:05:43.717" v="8266" actId="14100"/>
          <ac:spMkLst>
            <pc:docMk/>
            <pc:sldMk cId="3271117730" sldId="978"/>
            <ac:spMk id="4" creationId="{58E48989-02FA-41DE-8E9D-37D201B4A23E}"/>
          </ac:spMkLst>
        </pc:spChg>
        <pc:spChg chg="mod">
          <ac:chgData name="Martin Schedlbauer" userId="99666baf021553f1" providerId="LiveId" clId="{2FBF6D47-84EB-4D5E-AC07-5107FBBC947A}" dt="2021-02-22T01:54:51.237" v="8113"/>
          <ac:spMkLst>
            <pc:docMk/>
            <pc:sldMk cId="3271117730" sldId="978"/>
            <ac:spMk id="8" creationId="{D7295DF2-E398-4165-888F-372EA92B86E5}"/>
          </ac:spMkLst>
        </pc:spChg>
        <pc:spChg chg="mod">
          <ac:chgData name="Martin Schedlbauer" userId="99666baf021553f1" providerId="LiveId" clId="{2FBF6D47-84EB-4D5E-AC07-5107FBBC947A}" dt="2021-02-22T01:54:51.237" v="8113"/>
          <ac:spMkLst>
            <pc:docMk/>
            <pc:sldMk cId="3271117730" sldId="978"/>
            <ac:spMk id="9" creationId="{71F2DD5C-1E36-4420-BCA3-9E360A3B705A}"/>
          </ac:spMkLst>
        </pc:spChg>
        <pc:spChg chg="mod">
          <ac:chgData name="Martin Schedlbauer" userId="99666baf021553f1" providerId="LiveId" clId="{2FBF6D47-84EB-4D5E-AC07-5107FBBC947A}" dt="2021-02-22T01:54:51.237" v="8113"/>
          <ac:spMkLst>
            <pc:docMk/>
            <pc:sldMk cId="3271117730" sldId="978"/>
            <ac:spMk id="10" creationId="{BE0DF26E-E12E-4116-A364-0B9BA9FF39D5}"/>
          </ac:spMkLst>
        </pc:spChg>
        <pc:spChg chg="mod">
          <ac:chgData name="Martin Schedlbauer" userId="99666baf021553f1" providerId="LiveId" clId="{2FBF6D47-84EB-4D5E-AC07-5107FBBC947A}" dt="2021-02-22T01:54:51.237" v="8113"/>
          <ac:spMkLst>
            <pc:docMk/>
            <pc:sldMk cId="3271117730" sldId="978"/>
            <ac:spMk id="11" creationId="{5AB67F02-99BE-4F2C-90B6-19B5CF702DC0}"/>
          </ac:spMkLst>
        </pc:spChg>
        <pc:spChg chg="mod">
          <ac:chgData name="Martin Schedlbauer" userId="99666baf021553f1" providerId="LiveId" clId="{2FBF6D47-84EB-4D5E-AC07-5107FBBC947A}" dt="2021-02-22T02:05:40.117" v="8265" actId="1076"/>
          <ac:spMkLst>
            <pc:docMk/>
            <pc:sldMk cId="3271117730" sldId="978"/>
            <ac:spMk id="13" creationId="{537B01D2-3C46-4FAA-BDA3-D2751577D8A5}"/>
          </ac:spMkLst>
        </pc:spChg>
      </pc:sldChg>
      <pc:sldChg chg="addSp delSp modSp new mod">
        <pc:chgData name="Martin Schedlbauer" userId="99666baf021553f1" providerId="LiveId" clId="{2FBF6D47-84EB-4D5E-AC07-5107FBBC947A}" dt="2021-02-22T02:06:34.614" v="8287" actId="14100"/>
        <pc:sldMkLst>
          <pc:docMk/>
          <pc:sldMk cId="1163943772" sldId="979"/>
        </pc:sldMkLst>
        <pc:spChg chg="mod">
          <ac:chgData name="Martin Schedlbauer" userId="99666baf021553f1" providerId="LiveId" clId="{2FBF6D47-84EB-4D5E-AC07-5107FBBC947A}" dt="2021-02-22T02:06:22.281" v="8284" actId="14100"/>
          <ac:spMkLst>
            <pc:docMk/>
            <pc:sldMk cId="1163943772" sldId="979"/>
            <ac:spMk id="2" creationId="{57B8B9E6-39CB-4D30-9E71-F4BC04B3745F}"/>
          </ac:spMkLst>
        </pc:spChg>
        <pc:spChg chg="mod">
          <ac:chgData name="Martin Schedlbauer" userId="99666baf021553f1" providerId="LiveId" clId="{2FBF6D47-84EB-4D5E-AC07-5107FBBC947A}" dt="2021-02-22T02:06:29.190" v="8286" actId="14100"/>
          <ac:spMkLst>
            <pc:docMk/>
            <pc:sldMk cId="1163943772" sldId="979"/>
            <ac:spMk id="3" creationId="{2368C5EC-A5BB-4753-AB18-64B556B76046}"/>
          </ac:spMkLst>
        </pc:spChg>
        <pc:spChg chg="del">
          <ac:chgData name="Martin Schedlbauer" userId="99666baf021553f1" providerId="LiveId" clId="{2FBF6D47-84EB-4D5E-AC07-5107FBBC947A}" dt="2021-02-21T15:16:34.525" v="7192" actId="478"/>
          <ac:spMkLst>
            <pc:docMk/>
            <pc:sldMk cId="1163943772" sldId="979"/>
            <ac:spMk id="4" creationId="{EE9265DE-AC75-4209-9747-B13F67405CA2}"/>
          </ac:spMkLst>
        </pc:spChg>
        <pc:spChg chg="add mod">
          <ac:chgData name="Martin Schedlbauer" userId="99666baf021553f1" providerId="LiveId" clId="{2FBF6D47-84EB-4D5E-AC07-5107FBBC947A}" dt="2021-02-22T02:06:34.614" v="8287" actId="14100"/>
          <ac:spMkLst>
            <pc:docMk/>
            <pc:sldMk cId="1163943772" sldId="979"/>
            <ac:spMk id="8" creationId="{391D0DC7-FD07-42A7-AC19-73F6F21FA5EB}"/>
          </ac:spMkLst>
        </pc:spChg>
      </pc:sldChg>
      <pc:sldChg chg="addSp delSp modSp add mod">
        <pc:chgData name="Martin Schedlbauer" userId="99666baf021553f1" providerId="LiveId" clId="{2FBF6D47-84EB-4D5E-AC07-5107FBBC947A}" dt="2021-02-22T12:12:32.802" v="8518" actId="22"/>
        <pc:sldMkLst>
          <pc:docMk/>
          <pc:sldMk cId="934448628" sldId="980"/>
        </pc:sldMkLst>
        <pc:spChg chg="mod">
          <ac:chgData name="Martin Schedlbauer" userId="99666baf021553f1" providerId="LiveId" clId="{2FBF6D47-84EB-4D5E-AC07-5107FBBC947A}" dt="2021-02-22T02:06:48.516" v="8289" actId="1076"/>
          <ac:spMkLst>
            <pc:docMk/>
            <pc:sldMk cId="934448628" sldId="980"/>
            <ac:spMk id="2" creationId="{57B8B9E6-39CB-4D30-9E71-F4BC04B3745F}"/>
          </ac:spMkLst>
        </pc:spChg>
        <pc:spChg chg="del">
          <ac:chgData name="Martin Schedlbauer" userId="99666baf021553f1" providerId="LiveId" clId="{2FBF6D47-84EB-4D5E-AC07-5107FBBC947A}" dt="2021-02-21T15:19:05.984" v="7257" actId="478"/>
          <ac:spMkLst>
            <pc:docMk/>
            <pc:sldMk cId="934448628" sldId="980"/>
            <ac:spMk id="3" creationId="{2368C5EC-A5BB-4753-AB18-64B556B76046}"/>
          </ac:spMkLst>
        </pc:spChg>
        <pc:spChg chg="mod">
          <ac:chgData name="Martin Schedlbauer" userId="99666baf021553f1" providerId="LiveId" clId="{2FBF6D47-84EB-4D5E-AC07-5107FBBC947A}" dt="2021-02-22T02:06:55.369" v="8293" actId="27636"/>
          <ac:spMkLst>
            <pc:docMk/>
            <pc:sldMk cId="934448628" sldId="980"/>
            <ac:spMk id="8" creationId="{391D0DC7-FD07-42A7-AC19-73F6F21FA5EB}"/>
          </ac:spMkLst>
        </pc:spChg>
        <pc:spChg chg="add del mod">
          <ac:chgData name="Martin Schedlbauer" userId="99666baf021553f1" providerId="LiveId" clId="{2FBF6D47-84EB-4D5E-AC07-5107FBBC947A}" dt="2021-02-21T15:19:08.534" v="7258" actId="478"/>
          <ac:spMkLst>
            <pc:docMk/>
            <pc:sldMk cId="934448628" sldId="980"/>
            <ac:spMk id="9" creationId="{AA2EC5B8-E66C-4202-B5A3-B78637648D0C}"/>
          </ac:spMkLst>
        </pc:spChg>
        <pc:spChg chg="add mod">
          <ac:chgData name="Martin Schedlbauer" userId="99666baf021553f1" providerId="LiveId" clId="{2FBF6D47-84EB-4D5E-AC07-5107FBBC947A}" dt="2021-02-22T02:06:42.927" v="8288" actId="1076"/>
          <ac:spMkLst>
            <pc:docMk/>
            <pc:sldMk cId="934448628" sldId="980"/>
            <ac:spMk id="11" creationId="{BA82E259-0990-4135-AD78-120FAF7C1A44}"/>
          </ac:spMkLst>
        </pc:spChg>
        <pc:spChg chg="add mod">
          <ac:chgData name="Martin Schedlbauer" userId="99666baf021553f1" providerId="LiveId" clId="{2FBF6D47-84EB-4D5E-AC07-5107FBBC947A}" dt="2021-02-22T02:06:42.927" v="8288" actId="1076"/>
          <ac:spMkLst>
            <pc:docMk/>
            <pc:sldMk cId="934448628" sldId="980"/>
            <ac:spMk id="12" creationId="{01147B6E-A68F-4544-92D6-E00A7DC0A488}"/>
          </ac:spMkLst>
        </pc:spChg>
        <pc:spChg chg="add del">
          <ac:chgData name="Martin Schedlbauer" userId="99666baf021553f1" providerId="LiveId" clId="{2FBF6D47-84EB-4D5E-AC07-5107FBBC947A}" dt="2021-02-22T12:12:32.802" v="8518" actId="22"/>
          <ac:spMkLst>
            <pc:docMk/>
            <pc:sldMk cId="934448628" sldId="980"/>
            <ac:spMk id="13" creationId="{8F76D1CA-324D-4AF5-AD6D-746A1327D9CE}"/>
          </ac:spMkLst>
        </pc:spChg>
        <pc:picChg chg="add mod">
          <ac:chgData name="Martin Schedlbauer" userId="99666baf021553f1" providerId="LiveId" clId="{2FBF6D47-84EB-4D5E-AC07-5107FBBC947A}" dt="2021-02-22T02:06:42.927" v="8288" actId="1076"/>
          <ac:picMkLst>
            <pc:docMk/>
            <pc:sldMk cId="934448628" sldId="980"/>
            <ac:picMk id="14" creationId="{9AADA1AD-F93B-40FC-ADF1-002E5BB5F426}"/>
          </ac:picMkLst>
        </pc:picChg>
      </pc:sldChg>
      <pc:sldChg chg="addSp delSp modSp add mod">
        <pc:chgData name="Martin Schedlbauer" userId="99666baf021553f1" providerId="LiveId" clId="{2FBF6D47-84EB-4D5E-AC07-5107FBBC947A}" dt="2021-02-24T12:28:40.064" v="9428" actId="13926"/>
        <pc:sldMkLst>
          <pc:docMk/>
          <pc:sldMk cId="561077636" sldId="981"/>
        </pc:sldMkLst>
        <pc:spChg chg="mod">
          <ac:chgData name="Martin Schedlbauer" userId="99666baf021553f1" providerId="LiveId" clId="{2FBF6D47-84EB-4D5E-AC07-5107FBBC947A}" dt="2021-02-22T02:06:12.326" v="8282" actId="1076"/>
          <ac:spMkLst>
            <pc:docMk/>
            <pc:sldMk cId="561077636" sldId="981"/>
            <ac:spMk id="2" creationId="{E63EED8B-E080-449F-BB93-E35C17BF125C}"/>
          </ac:spMkLst>
        </pc:spChg>
        <pc:spChg chg="mod">
          <ac:chgData name="Martin Schedlbauer" userId="99666baf021553f1" providerId="LiveId" clId="{2FBF6D47-84EB-4D5E-AC07-5107FBBC947A}" dt="2021-02-24T12:21:52.178" v="9298" actId="113"/>
          <ac:spMkLst>
            <pc:docMk/>
            <pc:sldMk cId="561077636" sldId="981"/>
            <ac:spMk id="4" creationId="{58E48989-02FA-41DE-8E9D-37D201B4A23E}"/>
          </ac:spMkLst>
        </pc:spChg>
        <pc:spChg chg="mod">
          <ac:chgData name="Martin Schedlbauer" userId="99666baf021553f1" providerId="LiveId" clId="{2FBF6D47-84EB-4D5E-AC07-5107FBBC947A}" dt="2021-02-24T12:28:34.547" v="9427" actId="13926"/>
          <ac:spMkLst>
            <pc:docMk/>
            <pc:sldMk cId="561077636" sldId="981"/>
            <ac:spMk id="8" creationId="{D7295DF2-E398-4165-888F-372EA92B86E5}"/>
          </ac:spMkLst>
        </pc:spChg>
        <pc:spChg chg="mod">
          <ac:chgData name="Martin Schedlbauer" userId="99666baf021553f1" providerId="LiveId" clId="{2FBF6D47-84EB-4D5E-AC07-5107FBBC947A}" dt="2021-02-24T12:28:40.064" v="9428" actId="13926"/>
          <ac:spMkLst>
            <pc:docMk/>
            <pc:sldMk cId="561077636" sldId="981"/>
            <ac:spMk id="9" creationId="{71F2DD5C-1E36-4420-BCA3-9E360A3B705A}"/>
          </ac:spMkLst>
        </pc:spChg>
        <pc:spChg chg="mod">
          <ac:chgData name="Martin Schedlbauer" userId="99666baf021553f1" providerId="LiveId" clId="{2FBF6D47-84EB-4D5E-AC07-5107FBBC947A}" dt="2021-02-22T01:54:51.237" v="8113"/>
          <ac:spMkLst>
            <pc:docMk/>
            <pc:sldMk cId="561077636" sldId="981"/>
            <ac:spMk id="10" creationId="{BE0DF26E-E12E-4116-A364-0B9BA9FF39D5}"/>
          </ac:spMkLst>
        </pc:spChg>
        <pc:spChg chg="mod">
          <ac:chgData name="Martin Schedlbauer" userId="99666baf021553f1" providerId="LiveId" clId="{2FBF6D47-84EB-4D5E-AC07-5107FBBC947A}" dt="2021-02-22T01:54:51.237" v="8113"/>
          <ac:spMkLst>
            <pc:docMk/>
            <pc:sldMk cId="561077636" sldId="981"/>
            <ac:spMk id="11" creationId="{5AB67F02-99BE-4F2C-90B6-19B5CF702DC0}"/>
          </ac:spMkLst>
        </pc:spChg>
        <pc:spChg chg="mod">
          <ac:chgData name="Martin Schedlbauer" userId="99666baf021553f1" providerId="LiveId" clId="{2FBF6D47-84EB-4D5E-AC07-5107FBBC947A}" dt="2021-02-24T12:21:05.898" v="9211" actId="20577"/>
          <ac:spMkLst>
            <pc:docMk/>
            <pc:sldMk cId="561077636" sldId="981"/>
            <ac:spMk id="13" creationId="{537B01D2-3C46-4FAA-BDA3-D2751577D8A5}"/>
          </ac:spMkLst>
        </pc:spChg>
        <pc:cxnChg chg="add del mod">
          <ac:chgData name="Martin Schedlbauer" userId="99666baf021553f1" providerId="LiveId" clId="{2FBF6D47-84EB-4D5E-AC07-5107FBBC947A}" dt="2021-02-24T12:23:58.556" v="9356" actId="478"/>
          <ac:cxnSpMkLst>
            <pc:docMk/>
            <pc:sldMk cId="561077636" sldId="981"/>
            <ac:cxnSpMk id="12" creationId="{B931AD4E-8161-4448-AAAD-91D3BFA10FD8}"/>
          </ac:cxnSpMkLst>
        </pc:cxnChg>
        <pc:cxnChg chg="add mod">
          <ac:chgData name="Martin Schedlbauer" userId="99666baf021553f1" providerId="LiveId" clId="{2FBF6D47-84EB-4D5E-AC07-5107FBBC947A}" dt="2021-02-24T12:25:28.063" v="9381" actId="13822"/>
          <ac:cxnSpMkLst>
            <pc:docMk/>
            <pc:sldMk cId="561077636" sldId="981"/>
            <ac:cxnSpMk id="17" creationId="{84EEDD99-5A6E-4BED-BB74-BE1618A8DA73}"/>
          </ac:cxnSpMkLst>
        </pc:cxnChg>
        <pc:cxnChg chg="add mod">
          <ac:chgData name="Martin Schedlbauer" userId="99666baf021553f1" providerId="LiveId" clId="{2FBF6D47-84EB-4D5E-AC07-5107FBBC947A}" dt="2021-02-24T12:25:28.063" v="9381" actId="13822"/>
          <ac:cxnSpMkLst>
            <pc:docMk/>
            <pc:sldMk cId="561077636" sldId="981"/>
            <ac:cxnSpMk id="19" creationId="{EFD5B53B-139B-49F4-A3E8-A9EADC549988}"/>
          </ac:cxnSpMkLst>
        </pc:cxnChg>
        <pc:cxnChg chg="add mod">
          <ac:chgData name="Martin Schedlbauer" userId="99666baf021553f1" providerId="LiveId" clId="{2FBF6D47-84EB-4D5E-AC07-5107FBBC947A}" dt="2021-02-24T12:25:28.063" v="9381" actId="13822"/>
          <ac:cxnSpMkLst>
            <pc:docMk/>
            <pc:sldMk cId="561077636" sldId="981"/>
            <ac:cxnSpMk id="21" creationId="{2CF84626-3225-4569-B790-F60EB6852910}"/>
          </ac:cxnSpMkLst>
        </pc:cxnChg>
        <pc:cxnChg chg="add mod">
          <ac:chgData name="Martin Schedlbauer" userId="99666baf021553f1" providerId="LiveId" clId="{2FBF6D47-84EB-4D5E-AC07-5107FBBC947A}" dt="2021-02-24T12:27:09.892" v="9412" actId="14100"/>
          <ac:cxnSpMkLst>
            <pc:docMk/>
            <pc:sldMk cId="561077636" sldId="981"/>
            <ac:cxnSpMk id="25" creationId="{54C5DCFA-4BB1-4079-822F-A5AB3B148558}"/>
          </ac:cxnSpMkLst>
        </pc:cxnChg>
        <pc:cxnChg chg="add mod">
          <ac:chgData name="Martin Schedlbauer" userId="99666baf021553f1" providerId="LiveId" clId="{2FBF6D47-84EB-4D5E-AC07-5107FBBC947A}" dt="2021-02-24T12:26:43.623" v="9399" actId="14100"/>
          <ac:cxnSpMkLst>
            <pc:docMk/>
            <pc:sldMk cId="561077636" sldId="981"/>
            <ac:cxnSpMk id="26" creationId="{1D3FB26F-9115-4DAD-B64B-6159B6A7F2BD}"/>
          </ac:cxnSpMkLst>
        </pc:cxnChg>
        <pc:cxnChg chg="add mod">
          <ac:chgData name="Martin Schedlbauer" userId="99666baf021553f1" providerId="LiveId" clId="{2FBF6D47-84EB-4D5E-AC07-5107FBBC947A}" dt="2021-02-24T12:27:02.367" v="9410" actId="1076"/>
          <ac:cxnSpMkLst>
            <pc:docMk/>
            <pc:sldMk cId="561077636" sldId="981"/>
            <ac:cxnSpMk id="27" creationId="{A8907BEE-5378-4450-925A-D6B70C336CAF}"/>
          </ac:cxnSpMkLst>
        </pc:cxnChg>
        <pc:cxnChg chg="add mod">
          <ac:chgData name="Martin Schedlbauer" userId="99666baf021553f1" providerId="LiveId" clId="{2FBF6D47-84EB-4D5E-AC07-5107FBBC947A}" dt="2021-02-24T12:27:05.966" v="9411" actId="14100"/>
          <ac:cxnSpMkLst>
            <pc:docMk/>
            <pc:sldMk cId="561077636" sldId="981"/>
            <ac:cxnSpMk id="30" creationId="{AE2AA5F4-F03F-4D0F-A7AA-2C64ED7E2F9F}"/>
          </ac:cxnSpMkLst>
        </pc:cxnChg>
        <pc:cxnChg chg="add mod">
          <ac:chgData name="Martin Schedlbauer" userId="99666baf021553f1" providerId="LiveId" clId="{2FBF6D47-84EB-4D5E-AC07-5107FBBC947A}" dt="2021-02-24T12:26:53.172" v="9409" actId="1035"/>
          <ac:cxnSpMkLst>
            <pc:docMk/>
            <pc:sldMk cId="561077636" sldId="981"/>
            <ac:cxnSpMk id="34" creationId="{93E66AD2-9048-4534-A655-6E484C255EC2}"/>
          </ac:cxnSpMkLst>
        </pc:cxnChg>
        <pc:cxnChg chg="add mod">
          <ac:chgData name="Martin Schedlbauer" userId="99666baf021553f1" providerId="LiveId" clId="{2FBF6D47-84EB-4D5E-AC07-5107FBBC947A}" dt="2021-02-24T12:27:26.467" v="9415" actId="14100"/>
          <ac:cxnSpMkLst>
            <pc:docMk/>
            <pc:sldMk cId="561077636" sldId="981"/>
            <ac:cxnSpMk id="37" creationId="{649F8BFF-4BE3-426B-BC9B-D6EF2C088B2A}"/>
          </ac:cxnSpMkLst>
        </pc:cxnChg>
        <pc:cxnChg chg="add mod">
          <ac:chgData name="Martin Schedlbauer" userId="99666baf021553f1" providerId="LiveId" clId="{2FBF6D47-84EB-4D5E-AC07-5107FBBC947A}" dt="2021-02-24T12:27:37.276" v="9418" actId="14100"/>
          <ac:cxnSpMkLst>
            <pc:docMk/>
            <pc:sldMk cId="561077636" sldId="981"/>
            <ac:cxnSpMk id="39" creationId="{73473EDF-ED7B-44AF-BDC0-F176EEE828DE}"/>
          </ac:cxnSpMkLst>
        </pc:cxnChg>
        <pc:cxnChg chg="add mod">
          <ac:chgData name="Martin Schedlbauer" userId="99666baf021553f1" providerId="LiveId" clId="{2FBF6D47-84EB-4D5E-AC07-5107FBBC947A}" dt="2021-02-24T12:27:46.939" v="9422" actId="14100"/>
          <ac:cxnSpMkLst>
            <pc:docMk/>
            <pc:sldMk cId="561077636" sldId="981"/>
            <ac:cxnSpMk id="41" creationId="{78E12FF9-F1B5-4E24-AAD8-7F501E3279E7}"/>
          </ac:cxnSpMkLst>
        </pc:cxnChg>
      </pc:sldChg>
      <pc:sldChg chg="delSp modSp add mod">
        <pc:chgData name="Martin Schedlbauer" userId="99666baf021553f1" providerId="LiveId" clId="{2FBF6D47-84EB-4D5E-AC07-5107FBBC947A}" dt="2021-02-22T12:15:05.443" v="8576" actId="478"/>
        <pc:sldMkLst>
          <pc:docMk/>
          <pc:sldMk cId="2774051403" sldId="982"/>
        </pc:sldMkLst>
        <pc:spChg chg="mod">
          <ac:chgData name="Martin Schedlbauer" userId="99666baf021553f1" providerId="LiveId" clId="{2FBF6D47-84EB-4D5E-AC07-5107FBBC947A}" dt="2021-02-22T12:10:46.117" v="8314" actId="5793"/>
          <ac:spMkLst>
            <pc:docMk/>
            <pc:sldMk cId="2774051403" sldId="982"/>
            <ac:spMk id="2" creationId="{E63EED8B-E080-449F-BB93-E35C17BF125C}"/>
          </ac:spMkLst>
        </pc:spChg>
        <pc:spChg chg="mod">
          <ac:chgData name="Martin Schedlbauer" userId="99666baf021553f1" providerId="LiveId" clId="{2FBF6D47-84EB-4D5E-AC07-5107FBBC947A}" dt="2021-02-22T12:12:04.354" v="8514" actId="113"/>
          <ac:spMkLst>
            <pc:docMk/>
            <pc:sldMk cId="2774051403" sldId="982"/>
            <ac:spMk id="4" creationId="{58E48989-02FA-41DE-8E9D-37D201B4A23E}"/>
          </ac:spMkLst>
        </pc:spChg>
        <pc:spChg chg="mod">
          <ac:chgData name="Martin Schedlbauer" userId="99666baf021553f1" providerId="LiveId" clId="{2FBF6D47-84EB-4D5E-AC07-5107FBBC947A}" dt="2021-02-22T12:14:44.675" v="8572" actId="20577"/>
          <ac:spMkLst>
            <pc:docMk/>
            <pc:sldMk cId="2774051403" sldId="982"/>
            <ac:spMk id="8" creationId="{D7295DF2-E398-4165-888F-372EA92B86E5}"/>
          </ac:spMkLst>
        </pc:spChg>
        <pc:spChg chg="del mod">
          <ac:chgData name="Martin Schedlbauer" userId="99666baf021553f1" providerId="LiveId" clId="{2FBF6D47-84EB-4D5E-AC07-5107FBBC947A}" dt="2021-02-22T12:15:02.975" v="8575" actId="478"/>
          <ac:spMkLst>
            <pc:docMk/>
            <pc:sldMk cId="2774051403" sldId="982"/>
            <ac:spMk id="9" creationId="{71F2DD5C-1E36-4420-BCA3-9E360A3B705A}"/>
          </ac:spMkLst>
        </pc:spChg>
        <pc:spChg chg="del">
          <ac:chgData name="Martin Schedlbauer" userId="99666baf021553f1" providerId="LiveId" clId="{2FBF6D47-84EB-4D5E-AC07-5107FBBC947A}" dt="2021-02-22T12:15:05.443" v="8576" actId="478"/>
          <ac:spMkLst>
            <pc:docMk/>
            <pc:sldMk cId="2774051403" sldId="982"/>
            <ac:spMk id="11" creationId="{5AB67F02-99BE-4F2C-90B6-19B5CF702DC0}"/>
          </ac:spMkLst>
        </pc:spChg>
        <pc:spChg chg="mod">
          <ac:chgData name="Martin Schedlbauer" userId="99666baf021553f1" providerId="LiveId" clId="{2FBF6D47-84EB-4D5E-AC07-5107FBBC947A}" dt="2021-02-22T12:13:53.601" v="8561" actId="20577"/>
          <ac:spMkLst>
            <pc:docMk/>
            <pc:sldMk cId="2774051403" sldId="982"/>
            <ac:spMk id="13" creationId="{537B01D2-3C46-4FAA-BDA3-D2751577D8A5}"/>
          </ac:spMkLst>
        </pc:spChg>
      </pc:sldChg>
      <pc:sldChg chg="modSp add mod">
        <pc:chgData name="Martin Schedlbauer" userId="99666baf021553f1" providerId="LiveId" clId="{2FBF6D47-84EB-4D5E-AC07-5107FBBC947A}" dt="2021-02-22T13:29:02.180" v="9050" actId="27636"/>
        <pc:sldMkLst>
          <pc:docMk/>
          <pc:sldMk cId="827263240" sldId="983"/>
        </pc:sldMkLst>
        <pc:spChg chg="mod">
          <ac:chgData name="Martin Schedlbauer" userId="99666baf021553f1" providerId="LiveId" clId="{2FBF6D47-84EB-4D5E-AC07-5107FBBC947A}" dt="2021-02-22T13:21:50.268" v="8581" actId="20577"/>
          <ac:spMkLst>
            <pc:docMk/>
            <pc:sldMk cId="827263240" sldId="983"/>
            <ac:spMk id="2" creationId="{E63EED8B-E080-449F-BB93-E35C17BF125C}"/>
          </ac:spMkLst>
        </pc:spChg>
        <pc:spChg chg="mod">
          <ac:chgData name="Martin Schedlbauer" userId="99666baf021553f1" providerId="LiveId" clId="{2FBF6D47-84EB-4D5E-AC07-5107FBBC947A}" dt="2021-02-22T13:29:02.180" v="9050" actId="27636"/>
          <ac:spMkLst>
            <pc:docMk/>
            <pc:sldMk cId="827263240" sldId="983"/>
            <ac:spMk id="4" creationId="{58E48989-02FA-41DE-8E9D-37D201B4A23E}"/>
          </ac:spMkLst>
        </pc:spChg>
        <pc:spChg chg="mod">
          <ac:chgData name="Martin Schedlbauer" userId="99666baf021553f1" providerId="LiveId" clId="{2FBF6D47-84EB-4D5E-AC07-5107FBBC947A}" dt="2021-02-22T13:28:49.849" v="9048" actId="20577"/>
          <ac:spMkLst>
            <pc:docMk/>
            <pc:sldMk cId="827263240" sldId="983"/>
            <ac:spMk id="8" creationId="{D7295DF2-E398-4165-888F-372EA92B86E5}"/>
          </ac:spMkLst>
        </pc:spChg>
        <pc:spChg chg="mod">
          <ac:chgData name="Martin Schedlbauer" userId="99666baf021553f1" providerId="LiveId" clId="{2FBF6D47-84EB-4D5E-AC07-5107FBBC947A}" dt="2021-02-22T13:25:36.886" v="8977" actId="313"/>
          <ac:spMkLst>
            <pc:docMk/>
            <pc:sldMk cId="827263240" sldId="983"/>
            <ac:spMk id="13" creationId="{537B01D2-3C46-4FAA-BDA3-D2751577D8A5}"/>
          </ac:spMkLst>
        </pc:spChg>
      </pc:sldChg>
      <pc:sldMasterChg chg="modSp modSldLayout">
        <pc:chgData name="Martin Schedlbauer" userId="99666baf021553f1" providerId="LiveId" clId="{2FBF6D47-84EB-4D5E-AC07-5107FBBC947A}" dt="2021-02-22T01:54:51.237" v="8113"/>
        <pc:sldMasterMkLst>
          <pc:docMk/>
          <pc:sldMasterMk cId="0" sldId="2147483648"/>
        </pc:sldMasterMkLst>
        <pc:spChg chg="mod">
          <ac:chgData name="Martin Schedlbauer" userId="99666baf021553f1" providerId="LiveId" clId="{2FBF6D47-84EB-4D5E-AC07-5107FBBC947A}" dt="2021-02-22T01:54:51.237" v="8113"/>
          <ac:spMkLst>
            <pc:docMk/>
            <pc:sldMasterMk cId="0" sldId="2147483648"/>
            <ac:spMk id="2" creationId="{00000000-0000-0000-0000-000000000000}"/>
          </ac:spMkLst>
        </pc:spChg>
        <pc:spChg chg="mod">
          <ac:chgData name="Martin Schedlbauer" userId="99666baf021553f1" providerId="LiveId" clId="{2FBF6D47-84EB-4D5E-AC07-5107FBBC947A}" dt="2021-02-22T01:54:51.237" v="8113"/>
          <ac:spMkLst>
            <pc:docMk/>
            <pc:sldMasterMk cId="0" sldId="2147483648"/>
            <ac:spMk id="3" creationId="{00000000-0000-0000-0000-000000000000}"/>
          </ac:spMkLst>
        </pc:spChg>
        <pc:spChg chg="mod">
          <ac:chgData name="Martin Schedlbauer" userId="99666baf021553f1" providerId="LiveId" clId="{2FBF6D47-84EB-4D5E-AC07-5107FBBC947A}" dt="2021-02-22T01:54:51.237" v="8113"/>
          <ac:spMkLst>
            <pc:docMk/>
            <pc:sldMasterMk cId="0" sldId="2147483648"/>
            <ac:spMk id="4" creationId="{00000000-0000-0000-0000-000000000000}"/>
          </ac:spMkLst>
        </pc:spChg>
        <pc:spChg chg="mod">
          <ac:chgData name="Martin Schedlbauer" userId="99666baf021553f1" providerId="LiveId" clId="{2FBF6D47-84EB-4D5E-AC07-5107FBBC947A}" dt="2021-02-22T01:54:51.237" v="8113"/>
          <ac:spMkLst>
            <pc:docMk/>
            <pc:sldMasterMk cId="0" sldId="2147483648"/>
            <ac:spMk id="5" creationId="{00000000-0000-0000-0000-000000000000}"/>
          </ac:spMkLst>
        </pc:spChg>
        <pc:spChg chg="mod">
          <ac:chgData name="Martin Schedlbauer" userId="99666baf021553f1" providerId="LiveId" clId="{2FBF6D47-84EB-4D5E-AC07-5107FBBC947A}" dt="2021-02-22T01:54:51.237" v="8113"/>
          <ac:spMkLst>
            <pc:docMk/>
            <pc:sldMasterMk cId="0" sldId="2147483648"/>
            <ac:spMk id="6" creationId="{00000000-0000-0000-0000-000000000000}"/>
          </ac:spMkLst>
        </pc:spChg>
        <pc:picChg chg="mod">
          <ac:chgData name="Martin Schedlbauer" userId="99666baf021553f1" providerId="LiveId" clId="{2FBF6D47-84EB-4D5E-AC07-5107FBBC947A}" dt="2021-02-22T01:54:51.237" v="8113"/>
          <ac:picMkLst>
            <pc:docMk/>
            <pc:sldMasterMk cId="0" sldId="2147483648"/>
            <ac:picMk id="7" creationId="{00000000-0000-0000-0000-000000000000}"/>
          </ac:picMkLst>
        </pc:picChg>
        <pc:sldLayoutChg chg="modSp">
          <pc:chgData name="Martin Schedlbauer" userId="99666baf021553f1" providerId="LiveId" clId="{2FBF6D47-84EB-4D5E-AC07-5107FBBC947A}" dt="2021-02-22T01:54:51.237" v="8113"/>
          <pc:sldLayoutMkLst>
            <pc:docMk/>
            <pc:sldMasterMk cId="0" sldId="2147483648"/>
            <pc:sldLayoutMk cId="0" sldId="2147483649"/>
          </pc:sldLayoutMkLst>
          <pc:spChg chg="mod">
            <ac:chgData name="Martin Schedlbauer" userId="99666baf021553f1" providerId="LiveId" clId="{2FBF6D47-84EB-4D5E-AC07-5107FBBC947A}" dt="2021-02-22T01:54:51.237" v="8113"/>
            <ac:spMkLst>
              <pc:docMk/>
              <pc:sldMasterMk cId="0" sldId="2147483648"/>
              <pc:sldLayoutMk cId="0" sldId="2147483649"/>
              <ac:spMk id="2"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49"/>
              <ac:spMk id="3" creationId="{00000000-0000-0000-0000-000000000000}"/>
            </ac:spMkLst>
          </pc:spChg>
        </pc:sldLayoutChg>
        <pc:sldLayoutChg chg="modSp">
          <pc:chgData name="Martin Schedlbauer" userId="99666baf021553f1" providerId="LiveId" clId="{2FBF6D47-84EB-4D5E-AC07-5107FBBC947A}" dt="2021-02-22T01:54:51.237" v="8113"/>
          <pc:sldLayoutMkLst>
            <pc:docMk/>
            <pc:sldMasterMk cId="0" sldId="2147483648"/>
            <pc:sldLayoutMk cId="0" sldId="2147483651"/>
          </pc:sldLayoutMkLst>
          <pc:spChg chg="mod">
            <ac:chgData name="Martin Schedlbauer" userId="99666baf021553f1" providerId="LiveId" clId="{2FBF6D47-84EB-4D5E-AC07-5107FBBC947A}" dt="2021-02-22T01:54:51.237" v="8113"/>
            <ac:spMkLst>
              <pc:docMk/>
              <pc:sldMasterMk cId="0" sldId="2147483648"/>
              <pc:sldLayoutMk cId="0" sldId="2147483651"/>
              <ac:spMk id="2"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1"/>
              <ac:spMk id="3" creationId="{00000000-0000-0000-0000-000000000000}"/>
            </ac:spMkLst>
          </pc:spChg>
        </pc:sldLayoutChg>
        <pc:sldLayoutChg chg="modSp">
          <pc:chgData name="Martin Schedlbauer" userId="99666baf021553f1" providerId="LiveId" clId="{2FBF6D47-84EB-4D5E-AC07-5107FBBC947A}" dt="2021-02-22T01:54:51.237" v="8113"/>
          <pc:sldLayoutMkLst>
            <pc:docMk/>
            <pc:sldMasterMk cId="0" sldId="2147483648"/>
            <pc:sldLayoutMk cId="0" sldId="2147483652"/>
          </pc:sldLayoutMkLst>
          <pc:spChg chg="mod">
            <ac:chgData name="Martin Schedlbauer" userId="99666baf021553f1" providerId="LiveId" clId="{2FBF6D47-84EB-4D5E-AC07-5107FBBC947A}" dt="2021-02-22T01:54:51.237" v="8113"/>
            <ac:spMkLst>
              <pc:docMk/>
              <pc:sldMasterMk cId="0" sldId="2147483648"/>
              <pc:sldLayoutMk cId="0" sldId="2147483652"/>
              <ac:spMk id="3"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2"/>
              <ac:spMk id="4" creationId="{00000000-0000-0000-0000-000000000000}"/>
            </ac:spMkLst>
          </pc:spChg>
        </pc:sldLayoutChg>
        <pc:sldLayoutChg chg="modSp">
          <pc:chgData name="Martin Schedlbauer" userId="99666baf021553f1" providerId="LiveId" clId="{2FBF6D47-84EB-4D5E-AC07-5107FBBC947A}" dt="2021-02-22T01:54:51.237" v="8113"/>
          <pc:sldLayoutMkLst>
            <pc:docMk/>
            <pc:sldMasterMk cId="0" sldId="2147483648"/>
            <pc:sldLayoutMk cId="0" sldId="2147483653"/>
          </pc:sldLayoutMkLst>
          <pc:spChg chg="mod">
            <ac:chgData name="Martin Schedlbauer" userId="99666baf021553f1" providerId="LiveId" clId="{2FBF6D47-84EB-4D5E-AC07-5107FBBC947A}" dt="2021-02-22T01:54:51.237" v="8113"/>
            <ac:spMkLst>
              <pc:docMk/>
              <pc:sldMasterMk cId="0" sldId="2147483648"/>
              <pc:sldLayoutMk cId="0" sldId="2147483653"/>
              <ac:spMk id="3"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3"/>
              <ac:spMk id="4"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3"/>
              <ac:spMk id="5"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3"/>
              <ac:spMk id="6" creationId="{00000000-0000-0000-0000-000000000000}"/>
            </ac:spMkLst>
          </pc:spChg>
        </pc:sldLayoutChg>
        <pc:sldLayoutChg chg="modSp">
          <pc:chgData name="Martin Schedlbauer" userId="99666baf021553f1" providerId="LiveId" clId="{2FBF6D47-84EB-4D5E-AC07-5107FBBC947A}" dt="2021-02-22T01:54:51.237" v="8113"/>
          <pc:sldLayoutMkLst>
            <pc:docMk/>
            <pc:sldMasterMk cId="0" sldId="2147483648"/>
            <pc:sldLayoutMk cId="0" sldId="2147483656"/>
          </pc:sldLayoutMkLst>
          <pc:spChg chg="mod">
            <ac:chgData name="Martin Schedlbauer" userId="99666baf021553f1" providerId="LiveId" clId="{2FBF6D47-84EB-4D5E-AC07-5107FBBC947A}" dt="2021-02-22T01:54:51.237" v="8113"/>
            <ac:spMkLst>
              <pc:docMk/>
              <pc:sldMasterMk cId="0" sldId="2147483648"/>
              <pc:sldLayoutMk cId="0" sldId="2147483656"/>
              <ac:spMk id="2"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6"/>
              <ac:spMk id="3"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6"/>
              <ac:spMk id="4" creationId="{00000000-0000-0000-0000-000000000000}"/>
            </ac:spMkLst>
          </pc:spChg>
        </pc:sldLayoutChg>
        <pc:sldLayoutChg chg="modSp">
          <pc:chgData name="Martin Schedlbauer" userId="99666baf021553f1" providerId="LiveId" clId="{2FBF6D47-84EB-4D5E-AC07-5107FBBC947A}" dt="2021-02-22T01:54:51.237" v="8113"/>
          <pc:sldLayoutMkLst>
            <pc:docMk/>
            <pc:sldMasterMk cId="0" sldId="2147483648"/>
            <pc:sldLayoutMk cId="0" sldId="2147483657"/>
          </pc:sldLayoutMkLst>
          <pc:spChg chg="mod">
            <ac:chgData name="Martin Schedlbauer" userId="99666baf021553f1" providerId="LiveId" clId="{2FBF6D47-84EB-4D5E-AC07-5107FBBC947A}" dt="2021-02-22T01:54:51.237" v="8113"/>
            <ac:spMkLst>
              <pc:docMk/>
              <pc:sldMasterMk cId="0" sldId="2147483648"/>
              <pc:sldLayoutMk cId="0" sldId="2147483657"/>
              <ac:spMk id="2"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7"/>
              <ac:spMk id="3"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7"/>
              <ac:spMk id="4" creationId="{00000000-0000-0000-0000-000000000000}"/>
            </ac:spMkLst>
          </pc:spChg>
        </pc:sldLayoutChg>
        <pc:sldLayoutChg chg="modSp">
          <pc:chgData name="Martin Schedlbauer" userId="99666baf021553f1" providerId="LiveId" clId="{2FBF6D47-84EB-4D5E-AC07-5107FBBC947A}" dt="2021-02-22T01:54:51.237" v="8113"/>
          <pc:sldLayoutMkLst>
            <pc:docMk/>
            <pc:sldMasterMk cId="0" sldId="2147483648"/>
            <pc:sldLayoutMk cId="0" sldId="2147483659"/>
          </pc:sldLayoutMkLst>
          <pc:spChg chg="mod">
            <ac:chgData name="Martin Schedlbauer" userId="99666baf021553f1" providerId="LiveId" clId="{2FBF6D47-84EB-4D5E-AC07-5107FBBC947A}" dt="2021-02-22T01:54:51.237" v="8113"/>
            <ac:spMkLst>
              <pc:docMk/>
              <pc:sldMasterMk cId="0" sldId="2147483648"/>
              <pc:sldLayoutMk cId="0" sldId="2147483659"/>
              <ac:spMk id="2" creationId="{00000000-0000-0000-0000-000000000000}"/>
            </ac:spMkLst>
          </pc:spChg>
          <pc:spChg chg="mod">
            <ac:chgData name="Martin Schedlbauer" userId="99666baf021553f1" providerId="LiveId" clId="{2FBF6D47-84EB-4D5E-AC07-5107FBBC947A}" dt="2021-02-22T01:54:51.237" v="8113"/>
            <ac:spMkLst>
              <pc:docMk/>
              <pc:sldMasterMk cId="0" sldId="2147483648"/>
              <pc:sldLayoutMk cId="0" sldId="2147483659"/>
              <ac:spMk id="3" creationId="{00000000-0000-0000-0000-000000000000}"/>
            </ac:spMkLst>
          </pc:spChg>
        </pc:sldLayoutChg>
      </pc:sldMasterChg>
    </pc:docChg>
  </pc:docChgLst>
  <pc:docChgLst>
    <pc:chgData name="Martin Schedlbauer" userId="99666baf021553f1" providerId="LiveId" clId="{C789825B-4B62-9146-8164-121AFE4E450C}"/>
    <pc:docChg chg="undo custSel modSld">
      <pc:chgData name="Martin Schedlbauer" userId="99666baf021553f1" providerId="LiveId" clId="{C789825B-4B62-9146-8164-121AFE4E450C}" dt="2023-03-20T16:57:29.252" v="26" actId="313"/>
      <pc:docMkLst>
        <pc:docMk/>
      </pc:docMkLst>
      <pc:sldChg chg="modSp mod chgLayout">
        <pc:chgData name="Martin Schedlbauer" userId="99666baf021553f1" providerId="LiveId" clId="{C789825B-4B62-9146-8164-121AFE4E450C}" dt="2023-03-20T15:32:36.877" v="1" actId="1076"/>
        <pc:sldMkLst>
          <pc:docMk/>
          <pc:sldMk cId="0" sldId="256"/>
        </pc:sldMkLst>
        <pc:spChg chg="mod ord">
          <ac:chgData name="Martin Schedlbauer" userId="99666baf021553f1" providerId="LiveId" clId="{C789825B-4B62-9146-8164-121AFE4E450C}" dt="2023-03-20T15:32:29.615" v="0" actId="700"/>
          <ac:spMkLst>
            <pc:docMk/>
            <pc:sldMk cId="0" sldId="256"/>
            <ac:spMk id="2" creationId="{00000000-0000-0000-0000-000000000000}"/>
          </ac:spMkLst>
        </pc:spChg>
        <pc:spChg chg="mod ord">
          <ac:chgData name="Martin Schedlbauer" userId="99666baf021553f1" providerId="LiveId" clId="{C789825B-4B62-9146-8164-121AFE4E450C}" dt="2023-03-20T15:32:36.877" v="1" actId="1076"/>
          <ac:spMkLst>
            <pc:docMk/>
            <pc:sldMk cId="0" sldId="256"/>
            <ac:spMk id="3" creationId="{00000000-0000-0000-0000-000000000000}"/>
          </ac:spMkLst>
        </pc:spChg>
      </pc:sldChg>
      <pc:sldChg chg="modSp mod">
        <pc:chgData name="Martin Schedlbauer" userId="99666baf021553f1" providerId="LiveId" clId="{C789825B-4B62-9146-8164-121AFE4E450C}" dt="2023-03-20T16:37:28.015" v="7" actId="20577"/>
        <pc:sldMkLst>
          <pc:docMk/>
          <pc:sldMk cId="209243800" sldId="637"/>
        </pc:sldMkLst>
        <pc:spChg chg="mod">
          <ac:chgData name="Martin Schedlbauer" userId="99666baf021553f1" providerId="LiveId" clId="{C789825B-4B62-9146-8164-121AFE4E450C}" dt="2023-03-20T16:37:28.015" v="7" actId="20577"/>
          <ac:spMkLst>
            <pc:docMk/>
            <pc:sldMk cId="209243800" sldId="637"/>
            <ac:spMk id="17" creationId="{878AFD6B-A08D-481B-B068-82E91E08CBAB}"/>
          </ac:spMkLst>
        </pc:spChg>
      </pc:sldChg>
      <pc:sldChg chg="modSp mod">
        <pc:chgData name="Martin Schedlbauer" userId="99666baf021553f1" providerId="LiveId" clId="{C789825B-4B62-9146-8164-121AFE4E450C}" dt="2023-03-20T16:39:14.566" v="9" actId="20577"/>
        <pc:sldMkLst>
          <pc:docMk/>
          <pc:sldMk cId="2151752942" sldId="972"/>
        </pc:sldMkLst>
        <pc:spChg chg="mod">
          <ac:chgData name="Martin Schedlbauer" userId="99666baf021553f1" providerId="LiveId" clId="{C789825B-4B62-9146-8164-121AFE4E450C}" dt="2023-03-20T16:39:14.566" v="9" actId="20577"/>
          <ac:spMkLst>
            <pc:docMk/>
            <pc:sldMk cId="2151752942" sldId="972"/>
            <ac:spMk id="2" creationId="{E63EED8B-E080-449F-BB93-E35C17BF125C}"/>
          </ac:spMkLst>
        </pc:spChg>
      </pc:sldChg>
      <pc:sldChg chg="modSp mod">
        <pc:chgData name="Martin Schedlbauer" userId="99666baf021553f1" providerId="LiveId" clId="{C789825B-4B62-9146-8164-121AFE4E450C}" dt="2023-03-20T16:45:45.370" v="12" actId="207"/>
        <pc:sldMkLst>
          <pc:docMk/>
          <pc:sldMk cId="2544589764" sldId="974"/>
        </pc:sldMkLst>
        <pc:spChg chg="mod">
          <ac:chgData name="Martin Schedlbauer" userId="99666baf021553f1" providerId="LiveId" clId="{C789825B-4B62-9146-8164-121AFE4E450C}" dt="2023-03-20T16:45:45.370" v="12" actId="207"/>
          <ac:spMkLst>
            <pc:docMk/>
            <pc:sldMk cId="2544589764" sldId="974"/>
            <ac:spMk id="8" creationId="{D7295DF2-E398-4165-888F-372EA92B86E5}"/>
          </ac:spMkLst>
        </pc:spChg>
      </pc:sldChg>
      <pc:sldChg chg="modSp mod">
        <pc:chgData name="Martin Schedlbauer" userId="99666baf021553f1" providerId="LiveId" clId="{C789825B-4B62-9146-8164-121AFE4E450C}" dt="2023-03-20T16:28:25.873" v="5" actId="27636"/>
        <pc:sldMkLst>
          <pc:docMk/>
          <pc:sldMk cId="68777532" sldId="977"/>
        </pc:sldMkLst>
        <pc:spChg chg="mod">
          <ac:chgData name="Martin Schedlbauer" userId="99666baf021553f1" providerId="LiveId" clId="{C789825B-4B62-9146-8164-121AFE4E450C}" dt="2023-03-20T16:28:25.873" v="5" actId="27636"/>
          <ac:spMkLst>
            <pc:docMk/>
            <pc:sldMk cId="68777532" sldId="977"/>
            <ac:spMk id="2" creationId="{FCE48E2F-8D8E-4485-B1BE-D426C984DC93}"/>
          </ac:spMkLst>
        </pc:spChg>
      </pc:sldChg>
      <pc:sldChg chg="addSp delSp modSp mod">
        <pc:chgData name="Martin Schedlbauer" userId="99666baf021553f1" providerId="LiveId" clId="{C789825B-4B62-9146-8164-121AFE4E450C}" dt="2023-03-20T16:51:08.400" v="15"/>
        <pc:sldMkLst>
          <pc:docMk/>
          <pc:sldMk cId="3271117730" sldId="978"/>
        </pc:sldMkLst>
        <pc:spChg chg="add del mod">
          <ac:chgData name="Martin Schedlbauer" userId="99666baf021553f1" providerId="LiveId" clId="{C789825B-4B62-9146-8164-121AFE4E450C}" dt="2023-03-20T16:51:08.400" v="15"/>
          <ac:spMkLst>
            <pc:docMk/>
            <pc:sldMk cId="3271117730" sldId="978"/>
            <ac:spMk id="3" creationId="{F0E85CBA-100C-B689-6B89-154C04A2B374}"/>
          </ac:spMkLst>
        </pc:spChg>
      </pc:sldChg>
      <pc:sldChg chg="modSp mod">
        <pc:chgData name="Martin Schedlbauer" userId="99666baf021553f1" providerId="LiveId" clId="{C789825B-4B62-9146-8164-121AFE4E450C}" dt="2023-03-20T16:57:29.252" v="26" actId="313"/>
        <pc:sldMkLst>
          <pc:docMk/>
          <pc:sldMk cId="934448628" sldId="980"/>
        </pc:sldMkLst>
        <pc:spChg chg="mod">
          <ac:chgData name="Martin Schedlbauer" userId="99666baf021553f1" providerId="LiveId" clId="{C789825B-4B62-9146-8164-121AFE4E450C}" dt="2023-03-20T16:57:29.252" v="26" actId="313"/>
          <ac:spMkLst>
            <pc:docMk/>
            <pc:sldMk cId="934448628" sldId="980"/>
            <ac:spMk id="11" creationId="{BA82E259-0990-4135-AD78-120FAF7C1A44}"/>
          </ac:spMkLst>
        </pc:spChg>
      </pc:sldChg>
      <pc:sldChg chg="addSp delSp modSp mod">
        <pc:chgData name="Martin Schedlbauer" userId="99666baf021553f1" providerId="LiveId" clId="{C789825B-4B62-9146-8164-121AFE4E450C}" dt="2023-03-20T16:57:02.182" v="18"/>
        <pc:sldMkLst>
          <pc:docMk/>
          <pc:sldMk cId="561077636" sldId="981"/>
        </pc:sldMkLst>
        <pc:spChg chg="add del mod">
          <ac:chgData name="Martin Schedlbauer" userId="99666baf021553f1" providerId="LiveId" clId="{C789825B-4B62-9146-8164-121AFE4E450C}" dt="2023-03-20T16:57:02.182" v="18"/>
          <ac:spMkLst>
            <pc:docMk/>
            <pc:sldMk cId="561077636" sldId="981"/>
            <ac:spMk id="3" creationId="{AE3379BC-FED8-6C2C-3D0E-D8A187B92CB3}"/>
          </ac:spMkLst>
        </pc:spChg>
      </pc:sldChg>
    </pc:docChg>
  </pc:docChgLst>
  <pc:docChgLst>
    <pc:chgData name="Martin Schedlbauer" userId="99666baf021553f1" providerId="LiveId" clId="{73591310-7F39-4063-9928-FB896EAC2EFE}"/>
    <pc:docChg chg="undo custSel mod addSld delSld modSld sldOrd modMainMaster">
      <pc:chgData name="Martin Schedlbauer" userId="99666baf021553f1" providerId="LiveId" clId="{73591310-7F39-4063-9928-FB896EAC2EFE}" dt="2019-09-23T18:00:10.394" v="5023" actId="1076"/>
      <pc:docMkLst>
        <pc:docMk/>
      </pc:docMkLst>
      <pc:sldChg chg="delSp">
        <pc:chgData name="Martin Schedlbauer" userId="99666baf021553f1" providerId="LiveId" clId="{73591310-7F39-4063-9928-FB896EAC2EFE}" dt="2019-09-23T17:59:00.559" v="5006" actId="478"/>
        <pc:sldMkLst>
          <pc:docMk/>
          <pc:sldMk cId="3878159969" sldId="549"/>
        </pc:sldMkLst>
        <pc:spChg chg="del">
          <ac:chgData name="Martin Schedlbauer" userId="99666baf021553f1" providerId="LiveId" clId="{73591310-7F39-4063-9928-FB896EAC2EFE}" dt="2019-09-23T17:59:00.559" v="5006" actId="478"/>
          <ac:spMkLst>
            <pc:docMk/>
            <pc:sldMk cId="3878159969" sldId="549"/>
            <ac:spMk id="8" creationId="{00000000-0000-0000-0000-000000000000}"/>
          </ac:spMkLst>
        </pc:spChg>
      </pc:sldChg>
      <pc:sldMasterChg chg="modSp">
        <pc:chgData name="Martin Schedlbauer" userId="99666baf021553f1" providerId="LiveId" clId="{73591310-7F39-4063-9928-FB896EAC2EFE}" dt="2019-09-23T14:28:42.073" v="978" actId="14100"/>
        <pc:sldMasterMkLst>
          <pc:docMk/>
          <pc:sldMasterMk cId="0" sldId="2147483648"/>
        </pc:sldMasterMkLst>
        <pc:spChg chg="mod">
          <ac:chgData name="Martin Schedlbauer" userId="99666baf021553f1" providerId="LiveId" clId="{73591310-7F39-4063-9928-FB896EAC2EFE}" dt="2019-09-23T14:28:42.073" v="978" actId="14100"/>
          <ac:spMkLst>
            <pc:docMk/>
            <pc:sldMasterMk cId="0" sldId="2147483648"/>
            <ac:spMk id="2" creationId="{00000000-0000-0000-0000-000000000000}"/>
          </ac:spMkLst>
        </pc:spChg>
        <pc:spChg chg="mod">
          <ac:chgData name="Martin Schedlbauer" userId="99666baf021553f1" providerId="LiveId" clId="{73591310-7F39-4063-9928-FB896EAC2EFE}" dt="2019-09-23T14:28:05.603" v="956" actId="14100"/>
          <ac:spMkLst>
            <pc:docMk/>
            <pc:sldMasterMk cId="0" sldId="2147483648"/>
            <ac:spMk id="3" creationId="{00000000-0000-0000-0000-000000000000}"/>
          </ac:spMkLst>
        </pc:spChg>
      </pc:sldMasterChg>
    </pc:docChg>
  </pc:docChgLst>
  <pc:docChgLst>
    <pc:chgData name="Martin Schedlbauer" userId="99666baf021553f1" providerId="LiveId" clId="{1858E69A-AFD2-0147-BAEE-6B4226C9F4F0}"/>
    <pc:docChg chg="undo custSel addSld delSld modSld">
      <pc:chgData name="Martin Schedlbauer" userId="99666baf021553f1" providerId="LiveId" clId="{1858E69A-AFD2-0147-BAEE-6B4226C9F4F0}" dt="2019-09-30T17:05:18.119" v="1120" actId="20577"/>
      <pc:docMkLst>
        <pc:docMk/>
      </pc:docMkLst>
      <pc:sldChg chg="modSp">
        <pc:chgData name="Martin Schedlbauer" userId="99666baf021553f1" providerId="LiveId" clId="{1858E69A-AFD2-0147-BAEE-6B4226C9F4F0}" dt="2019-09-30T15:22:19.670" v="31" actId="20577"/>
        <pc:sldMkLst>
          <pc:docMk/>
          <pc:sldMk cId="0" sldId="256"/>
        </pc:sldMkLst>
        <pc:spChg chg="mod">
          <ac:chgData name="Martin Schedlbauer" userId="99666baf021553f1" providerId="LiveId" clId="{1858E69A-AFD2-0147-BAEE-6B4226C9F4F0}" dt="2019-09-30T15:22:19.670" v="31" actId="20577"/>
          <ac:spMkLst>
            <pc:docMk/>
            <pc:sldMk cId="0" sldId="256"/>
            <ac:spMk id="3" creationId="{00000000-0000-0000-0000-000000000000}"/>
          </ac:spMkLst>
        </pc:spChg>
      </pc:sldChg>
      <pc:sldChg chg="modSp">
        <pc:chgData name="Martin Schedlbauer" userId="99666baf021553f1" providerId="LiveId" clId="{1858E69A-AFD2-0147-BAEE-6B4226C9F4F0}" dt="2019-09-30T15:25:26.847" v="179" actId="20577"/>
        <pc:sldMkLst>
          <pc:docMk/>
          <pc:sldMk cId="1592115329" sldId="594"/>
        </pc:sldMkLst>
        <pc:spChg chg="mod">
          <ac:chgData name="Martin Schedlbauer" userId="99666baf021553f1" providerId="LiveId" clId="{1858E69A-AFD2-0147-BAEE-6B4226C9F4F0}" dt="2019-09-30T15:25:15.234" v="141" actId="20577"/>
          <ac:spMkLst>
            <pc:docMk/>
            <pc:sldMk cId="1592115329" sldId="594"/>
            <ac:spMk id="6" creationId="{00000000-0000-0000-0000-000000000000}"/>
          </ac:spMkLst>
        </pc:spChg>
        <pc:spChg chg="mod">
          <ac:chgData name="Martin Schedlbauer" userId="99666baf021553f1" providerId="LiveId" clId="{1858E69A-AFD2-0147-BAEE-6B4226C9F4F0}" dt="2019-09-30T15:25:26.847" v="179" actId="20577"/>
          <ac:spMkLst>
            <pc:docMk/>
            <pc:sldMk cId="1592115329" sldId="594"/>
            <ac:spMk id="7" creationId="{00000000-0000-0000-0000-000000000000}"/>
          </ac:spMkLst>
        </pc:spChg>
      </pc:sldChg>
      <pc:sldChg chg="modSp">
        <pc:chgData name="Martin Schedlbauer" userId="99666baf021553f1" providerId="LiveId" clId="{1858E69A-AFD2-0147-BAEE-6B4226C9F4F0}" dt="2019-09-30T17:05:18.119" v="1120" actId="20577"/>
        <pc:sldMkLst>
          <pc:docMk/>
          <pc:sldMk cId="2447915915" sldId="595"/>
        </pc:sldMkLst>
        <pc:spChg chg="mod">
          <ac:chgData name="Martin Schedlbauer" userId="99666baf021553f1" providerId="LiveId" clId="{1858E69A-AFD2-0147-BAEE-6B4226C9F4F0}" dt="2019-09-30T17:05:18.119" v="1120" actId="20577"/>
          <ac:spMkLst>
            <pc:docMk/>
            <pc:sldMk cId="2447915915" sldId="595"/>
            <ac:spMk id="7" creationId="{E2A0A972-37C4-3042-AADA-8233DC3A4785}"/>
          </ac:spMkLst>
        </pc:spChg>
      </pc:sldChg>
      <pc:sldChg chg="addSp delSp modSp add">
        <pc:chgData name="Martin Schedlbauer" userId="99666baf021553f1" providerId="LiveId" clId="{1858E69A-AFD2-0147-BAEE-6B4226C9F4F0}" dt="2019-09-30T16:24:54.513" v="1037" actId="20577"/>
        <pc:sldMkLst>
          <pc:docMk/>
          <pc:sldMk cId="4115314986" sldId="621"/>
        </pc:sldMkLst>
        <pc:spChg chg="mod">
          <ac:chgData name="Martin Schedlbauer" userId="99666baf021553f1" providerId="LiveId" clId="{1858E69A-AFD2-0147-BAEE-6B4226C9F4F0}" dt="2019-09-30T15:28:55.957" v="231" actId="20577"/>
          <ac:spMkLst>
            <pc:docMk/>
            <pc:sldMk cId="4115314986" sldId="621"/>
            <ac:spMk id="2" creationId="{58EDB9E4-7F30-44EE-BFD1-A5A73EAA26CC}"/>
          </ac:spMkLst>
        </pc:spChg>
        <pc:spChg chg="mod">
          <ac:chgData name="Martin Schedlbauer" userId="99666baf021553f1" providerId="LiveId" clId="{1858E69A-AFD2-0147-BAEE-6B4226C9F4F0}" dt="2019-09-30T16:24:54.513" v="1037" actId="20577"/>
          <ac:spMkLst>
            <pc:docMk/>
            <pc:sldMk cId="4115314986" sldId="621"/>
            <ac:spMk id="7" creationId="{EAF1A768-4C54-4336-BA9E-2EDDDDA8C06A}"/>
          </ac:spMkLst>
        </pc:spChg>
        <pc:spChg chg="del">
          <ac:chgData name="Martin Schedlbauer" userId="99666baf021553f1" providerId="LiveId" clId="{1858E69A-AFD2-0147-BAEE-6B4226C9F4F0}" dt="2019-09-30T15:30:02.466" v="242" actId="478"/>
          <ac:spMkLst>
            <pc:docMk/>
            <pc:sldMk cId="4115314986" sldId="621"/>
            <ac:spMk id="8" creationId="{2D2DA9A7-5FDE-4D19-A413-0DE44267924C}"/>
          </ac:spMkLst>
        </pc:spChg>
        <pc:spChg chg="del mod">
          <ac:chgData name="Martin Schedlbauer" userId="99666baf021553f1" providerId="LiveId" clId="{1858E69A-AFD2-0147-BAEE-6B4226C9F4F0}" dt="2019-09-30T15:30:31.038" v="257" actId="478"/>
          <ac:spMkLst>
            <pc:docMk/>
            <pc:sldMk cId="4115314986" sldId="621"/>
            <ac:spMk id="9" creationId="{83313A72-B39E-4C64-AE20-598390784815}"/>
          </ac:spMkLst>
        </pc:spChg>
        <pc:spChg chg="del">
          <ac:chgData name="Martin Schedlbauer" userId="99666baf021553f1" providerId="LiveId" clId="{1858E69A-AFD2-0147-BAEE-6B4226C9F4F0}" dt="2019-09-30T15:30:34.798" v="258" actId="478"/>
          <ac:spMkLst>
            <pc:docMk/>
            <pc:sldMk cId="4115314986" sldId="621"/>
            <ac:spMk id="10" creationId="{C76D6586-CE43-4BB0-ACB3-04D99900968F}"/>
          </ac:spMkLst>
        </pc:spChg>
        <pc:spChg chg="del">
          <ac:chgData name="Martin Schedlbauer" userId="99666baf021553f1" providerId="LiveId" clId="{1858E69A-AFD2-0147-BAEE-6B4226C9F4F0}" dt="2019-09-30T15:30:36.990" v="259" actId="478"/>
          <ac:spMkLst>
            <pc:docMk/>
            <pc:sldMk cId="4115314986" sldId="621"/>
            <ac:spMk id="11" creationId="{A735142D-1442-4641-873D-24747E9E7BDD}"/>
          </ac:spMkLst>
        </pc:spChg>
        <pc:spChg chg="del">
          <ac:chgData name="Martin Schedlbauer" userId="99666baf021553f1" providerId="LiveId" clId="{1858E69A-AFD2-0147-BAEE-6B4226C9F4F0}" dt="2019-09-30T15:32:02.559" v="336" actId="478"/>
          <ac:spMkLst>
            <pc:docMk/>
            <pc:sldMk cId="4115314986" sldId="621"/>
            <ac:spMk id="12" creationId="{D778A551-8F30-42A8-A684-1D5460565C6B}"/>
          </ac:spMkLst>
        </pc:spChg>
        <pc:spChg chg="add mod">
          <ac:chgData name="Martin Schedlbauer" userId="99666baf021553f1" providerId="LiveId" clId="{1858E69A-AFD2-0147-BAEE-6B4226C9F4F0}" dt="2019-09-30T16:04:11.538" v="708" actId="113"/>
          <ac:spMkLst>
            <pc:docMk/>
            <pc:sldMk cId="4115314986" sldId="621"/>
            <ac:spMk id="13" creationId="{6CDF3F48-36E0-B64A-BF46-9A6DF4ADC36E}"/>
          </ac:spMkLst>
        </pc:spChg>
        <pc:spChg chg="add mod">
          <ac:chgData name="Martin Schedlbauer" userId="99666baf021553f1" providerId="LiveId" clId="{1858E69A-AFD2-0147-BAEE-6B4226C9F4F0}" dt="2019-09-30T16:03:35.951" v="694" actId="20577"/>
          <ac:spMkLst>
            <pc:docMk/>
            <pc:sldMk cId="4115314986" sldId="621"/>
            <ac:spMk id="14" creationId="{BFED5CF3-4F8C-8341-A6E3-B15C653BB130}"/>
          </ac:spMkLst>
        </pc:spChg>
        <pc:spChg chg="add mod">
          <ac:chgData name="Martin Schedlbauer" userId="99666baf021553f1" providerId="LiveId" clId="{1858E69A-AFD2-0147-BAEE-6B4226C9F4F0}" dt="2019-09-30T16:04:30.743" v="716" actId="20577"/>
          <ac:spMkLst>
            <pc:docMk/>
            <pc:sldMk cId="4115314986" sldId="621"/>
            <ac:spMk id="15" creationId="{902F6241-188E-864E-B617-EA6481779342}"/>
          </ac:spMkLst>
        </pc:spChg>
        <pc:spChg chg="add mod">
          <ac:chgData name="Martin Schedlbauer" userId="99666baf021553f1" providerId="LiveId" clId="{1858E69A-AFD2-0147-BAEE-6B4226C9F4F0}" dt="2019-09-30T16:04:59.176" v="732" actId="14100"/>
          <ac:spMkLst>
            <pc:docMk/>
            <pc:sldMk cId="4115314986" sldId="621"/>
            <ac:spMk id="16" creationId="{737F5EB6-2F1E-B947-B84F-C12115C4FC73}"/>
          </ac:spMkLst>
        </pc:spChg>
        <pc:spChg chg="add mod">
          <ac:chgData name="Martin Schedlbauer" userId="99666baf021553f1" providerId="LiveId" clId="{1858E69A-AFD2-0147-BAEE-6B4226C9F4F0}" dt="2019-09-30T16:05:12.598" v="738" actId="20577"/>
          <ac:spMkLst>
            <pc:docMk/>
            <pc:sldMk cId="4115314986" sldId="621"/>
            <ac:spMk id="17" creationId="{C173B11C-EAF3-5E49-9C32-F66B57537481}"/>
          </ac:spMkLst>
        </pc:spChg>
        <pc:graphicFrameChg chg="add mod">
          <ac:chgData name="Martin Schedlbauer" userId="99666baf021553f1" providerId="LiveId" clId="{1858E69A-AFD2-0147-BAEE-6B4226C9F4F0}" dt="2019-09-30T16:03:25.169" v="686" actId="208"/>
          <ac:graphicFrameMkLst>
            <pc:docMk/>
            <pc:sldMk cId="4115314986" sldId="621"/>
            <ac:graphicFrameMk id="6" creationId="{237F5BD1-1F79-A141-A572-BCABBBA42D05}"/>
          </ac:graphicFrameMkLst>
        </pc:graphicFrameChg>
      </pc:sldChg>
    </pc:docChg>
  </pc:docChgLst>
  <pc:docChgLst>
    <pc:chgData name="Martin Schedlbauer" userId="99666baf021553f1" providerId="LiveId" clId="{4A9B3513-0F72-4E39-A8E5-B834584A8B08}"/>
    <pc:docChg chg="custSel modMainMaster">
      <pc:chgData name="Martin Schedlbauer" userId="99666baf021553f1" providerId="LiveId" clId="{4A9B3513-0F72-4E39-A8E5-B834584A8B08}" dt="2023-03-23T19:14:46.695" v="9" actId="29295"/>
      <pc:docMkLst>
        <pc:docMk/>
      </pc:docMkLst>
      <pc:sldMasterChg chg="addSp delSp modSp mod">
        <pc:chgData name="Martin Schedlbauer" userId="99666baf021553f1" providerId="LiveId" clId="{4A9B3513-0F72-4E39-A8E5-B834584A8B08}" dt="2023-03-23T19:14:46.695" v="9" actId="29295"/>
        <pc:sldMasterMkLst>
          <pc:docMk/>
          <pc:sldMasterMk cId="0" sldId="2147483648"/>
        </pc:sldMasterMkLst>
        <pc:picChg chg="del">
          <ac:chgData name="Martin Schedlbauer" userId="99666baf021553f1" providerId="LiveId" clId="{4A9B3513-0F72-4E39-A8E5-B834584A8B08}" dt="2023-03-23T19:14:02.061" v="0" actId="478"/>
          <ac:picMkLst>
            <pc:docMk/>
            <pc:sldMasterMk cId="0" sldId="2147483648"/>
            <ac:picMk id="7" creationId="{00000000-0000-0000-0000-000000000000}"/>
          </ac:picMkLst>
        </pc:picChg>
        <pc:picChg chg="add del mod">
          <ac:chgData name="Martin Schedlbauer" userId="99666baf021553f1" providerId="LiveId" clId="{4A9B3513-0F72-4E39-A8E5-B834584A8B08}" dt="2023-03-23T19:14:04.981" v="2" actId="478"/>
          <ac:picMkLst>
            <pc:docMk/>
            <pc:sldMasterMk cId="0" sldId="2147483648"/>
            <ac:picMk id="8" creationId="{F11F4C45-A460-19D6-2CF9-58FDEEF3A901}"/>
          </ac:picMkLst>
        </pc:picChg>
        <pc:picChg chg="add mod">
          <ac:chgData name="Martin Schedlbauer" userId="99666baf021553f1" providerId="LiveId" clId="{4A9B3513-0F72-4E39-A8E5-B834584A8B08}" dt="2023-03-23T19:14:46.695" v="9" actId="29295"/>
          <ac:picMkLst>
            <pc:docMk/>
            <pc:sldMasterMk cId="0" sldId="2147483648"/>
            <ac:picMk id="10" creationId="{C5A92F64-40A9-BD88-CFB0-DB249AA211AA}"/>
          </ac:picMkLst>
        </pc:picChg>
      </pc:sldMasterChg>
    </pc:docChg>
  </pc:docChgLst>
  <pc:docChgLst>
    <pc:chgData name="Martin Schedlbauer" userId="99666baf021553f1" providerId="LiveId" clId="{9D6ED210-239C-FA47-8451-37F98B494F15}"/>
    <pc:docChg chg="undo custSel mod addSld delSld modSld sldOrd modMainMaster">
      <pc:chgData name="Martin Schedlbauer" userId="99666baf021553f1" providerId="LiveId" clId="{9D6ED210-239C-FA47-8451-37F98B494F15}" dt="2019-09-22T16:29:03.791" v="2660" actId="13926"/>
      <pc:docMkLst>
        <pc:docMk/>
      </pc:docMkLst>
      <pc:sldChg chg="addSp delSp modSp">
        <pc:chgData name="Martin Schedlbauer" userId="99666baf021553f1" providerId="LiveId" clId="{9D6ED210-239C-FA47-8451-37F98B494F15}" dt="2019-09-20T21:37:39.487" v="69" actId="20577"/>
        <pc:sldMkLst>
          <pc:docMk/>
          <pc:sldMk cId="0" sldId="256"/>
        </pc:sldMkLst>
        <pc:spChg chg="mod">
          <ac:chgData name="Martin Schedlbauer" userId="99666baf021553f1" providerId="LiveId" clId="{9D6ED210-239C-FA47-8451-37F98B494F15}" dt="2019-09-20T21:37:39.487" v="69" actId="20577"/>
          <ac:spMkLst>
            <pc:docMk/>
            <pc:sldMk cId="0" sldId="256"/>
            <ac:spMk id="3" creationId="{00000000-0000-0000-0000-000000000000}"/>
          </ac:spMkLst>
        </pc:spChg>
        <pc:picChg chg="del">
          <ac:chgData name="Martin Schedlbauer" userId="99666baf021553f1" providerId="LiveId" clId="{9D6ED210-239C-FA47-8451-37F98B494F15}" dt="2019-09-20T21:36:04.473" v="36" actId="478"/>
          <ac:picMkLst>
            <pc:docMk/>
            <pc:sldMk cId="0" sldId="256"/>
            <ac:picMk id="4" creationId="{00000000-0000-0000-0000-000000000000}"/>
          </ac:picMkLst>
        </pc:picChg>
        <pc:picChg chg="add mod">
          <ac:chgData name="Martin Schedlbauer" userId="99666baf021553f1" providerId="LiveId" clId="{9D6ED210-239C-FA47-8451-37F98B494F15}" dt="2019-09-20T21:36:37.739" v="39" actId="14100"/>
          <ac:picMkLst>
            <pc:docMk/>
            <pc:sldMk cId="0" sldId="256"/>
            <ac:picMk id="6" creationId="{1B499E0C-D7DA-8541-B620-75C5F0BB101D}"/>
          </ac:picMkLst>
        </pc:picChg>
      </pc:sldChg>
      <pc:sldMasterChg chg="modSp">
        <pc:chgData name="Martin Schedlbauer" userId="99666baf021553f1" providerId="LiveId" clId="{9D6ED210-239C-FA47-8451-37F98B494F15}" dt="2019-09-20T21:37:17.754" v="60" actId="20577"/>
        <pc:sldMasterMkLst>
          <pc:docMk/>
          <pc:sldMasterMk cId="0" sldId="2147483648"/>
        </pc:sldMasterMkLst>
        <pc:spChg chg="mod">
          <ac:chgData name="Martin Schedlbauer" userId="99666baf021553f1" providerId="LiveId" clId="{9D6ED210-239C-FA47-8451-37F98B494F15}" dt="2019-09-20T21:37:17.754" v="60" actId="20577"/>
          <ac:spMkLst>
            <pc:docMk/>
            <pc:sldMasterMk cId="0" sldId="2147483648"/>
            <ac:spMk id="5" creationId="{00000000-0000-0000-0000-000000000000}"/>
          </ac:spMkLst>
        </pc:spChg>
        <pc:picChg chg="mod">
          <ac:chgData name="Martin Schedlbauer" userId="99666baf021553f1" providerId="LiveId" clId="{9D6ED210-239C-FA47-8451-37F98B494F15}" dt="2019-09-20T21:37:07.962" v="42" actId="1076"/>
          <ac:picMkLst>
            <pc:docMk/>
            <pc:sldMasterMk cId="0" sldId="2147483648"/>
            <ac:picMk id="7" creationId="{00000000-0000-0000-0000-000000000000}"/>
          </ac:picMkLst>
        </pc:picChg>
      </pc:sldMasterChg>
    </pc:docChg>
  </pc:docChgLst>
  <pc:docChgLst>
    <pc:chgData name="Martin Schedlbauer" userId="99666baf021553f1" providerId="LiveId" clId="{0EB0ACC3-7ABD-1A46-B728-3E30C07A9841}"/>
    <pc:docChg chg="modSld">
      <pc:chgData name="Martin Schedlbauer" userId="99666baf021553f1" providerId="LiveId" clId="{0EB0ACC3-7ABD-1A46-B728-3E30C07A9841}" dt="2022-03-22T15:13:53.306" v="0" actId="20577"/>
      <pc:docMkLst>
        <pc:docMk/>
      </pc:docMkLst>
      <pc:sldChg chg="modSp mod">
        <pc:chgData name="Martin Schedlbauer" userId="99666baf021553f1" providerId="LiveId" clId="{0EB0ACC3-7ABD-1A46-B728-3E30C07A9841}" dt="2022-03-22T15:13:53.306" v="0" actId="20577"/>
        <pc:sldMkLst>
          <pc:docMk/>
          <pc:sldMk cId="0" sldId="256"/>
        </pc:sldMkLst>
        <pc:spChg chg="mod">
          <ac:chgData name="Martin Schedlbauer" userId="99666baf021553f1" providerId="LiveId" clId="{0EB0ACC3-7ABD-1A46-B728-3E30C07A9841}" dt="2022-03-22T15:13:53.306" v="0" actId="20577"/>
          <ac:spMkLst>
            <pc:docMk/>
            <pc:sldMk cId="0" sldId="256"/>
            <ac:spMk id="2" creationId="{00000000-0000-0000-0000-000000000000}"/>
          </ac:spMkLst>
        </pc:spChg>
      </pc:sldChg>
    </pc:docChg>
  </pc:docChgLst>
  <pc:docChgLst>
    <pc:chgData name="Martin Schedlbauer" userId="99666baf021553f1" providerId="LiveId" clId="{A1682546-9C0C-414A-A7AE-C19BB35051E8}"/>
    <pc:docChg chg="undo custSel addSld modSld modMainMaster">
      <pc:chgData name="Martin Schedlbauer" userId="99666baf021553f1" providerId="LiveId" clId="{A1682546-9C0C-414A-A7AE-C19BB35051E8}" dt="2021-03-16T16:41:23.720" v="1111" actId="20577"/>
      <pc:docMkLst>
        <pc:docMk/>
      </pc:docMkLst>
      <pc:sldChg chg="addSp delSp modSp add mod">
        <pc:chgData name="Martin Schedlbauer" userId="99666baf021553f1" providerId="LiveId" clId="{A1682546-9C0C-414A-A7AE-C19BB35051E8}" dt="2021-03-16T16:31:36.782" v="528" actId="20577"/>
        <pc:sldMkLst>
          <pc:docMk/>
          <pc:sldMk cId="2956780178" sldId="984"/>
        </pc:sldMkLst>
        <pc:spChg chg="mod">
          <ac:chgData name="Martin Schedlbauer" userId="99666baf021553f1" providerId="LiveId" clId="{A1682546-9C0C-414A-A7AE-C19BB35051E8}" dt="2021-03-16T16:28:52.494" v="235" actId="14100"/>
          <ac:spMkLst>
            <pc:docMk/>
            <pc:sldMk cId="2956780178" sldId="984"/>
            <ac:spMk id="2" creationId="{E63EED8B-E080-449F-BB93-E35C17BF125C}"/>
          </ac:spMkLst>
        </pc:spChg>
        <pc:spChg chg="mod">
          <ac:chgData name="Martin Schedlbauer" userId="99666baf021553f1" providerId="LiveId" clId="{A1682546-9C0C-414A-A7AE-C19BB35051E8}" dt="2021-03-16T16:30:00.132" v="390" actId="113"/>
          <ac:spMkLst>
            <pc:docMk/>
            <pc:sldMk cId="2956780178" sldId="984"/>
            <ac:spMk id="4" creationId="{58E48989-02FA-41DE-8E9D-37D201B4A23E}"/>
          </ac:spMkLst>
        </pc:spChg>
        <pc:spChg chg="add del mod">
          <ac:chgData name="Martin Schedlbauer" userId="99666baf021553f1" providerId="LiveId" clId="{A1682546-9C0C-414A-A7AE-C19BB35051E8}" dt="2021-03-16T16:31:19.524" v="523" actId="478"/>
          <ac:spMkLst>
            <pc:docMk/>
            <pc:sldMk cId="2956780178" sldId="984"/>
            <ac:spMk id="8" creationId="{D7295DF2-E398-4165-888F-372EA92B86E5}"/>
          </ac:spMkLst>
        </pc:spChg>
        <pc:spChg chg="add del">
          <ac:chgData name="Martin Schedlbauer" userId="99666baf021553f1" providerId="LiveId" clId="{A1682546-9C0C-414A-A7AE-C19BB35051E8}" dt="2021-03-16T16:31:21.867" v="524" actId="478"/>
          <ac:spMkLst>
            <pc:docMk/>
            <pc:sldMk cId="2956780178" sldId="984"/>
            <ac:spMk id="9" creationId="{71F2DD5C-1E36-4420-BCA3-9E360A3B705A}"/>
          </ac:spMkLst>
        </pc:spChg>
        <pc:spChg chg="del">
          <ac:chgData name="Martin Schedlbauer" userId="99666baf021553f1" providerId="LiveId" clId="{A1682546-9C0C-414A-A7AE-C19BB35051E8}" dt="2021-03-16T16:28:08.167" v="187" actId="478"/>
          <ac:spMkLst>
            <pc:docMk/>
            <pc:sldMk cId="2956780178" sldId="984"/>
            <ac:spMk id="10" creationId="{BE0DF26E-E12E-4116-A364-0B9BA9FF39D5}"/>
          </ac:spMkLst>
        </pc:spChg>
        <pc:spChg chg="del">
          <ac:chgData name="Martin Schedlbauer" userId="99666baf021553f1" providerId="LiveId" clId="{A1682546-9C0C-414A-A7AE-C19BB35051E8}" dt="2021-03-16T16:28:08.167" v="187" actId="478"/>
          <ac:spMkLst>
            <pc:docMk/>
            <pc:sldMk cId="2956780178" sldId="984"/>
            <ac:spMk id="11" creationId="{5AB67F02-99BE-4F2C-90B6-19B5CF702DC0}"/>
          </ac:spMkLst>
        </pc:spChg>
        <pc:spChg chg="mod">
          <ac:chgData name="Martin Schedlbauer" userId="99666baf021553f1" providerId="LiveId" clId="{A1682546-9C0C-414A-A7AE-C19BB35051E8}" dt="2021-03-16T16:31:36.782" v="528" actId="20577"/>
          <ac:spMkLst>
            <pc:docMk/>
            <pc:sldMk cId="2956780178" sldId="984"/>
            <ac:spMk id="13" creationId="{537B01D2-3C46-4FAA-BDA3-D2751577D8A5}"/>
          </ac:spMkLst>
        </pc:spChg>
      </pc:sldChg>
      <pc:sldChg chg="delSp modSp add mod">
        <pc:chgData name="Martin Schedlbauer" userId="99666baf021553f1" providerId="LiveId" clId="{A1682546-9C0C-414A-A7AE-C19BB35051E8}" dt="2021-03-16T16:41:23.720" v="1111" actId="20577"/>
        <pc:sldMkLst>
          <pc:docMk/>
          <pc:sldMk cId="3268825024" sldId="985"/>
        </pc:sldMkLst>
        <pc:spChg chg="mod">
          <ac:chgData name="Martin Schedlbauer" userId="99666baf021553f1" providerId="LiveId" clId="{A1682546-9C0C-414A-A7AE-C19BB35051E8}" dt="2021-03-16T16:33:08.275" v="556" actId="20577"/>
          <ac:spMkLst>
            <pc:docMk/>
            <pc:sldMk cId="3268825024" sldId="985"/>
            <ac:spMk id="2" creationId="{E63EED8B-E080-449F-BB93-E35C17BF125C}"/>
          </ac:spMkLst>
        </pc:spChg>
        <pc:spChg chg="mod">
          <ac:chgData name="Martin Schedlbauer" userId="99666baf021553f1" providerId="LiveId" clId="{A1682546-9C0C-414A-A7AE-C19BB35051E8}" dt="2021-03-16T16:33:42.508" v="672" actId="20577"/>
          <ac:spMkLst>
            <pc:docMk/>
            <pc:sldMk cId="3268825024" sldId="985"/>
            <ac:spMk id="4" creationId="{58E48989-02FA-41DE-8E9D-37D201B4A23E}"/>
          </ac:spMkLst>
        </pc:spChg>
        <pc:spChg chg="mod">
          <ac:chgData name="Martin Schedlbauer" userId="99666baf021553f1" providerId="LiveId" clId="{A1682546-9C0C-414A-A7AE-C19BB35051E8}" dt="2021-03-16T16:41:23.720" v="1111" actId="20577"/>
          <ac:spMkLst>
            <pc:docMk/>
            <pc:sldMk cId="3268825024" sldId="985"/>
            <ac:spMk id="8" creationId="{D7295DF2-E398-4165-888F-372EA92B86E5}"/>
          </ac:spMkLst>
        </pc:spChg>
        <pc:spChg chg="del mod">
          <ac:chgData name="Martin Schedlbauer" userId="99666baf021553f1" providerId="LiveId" clId="{A1682546-9C0C-414A-A7AE-C19BB35051E8}" dt="2021-03-16T16:40:22.117" v="1045"/>
          <ac:spMkLst>
            <pc:docMk/>
            <pc:sldMk cId="3268825024" sldId="985"/>
            <ac:spMk id="13" creationId="{537B01D2-3C46-4FAA-BDA3-D2751577D8A5}"/>
          </ac:spMkLst>
        </pc:spChg>
      </pc:sldChg>
      <pc:sldChg chg="delSp modSp add mod">
        <pc:chgData name="Martin Schedlbauer" userId="99666baf021553f1" providerId="LiveId" clId="{A1682546-9C0C-414A-A7AE-C19BB35051E8}" dt="2021-03-16T16:39:16.026" v="1035" actId="20577"/>
        <pc:sldMkLst>
          <pc:docMk/>
          <pc:sldMk cId="1120114855" sldId="986"/>
        </pc:sldMkLst>
        <pc:spChg chg="mod">
          <ac:chgData name="Martin Schedlbauer" userId="99666baf021553f1" providerId="LiveId" clId="{A1682546-9C0C-414A-A7AE-C19BB35051E8}" dt="2021-03-16T16:36:31.509" v="901" actId="313"/>
          <ac:spMkLst>
            <pc:docMk/>
            <pc:sldMk cId="1120114855" sldId="986"/>
            <ac:spMk id="2" creationId="{E63EED8B-E080-449F-BB93-E35C17BF125C}"/>
          </ac:spMkLst>
        </pc:spChg>
        <pc:spChg chg="mod">
          <ac:chgData name="Martin Schedlbauer" userId="99666baf021553f1" providerId="LiveId" clId="{A1682546-9C0C-414A-A7AE-C19BB35051E8}" dt="2021-03-16T16:35:42.976" v="822" actId="114"/>
          <ac:spMkLst>
            <pc:docMk/>
            <pc:sldMk cId="1120114855" sldId="986"/>
            <ac:spMk id="4" creationId="{58E48989-02FA-41DE-8E9D-37D201B4A23E}"/>
          </ac:spMkLst>
        </pc:spChg>
        <pc:spChg chg="mod">
          <ac:chgData name="Martin Schedlbauer" userId="99666baf021553f1" providerId="LiveId" clId="{A1682546-9C0C-414A-A7AE-C19BB35051E8}" dt="2021-03-16T16:39:16.026" v="1035" actId="20577"/>
          <ac:spMkLst>
            <pc:docMk/>
            <pc:sldMk cId="1120114855" sldId="986"/>
            <ac:spMk id="8" creationId="{D7295DF2-E398-4165-888F-372EA92B86E5}"/>
          </ac:spMkLst>
        </pc:spChg>
        <pc:spChg chg="del">
          <ac:chgData name="Martin Schedlbauer" userId="99666baf021553f1" providerId="LiveId" clId="{A1682546-9C0C-414A-A7AE-C19BB35051E8}" dt="2021-03-16T16:37:19.074" v="976" actId="478"/>
          <ac:spMkLst>
            <pc:docMk/>
            <pc:sldMk cId="1120114855" sldId="986"/>
            <ac:spMk id="10" creationId="{BE0DF26E-E12E-4116-A364-0B9BA9FF39D5}"/>
          </ac:spMkLst>
        </pc:spChg>
        <pc:spChg chg="mod">
          <ac:chgData name="Martin Schedlbauer" userId="99666baf021553f1" providerId="LiveId" clId="{A1682546-9C0C-414A-A7AE-C19BB35051E8}" dt="2021-03-16T16:37:58.856" v="1005" actId="313"/>
          <ac:spMkLst>
            <pc:docMk/>
            <pc:sldMk cId="1120114855" sldId="986"/>
            <ac:spMk id="13" creationId="{537B01D2-3C46-4FAA-BDA3-D2751577D8A5}"/>
          </ac:spMkLst>
        </pc:spChg>
      </pc:sldChg>
      <pc:sldMasterChg chg="modSp mod">
        <pc:chgData name="Martin Schedlbauer" userId="99666baf021553f1" providerId="LiveId" clId="{A1682546-9C0C-414A-A7AE-C19BB35051E8}" dt="2021-03-16T16:24:50.041" v="2" actId="14100"/>
        <pc:sldMasterMkLst>
          <pc:docMk/>
          <pc:sldMasterMk cId="0" sldId="2147483648"/>
        </pc:sldMasterMkLst>
        <pc:picChg chg="mod">
          <ac:chgData name="Martin Schedlbauer" userId="99666baf021553f1" providerId="LiveId" clId="{A1682546-9C0C-414A-A7AE-C19BB35051E8}" dt="2021-03-16T16:24:50.041" v="2" actId="14100"/>
          <ac:picMkLst>
            <pc:docMk/>
            <pc:sldMasterMk cId="0" sldId="2147483648"/>
            <ac:picMk id="7" creationId="{00000000-0000-0000-0000-000000000000}"/>
          </ac:picMkLst>
        </pc:picChg>
      </pc:sldMasterChg>
    </pc:docChg>
  </pc:docChgLst>
  <pc:docChgLst>
    <pc:chgData name="Martin Schedlbauer" userId="99666baf021553f1" providerId="LiveId" clId="{57276C8E-760D-0F41-92BB-68D7C1AB3825}"/>
    <pc:docChg chg="modSld">
      <pc:chgData name="Martin Schedlbauer" userId="99666baf021553f1" providerId="LiveId" clId="{57276C8E-760D-0F41-92BB-68D7C1AB3825}" dt="2022-03-21T15:36:41.217" v="1" actId="20577"/>
      <pc:docMkLst>
        <pc:docMk/>
      </pc:docMkLst>
      <pc:sldChg chg="modSp mod">
        <pc:chgData name="Martin Schedlbauer" userId="99666baf021553f1" providerId="LiveId" clId="{57276C8E-760D-0F41-92BB-68D7C1AB3825}" dt="2022-03-21T15:36:41.217" v="1" actId="20577"/>
        <pc:sldMkLst>
          <pc:docMk/>
          <pc:sldMk cId="4131478536" sldId="636"/>
        </pc:sldMkLst>
        <pc:spChg chg="mod">
          <ac:chgData name="Martin Schedlbauer" userId="99666baf021553f1" providerId="LiveId" clId="{57276C8E-760D-0F41-92BB-68D7C1AB3825}" dt="2022-03-21T15:36:41.217" v="1" actId="20577"/>
          <ac:spMkLst>
            <pc:docMk/>
            <pc:sldMk cId="4131478536" sldId="636"/>
            <ac:spMk id="2" creationId="{E63EED8B-E080-449F-BB93-E35C17BF125C}"/>
          </ac:spMkLst>
        </pc:spChg>
      </pc:sldChg>
    </pc:docChg>
  </pc:docChgLst>
  <pc:docChgLst>
    <pc:chgData name="Martin Schedlbauer" userId="99666baf021553f1" providerId="Windows Live" clId="Web-{15E9EB83-7EDB-4378-B5A0-B59585C25541}"/>
    <pc:docChg chg="modSld">
      <pc:chgData name="Martin Schedlbauer" userId="99666baf021553f1" providerId="Windows Live" clId="Web-{15E9EB83-7EDB-4378-B5A0-B59585C25541}" dt="2023-11-02T16:25:05.483" v="4" actId="20577"/>
      <pc:docMkLst>
        <pc:docMk/>
      </pc:docMkLst>
      <pc:sldChg chg="modSp">
        <pc:chgData name="Martin Schedlbauer" userId="99666baf021553f1" providerId="Windows Live" clId="Web-{15E9EB83-7EDB-4378-B5A0-B59585C25541}" dt="2023-11-02T16:25:05.483" v="4" actId="20577"/>
        <pc:sldMkLst>
          <pc:docMk/>
          <pc:sldMk cId="4131478536" sldId="636"/>
        </pc:sldMkLst>
        <pc:spChg chg="mod">
          <ac:chgData name="Martin Schedlbauer" userId="99666baf021553f1" providerId="Windows Live" clId="Web-{15E9EB83-7EDB-4378-B5A0-B59585C25541}" dt="2023-11-02T16:25:05.483" v="4" actId="20577"/>
          <ac:spMkLst>
            <pc:docMk/>
            <pc:sldMk cId="4131478536" sldId="636"/>
            <ac:spMk id="3" creationId="{99AAE37E-8121-4FE2-B099-A23D23D10AFC}"/>
          </ac:spMkLst>
        </pc:spChg>
      </pc:sldChg>
    </pc:docChg>
  </pc:docChgLst>
  <pc:docChgLst>
    <pc:chgData name="Martin Schedlbauer" userId="99666baf021553f1" providerId="Windows Live" clId="Web-{09587A45-D034-4D34-88FD-0B709DF7FFCA}"/>
    <pc:docChg chg="modSld">
      <pc:chgData name="Martin Schedlbauer" userId="99666baf021553f1" providerId="Windows Live" clId="Web-{09587A45-D034-4D34-88FD-0B709DF7FFCA}" dt="2019-09-30T19:03:33.809" v="4" actId="20577"/>
      <pc:docMkLst>
        <pc:docMk/>
      </pc:docMkLst>
      <pc:sldChg chg="modSp">
        <pc:chgData name="Martin Schedlbauer" userId="99666baf021553f1" providerId="Windows Live" clId="Web-{09587A45-D034-4D34-88FD-0B709DF7FFCA}" dt="2019-09-30T19:03:32.668" v="2" actId="20577"/>
        <pc:sldMkLst>
          <pc:docMk/>
          <pc:sldMk cId="2447915915" sldId="595"/>
        </pc:sldMkLst>
        <pc:spChg chg="mod">
          <ac:chgData name="Martin Schedlbauer" userId="99666baf021553f1" providerId="Windows Live" clId="Web-{09587A45-D034-4D34-88FD-0B709DF7FFCA}" dt="2019-09-30T19:03:32.668" v="2" actId="20577"/>
          <ac:spMkLst>
            <pc:docMk/>
            <pc:sldMk cId="2447915915" sldId="595"/>
            <ac:spMk id="7" creationId="{E2A0A972-37C4-3042-AADA-8233DC3A4785}"/>
          </ac:spMkLst>
        </pc:spChg>
      </pc:sldChg>
    </pc:docChg>
  </pc:docChgLst>
  <pc:docChgLst>
    <pc:chgData name="Martin Schedlbauer" userId="99666baf021553f1" providerId="LiveId" clId="{963B5A08-AF5A-F24B-828A-725752B017BA}"/>
    <pc:docChg chg="undo custSel addSld modSld sldOrd">
      <pc:chgData name="Martin Schedlbauer" userId="99666baf021553f1" providerId="LiveId" clId="{963B5A08-AF5A-F24B-828A-725752B017BA}" dt="2019-09-25T18:48:46.187" v="1474" actId="20577"/>
      <pc:docMkLst>
        <pc:docMk/>
      </pc:docMkLst>
      <pc:sldChg chg="modSp add ord">
        <pc:chgData name="Martin Schedlbauer" userId="99666baf021553f1" providerId="LiveId" clId="{963B5A08-AF5A-F24B-828A-725752B017BA}" dt="2019-09-23T10:49:00.509" v="853" actId="1076"/>
        <pc:sldMkLst>
          <pc:docMk/>
          <pc:sldMk cId="1592115329" sldId="594"/>
        </pc:sldMkLst>
        <pc:spChg chg="mod">
          <ac:chgData name="Martin Schedlbauer" userId="99666baf021553f1" providerId="LiveId" clId="{963B5A08-AF5A-F24B-828A-725752B017BA}" dt="2019-09-23T10:48:32.311" v="851" actId="20577"/>
          <ac:spMkLst>
            <pc:docMk/>
            <pc:sldMk cId="1592115329" sldId="594"/>
            <ac:spMk id="6" creationId="{00000000-0000-0000-0000-000000000000}"/>
          </ac:spMkLst>
        </pc:spChg>
      </pc:sldChg>
      <pc:sldChg chg="addSp delSp modSp new mod modClrScheme chgLayout">
        <pc:chgData name="Martin Schedlbauer" userId="99666baf021553f1" providerId="LiveId" clId="{963B5A08-AF5A-F24B-828A-725752B017BA}" dt="2019-09-25T18:48:46.187" v="1474" actId="20577"/>
        <pc:sldMkLst>
          <pc:docMk/>
          <pc:sldMk cId="2447915915" sldId="595"/>
        </pc:sldMkLst>
        <pc:spChg chg="mod ord">
          <ac:chgData name="Martin Schedlbauer" userId="99666baf021553f1" providerId="LiveId" clId="{963B5A08-AF5A-F24B-828A-725752B017BA}" dt="2019-09-23T11:32:31.531" v="1057" actId="207"/>
          <ac:spMkLst>
            <pc:docMk/>
            <pc:sldMk cId="2447915915" sldId="595"/>
            <ac:spMk id="2" creationId="{D42B1768-EB61-3641-9E7A-22C88F6A3B7F}"/>
          </ac:spMkLst>
        </pc:spChg>
        <pc:spChg chg="del mod ord">
          <ac:chgData name="Martin Schedlbauer" userId="99666baf021553f1" providerId="LiveId" clId="{963B5A08-AF5A-F24B-828A-725752B017BA}" dt="2019-09-23T11:29:28.799" v="999" actId="478"/>
          <ac:spMkLst>
            <pc:docMk/>
            <pc:sldMk cId="2447915915" sldId="595"/>
            <ac:spMk id="3" creationId="{A72DD95C-8A3C-2248-8700-F4F7FF5CBF52}"/>
          </ac:spMkLst>
        </pc:spChg>
        <pc:spChg chg="mod ord">
          <ac:chgData name="Martin Schedlbauer" userId="99666baf021553f1" providerId="LiveId" clId="{963B5A08-AF5A-F24B-828A-725752B017BA}" dt="2019-09-23T10:49:16.460" v="855" actId="700"/>
          <ac:spMkLst>
            <pc:docMk/>
            <pc:sldMk cId="2447915915" sldId="595"/>
            <ac:spMk id="4" creationId="{96F58239-F1DD-AA48-A81A-331A57AE867F}"/>
          </ac:spMkLst>
        </pc:spChg>
        <pc:spChg chg="mod ord">
          <ac:chgData name="Martin Schedlbauer" userId="99666baf021553f1" providerId="LiveId" clId="{963B5A08-AF5A-F24B-828A-725752B017BA}" dt="2019-09-23T10:49:16.460" v="855" actId="700"/>
          <ac:spMkLst>
            <pc:docMk/>
            <pc:sldMk cId="2447915915" sldId="595"/>
            <ac:spMk id="5" creationId="{18735B65-A2E5-E840-90BC-FA05E76EE0D4}"/>
          </ac:spMkLst>
        </pc:spChg>
        <pc:spChg chg="mod ord">
          <ac:chgData name="Martin Schedlbauer" userId="99666baf021553f1" providerId="LiveId" clId="{963B5A08-AF5A-F24B-828A-725752B017BA}" dt="2019-09-23T10:49:16.460" v="855" actId="700"/>
          <ac:spMkLst>
            <pc:docMk/>
            <pc:sldMk cId="2447915915" sldId="595"/>
            <ac:spMk id="6" creationId="{6924FC61-8CC3-F14C-A020-019615B18F24}"/>
          </ac:spMkLst>
        </pc:spChg>
        <pc:spChg chg="add mod ord">
          <ac:chgData name="Martin Schedlbauer" userId="99666baf021553f1" providerId="LiveId" clId="{963B5A08-AF5A-F24B-828A-725752B017BA}" dt="2019-09-25T18:48:46.187" v="1474" actId="20577"/>
          <ac:spMkLst>
            <pc:docMk/>
            <pc:sldMk cId="2447915915" sldId="595"/>
            <ac:spMk id="7" creationId="{E2A0A972-37C4-3042-AADA-8233DC3A4785}"/>
          </ac:spMkLst>
        </pc:spChg>
        <pc:picChg chg="add del mod">
          <ac:chgData name="Martin Schedlbauer" userId="99666baf021553f1" providerId="LiveId" clId="{963B5A08-AF5A-F24B-828A-725752B017BA}" dt="2019-09-23T11:30:56.057" v="1006" actId="21"/>
          <ac:picMkLst>
            <pc:docMk/>
            <pc:sldMk cId="2447915915" sldId="595"/>
            <ac:picMk id="8" creationId="{1C58E810-DD61-1A4B-AC87-6A2944C8367B}"/>
          </ac:picMkLst>
        </pc:picChg>
        <pc:picChg chg="add mod">
          <ac:chgData name="Martin Schedlbauer" userId="99666baf021553f1" providerId="LiveId" clId="{963B5A08-AF5A-F24B-828A-725752B017BA}" dt="2019-09-23T11:32:42.285" v="1059" actId="1076"/>
          <ac:picMkLst>
            <pc:docMk/>
            <pc:sldMk cId="2447915915" sldId="595"/>
            <ac:picMk id="9" creationId="{A35A1B78-405D-5748-B94F-7DAD1A089CD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r>
              <a:rPr lang="en-US" dirty="0"/>
              <a:t>IS2000</a:t>
            </a:r>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4D2ED8D5-6385-4550-B26D-67CCCCBF7C19}" type="datetimeFigureOut">
              <a:rPr lang="en-US" smtClean="0"/>
              <a:t>11/2/2023</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588CA270-C59E-4F70-B09B-8474744719AD}" type="slidenum">
              <a:rPr lang="en-US" smtClean="0"/>
              <a:t>‹#›</a:t>
            </a:fld>
            <a:endParaRPr lang="en-US"/>
          </a:p>
        </p:txBody>
      </p:sp>
    </p:spTree>
    <p:extLst>
      <p:ext uri="{BB962C8B-B14F-4D97-AF65-F5344CB8AC3E}">
        <p14:creationId xmlns:p14="http://schemas.microsoft.com/office/powerpoint/2010/main" val="119539679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r>
              <a:rPr lang="en-US"/>
              <a:t>IS4300</a:t>
            </a:r>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AC0B18F0-954F-474E-800A-853E660819CA}" type="datetimeFigureOut">
              <a:rPr lang="en-US" smtClean="0"/>
              <a:t>11/2/2023</a:t>
            </a:fld>
            <a:endParaRPr lang="en-US"/>
          </a:p>
        </p:txBody>
      </p:sp>
      <p:sp>
        <p:nvSpPr>
          <p:cNvPr id="4" name="Slide Image Placeholder 3"/>
          <p:cNvSpPr>
            <a:spLocks noGrp="1" noRot="1" noChangeAspect="1"/>
          </p:cNvSpPr>
          <p:nvPr>
            <p:ph type="sldImg" idx="2"/>
          </p:nvPr>
        </p:nvSpPr>
        <p:spPr>
          <a:xfrm>
            <a:off x="425450" y="698500"/>
            <a:ext cx="62039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B787BEF0-F076-4906-A921-C330E6E308E9}" type="slidenum">
              <a:rPr lang="en-US" smtClean="0"/>
              <a:t>‹#›</a:t>
            </a:fld>
            <a:endParaRPr lang="en-US"/>
          </a:p>
        </p:txBody>
      </p:sp>
    </p:spTree>
    <p:extLst>
      <p:ext uri="{BB962C8B-B14F-4D97-AF65-F5344CB8AC3E}">
        <p14:creationId xmlns:p14="http://schemas.microsoft.com/office/powerpoint/2010/main" val="213329932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5450" y="698500"/>
            <a:ext cx="6203950" cy="34909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IS4300</a:t>
            </a:r>
          </a:p>
        </p:txBody>
      </p:sp>
      <p:sp>
        <p:nvSpPr>
          <p:cNvPr id="5" name="Slide Number Placeholder 4"/>
          <p:cNvSpPr>
            <a:spLocks noGrp="1"/>
          </p:cNvSpPr>
          <p:nvPr>
            <p:ph type="sldNum" sz="quarter" idx="11"/>
          </p:nvPr>
        </p:nvSpPr>
        <p:spPr/>
        <p:txBody>
          <a:bodyPr/>
          <a:lstStyle/>
          <a:p>
            <a:fld id="{B787BEF0-F076-4906-A921-C330E6E308E9}" type="slidenum">
              <a:rPr lang="en-US" smtClean="0"/>
              <a:t>1</a:t>
            </a:fld>
            <a:endParaRPr lang="en-US"/>
          </a:p>
        </p:txBody>
      </p:sp>
    </p:spTree>
    <p:extLst>
      <p:ext uri="{BB962C8B-B14F-4D97-AF65-F5344CB8AC3E}">
        <p14:creationId xmlns:p14="http://schemas.microsoft.com/office/powerpoint/2010/main" val="3439210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5450" y="698500"/>
            <a:ext cx="6203950" cy="34909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IS4300</a:t>
            </a:r>
          </a:p>
        </p:txBody>
      </p:sp>
      <p:sp>
        <p:nvSpPr>
          <p:cNvPr id="5" name="Slide Number Placeholder 4"/>
          <p:cNvSpPr>
            <a:spLocks noGrp="1"/>
          </p:cNvSpPr>
          <p:nvPr>
            <p:ph type="sldNum" sz="quarter" idx="11"/>
          </p:nvPr>
        </p:nvSpPr>
        <p:spPr/>
        <p:txBody>
          <a:bodyPr/>
          <a:lstStyle/>
          <a:p>
            <a:fld id="{B787BEF0-F076-4906-A921-C330E6E308E9}" type="slidenum">
              <a:rPr lang="en-US" smtClean="0"/>
              <a:t>3</a:t>
            </a:fld>
            <a:endParaRPr lang="en-US"/>
          </a:p>
        </p:txBody>
      </p:sp>
    </p:spTree>
    <p:extLst>
      <p:ext uri="{BB962C8B-B14F-4D97-AF65-F5344CB8AC3E}">
        <p14:creationId xmlns:p14="http://schemas.microsoft.com/office/powerpoint/2010/main" val="1236877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5450" y="698500"/>
            <a:ext cx="6203950" cy="34909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IS4300</a:t>
            </a:r>
          </a:p>
        </p:txBody>
      </p:sp>
      <p:sp>
        <p:nvSpPr>
          <p:cNvPr id="5" name="Slide Number Placeholder 4"/>
          <p:cNvSpPr>
            <a:spLocks noGrp="1"/>
          </p:cNvSpPr>
          <p:nvPr>
            <p:ph type="sldNum" sz="quarter" idx="11"/>
          </p:nvPr>
        </p:nvSpPr>
        <p:spPr/>
        <p:txBody>
          <a:bodyPr/>
          <a:lstStyle/>
          <a:p>
            <a:fld id="{B787BEF0-F076-4906-A921-C330E6E308E9}" type="slidenum">
              <a:rPr lang="en-US" smtClean="0"/>
              <a:t>10</a:t>
            </a:fld>
            <a:endParaRPr lang="en-US"/>
          </a:p>
        </p:txBody>
      </p:sp>
    </p:spTree>
    <p:extLst>
      <p:ext uri="{BB962C8B-B14F-4D97-AF65-F5344CB8AC3E}">
        <p14:creationId xmlns:p14="http://schemas.microsoft.com/office/powerpoint/2010/main" val="2056526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5450" y="698500"/>
            <a:ext cx="6203950" cy="34909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IS4300</a:t>
            </a:r>
          </a:p>
        </p:txBody>
      </p:sp>
      <p:sp>
        <p:nvSpPr>
          <p:cNvPr id="5" name="Slide Number Placeholder 4"/>
          <p:cNvSpPr>
            <a:spLocks noGrp="1"/>
          </p:cNvSpPr>
          <p:nvPr>
            <p:ph type="sldNum" sz="quarter" idx="11"/>
          </p:nvPr>
        </p:nvSpPr>
        <p:spPr/>
        <p:txBody>
          <a:bodyPr/>
          <a:lstStyle/>
          <a:p>
            <a:fld id="{B787BEF0-F076-4906-A921-C330E6E308E9}" type="slidenum">
              <a:rPr lang="en-US" smtClean="0"/>
              <a:t>14</a:t>
            </a:fld>
            <a:endParaRPr lang="en-US"/>
          </a:p>
        </p:txBody>
      </p:sp>
    </p:spTree>
    <p:extLst>
      <p:ext uri="{BB962C8B-B14F-4D97-AF65-F5344CB8AC3E}">
        <p14:creationId xmlns:p14="http://schemas.microsoft.com/office/powerpoint/2010/main" val="4005158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5450" y="698500"/>
            <a:ext cx="6203950" cy="34909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IS4300</a:t>
            </a:r>
          </a:p>
        </p:txBody>
      </p:sp>
      <p:sp>
        <p:nvSpPr>
          <p:cNvPr id="5" name="Slide Number Placeholder 4"/>
          <p:cNvSpPr>
            <a:spLocks noGrp="1"/>
          </p:cNvSpPr>
          <p:nvPr>
            <p:ph type="sldNum" sz="quarter" idx="11"/>
          </p:nvPr>
        </p:nvSpPr>
        <p:spPr/>
        <p:txBody>
          <a:bodyPr/>
          <a:lstStyle/>
          <a:p>
            <a:fld id="{B787BEF0-F076-4906-A921-C330E6E308E9}" type="slidenum">
              <a:rPr lang="en-US" smtClean="0"/>
              <a:t>35</a:t>
            </a:fld>
            <a:endParaRPr lang="en-US"/>
          </a:p>
        </p:txBody>
      </p:sp>
    </p:spTree>
    <p:extLst>
      <p:ext uri="{BB962C8B-B14F-4D97-AF65-F5344CB8AC3E}">
        <p14:creationId xmlns:p14="http://schemas.microsoft.com/office/powerpoint/2010/main" val="2733310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5450" y="698500"/>
            <a:ext cx="6203950" cy="34909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IS4300</a:t>
            </a:r>
          </a:p>
        </p:txBody>
      </p:sp>
      <p:sp>
        <p:nvSpPr>
          <p:cNvPr id="5" name="Slide Number Placeholder 4"/>
          <p:cNvSpPr>
            <a:spLocks noGrp="1"/>
          </p:cNvSpPr>
          <p:nvPr>
            <p:ph type="sldNum" sz="quarter" idx="11"/>
          </p:nvPr>
        </p:nvSpPr>
        <p:spPr/>
        <p:txBody>
          <a:bodyPr/>
          <a:lstStyle/>
          <a:p>
            <a:fld id="{B787BEF0-F076-4906-A921-C330E6E308E9}" type="slidenum">
              <a:rPr lang="en-US" smtClean="0"/>
              <a:t>45</a:t>
            </a:fld>
            <a:endParaRPr lang="en-US"/>
          </a:p>
        </p:txBody>
      </p:sp>
    </p:spTree>
    <p:extLst>
      <p:ext uri="{BB962C8B-B14F-4D97-AF65-F5344CB8AC3E}">
        <p14:creationId xmlns:p14="http://schemas.microsoft.com/office/powerpoint/2010/main" val="3449356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XML/XSL</a:t>
            </a:r>
          </a:p>
        </p:txBody>
      </p:sp>
      <p:sp>
        <p:nvSpPr>
          <p:cNvPr id="5" name="Footer Placeholder 4"/>
          <p:cNvSpPr>
            <a:spLocks noGrp="1"/>
          </p:cNvSpPr>
          <p:nvPr>
            <p:ph type="ftr" sz="quarter" idx="11"/>
          </p:nvPr>
        </p:nvSpPr>
        <p:spPr/>
        <p:txBody>
          <a:bodyPr/>
          <a:lstStyle/>
          <a:p>
            <a:r>
              <a:rPr lang="en-US" dirty="0"/>
              <a:t>Information Transformation with XSL</a:t>
            </a:r>
          </a:p>
        </p:txBody>
      </p:sp>
      <p:sp>
        <p:nvSpPr>
          <p:cNvPr id="6" name="Slide Number Placeholder 5"/>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XML/XSL</a:t>
            </a:r>
          </a:p>
        </p:txBody>
      </p:sp>
      <p:sp>
        <p:nvSpPr>
          <p:cNvPr id="5" name="Footer Placeholder 4"/>
          <p:cNvSpPr>
            <a:spLocks noGrp="1"/>
          </p:cNvSpPr>
          <p:nvPr>
            <p:ph type="ftr" sz="quarter" idx="11"/>
          </p:nvPr>
        </p:nvSpPr>
        <p:spPr/>
        <p:txBody>
          <a:bodyPr/>
          <a:lstStyle/>
          <a:p>
            <a:r>
              <a:rPr lang="en-US" dirty="0"/>
              <a:t>Information Transformation with XSL</a:t>
            </a:r>
          </a:p>
        </p:txBody>
      </p:sp>
      <p:sp>
        <p:nvSpPr>
          <p:cNvPr id="6" name="Slide Number Placeholder 5"/>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XML/XSL</a:t>
            </a:r>
          </a:p>
        </p:txBody>
      </p:sp>
      <p:sp>
        <p:nvSpPr>
          <p:cNvPr id="5" name="Footer Placeholder 4"/>
          <p:cNvSpPr>
            <a:spLocks noGrp="1"/>
          </p:cNvSpPr>
          <p:nvPr>
            <p:ph type="ftr" sz="quarter" idx="11"/>
          </p:nvPr>
        </p:nvSpPr>
        <p:spPr/>
        <p:txBody>
          <a:bodyPr/>
          <a:lstStyle/>
          <a:p>
            <a:r>
              <a:rPr lang="en-US" dirty="0"/>
              <a:t>Information Transformation with XSL</a:t>
            </a:r>
          </a:p>
        </p:txBody>
      </p:sp>
      <p:sp>
        <p:nvSpPr>
          <p:cNvPr id="6" name="Slide Number Placeholder 5"/>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XML/XSL</a:t>
            </a:r>
          </a:p>
        </p:txBody>
      </p:sp>
      <p:sp>
        <p:nvSpPr>
          <p:cNvPr id="5" name="Footer Placeholder 4"/>
          <p:cNvSpPr>
            <a:spLocks noGrp="1"/>
          </p:cNvSpPr>
          <p:nvPr>
            <p:ph type="ftr" sz="quarter" idx="11"/>
          </p:nvPr>
        </p:nvSpPr>
        <p:spPr/>
        <p:txBody>
          <a:bodyPr/>
          <a:lstStyle/>
          <a:p>
            <a:r>
              <a:rPr lang="en-US" dirty="0"/>
              <a:t>Information Transformation with XSL</a:t>
            </a:r>
          </a:p>
        </p:txBody>
      </p:sp>
      <p:sp>
        <p:nvSpPr>
          <p:cNvPr id="6" name="Slide Number Placeholder 5"/>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XML/XSL</a:t>
            </a:r>
          </a:p>
        </p:txBody>
      </p:sp>
      <p:sp>
        <p:nvSpPr>
          <p:cNvPr id="5" name="Footer Placeholder 4"/>
          <p:cNvSpPr>
            <a:spLocks noGrp="1"/>
          </p:cNvSpPr>
          <p:nvPr>
            <p:ph type="ftr" sz="quarter" idx="11"/>
          </p:nvPr>
        </p:nvSpPr>
        <p:spPr/>
        <p:txBody>
          <a:bodyPr/>
          <a:lstStyle/>
          <a:p>
            <a:r>
              <a:rPr lang="en-US" dirty="0"/>
              <a:t>Information Transformation with XSL</a:t>
            </a:r>
          </a:p>
        </p:txBody>
      </p:sp>
      <p:sp>
        <p:nvSpPr>
          <p:cNvPr id="6" name="Slide Number Placeholder 5"/>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XML/XSL</a:t>
            </a:r>
          </a:p>
        </p:txBody>
      </p:sp>
      <p:sp>
        <p:nvSpPr>
          <p:cNvPr id="6" name="Footer Placeholder 5"/>
          <p:cNvSpPr>
            <a:spLocks noGrp="1"/>
          </p:cNvSpPr>
          <p:nvPr>
            <p:ph type="ftr" sz="quarter" idx="11"/>
          </p:nvPr>
        </p:nvSpPr>
        <p:spPr/>
        <p:txBody>
          <a:bodyPr/>
          <a:lstStyle/>
          <a:p>
            <a:r>
              <a:rPr lang="en-US" dirty="0"/>
              <a:t>Information Transformation with XSL</a:t>
            </a:r>
          </a:p>
        </p:txBody>
      </p:sp>
      <p:sp>
        <p:nvSpPr>
          <p:cNvPr id="7" name="Slide Number Placeholder 6"/>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XML/XSL</a:t>
            </a:r>
          </a:p>
        </p:txBody>
      </p:sp>
      <p:sp>
        <p:nvSpPr>
          <p:cNvPr id="8" name="Footer Placeholder 7"/>
          <p:cNvSpPr>
            <a:spLocks noGrp="1"/>
          </p:cNvSpPr>
          <p:nvPr>
            <p:ph type="ftr" sz="quarter" idx="11"/>
          </p:nvPr>
        </p:nvSpPr>
        <p:spPr/>
        <p:txBody>
          <a:bodyPr/>
          <a:lstStyle/>
          <a:p>
            <a:r>
              <a:rPr lang="en-US" dirty="0"/>
              <a:t>Information Transformation with XSL</a:t>
            </a:r>
          </a:p>
        </p:txBody>
      </p:sp>
      <p:sp>
        <p:nvSpPr>
          <p:cNvPr id="9" name="Slide Number Placeholder 8"/>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XML/XSL</a:t>
            </a:r>
          </a:p>
        </p:txBody>
      </p:sp>
      <p:sp>
        <p:nvSpPr>
          <p:cNvPr id="4" name="Footer Placeholder 3"/>
          <p:cNvSpPr>
            <a:spLocks noGrp="1"/>
          </p:cNvSpPr>
          <p:nvPr>
            <p:ph type="ftr" sz="quarter" idx="11"/>
          </p:nvPr>
        </p:nvSpPr>
        <p:spPr/>
        <p:txBody>
          <a:bodyPr/>
          <a:lstStyle/>
          <a:p>
            <a:r>
              <a:rPr lang="en-US" dirty="0"/>
              <a:t>Information Transformation with XSL</a:t>
            </a:r>
          </a:p>
        </p:txBody>
      </p:sp>
      <p:sp>
        <p:nvSpPr>
          <p:cNvPr id="5" name="Slide Number Placeholder 4"/>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XML/XSL</a:t>
            </a:r>
          </a:p>
        </p:txBody>
      </p:sp>
      <p:sp>
        <p:nvSpPr>
          <p:cNvPr id="3" name="Footer Placeholder 2"/>
          <p:cNvSpPr>
            <a:spLocks noGrp="1"/>
          </p:cNvSpPr>
          <p:nvPr>
            <p:ph type="ftr" sz="quarter" idx="11"/>
          </p:nvPr>
        </p:nvSpPr>
        <p:spPr/>
        <p:txBody>
          <a:bodyPr/>
          <a:lstStyle/>
          <a:p>
            <a:r>
              <a:rPr lang="en-US" dirty="0"/>
              <a:t>Information Transformation with XSL</a:t>
            </a:r>
          </a:p>
        </p:txBody>
      </p:sp>
      <p:sp>
        <p:nvSpPr>
          <p:cNvPr id="4" name="Slide Number Placeholder 3"/>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XML/XSL</a:t>
            </a:r>
          </a:p>
        </p:txBody>
      </p:sp>
      <p:sp>
        <p:nvSpPr>
          <p:cNvPr id="6" name="Footer Placeholder 5"/>
          <p:cNvSpPr>
            <a:spLocks noGrp="1"/>
          </p:cNvSpPr>
          <p:nvPr>
            <p:ph type="ftr" sz="quarter" idx="11"/>
          </p:nvPr>
        </p:nvSpPr>
        <p:spPr/>
        <p:txBody>
          <a:bodyPr/>
          <a:lstStyle/>
          <a:p>
            <a:r>
              <a:rPr lang="en-US" dirty="0"/>
              <a:t>Information Transformation with XSL</a:t>
            </a:r>
          </a:p>
        </p:txBody>
      </p:sp>
      <p:sp>
        <p:nvSpPr>
          <p:cNvPr id="7" name="Slide Number Placeholder 6"/>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XML/XSL</a:t>
            </a:r>
          </a:p>
        </p:txBody>
      </p:sp>
      <p:sp>
        <p:nvSpPr>
          <p:cNvPr id="6" name="Footer Placeholder 5"/>
          <p:cNvSpPr>
            <a:spLocks noGrp="1"/>
          </p:cNvSpPr>
          <p:nvPr>
            <p:ph type="ftr" sz="quarter" idx="11"/>
          </p:nvPr>
        </p:nvSpPr>
        <p:spPr/>
        <p:txBody>
          <a:bodyPr/>
          <a:lstStyle/>
          <a:p>
            <a:r>
              <a:rPr lang="en-US" dirty="0"/>
              <a:t>Information Transformation with XSL</a:t>
            </a:r>
          </a:p>
        </p:txBody>
      </p:sp>
      <p:sp>
        <p:nvSpPr>
          <p:cNvPr id="7" name="Slide Number Placeholder 6"/>
          <p:cNvSpPr>
            <a:spLocks noGrp="1"/>
          </p:cNvSpPr>
          <p:nvPr>
            <p:ph type="sldNum" sz="quarter" idx="12"/>
          </p:nvPr>
        </p:nvSpPr>
        <p:spPr/>
        <p:txBody>
          <a:bodyPr/>
          <a:lstStyle/>
          <a:p>
            <a:fld id="{C0F4FBFA-1248-4AAF-9253-30F1218857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400"/>
            <a:ext cx="10972800" cy="8382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295400"/>
            <a:ext cx="10972800" cy="5105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553201"/>
            <a:ext cx="2844800" cy="282571"/>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XML/XSL</a:t>
            </a:r>
          </a:p>
        </p:txBody>
      </p:sp>
      <p:sp>
        <p:nvSpPr>
          <p:cNvPr id="5" name="Footer Placeholder 4"/>
          <p:cNvSpPr>
            <a:spLocks noGrp="1"/>
          </p:cNvSpPr>
          <p:nvPr>
            <p:ph type="ftr" sz="quarter" idx="3"/>
          </p:nvPr>
        </p:nvSpPr>
        <p:spPr>
          <a:xfrm>
            <a:off x="4165600" y="6553201"/>
            <a:ext cx="3860800" cy="28257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Information Transformation with XSL</a:t>
            </a:r>
          </a:p>
        </p:txBody>
      </p:sp>
      <p:sp>
        <p:nvSpPr>
          <p:cNvPr id="6" name="Slide Number Placeholder 5"/>
          <p:cNvSpPr>
            <a:spLocks noGrp="1"/>
          </p:cNvSpPr>
          <p:nvPr>
            <p:ph type="sldNum" sz="quarter" idx="4"/>
          </p:nvPr>
        </p:nvSpPr>
        <p:spPr>
          <a:xfrm>
            <a:off x="8737600" y="6553201"/>
            <a:ext cx="914400" cy="282571"/>
          </a:xfrm>
          <a:prstGeom prst="rect">
            <a:avLst/>
          </a:prstGeom>
        </p:spPr>
        <p:txBody>
          <a:bodyPr vert="horz" lIns="91440" tIns="45720" rIns="91440" bIns="45720" rtlCol="0" anchor="ctr"/>
          <a:lstStyle>
            <a:lvl1pPr algn="r">
              <a:defRPr sz="1200">
                <a:solidFill>
                  <a:schemeClr val="tx1">
                    <a:tint val="75000"/>
                  </a:schemeClr>
                </a:solidFill>
              </a:defRPr>
            </a:lvl1pPr>
          </a:lstStyle>
          <a:p>
            <a:fld id="{C0F4FBFA-1248-4AAF-9253-30F121885773}" type="slidenum">
              <a:rPr lang="en-US" smtClean="0"/>
              <a:t>‹#›</a:t>
            </a:fld>
            <a:endParaRPr lang="en-US"/>
          </a:p>
        </p:txBody>
      </p:sp>
      <p:pic>
        <p:nvPicPr>
          <p:cNvPr id="10" name="Picture 9" descr="Icon&#10;&#10;Description automatically generated">
            <a:extLst>
              <a:ext uri="{FF2B5EF4-FFF2-40B4-BE49-F238E27FC236}">
                <a16:creationId xmlns:a16="http://schemas.microsoft.com/office/drawing/2014/main" id="{C5A92F64-40A9-BD88-CFB0-DB249AA211AA}"/>
              </a:ext>
            </a:extLst>
          </p:cNvPr>
          <p:cNvPicPr>
            <a:picLocks noChangeAspect="1"/>
          </p:cNvPicPr>
          <p:nvPr userDrawn="1"/>
        </p:nvPicPr>
        <p:blipFill>
          <a:blip r:embed="rId13">
            <a:alphaModFix amt="20000"/>
            <a:extLst>
              <a:ext uri="{28A0092B-C50C-407E-A947-70E740481C1C}">
                <a14:useLocalDpi xmlns:a14="http://schemas.microsoft.com/office/drawing/2010/main" val="0"/>
              </a:ext>
            </a:extLst>
          </a:blip>
          <a:stretch>
            <a:fillRect/>
          </a:stretch>
        </p:blipFill>
        <p:spPr>
          <a:xfrm>
            <a:off x="11105348" y="6466453"/>
            <a:ext cx="477052" cy="37147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8.xml"/><Relationship Id="rId4" Type="http://schemas.openxmlformats.org/officeDocument/2006/relationships/image" Target="../media/image3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hyperlink" Target="https://rdrr.io/cran/XML/man/xmlToDataFrame.html#:~:text=xmlToDataFrame%3A%20Extract%20data%20from%20a%20simple%20XML%20document,documentation%20built%20on%20July%2023%2C%202020%2C%205%3A09%20p.m."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5" Type="http://schemas.openxmlformats.org/officeDocument/2006/relationships/image" Target="../media/image1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7.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4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26.svg"/></Relationships>
</file>

<file path=ppt/slides/_rels/slide9.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20000"/>
              <a:lumOff val="80000"/>
            </a:schemeClr>
          </a:solidFill>
        </p:spPr>
        <p:txBody>
          <a:bodyPr>
            <a:normAutofit/>
          </a:bodyPr>
          <a:lstStyle/>
          <a:p>
            <a:pPr algn="l"/>
            <a:r>
              <a:rPr lang="en-US" sz="3600" b="1" dirty="0">
                <a:solidFill>
                  <a:schemeClr val="tx2">
                    <a:lumMod val="75000"/>
                  </a:schemeClr>
                </a:solidFill>
              </a:rPr>
              <a:t>Information Transformation </a:t>
            </a:r>
            <a:r>
              <a:rPr lang="en-US" sz="3600" b="1">
                <a:solidFill>
                  <a:schemeClr val="tx2">
                    <a:lumMod val="75000"/>
                  </a:schemeClr>
                </a:solidFill>
              </a:rPr>
              <a:t>with XSLT</a:t>
            </a:r>
            <a:endParaRPr lang="en-US" sz="3600" b="1" dirty="0">
              <a:solidFill>
                <a:schemeClr val="tx2">
                  <a:lumMod val="75000"/>
                </a:schemeClr>
              </a:solidFill>
            </a:endParaRPr>
          </a:p>
        </p:txBody>
      </p:sp>
      <p:sp>
        <p:nvSpPr>
          <p:cNvPr id="3" name="Subtitle 2"/>
          <p:cNvSpPr>
            <a:spLocks noGrp="1"/>
          </p:cNvSpPr>
          <p:nvPr>
            <p:ph type="subTitle" idx="1"/>
          </p:nvPr>
        </p:nvSpPr>
        <p:spPr>
          <a:xfrm>
            <a:off x="914400" y="4206877"/>
            <a:ext cx="8534400" cy="1752600"/>
          </a:xfrm>
        </p:spPr>
        <p:txBody>
          <a:bodyPr>
            <a:normAutofit/>
          </a:bodyPr>
          <a:lstStyle/>
          <a:p>
            <a:pPr algn="l"/>
            <a:r>
              <a:rPr lang="en-US" sz="1800" i="1" dirty="0">
                <a:solidFill>
                  <a:schemeClr val="accent2">
                    <a:lumMod val="75000"/>
                  </a:schemeClr>
                </a:solidFill>
              </a:rPr>
              <a:t>Martin Schedlbauer, Ph.D.</a:t>
            </a:r>
          </a:p>
          <a:p>
            <a:pPr algn="l"/>
            <a:r>
              <a:rPr lang="en-US" sz="1800" i="1" dirty="0">
                <a:solidFill>
                  <a:schemeClr val="accent2">
                    <a:lumMod val="75000"/>
                  </a:schemeClr>
                </a:solidFill>
              </a:rPr>
              <a:t>m.schedlbauer@neu.edu</a:t>
            </a:r>
          </a:p>
        </p:txBody>
      </p:sp>
      <p:pic>
        <p:nvPicPr>
          <p:cNvPr id="6" name="Picture 5">
            <a:extLst>
              <a:ext uri="{FF2B5EF4-FFF2-40B4-BE49-F238E27FC236}">
                <a16:creationId xmlns:a16="http://schemas.microsoft.com/office/drawing/2014/main" id="{1B499E0C-D7DA-8541-B620-75C5F0BB10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609600"/>
            <a:ext cx="3077308" cy="914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Applying XSL Transformations</a:t>
            </a:r>
          </a:p>
        </p:txBody>
      </p:sp>
      <p:sp>
        <p:nvSpPr>
          <p:cNvPr id="7" name="Text Placeholder 6"/>
          <p:cNvSpPr>
            <a:spLocks noGrp="1"/>
          </p:cNvSpPr>
          <p:nvPr>
            <p:ph type="body" idx="1"/>
          </p:nvPr>
        </p:nvSpPr>
        <p:spPr/>
        <p:txBody>
          <a:bodyPr/>
          <a:lstStyle/>
          <a:p>
            <a:r>
              <a:rPr lang="en-US" dirty="0"/>
              <a:t>Information Transformation with XSL</a:t>
            </a:r>
          </a:p>
        </p:txBody>
      </p:sp>
      <p:sp>
        <p:nvSpPr>
          <p:cNvPr id="3" name="Footer Placeholder 2"/>
          <p:cNvSpPr>
            <a:spLocks noGrp="1"/>
          </p:cNvSpPr>
          <p:nvPr>
            <p:ph type="ftr" sz="quarter" idx="11"/>
          </p:nvPr>
        </p:nvSpPr>
        <p:spPr/>
        <p:txBody>
          <a:bodyPr/>
          <a:lstStyle/>
          <a:p>
            <a:r>
              <a:rPr lang="en-US" dirty="0"/>
              <a:t>Information Transformation with XSL</a:t>
            </a:r>
          </a:p>
        </p:txBody>
      </p:sp>
      <p:sp>
        <p:nvSpPr>
          <p:cNvPr id="8" name="Slide Number Placeholder 7"/>
          <p:cNvSpPr>
            <a:spLocks noGrp="1"/>
          </p:cNvSpPr>
          <p:nvPr>
            <p:ph type="sldNum" sz="quarter" idx="12"/>
          </p:nvPr>
        </p:nvSpPr>
        <p:spPr/>
        <p:txBody>
          <a:bodyPr/>
          <a:lstStyle/>
          <a:p>
            <a:fld id="{C0F4FBFA-1248-4AAF-9253-30F121885773}" type="slidenum">
              <a:rPr lang="en-US" smtClean="0"/>
              <a:t>10</a:t>
            </a:fld>
            <a:endParaRPr lang="en-US"/>
          </a:p>
        </p:txBody>
      </p:sp>
      <p:sp>
        <p:nvSpPr>
          <p:cNvPr id="2" name="Date Placeholder 1"/>
          <p:cNvSpPr>
            <a:spLocks noGrp="1"/>
          </p:cNvSpPr>
          <p:nvPr>
            <p:ph type="dt" sz="half" idx="10"/>
          </p:nvPr>
        </p:nvSpPr>
        <p:spPr/>
        <p:txBody>
          <a:bodyPr/>
          <a:lstStyle/>
          <a:p>
            <a:r>
              <a:rPr lang="en-US" dirty="0"/>
              <a:t>XML/XSL</a:t>
            </a:r>
          </a:p>
        </p:txBody>
      </p:sp>
    </p:spTree>
    <p:extLst>
      <p:ext uri="{BB962C8B-B14F-4D97-AF65-F5344CB8AC3E}">
        <p14:creationId xmlns:p14="http://schemas.microsoft.com/office/powerpoint/2010/main" val="1508439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D4FF82E2-907B-43EB-B8F0-6AA6838FCF75}"/>
              </a:ext>
            </a:extLst>
          </p:cNvPr>
          <p:cNvSpPr>
            <a:spLocks noGrp="1"/>
          </p:cNvSpPr>
          <p:nvPr>
            <p:ph type="title"/>
          </p:nvPr>
        </p:nvSpPr>
        <p:spPr>
          <a:xfrm>
            <a:off x="1981200" y="152400"/>
            <a:ext cx="8229600" cy="838200"/>
          </a:xfrm>
        </p:spPr>
        <p:txBody>
          <a:bodyPr/>
          <a:lstStyle/>
          <a:p>
            <a:r>
              <a:rPr lang="en-US" dirty="0"/>
              <a:t>Applying a Transform</a:t>
            </a:r>
          </a:p>
        </p:txBody>
      </p:sp>
      <p:pic>
        <p:nvPicPr>
          <p:cNvPr id="7" name="Picture 6">
            <a:extLst>
              <a:ext uri="{FF2B5EF4-FFF2-40B4-BE49-F238E27FC236}">
                <a16:creationId xmlns:a16="http://schemas.microsoft.com/office/drawing/2014/main" id="{82C0D22A-D5D3-454E-AD85-C71A27BB9E81}"/>
              </a:ext>
            </a:extLst>
          </p:cNvPr>
          <p:cNvPicPr>
            <a:picLocks noChangeAspect="1"/>
          </p:cNvPicPr>
          <p:nvPr/>
        </p:nvPicPr>
        <p:blipFill>
          <a:blip r:embed="rId2"/>
          <a:stretch>
            <a:fillRect/>
          </a:stretch>
        </p:blipFill>
        <p:spPr>
          <a:xfrm>
            <a:off x="1981200" y="1680154"/>
            <a:ext cx="4038600" cy="4366054"/>
          </a:xfrm>
          <a:prstGeom prst="rect">
            <a:avLst/>
          </a:prstGeom>
          <a:noFill/>
        </p:spPr>
      </p:pic>
      <p:sp>
        <p:nvSpPr>
          <p:cNvPr id="3" name="Date Placeholder 2">
            <a:extLst>
              <a:ext uri="{FF2B5EF4-FFF2-40B4-BE49-F238E27FC236}">
                <a16:creationId xmlns:a16="http://schemas.microsoft.com/office/drawing/2014/main" id="{7AD0A617-2CC8-44B0-BFBB-7B75ED1BE096}"/>
              </a:ext>
            </a:extLst>
          </p:cNvPr>
          <p:cNvSpPr>
            <a:spLocks noGrp="1"/>
          </p:cNvSpPr>
          <p:nvPr>
            <p:ph type="dt" sz="half" idx="10"/>
          </p:nvPr>
        </p:nvSpPr>
        <p:spPr>
          <a:xfrm>
            <a:off x="1981200" y="6553201"/>
            <a:ext cx="2133600" cy="282571"/>
          </a:xfrm>
        </p:spPr>
        <p:txBody>
          <a:bodyPr anchor="ctr">
            <a:normAutofit/>
          </a:bodyPr>
          <a:lstStyle/>
          <a:p>
            <a:pPr>
              <a:spcAft>
                <a:spcPts val="600"/>
              </a:spcAft>
            </a:pPr>
            <a:r>
              <a:rPr lang="en-US" dirty="0"/>
              <a:t>XML/XSL</a:t>
            </a:r>
          </a:p>
        </p:txBody>
      </p:sp>
      <p:sp>
        <p:nvSpPr>
          <p:cNvPr id="4" name="Footer Placeholder 3">
            <a:extLst>
              <a:ext uri="{FF2B5EF4-FFF2-40B4-BE49-F238E27FC236}">
                <a16:creationId xmlns:a16="http://schemas.microsoft.com/office/drawing/2014/main" id="{F32B3E0E-5B73-4B3A-9CF4-5FD9109BB3D6}"/>
              </a:ext>
            </a:extLst>
          </p:cNvPr>
          <p:cNvSpPr>
            <a:spLocks noGrp="1"/>
          </p:cNvSpPr>
          <p:nvPr>
            <p:ph type="ftr" sz="quarter" idx="11"/>
          </p:nvPr>
        </p:nvSpPr>
        <p:spPr>
          <a:xfrm>
            <a:off x="4648200" y="6553201"/>
            <a:ext cx="2895600" cy="282571"/>
          </a:xfrm>
        </p:spPr>
        <p:txBody>
          <a:bodyPr anchor="ctr">
            <a:normAutofit/>
          </a:bodyPr>
          <a:lstStyle/>
          <a:p>
            <a:pPr>
              <a:spcAft>
                <a:spcPts val="600"/>
              </a:spcAft>
            </a:pPr>
            <a:r>
              <a:rPr lang="en-US" dirty="0"/>
              <a:t>Information Transformation with XSL</a:t>
            </a:r>
          </a:p>
        </p:txBody>
      </p:sp>
      <p:sp>
        <p:nvSpPr>
          <p:cNvPr id="5" name="Slide Number Placeholder 4">
            <a:extLst>
              <a:ext uri="{FF2B5EF4-FFF2-40B4-BE49-F238E27FC236}">
                <a16:creationId xmlns:a16="http://schemas.microsoft.com/office/drawing/2014/main" id="{EB179AB0-9008-41BD-B145-35F14418B4B4}"/>
              </a:ext>
            </a:extLst>
          </p:cNvPr>
          <p:cNvSpPr>
            <a:spLocks noGrp="1"/>
          </p:cNvSpPr>
          <p:nvPr>
            <p:ph type="sldNum" sz="quarter" idx="12"/>
          </p:nvPr>
        </p:nvSpPr>
        <p:spPr>
          <a:xfrm>
            <a:off x="8077200" y="6553201"/>
            <a:ext cx="685800" cy="282571"/>
          </a:xfrm>
        </p:spPr>
        <p:txBody>
          <a:bodyPr anchor="ctr">
            <a:normAutofit/>
          </a:bodyPr>
          <a:lstStyle/>
          <a:p>
            <a:pPr>
              <a:spcAft>
                <a:spcPts val="600"/>
              </a:spcAft>
            </a:pPr>
            <a:fld id="{C0F4FBFA-1248-4AAF-9253-30F121885773}" type="slidenum">
              <a:rPr lang="en-US" smtClean="0"/>
              <a:pPr>
                <a:spcAft>
                  <a:spcPts val="600"/>
                </a:spcAft>
              </a:pPr>
              <a:t>11</a:t>
            </a:fld>
            <a:endParaRPr lang="en-US"/>
          </a:p>
        </p:txBody>
      </p:sp>
      <p:sp>
        <p:nvSpPr>
          <p:cNvPr id="8" name="TextBox 7">
            <a:extLst>
              <a:ext uri="{FF2B5EF4-FFF2-40B4-BE49-F238E27FC236}">
                <a16:creationId xmlns:a16="http://schemas.microsoft.com/office/drawing/2014/main" id="{62029D66-DEBC-4F7F-B4FA-746B2AE6DC08}"/>
              </a:ext>
            </a:extLst>
          </p:cNvPr>
          <p:cNvSpPr txBox="1"/>
          <p:nvPr/>
        </p:nvSpPr>
        <p:spPr>
          <a:xfrm>
            <a:off x="1943653" y="1223146"/>
            <a:ext cx="3924023" cy="338554"/>
          </a:xfrm>
          <a:prstGeom prst="rect">
            <a:avLst/>
          </a:prstGeom>
          <a:noFill/>
        </p:spPr>
        <p:txBody>
          <a:bodyPr wrap="none" rtlCol="0">
            <a:spAutoFit/>
          </a:bodyPr>
          <a:lstStyle/>
          <a:p>
            <a:r>
              <a:rPr lang="en-US" sz="1600" u="sng" dirty="0">
                <a:latin typeface="Arial Narrow" panose="020B0606020202030204" pitchFamily="34" charset="0"/>
              </a:rPr>
              <a:t>https://www.freeformatter.com/xsl-transformer.html</a:t>
            </a:r>
          </a:p>
        </p:txBody>
      </p:sp>
      <p:sp>
        <p:nvSpPr>
          <p:cNvPr id="9" name="Rectangle 8">
            <a:extLst>
              <a:ext uri="{FF2B5EF4-FFF2-40B4-BE49-F238E27FC236}">
                <a16:creationId xmlns:a16="http://schemas.microsoft.com/office/drawing/2014/main" id="{160AC2D2-E8EA-4B8D-8125-3697510FF718}"/>
              </a:ext>
            </a:extLst>
          </p:cNvPr>
          <p:cNvSpPr/>
          <p:nvPr/>
        </p:nvSpPr>
        <p:spPr>
          <a:xfrm>
            <a:off x="2667000" y="3962400"/>
            <a:ext cx="609600" cy="2286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CC846BE-6059-49F0-B130-532310775AAC}"/>
              </a:ext>
            </a:extLst>
          </p:cNvPr>
          <p:cNvSpPr/>
          <p:nvPr/>
        </p:nvSpPr>
        <p:spPr>
          <a:xfrm>
            <a:off x="2653748" y="5214286"/>
            <a:ext cx="609600" cy="2286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8FCEA7B6-F5AE-407A-AB22-D597E30EE0B7}"/>
              </a:ext>
            </a:extLst>
          </p:cNvPr>
          <p:cNvSpPr/>
          <p:nvPr/>
        </p:nvSpPr>
        <p:spPr>
          <a:xfrm rot="2739412">
            <a:off x="4317770" y="5564453"/>
            <a:ext cx="228600" cy="381000"/>
          </a:xfrm>
          <a:prstGeom prst="down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6F2D41FD-09A8-49C2-9A94-02E36E417644}"/>
              </a:ext>
            </a:extLst>
          </p:cNvPr>
          <p:cNvSpPr/>
          <p:nvPr/>
        </p:nvSpPr>
        <p:spPr>
          <a:xfrm>
            <a:off x="7010400" y="1752600"/>
            <a:ext cx="3429000" cy="3440705"/>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CB17B5E3-9927-4618-9CD8-2A5BC661D849}"/>
              </a:ext>
            </a:extLst>
          </p:cNvPr>
          <p:cNvPicPr>
            <a:picLocks noChangeAspect="1"/>
          </p:cNvPicPr>
          <p:nvPr/>
        </p:nvPicPr>
        <p:blipFill>
          <a:blip r:embed="rId3"/>
          <a:stretch>
            <a:fillRect/>
          </a:stretch>
        </p:blipFill>
        <p:spPr>
          <a:xfrm>
            <a:off x="7216651" y="1993581"/>
            <a:ext cx="2797206" cy="2995824"/>
          </a:xfrm>
          <a:prstGeom prst="rect">
            <a:avLst/>
          </a:prstGeom>
          <a:ln>
            <a:solidFill>
              <a:schemeClr val="accent3">
                <a:lumMod val="75000"/>
              </a:schemeClr>
            </a:solidFill>
          </a:ln>
          <a:effectLst>
            <a:softEdge rad="112500"/>
          </a:effectLst>
        </p:spPr>
      </p:pic>
      <p:cxnSp>
        <p:nvCxnSpPr>
          <p:cNvPr id="18" name="Connector: Curved 17">
            <a:extLst>
              <a:ext uri="{FF2B5EF4-FFF2-40B4-BE49-F238E27FC236}">
                <a16:creationId xmlns:a16="http://schemas.microsoft.com/office/drawing/2014/main" id="{7B767587-D9D5-4B13-9A3D-A0DED33A64EB}"/>
              </a:ext>
            </a:extLst>
          </p:cNvPr>
          <p:cNvCxnSpPr>
            <a:cxnSpLocks/>
          </p:cNvCxnSpPr>
          <p:nvPr/>
        </p:nvCxnSpPr>
        <p:spPr>
          <a:xfrm flipV="1">
            <a:off x="4542906" y="3863181"/>
            <a:ext cx="2340034" cy="205808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028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41739-0778-4928-A096-68FFD3963BDD}"/>
              </a:ext>
            </a:extLst>
          </p:cNvPr>
          <p:cNvSpPr>
            <a:spLocks noGrp="1"/>
          </p:cNvSpPr>
          <p:nvPr>
            <p:ph type="title"/>
          </p:nvPr>
        </p:nvSpPr>
        <p:spPr/>
        <p:txBody>
          <a:bodyPr/>
          <a:lstStyle/>
          <a:p>
            <a:r>
              <a:rPr lang="en-US" dirty="0"/>
              <a:t>Applying a Transform in R</a:t>
            </a:r>
          </a:p>
        </p:txBody>
      </p:sp>
      <p:sp>
        <p:nvSpPr>
          <p:cNvPr id="5" name="Date Placeholder 4">
            <a:extLst>
              <a:ext uri="{FF2B5EF4-FFF2-40B4-BE49-F238E27FC236}">
                <a16:creationId xmlns:a16="http://schemas.microsoft.com/office/drawing/2014/main" id="{A883B334-3E21-42F3-94D6-9274479D5E9B}"/>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4589D627-BF5B-4B1A-A481-3D8E1D9679A3}"/>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1F2C401B-578F-4F0F-B099-D26F8949F5B0}"/>
              </a:ext>
            </a:extLst>
          </p:cNvPr>
          <p:cNvSpPr>
            <a:spLocks noGrp="1"/>
          </p:cNvSpPr>
          <p:nvPr>
            <p:ph type="sldNum" sz="quarter" idx="12"/>
          </p:nvPr>
        </p:nvSpPr>
        <p:spPr/>
        <p:txBody>
          <a:bodyPr/>
          <a:lstStyle/>
          <a:p>
            <a:fld id="{C0F4FBFA-1248-4AAF-9253-30F121885773}" type="slidenum">
              <a:rPr lang="en-US" smtClean="0"/>
              <a:t>12</a:t>
            </a:fld>
            <a:endParaRPr lang="en-US"/>
          </a:p>
        </p:txBody>
      </p:sp>
      <p:sp>
        <p:nvSpPr>
          <p:cNvPr id="9" name="TextBox 8">
            <a:extLst>
              <a:ext uri="{FF2B5EF4-FFF2-40B4-BE49-F238E27FC236}">
                <a16:creationId xmlns:a16="http://schemas.microsoft.com/office/drawing/2014/main" id="{0DBAA14A-0C29-4C11-911F-41169A92BA55}"/>
              </a:ext>
            </a:extLst>
          </p:cNvPr>
          <p:cNvSpPr txBox="1"/>
          <p:nvPr/>
        </p:nvSpPr>
        <p:spPr>
          <a:xfrm>
            <a:off x="838200" y="2377735"/>
            <a:ext cx="8382000" cy="3416320"/>
          </a:xfrm>
          <a:prstGeom prst="rect">
            <a:avLst/>
          </a:prstGeom>
          <a:solidFill>
            <a:schemeClr val="bg2">
              <a:lumMod val="90000"/>
            </a:schemeClr>
          </a:solidFill>
        </p:spPr>
        <p:txBody>
          <a:bodyPr wrap="square">
            <a:spAutoFit/>
          </a:bodyPr>
          <a:lstStyle/>
          <a:p>
            <a:r>
              <a:rPr lang="en-US" dirty="0">
                <a:latin typeface="Courier New" panose="02070309020205020404" pitchFamily="49" charset="0"/>
                <a:cs typeface="Courier New" panose="02070309020205020404" pitchFamily="49" charset="0"/>
              </a:rPr>
              <a:t>library(xslt)</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xmlFile &lt;- "cdcatalog.xml"</a:t>
            </a:r>
          </a:p>
          <a:p>
            <a:r>
              <a:rPr lang="en-US" dirty="0">
                <a:latin typeface="Courier New" panose="02070309020205020404" pitchFamily="49" charset="0"/>
                <a:cs typeface="Courier New" panose="02070309020205020404" pitchFamily="49" charset="0"/>
              </a:rPr>
              <a:t>xslFile &lt;- "cdcatalog.xsl"</a:t>
            </a:r>
          </a:p>
          <a:p>
            <a:r>
              <a:rPr lang="en-US" dirty="0">
                <a:latin typeface="Courier New" panose="02070309020205020404" pitchFamily="49" charset="0"/>
                <a:cs typeface="Courier New" panose="02070309020205020404" pitchFamily="49" charset="0"/>
              </a:rPr>
              <a:t>txnFile &lt;- "cdcatalog.xml"</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xmlDoc &lt;- read_xml(xmlFile)</a:t>
            </a:r>
          </a:p>
          <a:p>
            <a:r>
              <a:rPr lang="en-US" dirty="0">
                <a:latin typeface="Courier New" panose="02070309020205020404" pitchFamily="49" charset="0"/>
                <a:cs typeface="Courier New" panose="02070309020205020404" pitchFamily="49" charset="0"/>
              </a:rPr>
              <a:t>xslStyle &lt;- read_xml(xslFile)</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transformedXML &lt;- </a:t>
            </a:r>
            <a:r>
              <a:rPr lang="en-US" b="1" dirty="0">
                <a:latin typeface="Courier New" panose="02070309020205020404" pitchFamily="49" charset="0"/>
                <a:cs typeface="Courier New" panose="02070309020205020404" pitchFamily="49" charset="0"/>
              </a:rPr>
              <a:t>xml_xslt(xmlDoc, xslStyle)</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write_xml(transformedXML, file = txnFile)</a:t>
            </a:r>
          </a:p>
        </p:txBody>
      </p:sp>
      <p:sp>
        <p:nvSpPr>
          <p:cNvPr id="10" name="TextBox 9">
            <a:extLst>
              <a:ext uri="{FF2B5EF4-FFF2-40B4-BE49-F238E27FC236}">
                <a16:creationId xmlns:a16="http://schemas.microsoft.com/office/drawing/2014/main" id="{7EC7EBA9-2508-4BF6-85C1-5F18093C1C74}"/>
              </a:ext>
            </a:extLst>
          </p:cNvPr>
          <p:cNvSpPr txBox="1"/>
          <p:nvPr/>
        </p:nvSpPr>
        <p:spPr>
          <a:xfrm>
            <a:off x="762000" y="1472746"/>
            <a:ext cx="7620000" cy="584775"/>
          </a:xfrm>
          <a:prstGeom prst="rect">
            <a:avLst/>
          </a:prstGeom>
          <a:noFill/>
        </p:spPr>
        <p:txBody>
          <a:bodyPr wrap="square" rtlCol="0">
            <a:spAutoFit/>
          </a:bodyPr>
          <a:lstStyle/>
          <a:p>
            <a:r>
              <a:rPr lang="en-US" sz="1600" dirty="0">
                <a:latin typeface="Book Antiqua" panose="02040602050305030304" pitchFamily="18" charset="0"/>
              </a:rPr>
              <a:t>To transform an XML document in R, use the </a:t>
            </a:r>
            <a:r>
              <a:rPr lang="en-US" sz="1600" dirty="0">
                <a:latin typeface="Courier New" panose="02070309020205020404" pitchFamily="49" charset="0"/>
                <a:cs typeface="Courier New" panose="02070309020205020404" pitchFamily="49" charset="0"/>
              </a:rPr>
              <a:t>read_xml()</a:t>
            </a:r>
            <a:r>
              <a:rPr lang="en-US" sz="1600" dirty="0">
                <a:latin typeface="Book Antiqua" panose="02040602050305030304" pitchFamily="18" charset="0"/>
              </a:rPr>
              <a:t> and </a:t>
            </a:r>
            <a:r>
              <a:rPr lang="en-US" sz="1600" dirty="0">
                <a:latin typeface="Courier New" panose="02070309020205020404" pitchFamily="49" charset="0"/>
                <a:cs typeface="Courier New" panose="02070309020205020404" pitchFamily="49" charset="0"/>
              </a:rPr>
              <a:t>xml_xslt() </a:t>
            </a:r>
            <a:r>
              <a:rPr lang="en-US" sz="1600" dirty="0">
                <a:latin typeface="Book Antiqua" panose="02040602050305030304" pitchFamily="18" charset="0"/>
              </a:rPr>
              <a:t>functions from the ‘</a:t>
            </a:r>
            <a:r>
              <a:rPr lang="en-US" sz="1600" b="1" dirty="0">
                <a:latin typeface="Book Antiqua" panose="02040602050305030304" pitchFamily="18" charset="0"/>
              </a:rPr>
              <a:t>xslt</a:t>
            </a:r>
            <a:r>
              <a:rPr lang="en-US" sz="1600" dirty="0">
                <a:latin typeface="Book Antiqua" panose="02040602050305030304" pitchFamily="18" charset="0"/>
              </a:rPr>
              <a:t>’ package.</a:t>
            </a:r>
          </a:p>
        </p:txBody>
      </p:sp>
    </p:spTree>
    <p:extLst>
      <p:ext uri="{BB962C8B-B14F-4D97-AF65-F5344CB8AC3E}">
        <p14:creationId xmlns:p14="http://schemas.microsoft.com/office/powerpoint/2010/main" val="4134435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9450D78-06E2-4FBF-823A-AE2CEE61F44A}"/>
              </a:ext>
            </a:extLst>
          </p:cNvPr>
          <p:cNvSpPr>
            <a:spLocks noGrp="1"/>
          </p:cNvSpPr>
          <p:nvPr>
            <p:ph type="title"/>
          </p:nvPr>
        </p:nvSpPr>
        <p:spPr>
          <a:xfrm>
            <a:off x="685800" y="273050"/>
            <a:ext cx="6019800" cy="1162050"/>
          </a:xfrm>
        </p:spPr>
        <p:txBody>
          <a:bodyPr>
            <a:normAutofit/>
          </a:bodyPr>
          <a:lstStyle/>
          <a:p>
            <a:r>
              <a:rPr lang="en-US" sz="3200" dirty="0"/>
              <a:t>R / R Studio Programming Hint</a:t>
            </a:r>
          </a:p>
        </p:txBody>
      </p:sp>
      <p:pic>
        <p:nvPicPr>
          <p:cNvPr id="12" name="Content Placeholder 11" descr="Slippery outline">
            <a:extLst>
              <a:ext uri="{FF2B5EF4-FFF2-40B4-BE49-F238E27FC236}">
                <a16:creationId xmlns:a16="http://schemas.microsoft.com/office/drawing/2014/main" id="{F9ABF380-2AA3-4CBA-BB62-A963786D7D24}"/>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67600" y="1996283"/>
            <a:ext cx="2895600" cy="2895600"/>
          </a:xfrm>
        </p:spPr>
      </p:pic>
      <p:sp>
        <p:nvSpPr>
          <p:cNvPr id="10" name="Text Placeholder 9">
            <a:extLst>
              <a:ext uri="{FF2B5EF4-FFF2-40B4-BE49-F238E27FC236}">
                <a16:creationId xmlns:a16="http://schemas.microsoft.com/office/drawing/2014/main" id="{88B923B7-24D1-46F1-ACF0-F10C66B7C2E0}"/>
              </a:ext>
            </a:extLst>
          </p:cNvPr>
          <p:cNvSpPr>
            <a:spLocks noGrp="1"/>
          </p:cNvSpPr>
          <p:nvPr>
            <p:ph type="body" sz="half" idx="2"/>
          </p:nvPr>
        </p:nvSpPr>
        <p:spPr>
          <a:xfrm>
            <a:off x="685800" y="1905001"/>
            <a:ext cx="5715000" cy="4221163"/>
          </a:xfrm>
        </p:spPr>
        <p:txBody>
          <a:bodyPr>
            <a:normAutofit/>
          </a:bodyPr>
          <a:lstStyle/>
          <a:p>
            <a:r>
              <a:rPr lang="en-US" sz="2400" dirty="0"/>
              <a:t>Occasionally during XSL processing an error occurs and the XSLT processor goes into an infinite loop.</a:t>
            </a:r>
          </a:p>
          <a:p>
            <a:endParaRPr lang="en-US" sz="2400" dirty="0"/>
          </a:p>
          <a:p>
            <a:r>
              <a:rPr lang="en-US" sz="2400" dirty="0"/>
              <a:t>To stop the XSLT, you need to restart R.</a:t>
            </a:r>
          </a:p>
          <a:p>
            <a:endParaRPr lang="en-US" sz="2400" dirty="0"/>
          </a:p>
          <a:p>
            <a:r>
              <a:rPr lang="en-US" sz="2400" dirty="0"/>
              <a:t>In R Studio, click on </a:t>
            </a:r>
            <a:r>
              <a:rPr lang="en-US" sz="2400" i="1" dirty="0">
                <a:latin typeface="Garamond" panose="02020404030301010803" pitchFamily="18" charset="0"/>
              </a:rPr>
              <a:t>Session/Restart R</a:t>
            </a:r>
            <a:r>
              <a:rPr lang="en-US" sz="2400" dirty="0"/>
              <a:t> or CTRL-SHIFT-F10 or CMD-SHIFT-F10.</a:t>
            </a:r>
          </a:p>
        </p:txBody>
      </p:sp>
      <p:sp>
        <p:nvSpPr>
          <p:cNvPr id="5" name="Date Placeholder 4">
            <a:extLst>
              <a:ext uri="{FF2B5EF4-FFF2-40B4-BE49-F238E27FC236}">
                <a16:creationId xmlns:a16="http://schemas.microsoft.com/office/drawing/2014/main" id="{47614D47-D08B-411A-BB23-9FE347C17B1E}"/>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F1B7FBB1-4997-473B-94D6-59780EBD0FCE}"/>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9ABD9236-7F00-4466-8695-A59BDBAB2911}"/>
              </a:ext>
            </a:extLst>
          </p:cNvPr>
          <p:cNvSpPr>
            <a:spLocks noGrp="1"/>
          </p:cNvSpPr>
          <p:nvPr>
            <p:ph type="sldNum" sz="quarter" idx="12"/>
          </p:nvPr>
        </p:nvSpPr>
        <p:spPr/>
        <p:txBody>
          <a:bodyPr/>
          <a:lstStyle/>
          <a:p>
            <a:fld id="{C0F4FBFA-1248-4AAF-9253-30F121885773}" type="slidenum">
              <a:rPr lang="en-US" smtClean="0"/>
              <a:t>13</a:t>
            </a:fld>
            <a:endParaRPr lang="en-US"/>
          </a:p>
        </p:txBody>
      </p:sp>
      <p:pic>
        <p:nvPicPr>
          <p:cNvPr id="4098" name="Picture 2" descr="See the source image">
            <a:extLst>
              <a:ext uri="{FF2B5EF4-FFF2-40B4-BE49-F238E27FC236}">
                <a16:creationId xmlns:a16="http://schemas.microsoft.com/office/drawing/2014/main" id="{DCBDBD7B-0C5F-4B54-9A23-B114271AB50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 y="228600"/>
            <a:ext cx="57150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484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Building XSL Transformations</a:t>
            </a:r>
          </a:p>
        </p:txBody>
      </p:sp>
      <p:sp>
        <p:nvSpPr>
          <p:cNvPr id="7" name="Text Placeholder 6"/>
          <p:cNvSpPr>
            <a:spLocks noGrp="1"/>
          </p:cNvSpPr>
          <p:nvPr>
            <p:ph type="body" idx="1"/>
          </p:nvPr>
        </p:nvSpPr>
        <p:spPr/>
        <p:txBody>
          <a:bodyPr/>
          <a:lstStyle/>
          <a:p>
            <a:r>
              <a:rPr lang="en-US" dirty="0"/>
              <a:t>Information Transformation with XSL</a:t>
            </a:r>
          </a:p>
        </p:txBody>
      </p:sp>
      <p:sp>
        <p:nvSpPr>
          <p:cNvPr id="3" name="Footer Placeholder 2"/>
          <p:cNvSpPr>
            <a:spLocks noGrp="1"/>
          </p:cNvSpPr>
          <p:nvPr>
            <p:ph type="ftr" sz="quarter" idx="11"/>
          </p:nvPr>
        </p:nvSpPr>
        <p:spPr/>
        <p:txBody>
          <a:bodyPr/>
          <a:lstStyle/>
          <a:p>
            <a:r>
              <a:rPr lang="en-US" dirty="0"/>
              <a:t>Information Transformation with XSL</a:t>
            </a:r>
          </a:p>
        </p:txBody>
      </p:sp>
      <p:sp>
        <p:nvSpPr>
          <p:cNvPr id="8" name="Slide Number Placeholder 7"/>
          <p:cNvSpPr>
            <a:spLocks noGrp="1"/>
          </p:cNvSpPr>
          <p:nvPr>
            <p:ph type="sldNum" sz="quarter" idx="12"/>
          </p:nvPr>
        </p:nvSpPr>
        <p:spPr/>
        <p:txBody>
          <a:bodyPr/>
          <a:lstStyle/>
          <a:p>
            <a:fld id="{C0F4FBFA-1248-4AAF-9253-30F121885773}" type="slidenum">
              <a:rPr lang="en-US" smtClean="0"/>
              <a:t>14</a:t>
            </a:fld>
            <a:endParaRPr lang="en-US"/>
          </a:p>
        </p:txBody>
      </p:sp>
      <p:sp>
        <p:nvSpPr>
          <p:cNvPr id="2" name="Date Placeholder 1"/>
          <p:cNvSpPr>
            <a:spLocks noGrp="1"/>
          </p:cNvSpPr>
          <p:nvPr>
            <p:ph type="dt" sz="half" idx="10"/>
          </p:nvPr>
        </p:nvSpPr>
        <p:spPr/>
        <p:txBody>
          <a:bodyPr/>
          <a:lstStyle/>
          <a:p>
            <a:r>
              <a:rPr lang="en-US" dirty="0"/>
              <a:t>XML/XSL</a:t>
            </a:r>
          </a:p>
        </p:txBody>
      </p:sp>
    </p:spTree>
    <p:extLst>
      <p:ext uri="{BB962C8B-B14F-4D97-AF65-F5344CB8AC3E}">
        <p14:creationId xmlns:p14="http://schemas.microsoft.com/office/powerpoint/2010/main" val="903704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3BA7200-CE32-4961-8127-DA43048A0DC8}"/>
              </a:ext>
            </a:extLst>
          </p:cNvPr>
          <p:cNvSpPr>
            <a:spLocks noGrp="1"/>
          </p:cNvSpPr>
          <p:nvPr>
            <p:ph type="title"/>
          </p:nvPr>
        </p:nvSpPr>
        <p:spPr>
          <a:xfrm>
            <a:off x="838200" y="273050"/>
            <a:ext cx="3276600" cy="1162050"/>
          </a:xfrm>
        </p:spPr>
        <p:txBody>
          <a:bodyPr>
            <a:normAutofit/>
          </a:bodyPr>
          <a:lstStyle/>
          <a:p>
            <a:r>
              <a:rPr lang="en-US" sz="3200" dirty="0"/>
              <a:t>Use Cases for XSL</a:t>
            </a:r>
          </a:p>
        </p:txBody>
      </p:sp>
      <p:sp>
        <p:nvSpPr>
          <p:cNvPr id="8" name="Content Placeholder 7">
            <a:extLst>
              <a:ext uri="{FF2B5EF4-FFF2-40B4-BE49-F238E27FC236}">
                <a16:creationId xmlns:a16="http://schemas.microsoft.com/office/drawing/2014/main" id="{2382AEF3-C344-48DE-BC52-2C80C3994168}"/>
              </a:ext>
            </a:extLst>
          </p:cNvPr>
          <p:cNvSpPr>
            <a:spLocks noGrp="1"/>
          </p:cNvSpPr>
          <p:nvPr>
            <p:ph idx="1"/>
          </p:nvPr>
        </p:nvSpPr>
        <p:spPr>
          <a:xfrm>
            <a:off x="6477000" y="1905001"/>
            <a:ext cx="4730750" cy="4221163"/>
          </a:xfrm>
          <a:solidFill>
            <a:schemeClr val="accent2">
              <a:lumMod val="20000"/>
              <a:lumOff val="80000"/>
            </a:schemeClr>
          </a:solidFill>
        </p:spPr>
        <p:txBody>
          <a:bodyPr>
            <a:normAutofit lnSpcReduction="10000"/>
          </a:bodyPr>
          <a:lstStyle/>
          <a:p>
            <a:pPr marL="0" indent="0">
              <a:buNone/>
            </a:pPr>
            <a:r>
              <a:rPr lang="en-US" sz="2400" b="1" dirty="0">
                <a:solidFill>
                  <a:schemeClr val="accent5">
                    <a:lumMod val="50000"/>
                  </a:schemeClr>
                </a:solidFill>
                <a:latin typeface="The Hand Extrablack" panose="03070A02030502020204" pitchFamily="66" charset="0"/>
              </a:rPr>
              <a:t>Example Use Case: Load Select XML Data into R</a:t>
            </a:r>
          </a:p>
          <a:p>
            <a:pPr marL="0" indent="0">
              <a:buNone/>
            </a:pPr>
            <a:endParaRPr lang="en-US" sz="2400" dirty="0">
              <a:latin typeface="The Hand Extrablack" panose="03070A02030502020204" pitchFamily="66" charset="0"/>
            </a:endParaRPr>
          </a:p>
          <a:p>
            <a:pPr marL="0" indent="0">
              <a:buNone/>
            </a:pPr>
            <a:r>
              <a:rPr lang="en-US" sz="2400" dirty="0">
                <a:latin typeface="The Hand Extrablack" panose="03070A02030502020204" pitchFamily="66" charset="0"/>
              </a:rPr>
              <a:t>Imagine that you had received an XML file as a result from export from a system or from some third-party vendor, website, or data distributor.</a:t>
            </a:r>
          </a:p>
          <a:p>
            <a:pPr marL="0" indent="0">
              <a:buNone/>
            </a:pPr>
            <a:r>
              <a:rPr lang="en-US" sz="2400" dirty="0">
                <a:latin typeface="The Hand Extrablack" panose="03070A02030502020204" pitchFamily="66" charset="0"/>
              </a:rPr>
              <a:t>The XML contains lots of information and is deeply layered and cannot be directly imported into R – and parsing would prove to be time consuming and laborious.</a:t>
            </a:r>
          </a:p>
          <a:p>
            <a:pPr marL="0" indent="0">
              <a:buNone/>
            </a:pPr>
            <a:r>
              <a:rPr lang="en-US" sz="2400" u="sng" dirty="0">
                <a:latin typeface="The Hand Extrablack" panose="03070A02030502020204" pitchFamily="66" charset="0"/>
              </a:rPr>
              <a:t>Approach</a:t>
            </a:r>
            <a:r>
              <a:rPr lang="en-US" sz="2400" dirty="0">
                <a:latin typeface="The Hand Extrablack" panose="03070A02030502020204" pitchFamily="66" charset="0"/>
              </a:rPr>
              <a:t>: Extract relevant data and put into two-dimensional row/column format for import with </a:t>
            </a:r>
            <a:r>
              <a:rPr lang="en-US" sz="2400" i="1" dirty="0">
                <a:latin typeface="The Hand Extrablack" panose="03070A02030502020204" pitchFamily="66" charset="0"/>
                <a:cs typeface="Courier New" panose="02070309020205020404" pitchFamily="49" charset="0"/>
              </a:rPr>
              <a:t>xmlToDataFrame()</a:t>
            </a:r>
            <a:r>
              <a:rPr lang="en-US" sz="2400" dirty="0">
                <a:latin typeface="The Hand Extrablack" panose="03070A02030502020204" pitchFamily="66" charset="0"/>
              </a:rPr>
              <a:t>.</a:t>
            </a:r>
          </a:p>
        </p:txBody>
      </p:sp>
      <p:sp>
        <p:nvSpPr>
          <p:cNvPr id="9" name="Text Placeholder 8">
            <a:extLst>
              <a:ext uri="{FF2B5EF4-FFF2-40B4-BE49-F238E27FC236}">
                <a16:creationId xmlns:a16="http://schemas.microsoft.com/office/drawing/2014/main" id="{A97E2CCD-347B-4596-8689-B274A6F6E435}"/>
              </a:ext>
            </a:extLst>
          </p:cNvPr>
          <p:cNvSpPr>
            <a:spLocks noGrp="1"/>
          </p:cNvSpPr>
          <p:nvPr>
            <p:ph type="body" sz="half" idx="2"/>
          </p:nvPr>
        </p:nvSpPr>
        <p:spPr>
          <a:xfrm>
            <a:off x="838201" y="1905001"/>
            <a:ext cx="4730750" cy="4221163"/>
          </a:xfrm>
        </p:spPr>
        <p:txBody>
          <a:bodyPr>
            <a:normAutofit lnSpcReduction="10000"/>
          </a:bodyPr>
          <a:lstStyle/>
          <a:p>
            <a:r>
              <a:rPr lang="en-US" sz="1800" dirty="0"/>
              <a:t>Common use cases include XML file transformations when a system expects an XML conforming to some defined DTD, but the received file conforms to a different DTD and neither system can be changed.</a:t>
            </a:r>
          </a:p>
          <a:p>
            <a:endParaRPr lang="en-US" sz="1800" dirty="0"/>
          </a:p>
          <a:p>
            <a:r>
              <a:rPr lang="en-US" sz="1800" dirty="0"/>
              <a:t>Another common use is to extract information from one XML and then store that information in an XLS, CSV, or XLSX file for use in another program such as R, Excel, SPSS, or for import into a database.</a:t>
            </a:r>
          </a:p>
          <a:p>
            <a:endParaRPr lang="en-US" sz="1800" dirty="0"/>
          </a:p>
          <a:p>
            <a:r>
              <a:rPr lang="en-US" sz="1800" dirty="0"/>
              <a:t>A third use case is to extract data from XML and create SQL INSERT statements to store the XML data into a database.</a:t>
            </a:r>
          </a:p>
        </p:txBody>
      </p:sp>
      <p:sp>
        <p:nvSpPr>
          <p:cNvPr id="4" name="Date Placeholder 3">
            <a:extLst>
              <a:ext uri="{FF2B5EF4-FFF2-40B4-BE49-F238E27FC236}">
                <a16:creationId xmlns:a16="http://schemas.microsoft.com/office/drawing/2014/main" id="{8652E1EB-5580-474D-8E79-910E814A064D}"/>
              </a:ext>
            </a:extLst>
          </p:cNvPr>
          <p:cNvSpPr>
            <a:spLocks noGrp="1"/>
          </p:cNvSpPr>
          <p:nvPr>
            <p:ph type="dt" sz="half" idx="10"/>
          </p:nvPr>
        </p:nvSpPr>
        <p:spPr/>
        <p:txBody>
          <a:bodyPr/>
          <a:lstStyle/>
          <a:p>
            <a:r>
              <a:rPr lang="en-US" dirty="0"/>
              <a:t>XML/XSL</a:t>
            </a:r>
          </a:p>
        </p:txBody>
      </p:sp>
      <p:sp>
        <p:nvSpPr>
          <p:cNvPr id="5" name="Footer Placeholder 4">
            <a:extLst>
              <a:ext uri="{FF2B5EF4-FFF2-40B4-BE49-F238E27FC236}">
                <a16:creationId xmlns:a16="http://schemas.microsoft.com/office/drawing/2014/main" id="{BB3E5C98-F861-45A6-81CB-E00498E2F234}"/>
              </a:ext>
            </a:extLst>
          </p:cNvPr>
          <p:cNvSpPr>
            <a:spLocks noGrp="1"/>
          </p:cNvSpPr>
          <p:nvPr>
            <p:ph type="ftr" sz="quarter" idx="11"/>
          </p:nvPr>
        </p:nvSpPr>
        <p:spPr/>
        <p:txBody>
          <a:bodyPr/>
          <a:lstStyle/>
          <a:p>
            <a:r>
              <a:rPr lang="en-US" dirty="0"/>
              <a:t>Information Transformation with XSL</a:t>
            </a:r>
          </a:p>
        </p:txBody>
      </p:sp>
      <p:sp>
        <p:nvSpPr>
          <p:cNvPr id="6" name="Slide Number Placeholder 5">
            <a:extLst>
              <a:ext uri="{FF2B5EF4-FFF2-40B4-BE49-F238E27FC236}">
                <a16:creationId xmlns:a16="http://schemas.microsoft.com/office/drawing/2014/main" id="{2CD3FEC4-32E7-48AE-BB2F-2AFE02DE1B4D}"/>
              </a:ext>
            </a:extLst>
          </p:cNvPr>
          <p:cNvSpPr>
            <a:spLocks noGrp="1"/>
          </p:cNvSpPr>
          <p:nvPr>
            <p:ph type="sldNum" sz="quarter" idx="12"/>
          </p:nvPr>
        </p:nvSpPr>
        <p:spPr/>
        <p:txBody>
          <a:bodyPr/>
          <a:lstStyle/>
          <a:p>
            <a:fld id="{C0F4FBFA-1248-4AAF-9253-30F121885773}" type="slidenum">
              <a:rPr lang="en-US" smtClean="0"/>
              <a:t>15</a:t>
            </a:fld>
            <a:endParaRPr lang="en-US"/>
          </a:p>
        </p:txBody>
      </p:sp>
    </p:spTree>
    <p:extLst>
      <p:ext uri="{BB962C8B-B14F-4D97-AF65-F5344CB8AC3E}">
        <p14:creationId xmlns:p14="http://schemas.microsoft.com/office/powerpoint/2010/main" val="1122416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B4F71-2D99-4134-8939-E4C5ADFC8EB6}"/>
              </a:ext>
            </a:extLst>
          </p:cNvPr>
          <p:cNvSpPr>
            <a:spLocks noGrp="1"/>
          </p:cNvSpPr>
          <p:nvPr>
            <p:ph type="title"/>
          </p:nvPr>
        </p:nvSpPr>
        <p:spPr/>
        <p:txBody>
          <a:bodyPr>
            <a:normAutofit/>
          </a:bodyPr>
          <a:lstStyle/>
          <a:p>
            <a:r>
              <a:rPr lang="en-US" sz="3200" dirty="0"/>
              <a:t>Example XML</a:t>
            </a:r>
          </a:p>
        </p:txBody>
      </p:sp>
      <p:sp>
        <p:nvSpPr>
          <p:cNvPr id="3" name="Content Placeholder 2">
            <a:extLst>
              <a:ext uri="{FF2B5EF4-FFF2-40B4-BE49-F238E27FC236}">
                <a16:creationId xmlns:a16="http://schemas.microsoft.com/office/drawing/2014/main" id="{729B9ADF-B671-49AE-BC03-F15C5627658A}"/>
              </a:ext>
            </a:extLst>
          </p:cNvPr>
          <p:cNvSpPr>
            <a:spLocks noGrp="1"/>
          </p:cNvSpPr>
          <p:nvPr>
            <p:ph idx="1"/>
          </p:nvPr>
        </p:nvSpPr>
        <p:spPr>
          <a:xfrm>
            <a:off x="5486400" y="457201"/>
            <a:ext cx="5486400" cy="5668964"/>
          </a:xfrm>
          <a:solidFill>
            <a:schemeClr val="bg1">
              <a:lumMod val="95000"/>
            </a:schemeClr>
          </a:solidFill>
        </p:spPr>
        <p:txBody>
          <a:bodyPr>
            <a:normAutofit fontScale="85000" lnSpcReduction="20000"/>
          </a:bodyPr>
          <a:lstStyle/>
          <a:p>
            <a:pPr marL="0" indent="0">
              <a:buNone/>
            </a:pPr>
            <a:r>
              <a:rPr lang="en-US" sz="800" dirty="0">
                <a:latin typeface="Courier New" panose="02070309020205020404" pitchFamily="49" charset="0"/>
                <a:cs typeface="Courier New" panose="02070309020205020404" pitchFamily="49" charset="0"/>
              </a:rPr>
              <a:t>&lt;?xml version="1.0" encoding="UTF-8"?&gt;</a:t>
            </a:r>
          </a:p>
          <a:p>
            <a:pPr marL="0" indent="0">
              <a:buNone/>
            </a:pPr>
            <a:r>
              <a:rPr lang="en-US" sz="800" dirty="0">
                <a:latin typeface="Courier New" panose="02070309020205020404" pitchFamily="49" charset="0"/>
                <a:cs typeface="Courier New" panose="02070309020205020404" pitchFamily="49" charset="0"/>
              </a:rPr>
              <a:t>&lt;rosters season="2021"&gt;</a:t>
            </a:r>
          </a:p>
          <a:p>
            <a:pPr marL="0" indent="0">
              <a:buNone/>
            </a:pPr>
            <a:r>
              <a:rPr lang="en-US" sz="800" dirty="0">
                <a:latin typeface="Courier New" panose="02070309020205020404" pitchFamily="49" charset="0"/>
                <a:cs typeface="Courier New" panose="02070309020205020404" pitchFamily="49" charset="0"/>
              </a:rPr>
              <a:t>   &lt;team name="Boston Bruins" division="MassMutual East"&gt;</a:t>
            </a:r>
          </a:p>
          <a:p>
            <a:pPr marL="0" indent="0">
              <a:buNone/>
            </a:pPr>
            <a:r>
              <a:rPr lang="en-US" sz="800" dirty="0">
                <a:latin typeface="Courier New" panose="02070309020205020404" pitchFamily="49" charset="0"/>
                <a:cs typeface="Courier New" panose="02070309020205020404" pitchFamily="49" charset="0"/>
              </a:rPr>
              <a:t>      &lt;date&gt;2021-02-19&lt;/date&gt;</a:t>
            </a:r>
          </a:p>
          <a:p>
            <a:pPr marL="0" indent="0">
              <a:buNone/>
            </a:pPr>
            <a:r>
              <a:rPr lang="en-US" sz="800" dirty="0">
                <a:latin typeface="Courier New" panose="02070309020205020404" pitchFamily="49" charset="0"/>
                <a:cs typeface="Courier New" panose="02070309020205020404" pitchFamily="49" charset="0"/>
              </a:rPr>
              <a:t>      &lt;team-info&gt;</a:t>
            </a:r>
          </a:p>
          <a:p>
            <a:pPr marL="0" indent="0">
              <a:buNone/>
            </a:pPr>
            <a:r>
              <a:rPr lang="en-US" sz="800" dirty="0">
                <a:latin typeface="Courier New" panose="02070309020205020404" pitchFamily="49" charset="0"/>
                <a:cs typeface="Courier New" panose="02070309020205020404" pitchFamily="49" charset="0"/>
              </a:rPr>
              <a:t>         &lt;city&gt;Boston&lt;/city&gt;</a:t>
            </a:r>
          </a:p>
          <a:p>
            <a:pPr marL="0" indent="0">
              <a:buNone/>
            </a:pPr>
            <a:r>
              <a:rPr lang="en-US" sz="800" dirty="0">
                <a:latin typeface="Courier New" panose="02070309020205020404" pitchFamily="49" charset="0"/>
                <a:cs typeface="Courier New" panose="02070309020205020404" pitchFamily="49" charset="0"/>
              </a:rPr>
              <a:t>         &lt;country&gt;USA&lt;/country&gt;</a:t>
            </a:r>
          </a:p>
          <a:p>
            <a:pPr marL="0" indent="0">
              <a:buNone/>
            </a:pPr>
            <a:r>
              <a:rPr lang="en-US" sz="800" dirty="0">
                <a:latin typeface="Courier New" panose="02070309020205020404" pitchFamily="49" charset="0"/>
                <a:cs typeface="Courier New" panose="02070309020205020404" pitchFamily="49" charset="0"/>
              </a:rPr>
              <a:t>         &lt;coach&gt;Bruce Cassidy&lt;/coach&gt;</a:t>
            </a:r>
          </a:p>
          <a:p>
            <a:pPr marL="0" indent="0">
              <a:buNone/>
            </a:pPr>
            <a:r>
              <a:rPr lang="en-US" sz="800" dirty="0">
                <a:latin typeface="Courier New" panose="02070309020205020404" pitchFamily="49" charset="0"/>
                <a:cs typeface="Courier New" panose="02070309020205020404" pitchFamily="49" charset="0"/>
              </a:rPr>
              <a:t>      &lt;/team-info&gt;</a:t>
            </a:r>
          </a:p>
          <a:p>
            <a:pPr marL="0" indent="0">
              <a:buNone/>
            </a:pPr>
            <a:r>
              <a:rPr lang="en-US" sz="800" dirty="0">
                <a:latin typeface="Courier New" panose="02070309020205020404" pitchFamily="49" charset="0"/>
                <a:cs typeface="Courier New" panose="02070309020205020404" pitchFamily="49" charset="0"/>
              </a:rPr>
              <a:t>      &lt;season-info&gt;</a:t>
            </a:r>
          </a:p>
          <a:p>
            <a:pPr marL="0" indent="0">
              <a:buNone/>
            </a:pPr>
            <a:r>
              <a:rPr lang="en-US" sz="800" dirty="0">
                <a:latin typeface="Courier New" panose="02070309020205020404" pitchFamily="49" charset="0"/>
                <a:cs typeface="Courier New" panose="02070309020205020404" pitchFamily="49" charset="0"/>
              </a:rPr>
              <a:t>         &lt;gp&gt;15&lt;/gp&gt;</a:t>
            </a:r>
          </a:p>
          <a:p>
            <a:pPr marL="0" indent="0">
              <a:buNone/>
            </a:pPr>
            <a:r>
              <a:rPr lang="en-US" sz="800" dirty="0">
                <a:latin typeface="Courier New" panose="02070309020205020404" pitchFamily="49" charset="0"/>
                <a:cs typeface="Courier New" panose="02070309020205020404" pitchFamily="49" charset="0"/>
              </a:rPr>
              <a:t>         &lt;pts w="10" l="3" ot="2"&gt;22&lt;/pts&gt;</a:t>
            </a:r>
          </a:p>
          <a:p>
            <a:pPr marL="0" indent="0">
              <a:buNone/>
            </a:pPr>
            <a:r>
              <a:rPr lang="en-US" sz="800" dirty="0">
                <a:latin typeface="Courier New" panose="02070309020205020404" pitchFamily="49" charset="0"/>
                <a:cs typeface="Courier New" panose="02070309020205020404" pitchFamily="49" charset="0"/>
              </a:rPr>
              <a:t>      &lt;/season-info&gt;</a:t>
            </a:r>
          </a:p>
          <a:p>
            <a:pPr marL="0" indent="0">
              <a:buNone/>
            </a:pPr>
            <a:r>
              <a:rPr lang="en-US" sz="800" dirty="0">
                <a:latin typeface="Courier New" panose="02070309020205020404" pitchFamily="49" charset="0"/>
                <a:cs typeface="Courier New" panose="02070309020205020404" pitchFamily="49" charset="0"/>
              </a:rPr>
              <a:t>      &lt;player num="63"&gt;</a:t>
            </a:r>
          </a:p>
          <a:p>
            <a:pPr marL="0" indent="0">
              <a:buNone/>
            </a:pPr>
            <a:r>
              <a:rPr lang="en-US" sz="800" dirty="0">
                <a:latin typeface="Courier New" panose="02070309020205020404" pitchFamily="49" charset="0"/>
                <a:cs typeface="Courier New" panose="02070309020205020404" pitchFamily="49" charset="0"/>
              </a:rPr>
              <a:t>         &lt;firstname&gt;Brad&lt;/firstname&gt;</a:t>
            </a:r>
          </a:p>
          <a:p>
            <a:pPr marL="0" indent="0">
              <a:buNone/>
            </a:pPr>
            <a:r>
              <a:rPr lang="en-US" sz="800" dirty="0">
                <a:latin typeface="Courier New" panose="02070309020205020404" pitchFamily="49" charset="0"/>
                <a:cs typeface="Courier New" panose="02070309020205020404" pitchFamily="49" charset="0"/>
              </a:rPr>
              <a:t>         &lt;lastname&gt;Marchand&lt;/lastname&gt;</a:t>
            </a:r>
          </a:p>
          <a:p>
            <a:pPr marL="0" indent="0">
              <a:buNone/>
            </a:pPr>
            <a:r>
              <a:rPr lang="en-US" sz="800" dirty="0">
                <a:latin typeface="Courier New" panose="02070309020205020404" pitchFamily="49" charset="0"/>
                <a:cs typeface="Courier New" panose="02070309020205020404" pitchFamily="49" charset="0"/>
              </a:rPr>
              <a:t>         &lt;position&gt;Forward&lt;/position&gt;</a:t>
            </a:r>
          </a:p>
          <a:p>
            <a:pPr marL="0" indent="0">
              <a:buNone/>
            </a:pPr>
            <a:r>
              <a:rPr lang="en-US" sz="800" dirty="0">
                <a:latin typeface="Courier New" panose="02070309020205020404" pitchFamily="49" charset="0"/>
                <a:cs typeface="Courier New" panose="02070309020205020404" pitchFamily="49" charset="0"/>
              </a:rPr>
              <a:t>         &lt;assistantcaptain/&gt;</a:t>
            </a:r>
          </a:p>
          <a:p>
            <a:pPr marL="0" indent="0">
              <a:buNone/>
            </a:pPr>
            <a:r>
              <a:rPr lang="en-US" sz="800" dirty="0">
                <a:latin typeface="Courier New" panose="02070309020205020404" pitchFamily="49" charset="0"/>
                <a:cs typeface="Courier New" panose="02070309020205020404" pitchFamily="49" charset="0"/>
              </a:rPr>
              <a:t>         &lt;points&gt;</a:t>
            </a:r>
          </a:p>
          <a:p>
            <a:pPr marL="0" indent="0">
              <a:buNone/>
            </a:pPr>
            <a:r>
              <a:rPr lang="en-US" sz="800" dirty="0">
                <a:latin typeface="Courier New" panose="02070309020205020404" pitchFamily="49" charset="0"/>
                <a:cs typeface="Courier New" panose="02070309020205020404" pitchFamily="49" charset="0"/>
              </a:rPr>
              <a:t>            &lt;goals&gt;9&lt;/goals&gt;</a:t>
            </a:r>
          </a:p>
          <a:p>
            <a:pPr marL="0" indent="0">
              <a:buNone/>
            </a:pPr>
            <a:r>
              <a:rPr lang="en-US" sz="800" dirty="0">
                <a:latin typeface="Courier New" panose="02070309020205020404" pitchFamily="49" charset="0"/>
                <a:cs typeface="Courier New" panose="02070309020205020404" pitchFamily="49" charset="0"/>
              </a:rPr>
              <a:t>            &lt;assists&gt;10&lt;/assists&gt;</a:t>
            </a:r>
          </a:p>
          <a:p>
            <a:pPr marL="0" indent="0">
              <a:buNone/>
            </a:pPr>
            <a:r>
              <a:rPr lang="en-US" sz="800" dirty="0">
                <a:latin typeface="Courier New" panose="02070309020205020404" pitchFamily="49" charset="0"/>
                <a:cs typeface="Courier New" panose="02070309020205020404" pitchFamily="49" charset="0"/>
              </a:rPr>
              <a:t>         &lt;/points&gt;</a:t>
            </a:r>
          </a:p>
          <a:p>
            <a:pPr marL="0" indent="0">
              <a:buNone/>
            </a:pPr>
            <a:r>
              <a:rPr lang="en-US" sz="800" dirty="0">
                <a:latin typeface="Courier New" panose="02070309020205020404" pitchFamily="49" charset="0"/>
                <a:cs typeface="Courier New" panose="02070309020205020404" pitchFamily="49" charset="0"/>
              </a:rPr>
              <a:t>      &lt;/player&gt;</a:t>
            </a:r>
          </a:p>
          <a:p>
            <a:pPr marL="0" indent="0">
              <a:buNone/>
            </a:pPr>
            <a:r>
              <a:rPr lang="en-US" sz="800" dirty="0">
                <a:latin typeface="Courier New" panose="02070309020205020404" pitchFamily="49" charset="0"/>
                <a:cs typeface="Courier New" panose="02070309020205020404" pitchFamily="49" charset="0"/>
              </a:rPr>
              <a:t>      …</a:t>
            </a:r>
          </a:p>
          <a:p>
            <a:pPr marL="0" indent="0">
              <a:buNone/>
            </a:pPr>
            <a:r>
              <a:rPr lang="en-US" sz="800" dirty="0">
                <a:latin typeface="Courier New" panose="02070309020205020404" pitchFamily="49" charset="0"/>
                <a:cs typeface="Courier New" panose="02070309020205020404" pitchFamily="49" charset="0"/>
              </a:rPr>
              <a:t>      &lt;player num="73"&gt;</a:t>
            </a:r>
          </a:p>
          <a:p>
            <a:pPr marL="0" indent="0">
              <a:buNone/>
            </a:pPr>
            <a:r>
              <a:rPr lang="en-US" sz="800" dirty="0">
                <a:latin typeface="Courier New" panose="02070309020205020404" pitchFamily="49" charset="0"/>
                <a:cs typeface="Courier New" panose="02070309020205020404" pitchFamily="49" charset="0"/>
              </a:rPr>
              <a:t>         &lt;firstname&gt;Charlie&lt;/firstname&gt;</a:t>
            </a:r>
          </a:p>
          <a:p>
            <a:pPr marL="0" indent="0">
              <a:buNone/>
            </a:pPr>
            <a:r>
              <a:rPr lang="en-US" sz="800" dirty="0">
                <a:latin typeface="Courier New" panose="02070309020205020404" pitchFamily="49" charset="0"/>
                <a:cs typeface="Courier New" panose="02070309020205020404" pitchFamily="49" charset="0"/>
              </a:rPr>
              <a:t>         &lt;lastname&gt;McAvoy&lt;/lastname&gt;</a:t>
            </a:r>
          </a:p>
          <a:p>
            <a:pPr marL="0" indent="0">
              <a:buNone/>
            </a:pPr>
            <a:r>
              <a:rPr lang="en-US" sz="800" dirty="0">
                <a:latin typeface="Courier New" panose="02070309020205020404" pitchFamily="49" charset="0"/>
                <a:cs typeface="Courier New" panose="02070309020205020404" pitchFamily="49" charset="0"/>
              </a:rPr>
              <a:t>         &lt;position&gt;Defense&lt;/position&gt;</a:t>
            </a:r>
          </a:p>
          <a:p>
            <a:pPr marL="0" indent="0">
              <a:buNone/>
            </a:pPr>
            <a:r>
              <a:rPr lang="en-US" sz="800" dirty="0">
                <a:latin typeface="Courier New" panose="02070309020205020404" pitchFamily="49" charset="0"/>
                <a:cs typeface="Courier New" panose="02070309020205020404" pitchFamily="49" charset="0"/>
              </a:rPr>
              <a:t>         &lt;points&gt;</a:t>
            </a:r>
          </a:p>
          <a:p>
            <a:pPr marL="0" indent="0">
              <a:buNone/>
            </a:pPr>
            <a:r>
              <a:rPr lang="en-US" sz="800" dirty="0">
                <a:latin typeface="Courier New" panose="02070309020205020404" pitchFamily="49" charset="0"/>
                <a:cs typeface="Courier New" panose="02070309020205020404" pitchFamily="49" charset="0"/>
              </a:rPr>
              <a:t>            &lt;goals&gt;1&lt;/goals&gt;</a:t>
            </a:r>
          </a:p>
          <a:p>
            <a:pPr marL="0" indent="0">
              <a:buNone/>
            </a:pPr>
            <a:r>
              <a:rPr lang="en-US" sz="800" dirty="0">
                <a:latin typeface="Courier New" panose="02070309020205020404" pitchFamily="49" charset="0"/>
                <a:cs typeface="Courier New" panose="02070309020205020404" pitchFamily="49" charset="0"/>
              </a:rPr>
              <a:t>            &lt;assists&gt;12&lt;/assists&gt;</a:t>
            </a:r>
          </a:p>
          <a:p>
            <a:pPr marL="0" indent="0">
              <a:buNone/>
            </a:pPr>
            <a:r>
              <a:rPr lang="en-US" sz="800" dirty="0">
                <a:latin typeface="Courier New" panose="02070309020205020404" pitchFamily="49" charset="0"/>
                <a:cs typeface="Courier New" panose="02070309020205020404" pitchFamily="49" charset="0"/>
              </a:rPr>
              <a:t>         &lt;/points&gt;</a:t>
            </a:r>
          </a:p>
          <a:p>
            <a:pPr marL="0" indent="0">
              <a:buNone/>
            </a:pPr>
            <a:r>
              <a:rPr lang="en-US" sz="800" dirty="0">
                <a:latin typeface="Courier New" panose="02070309020205020404" pitchFamily="49" charset="0"/>
                <a:cs typeface="Courier New" panose="02070309020205020404" pitchFamily="49" charset="0"/>
              </a:rPr>
              <a:t>      &lt;/player&gt;</a:t>
            </a:r>
          </a:p>
          <a:p>
            <a:pPr marL="0" indent="0">
              <a:buNone/>
            </a:pPr>
            <a:r>
              <a:rPr lang="en-US" sz="800" dirty="0">
                <a:latin typeface="Courier New" panose="02070309020205020404" pitchFamily="49" charset="0"/>
                <a:cs typeface="Courier New" panose="02070309020205020404" pitchFamily="49" charset="0"/>
              </a:rPr>
              <a:t>      &lt;player num="40"&gt;</a:t>
            </a:r>
          </a:p>
          <a:p>
            <a:pPr marL="0" indent="0">
              <a:buNone/>
            </a:pPr>
            <a:r>
              <a:rPr lang="en-US" sz="800" dirty="0">
                <a:latin typeface="Courier New" panose="02070309020205020404" pitchFamily="49" charset="0"/>
                <a:cs typeface="Courier New" panose="02070309020205020404" pitchFamily="49" charset="0"/>
              </a:rPr>
              <a:t>         &lt;firstname&gt;Tuuka&lt;/firstname&gt;</a:t>
            </a:r>
          </a:p>
          <a:p>
            <a:pPr marL="0" indent="0">
              <a:buNone/>
            </a:pPr>
            <a:r>
              <a:rPr lang="en-US" sz="800" dirty="0">
                <a:latin typeface="Courier New" panose="02070309020205020404" pitchFamily="49" charset="0"/>
                <a:cs typeface="Courier New" panose="02070309020205020404" pitchFamily="49" charset="0"/>
              </a:rPr>
              <a:t>         &lt;lastname&gt;Rask&lt;/lastname&gt;</a:t>
            </a:r>
          </a:p>
          <a:p>
            <a:pPr marL="0" indent="0">
              <a:buNone/>
            </a:pPr>
            <a:r>
              <a:rPr lang="en-US" sz="800" dirty="0">
                <a:latin typeface="Courier New" panose="02070309020205020404" pitchFamily="49" charset="0"/>
                <a:cs typeface="Courier New" panose="02070309020205020404" pitchFamily="49" charset="0"/>
              </a:rPr>
              <a:t>         &lt;position&gt;Goalie&lt;/position&gt;</a:t>
            </a:r>
          </a:p>
          <a:p>
            <a:pPr marL="0" indent="0">
              <a:buNone/>
            </a:pPr>
            <a:r>
              <a:rPr lang="en-US" sz="800" dirty="0">
                <a:latin typeface="Courier New" panose="02070309020205020404" pitchFamily="49" charset="0"/>
                <a:cs typeface="Courier New" panose="02070309020205020404" pitchFamily="49" charset="0"/>
              </a:rPr>
              <a:t>         &lt;points&gt;</a:t>
            </a:r>
          </a:p>
          <a:p>
            <a:pPr marL="0" indent="0">
              <a:buNone/>
            </a:pPr>
            <a:r>
              <a:rPr lang="en-US" sz="800" dirty="0">
                <a:latin typeface="Courier New" panose="02070309020205020404" pitchFamily="49" charset="0"/>
                <a:cs typeface="Courier New" panose="02070309020205020404" pitchFamily="49" charset="0"/>
              </a:rPr>
              <a:t>            &lt;goals&gt;0&lt;/goals&gt;</a:t>
            </a:r>
          </a:p>
          <a:p>
            <a:pPr marL="0" indent="0">
              <a:buNone/>
            </a:pPr>
            <a:r>
              <a:rPr lang="en-US" sz="800" dirty="0">
                <a:latin typeface="Courier New" panose="02070309020205020404" pitchFamily="49" charset="0"/>
                <a:cs typeface="Courier New" panose="02070309020205020404" pitchFamily="49" charset="0"/>
              </a:rPr>
              <a:t>            &lt;assists&gt;0&lt;/assists&gt;</a:t>
            </a:r>
          </a:p>
          <a:p>
            <a:pPr marL="0" indent="0">
              <a:buNone/>
            </a:pPr>
            <a:r>
              <a:rPr lang="en-US" sz="800" dirty="0">
                <a:latin typeface="Courier New" panose="02070309020205020404" pitchFamily="49" charset="0"/>
                <a:cs typeface="Courier New" panose="02070309020205020404" pitchFamily="49" charset="0"/>
              </a:rPr>
              <a:t>         &lt;/points&gt;</a:t>
            </a:r>
          </a:p>
          <a:p>
            <a:pPr marL="0" indent="0">
              <a:buNone/>
            </a:pPr>
            <a:r>
              <a:rPr lang="en-US" sz="800" dirty="0">
                <a:latin typeface="Courier New" panose="02070309020205020404" pitchFamily="49" charset="0"/>
                <a:cs typeface="Courier New" panose="02070309020205020404" pitchFamily="49" charset="0"/>
              </a:rPr>
              <a:t>         &lt;stats&gt;</a:t>
            </a:r>
          </a:p>
          <a:p>
            <a:pPr marL="0" indent="0">
              <a:buNone/>
            </a:pPr>
            <a:r>
              <a:rPr lang="en-US" sz="800" dirty="0">
                <a:latin typeface="Courier New" panose="02070309020205020404" pitchFamily="49" charset="0"/>
                <a:cs typeface="Courier New" panose="02070309020205020404" pitchFamily="49" charset="0"/>
              </a:rPr>
              <a:t>            &lt;GA&gt;23&lt;/GA&gt;</a:t>
            </a:r>
          </a:p>
          <a:p>
            <a:pPr marL="0" indent="0">
              <a:buNone/>
            </a:pPr>
            <a:r>
              <a:rPr lang="en-US" sz="800" dirty="0">
                <a:latin typeface="Courier New" panose="02070309020205020404" pitchFamily="49" charset="0"/>
                <a:cs typeface="Courier New" panose="02070309020205020404" pitchFamily="49" charset="0"/>
              </a:rPr>
              <a:t>            &lt;SV&gt;0.906&lt;/SV&gt;</a:t>
            </a:r>
          </a:p>
          <a:p>
            <a:pPr marL="0" indent="0">
              <a:buNone/>
            </a:pPr>
            <a:r>
              <a:rPr lang="en-US" sz="800" dirty="0">
                <a:latin typeface="Courier New" panose="02070309020205020404" pitchFamily="49" charset="0"/>
                <a:cs typeface="Courier New" panose="02070309020205020404" pitchFamily="49" charset="0"/>
              </a:rPr>
              <a:t>         &lt;/stats&gt;</a:t>
            </a:r>
          </a:p>
          <a:p>
            <a:pPr marL="0" indent="0">
              <a:buNone/>
            </a:pPr>
            <a:r>
              <a:rPr lang="en-US" sz="800" dirty="0">
                <a:latin typeface="Courier New" panose="02070309020205020404" pitchFamily="49" charset="0"/>
                <a:cs typeface="Courier New" panose="02070309020205020404" pitchFamily="49" charset="0"/>
              </a:rPr>
              <a:t>      &lt;/player&gt;</a:t>
            </a:r>
          </a:p>
          <a:p>
            <a:pPr marL="0" indent="0">
              <a:buNone/>
            </a:pPr>
            <a:r>
              <a:rPr lang="en-US" sz="800" dirty="0">
                <a:latin typeface="Courier New" panose="02070309020205020404" pitchFamily="49" charset="0"/>
                <a:cs typeface="Courier New" panose="02070309020205020404" pitchFamily="49" charset="0"/>
              </a:rPr>
              <a:t>   &lt;/team&gt;</a:t>
            </a:r>
          </a:p>
          <a:p>
            <a:pPr marL="0" indent="0">
              <a:buNone/>
            </a:pPr>
            <a:r>
              <a:rPr lang="en-US" sz="800" dirty="0">
                <a:latin typeface="Courier New" panose="02070309020205020404" pitchFamily="49" charset="0"/>
                <a:cs typeface="Courier New" panose="02070309020205020404" pitchFamily="49" charset="0"/>
              </a:rPr>
              <a:t>&lt;/rosters&gt;</a:t>
            </a:r>
          </a:p>
        </p:txBody>
      </p:sp>
      <p:sp>
        <p:nvSpPr>
          <p:cNvPr id="4" name="Text Placeholder 3">
            <a:extLst>
              <a:ext uri="{FF2B5EF4-FFF2-40B4-BE49-F238E27FC236}">
                <a16:creationId xmlns:a16="http://schemas.microsoft.com/office/drawing/2014/main" id="{E20B84E0-FD96-44EF-8AA4-CD6BA7411300}"/>
              </a:ext>
            </a:extLst>
          </p:cNvPr>
          <p:cNvSpPr>
            <a:spLocks noGrp="1"/>
          </p:cNvSpPr>
          <p:nvPr>
            <p:ph type="body" sz="half" idx="2"/>
          </p:nvPr>
        </p:nvSpPr>
        <p:spPr>
          <a:xfrm>
            <a:off x="685800" y="1862137"/>
            <a:ext cx="3810000" cy="4264026"/>
          </a:xfrm>
        </p:spPr>
        <p:txBody>
          <a:bodyPr>
            <a:normAutofit lnSpcReduction="10000"/>
          </a:bodyPr>
          <a:lstStyle/>
          <a:p>
            <a:r>
              <a:rPr lang="en-US" sz="1600" dirty="0"/>
              <a:t>The source XML is a file containing information about players on team rosters and might be imported into a team analytics system or to play in a fantasy sports league.</a:t>
            </a:r>
          </a:p>
          <a:p>
            <a:endParaRPr lang="en-US" sz="1600" dirty="0"/>
          </a:p>
          <a:p>
            <a:r>
              <a:rPr lang="en-US" sz="1600" dirty="0"/>
              <a:t>The XML starts with information about a team, the season, and then the players.</a:t>
            </a:r>
          </a:p>
          <a:p>
            <a:endParaRPr lang="en-US" sz="1600" dirty="0"/>
          </a:p>
          <a:p>
            <a:r>
              <a:rPr lang="en-US" sz="1600" dirty="0"/>
              <a:t>We want to extract the player’s last name, their goals and assists. We want to exclude goalies.</a:t>
            </a:r>
          </a:p>
          <a:p>
            <a:endParaRPr lang="en-US" sz="1600" dirty="0"/>
          </a:p>
          <a:p>
            <a:r>
              <a:rPr lang="en-US" sz="1600" dirty="0"/>
              <a:t>We want a file that can be read into Excel (using its XML import wizard) or directly into a data frame.</a:t>
            </a:r>
          </a:p>
        </p:txBody>
      </p:sp>
      <p:sp>
        <p:nvSpPr>
          <p:cNvPr id="5" name="Date Placeholder 4">
            <a:extLst>
              <a:ext uri="{FF2B5EF4-FFF2-40B4-BE49-F238E27FC236}">
                <a16:creationId xmlns:a16="http://schemas.microsoft.com/office/drawing/2014/main" id="{CFE34C21-C9AB-4722-AA77-79F024A5BAB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A5C7D227-9705-4844-8CF6-16143B532162}"/>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A3710392-AD3A-431F-9062-65CC295B3211}"/>
              </a:ext>
            </a:extLst>
          </p:cNvPr>
          <p:cNvSpPr>
            <a:spLocks noGrp="1"/>
          </p:cNvSpPr>
          <p:nvPr>
            <p:ph type="sldNum" sz="quarter" idx="12"/>
          </p:nvPr>
        </p:nvSpPr>
        <p:spPr/>
        <p:txBody>
          <a:bodyPr/>
          <a:lstStyle/>
          <a:p>
            <a:fld id="{C0F4FBFA-1248-4AAF-9253-30F121885773}" type="slidenum">
              <a:rPr lang="en-US" smtClean="0"/>
              <a:t>16</a:t>
            </a:fld>
            <a:endParaRPr lang="en-US"/>
          </a:p>
        </p:txBody>
      </p:sp>
      <p:sp>
        <p:nvSpPr>
          <p:cNvPr id="8" name="TextBox 7">
            <a:extLst>
              <a:ext uri="{FF2B5EF4-FFF2-40B4-BE49-F238E27FC236}">
                <a16:creationId xmlns:a16="http://schemas.microsoft.com/office/drawing/2014/main" id="{D83A0607-8FF3-4D2E-8480-49C26196354D}"/>
              </a:ext>
            </a:extLst>
          </p:cNvPr>
          <p:cNvSpPr txBox="1"/>
          <p:nvPr/>
        </p:nvSpPr>
        <p:spPr>
          <a:xfrm>
            <a:off x="9144000" y="5638800"/>
            <a:ext cx="1728102"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TeamRosters.xml</a:t>
            </a:r>
          </a:p>
        </p:txBody>
      </p:sp>
    </p:spTree>
    <p:extLst>
      <p:ext uri="{BB962C8B-B14F-4D97-AF65-F5344CB8AC3E}">
        <p14:creationId xmlns:p14="http://schemas.microsoft.com/office/powerpoint/2010/main" val="3231419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AD5B-8762-4A6D-B877-E59B1683C198}"/>
              </a:ext>
            </a:extLst>
          </p:cNvPr>
          <p:cNvSpPr>
            <a:spLocks noGrp="1"/>
          </p:cNvSpPr>
          <p:nvPr>
            <p:ph type="title"/>
          </p:nvPr>
        </p:nvSpPr>
        <p:spPr/>
        <p:txBody>
          <a:bodyPr>
            <a:normAutofit/>
          </a:bodyPr>
          <a:lstStyle/>
          <a:p>
            <a:r>
              <a:rPr lang="en-US" dirty="0">
                <a:latin typeface="Courier New" panose="02070309020205020404" pitchFamily="49" charset="0"/>
                <a:cs typeface="Courier New" panose="02070309020205020404" pitchFamily="49" charset="0"/>
              </a:rPr>
              <a:t>xmlToDataFrame()</a:t>
            </a:r>
          </a:p>
        </p:txBody>
      </p:sp>
      <p:sp>
        <p:nvSpPr>
          <p:cNvPr id="4" name="Text Placeholder 3">
            <a:extLst>
              <a:ext uri="{FF2B5EF4-FFF2-40B4-BE49-F238E27FC236}">
                <a16:creationId xmlns:a16="http://schemas.microsoft.com/office/drawing/2014/main" id="{C122D502-12E2-4413-B9D8-9BF18855590C}"/>
              </a:ext>
            </a:extLst>
          </p:cNvPr>
          <p:cNvSpPr>
            <a:spLocks noGrp="1"/>
          </p:cNvSpPr>
          <p:nvPr>
            <p:ph type="body" sz="half" idx="2"/>
          </p:nvPr>
        </p:nvSpPr>
        <p:spPr>
          <a:xfrm>
            <a:off x="609600" y="1828800"/>
            <a:ext cx="3962400" cy="3429000"/>
          </a:xfrm>
        </p:spPr>
        <p:txBody>
          <a:bodyPr/>
          <a:lstStyle/>
          <a:p>
            <a:r>
              <a:rPr lang="en-US" b="0" i="0" dirty="0">
                <a:effectLst/>
                <a:latin typeface="Lato" panose="020F0502020204030203" pitchFamily="34" charset="0"/>
              </a:rPr>
              <a:t>This function is used to extract data from an XML document that has a simple, shallow structure like a CSV. The file contains a collection of nodes which have the same child elements that represent columns containing primitive values, </a:t>
            </a:r>
            <a:r>
              <a:rPr lang="en-US" b="0" i="1" dirty="0">
                <a:effectLst/>
                <a:latin typeface="Lato" panose="020F0502020204030203" pitchFamily="34" charset="0"/>
              </a:rPr>
              <a:t>i.e.</a:t>
            </a:r>
            <a:r>
              <a:rPr lang="en-US" b="0" i="0" dirty="0">
                <a:effectLst/>
                <a:latin typeface="Lato" panose="020F0502020204030203" pitchFamily="34" charset="0"/>
              </a:rPr>
              <a:t>, numbers, strings, </a:t>
            </a:r>
            <a:r>
              <a:rPr lang="en-US" b="0" i="1" dirty="0">
                <a:effectLst/>
                <a:latin typeface="Lato" panose="020F0502020204030203" pitchFamily="34" charset="0"/>
              </a:rPr>
              <a:t>etc</a:t>
            </a:r>
            <a:r>
              <a:rPr lang="en-US" b="0" i="0" dirty="0">
                <a:effectLst/>
                <a:latin typeface="Lato" panose="020F0502020204030203" pitchFamily="34" charset="0"/>
              </a:rPr>
              <a:t>. </a:t>
            </a:r>
          </a:p>
          <a:p>
            <a:endParaRPr lang="en-US" dirty="0">
              <a:latin typeface="Lato" panose="020F0502020204030203" pitchFamily="34" charset="0"/>
            </a:endParaRPr>
          </a:p>
          <a:p>
            <a:r>
              <a:rPr lang="en-US" b="0" i="0" dirty="0">
                <a:effectLst/>
                <a:latin typeface="Lato" panose="020F0502020204030203" pitchFamily="34" charset="0"/>
              </a:rPr>
              <a:t>Each node corresponds to an "observation" and each of its sub-elements correspond to a variable, (</a:t>
            </a:r>
            <a:r>
              <a:rPr lang="en-US" b="0" i="1" dirty="0">
                <a:effectLst/>
                <a:latin typeface="Lato" panose="020F0502020204030203" pitchFamily="34" charset="0"/>
              </a:rPr>
              <a:t>aka</a:t>
            </a:r>
            <a:r>
              <a:rPr lang="en-US" b="0" i="0" dirty="0">
                <a:effectLst/>
                <a:latin typeface="Lato" panose="020F0502020204030203" pitchFamily="34" charset="0"/>
              </a:rPr>
              <a:t>, feature, dimension, or column).</a:t>
            </a:r>
            <a:endParaRPr lang="en-US" dirty="0"/>
          </a:p>
        </p:txBody>
      </p:sp>
      <p:sp>
        <p:nvSpPr>
          <p:cNvPr id="5" name="Date Placeholder 4">
            <a:extLst>
              <a:ext uri="{FF2B5EF4-FFF2-40B4-BE49-F238E27FC236}">
                <a16:creationId xmlns:a16="http://schemas.microsoft.com/office/drawing/2014/main" id="{F9E8E9BF-F480-45C4-B30E-C12DEF5A585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82AE20FF-BA6B-4E1A-8C3E-625B67EDC26F}"/>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55B04576-AD9C-4678-8C51-5FA0EBE5D33D}"/>
              </a:ext>
            </a:extLst>
          </p:cNvPr>
          <p:cNvSpPr>
            <a:spLocks noGrp="1"/>
          </p:cNvSpPr>
          <p:nvPr>
            <p:ph type="sldNum" sz="quarter" idx="12"/>
          </p:nvPr>
        </p:nvSpPr>
        <p:spPr/>
        <p:txBody>
          <a:bodyPr/>
          <a:lstStyle/>
          <a:p>
            <a:fld id="{C0F4FBFA-1248-4AAF-9253-30F121885773}" type="slidenum">
              <a:rPr lang="en-US" smtClean="0"/>
              <a:t>17</a:t>
            </a:fld>
            <a:endParaRPr lang="en-US"/>
          </a:p>
        </p:txBody>
      </p:sp>
      <p:sp>
        <p:nvSpPr>
          <p:cNvPr id="9" name="TextBox 8">
            <a:extLst>
              <a:ext uri="{FF2B5EF4-FFF2-40B4-BE49-F238E27FC236}">
                <a16:creationId xmlns:a16="http://schemas.microsoft.com/office/drawing/2014/main" id="{99A1B27C-2896-4BBC-B9C2-46D2B3DB8171}"/>
              </a:ext>
            </a:extLst>
          </p:cNvPr>
          <p:cNvSpPr txBox="1"/>
          <p:nvPr/>
        </p:nvSpPr>
        <p:spPr>
          <a:xfrm>
            <a:off x="609600" y="5943600"/>
            <a:ext cx="4572000" cy="276999"/>
          </a:xfrm>
          <a:prstGeom prst="rect">
            <a:avLst/>
          </a:prstGeom>
          <a:noFill/>
        </p:spPr>
        <p:txBody>
          <a:bodyPr wrap="square">
            <a:spAutoFit/>
          </a:bodyPr>
          <a:lstStyle/>
          <a:p>
            <a:r>
              <a:rPr lang="en-US" sz="1200" i="1" dirty="0"/>
              <a:t>See also:  </a:t>
            </a:r>
            <a:r>
              <a:rPr lang="en-US" sz="1200" i="1" dirty="0">
                <a:hlinkClick r:id="rId2"/>
              </a:rPr>
              <a:t>xmlToDataFrame: Extract data from a simple XML document</a:t>
            </a:r>
            <a:endParaRPr lang="en-US" sz="1200" i="1" dirty="0"/>
          </a:p>
        </p:txBody>
      </p:sp>
      <p:sp>
        <p:nvSpPr>
          <p:cNvPr id="11" name="Content Placeholder 2">
            <a:extLst>
              <a:ext uri="{FF2B5EF4-FFF2-40B4-BE49-F238E27FC236}">
                <a16:creationId xmlns:a16="http://schemas.microsoft.com/office/drawing/2014/main" id="{EDD1EB50-4EF0-44D7-8133-D26AF628EB76}"/>
              </a:ext>
            </a:extLst>
          </p:cNvPr>
          <p:cNvSpPr txBox="1">
            <a:spLocks/>
          </p:cNvSpPr>
          <p:nvPr/>
        </p:nvSpPr>
        <p:spPr>
          <a:xfrm>
            <a:off x="6096000" y="631682"/>
            <a:ext cx="5029200" cy="5441950"/>
          </a:xfrm>
          <a:prstGeom prst="rect">
            <a:avLst/>
          </a:prstGeom>
          <a:solidFill>
            <a:schemeClr val="accent6">
              <a:lumMod val="20000"/>
              <a:lumOff val="8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latin typeface="Courier New" panose="02070309020205020404" pitchFamily="49" charset="0"/>
                <a:cs typeface="Courier New" panose="02070309020205020404" pitchFamily="49" charset="0"/>
              </a:rPr>
              <a:t>&lt;?xml version="1.0" encoding="UTF-8"?&gt;</a:t>
            </a:r>
          </a:p>
          <a:p>
            <a:pPr marL="0" indent="0">
              <a:buNone/>
            </a:pPr>
            <a:r>
              <a:rPr lang="en-US" sz="1600" dirty="0">
                <a:latin typeface="Courier New" panose="02070309020205020404" pitchFamily="49" charset="0"/>
                <a:cs typeface="Courier New" panose="02070309020205020404" pitchFamily="49" charset="0"/>
              </a:rPr>
              <a:t>&lt;roster&gt;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&lt;name number="63"&gt;Marchand&lt;/name&gt;</a:t>
            </a:r>
          </a:p>
          <a:p>
            <a:pPr marL="0" indent="0">
              <a:buNone/>
            </a:pPr>
            <a:r>
              <a:rPr lang="en-US" sz="1600" dirty="0">
                <a:latin typeface="Courier New" panose="02070309020205020404" pitchFamily="49" charset="0"/>
                <a:cs typeface="Courier New" panose="02070309020205020404" pitchFamily="49" charset="0"/>
              </a:rPr>
              <a:t>    &lt;goals&gt;9&lt;/goals&gt;</a:t>
            </a:r>
          </a:p>
          <a:p>
            <a:pPr marL="0" indent="0">
              <a:buNone/>
            </a:pPr>
            <a:r>
              <a:rPr lang="en-US" sz="1600" dirty="0">
                <a:latin typeface="Courier New" panose="02070309020205020404" pitchFamily="49" charset="0"/>
                <a:cs typeface="Courier New" panose="02070309020205020404" pitchFamily="49" charset="0"/>
              </a:rPr>
              <a:t>    &lt;assists&gt;10&lt;/assists&gt;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&lt;name number="37"&gt;Bergeron&lt;/name&gt;</a:t>
            </a:r>
          </a:p>
          <a:p>
            <a:pPr marL="0" indent="0">
              <a:buNone/>
            </a:pPr>
            <a:r>
              <a:rPr lang="en-US" sz="1600" dirty="0">
                <a:latin typeface="Courier New" panose="02070309020205020404" pitchFamily="49" charset="0"/>
                <a:cs typeface="Courier New" panose="02070309020205020404" pitchFamily="49" charset="0"/>
              </a:rPr>
              <a:t>    &lt;goals&gt;7&lt;/goals&gt;</a:t>
            </a:r>
          </a:p>
          <a:p>
            <a:pPr marL="0" indent="0">
              <a:buNone/>
            </a:pPr>
            <a:r>
              <a:rPr lang="en-US" sz="1600" dirty="0">
                <a:latin typeface="Courier New" panose="02070309020205020404" pitchFamily="49" charset="0"/>
                <a:cs typeface="Courier New" panose="02070309020205020404" pitchFamily="49" charset="0"/>
              </a:rPr>
              <a:t>    &lt;assists&gt;11&lt;/assists&gt;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&lt;name number="73"&gt;McAvoy&lt;/name&gt;</a:t>
            </a:r>
          </a:p>
          <a:p>
            <a:pPr marL="0" indent="0">
              <a:buNone/>
            </a:pPr>
            <a:r>
              <a:rPr lang="en-US" sz="1600" dirty="0">
                <a:latin typeface="Courier New" panose="02070309020205020404" pitchFamily="49" charset="0"/>
                <a:cs typeface="Courier New" panose="02070309020205020404" pitchFamily="49" charset="0"/>
              </a:rPr>
              <a:t>    &lt;goals&gt;1&lt;/goals&gt;</a:t>
            </a:r>
          </a:p>
          <a:p>
            <a:pPr marL="0" indent="0">
              <a:buNone/>
            </a:pPr>
            <a:r>
              <a:rPr lang="en-US" sz="1600" dirty="0">
                <a:latin typeface="Courier New" panose="02070309020205020404" pitchFamily="49" charset="0"/>
                <a:cs typeface="Courier New" panose="02070309020205020404" pitchFamily="49" charset="0"/>
              </a:rPr>
              <a:t>    &lt;assists&gt;12&lt;/assists&gt;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&lt;/roster&gt;</a:t>
            </a:r>
          </a:p>
        </p:txBody>
      </p:sp>
    </p:spTree>
    <p:extLst>
      <p:ext uri="{BB962C8B-B14F-4D97-AF65-F5344CB8AC3E}">
        <p14:creationId xmlns:p14="http://schemas.microsoft.com/office/powerpoint/2010/main" val="3084910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609599" y="273051"/>
            <a:ext cx="4800600" cy="488950"/>
          </a:xfrm>
        </p:spPr>
        <p:txBody>
          <a:bodyPr/>
          <a:lstStyle/>
          <a:p>
            <a:r>
              <a:rPr lang="en-US" dirty="0"/>
              <a:t>Define Preamble for XSL Style Sheet</a:t>
            </a:r>
          </a:p>
        </p:txBody>
      </p:sp>
      <p:sp>
        <p:nvSpPr>
          <p:cNvPr id="3" name="Content Placeholder 2">
            <a:extLst>
              <a:ext uri="{FF2B5EF4-FFF2-40B4-BE49-F238E27FC236}">
                <a16:creationId xmlns:a16="http://schemas.microsoft.com/office/drawing/2014/main" id="{99AAE37E-8121-4FE2-B099-A23D23D10AFC}"/>
              </a:ext>
            </a:extLst>
          </p:cNvPr>
          <p:cNvSpPr>
            <a:spLocks noGrp="1"/>
          </p:cNvSpPr>
          <p:nvPr>
            <p:ph idx="1"/>
          </p:nvPr>
        </p:nvSpPr>
        <p:spPr>
          <a:xfrm>
            <a:off x="5410200" y="1219201"/>
            <a:ext cx="6172200" cy="3048000"/>
          </a:xfrm>
          <a:solidFill>
            <a:schemeClr val="accent4">
              <a:lumMod val="20000"/>
              <a:lumOff val="80000"/>
            </a:schemeClr>
          </a:solidFill>
        </p:spPr>
        <p:txBody>
          <a:bodyPr vert="horz" lIns="91440" tIns="45720" rIns="91440" bIns="45720" rtlCol="0" anchor="t">
            <a:normAutofit/>
          </a:bodyPr>
          <a:lstStyle/>
          <a:p>
            <a:pPr marL="0" indent="0">
              <a:buNone/>
            </a:pPr>
            <a:r>
              <a:rPr lang="en-US" sz="1400" dirty="0">
                <a:latin typeface="Courier New" panose="02070309020205020404" pitchFamily="49" charset="0"/>
                <a:cs typeface="Courier New" panose="02070309020205020404" pitchFamily="49" charset="0"/>
              </a:rPr>
              <a:t>&lt;?xml version="1.0" encoding="UTF-8"?&gt;</a:t>
            </a:r>
          </a:p>
          <a:p>
            <a:pPr marL="0" indent="0">
              <a:buNone/>
            </a:pP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a:cs typeface="Courier New"/>
              </a:rPr>
              <a:t>&lt;</a:t>
            </a:r>
            <a:r>
              <a:rPr lang="en-US" sz="1400" b="1" dirty="0">
                <a:latin typeface="Courier New"/>
                <a:cs typeface="Courier New"/>
              </a:rPr>
              <a:t>xsl:</a:t>
            </a:r>
            <a:r>
              <a:rPr lang="en-US" sz="1400" dirty="0">
                <a:latin typeface="Courier New"/>
                <a:cs typeface="Courier New"/>
              </a:rPr>
              <a:t>transform</a:t>
            </a:r>
          </a:p>
          <a:p>
            <a:pPr marL="0" indent="0">
              <a:buNone/>
            </a:pPr>
            <a:r>
              <a:rPr lang="en-US" sz="1400" dirty="0">
                <a:latin typeface="Courier New" panose="02070309020205020404" pitchFamily="49" charset="0"/>
                <a:cs typeface="Courier New" panose="02070309020205020404" pitchFamily="49" charset="0"/>
              </a:rPr>
              <a:t>      version="1.0"</a:t>
            </a:r>
          </a:p>
          <a:p>
            <a:pPr marL="0" indent="0">
              <a:buNone/>
            </a:pPr>
            <a:r>
              <a:rPr lang="en-US" sz="1400" dirty="0">
                <a:latin typeface="Courier New" panose="02070309020205020404" pitchFamily="49" charset="0"/>
                <a:cs typeface="Courier New" panose="02070309020205020404" pitchFamily="49" charset="0"/>
              </a:rPr>
              <a:t>      xmlns:xsl="http://www.w3.org/1999/XSL/Transform"&gt;</a:t>
            </a:r>
          </a:p>
          <a:p>
            <a:pPr marL="0" indent="0">
              <a:buNone/>
            </a:pPr>
            <a:r>
              <a:rPr lang="en-US" sz="1400" dirty="0">
                <a:latin typeface="Courier New" panose="02070309020205020404" pitchFamily="49" charset="0"/>
                <a:cs typeface="Courier New" panose="02070309020205020404" pitchFamily="49" charset="0"/>
              </a:rPr>
              <a:t> </a:t>
            </a:r>
          </a:p>
          <a:p>
            <a:pPr marL="0" indent="0">
              <a:buNone/>
            </a:pPr>
            <a:r>
              <a:rPr lang="en-US" sz="1400" dirty="0">
                <a:latin typeface="Courier New"/>
                <a:cs typeface="Courier New"/>
              </a:rPr>
              <a:t>&lt;/</a:t>
            </a:r>
            <a:r>
              <a:rPr lang="en-US" sz="1400" b="1" dirty="0">
                <a:latin typeface="Courier New"/>
                <a:cs typeface="Courier New"/>
              </a:rPr>
              <a:t>xsl:</a:t>
            </a:r>
            <a:r>
              <a:rPr lang="en-US" sz="1400" dirty="0">
                <a:latin typeface="Courier New"/>
                <a:cs typeface="Courier New"/>
              </a:rPr>
              <a:t>transform&gt;</a:t>
            </a:r>
          </a:p>
          <a:p>
            <a:pPr marL="0" indent="0">
              <a:buNone/>
            </a:pPr>
            <a:endParaRPr lang="en-US" sz="1400" dirty="0">
              <a:latin typeface="Courier New" panose="02070309020205020404" pitchFamily="49" charset="0"/>
              <a:cs typeface="Courier New" panose="02070309020205020404" pitchFamily="49" charset="0"/>
            </a:endParaRP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609600" y="1219201"/>
            <a:ext cx="4191000" cy="4906963"/>
          </a:xfrm>
        </p:spPr>
        <p:txBody>
          <a:bodyPr/>
          <a:lstStyle/>
          <a:p>
            <a:pPr>
              <a:spcAft>
                <a:spcPts val="1800"/>
              </a:spcAft>
            </a:pPr>
            <a:r>
              <a:rPr lang="en-US" b="0" i="0" dirty="0">
                <a:solidFill>
                  <a:srgbClr val="000000"/>
                </a:solidFill>
                <a:effectLst/>
                <a:latin typeface="Verdana" panose="020B0604030504040204" pitchFamily="34" charset="0"/>
              </a:rPr>
              <a:t>Since an XSL style sheet is an XML document, it begins with the XML declaration: </a:t>
            </a:r>
            <a:br>
              <a:rPr lang="en-US" b="0" i="0" dirty="0">
                <a:solidFill>
                  <a:srgbClr val="000000"/>
                </a:solidFill>
                <a:effectLst/>
                <a:latin typeface="Verdana" panose="020B0604030504040204" pitchFamily="34" charset="0"/>
              </a:rPr>
            </a:br>
            <a:br>
              <a:rPr lang="en-US" b="0" i="0" dirty="0">
                <a:solidFill>
                  <a:srgbClr val="000000"/>
                </a:solidFill>
                <a:effectLst/>
                <a:latin typeface="Verdana" panose="020B0604030504040204" pitchFamily="34" charset="0"/>
              </a:rPr>
            </a:br>
            <a:r>
              <a:rPr lang="en-US" b="1" i="0" dirty="0">
                <a:solidFill>
                  <a:srgbClr val="000000"/>
                </a:solidFill>
                <a:effectLst/>
                <a:latin typeface="Verdana" panose="020B0604030504040204" pitchFamily="34" charset="0"/>
              </a:rPr>
              <a:t>&lt;?xml … ?&gt;</a:t>
            </a:r>
          </a:p>
          <a:p>
            <a:pPr>
              <a:spcAft>
                <a:spcPts val="1800"/>
              </a:spcAft>
            </a:pPr>
            <a:r>
              <a:rPr lang="en-US" b="0" i="0" dirty="0">
                <a:solidFill>
                  <a:srgbClr val="000000"/>
                </a:solidFill>
                <a:effectLst/>
                <a:latin typeface="Verdana" panose="020B0604030504040204" pitchFamily="34" charset="0"/>
              </a:rPr>
              <a:t>The next element, </a:t>
            </a:r>
            <a:br>
              <a:rPr lang="en-US" b="0" i="0" dirty="0">
                <a:solidFill>
                  <a:srgbClr val="000000"/>
                </a:solidFill>
                <a:effectLst/>
                <a:latin typeface="Verdana" panose="020B0604030504040204" pitchFamily="34" charset="0"/>
              </a:rPr>
            </a:br>
            <a:br>
              <a:rPr lang="en-US" b="0" i="0" dirty="0">
                <a:solidFill>
                  <a:srgbClr val="000000"/>
                </a:solidFill>
                <a:effectLst/>
                <a:latin typeface="Verdana" panose="020B0604030504040204" pitchFamily="34" charset="0"/>
              </a:rPr>
            </a:br>
            <a:r>
              <a:rPr lang="en-US" b="1" i="0" dirty="0">
                <a:solidFill>
                  <a:srgbClr val="000000"/>
                </a:solidFill>
                <a:effectLst/>
                <a:latin typeface="Verdana" panose="020B0604030504040204" pitchFamily="34" charset="0"/>
              </a:rPr>
              <a:t>&lt;xsl:transform&gt; </a:t>
            </a:r>
            <a:br>
              <a:rPr lang="en-US" b="1" i="0" dirty="0">
                <a:solidFill>
                  <a:srgbClr val="000000"/>
                </a:solidFill>
                <a:effectLst/>
                <a:latin typeface="Verdana" panose="020B0604030504040204" pitchFamily="34" charset="0"/>
              </a:rPr>
            </a:br>
            <a:br>
              <a:rPr lang="en-US" b="1"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defines that the XML document is an XSLT style sheet document.</a:t>
            </a:r>
          </a:p>
          <a:p>
            <a:pPr>
              <a:spcAft>
                <a:spcPts val="1800"/>
              </a:spcAft>
            </a:pPr>
            <a:r>
              <a:rPr lang="en-US" dirty="0">
                <a:solidFill>
                  <a:srgbClr val="000000"/>
                </a:solidFill>
                <a:latin typeface="Verdana" panose="020B0604030504040204" pitchFamily="34" charset="0"/>
              </a:rPr>
              <a:t>The element </a:t>
            </a:r>
            <a:r>
              <a:rPr lang="en-US" b="1" dirty="0">
                <a:solidFill>
                  <a:srgbClr val="000000"/>
                </a:solidFill>
                <a:latin typeface="Verdana" panose="020B0604030504040204" pitchFamily="34" charset="0"/>
              </a:rPr>
              <a:t>&lt;xsl:stylesheet&gt;</a:t>
            </a:r>
            <a:r>
              <a:rPr lang="en-US" dirty="0">
                <a:solidFill>
                  <a:srgbClr val="000000"/>
                </a:solidFill>
                <a:latin typeface="Verdana" panose="020B0604030504040204" pitchFamily="34" charset="0"/>
              </a:rPr>
              <a:t> is synonymous with </a:t>
            </a:r>
            <a:r>
              <a:rPr lang="en-US" b="1" i="0" dirty="0">
                <a:solidFill>
                  <a:srgbClr val="000000"/>
                </a:solidFill>
                <a:effectLst/>
                <a:latin typeface="Verdana" panose="020B0604030504040204" pitchFamily="34" charset="0"/>
              </a:rPr>
              <a:t>&lt;xsl:transform&gt;</a:t>
            </a:r>
            <a:r>
              <a:rPr lang="en-US" dirty="0">
                <a:solidFill>
                  <a:srgbClr val="000000"/>
                </a:solidFill>
                <a:latin typeface="Verdana" panose="020B0604030504040204" pitchFamily="34" charset="0"/>
              </a:rPr>
              <a:t>.</a:t>
            </a:r>
            <a:endParaRPr lang="en-US" b="0" i="0" dirty="0">
              <a:solidFill>
                <a:srgbClr val="000000"/>
              </a:solidFill>
              <a:effectLst/>
              <a:latin typeface="Verdana" panose="020B0604030504040204" pitchFamily="34" charset="0"/>
            </a:endParaRPr>
          </a:p>
          <a:p>
            <a:pPr>
              <a:spcAft>
                <a:spcPts val="1800"/>
              </a:spcAft>
            </a:pPr>
            <a:r>
              <a:rPr lang="en-US" dirty="0">
                <a:solidFill>
                  <a:srgbClr val="000000"/>
                </a:solidFill>
                <a:latin typeface="Verdana" panose="020B0604030504040204" pitchFamily="34" charset="0"/>
              </a:rPr>
              <a:t>The </a:t>
            </a:r>
            <a:r>
              <a:rPr lang="en-US" b="1" dirty="0">
                <a:solidFill>
                  <a:srgbClr val="000000"/>
                </a:solidFill>
                <a:latin typeface="Verdana" panose="020B0604030504040204" pitchFamily="34" charset="0"/>
              </a:rPr>
              <a:t>xmlns:xsl</a:t>
            </a:r>
            <a:r>
              <a:rPr lang="en-US" dirty="0">
                <a:solidFill>
                  <a:srgbClr val="000000"/>
                </a:solidFill>
                <a:latin typeface="Verdana" panose="020B0604030504040204" pitchFamily="34" charset="0"/>
              </a:rPr>
              <a:t> attribute defines a unique namespace and may point to any URL, but most commonly the one shown. </a:t>
            </a:r>
          </a:p>
          <a:p>
            <a:pPr>
              <a:spcAft>
                <a:spcPts val="1800"/>
              </a:spcAft>
            </a:pPr>
            <a:r>
              <a:rPr lang="en-US" dirty="0">
                <a:solidFill>
                  <a:srgbClr val="000000"/>
                </a:solidFill>
                <a:latin typeface="Verdana" panose="020B0604030504040204" pitchFamily="34" charset="0"/>
              </a:rPr>
              <a:t>Simply copy this code…</a:t>
            </a:r>
            <a:endParaRPr lang="en-US" dirty="0"/>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18</a:t>
            </a:fld>
            <a:endParaRPr lang="en-US"/>
          </a:p>
        </p:txBody>
      </p:sp>
      <p:sp>
        <p:nvSpPr>
          <p:cNvPr id="9" name="Content Placeholder 2">
            <a:extLst>
              <a:ext uri="{FF2B5EF4-FFF2-40B4-BE49-F238E27FC236}">
                <a16:creationId xmlns:a16="http://schemas.microsoft.com/office/drawing/2014/main" id="{17EAD910-FFAA-4735-8478-827C7E125F0C}"/>
              </a:ext>
            </a:extLst>
          </p:cNvPr>
          <p:cNvSpPr txBox="1">
            <a:spLocks/>
          </p:cNvSpPr>
          <p:nvPr/>
        </p:nvSpPr>
        <p:spPr>
          <a:xfrm>
            <a:off x="5410200" y="4343400"/>
            <a:ext cx="6172200" cy="1676400"/>
          </a:xfrm>
          <a:prstGeom prst="rect">
            <a:avLst/>
          </a:prstGeom>
          <a:solidFill>
            <a:schemeClr val="accent6">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chemeClr val="accent5">
                    <a:lumMod val="50000"/>
                  </a:schemeClr>
                </a:solidFill>
                <a:latin typeface="Courier New" panose="02070309020205020404" pitchFamily="49" charset="0"/>
                <a:cs typeface="Courier New" panose="02070309020205020404" pitchFamily="49" charset="0"/>
              </a:rPr>
              <a:t>&lt;?xml version="1.0" encoding="UTF-8"?&gt;</a:t>
            </a:r>
          </a:p>
          <a:p>
            <a:pPr marL="0" indent="0">
              <a:buNone/>
            </a:pPr>
            <a:endParaRPr lang="en-US" sz="1400" b="1" dirty="0">
              <a:solidFill>
                <a:schemeClr val="accent5">
                  <a:lumMod val="50000"/>
                </a:schemeClr>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31478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609600" y="818361"/>
            <a:ext cx="4800600" cy="488949"/>
          </a:xfrm>
        </p:spPr>
        <p:txBody>
          <a:bodyPr>
            <a:normAutofit fontScale="90000"/>
          </a:bodyPr>
          <a:lstStyle/>
          <a:p>
            <a:r>
              <a:rPr lang="en-US" sz="2800" dirty="0"/>
              <a:t>Transformation Code in R</a:t>
            </a:r>
          </a:p>
        </p:txBody>
      </p:sp>
      <p:sp>
        <p:nvSpPr>
          <p:cNvPr id="3" name="Content Placeholder 2">
            <a:extLst>
              <a:ext uri="{FF2B5EF4-FFF2-40B4-BE49-F238E27FC236}">
                <a16:creationId xmlns:a16="http://schemas.microsoft.com/office/drawing/2014/main" id="{99AAE37E-8121-4FE2-B099-A23D23D10AFC}"/>
              </a:ext>
            </a:extLst>
          </p:cNvPr>
          <p:cNvSpPr>
            <a:spLocks noGrp="1"/>
          </p:cNvSpPr>
          <p:nvPr>
            <p:ph idx="1"/>
          </p:nvPr>
        </p:nvSpPr>
        <p:spPr>
          <a:xfrm>
            <a:off x="4953000" y="948798"/>
            <a:ext cx="6705601" cy="5181599"/>
          </a:xfrm>
          <a:solidFill>
            <a:schemeClr val="accent4">
              <a:lumMod val="20000"/>
              <a:lumOff val="80000"/>
            </a:schemeClr>
          </a:solidFill>
        </p:spPr>
        <p:txBody>
          <a:bodyPr>
            <a:normAutofit/>
          </a:bodyPr>
          <a:lstStyle/>
          <a:p>
            <a:pPr marL="0" indent="0">
              <a:buNone/>
            </a:pPr>
            <a:r>
              <a:rPr lang="en-US" sz="1600" dirty="0">
                <a:latin typeface="Courier New" panose="02070309020205020404" pitchFamily="49" charset="0"/>
                <a:cs typeface="Courier New" panose="02070309020205020404" pitchFamily="49" charset="0"/>
              </a:rPr>
              <a:t>```{r}</a:t>
            </a:r>
          </a:p>
          <a:p>
            <a:pPr marL="0" indent="0">
              <a:buNone/>
            </a:pPr>
            <a:r>
              <a:rPr lang="en-US" sz="1600" dirty="0">
                <a:latin typeface="Courier New" panose="02070309020205020404" pitchFamily="49" charset="0"/>
                <a:cs typeface="Courier New" panose="02070309020205020404" pitchFamily="49" charset="0"/>
              </a:rPr>
              <a:t>fp &lt;- "C:/Users/mjsnu/RosterFiles"</a:t>
            </a:r>
          </a:p>
          <a:p>
            <a:pPr marL="0" indent="0">
              <a:buNone/>
            </a:pPr>
            <a:r>
              <a:rPr lang="en-US" sz="1600" dirty="0">
                <a:latin typeface="Courier New" panose="02070309020205020404" pitchFamily="49" charset="0"/>
                <a:cs typeface="Courier New" panose="02070309020205020404" pitchFamily="49" charset="0"/>
              </a:rPr>
              <a:t>xmlFn &lt;- "TeamRosters.xml"</a:t>
            </a:r>
          </a:p>
          <a:p>
            <a:pPr marL="0" indent="0">
              <a:buNone/>
            </a:pPr>
            <a:r>
              <a:rPr lang="en-US" sz="1600" dirty="0">
                <a:latin typeface="Courier New" panose="02070309020205020404" pitchFamily="49" charset="0"/>
                <a:cs typeface="Courier New" panose="02070309020205020404" pitchFamily="49" charset="0"/>
              </a:rPr>
              <a:t>xslFn &lt;- "Rosters2StatsXSL.xsl"</a:t>
            </a:r>
          </a:p>
          <a:p>
            <a:pPr marL="0" indent="0">
              <a:buNone/>
            </a:pPr>
            <a:r>
              <a:rPr lang="en-US" sz="1600" dirty="0">
                <a:latin typeface="Courier New" panose="02070309020205020404" pitchFamily="49" charset="0"/>
                <a:cs typeface="Courier New" panose="02070309020205020404" pitchFamily="49" charset="0"/>
              </a:rPr>
              <a:t>txnFn &lt;- "BruinsStats.xml"</a:t>
            </a:r>
          </a:p>
          <a:p>
            <a:pPr marL="0" indent="0">
              <a:buNone/>
            </a:pPr>
            <a:r>
              <a:rPr lang="en-US" sz="1600" dirty="0">
                <a:latin typeface="Courier New" panose="02070309020205020404" pitchFamily="49" charset="0"/>
                <a:cs typeface="Courier New" panose="02070309020205020404" pitchFamily="49" charset="0"/>
              </a:rPr>
              <a:t>xmlFile &lt;- paste(fp,xmlFn,sep="/")</a:t>
            </a:r>
          </a:p>
          <a:p>
            <a:pPr marL="0" indent="0">
              <a:buNone/>
            </a:pPr>
            <a:r>
              <a:rPr lang="en-US" sz="1600" dirty="0">
                <a:latin typeface="Courier New" panose="02070309020205020404" pitchFamily="49" charset="0"/>
                <a:cs typeface="Courier New" panose="02070309020205020404" pitchFamily="49" charset="0"/>
              </a:rPr>
              <a:t>xslFile &lt;- paste(fp,xslFn,sep="/")</a:t>
            </a:r>
          </a:p>
          <a:p>
            <a:pPr marL="0" indent="0">
              <a:buNone/>
            </a:pPr>
            <a:r>
              <a:rPr lang="en-US" sz="1600" dirty="0">
                <a:latin typeface="Courier New" panose="02070309020205020404" pitchFamily="49" charset="0"/>
                <a:cs typeface="Courier New" panose="02070309020205020404" pitchFamily="49" charset="0"/>
              </a:rPr>
              <a:t>txnFile &lt;- paste(fp,txnFn,sep="/")</a:t>
            </a:r>
          </a:p>
          <a:p>
            <a:pPr marL="0" indent="0">
              <a:buNone/>
            </a:pPr>
            <a:endParaRPr lang="en-US" sz="1600" dirty="0">
              <a:latin typeface="Courier New" panose="02070309020205020404" pitchFamily="49" charset="0"/>
              <a:cs typeface="Courier New" panose="02070309020205020404" pitchFamily="49" charset="0"/>
            </a:endParaRPr>
          </a:p>
          <a:p>
            <a:pPr marL="0" indent="0">
              <a:buNone/>
            </a:pPr>
            <a:r>
              <a:rPr lang="en-US" sz="1600" dirty="0">
                <a:latin typeface="Courier New" panose="02070309020205020404" pitchFamily="49" charset="0"/>
                <a:cs typeface="Courier New" panose="02070309020205020404" pitchFamily="49" charset="0"/>
              </a:rPr>
              <a:t>xmlDoc &lt;- read_xml(xmlFile)</a:t>
            </a:r>
          </a:p>
          <a:p>
            <a:pPr marL="0" indent="0">
              <a:buNone/>
            </a:pPr>
            <a:r>
              <a:rPr lang="en-US" sz="1600" dirty="0">
                <a:latin typeface="Courier New" panose="02070309020205020404" pitchFamily="49" charset="0"/>
                <a:cs typeface="Courier New" panose="02070309020205020404" pitchFamily="49" charset="0"/>
              </a:rPr>
              <a:t>xslStyle &lt;- read_xml(xslFile)</a:t>
            </a:r>
          </a:p>
          <a:p>
            <a:pPr marL="0" indent="0">
              <a:buNone/>
            </a:pPr>
            <a:endParaRPr lang="en-US" sz="1600" dirty="0">
              <a:latin typeface="Courier New" panose="02070309020205020404" pitchFamily="49" charset="0"/>
              <a:cs typeface="Courier New" panose="02070309020205020404" pitchFamily="49" charset="0"/>
            </a:endParaRPr>
          </a:p>
          <a:p>
            <a:pPr marL="0" indent="0">
              <a:buNone/>
            </a:pPr>
            <a:r>
              <a:rPr lang="en-US" sz="1600" dirty="0">
                <a:latin typeface="Courier New" panose="02070309020205020404" pitchFamily="49" charset="0"/>
                <a:cs typeface="Courier New" panose="02070309020205020404" pitchFamily="49" charset="0"/>
              </a:rPr>
              <a:t>transformedXML &lt;- xml_xslt(xmlDoc, xslStyle)</a:t>
            </a:r>
          </a:p>
          <a:p>
            <a:pPr marL="0" indent="0">
              <a:buNone/>
            </a:pPr>
            <a:endParaRPr lang="en-US" sz="1600" dirty="0">
              <a:latin typeface="Courier New" panose="02070309020205020404" pitchFamily="49" charset="0"/>
              <a:cs typeface="Courier New" panose="02070309020205020404" pitchFamily="49" charset="0"/>
            </a:endParaRPr>
          </a:p>
          <a:p>
            <a:pPr marL="0" indent="0">
              <a:buNone/>
            </a:pPr>
            <a:r>
              <a:rPr lang="en-US" sz="1600" dirty="0">
                <a:latin typeface="Courier New" panose="02070309020205020404" pitchFamily="49" charset="0"/>
                <a:cs typeface="Courier New" panose="02070309020205020404" pitchFamily="49" charset="0"/>
              </a:rPr>
              <a:t>status &lt;- write_xml(transformedXML, file = txnFile)</a:t>
            </a:r>
          </a:p>
          <a:p>
            <a:pPr marL="0" indent="0">
              <a:buNone/>
            </a:pPr>
            <a:r>
              <a:rPr lang="en-US" sz="1600" dirty="0">
                <a:latin typeface="Courier New" panose="02070309020205020404" pitchFamily="49" charset="0"/>
                <a:cs typeface="Courier New" panose="02070309020205020404" pitchFamily="49" charset="0"/>
              </a:rPr>
              <a: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609600" y="2209800"/>
            <a:ext cx="3008313" cy="3916364"/>
          </a:xfrm>
        </p:spPr>
        <p:txBody>
          <a:bodyPr/>
          <a:lstStyle/>
          <a:p>
            <a:pPr>
              <a:spcAft>
                <a:spcPts val="1800"/>
              </a:spcAft>
            </a:pPr>
            <a:r>
              <a:rPr lang="en-US" b="0" i="0" dirty="0">
                <a:solidFill>
                  <a:srgbClr val="000000"/>
                </a:solidFill>
                <a:effectLst/>
                <a:latin typeface="Verdana" panose="020B0604030504040204" pitchFamily="34" charset="0"/>
              </a:rPr>
              <a:t>Requires the </a:t>
            </a:r>
            <a:r>
              <a:rPr lang="en-US" b="1" i="0" dirty="0">
                <a:solidFill>
                  <a:srgbClr val="000000"/>
                </a:solidFill>
                <a:effectLst/>
                <a:latin typeface="Verdana" panose="020B0604030504040204" pitchFamily="34" charset="0"/>
              </a:rPr>
              <a:t>xslt</a:t>
            </a:r>
            <a:r>
              <a:rPr lang="en-US" b="0" i="0" dirty="0">
                <a:solidFill>
                  <a:srgbClr val="000000"/>
                </a:solidFill>
                <a:effectLst/>
                <a:latin typeface="Verdana" panose="020B0604030504040204" pitchFamily="34" charset="0"/>
              </a:rPr>
              <a:t> package. </a:t>
            </a:r>
            <a:endParaRPr lang="en-US" dirty="0"/>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19</a:t>
            </a:fld>
            <a:endParaRPr lang="en-US"/>
          </a:p>
        </p:txBody>
      </p:sp>
      <p:pic>
        <p:nvPicPr>
          <p:cNvPr id="10" name="Picture 2" descr="See the source image">
            <a:extLst>
              <a:ext uri="{FF2B5EF4-FFF2-40B4-BE49-F238E27FC236}">
                <a16:creationId xmlns:a16="http://schemas.microsoft.com/office/drawing/2014/main" id="{3F3BB1CC-3A63-480E-8AAD-4BB437FA27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799" y="228600"/>
            <a:ext cx="57150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732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B1768-EB61-3641-9E7A-22C88F6A3B7F}"/>
              </a:ext>
            </a:extLst>
          </p:cNvPr>
          <p:cNvSpPr>
            <a:spLocks noGrp="1"/>
          </p:cNvSpPr>
          <p:nvPr>
            <p:ph type="title"/>
          </p:nvPr>
        </p:nvSpPr>
        <p:spPr>
          <a:xfrm>
            <a:off x="1981200" y="273050"/>
            <a:ext cx="3845472" cy="1162050"/>
          </a:xfrm>
        </p:spPr>
        <p:txBody>
          <a:bodyPr>
            <a:normAutofit/>
          </a:bodyPr>
          <a:lstStyle/>
          <a:p>
            <a:r>
              <a:rPr lang="en-US" sz="2900" dirty="0">
                <a:solidFill>
                  <a:schemeClr val="accent2"/>
                </a:solidFill>
              </a:rPr>
              <a:t>Contents at-a-Glance</a:t>
            </a:r>
          </a:p>
        </p:txBody>
      </p:sp>
      <p:sp>
        <p:nvSpPr>
          <p:cNvPr id="7" name="Text Placeholder 6">
            <a:extLst>
              <a:ext uri="{FF2B5EF4-FFF2-40B4-BE49-F238E27FC236}">
                <a16:creationId xmlns:a16="http://schemas.microsoft.com/office/drawing/2014/main" id="{E2A0A972-37C4-3042-AADA-8233DC3A4785}"/>
              </a:ext>
            </a:extLst>
          </p:cNvPr>
          <p:cNvSpPr>
            <a:spLocks noGrp="1"/>
          </p:cNvSpPr>
          <p:nvPr>
            <p:ph type="body" sz="half" idx="2"/>
          </p:nvPr>
        </p:nvSpPr>
        <p:spPr>
          <a:xfrm>
            <a:off x="1981200" y="2057401"/>
            <a:ext cx="4638979" cy="4068763"/>
          </a:xfrm>
        </p:spPr>
        <p:txBody>
          <a:bodyPr vert="horz" lIns="91440" tIns="45720" rIns="91440" bIns="45720" rtlCol="0" anchor="t">
            <a:normAutofit/>
          </a:bodyPr>
          <a:lstStyle/>
          <a:p>
            <a:pPr marL="285750" indent="-285750">
              <a:buFont typeface="Wingdings" pitchFamily="2" charset="2"/>
              <a:buChar char="q"/>
            </a:pPr>
            <a:r>
              <a:rPr lang="en-US" sz="1900" dirty="0"/>
              <a:t>Need for transformation</a:t>
            </a:r>
          </a:p>
          <a:p>
            <a:pPr marL="285750" indent="-285750">
              <a:buFont typeface="Wingdings" pitchFamily="2" charset="2"/>
              <a:buChar char="q"/>
            </a:pPr>
            <a:r>
              <a:rPr lang="en-US" sz="1900" dirty="0"/>
              <a:t>Use of XSL</a:t>
            </a:r>
          </a:p>
          <a:p>
            <a:pPr marL="285750" indent="-285750">
              <a:buFont typeface="Wingdings" pitchFamily="2" charset="2"/>
              <a:buChar char="q"/>
            </a:pPr>
            <a:r>
              <a:rPr lang="en-US" sz="1900" dirty="0"/>
              <a:t>Syntax and grammar of XSL</a:t>
            </a:r>
          </a:p>
          <a:p>
            <a:pPr marL="285750" indent="-285750">
              <a:buFont typeface="Wingdings" pitchFamily="2" charset="2"/>
              <a:buChar char="q"/>
            </a:pPr>
            <a:r>
              <a:rPr lang="en-US" sz="1900" dirty="0"/>
              <a:t>Building XSL Transformations</a:t>
            </a:r>
          </a:p>
          <a:p>
            <a:pPr marL="285750" indent="-285750">
              <a:buFont typeface="Wingdings" pitchFamily="2" charset="2"/>
              <a:buChar char="q"/>
            </a:pPr>
            <a:r>
              <a:rPr lang="en-US" sz="1900" dirty="0"/>
              <a:t>Applying XSL in R</a:t>
            </a:r>
            <a:endParaRPr lang="en-US" sz="1900" dirty="0">
              <a:cs typeface="Calibri"/>
            </a:endParaRPr>
          </a:p>
          <a:p>
            <a:endParaRPr lang="en-US" sz="1900" dirty="0"/>
          </a:p>
        </p:txBody>
      </p:sp>
      <p:sp>
        <p:nvSpPr>
          <p:cNvPr id="4" name="Date Placeholder 3">
            <a:extLst>
              <a:ext uri="{FF2B5EF4-FFF2-40B4-BE49-F238E27FC236}">
                <a16:creationId xmlns:a16="http://schemas.microsoft.com/office/drawing/2014/main" id="{96F58239-F1DD-AA48-A81A-331A57AE867F}"/>
              </a:ext>
            </a:extLst>
          </p:cNvPr>
          <p:cNvSpPr>
            <a:spLocks noGrp="1"/>
          </p:cNvSpPr>
          <p:nvPr>
            <p:ph type="dt" sz="half" idx="10"/>
          </p:nvPr>
        </p:nvSpPr>
        <p:spPr/>
        <p:txBody>
          <a:bodyPr/>
          <a:lstStyle/>
          <a:p>
            <a:r>
              <a:rPr lang="en-US" dirty="0"/>
              <a:t>XML/XSL</a:t>
            </a:r>
          </a:p>
        </p:txBody>
      </p:sp>
      <p:sp>
        <p:nvSpPr>
          <p:cNvPr id="5" name="Footer Placeholder 4">
            <a:extLst>
              <a:ext uri="{FF2B5EF4-FFF2-40B4-BE49-F238E27FC236}">
                <a16:creationId xmlns:a16="http://schemas.microsoft.com/office/drawing/2014/main" id="{18735B65-A2E5-E840-90BC-FA05E76EE0D4}"/>
              </a:ext>
            </a:extLst>
          </p:cNvPr>
          <p:cNvSpPr>
            <a:spLocks noGrp="1"/>
          </p:cNvSpPr>
          <p:nvPr>
            <p:ph type="ftr" sz="quarter" idx="11"/>
          </p:nvPr>
        </p:nvSpPr>
        <p:spPr/>
        <p:txBody>
          <a:bodyPr/>
          <a:lstStyle/>
          <a:p>
            <a:r>
              <a:rPr lang="en-US" dirty="0"/>
              <a:t>Information Transformation with XSL</a:t>
            </a:r>
          </a:p>
        </p:txBody>
      </p:sp>
      <p:sp>
        <p:nvSpPr>
          <p:cNvPr id="6" name="Slide Number Placeholder 5">
            <a:extLst>
              <a:ext uri="{FF2B5EF4-FFF2-40B4-BE49-F238E27FC236}">
                <a16:creationId xmlns:a16="http://schemas.microsoft.com/office/drawing/2014/main" id="{6924FC61-8CC3-F14C-A020-019615B18F24}"/>
              </a:ext>
            </a:extLst>
          </p:cNvPr>
          <p:cNvSpPr>
            <a:spLocks noGrp="1"/>
          </p:cNvSpPr>
          <p:nvPr>
            <p:ph type="sldNum" sz="quarter" idx="12"/>
          </p:nvPr>
        </p:nvSpPr>
        <p:spPr/>
        <p:txBody>
          <a:bodyPr/>
          <a:lstStyle/>
          <a:p>
            <a:fld id="{C0F4FBFA-1248-4AAF-9253-30F121885773}" type="slidenum">
              <a:rPr lang="en-US" smtClean="0"/>
              <a:t>2</a:t>
            </a:fld>
            <a:endParaRPr lang="en-US"/>
          </a:p>
        </p:txBody>
      </p:sp>
      <p:pic>
        <p:nvPicPr>
          <p:cNvPr id="9" name="Graphic 10" descr="Classroom">
            <a:extLst>
              <a:ext uri="{FF2B5EF4-FFF2-40B4-BE49-F238E27FC236}">
                <a16:creationId xmlns:a16="http://schemas.microsoft.com/office/drawing/2014/main" id="{A35A1B78-405D-5748-B94F-7DAD1A089C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5601" y="1828801"/>
            <a:ext cx="2244123" cy="2244123"/>
          </a:xfrm>
          <a:prstGeom prst="rect">
            <a:avLst/>
          </a:prstGeom>
        </p:spPr>
      </p:pic>
    </p:spTree>
    <p:extLst>
      <p:ext uri="{BB962C8B-B14F-4D97-AF65-F5344CB8AC3E}">
        <p14:creationId xmlns:p14="http://schemas.microsoft.com/office/powerpoint/2010/main" val="2447915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8E2F-8D8E-4485-B1BE-D426C984DC93}"/>
              </a:ext>
            </a:extLst>
          </p:cNvPr>
          <p:cNvSpPr>
            <a:spLocks noGrp="1"/>
          </p:cNvSpPr>
          <p:nvPr>
            <p:ph type="title"/>
          </p:nvPr>
        </p:nvSpPr>
        <p:spPr>
          <a:xfrm>
            <a:off x="533399" y="273050"/>
            <a:ext cx="4724400" cy="946150"/>
          </a:xfrm>
        </p:spPr>
        <p:txBody>
          <a:bodyPr>
            <a:normAutofit/>
          </a:bodyPr>
          <a:lstStyle/>
          <a:p>
            <a:r>
              <a:rPr lang="en-US" sz="3200" dirty="0"/>
              <a:t>Key </a:t>
            </a:r>
            <a:r>
              <a:rPr lang="en-US" sz="3200" dirty="0">
                <a:latin typeface="Courier New" panose="02070309020205020404" pitchFamily="49" charset="0"/>
                <a:cs typeface="Courier New" panose="02070309020205020404" pitchFamily="49" charset="0"/>
              </a:rPr>
              <a:t>&lt;xsl:</a:t>
            </a:r>
            <a:r>
              <a:rPr lang="en-US" sz="3200" i="1" dirty="0">
                <a:latin typeface="Courier New" panose="02070309020205020404" pitchFamily="49" charset="0"/>
                <a:cs typeface="Courier New" panose="02070309020205020404" pitchFamily="49" charset="0"/>
              </a:rPr>
              <a:t>operators</a:t>
            </a:r>
            <a:r>
              <a:rPr lang="en-US" sz="3200" dirty="0">
                <a:latin typeface="Courier New" panose="02070309020205020404" pitchFamily="49" charset="0"/>
                <a:cs typeface="Courier New" panose="02070309020205020404" pitchFamily="49" charset="0"/>
              </a:rPr>
              <a:t>&gt;</a:t>
            </a:r>
          </a:p>
        </p:txBody>
      </p:sp>
      <p:sp>
        <p:nvSpPr>
          <p:cNvPr id="3" name="Content Placeholder 2">
            <a:extLst>
              <a:ext uri="{FF2B5EF4-FFF2-40B4-BE49-F238E27FC236}">
                <a16:creationId xmlns:a16="http://schemas.microsoft.com/office/drawing/2014/main" id="{918F88E7-D293-48F7-99FA-3C8382BC9012}"/>
              </a:ext>
            </a:extLst>
          </p:cNvPr>
          <p:cNvSpPr>
            <a:spLocks noGrp="1"/>
          </p:cNvSpPr>
          <p:nvPr>
            <p:ph idx="1"/>
          </p:nvPr>
        </p:nvSpPr>
        <p:spPr>
          <a:xfrm>
            <a:off x="6324600" y="1524000"/>
            <a:ext cx="4648200" cy="4144963"/>
          </a:xfrm>
          <a:solidFill>
            <a:schemeClr val="accent2">
              <a:lumMod val="20000"/>
              <a:lumOff val="80000"/>
            </a:schemeClr>
          </a:solidFill>
        </p:spPr>
        <p:txBody>
          <a:bodyPr/>
          <a:lstStyle/>
          <a:p>
            <a:r>
              <a:rPr lang="en-US" b="1" dirty="0">
                <a:latin typeface="Courier New" panose="02070309020205020404" pitchFamily="49" charset="0"/>
                <a:cs typeface="Courier New" panose="02070309020205020404" pitchFamily="49" charset="0"/>
              </a:rPr>
              <a:t>&lt;xsl:template&gt;</a:t>
            </a:r>
          </a:p>
          <a:p>
            <a:r>
              <a:rPr lang="en-US" b="1" dirty="0">
                <a:latin typeface="Courier New" panose="02070309020205020404" pitchFamily="49" charset="0"/>
                <a:cs typeface="Courier New" panose="02070309020205020404" pitchFamily="49" charset="0"/>
              </a:rPr>
              <a:t>&lt;xsl:value-of&gt;</a:t>
            </a:r>
          </a:p>
          <a:p>
            <a:r>
              <a:rPr lang="en-US" b="1" dirty="0">
                <a:latin typeface="Courier New" panose="02070309020205020404" pitchFamily="49" charset="0"/>
                <a:cs typeface="Courier New" panose="02070309020205020404" pitchFamily="49" charset="0"/>
              </a:rPr>
              <a:t>&lt;xsl:for-each&gt;</a:t>
            </a:r>
          </a:p>
          <a:p>
            <a:r>
              <a:rPr lang="en-US" b="1" dirty="0">
                <a:latin typeface="Courier New" panose="02070309020205020404" pitchFamily="49" charset="0"/>
                <a:cs typeface="Courier New" panose="02070309020205020404" pitchFamily="49" charset="0"/>
              </a:rPr>
              <a:t>&lt;xsl:if&gt;</a:t>
            </a:r>
          </a:p>
          <a:p>
            <a:r>
              <a:rPr lang="en-US" b="1" dirty="0">
                <a:latin typeface="Courier New" panose="02070309020205020404" pitchFamily="49" charset="0"/>
                <a:cs typeface="Courier New" panose="02070309020205020404" pitchFamily="49" charset="0"/>
              </a:rPr>
              <a:t>&lt;xsl:attribute&gt;</a:t>
            </a:r>
          </a:p>
          <a:p>
            <a:r>
              <a:rPr lang="en-US" b="1" dirty="0">
                <a:solidFill>
                  <a:schemeClr val="tx1">
                    <a:lumMod val="50000"/>
                    <a:lumOff val="50000"/>
                  </a:schemeClr>
                </a:solidFill>
                <a:latin typeface="Courier New" panose="02070309020205020404" pitchFamily="49" charset="0"/>
                <a:cs typeface="Courier New" panose="02070309020205020404" pitchFamily="49" charset="0"/>
              </a:rPr>
              <a:t>&lt;xsl:output&gt;</a:t>
            </a:r>
          </a:p>
          <a:p>
            <a:r>
              <a:rPr lang="en-US" b="1" dirty="0">
                <a:solidFill>
                  <a:schemeClr val="tx1">
                    <a:lumMod val="50000"/>
                    <a:lumOff val="50000"/>
                  </a:schemeClr>
                </a:solidFill>
                <a:latin typeface="Courier New" panose="02070309020205020404" pitchFamily="49" charset="0"/>
                <a:cs typeface="Courier New" panose="02070309020205020404" pitchFamily="49" charset="0"/>
              </a:rPr>
              <a:t>&lt;xsl:text&gt;</a:t>
            </a:r>
          </a:p>
        </p:txBody>
      </p:sp>
      <p:sp>
        <p:nvSpPr>
          <p:cNvPr id="4" name="Text Placeholder 3">
            <a:extLst>
              <a:ext uri="{FF2B5EF4-FFF2-40B4-BE49-F238E27FC236}">
                <a16:creationId xmlns:a16="http://schemas.microsoft.com/office/drawing/2014/main" id="{B9150D9A-AFF9-435E-86AE-4F2D91FA96B3}"/>
              </a:ext>
            </a:extLst>
          </p:cNvPr>
          <p:cNvSpPr>
            <a:spLocks noGrp="1"/>
          </p:cNvSpPr>
          <p:nvPr>
            <p:ph type="body" sz="half" idx="2"/>
          </p:nvPr>
        </p:nvSpPr>
        <p:spPr>
          <a:xfrm>
            <a:off x="533400" y="1435100"/>
            <a:ext cx="4876800" cy="5041900"/>
          </a:xfrm>
        </p:spPr>
        <p:txBody>
          <a:bodyPr>
            <a:normAutofit/>
          </a:bodyPr>
          <a:lstStyle/>
          <a:p>
            <a:r>
              <a:rPr lang="en-US" dirty="0"/>
              <a:t>The list to the right contains the most important and commonly used </a:t>
            </a:r>
            <a:r>
              <a:rPr lang="en-US" b="1" dirty="0">
                <a:latin typeface="Courier New" panose="02070309020205020404" pitchFamily="49" charset="0"/>
                <a:cs typeface="Courier New" panose="02070309020205020404" pitchFamily="49" charset="0"/>
              </a:rPr>
              <a:t>&lt;xsl:&gt; </a:t>
            </a:r>
            <a:r>
              <a:rPr lang="en-US" dirty="0"/>
              <a:t>operators for defining XSLT rules.</a:t>
            </a:r>
          </a:p>
          <a:p>
            <a:endParaRPr lang="en-US" dirty="0"/>
          </a:p>
          <a:p>
            <a:r>
              <a:rPr lang="en-US" b="1" dirty="0"/>
              <a:t>Full list:</a:t>
            </a:r>
            <a:endParaRPr lang="en-US" dirty="0"/>
          </a:p>
          <a:p>
            <a:r>
              <a:rPr lang="en-US" dirty="0">
                <a:latin typeface="Courier New" panose="02070309020205020404" pitchFamily="49" charset="0"/>
                <a:cs typeface="Courier New" panose="02070309020205020404" pitchFamily="49" charset="0"/>
              </a:rPr>
              <a:t>&lt;xsl:template&gt;</a:t>
            </a:r>
          </a:p>
          <a:p>
            <a:r>
              <a:rPr lang="en-US" dirty="0">
                <a:latin typeface="Courier New" panose="02070309020205020404" pitchFamily="49" charset="0"/>
                <a:cs typeface="Courier New" panose="02070309020205020404" pitchFamily="49" charset="0"/>
              </a:rPr>
              <a:t>&lt;xsl:value-of&gt;</a:t>
            </a:r>
          </a:p>
          <a:p>
            <a:r>
              <a:rPr lang="en-US" dirty="0">
                <a:latin typeface="Courier New" panose="02070309020205020404" pitchFamily="49" charset="0"/>
                <a:cs typeface="Courier New" panose="02070309020205020404" pitchFamily="49" charset="0"/>
              </a:rPr>
              <a:t>&lt;xsl:for-each&gt;</a:t>
            </a:r>
          </a:p>
          <a:p>
            <a:r>
              <a:rPr lang="en-US" dirty="0">
                <a:latin typeface="Courier New" panose="02070309020205020404" pitchFamily="49" charset="0"/>
                <a:cs typeface="Courier New" panose="02070309020205020404" pitchFamily="49" charset="0"/>
              </a:rPr>
              <a:t>&lt;xsl:sort&gt;</a:t>
            </a:r>
          </a:p>
          <a:p>
            <a:r>
              <a:rPr lang="en-US" dirty="0">
                <a:latin typeface="Courier New" panose="02070309020205020404" pitchFamily="49" charset="0"/>
                <a:cs typeface="Courier New" panose="02070309020205020404" pitchFamily="49" charset="0"/>
              </a:rPr>
              <a:t>&lt;xsl:if&gt;</a:t>
            </a:r>
          </a:p>
          <a:p>
            <a:r>
              <a:rPr lang="en-US" dirty="0">
                <a:latin typeface="Courier New" panose="02070309020205020404" pitchFamily="49" charset="0"/>
                <a:cs typeface="Courier New" panose="02070309020205020404" pitchFamily="49" charset="0"/>
              </a:rPr>
              <a:t>&lt;xsl:choose&gt;</a:t>
            </a:r>
          </a:p>
          <a:p>
            <a:r>
              <a:rPr lang="en-US" dirty="0">
                <a:latin typeface="Courier New" panose="02070309020205020404" pitchFamily="49" charset="0"/>
                <a:cs typeface="Courier New" panose="02070309020205020404" pitchFamily="49" charset="0"/>
              </a:rPr>
              <a:t>&lt;xsl:key&gt;</a:t>
            </a:r>
          </a:p>
          <a:p>
            <a:r>
              <a:rPr lang="en-US" dirty="0">
                <a:latin typeface="Courier New" panose="02070309020205020404" pitchFamily="49" charset="0"/>
                <a:cs typeface="Courier New" panose="02070309020205020404" pitchFamily="49" charset="0"/>
              </a:rPr>
              <a:t>&lt;xsl:message&gt;</a:t>
            </a:r>
          </a:p>
          <a:p>
            <a:r>
              <a:rPr lang="en-US" dirty="0">
                <a:latin typeface="Courier New" panose="02070309020205020404" pitchFamily="49" charset="0"/>
                <a:cs typeface="Courier New" panose="02070309020205020404" pitchFamily="49" charset="0"/>
              </a:rPr>
              <a:t>&lt;xsl:apply-template&gt;</a:t>
            </a:r>
          </a:p>
          <a:p>
            <a:r>
              <a:rPr lang="en-US" dirty="0">
                <a:latin typeface="Courier New" panose="02070309020205020404" pitchFamily="49" charset="0"/>
                <a:cs typeface="Courier New" panose="02070309020205020404" pitchFamily="49" charset="0"/>
              </a:rPr>
              <a:t>&lt;xsl:import&gt;</a:t>
            </a:r>
          </a:p>
          <a:p>
            <a:r>
              <a:rPr lang="en-US" dirty="0">
                <a:latin typeface="Courier New" panose="02070309020205020404" pitchFamily="49" charset="0"/>
                <a:cs typeface="Courier New" panose="02070309020205020404" pitchFamily="49" charset="0"/>
              </a:rPr>
              <a:t>&lt;xsl:output&gt;</a:t>
            </a:r>
          </a:p>
          <a:p>
            <a:r>
              <a:rPr lang="en-US" dirty="0">
                <a:latin typeface="Courier New" panose="02070309020205020404" pitchFamily="49" charset="0"/>
                <a:cs typeface="Courier New" panose="02070309020205020404" pitchFamily="49" charset="0"/>
              </a:rPr>
              <a:t>&lt;xsl:text&gt;</a:t>
            </a:r>
          </a:p>
          <a:p>
            <a:r>
              <a:rPr lang="en-US" dirty="0">
                <a:latin typeface="Courier New" panose="02070309020205020404" pitchFamily="49" charset="0"/>
                <a:cs typeface="Courier New" panose="02070309020205020404" pitchFamily="49" charset="0"/>
              </a:rPr>
              <a:t>&lt;xsl:attribute&gt;</a:t>
            </a:r>
          </a:p>
          <a:p>
            <a:endParaRPr lang="en-US" dirty="0">
              <a:latin typeface="Courier New" panose="02070309020205020404" pitchFamily="49" charset="0"/>
              <a:cs typeface="Courier New" panose="02070309020205020404" pitchFamily="49" charset="0"/>
            </a:endParaRPr>
          </a:p>
          <a:p>
            <a:endParaRPr lang="en-US" dirty="0"/>
          </a:p>
        </p:txBody>
      </p:sp>
      <p:sp>
        <p:nvSpPr>
          <p:cNvPr id="5" name="Date Placeholder 4">
            <a:extLst>
              <a:ext uri="{FF2B5EF4-FFF2-40B4-BE49-F238E27FC236}">
                <a16:creationId xmlns:a16="http://schemas.microsoft.com/office/drawing/2014/main" id="{AF2910BE-0A03-4F23-B94F-97E11614E9DE}"/>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BCD9F764-AD96-46D6-A13F-8301EF816A5F}"/>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BDC6A4C9-A1D5-44C2-A2A5-A03A43C2CB67}"/>
              </a:ext>
            </a:extLst>
          </p:cNvPr>
          <p:cNvSpPr>
            <a:spLocks noGrp="1"/>
          </p:cNvSpPr>
          <p:nvPr>
            <p:ph type="sldNum" sz="quarter" idx="12"/>
          </p:nvPr>
        </p:nvSpPr>
        <p:spPr/>
        <p:txBody>
          <a:bodyPr/>
          <a:lstStyle/>
          <a:p>
            <a:fld id="{C0F4FBFA-1248-4AAF-9253-30F121885773}" type="slidenum">
              <a:rPr lang="en-US" smtClean="0"/>
              <a:t>20</a:t>
            </a:fld>
            <a:endParaRPr lang="en-US"/>
          </a:p>
        </p:txBody>
      </p:sp>
    </p:spTree>
    <p:extLst>
      <p:ext uri="{BB962C8B-B14F-4D97-AF65-F5344CB8AC3E}">
        <p14:creationId xmlns:p14="http://schemas.microsoft.com/office/powerpoint/2010/main" val="68777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614124" y="273051"/>
            <a:ext cx="4800600" cy="488950"/>
          </a:xfrm>
        </p:spPr>
        <p:txBody>
          <a:bodyPr/>
          <a:lstStyle/>
          <a:p>
            <a:r>
              <a:rPr lang="en-US" dirty="0"/>
              <a:t>&lt;xsl:template match="</a:t>
            </a:r>
            <a:r>
              <a:rPr lang="en-US" i="1" dirty="0"/>
              <a:t>&lt;xpath-expr&gt;</a:t>
            </a:r>
            <a:r>
              <a:rPr lang="en-US" dirty="0"/>
              <a:t>"&gt;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614125" y="1219201"/>
            <a:ext cx="4338875" cy="4906963"/>
          </a:xfrm>
        </p:spPr>
        <p:txBody>
          <a:bodyPr>
            <a:normAutofit/>
          </a:bodyPr>
          <a:lstStyle/>
          <a:p>
            <a:pPr>
              <a:spcAft>
                <a:spcPts val="1800"/>
              </a:spcAft>
            </a:pPr>
            <a:r>
              <a:rPr lang="en-US" b="0" i="0" dirty="0">
                <a:solidFill>
                  <a:srgbClr val="000000"/>
                </a:solidFill>
                <a:effectLst/>
                <a:latin typeface="Verdana" panose="020B0604030504040204" pitchFamily="34" charset="0"/>
              </a:rPr>
              <a:t>An XSL style sheet consists of one or more sets of rules called templates.</a:t>
            </a:r>
          </a:p>
          <a:p>
            <a:pPr>
              <a:spcAft>
                <a:spcPts val="1800"/>
              </a:spcAft>
            </a:pPr>
            <a:r>
              <a:rPr lang="en-US" dirty="0">
                <a:solidFill>
                  <a:srgbClr val="000000"/>
                </a:solidFill>
                <a:latin typeface="Verdana" panose="020B0604030504040204" pitchFamily="34" charset="0"/>
              </a:rPr>
              <a:t>Each </a:t>
            </a:r>
            <a:r>
              <a:rPr lang="en-US" b="1" dirty="0">
                <a:solidFill>
                  <a:srgbClr val="000000"/>
                </a:solidFill>
                <a:latin typeface="Verdana" panose="020B0604030504040204" pitchFamily="34" charset="0"/>
              </a:rPr>
              <a:t>&lt;xsl:template&gt;</a:t>
            </a:r>
            <a:r>
              <a:rPr lang="en-US" dirty="0">
                <a:solidFill>
                  <a:srgbClr val="000000"/>
                </a:solidFill>
                <a:latin typeface="Verdana" panose="020B0604030504040204" pitchFamily="34" charset="0"/>
              </a:rPr>
              <a:t> element defines a section of the target file.</a:t>
            </a:r>
            <a:endParaRPr lang="en-US" b="0" i="0" dirty="0">
              <a:solidFill>
                <a:srgbClr val="000000"/>
              </a:solidFill>
              <a:effectLst/>
              <a:latin typeface="Verdana" panose="020B0604030504040204" pitchFamily="34" charset="0"/>
            </a:endParaRPr>
          </a:p>
          <a:p>
            <a:pPr>
              <a:spcAft>
                <a:spcPts val="1800"/>
              </a:spcAft>
            </a:pPr>
            <a:r>
              <a:rPr lang="en-US" b="0" i="0" dirty="0">
                <a:solidFill>
                  <a:srgbClr val="000000"/>
                </a:solidFill>
                <a:effectLst/>
                <a:latin typeface="Verdana" panose="020B0604030504040204" pitchFamily="34" charset="0"/>
              </a:rPr>
              <a:t>The value of the </a:t>
            </a:r>
            <a:r>
              <a:rPr lang="en-US" b="1" i="0" dirty="0">
                <a:solidFill>
                  <a:srgbClr val="000000"/>
                </a:solidFill>
                <a:effectLst/>
                <a:latin typeface="Verdana" panose="020B0604030504040204" pitchFamily="34" charset="0"/>
              </a:rPr>
              <a:t>match</a:t>
            </a:r>
            <a:r>
              <a:rPr lang="en-US" b="0" i="0" dirty="0">
                <a:solidFill>
                  <a:srgbClr val="000000"/>
                </a:solidFill>
                <a:effectLst/>
                <a:latin typeface="Verdana" panose="020B0604030504040204" pitchFamily="34" charset="0"/>
              </a:rPr>
              <a:t> attribute is an XPath expression.</a:t>
            </a:r>
          </a:p>
          <a:p>
            <a:pPr>
              <a:spcAft>
                <a:spcPts val="1800"/>
              </a:spcAft>
            </a:pPr>
            <a:r>
              <a:rPr lang="en-US" dirty="0">
                <a:solidFill>
                  <a:srgbClr val="000000"/>
                </a:solidFill>
                <a:latin typeface="Verdana" panose="020B0604030504040204" pitchFamily="34" charset="0"/>
              </a:rPr>
              <a:t>The document is built top to bottom.</a:t>
            </a:r>
          </a:p>
          <a:p>
            <a:pPr>
              <a:spcAft>
                <a:spcPts val="1800"/>
              </a:spcAft>
            </a:pPr>
            <a:r>
              <a:rPr lang="en-US" dirty="0">
                <a:solidFill>
                  <a:srgbClr val="000000"/>
                </a:solidFill>
                <a:latin typeface="Verdana" panose="020B0604030504040204" pitchFamily="34" charset="0"/>
              </a:rPr>
              <a:t>Any text that is not </a:t>
            </a:r>
            <a:r>
              <a:rPr lang="en-US" b="1" dirty="0">
                <a:solidFill>
                  <a:srgbClr val="000000"/>
                </a:solidFill>
                <a:latin typeface="Verdana" panose="020B0604030504040204" pitchFamily="34" charset="0"/>
              </a:rPr>
              <a:t>&lt;xsl: …&gt;</a:t>
            </a:r>
            <a:r>
              <a:rPr lang="en-US" dirty="0">
                <a:solidFill>
                  <a:srgbClr val="000000"/>
                </a:solidFill>
                <a:latin typeface="Verdana" panose="020B0604030504040204" pitchFamily="34" charset="0"/>
              </a:rPr>
              <a:t> is part of the target document (output of XSLT).</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21</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5410200" y="1002268"/>
            <a:ext cx="6400800" cy="3264933"/>
          </a:xfrm>
          <a:prstGeom prst="rect">
            <a:avLst/>
          </a:prstGeom>
          <a:solidFill>
            <a:schemeClr val="accent4">
              <a:lumMod val="20000"/>
              <a:lumOff val="8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latin typeface="Courier New" panose="02070309020205020404" pitchFamily="49" charset="0"/>
                <a:cs typeface="Courier New" panose="02070309020205020404" pitchFamily="49" charset="0"/>
              </a:rPr>
              <a:t>&lt;?xml version="1.0" encoding="UTF-8"?&gt;</a:t>
            </a:r>
          </a:p>
          <a:p>
            <a:pPr marL="0" indent="0">
              <a:buNone/>
            </a:pPr>
            <a:endParaRPr lang="en-US" sz="1200" dirty="0">
              <a:latin typeface="Courier New" panose="02070309020205020404" pitchFamily="49" charset="0"/>
              <a:cs typeface="Courier New" panose="02070309020205020404" pitchFamily="49" charset="0"/>
            </a:endParaRPr>
          </a:p>
          <a:p>
            <a:pPr marL="0" indent="0">
              <a:buNone/>
            </a:pPr>
            <a:r>
              <a:rPr lang="en-US" sz="1200" dirty="0">
                <a:latin typeface="Courier New" panose="02070309020205020404" pitchFamily="49" charset="0"/>
                <a:cs typeface="Courier New" panose="02070309020205020404" pitchFamily="49" charset="0"/>
              </a:rPr>
              <a:t>&lt;xsl:stylesheet</a:t>
            </a:r>
          </a:p>
          <a:p>
            <a:pPr marL="0" indent="0">
              <a:buNone/>
            </a:pPr>
            <a:r>
              <a:rPr lang="en-US" sz="1200" dirty="0">
                <a:latin typeface="Courier New" panose="02070309020205020404" pitchFamily="49" charset="0"/>
                <a:cs typeface="Courier New" panose="02070309020205020404" pitchFamily="49" charset="0"/>
              </a:rPr>
              <a:t>      version="1.0"</a:t>
            </a:r>
          </a:p>
          <a:p>
            <a:pPr marL="0" indent="0">
              <a:buNone/>
            </a:pPr>
            <a:r>
              <a:rPr lang="en-US" sz="1200" dirty="0">
                <a:latin typeface="Courier New" panose="02070309020205020404" pitchFamily="49" charset="0"/>
                <a:cs typeface="Courier New" panose="02070309020205020404" pitchFamily="49" charset="0"/>
              </a:rPr>
              <a:t>      xmlns:xsl="http://www.w3.org/1999/XSL/Transform"&gt;</a:t>
            </a:r>
          </a:p>
          <a:p>
            <a:pPr marL="0" indent="0">
              <a:buNone/>
            </a:pPr>
            <a:r>
              <a:rPr lang="en-US" sz="1200" dirty="0">
                <a:latin typeface="Courier New" panose="02070309020205020404" pitchFamily="49" charset="0"/>
                <a:cs typeface="Courier New" panose="02070309020205020404" pitchFamily="49" charset="0"/>
              </a:rPr>
              <a:t> </a:t>
            </a:r>
          </a:p>
          <a:p>
            <a:pPr marL="0" indent="0">
              <a:buNone/>
            </a:pPr>
            <a:r>
              <a:rPr lang="en-US" sz="1200" dirty="0">
                <a:latin typeface="Courier New" panose="02070309020205020404" pitchFamily="49" charset="0"/>
                <a:cs typeface="Courier New" panose="02070309020205020404" pitchFamily="49" charset="0"/>
              </a:rPr>
              <a:t>  </a:t>
            </a:r>
            <a:r>
              <a:rPr lang="en-US" sz="1200" b="1" dirty="0">
                <a:solidFill>
                  <a:schemeClr val="accent2">
                    <a:lumMod val="75000"/>
                  </a:schemeClr>
                </a:solidFill>
                <a:latin typeface="Courier New" panose="02070309020205020404" pitchFamily="49" charset="0"/>
                <a:cs typeface="Courier New" panose="02070309020205020404" pitchFamily="49" charset="0"/>
              </a:rPr>
              <a:t>&lt;xsl:template match="/"&gt;</a:t>
            </a:r>
          </a:p>
          <a:p>
            <a:pPr marL="0" indent="0">
              <a:buNone/>
            </a:pPr>
            <a:r>
              <a:rPr lang="en-US" sz="1200" dirty="0">
                <a:latin typeface="Courier New" panose="02070309020205020404" pitchFamily="49" charset="0"/>
                <a:cs typeface="Courier New" panose="02070309020205020404" pitchFamily="49" charset="0"/>
              </a:rPr>
              <a:t>  </a:t>
            </a:r>
          </a:p>
          <a:p>
            <a:pPr marL="0" indent="0">
              <a:buNone/>
            </a:pPr>
            <a:r>
              <a:rPr lang="en-US" sz="1200" dirty="0">
                <a:latin typeface="Courier New" panose="02070309020205020404" pitchFamily="49" charset="0"/>
                <a:cs typeface="Courier New" panose="02070309020205020404" pitchFamily="49" charset="0"/>
              </a:rPr>
              <a:t>    </a:t>
            </a:r>
            <a:r>
              <a:rPr lang="en-US" sz="1200" b="1"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200" b="1" dirty="0">
                <a:solidFill>
                  <a:schemeClr val="accent5">
                    <a:lumMod val="50000"/>
                  </a:schemeClr>
                </a:solidFill>
                <a:latin typeface="Courier New" panose="02070309020205020404" pitchFamily="49" charset="0"/>
                <a:cs typeface="Courier New" panose="02070309020205020404" pitchFamily="49" charset="0"/>
              </a:rPr>
              <a:t>      Boston Bruins</a:t>
            </a:r>
          </a:p>
          <a:p>
            <a:pPr marL="0" indent="0">
              <a:buNone/>
            </a:pPr>
            <a:r>
              <a:rPr lang="en-US" sz="1200" b="1" dirty="0">
                <a:solidFill>
                  <a:schemeClr val="accent5">
                    <a:lumMod val="50000"/>
                  </a:schemeClr>
                </a:solidFill>
                <a:latin typeface="Courier New" panose="02070309020205020404" pitchFamily="49" charset="0"/>
                <a:cs typeface="Courier New" panose="02070309020205020404" pitchFamily="49" charset="0"/>
              </a:rPr>
              <a:t>    &lt;/roster&gt;</a:t>
            </a:r>
          </a:p>
          <a:p>
            <a:pPr marL="0" indent="0">
              <a:buNone/>
            </a:pPr>
            <a:r>
              <a:rPr lang="en-US" sz="1200" dirty="0">
                <a:latin typeface="Courier New" panose="02070309020205020404" pitchFamily="49" charset="0"/>
                <a:cs typeface="Courier New" panose="02070309020205020404" pitchFamily="49" charset="0"/>
              </a:rPr>
              <a:t>    </a:t>
            </a:r>
          </a:p>
          <a:p>
            <a:pPr marL="0" indent="0">
              <a:buNone/>
            </a:pPr>
            <a:r>
              <a:rPr lang="en-US" sz="1200" dirty="0">
                <a:latin typeface="Courier New" panose="02070309020205020404" pitchFamily="49" charset="0"/>
                <a:cs typeface="Courier New" panose="02070309020205020404" pitchFamily="49" charset="0"/>
              </a:rPr>
              <a:t>  </a:t>
            </a:r>
            <a:r>
              <a:rPr lang="en-US" sz="1200" b="1" dirty="0">
                <a:solidFill>
                  <a:schemeClr val="accent2">
                    <a:lumMod val="75000"/>
                  </a:schemeClr>
                </a:solidFill>
                <a:latin typeface="Courier New" panose="02070309020205020404" pitchFamily="49" charset="0"/>
                <a:cs typeface="Courier New" panose="02070309020205020404" pitchFamily="49" charset="0"/>
              </a:rPr>
              <a:t>&lt;/xsl:template&gt;</a:t>
            </a:r>
          </a:p>
          <a:p>
            <a:pPr marL="0" indent="0">
              <a:buNone/>
            </a:pPr>
            <a:r>
              <a:rPr lang="en-US" sz="1200" dirty="0">
                <a:latin typeface="Courier New" panose="02070309020205020404" pitchFamily="49" charset="0"/>
                <a:cs typeface="Courier New" panose="02070309020205020404" pitchFamily="49" charset="0"/>
              </a:rPr>
              <a:t>&lt;/xsl:stylesheet&gt;</a:t>
            </a:r>
          </a:p>
          <a:p>
            <a:pPr marL="0" indent="0">
              <a:buNone/>
            </a:pPr>
            <a:endParaRPr lang="en-US" sz="1200" dirty="0">
              <a:latin typeface="Courier New" panose="02070309020205020404" pitchFamily="49" charset="0"/>
              <a:cs typeface="Courier New" panose="02070309020205020404" pitchFamily="49" charset="0"/>
            </a:endParaRPr>
          </a:p>
        </p:txBody>
      </p:sp>
      <p:sp>
        <p:nvSpPr>
          <p:cNvPr id="9" name="Content Placeholder 2">
            <a:extLst>
              <a:ext uri="{FF2B5EF4-FFF2-40B4-BE49-F238E27FC236}">
                <a16:creationId xmlns:a16="http://schemas.microsoft.com/office/drawing/2014/main" id="{71F2DD5C-1E36-4420-BCA3-9E360A3B705A}"/>
              </a:ext>
            </a:extLst>
          </p:cNvPr>
          <p:cNvSpPr txBox="1">
            <a:spLocks/>
          </p:cNvSpPr>
          <p:nvPr/>
        </p:nvSpPr>
        <p:spPr>
          <a:xfrm>
            <a:off x="5410200" y="4343400"/>
            <a:ext cx="6400800" cy="1676400"/>
          </a:xfrm>
          <a:prstGeom prst="rect">
            <a:avLst/>
          </a:prstGeom>
          <a:solidFill>
            <a:schemeClr val="accent6">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chemeClr val="accent5">
                    <a:lumMod val="50000"/>
                  </a:schemeClr>
                </a:solidFill>
                <a:latin typeface="Courier New" panose="02070309020205020404" pitchFamily="49" charset="0"/>
                <a:cs typeface="Courier New" panose="02070309020205020404" pitchFamily="49" charset="0"/>
              </a:rPr>
              <a:t>&lt;?xml version="1.0" encoding="UTF-8"?&gt;</a:t>
            </a:r>
          </a:p>
          <a:p>
            <a:pPr marL="0" indent="0">
              <a:buNone/>
            </a:pPr>
            <a:r>
              <a:rPr lang="en-US" sz="1200" b="1"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200" b="1" dirty="0">
                <a:solidFill>
                  <a:schemeClr val="accent5">
                    <a:lumMod val="50000"/>
                  </a:schemeClr>
                </a:solidFill>
                <a:latin typeface="Courier New" panose="02070309020205020404" pitchFamily="49" charset="0"/>
                <a:cs typeface="Courier New" panose="02070309020205020404" pitchFamily="49" charset="0"/>
              </a:rPr>
              <a:t>  Boston Bruins</a:t>
            </a:r>
          </a:p>
          <a:p>
            <a:pPr marL="0" indent="0">
              <a:buNone/>
            </a:pPr>
            <a:r>
              <a:rPr lang="en-US" sz="1200" b="1" dirty="0">
                <a:solidFill>
                  <a:schemeClr val="accent5">
                    <a:lumMod val="50000"/>
                  </a:schemeClr>
                </a:solidFill>
                <a:latin typeface="Courier New" panose="02070309020205020404" pitchFamily="49" charset="0"/>
                <a:cs typeface="Courier New" panose="02070309020205020404" pitchFamily="49" charset="0"/>
              </a:rPr>
              <a:t>&lt;/roster&gt;</a:t>
            </a:r>
          </a:p>
        </p:txBody>
      </p:sp>
      <p:sp>
        <p:nvSpPr>
          <p:cNvPr id="10" name="TextBox 9">
            <a:extLst>
              <a:ext uri="{FF2B5EF4-FFF2-40B4-BE49-F238E27FC236}">
                <a16:creationId xmlns:a16="http://schemas.microsoft.com/office/drawing/2014/main" id="{BE0DF26E-E12E-4116-A364-0B9BA9FF39D5}"/>
              </a:ext>
            </a:extLst>
          </p:cNvPr>
          <p:cNvSpPr txBox="1"/>
          <p:nvPr/>
        </p:nvSpPr>
        <p:spPr>
          <a:xfrm>
            <a:off x="9976411" y="3707368"/>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
        <p:nvSpPr>
          <p:cNvPr id="11" name="TextBox 10">
            <a:extLst>
              <a:ext uri="{FF2B5EF4-FFF2-40B4-BE49-F238E27FC236}">
                <a16:creationId xmlns:a16="http://schemas.microsoft.com/office/drawing/2014/main" id="{5AB67F02-99BE-4F2C-90B6-19B5CF702DC0}"/>
              </a:ext>
            </a:extLst>
          </p:cNvPr>
          <p:cNvSpPr txBox="1"/>
          <p:nvPr/>
        </p:nvSpPr>
        <p:spPr>
          <a:xfrm>
            <a:off x="9976411" y="5486400"/>
            <a:ext cx="1386918"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XML Output</a:t>
            </a:r>
          </a:p>
        </p:txBody>
      </p:sp>
    </p:spTree>
    <p:extLst>
      <p:ext uri="{BB962C8B-B14F-4D97-AF65-F5344CB8AC3E}">
        <p14:creationId xmlns:p14="http://schemas.microsoft.com/office/powerpoint/2010/main" val="2466692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457200" y="228600"/>
            <a:ext cx="7543800" cy="488950"/>
          </a:xfrm>
        </p:spPr>
        <p:txBody>
          <a:bodyPr>
            <a:normAutofit/>
          </a:bodyPr>
          <a:lstStyle/>
          <a:p>
            <a:r>
              <a:rPr lang="en-US" dirty="0"/>
              <a:t>Full Syntax: &lt;xsl:template match="</a:t>
            </a:r>
            <a:r>
              <a:rPr lang="en-US" i="1" dirty="0"/>
              <a:t>&lt;xpath-expr&gt;</a:t>
            </a:r>
            <a:r>
              <a:rPr lang="en-US" dirty="0"/>
              <a:t>"&gt;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457201" y="1174750"/>
            <a:ext cx="3008313" cy="1752600"/>
          </a:xfrm>
        </p:spPr>
        <p:txBody>
          <a:bodyPr/>
          <a:lstStyle/>
          <a:p>
            <a:pPr>
              <a:spcBef>
                <a:spcPts val="0"/>
              </a:spcBef>
            </a:pPr>
            <a:r>
              <a:rPr lang="en-US" b="0" i="0" dirty="0">
                <a:solidFill>
                  <a:srgbClr val="000000"/>
                </a:solidFill>
                <a:effectLst/>
                <a:latin typeface="Courier New" panose="02070309020205020404" pitchFamily="49" charset="0"/>
                <a:cs typeface="Courier New" panose="02070309020205020404" pitchFamily="49" charset="0"/>
              </a:rPr>
              <a:t>&lt;xsl:template </a:t>
            </a:r>
          </a:p>
          <a:p>
            <a:pPr>
              <a:spcBef>
                <a:spcPts val="0"/>
              </a:spcBef>
            </a:pPr>
            <a:r>
              <a:rPr lang="en-US" b="0" i="0" dirty="0">
                <a:solidFill>
                  <a:srgbClr val="000000"/>
                </a:solidFill>
                <a:effectLst/>
                <a:latin typeface="Courier New" panose="02070309020205020404" pitchFamily="49" charset="0"/>
                <a:cs typeface="Courier New" panose="02070309020205020404" pitchFamily="49" charset="0"/>
              </a:rPr>
              <a:t>   name = QName </a:t>
            </a:r>
          </a:p>
          <a:p>
            <a:pPr>
              <a:spcBef>
                <a:spcPts val="0"/>
              </a:spcBef>
            </a:pPr>
            <a:r>
              <a:rPr lang="en-US" b="0" i="0" dirty="0">
                <a:solidFill>
                  <a:srgbClr val="000000"/>
                </a:solidFill>
                <a:effectLst/>
                <a:latin typeface="Courier New" panose="02070309020205020404" pitchFamily="49" charset="0"/>
                <a:cs typeface="Courier New" panose="02070309020205020404" pitchFamily="49" charset="0"/>
              </a:rPr>
              <a:t>   match = Pattern </a:t>
            </a:r>
          </a:p>
          <a:p>
            <a:pPr>
              <a:spcBef>
                <a:spcPts val="0"/>
              </a:spcBef>
            </a:pPr>
            <a:r>
              <a:rPr lang="en-US" b="0" i="0" dirty="0">
                <a:solidFill>
                  <a:srgbClr val="000000"/>
                </a:solidFill>
                <a:effectLst/>
                <a:latin typeface="Courier New" panose="02070309020205020404" pitchFamily="49" charset="0"/>
                <a:cs typeface="Courier New" panose="02070309020205020404" pitchFamily="49" charset="0"/>
              </a:rPr>
              <a:t>   priority = number </a:t>
            </a:r>
          </a:p>
          <a:p>
            <a:pPr>
              <a:spcBef>
                <a:spcPts val="0"/>
              </a:spcBef>
            </a:pPr>
            <a:r>
              <a:rPr lang="en-US" b="0" i="0" dirty="0">
                <a:solidFill>
                  <a:srgbClr val="000000"/>
                </a:solidFill>
                <a:effectLst/>
                <a:latin typeface="Courier New" panose="02070309020205020404" pitchFamily="49" charset="0"/>
                <a:cs typeface="Courier New" panose="02070309020205020404" pitchFamily="49" charset="0"/>
              </a:rPr>
              <a:t>   mode = QName &gt;</a:t>
            </a:r>
          </a:p>
          <a:p>
            <a:pPr>
              <a:spcBef>
                <a:spcPts val="0"/>
              </a:spcBef>
            </a:pPr>
            <a:r>
              <a:rPr lang="en-US" b="0" i="0" dirty="0">
                <a:solidFill>
                  <a:srgbClr val="000000"/>
                </a:solidFill>
                <a:effectLst/>
                <a:latin typeface="Courier New" panose="02070309020205020404" pitchFamily="49" charset="0"/>
                <a:cs typeface="Courier New" panose="02070309020205020404" pitchFamily="49" charset="0"/>
              </a:rPr>
              <a:t>&lt;/xsl:template&gt;</a:t>
            </a:r>
            <a:endParaRPr lang="en-US" dirty="0">
              <a:latin typeface="Courier New" panose="02070309020205020404" pitchFamily="49" charset="0"/>
              <a:cs typeface="Courier New" panose="02070309020205020404" pitchFamily="49" charset="0"/>
            </a:endParaRP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22</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457200" y="4006899"/>
            <a:ext cx="7010400" cy="2345167"/>
          </a:xfrm>
          <a:prstGeom prst="rect">
            <a:avLst/>
          </a:prstGeom>
          <a:solidFill>
            <a:schemeClr val="accent4">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b="1" dirty="0">
                <a:solidFill>
                  <a:schemeClr val="accent2">
                    <a:lumMod val="75000"/>
                  </a:schemeClr>
                </a:solidFill>
                <a:latin typeface="Courier New" panose="02070309020205020404" pitchFamily="49" charset="0"/>
                <a:cs typeface="Courier New" panose="02070309020205020404" pitchFamily="49" charset="0"/>
              </a:rPr>
              <a:t>&lt;xsl:template match="</a:t>
            </a:r>
            <a:r>
              <a:rPr lang="nl-NL" sz="1100" b="1" dirty="0">
                <a:solidFill>
                  <a:schemeClr val="accent2">
                    <a:lumMod val="75000"/>
                  </a:schemeClr>
                </a:solidFill>
                <a:highlight>
                  <a:srgbClr val="C0C0C0"/>
                </a:highlight>
                <a:latin typeface="Courier New" panose="02070309020205020404" pitchFamily="49" charset="0"/>
                <a:cs typeface="Courier New" panose="02070309020205020404" pitchFamily="49" charset="0"/>
              </a:rPr>
              <a:t>/rosters/team[@name='Boston Bruins']</a:t>
            </a:r>
            <a:r>
              <a:rPr lang="en-US" sz="1100" b="1" dirty="0">
                <a:solidFill>
                  <a:schemeClr val="accent2">
                    <a:lumMod val="75000"/>
                  </a:schemeClr>
                </a:solidFill>
                <a:latin typeface="Courier New" panose="02070309020205020404" pitchFamily="49" charset="0"/>
                <a:cs typeface="Courier New" panose="02070309020205020404" pitchFamily="49" charset="0"/>
              </a:rPr>
              <a:t>"&gt;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Boston Bruins</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&lt;/roster&gt;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b="1" dirty="0">
                <a:solidFill>
                  <a:schemeClr val="accent2">
                    <a:lumMod val="75000"/>
                  </a:schemeClr>
                </a:solidFill>
                <a:latin typeface="Courier New" panose="02070309020205020404" pitchFamily="49" charset="0"/>
                <a:cs typeface="Courier New" panose="02070309020205020404" pitchFamily="49" charset="0"/>
              </a:rPr>
              <a:t>&lt;/xsl:template&gt;</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a:t>
            </a:r>
          </a:p>
        </p:txBody>
      </p:sp>
      <p:sp>
        <p:nvSpPr>
          <p:cNvPr id="15" name="TextBox 14">
            <a:extLst>
              <a:ext uri="{FF2B5EF4-FFF2-40B4-BE49-F238E27FC236}">
                <a16:creationId xmlns:a16="http://schemas.microsoft.com/office/drawing/2014/main" id="{9677A3CE-915D-4492-AF11-799A012D5B37}"/>
              </a:ext>
            </a:extLst>
          </p:cNvPr>
          <p:cNvSpPr txBox="1"/>
          <p:nvPr/>
        </p:nvSpPr>
        <p:spPr>
          <a:xfrm>
            <a:off x="3810001" y="1085851"/>
            <a:ext cx="992187" cy="307777"/>
          </a:xfrm>
          <a:prstGeom prst="rect">
            <a:avLst/>
          </a:prstGeom>
          <a:noFill/>
        </p:spPr>
        <p:txBody>
          <a:bodyPr wrap="square">
            <a:spAutoFit/>
          </a:bodyPr>
          <a:lstStyle/>
          <a:p>
            <a:pPr algn="just"/>
            <a:r>
              <a:rPr lang="en-US" sz="1400" b="1" dirty="0">
                <a:solidFill>
                  <a:srgbClr val="000000"/>
                </a:solidFill>
                <a:latin typeface="Arial" panose="020B0604020202020204" pitchFamily="34" charset="0"/>
              </a:rPr>
              <a:t>name</a:t>
            </a:r>
            <a:endParaRPr lang="en-US" sz="1400" dirty="0">
              <a:solidFill>
                <a:srgbClr val="000000"/>
              </a:solidFill>
              <a:latin typeface="Arial" panose="020B0604020202020204" pitchFamily="34" charset="0"/>
            </a:endParaRPr>
          </a:p>
        </p:txBody>
      </p:sp>
      <p:sp>
        <p:nvSpPr>
          <p:cNvPr id="17" name="TextBox 16">
            <a:extLst>
              <a:ext uri="{FF2B5EF4-FFF2-40B4-BE49-F238E27FC236}">
                <a16:creationId xmlns:a16="http://schemas.microsoft.com/office/drawing/2014/main" id="{878AFD6B-A08D-481B-B068-82E91E08CBAB}"/>
              </a:ext>
            </a:extLst>
          </p:cNvPr>
          <p:cNvSpPr txBox="1"/>
          <p:nvPr/>
        </p:nvSpPr>
        <p:spPr>
          <a:xfrm>
            <a:off x="4648200" y="1085850"/>
            <a:ext cx="3733800" cy="523220"/>
          </a:xfrm>
          <a:prstGeom prst="rect">
            <a:avLst/>
          </a:prstGeom>
          <a:noFill/>
        </p:spPr>
        <p:txBody>
          <a:bodyPr wrap="square">
            <a:spAutoFit/>
          </a:bodyPr>
          <a:lstStyle/>
          <a:p>
            <a:r>
              <a:rPr lang="en-US" sz="1400" dirty="0">
                <a:solidFill>
                  <a:srgbClr val="000000"/>
                </a:solidFill>
                <a:latin typeface="Arial" panose="020B0604020202020204" pitchFamily="34" charset="0"/>
              </a:rPr>
              <a:t>Name of the element to which template is to be applied.</a:t>
            </a:r>
          </a:p>
        </p:txBody>
      </p:sp>
      <p:sp>
        <p:nvSpPr>
          <p:cNvPr id="18" name="TextBox 17">
            <a:extLst>
              <a:ext uri="{FF2B5EF4-FFF2-40B4-BE49-F238E27FC236}">
                <a16:creationId xmlns:a16="http://schemas.microsoft.com/office/drawing/2014/main" id="{4303AAC0-27E3-41E2-857B-2706322A546D}"/>
              </a:ext>
            </a:extLst>
          </p:cNvPr>
          <p:cNvSpPr txBox="1"/>
          <p:nvPr/>
        </p:nvSpPr>
        <p:spPr>
          <a:xfrm>
            <a:off x="3810001" y="1665010"/>
            <a:ext cx="992187" cy="307777"/>
          </a:xfrm>
          <a:prstGeom prst="rect">
            <a:avLst/>
          </a:prstGeom>
          <a:noFill/>
        </p:spPr>
        <p:txBody>
          <a:bodyPr wrap="square">
            <a:spAutoFit/>
          </a:bodyPr>
          <a:lstStyle/>
          <a:p>
            <a:pPr algn="just"/>
            <a:r>
              <a:rPr lang="en-US" sz="1400" b="1" dirty="0">
                <a:solidFill>
                  <a:srgbClr val="000000"/>
                </a:solidFill>
                <a:latin typeface="Arial" panose="020B0604020202020204" pitchFamily="34" charset="0"/>
              </a:rPr>
              <a:t>match</a:t>
            </a:r>
            <a:endParaRPr lang="en-US" sz="1400" dirty="0">
              <a:solidFill>
                <a:srgbClr val="000000"/>
              </a:solidFill>
              <a:latin typeface="Arial" panose="020B0604020202020204" pitchFamily="34" charset="0"/>
            </a:endParaRPr>
          </a:p>
        </p:txBody>
      </p:sp>
      <p:sp>
        <p:nvSpPr>
          <p:cNvPr id="19" name="TextBox 18">
            <a:extLst>
              <a:ext uri="{FF2B5EF4-FFF2-40B4-BE49-F238E27FC236}">
                <a16:creationId xmlns:a16="http://schemas.microsoft.com/office/drawing/2014/main" id="{5CB7EFF8-F429-487A-8B0D-4D6C6B0C157B}"/>
              </a:ext>
            </a:extLst>
          </p:cNvPr>
          <p:cNvSpPr txBox="1"/>
          <p:nvPr/>
        </p:nvSpPr>
        <p:spPr>
          <a:xfrm>
            <a:off x="4648200" y="1665009"/>
            <a:ext cx="3733800" cy="523220"/>
          </a:xfrm>
          <a:prstGeom prst="rect">
            <a:avLst/>
          </a:prstGeom>
          <a:noFill/>
        </p:spPr>
        <p:txBody>
          <a:bodyPr wrap="square">
            <a:spAutoFit/>
          </a:bodyPr>
          <a:lstStyle/>
          <a:p>
            <a:r>
              <a:rPr lang="en-US" sz="1400" dirty="0">
                <a:solidFill>
                  <a:srgbClr val="000000"/>
                </a:solidFill>
                <a:latin typeface="Arial" panose="020B0604020202020204" pitchFamily="34" charset="0"/>
              </a:rPr>
              <a:t>XPath pattern which matches the element(s) on which template is to be applied.</a:t>
            </a:r>
          </a:p>
        </p:txBody>
      </p:sp>
      <p:sp>
        <p:nvSpPr>
          <p:cNvPr id="20" name="TextBox 19">
            <a:extLst>
              <a:ext uri="{FF2B5EF4-FFF2-40B4-BE49-F238E27FC236}">
                <a16:creationId xmlns:a16="http://schemas.microsoft.com/office/drawing/2014/main" id="{6E745997-8274-47BA-8D79-88DA26910F85}"/>
              </a:ext>
            </a:extLst>
          </p:cNvPr>
          <p:cNvSpPr txBox="1"/>
          <p:nvPr/>
        </p:nvSpPr>
        <p:spPr>
          <a:xfrm>
            <a:off x="3810001" y="2238981"/>
            <a:ext cx="992187" cy="307777"/>
          </a:xfrm>
          <a:prstGeom prst="rect">
            <a:avLst/>
          </a:prstGeom>
          <a:noFill/>
        </p:spPr>
        <p:txBody>
          <a:bodyPr wrap="square">
            <a:spAutoFit/>
          </a:bodyPr>
          <a:lstStyle/>
          <a:p>
            <a:pPr algn="just"/>
            <a:r>
              <a:rPr lang="en-US" sz="1400" b="1" dirty="0">
                <a:solidFill>
                  <a:srgbClr val="000000"/>
                </a:solidFill>
                <a:latin typeface="Arial" panose="020B0604020202020204" pitchFamily="34" charset="0"/>
              </a:rPr>
              <a:t>priority</a:t>
            </a:r>
            <a:endParaRPr lang="en-US" sz="1400" dirty="0">
              <a:solidFill>
                <a:srgbClr val="000000"/>
              </a:solidFill>
              <a:latin typeface="Arial" panose="020B0604020202020204" pitchFamily="34" charset="0"/>
            </a:endParaRPr>
          </a:p>
        </p:txBody>
      </p:sp>
      <p:sp>
        <p:nvSpPr>
          <p:cNvPr id="21" name="TextBox 20">
            <a:extLst>
              <a:ext uri="{FF2B5EF4-FFF2-40B4-BE49-F238E27FC236}">
                <a16:creationId xmlns:a16="http://schemas.microsoft.com/office/drawing/2014/main" id="{4E9E6BE1-FC14-411D-BA64-E2608A6F3BC1}"/>
              </a:ext>
            </a:extLst>
          </p:cNvPr>
          <p:cNvSpPr txBox="1"/>
          <p:nvPr/>
        </p:nvSpPr>
        <p:spPr>
          <a:xfrm>
            <a:off x="4648200" y="2238980"/>
            <a:ext cx="3733800" cy="523220"/>
          </a:xfrm>
          <a:prstGeom prst="rect">
            <a:avLst/>
          </a:prstGeom>
          <a:noFill/>
        </p:spPr>
        <p:txBody>
          <a:bodyPr wrap="square">
            <a:spAutoFit/>
          </a:bodyPr>
          <a:lstStyle/>
          <a:p>
            <a:r>
              <a:rPr lang="en-US" sz="1400" dirty="0">
                <a:solidFill>
                  <a:srgbClr val="000000"/>
                </a:solidFill>
                <a:latin typeface="Arial" panose="020B0604020202020204" pitchFamily="34" charset="0"/>
              </a:rPr>
              <a:t>Priority of a template in case of conflicting templates.</a:t>
            </a:r>
          </a:p>
        </p:txBody>
      </p:sp>
      <p:sp>
        <p:nvSpPr>
          <p:cNvPr id="22" name="TextBox 21">
            <a:extLst>
              <a:ext uri="{FF2B5EF4-FFF2-40B4-BE49-F238E27FC236}">
                <a16:creationId xmlns:a16="http://schemas.microsoft.com/office/drawing/2014/main" id="{61D47EC6-DC9F-46FE-80D5-AAE473096C3F}"/>
              </a:ext>
            </a:extLst>
          </p:cNvPr>
          <p:cNvSpPr txBox="1"/>
          <p:nvPr/>
        </p:nvSpPr>
        <p:spPr>
          <a:xfrm>
            <a:off x="3810001" y="2812952"/>
            <a:ext cx="992187" cy="307777"/>
          </a:xfrm>
          <a:prstGeom prst="rect">
            <a:avLst/>
          </a:prstGeom>
          <a:noFill/>
        </p:spPr>
        <p:txBody>
          <a:bodyPr wrap="square">
            <a:spAutoFit/>
          </a:bodyPr>
          <a:lstStyle/>
          <a:p>
            <a:pPr algn="just"/>
            <a:r>
              <a:rPr lang="en-US" sz="1400" b="1" dirty="0">
                <a:solidFill>
                  <a:srgbClr val="000000"/>
                </a:solidFill>
                <a:latin typeface="Arial" panose="020B0604020202020204" pitchFamily="34" charset="0"/>
              </a:rPr>
              <a:t>mode</a:t>
            </a:r>
            <a:endParaRPr lang="en-US" sz="1400" dirty="0">
              <a:solidFill>
                <a:srgbClr val="000000"/>
              </a:solidFill>
              <a:latin typeface="Arial" panose="020B0604020202020204" pitchFamily="34" charset="0"/>
            </a:endParaRPr>
          </a:p>
        </p:txBody>
      </p:sp>
      <p:sp>
        <p:nvSpPr>
          <p:cNvPr id="23" name="TextBox 22">
            <a:extLst>
              <a:ext uri="{FF2B5EF4-FFF2-40B4-BE49-F238E27FC236}">
                <a16:creationId xmlns:a16="http://schemas.microsoft.com/office/drawing/2014/main" id="{6EFBD05B-386F-47F1-9B47-227C4BBFA5BC}"/>
              </a:ext>
            </a:extLst>
          </p:cNvPr>
          <p:cNvSpPr txBox="1"/>
          <p:nvPr/>
        </p:nvSpPr>
        <p:spPr>
          <a:xfrm>
            <a:off x="4648200" y="2812951"/>
            <a:ext cx="3733800" cy="523220"/>
          </a:xfrm>
          <a:prstGeom prst="rect">
            <a:avLst/>
          </a:prstGeom>
          <a:noFill/>
        </p:spPr>
        <p:txBody>
          <a:bodyPr wrap="square">
            <a:spAutoFit/>
          </a:bodyPr>
          <a:lstStyle/>
          <a:p>
            <a:r>
              <a:rPr lang="en-US" sz="1400" dirty="0">
                <a:solidFill>
                  <a:srgbClr val="000000"/>
                </a:solidFill>
                <a:latin typeface="Arial" panose="020B0604020202020204" pitchFamily="34" charset="0"/>
              </a:rPr>
              <a:t>Allows element to be processed multiple times to produce a different result each time.</a:t>
            </a:r>
          </a:p>
        </p:txBody>
      </p:sp>
      <p:sp>
        <p:nvSpPr>
          <p:cNvPr id="25" name="Callout: Bent Line with Accent Bar 24">
            <a:extLst>
              <a:ext uri="{FF2B5EF4-FFF2-40B4-BE49-F238E27FC236}">
                <a16:creationId xmlns:a16="http://schemas.microsoft.com/office/drawing/2014/main" id="{9C8F5BF5-DCC1-45E7-AA38-5797B50DD943}"/>
              </a:ext>
            </a:extLst>
          </p:cNvPr>
          <p:cNvSpPr/>
          <p:nvPr/>
        </p:nvSpPr>
        <p:spPr>
          <a:xfrm>
            <a:off x="8403167" y="4095801"/>
            <a:ext cx="2133600" cy="957540"/>
          </a:xfrm>
          <a:prstGeom prst="accentCallout2">
            <a:avLst>
              <a:gd name="adj1" fmla="val 16730"/>
              <a:gd name="adj2" fmla="val -2777"/>
              <a:gd name="adj3" fmla="val 18750"/>
              <a:gd name="adj4" fmla="val -16667"/>
              <a:gd name="adj5" fmla="val 43119"/>
              <a:gd name="adj6" fmla="val -130993"/>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0000"/>
                </a:solidFill>
                <a:latin typeface="Arial" panose="020B0604020202020204" pitchFamily="34" charset="0"/>
              </a:rPr>
              <a:t>The template rule matches only the Boston Bruins team roster and ignores the other team elements in the source XML.</a:t>
            </a:r>
          </a:p>
        </p:txBody>
      </p:sp>
      <p:sp>
        <p:nvSpPr>
          <p:cNvPr id="26" name="Callout: Bent Line with Accent Bar 25">
            <a:extLst>
              <a:ext uri="{FF2B5EF4-FFF2-40B4-BE49-F238E27FC236}">
                <a16:creationId xmlns:a16="http://schemas.microsoft.com/office/drawing/2014/main" id="{1DE5759A-3695-4092-B0C9-6ACC3BE1F2FD}"/>
              </a:ext>
            </a:extLst>
          </p:cNvPr>
          <p:cNvSpPr/>
          <p:nvPr/>
        </p:nvSpPr>
        <p:spPr>
          <a:xfrm>
            <a:off x="8022167" y="5310059"/>
            <a:ext cx="2133600" cy="385942"/>
          </a:xfrm>
          <a:prstGeom prst="accentCallout2">
            <a:avLst>
              <a:gd name="adj1" fmla="val 16730"/>
              <a:gd name="adj2" fmla="val -2777"/>
              <a:gd name="adj3" fmla="val 18750"/>
              <a:gd name="adj4" fmla="val -16667"/>
              <a:gd name="adj5" fmla="val -49248"/>
              <a:gd name="adj6" fmla="val -260755"/>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0000"/>
                </a:solidFill>
                <a:latin typeface="Arial" panose="020B0604020202020204" pitchFamily="34" charset="0"/>
              </a:rPr>
              <a:t>Inserted into the target XML.</a:t>
            </a:r>
          </a:p>
        </p:txBody>
      </p:sp>
      <p:sp>
        <p:nvSpPr>
          <p:cNvPr id="27" name="Right Bracket 26">
            <a:extLst>
              <a:ext uri="{FF2B5EF4-FFF2-40B4-BE49-F238E27FC236}">
                <a16:creationId xmlns:a16="http://schemas.microsoft.com/office/drawing/2014/main" id="{02A040C1-4813-41F0-B083-0976D48DA324}"/>
              </a:ext>
            </a:extLst>
          </p:cNvPr>
          <p:cNvSpPr/>
          <p:nvPr/>
        </p:nvSpPr>
        <p:spPr>
          <a:xfrm>
            <a:off x="2286000" y="4857751"/>
            <a:ext cx="76200" cy="507999"/>
          </a:xfrm>
          <a:prstGeom prst="rightBracket">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09243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533399" y="273051"/>
            <a:ext cx="4800600" cy="488950"/>
          </a:xfrm>
        </p:spPr>
        <p:txBody>
          <a:bodyPr/>
          <a:lstStyle/>
          <a:p>
            <a:r>
              <a:rPr lang="en-US" dirty="0"/>
              <a:t>&lt;xsl:for-each select="</a:t>
            </a:r>
            <a:r>
              <a:rPr lang="en-US" i="1" dirty="0"/>
              <a:t>&lt;xpath-expr&gt;</a:t>
            </a:r>
            <a:r>
              <a:rPr lang="en-US" dirty="0"/>
              <a:t>"&gt;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533400" y="1219201"/>
            <a:ext cx="3008313" cy="3200399"/>
          </a:xfrm>
        </p:spPr>
        <p:txBody>
          <a:bodyPr>
            <a:normAutofit/>
          </a:bodyPr>
          <a:lstStyle/>
          <a:p>
            <a:pPr>
              <a:spcAft>
                <a:spcPts val="1800"/>
              </a:spcAft>
            </a:pPr>
            <a:r>
              <a:rPr lang="en-US" b="1" i="0" dirty="0">
                <a:solidFill>
                  <a:srgbClr val="000000"/>
                </a:solidFill>
                <a:effectLst/>
                <a:latin typeface="Verdana" panose="020B0604030504040204" pitchFamily="34" charset="0"/>
              </a:rPr>
              <a:t>&lt;xsl:for-each&gt;</a:t>
            </a:r>
            <a:r>
              <a:rPr lang="en-US" b="0" i="0" dirty="0">
                <a:solidFill>
                  <a:srgbClr val="000000"/>
                </a:solidFill>
                <a:effectLst/>
                <a:latin typeface="Verdana" panose="020B0604030504040204" pitchFamily="34" charset="0"/>
              </a:rPr>
              <a:t> processes a set of XML elements that match the XPath expression.</a:t>
            </a:r>
          </a:p>
          <a:p>
            <a:pPr>
              <a:spcAft>
                <a:spcPts val="1800"/>
              </a:spcAft>
            </a:pPr>
            <a:r>
              <a:rPr lang="en-US" dirty="0">
                <a:solidFill>
                  <a:srgbClr val="000000"/>
                </a:solidFill>
                <a:latin typeface="Verdana" panose="020B0604030504040204" pitchFamily="34" charset="0"/>
              </a:rPr>
              <a:t>It processes each element in the matched set of elements one by one: it is an </a:t>
            </a:r>
            <a:r>
              <a:rPr lang="en-US" i="1" dirty="0">
                <a:solidFill>
                  <a:srgbClr val="000000"/>
                </a:solidFill>
                <a:latin typeface="Verdana" panose="020B0604030504040204" pitchFamily="34" charset="0"/>
              </a:rPr>
              <a:t>iterator</a:t>
            </a:r>
            <a:r>
              <a:rPr lang="en-US" dirty="0">
                <a:solidFill>
                  <a:srgbClr val="000000"/>
                </a:solidFill>
                <a:latin typeface="Verdana" panose="020B0604030504040204" pitchFamily="34" charset="0"/>
              </a:rPr>
              <a:t>.</a:t>
            </a:r>
          </a:p>
          <a:p>
            <a:pPr>
              <a:spcAft>
                <a:spcPts val="1800"/>
              </a:spcAft>
            </a:pPr>
            <a:r>
              <a:rPr lang="en-US" dirty="0">
                <a:solidFill>
                  <a:srgbClr val="000000"/>
                </a:solidFill>
                <a:latin typeface="Verdana" panose="020B0604030504040204" pitchFamily="34" charset="0"/>
              </a:rPr>
              <a:t>The context of the XPath expression is set by any parent </a:t>
            </a:r>
            <a:r>
              <a:rPr lang="en-US" b="1" dirty="0">
                <a:solidFill>
                  <a:srgbClr val="000000"/>
                </a:solidFill>
                <a:latin typeface="Verdana" panose="020B0604030504040204" pitchFamily="34" charset="0"/>
              </a:rPr>
              <a:t>&lt;xsl:</a:t>
            </a:r>
            <a:r>
              <a:rPr lang="en-US" b="1" i="1" dirty="0">
                <a:solidFill>
                  <a:srgbClr val="000000"/>
                </a:solidFill>
                <a:latin typeface="Verdana" panose="020B0604030504040204" pitchFamily="34" charset="0"/>
              </a:rPr>
              <a:t>operation</a:t>
            </a:r>
            <a:r>
              <a:rPr lang="en-US" b="1" dirty="0">
                <a:solidFill>
                  <a:srgbClr val="000000"/>
                </a:solidFill>
                <a:latin typeface="Verdana" panose="020B0604030504040204" pitchFamily="34" charset="0"/>
              </a:rPr>
              <a:t>&gt;</a:t>
            </a:r>
            <a:r>
              <a:rPr lang="en-US" dirty="0">
                <a:solidFill>
                  <a:srgbClr val="000000"/>
                </a:solidFill>
                <a:latin typeface="Verdana" panose="020B0604030504040204" pitchFamily="34" charset="0"/>
              </a:rPr>
              <a:t>.</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23</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5410200" y="273051"/>
            <a:ext cx="6324600" cy="3994150"/>
          </a:xfrm>
          <a:prstGeom prst="rect">
            <a:avLst/>
          </a:prstGeom>
          <a:solidFill>
            <a:schemeClr val="accent4">
              <a:lumMod val="20000"/>
              <a:lumOff val="80000"/>
            </a:schemeClr>
          </a:solid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latin typeface="Courier New" panose="02070309020205020404" pitchFamily="49" charset="0"/>
                <a:cs typeface="Courier New" panose="02070309020205020404" pitchFamily="49" charset="0"/>
              </a:rPr>
              <a:t>…</a:t>
            </a:r>
          </a:p>
          <a:p>
            <a:pPr marL="0" indent="0">
              <a:buNone/>
            </a:pPr>
            <a:r>
              <a:rPr lang="en-US" sz="1400" dirty="0">
                <a:latin typeface="Courier New" panose="02070309020205020404" pitchFamily="49" charset="0"/>
                <a:cs typeface="Courier New" panose="02070309020205020404" pitchFamily="49" charset="0"/>
              </a:rPr>
              <a:t> </a:t>
            </a:r>
          </a:p>
          <a:p>
            <a:pPr marL="0" indent="0">
              <a:buNone/>
            </a:pPr>
            <a:r>
              <a:rPr lang="en-US" sz="1400" dirty="0">
                <a:latin typeface="Courier New" panose="02070309020205020404" pitchFamily="49" charset="0"/>
                <a:cs typeface="Courier New" panose="02070309020205020404" pitchFamily="49" charset="0"/>
              </a:rPr>
              <a:t>  </a:t>
            </a:r>
            <a:r>
              <a:rPr lang="en-US" sz="1400" b="1" dirty="0">
                <a:solidFill>
                  <a:schemeClr val="accent2">
                    <a:lumMod val="75000"/>
                  </a:schemeClr>
                </a:solidFill>
                <a:latin typeface="Courier New" panose="02070309020205020404" pitchFamily="49" charset="0"/>
                <a:cs typeface="Courier New" panose="02070309020205020404" pitchFamily="49" charset="0"/>
              </a:rPr>
              <a:t>&lt;xsl:template match="</a:t>
            </a:r>
            <a:r>
              <a:rPr lang="nl-NL" sz="1400" b="1" dirty="0">
                <a:solidFill>
                  <a:schemeClr val="accent2">
                    <a:lumMod val="75000"/>
                  </a:schemeClr>
                </a:solidFill>
                <a:latin typeface="Courier New" panose="02070309020205020404" pitchFamily="49" charset="0"/>
                <a:cs typeface="Courier New" panose="02070309020205020404" pitchFamily="49" charset="0"/>
              </a:rPr>
              <a:t>//team[@name='Boston Bruins']</a:t>
            </a:r>
            <a:r>
              <a:rPr lang="en-US" sz="1400" b="1" dirty="0">
                <a:solidFill>
                  <a:schemeClr val="accent2">
                    <a:lumMod val="75000"/>
                  </a:schemeClr>
                </a:solidFill>
                <a:latin typeface="Courier New" panose="02070309020205020404" pitchFamily="49" charset="0"/>
                <a:cs typeface="Courier New" panose="02070309020205020404" pitchFamily="49" charset="0"/>
              </a:rPr>
              <a:t>"&gt;</a:t>
            </a:r>
          </a:p>
          <a:p>
            <a:pPr marL="0" indent="0">
              <a:buNone/>
            </a:pPr>
            <a:r>
              <a:rPr lang="en-US" sz="1400" dirty="0">
                <a:latin typeface="Courier New" panose="02070309020205020404" pitchFamily="49" charset="0"/>
                <a:cs typeface="Courier New" panose="02070309020205020404" pitchFamily="49" charset="0"/>
              </a:rPr>
              <a:t>  </a:t>
            </a:r>
          </a:p>
          <a:p>
            <a:pPr marL="0" indent="0">
              <a:buNone/>
            </a:pPr>
            <a:r>
              <a:rPr lang="en-US" sz="1400" dirty="0">
                <a:latin typeface="Courier New" panose="02070309020205020404" pitchFamily="49" charset="0"/>
                <a:cs typeface="Courier New" panose="02070309020205020404" pitchFamily="49" charset="0"/>
              </a:rPr>
              <a:t>    </a:t>
            </a:r>
            <a:r>
              <a:rPr lang="en-US" sz="1400" b="1"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400" b="1" dirty="0">
                <a:solidFill>
                  <a:schemeClr val="accent5">
                    <a:lumMod val="50000"/>
                  </a:schemeClr>
                </a:solidFill>
                <a:latin typeface="Courier New" panose="02070309020205020404" pitchFamily="49" charset="0"/>
                <a:cs typeface="Courier New" panose="02070309020205020404" pitchFamily="49" charset="0"/>
              </a:rPr>
              <a:t>      </a:t>
            </a:r>
            <a:r>
              <a:rPr lang="en-US" sz="1400" b="1" dirty="0">
                <a:solidFill>
                  <a:schemeClr val="accent2">
                    <a:lumMod val="50000"/>
                  </a:schemeClr>
                </a:solidFill>
                <a:latin typeface="Courier New" panose="02070309020205020404" pitchFamily="49" charset="0"/>
                <a:cs typeface="Courier New" panose="02070309020205020404" pitchFamily="49" charset="0"/>
              </a:rPr>
              <a:t>&lt;xsl:for-each select="player"&gt;</a:t>
            </a:r>
          </a:p>
          <a:p>
            <a:pPr marL="0" indent="0">
              <a:buNone/>
            </a:pPr>
            <a:r>
              <a:rPr lang="en-US" sz="1400" b="1"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400" b="1" dirty="0">
                <a:solidFill>
                  <a:schemeClr val="accent5">
                    <a:lumMod val="50000"/>
                  </a:schemeClr>
                </a:solidFill>
                <a:latin typeface="Courier New" panose="02070309020205020404" pitchFamily="49" charset="0"/>
                <a:cs typeface="Courier New" panose="02070309020205020404" pitchFamily="49" charset="0"/>
              </a:rPr>
              <a:t>          &lt;cell&gt;Brad Marchand&lt;/cell&gt;</a:t>
            </a:r>
          </a:p>
          <a:p>
            <a:pPr marL="0" indent="0">
              <a:buNone/>
            </a:pPr>
            <a:r>
              <a:rPr lang="en-US" sz="1400" b="1"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400" b="1"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400" b="1"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400" b="1" dirty="0">
                <a:solidFill>
                  <a:schemeClr val="accent5">
                    <a:lumMod val="50000"/>
                  </a:schemeClr>
                </a:solidFill>
                <a:latin typeface="Courier New" panose="02070309020205020404" pitchFamily="49" charset="0"/>
                <a:cs typeface="Courier New" panose="02070309020205020404" pitchFamily="49" charset="0"/>
              </a:rPr>
              <a:t>      </a:t>
            </a:r>
            <a:r>
              <a:rPr lang="en-US" sz="1400" b="1" dirty="0">
                <a:solidFill>
                  <a:schemeClr val="accent2">
                    <a:lumMod val="50000"/>
                  </a:schemeClr>
                </a:solidFill>
                <a:latin typeface="Courier New" panose="02070309020205020404" pitchFamily="49" charset="0"/>
                <a:cs typeface="Courier New" panose="02070309020205020404" pitchFamily="49" charset="0"/>
              </a:rPr>
              <a:t>&lt;/xsl:for-each&gt;</a:t>
            </a:r>
          </a:p>
          <a:p>
            <a:pPr marL="0" indent="0">
              <a:buNone/>
            </a:pPr>
            <a:r>
              <a:rPr lang="en-US" sz="1400" b="1" dirty="0">
                <a:solidFill>
                  <a:schemeClr val="accent5">
                    <a:lumMod val="50000"/>
                  </a:schemeClr>
                </a:solidFill>
                <a:latin typeface="Courier New" panose="02070309020205020404" pitchFamily="49" charset="0"/>
                <a:cs typeface="Courier New" panose="02070309020205020404" pitchFamily="49" charset="0"/>
              </a:rPr>
              <a:t>    &lt;/roster&gt;</a:t>
            </a:r>
          </a:p>
          <a:p>
            <a:pPr marL="0" indent="0">
              <a:buNone/>
            </a:pPr>
            <a:r>
              <a:rPr lang="en-US" sz="1400" dirty="0">
                <a:latin typeface="Courier New" panose="02070309020205020404" pitchFamily="49" charset="0"/>
                <a:cs typeface="Courier New" panose="02070309020205020404" pitchFamily="49" charset="0"/>
              </a:rPr>
              <a:t>    </a:t>
            </a:r>
          </a:p>
          <a:p>
            <a:pPr marL="0" indent="0">
              <a:buNone/>
            </a:pPr>
            <a:r>
              <a:rPr lang="en-US" sz="1400" dirty="0">
                <a:latin typeface="Courier New" panose="02070309020205020404" pitchFamily="49" charset="0"/>
                <a:cs typeface="Courier New" panose="02070309020205020404" pitchFamily="49" charset="0"/>
              </a:rPr>
              <a:t>  </a:t>
            </a:r>
            <a:r>
              <a:rPr lang="en-US" sz="1400" b="1" dirty="0">
                <a:solidFill>
                  <a:schemeClr val="accent2">
                    <a:lumMod val="75000"/>
                  </a:schemeClr>
                </a:solidFill>
                <a:latin typeface="Courier New" panose="02070309020205020404" pitchFamily="49" charset="0"/>
                <a:cs typeface="Courier New" panose="02070309020205020404" pitchFamily="49" charset="0"/>
              </a:rPr>
              <a:t>&lt;/xsl:template&gt;</a:t>
            </a:r>
          </a:p>
          <a:p>
            <a:pPr marL="0" indent="0">
              <a:buNone/>
            </a:pP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a:t>
            </a:r>
          </a:p>
        </p:txBody>
      </p:sp>
      <p:sp>
        <p:nvSpPr>
          <p:cNvPr id="9" name="Content Placeholder 2">
            <a:extLst>
              <a:ext uri="{FF2B5EF4-FFF2-40B4-BE49-F238E27FC236}">
                <a16:creationId xmlns:a16="http://schemas.microsoft.com/office/drawing/2014/main" id="{71F2DD5C-1E36-4420-BCA3-9E360A3B705A}"/>
              </a:ext>
            </a:extLst>
          </p:cNvPr>
          <p:cNvSpPr txBox="1">
            <a:spLocks/>
          </p:cNvSpPr>
          <p:nvPr/>
        </p:nvSpPr>
        <p:spPr>
          <a:xfrm>
            <a:off x="5410200" y="4343400"/>
            <a:ext cx="6324600" cy="1676400"/>
          </a:xfrm>
          <a:prstGeom prst="rect">
            <a:avLst/>
          </a:prstGeom>
          <a:solidFill>
            <a:schemeClr val="accent6">
              <a:lumMod val="20000"/>
              <a:lumOff val="80000"/>
            </a:schemeClr>
          </a:solidFill>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&lt;?xml version="1.0" encoding="UTF-8"?&gt;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&lt;cell&gt;Brad Marchand&lt;/cell&gt;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&lt;cell&gt;Brad Marchand&lt;/cell&gt;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a:t>
            </a:r>
            <a:endParaRPr lang="en-US" sz="1100" b="1" dirty="0">
              <a:solidFill>
                <a:schemeClr val="accent5">
                  <a:lumMod val="50000"/>
                </a:schemeClr>
              </a:solidFill>
              <a:latin typeface="Courier New" panose="02070309020205020404" pitchFamily="49" charset="0"/>
              <a:cs typeface="Courier New" panose="02070309020205020404" pitchFamily="49" charset="0"/>
            </a:endParaRPr>
          </a:p>
        </p:txBody>
      </p:sp>
      <p:sp>
        <p:nvSpPr>
          <p:cNvPr id="10" name="TextBox 9">
            <a:extLst>
              <a:ext uri="{FF2B5EF4-FFF2-40B4-BE49-F238E27FC236}">
                <a16:creationId xmlns:a16="http://schemas.microsoft.com/office/drawing/2014/main" id="{BE0DF26E-E12E-4116-A364-0B9BA9FF39D5}"/>
              </a:ext>
            </a:extLst>
          </p:cNvPr>
          <p:cNvSpPr txBox="1"/>
          <p:nvPr/>
        </p:nvSpPr>
        <p:spPr>
          <a:xfrm>
            <a:off x="9982200" y="3657600"/>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
        <p:nvSpPr>
          <p:cNvPr id="11" name="TextBox 10">
            <a:extLst>
              <a:ext uri="{FF2B5EF4-FFF2-40B4-BE49-F238E27FC236}">
                <a16:creationId xmlns:a16="http://schemas.microsoft.com/office/drawing/2014/main" id="{5AB67F02-99BE-4F2C-90B6-19B5CF702DC0}"/>
              </a:ext>
            </a:extLst>
          </p:cNvPr>
          <p:cNvSpPr txBox="1"/>
          <p:nvPr/>
        </p:nvSpPr>
        <p:spPr>
          <a:xfrm>
            <a:off x="9982200" y="5436632"/>
            <a:ext cx="1386918"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XML Output</a:t>
            </a:r>
          </a:p>
        </p:txBody>
      </p:sp>
      <p:sp>
        <p:nvSpPr>
          <p:cNvPr id="13" name="TextBox 12">
            <a:extLst>
              <a:ext uri="{FF2B5EF4-FFF2-40B4-BE49-F238E27FC236}">
                <a16:creationId xmlns:a16="http://schemas.microsoft.com/office/drawing/2014/main" id="{537B01D2-3C46-4FAA-BDA3-D2751577D8A5}"/>
              </a:ext>
            </a:extLst>
          </p:cNvPr>
          <p:cNvSpPr txBox="1"/>
          <p:nvPr/>
        </p:nvSpPr>
        <p:spPr>
          <a:xfrm>
            <a:off x="533399" y="4572001"/>
            <a:ext cx="3429000" cy="1384995"/>
          </a:xfrm>
          <a:prstGeom prst="rect">
            <a:avLst/>
          </a:prstGeom>
          <a:noFill/>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&lt;xsl:for-each</a:t>
            </a:r>
          </a:p>
          <a:p>
            <a:r>
              <a:rPr lang="en-US" sz="1400" dirty="0">
                <a:solidFill>
                  <a:srgbClr val="000000"/>
                </a:solidFill>
                <a:latin typeface="Courier New" panose="02070309020205020404" pitchFamily="49" charset="0"/>
                <a:cs typeface="Courier New" panose="02070309020205020404" pitchFamily="49" charset="0"/>
              </a:rPr>
              <a:t>   select = Xpath-Expression&gt;</a:t>
            </a:r>
          </a:p>
          <a:p>
            <a:endParaRPr lang="en-US" sz="1400" dirty="0">
              <a:solidFill>
                <a:srgbClr val="000000"/>
              </a:solidFill>
              <a:latin typeface="Courier New" panose="02070309020205020404" pitchFamily="49" charset="0"/>
              <a:cs typeface="Courier New" panose="02070309020205020404" pitchFamily="49" charset="0"/>
            </a:endParaRPr>
          </a:p>
          <a:p>
            <a:r>
              <a:rPr lang="en-US" sz="1400" dirty="0">
                <a:solidFill>
                  <a:srgbClr val="000000"/>
                </a:solidFill>
                <a:latin typeface="Courier New" panose="02070309020205020404" pitchFamily="49" charset="0"/>
                <a:cs typeface="Courier New" panose="02070309020205020404" pitchFamily="49" charset="0"/>
              </a:rPr>
              <a:t>  </a:t>
            </a:r>
            <a:r>
              <a:rPr lang="en-US" sz="1400" i="1" dirty="0">
                <a:solidFill>
                  <a:srgbClr val="000000"/>
                </a:solidFill>
                <a:latin typeface="Courier New" panose="02070309020205020404" pitchFamily="49" charset="0"/>
                <a:cs typeface="Courier New" panose="02070309020205020404" pitchFamily="49" charset="0"/>
              </a:rPr>
              <a:t>process each node</a:t>
            </a:r>
          </a:p>
          <a:p>
            <a:r>
              <a:rPr lang="en-US" sz="1400" dirty="0">
                <a:solidFill>
                  <a:srgbClr val="000000"/>
                </a:solidFill>
                <a:latin typeface="Courier New" panose="02070309020205020404" pitchFamily="49" charset="0"/>
                <a:cs typeface="Courier New" panose="02070309020205020404" pitchFamily="49" charset="0"/>
              </a:rPr>
              <a:t>  </a:t>
            </a:r>
          </a:p>
          <a:p>
            <a:r>
              <a:rPr lang="en-US" sz="1400" dirty="0">
                <a:solidFill>
                  <a:srgbClr val="000000"/>
                </a:solidFill>
                <a:latin typeface="Courier New" panose="02070309020205020404" pitchFamily="49" charset="0"/>
                <a:cs typeface="Courier New" panose="02070309020205020404" pitchFamily="49" charset="0"/>
              </a:rPr>
              <a:t>&lt;/xsl:for-each&gt;</a:t>
            </a:r>
          </a:p>
        </p:txBody>
      </p:sp>
    </p:spTree>
    <p:extLst>
      <p:ext uri="{BB962C8B-B14F-4D97-AF65-F5344CB8AC3E}">
        <p14:creationId xmlns:p14="http://schemas.microsoft.com/office/powerpoint/2010/main" val="2151752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838200" y="273051"/>
            <a:ext cx="7086600" cy="488950"/>
          </a:xfrm>
        </p:spPr>
        <p:txBody>
          <a:bodyPr>
            <a:normAutofit/>
          </a:bodyPr>
          <a:lstStyle/>
          <a:p>
            <a:r>
              <a:rPr lang="en-US" dirty="0"/>
              <a:t>Taking a closer look at </a:t>
            </a:r>
            <a:r>
              <a:rPr lang="en-US" dirty="0">
                <a:latin typeface="Courier New" panose="02070309020205020404" pitchFamily="49" charset="0"/>
                <a:cs typeface="Courier New" panose="02070309020205020404" pitchFamily="49" charset="0"/>
              </a:rPr>
              <a:t>&lt;xsl:for-each &gt;</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24</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4953000" y="914400"/>
            <a:ext cx="4329892" cy="3048000"/>
          </a:xfrm>
          <a:prstGeom prst="rect">
            <a:avLst/>
          </a:prstGeom>
          <a:solidFill>
            <a:schemeClr val="accent4">
              <a:lumMod val="20000"/>
              <a:lumOff val="80000"/>
            </a:schemeClr>
          </a:solid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&lt;xsl:template match="</a:t>
            </a:r>
            <a:r>
              <a:rPr lang="nl-NL" sz="1100" b="1" dirty="0">
                <a:solidFill>
                  <a:schemeClr val="accent2">
                    <a:lumMod val="75000"/>
                  </a:schemeClr>
                </a:solidFill>
                <a:latin typeface="Courier New" panose="02070309020205020404" pitchFamily="49" charset="0"/>
                <a:cs typeface="Courier New" panose="02070309020205020404" pitchFamily="49" charset="0"/>
              </a:rPr>
              <a:t>//team[@name='Bruins']</a:t>
            </a:r>
            <a:r>
              <a:rPr lang="en-US" sz="1100" b="1" dirty="0">
                <a:solidFill>
                  <a:schemeClr val="accent2">
                    <a:lumMod val="75000"/>
                  </a:schemeClr>
                </a:solidFill>
                <a:latin typeface="Courier New" panose="02070309020205020404" pitchFamily="49" charset="0"/>
                <a:cs typeface="Courier New" panose="02070309020205020404" pitchFamily="49" charset="0"/>
              </a:rPr>
              <a:t>"&gt;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50000"/>
                  </a:schemeClr>
                </a:solidFill>
                <a:latin typeface="Courier New" panose="02070309020205020404" pitchFamily="49" charset="0"/>
                <a:cs typeface="Courier New" panose="02070309020205020404" pitchFamily="49" charset="0"/>
              </a:rPr>
              <a:t>&lt;xsl:for-each select="player"&gt;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&lt;cell&gt;Brad Marchand&lt;/cell&gt;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50000"/>
                  </a:schemeClr>
                </a:solidFill>
                <a:latin typeface="Courier New" panose="02070309020205020404" pitchFamily="49" charset="0"/>
                <a:cs typeface="Courier New" panose="02070309020205020404" pitchFamily="49" charset="0"/>
              </a:rPr>
              <a:t>&lt;/xsl:for-each&gt;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&lt;/roster&gt;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&lt;/xsl:template&gt;</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a:t>
            </a:r>
          </a:p>
        </p:txBody>
      </p:sp>
      <p:sp>
        <p:nvSpPr>
          <p:cNvPr id="9" name="Content Placeholder 2">
            <a:extLst>
              <a:ext uri="{FF2B5EF4-FFF2-40B4-BE49-F238E27FC236}">
                <a16:creationId xmlns:a16="http://schemas.microsoft.com/office/drawing/2014/main" id="{71F2DD5C-1E36-4420-BCA3-9E360A3B705A}"/>
              </a:ext>
            </a:extLst>
          </p:cNvPr>
          <p:cNvSpPr txBox="1">
            <a:spLocks/>
          </p:cNvSpPr>
          <p:nvPr/>
        </p:nvSpPr>
        <p:spPr>
          <a:xfrm>
            <a:off x="4953000" y="4026932"/>
            <a:ext cx="4329892" cy="2286000"/>
          </a:xfrm>
          <a:prstGeom prst="rect">
            <a:avLst/>
          </a:prstGeom>
          <a:solidFill>
            <a:schemeClr val="accent6">
              <a:lumMod val="20000"/>
              <a:lumOff val="80000"/>
            </a:schemeClr>
          </a:solid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&lt;?xml version="1.0" encoding="UTF-8"?&gt;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&lt;cell&gt;Brad Marchand&lt;/cell&gt;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&lt;cell&gt;Brad Marchand&lt;/cell&gt;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&lt;cell&gt;9&lt;/cell&gt;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a:t>
            </a:r>
            <a:endParaRPr lang="en-US" sz="1100" b="1" dirty="0">
              <a:solidFill>
                <a:schemeClr val="accent5">
                  <a:lumMod val="50000"/>
                </a:schemeClr>
              </a:solidFill>
              <a:latin typeface="Courier New" panose="02070309020205020404" pitchFamily="49" charset="0"/>
              <a:cs typeface="Courier New" panose="02070309020205020404" pitchFamily="49" charset="0"/>
            </a:endParaRPr>
          </a:p>
        </p:txBody>
      </p:sp>
      <p:sp>
        <p:nvSpPr>
          <p:cNvPr id="10" name="TextBox 9">
            <a:extLst>
              <a:ext uri="{FF2B5EF4-FFF2-40B4-BE49-F238E27FC236}">
                <a16:creationId xmlns:a16="http://schemas.microsoft.com/office/drawing/2014/main" id="{BE0DF26E-E12E-4116-A364-0B9BA9FF39D5}"/>
              </a:ext>
            </a:extLst>
          </p:cNvPr>
          <p:cNvSpPr txBox="1"/>
          <p:nvPr/>
        </p:nvSpPr>
        <p:spPr>
          <a:xfrm>
            <a:off x="7543800" y="3429000"/>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
        <p:nvSpPr>
          <p:cNvPr id="11" name="TextBox 10">
            <a:extLst>
              <a:ext uri="{FF2B5EF4-FFF2-40B4-BE49-F238E27FC236}">
                <a16:creationId xmlns:a16="http://schemas.microsoft.com/office/drawing/2014/main" id="{5AB67F02-99BE-4F2C-90B6-19B5CF702DC0}"/>
              </a:ext>
            </a:extLst>
          </p:cNvPr>
          <p:cNvSpPr txBox="1"/>
          <p:nvPr/>
        </p:nvSpPr>
        <p:spPr>
          <a:xfrm>
            <a:off x="7620000" y="5879068"/>
            <a:ext cx="1386918"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XML Output</a:t>
            </a:r>
          </a:p>
        </p:txBody>
      </p:sp>
      <p:sp>
        <p:nvSpPr>
          <p:cNvPr id="15" name="Rectangle 14">
            <a:extLst>
              <a:ext uri="{FF2B5EF4-FFF2-40B4-BE49-F238E27FC236}">
                <a16:creationId xmlns:a16="http://schemas.microsoft.com/office/drawing/2014/main" id="{17E78AFA-C4E2-4FC0-BF3C-8D34DA4EA17C}"/>
              </a:ext>
            </a:extLst>
          </p:cNvPr>
          <p:cNvSpPr/>
          <p:nvPr/>
        </p:nvSpPr>
        <p:spPr>
          <a:xfrm>
            <a:off x="685800" y="914400"/>
            <a:ext cx="4191000" cy="5509200"/>
          </a:xfrm>
          <a:prstGeom prst="rect">
            <a:avLst/>
          </a:prstGeom>
          <a:solidFill>
            <a:schemeClr val="bg1">
              <a:lumMod val="95000"/>
            </a:schemeClr>
          </a:solidFill>
        </p:spPr>
        <p:txBody>
          <a:bodyPr wrap="square" anchor="t">
            <a:spAutoFit/>
          </a:bodyPr>
          <a:lstStyle/>
          <a:p>
            <a:r>
              <a:rPr lang="en-US" sz="1100" dirty="0">
                <a:solidFill>
                  <a:srgbClr val="0000CD"/>
                </a:solidFill>
                <a:latin typeface="Courier New" panose="02070309020205020404" pitchFamily="49" charset="0"/>
                <a:cs typeface="Courier New" panose="02070309020205020404" pitchFamily="49" charset="0"/>
              </a:rPr>
              <a:t>&lt;rosters season="2021"&gt;</a:t>
            </a:r>
          </a:p>
          <a:p>
            <a:r>
              <a:rPr lang="en-US" sz="1100" dirty="0">
                <a:solidFill>
                  <a:srgbClr val="0000CD"/>
                </a:solidFill>
                <a:latin typeface="Courier New" panose="02070309020205020404" pitchFamily="49" charset="0"/>
                <a:cs typeface="Courier New" panose="02070309020205020404" pitchFamily="49" charset="0"/>
              </a:rPr>
              <a:t>   &lt;team name="Bruins" division="MM East"&gt;</a:t>
            </a:r>
          </a:p>
          <a:p>
            <a:r>
              <a:rPr lang="en-US" sz="1100" dirty="0">
                <a:solidFill>
                  <a:srgbClr val="0000CD"/>
                </a:solidFill>
                <a:latin typeface="Courier New" panose="02070309020205020404" pitchFamily="49" charset="0"/>
                <a:cs typeface="Courier New" panose="02070309020205020404" pitchFamily="49" charset="0"/>
              </a:rPr>
              <a:t>      &lt;date&gt;2021-02-19&lt;/date&gt;</a:t>
            </a:r>
          </a:p>
          <a:p>
            <a:r>
              <a:rPr lang="en-US" sz="1100" dirty="0">
                <a:solidFill>
                  <a:srgbClr val="0000CD"/>
                </a:solidFill>
                <a:latin typeface="Courier New" panose="02070309020205020404" pitchFamily="49" charset="0"/>
                <a:cs typeface="Courier New" panose="02070309020205020404" pitchFamily="49" charset="0"/>
              </a:rPr>
              <a:t>      &lt;team-info&gt;</a:t>
            </a:r>
          </a:p>
          <a:p>
            <a:r>
              <a:rPr lang="en-US" sz="1100" dirty="0">
                <a:solidFill>
                  <a:srgbClr val="0000CD"/>
                </a:solidFill>
                <a:latin typeface="Courier New" panose="02070309020205020404" pitchFamily="49" charset="0"/>
                <a:cs typeface="Courier New" panose="02070309020205020404" pitchFamily="49" charset="0"/>
              </a:rPr>
              <a:t>         &lt;city&gt;Boston&lt;/city&gt;</a:t>
            </a:r>
          </a:p>
          <a:p>
            <a:r>
              <a:rPr lang="en-US" sz="1100" dirty="0">
                <a:solidFill>
                  <a:srgbClr val="0000CD"/>
                </a:solidFill>
                <a:latin typeface="Courier New" panose="02070309020205020404" pitchFamily="49" charset="0"/>
                <a:cs typeface="Courier New" panose="02070309020205020404" pitchFamily="49" charset="0"/>
              </a:rPr>
              <a:t>         &lt;country&gt;USA&lt;/country&gt;</a:t>
            </a:r>
          </a:p>
          <a:p>
            <a:r>
              <a:rPr lang="en-US" sz="1100" dirty="0">
                <a:solidFill>
                  <a:srgbClr val="0000CD"/>
                </a:solidFill>
                <a:latin typeface="Courier New" panose="02070309020205020404" pitchFamily="49" charset="0"/>
                <a:cs typeface="Courier New" panose="02070309020205020404" pitchFamily="49" charset="0"/>
              </a:rPr>
              <a:t>         &lt;coach&gt;Bruce Cassidy&lt;/coach&gt;</a:t>
            </a:r>
          </a:p>
          <a:p>
            <a:r>
              <a:rPr lang="en-US" sz="1100" dirty="0">
                <a:solidFill>
                  <a:srgbClr val="0000CD"/>
                </a:solidFill>
                <a:latin typeface="Courier New" panose="02070309020205020404" pitchFamily="49" charset="0"/>
                <a:cs typeface="Courier New" panose="02070309020205020404" pitchFamily="49" charset="0"/>
              </a:rPr>
              <a:t>      &lt;/team-info&gt;</a:t>
            </a:r>
          </a:p>
          <a:p>
            <a:r>
              <a:rPr lang="en-US" sz="1100" dirty="0">
                <a:solidFill>
                  <a:srgbClr val="0000CD"/>
                </a:solidFill>
                <a:latin typeface="Courier New" panose="02070309020205020404" pitchFamily="49" charset="0"/>
                <a:cs typeface="Courier New" panose="02070309020205020404" pitchFamily="49" charset="0"/>
              </a:rPr>
              <a:t>      &lt;season-info&gt;</a:t>
            </a:r>
          </a:p>
          <a:p>
            <a:r>
              <a:rPr lang="en-US" sz="1100" dirty="0">
                <a:solidFill>
                  <a:srgbClr val="0000CD"/>
                </a:solidFill>
                <a:latin typeface="Courier New" panose="02070309020205020404" pitchFamily="49" charset="0"/>
                <a:cs typeface="Courier New" panose="02070309020205020404" pitchFamily="49" charset="0"/>
              </a:rPr>
              <a:t>         &lt;gp&gt;15&lt;/gp&gt;</a:t>
            </a:r>
          </a:p>
          <a:p>
            <a:r>
              <a:rPr lang="en-US" sz="1100" dirty="0">
                <a:solidFill>
                  <a:srgbClr val="0000CD"/>
                </a:solidFill>
                <a:latin typeface="Courier New" panose="02070309020205020404" pitchFamily="49" charset="0"/>
                <a:cs typeface="Courier New" panose="02070309020205020404" pitchFamily="49" charset="0"/>
              </a:rPr>
              <a:t>         &lt;pts w="10" l="3" ot="2"&gt;22&lt;/pts&gt;</a:t>
            </a:r>
          </a:p>
          <a:p>
            <a:r>
              <a:rPr lang="en-US" sz="1100" dirty="0">
                <a:solidFill>
                  <a:srgbClr val="0000CD"/>
                </a:solidFill>
                <a:latin typeface="Courier New" panose="02070309020205020404" pitchFamily="49" charset="0"/>
                <a:cs typeface="Courier New" panose="02070309020205020404" pitchFamily="49" charset="0"/>
              </a:rPr>
              <a:t>      &lt;/season-info&gt;</a:t>
            </a:r>
          </a:p>
          <a:p>
            <a:r>
              <a:rPr lang="en-US" sz="1100" dirty="0">
                <a:solidFill>
                  <a:srgbClr val="0000CD"/>
                </a:solidFill>
                <a:latin typeface="Courier New" panose="02070309020205020404" pitchFamily="49" charset="0"/>
                <a:cs typeface="Courier New" panose="02070309020205020404" pitchFamily="49" charset="0"/>
              </a:rPr>
              <a:t>      &lt;player num="63"&gt;</a:t>
            </a:r>
          </a:p>
          <a:p>
            <a:r>
              <a:rPr lang="en-US" sz="1100" dirty="0">
                <a:solidFill>
                  <a:srgbClr val="0000CD"/>
                </a:solidFill>
                <a:latin typeface="Courier New" panose="02070309020205020404" pitchFamily="49" charset="0"/>
                <a:cs typeface="Courier New" panose="02070309020205020404" pitchFamily="49" charset="0"/>
              </a:rPr>
              <a:t>         &lt;firstname&gt;Brad&lt;/firstname&gt;</a:t>
            </a:r>
          </a:p>
          <a:p>
            <a:r>
              <a:rPr lang="en-US" sz="1100" dirty="0">
                <a:solidFill>
                  <a:srgbClr val="0000CD"/>
                </a:solidFill>
                <a:latin typeface="Courier New" panose="02070309020205020404" pitchFamily="49" charset="0"/>
                <a:cs typeface="Courier New" panose="02070309020205020404" pitchFamily="49" charset="0"/>
              </a:rPr>
              <a:t>         &lt;lastname&gt;Marchand&lt;/lastname&gt;</a:t>
            </a:r>
          </a:p>
          <a:p>
            <a:r>
              <a:rPr lang="en-US" sz="1100" dirty="0">
                <a:solidFill>
                  <a:srgbClr val="0000CD"/>
                </a:solidFill>
                <a:latin typeface="Courier New" panose="02070309020205020404" pitchFamily="49" charset="0"/>
                <a:cs typeface="Courier New" panose="02070309020205020404" pitchFamily="49" charset="0"/>
              </a:rPr>
              <a:t>         &lt;position&gt;Forward&lt;/position&gt;</a:t>
            </a:r>
          </a:p>
          <a:p>
            <a:r>
              <a:rPr lang="en-US" sz="1100" dirty="0">
                <a:solidFill>
                  <a:srgbClr val="0000CD"/>
                </a:solidFill>
                <a:latin typeface="Courier New" panose="02070309020205020404" pitchFamily="49" charset="0"/>
                <a:cs typeface="Courier New" panose="02070309020205020404" pitchFamily="49" charset="0"/>
              </a:rPr>
              <a:t>         &lt;assistantcaptain/&gt;</a:t>
            </a:r>
          </a:p>
          <a:p>
            <a:r>
              <a:rPr lang="en-US" sz="1100" dirty="0">
                <a:solidFill>
                  <a:srgbClr val="0000CD"/>
                </a:solidFill>
                <a:latin typeface="Courier New" panose="02070309020205020404" pitchFamily="49" charset="0"/>
                <a:cs typeface="Courier New" panose="02070309020205020404" pitchFamily="49" charset="0"/>
              </a:rPr>
              <a:t>         &lt;points&gt;</a:t>
            </a:r>
          </a:p>
          <a:p>
            <a:r>
              <a:rPr lang="en-US" sz="1100" dirty="0">
                <a:solidFill>
                  <a:srgbClr val="0000CD"/>
                </a:solidFill>
                <a:latin typeface="Courier New" panose="02070309020205020404" pitchFamily="49" charset="0"/>
                <a:cs typeface="Courier New" panose="02070309020205020404" pitchFamily="49" charset="0"/>
              </a:rPr>
              <a:t>            &lt;goals&gt;9&lt;/goals&gt;</a:t>
            </a:r>
          </a:p>
          <a:p>
            <a:r>
              <a:rPr lang="en-US" sz="1100" dirty="0">
                <a:solidFill>
                  <a:srgbClr val="0000CD"/>
                </a:solidFill>
                <a:latin typeface="Courier New" panose="02070309020205020404" pitchFamily="49" charset="0"/>
                <a:cs typeface="Courier New" panose="02070309020205020404" pitchFamily="49" charset="0"/>
              </a:rPr>
              <a:t>            &lt;assists&gt;10&lt;/assists&gt;</a:t>
            </a:r>
          </a:p>
          <a:p>
            <a:r>
              <a:rPr lang="en-US" sz="1100" dirty="0">
                <a:solidFill>
                  <a:srgbClr val="0000CD"/>
                </a:solidFill>
                <a:latin typeface="Courier New" panose="02070309020205020404" pitchFamily="49" charset="0"/>
                <a:cs typeface="Courier New" panose="02070309020205020404" pitchFamily="49" charset="0"/>
              </a:rPr>
              <a:t>         &lt;/points&gt;</a:t>
            </a:r>
          </a:p>
          <a:p>
            <a:r>
              <a:rPr lang="en-US" sz="1100" dirty="0">
                <a:solidFill>
                  <a:srgbClr val="0000CD"/>
                </a:solidFill>
                <a:latin typeface="Courier New" panose="02070309020205020404" pitchFamily="49" charset="0"/>
                <a:cs typeface="Courier New" panose="02070309020205020404" pitchFamily="49" charset="0"/>
              </a:rPr>
              <a:t>      &lt;/player&gt;</a:t>
            </a:r>
          </a:p>
          <a:p>
            <a:r>
              <a:rPr lang="en-US" sz="1100" dirty="0">
                <a:solidFill>
                  <a:srgbClr val="0000CD"/>
                </a:solidFill>
                <a:latin typeface="Courier New" panose="02070309020205020404" pitchFamily="49" charset="0"/>
                <a:cs typeface="Courier New" panose="02070309020205020404" pitchFamily="49" charset="0"/>
              </a:rPr>
              <a:t>      &lt;player num="37"&gt;</a:t>
            </a:r>
          </a:p>
          <a:p>
            <a:r>
              <a:rPr lang="en-US" sz="1100" dirty="0">
                <a:solidFill>
                  <a:srgbClr val="0000CD"/>
                </a:solidFill>
                <a:latin typeface="Courier New" panose="02070309020205020404" pitchFamily="49" charset="0"/>
                <a:cs typeface="Courier New" panose="02070309020205020404" pitchFamily="49" charset="0"/>
              </a:rPr>
              <a:t>         &lt;firstname&gt;Patrice&lt;/firstname&gt;</a:t>
            </a:r>
          </a:p>
          <a:p>
            <a:r>
              <a:rPr lang="en-US" sz="1100" dirty="0">
                <a:solidFill>
                  <a:srgbClr val="0000CD"/>
                </a:solidFill>
                <a:latin typeface="Courier New" panose="02070309020205020404" pitchFamily="49" charset="0"/>
                <a:cs typeface="Courier New" panose="02070309020205020404" pitchFamily="49" charset="0"/>
              </a:rPr>
              <a:t>         &lt;lastname&gt;Bergeron&lt;/lastname&gt;</a:t>
            </a:r>
          </a:p>
          <a:p>
            <a:r>
              <a:rPr lang="en-US" sz="1100" dirty="0">
                <a:solidFill>
                  <a:srgbClr val="0000CD"/>
                </a:solidFill>
                <a:latin typeface="Courier New" panose="02070309020205020404" pitchFamily="49" charset="0"/>
                <a:cs typeface="Courier New" panose="02070309020205020404" pitchFamily="49" charset="0"/>
              </a:rPr>
              <a:t>         &lt;position&gt;Forward&lt;/position&gt;</a:t>
            </a:r>
          </a:p>
          <a:p>
            <a:r>
              <a:rPr lang="en-US" sz="1100" dirty="0">
                <a:solidFill>
                  <a:srgbClr val="0000CD"/>
                </a:solidFill>
                <a:latin typeface="Courier New" panose="02070309020205020404" pitchFamily="49" charset="0"/>
                <a:cs typeface="Courier New" panose="02070309020205020404" pitchFamily="49" charset="0"/>
              </a:rPr>
              <a:t>         &lt;captain/&gt;</a:t>
            </a:r>
          </a:p>
          <a:p>
            <a:r>
              <a:rPr lang="en-US" sz="1100" dirty="0">
                <a:solidFill>
                  <a:srgbClr val="0000CD"/>
                </a:solidFill>
                <a:latin typeface="Courier New" panose="02070309020205020404" pitchFamily="49" charset="0"/>
                <a:cs typeface="Courier New" panose="02070309020205020404" pitchFamily="49" charset="0"/>
              </a:rPr>
              <a:t>         &lt;points&gt;</a:t>
            </a:r>
          </a:p>
          <a:p>
            <a:r>
              <a:rPr lang="en-US" sz="1100" dirty="0">
                <a:solidFill>
                  <a:srgbClr val="0000CD"/>
                </a:solidFill>
                <a:latin typeface="Courier New" panose="02070309020205020404" pitchFamily="49" charset="0"/>
                <a:cs typeface="Courier New" panose="02070309020205020404" pitchFamily="49" charset="0"/>
              </a:rPr>
              <a:t>            &lt;goals&gt;7&lt;/goals&gt;</a:t>
            </a:r>
          </a:p>
          <a:p>
            <a:r>
              <a:rPr lang="en-US" sz="1100" dirty="0">
                <a:solidFill>
                  <a:srgbClr val="0000CD"/>
                </a:solidFill>
                <a:latin typeface="Courier New" panose="02070309020205020404" pitchFamily="49" charset="0"/>
                <a:cs typeface="Courier New" panose="02070309020205020404" pitchFamily="49" charset="0"/>
              </a:rPr>
              <a:t>            &lt;assists&gt;11&lt;/assists&gt;</a:t>
            </a:r>
          </a:p>
          <a:p>
            <a:r>
              <a:rPr lang="en-US" sz="1100" dirty="0">
                <a:solidFill>
                  <a:srgbClr val="0000CD"/>
                </a:solidFill>
                <a:latin typeface="Courier New" panose="02070309020205020404" pitchFamily="49" charset="0"/>
                <a:cs typeface="Courier New" panose="02070309020205020404" pitchFamily="49" charset="0"/>
              </a:rPr>
              <a:t>         &lt;/points&gt;</a:t>
            </a:r>
          </a:p>
          <a:p>
            <a:r>
              <a:rPr lang="en-US" sz="1100" dirty="0">
                <a:solidFill>
                  <a:srgbClr val="0000CD"/>
                </a:solidFill>
                <a:latin typeface="Courier New" panose="02070309020205020404" pitchFamily="49" charset="0"/>
                <a:cs typeface="Courier New" panose="02070309020205020404" pitchFamily="49" charset="0"/>
              </a:rPr>
              <a:t>      &lt;/player&gt;</a:t>
            </a:r>
            <a:endParaRPr lang="en-US" sz="1100" dirty="0">
              <a:latin typeface="Courier New"/>
              <a:cs typeface="Courier New"/>
            </a:endParaRPr>
          </a:p>
        </p:txBody>
      </p:sp>
    </p:spTree>
    <p:extLst>
      <p:ext uri="{BB962C8B-B14F-4D97-AF65-F5344CB8AC3E}">
        <p14:creationId xmlns:p14="http://schemas.microsoft.com/office/powerpoint/2010/main" val="2211007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454231" y="273051"/>
            <a:ext cx="4800600" cy="488950"/>
          </a:xfrm>
        </p:spPr>
        <p:txBody>
          <a:bodyPr/>
          <a:lstStyle/>
          <a:p>
            <a:r>
              <a:rPr lang="en-US" dirty="0"/>
              <a:t>&lt;xsl:value-of select="</a:t>
            </a:r>
            <a:r>
              <a:rPr lang="en-US" i="1" dirty="0"/>
              <a:t>&lt;xpath-expr&gt;</a:t>
            </a:r>
            <a:r>
              <a:rPr lang="en-US" dirty="0"/>
              <a:t>"&gt;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454232" y="1219201"/>
            <a:ext cx="4498768" cy="2209800"/>
          </a:xfrm>
        </p:spPr>
        <p:txBody>
          <a:bodyPr>
            <a:normAutofit/>
          </a:bodyPr>
          <a:lstStyle/>
          <a:p>
            <a:pPr>
              <a:spcAft>
                <a:spcPts val="1800"/>
              </a:spcAft>
            </a:pPr>
            <a:r>
              <a:rPr lang="en-US" b="1" dirty="0">
                <a:solidFill>
                  <a:srgbClr val="000000"/>
                </a:solidFill>
                <a:latin typeface="Verdana" panose="020B0604030504040204" pitchFamily="34" charset="0"/>
              </a:rPr>
              <a:t>&lt;xsl:value-of&gt;</a:t>
            </a:r>
            <a:r>
              <a:rPr lang="en-US" dirty="0">
                <a:solidFill>
                  <a:srgbClr val="000000"/>
                </a:solidFill>
                <a:latin typeface="Verdana" panose="020B0604030504040204" pitchFamily="34" charset="0"/>
              </a:rPr>
              <a:t> extracts the value of the selected node determined by the XPath expression, as text.</a:t>
            </a:r>
          </a:p>
          <a:p>
            <a:pPr>
              <a:spcAft>
                <a:spcPts val="1800"/>
              </a:spcAft>
            </a:pPr>
            <a:r>
              <a:rPr lang="en-US" dirty="0">
                <a:solidFill>
                  <a:srgbClr val="000000"/>
                </a:solidFill>
                <a:latin typeface="Verdana" panose="020B0604030504040204" pitchFamily="34" charset="0"/>
              </a:rPr>
              <a:t>The context of the XPath expression is set by any parent </a:t>
            </a:r>
            <a:r>
              <a:rPr lang="en-US" b="1" dirty="0">
                <a:solidFill>
                  <a:srgbClr val="000000"/>
                </a:solidFill>
                <a:latin typeface="Verdana" panose="020B0604030504040204" pitchFamily="34" charset="0"/>
              </a:rPr>
              <a:t>&lt;xsl:</a:t>
            </a:r>
            <a:r>
              <a:rPr lang="en-US" b="1" i="1" dirty="0">
                <a:solidFill>
                  <a:srgbClr val="000000"/>
                </a:solidFill>
                <a:latin typeface="Verdana" panose="020B0604030504040204" pitchFamily="34" charset="0"/>
              </a:rPr>
              <a:t>operation</a:t>
            </a:r>
            <a:r>
              <a:rPr lang="en-US" b="1" dirty="0">
                <a:solidFill>
                  <a:srgbClr val="000000"/>
                </a:solidFill>
                <a:latin typeface="Verdana" panose="020B0604030504040204" pitchFamily="34" charset="0"/>
              </a:rPr>
              <a:t>&gt;</a:t>
            </a:r>
            <a:r>
              <a:rPr lang="en-US" dirty="0">
                <a:solidFill>
                  <a:srgbClr val="000000"/>
                </a:solidFill>
                <a:latin typeface="Verdana" panose="020B0604030504040204" pitchFamily="34" charset="0"/>
              </a:rPr>
              <a:t>.</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25</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5410200" y="987681"/>
            <a:ext cx="6327568" cy="3584319"/>
          </a:xfrm>
          <a:prstGeom prst="rect">
            <a:avLst/>
          </a:prstGeom>
          <a:solidFill>
            <a:schemeClr val="accent4">
              <a:lumMod val="20000"/>
              <a:lumOff val="80000"/>
            </a:schemeClr>
          </a:solidFill>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&lt;xsl:template match="</a:t>
            </a:r>
            <a:r>
              <a:rPr lang="nl-NL" sz="1100" b="1" dirty="0">
                <a:solidFill>
                  <a:schemeClr val="accent2">
                    <a:lumMod val="75000"/>
                  </a:schemeClr>
                </a:solidFill>
                <a:latin typeface="Courier New" panose="02070309020205020404" pitchFamily="49" charset="0"/>
                <a:cs typeface="Courier New" panose="02070309020205020404" pitchFamily="49" charset="0"/>
              </a:rPr>
              <a:t>//team[@name='Boston Bruins']</a:t>
            </a:r>
            <a:r>
              <a:rPr lang="en-US" sz="1100" b="1" dirty="0">
                <a:solidFill>
                  <a:schemeClr val="accent2">
                    <a:lumMod val="75000"/>
                  </a:schemeClr>
                </a:solidFill>
                <a:latin typeface="Courier New" panose="02070309020205020404" pitchFamily="49" charset="0"/>
                <a:cs typeface="Courier New" panose="02070309020205020404" pitchFamily="49" charset="0"/>
              </a:rPr>
              <a:t>"&gt;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50000"/>
                  </a:schemeClr>
                </a:solidFill>
                <a:latin typeface="Courier New" panose="02070309020205020404" pitchFamily="49" charset="0"/>
                <a:cs typeface="Courier New" panose="02070309020205020404" pitchFamily="49" charset="0"/>
              </a:rPr>
              <a:t>&lt;xsl:for-each select="player"&gt;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&lt;name&gt;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3">
                    <a:lumMod val="75000"/>
                  </a:schemeClr>
                </a:solidFill>
                <a:latin typeface="Courier New" panose="02070309020205020404" pitchFamily="49" charset="0"/>
                <a:cs typeface="Courier New" panose="02070309020205020404" pitchFamily="49" charset="0"/>
              </a:rPr>
              <a:t>&lt;xsl:value-of select="lastname"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&lt;/name&gt;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&lt;goals&gt;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3">
                    <a:lumMod val="75000"/>
                  </a:schemeClr>
                </a:solidFill>
                <a:latin typeface="Courier New" panose="02070309020205020404" pitchFamily="49" charset="0"/>
                <a:cs typeface="Courier New" panose="02070309020205020404" pitchFamily="49" charset="0"/>
              </a:rPr>
              <a:t>&lt;xsl:value-of select="points/goals"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&lt;/goals&gt;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&lt;assists&gt;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3">
                    <a:lumMod val="75000"/>
                  </a:schemeClr>
                </a:solidFill>
                <a:latin typeface="Courier New" panose="02070309020205020404" pitchFamily="49" charset="0"/>
                <a:cs typeface="Courier New" panose="02070309020205020404" pitchFamily="49" charset="0"/>
              </a:rPr>
              <a:t>&lt;xsl:value-of select="points/assists"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&lt;/assists&gt;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&lt;/row&gt;      </a:t>
            </a:r>
          </a:p>
          <a:p>
            <a:pPr marL="0" indent="0">
              <a:buNone/>
            </a:pPr>
            <a:r>
              <a:rPr lang="en-US" sz="1100" b="1" dirty="0">
                <a:solidFill>
                  <a:schemeClr val="accent2">
                    <a:lumMod val="50000"/>
                  </a:schemeClr>
                </a:solidFill>
                <a:latin typeface="Courier New" panose="02070309020205020404" pitchFamily="49" charset="0"/>
                <a:cs typeface="Courier New" panose="02070309020205020404" pitchFamily="49" charset="0"/>
              </a:rPr>
              <a:t>      &lt;/xsl:for-each&gt;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&lt;/roster&gt;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&lt;/xsl:template&gt;</a:t>
            </a:r>
          </a:p>
          <a:p>
            <a:pPr marL="0" indent="0">
              <a:buNone/>
            </a:pPr>
            <a:r>
              <a:rPr lang="en-US" sz="1100" dirty="0">
                <a:latin typeface="Courier New" panose="02070309020205020404" pitchFamily="49" charset="0"/>
                <a:cs typeface="Courier New" panose="02070309020205020404" pitchFamily="49" charset="0"/>
              </a:rPr>
              <a:t>…</a:t>
            </a:r>
          </a:p>
        </p:txBody>
      </p:sp>
      <p:sp>
        <p:nvSpPr>
          <p:cNvPr id="9" name="Content Placeholder 2">
            <a:extLst>
              <a:ext uri="{FF2B5EF4-FFF2-40B4-BE49-F238E27FC236}">
                <a16:creationId xmlns:a16="http://schemas.microsoft.com/office/drawing/2014/main" id="{71F2DD5C-1E36-4420-BCA3-9E360A3B705A}"/>
              </a:ext>
            </a:extLst>
          </p:cNvPr>
          <p:cNvSpPr txBox="1">
            <a:spLocks/>
          </p:cNvSpPr>
          <p:nvPr/>
        </p:nvSpPr>
        <p:spPr>
          <a:xfrm>
            <a:off x="5410200" y="4648200"/>
            <a:ext cx="6327568" cy="1676400"/>
          </a:xfrm>
          <a:prstGeom prst="rect">
            <a:avLst/>
          </a:prstGeom>
          <a:solidFill>
            <a:schemeClr val="accent6">
              <a:lumMod val="20000"/>
              <a:lumOff val="80000"/>
            </a:schemeClr>
          </a:solidFill>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&lt;?xml version="1.0" encoding="UTF-8"?&gt;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&lt;name&gt;Brad Marchand&lt;/name&gt;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&lt;goals&gt;9&lt;/goals&gt;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&lt;assists&gt;10&lt;/assists&gt;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&lt;name&gt;Patrice Bergeron&lt;/name&gt;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&lt;goals&gt;7&lt;/goals&gt;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&lt;assists&gt;11&lt;/assists&gt;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a:t>
            </a:r>
            <a:endParaRPr lang="en-US" sz="1100" b="1" dirty="0">
              <a:solidFill>
                <a:schemeClr val="accent5">
                  <a:lumMod val="50000"/>
                </a:schemeClr>
              </a:solidFill>
              <a:latin typeface="Courier New" panose="02070309020205020404" pitchFamily="49" charset="0"/>
              <a:cs typeface="Courier New" panose="02070309020205020404" pitchFamily="49" charset="0"/>
            </a:endParaRPr>
          </a:p>
        </p:txBody>
      </p:sp>
      <p:sp>
        <p:nvSpPr>
          <p:cNvPr id="10" name="TextBox 9">
            <a:extLst>
              <a:ext uri="{FF2B5EF4-FFF2-40B4-BE49-F238E27FC236}">
                <a16:creationId xmlns:a16="http://schemas.microsoft.com/office/drawing/2014/main" id="{BE0DF26E-E12E-4116-A364-0B9BA9FF39D5}"/>
              </a:ext>
            </a:extLst>
          </p:cNvPr>
          <p:cNvSpPr txBox="1"/>
          <p:nvPr/>
        </p:nvSpPr>
        <p:spPr>
          <a:xfrm>
            <a:off x="10136304" y="4114800"/>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
        <p:nvSpPr>
          <p:cNvPr id="11" name="TextBox 10">
            <a:extLst>
              <a:ext uri="{FF2B5EF4-FFF2-40B4-BE49-F238E27FC236}">
                <a16:creationId xmlns:a16="http://schemas.microsoft.com/office/drawing/2014/main" id="{5AB67F02-99BE-4F2C-90B6-19B5CF702DC0}"/>
              </a:ext>
            </a:extLst>
          </p:cNvPr>
          <p:cNvSpPr txBox="1"/>
          <p:nvPr/>
        </p:nvSpPr>
        <p:spPr>
          <a:xfrm>
            <a:off x="10210800" y="5938335"/>
            <a:ext cx="1386918"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XML Output</a:t>
            </a:r>
          </a:p>
        </p:txBody>
      </p:sp>
      <p:sp>
        <p:nvSpPr>
          <p:cNvPr id="13" name="TextBox 12">
            <a:extLst>
              <a:ext uri="{FF2B5EF4-FFF2-40B4-BE49-F238E27FC236}">
                <a16:creationId xmlns:a16="http://schemas.microsoft.com/office/drawing/2014/main" id="{537B01D2-3C46-4FAA-BDA3-D2751577D8A5}"/>
              </a:ext>
            </a:extLst>
          </p:cNvPr>
          <p:cNvSpPr txBox="1"/>
          <p:nvPr/>
        </p:nvSpPr>
        <p:spPr>
          <a:xfrm>
            <a:off x="454230" y="3790148"/>
            <a:ext cx="4803570" cy="738664"/>
          </a:xfrm>
          <a:prstGeom prst="rect">
            <a:avLst/>
          </a:prstGeom>
          <a:noFill/>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&lt;xsl:value-of</a:t>
            </a:r>
          </a:p>
          <a:p>
            <a:r>
              <a:rPr lang="en-US" sz="1400" dirty="0">
                <a:solidFill>
                  <a:srgbClr val="000000"/>
                </a:solidFill>
                <a:latin typeface="Courier New" panose="02070309020205020404" pitchFamily="49" charset="0"/>
                <a:cs typeface="Courier New" panose="02070309020205020404" pitchFamily="49" charset="0"/>
              </a:rPr>
              <a:t>   select = Expression</a:t>
            </a:r>
          </a:p>
          <a:p>
            <a:r>
              <a:rPr lang="en-US" sz="1400" dirty="0">
                <a:solidFill>
                  <a:srgbClr val="000000"/>
                </a:solidFill>
                <a:latin typeface="Courier New" panose="02070309020205020404" pitchFamily="49" charset="0"/>
                <a:cs typeface="Courier New" panose="02070309020205020404" pitchFamily="49" charset="0"/>
              </a:rPr>
              <a:t>   disable-output-escaping = "yes" | "no"/&gt;</a:t>
            </a:r>
          </a:p>
        </p:txBody>
      </p:sp>
    </p:spTree>
    <p:extLst>
      <p:ext uri="{BB962C8B-B14F-4D97-AF65-F5344CB8AC3E}">
        <p14:creationId xmlns:p14="http://schemas.microsoft.com/office/powerpoint/2010/main" val="2544589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380999" y="273051"/>
            <a:ext cx="4800600" cy="488950"/>
          </a:xfrm>
        </p:spPr>
        <p:txBody>
          <a:bodyPr/>
          <a:lstStyle/>
          <a:p>
            <a:r>
              <a:rPr lang="en-US" dirty="0"/>
              <a:t>&lt;xsl:if test="</a:t>
            </a:r>
            <a:r>
              <a:rPr lang="en-US" i="1" dirty="0"/>
              <a:t>&lt;xpath-condition&gt;</a:t>
            </a:r>
            <a:r>
              <a:rPr lang="en-US" dirty="0"/>
              <a:t>"&gt;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381000" y="1219201"/>
            <a:ext cx="4267200" cy="2209800"/>
          </a:xfrm>
        </p:spPr>
        <p:txBody>
          <a:bodyPr>
            <a:normAutofit/>
          </a:bodyPr>
          <a:lstStyle/>
          <a:p>
            <a:pPr>
              <a:spcAft>
                <a:spcPts val="1800"/>
              </a:spcAft>
            </a:pPr>
            <a:r>
              <a:rPr lang="en-US" b="1" dirty="0">
                <a:solidFill>
                  <a:srgbClr val="000000"/>
                </a:solidFill>
                <a:latin typeface="Verdana" panose="020B0604030504040204" pitchFamily="34" charset="0"/>
              </a:rPr>
              <a:t>&lt;xsl:if&gt;</a:t>
            </a:r>
            <a:r>
              <a:rPr lang="en-US" dirty="0">
                <a:solidFill>
                  <a:srgbClr val="000000"/>
                </a:solidFill>
                <a:latin typeface="Verdana" panose="020B0604030504040204" pitchFamily="34" charset="0"/>
              </a:rPr>
              <a:t> allows for conditional processing of nodes based on the result of an XPath conditional expression.</a:t>
            </a:r>
          </a:p>
          <a:p>
            <a:pPr>
              <a:spcAft>
                <a:spcPts val="1800"/>
              </a:spcAft>
            </a:pPr>
            <a:r>
              <a:rPr lang="en-US" dirty="0">
                <a:solidFill>
                  <a:srgbClr val="000000"/>
                </a:solidFill>
                <a:latin typeface="Verdana" panose="020B0604030504040204" pitchFamily="34" charset="0"/>
              </a:rPr>
              <a:t>The context of the XPath expression is set by any parent </a:t>
            </a:r>
            <a:r>
              <a:rPr lang="en-US" b="1" dirty="0">
                <a:solidFill>
                  <a:srgbClr val="000000"/>
                </a:solidFill>
                <a:latin typeface="Verdana" panose="020B0604030504040204" pitchFamily="34" charset="0"/>
              </a:rPr>
              <a:t>&lt;xsl:</a:t>
            </a:r>
            <a:r>
              <a:rPr lang="en-US" b="1" i="1" dirty="0">
                <a:solidFill>
                  <a:srgbClr val="000000"/>
                </a:solidFill>
                <a:latin typeface="Verdana" panose="020B0604030504040204" pitchFamily="34" charset="0"/>
              </a:rPr>
              <a:t>operation</a:t>
            </a:r>
            <a:r>
              <a:rPr lang="en-US" b="1" dirty="0">
                <a:solidFill>
                  <a:srgbClr val="000000"/>
                </a:solidFill>
                <a:latin typeface="Verdana" panose="020B0604030504040204" pitchFamily="34" charset="0"/>
              </a:rPr>
              <a:t>&gt;</a:t>
            </a:r>
            <a:r>
              <a:rPr lang="en-US" dirty="0">
                <a:solidFill>
                  <a:srgbClr val="000000"/>
                </a:solidFill>
                <a:latin typeface="Verdana" panose="020B0604030504040204" pitchFamily="34" charset="0"/>
              </a:rPr>
              <a:t>.</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26</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5410200" y="987681"/>
            <a:ext cx="5029200" cy="3584319"/>
          </a:xfrm>
          <a:prstGeom prst="rect">
            <a:avLst/>
          </a:prstGeom>
          <a:solidFill>
            <a:schemeClr val="accent4">
              <a:lumMod val="20000"/>
              <a:lumOff val="80000"/>
            </a:schemeClr>
          </a:solidFill>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&lt;xsl:template match="</a:t>
            </a:r>
            <a:r>
              <a:rPr lang="nl-NL" sz="1100" b="1" dirty="0">
                <a:solidFill>
                  <a:schemeClr val="accent2">
                    <a:lumMod val="75000"/>
                  </a:schemeClr>
                </a:solidFill>
                <a:latin typeface="Courier New" panose="02070309020205020404" pitchFamily="49" charset="0"/>
                <a:cs typeface="Courier New" panose="02070309020205020404" pitchFamily="49" charset="0"/>
              </a:rPr>
              <a:t>//team[@name='Boston Bruins']</a:t>
            </a:r>
            <a:r>
              <a:rPr lang="en-US" sz="1100" b="1" dirty="0">
                <a:solidFill>
                  <a:schemeClr val="accent2">
                    <a:lumMod val="75000"/>
                  </a:schemeClr>
                </a:solidFill>
                <a:latin typeface="Courier New" panose="02070309020205020404" pitchFamily="49" charset="0"/>
                <a:cs typeface="Courier New" panose="02070309020205020404" pitchFamily="49" charset="0"/>
              </a:rPr>
              <a:t>"&gt;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&lt;xsl:for-each select="player"&gt;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50000"/>
                  </a:schemeClr>
                </a:solidFill>
                <a:latin typeface="Courier New" panose="02070309020205020404" pitchFamily="49" charset="0"/>
                <a:cs typeface="Courier New" panose="02070309020205020404" pitchFamily="49" charset="0"/>
              </a:rPr>
              <a:t>&lt;xsl:if test = "position != 'Goalie'"&gt;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&lt;name&gt;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&lt;xsl:value-of select="lastname"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&lt;/name&gt;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&lt;goals&gt;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&lt;xsl:value-of select="points/goals"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&lt;/goals&gt;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&lt;assists&gt;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&lt;xsl:value-of select="points/assists"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&lt;/assists&gt;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&lt;/row&gt;        </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50000"/>
                  </a:schemeClr>
                </a:solidFill>
                <a:latin typeface="Courier New" panose="02070309020205020404" pitchFamily="49" charset="0"/>
                <a:cs typeface="Courier New" panose="02070309020205020404" pitchFamily="49" charset="0"/>
              </a:rPr>
              <a:t>&lt;/xsl:if&gt;      </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&lt;/xsl:for-each&gt;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&lt;/roster&gt;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&lt;/xsl:template&gt;</a:t>
            </a:r>
          </a:p>
          <a:p>
            <a:pPr marL="0" indent="0">
              <a:buNone/>
            </a:pPr>
            <a:r>
              <a:rPr lang="en-US" sz="1100" dirty="0">
                <a:latin typeface="Courier New" panose="02070309020205020404" pitchFamily="49" charset="0"/>
                <a:cs typeface="Courier New" panose="02070309020205020404" pitchFamily="49" charset="0"/>
              </a:rPr>
              <a:t>…</a:t>
            </a:r>
          </a:p>
        </p:txBody>
      </p:sp>
      <p:sp>
        <p:nvSpPr>
          <p:cNvPr id="9" name="Content Placeholder 2">
            <a:extLst>
              <a:ext uri="{FF2B5EF4-FFF2-40B4-BE49-F238E27FC236}">
                <a16:creationId xmlns:a16="http://schemas.microsoft.com/office/drawing/2014/main" id="{71F2DD5C-1E36-4420-BCA3-9E360A3B705A}"/>
              </a:ext>
            </a:extLst>
          </p:cNvPr>
          <p:cNvSpPr txBox="1">
            <a:spLocks/>
          </p:cNvSpPr>
          <p:nvPr/>
        </p:nvSpPr>
        <p:spPr>
          <a:xfrm>
            <a:off x="5410200" y="4648200"/>
            <a:ext cx="5029200" cy="1676400"/>
          </a:xfrm>
          <a:prstGeom prst="rect">
            <a:avLst/>
          </a:prstGeom>
          <a:solidFill>
            <a:schemeClr val="accent6">
              <a:lumMod val="20000"/>
              <a:lumOff val="80000"/>
            </a:schemeClr>
          </a:solidFill>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&lt;?xml version="1.0" encoding="UTF-8"?&gt;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&lt;name&gt;Brad Marchand&lt;/name&gt;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&lt;goals&gt;9&lt;/goals&gt;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&lt;assists&gt;10&lt;/assists&gt;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&lt;name&gt;Patrice Bergeron&lt;/name&gt;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&lt;goals&gt;7&lt;/goals&gt;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&lt;assists&gt;11&lt;/assists&gt;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  </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a:t>
            </a:r>
            <a:endParaRPr lang="en-US" sz="1100" b="1" dirty="0">
              <a:solidFill>
                <a:schemeClr val="accent5">
                  <a:lumMod val="50000"/>
                </a:schemeClr>
              </a:solidFill>
              <a:latin typeface="Courier New" panose="02070309020205020404" pitchFamily="49" charset="0"/>
              <a:cs typeface="Courier New" panose="02070309020205020404" pitchFamily="49" charset="0"/>
            </a:endParaRPr>
          </a:p>
        </p:txBody>
      </p:sp>
      <p:sp>
        <p:nvSpPr>
          <p:cNvPr id="10" name="TextBox 9">
            <a:extLst>
              <a:ext uri="{FF2B5EF4-FFF2-40B4-BE49-F238E27FC236}">
                <a16:creationId xmlns:a16="http://schemas.microsoft.com/office/drawing/2014/main" id="{BE0DF26E-E12E-4116-A364-0B9BA9FF39D5}"/>
              </a:ext>
            </a:extLst>
          </p:cNvPr>
          <p:cNvSpPr txBox="1"/>
          <p:nvPr/>
        </p:nvSpPr>
        <p:spPr>
          <a:xfrm>
            <a:off x="8686800" y="4202667"/>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
        <p:nvSpPr>
          <p:cNvPr id="11" name="TextBox 10">
            <a:extLst>
              <a:ext uri="{FF2B5EF4-FFF2-40B4-BE49-F238E27FC236}">
                <a16:creationId xmlns:a16="http://schemas.microsoft.com/office/drawing/2014/main" id="{5AB67F02-99BE-4F2C-90B6-19B5CF702DC0}"/>
              </a:ext>
            </a:extLst>
          </p:cNvPr>
          <p:cNvSpPr txBox="1"/>
          <p:nvPr/>
        </p:nvSpPr>
        <p:spPr>
          <a:xfrm>
            <a:off x="8686800" y="5685654"/>
            <a:ext cx="1386918"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XML Output</a:t>
            </a:r>
          </a:p>
        </p:txBody>
      </p:sp>
      <p:sp>
        <p:nvSpPr>
          <p:cNvPr id="13" name="TextBox 12">
            <a:extLst>
              <a:ext uri="{FF2B5EF4-FFF2-40B4-BE49-F238E27FC236}">
                <a16:creationId xmlns:a16="http://schemas.microsoft.com/office/drawing/2014/main" id="{537B01D2-3C46-4FAA-BDA3-D2751577D8A5}"/>
              </a:ext>
            </a:extLst>
          </p:cNvPr>
          <p:cNvSpPr txBox="1"/>
          <p:nvPr/>
        </p:nvSpPr>
        <p:spPr>
          <a:xfrm>
            <a:off x="380999" y="3790147"/>
            <a:ext cx="3429000" cy="738664"/>
          </a:xfrm>
          <a:prstGeom prst="rect">
            <a:avLst/>
          </a:prstGeom>
          <a:noFill/>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&lt;xsl:if </a:t>
            </a:r>
          </a:p>
          <a:p>
            <a:r>
              <a:rPr lang="en-US" sz="1400" dirty="0">
                <a:solidFill>
                  <a:srgbClr val="000000"/>
                </a:solidFill>
                <a:latin typeface="Courier New" panose="02070309020205020404" pitchFamily="49" charset="0"/>
                <a:cs typeface="Courier New" panose="02070309020205020404" pitchFamily="49" charset="0"/>
              </a:rPr>
              <a:t>  test = boolean-expression &gt; </a:t>
            </a:r>
          </a:p>
          <a:p>
            <a:r>
              <a:rPr lang="en-US" sz="1400" dirty="0">
                <a:solidFill>
                  <a:srgbClr val="000000"/>
                </a:solidFill>
                <a:latin typeface="Courier New" panose="02070309020205020404" pitchFamily="49" charset="0"/>
                <a:cs typeface="Courier New" panose="02070309020205020404" pitchFamily="49" charset="0"/>
              </a:rPr>
              <a:t>&lt;/xsl:if&gt; </a:t>
            </a:r>
          </a:p>
        </p:txBody>
      </p:sp>
    </p:spTree>
    <p:extLst>
      <p:ext uri="{BB962C8B-B14F-4D97-AF65-F5344CB8AC3E}">
        <p14:creationId xmlns:p14="http://schemas.microsoft.com/office/powerpoint/2010/main" val="3271117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380998" y="273051"/>
            <a:ext cx="5715001" cy="488950"/>
          </a:xfrm>
        </p:spPr>
        <p:txBody>
          <a:bodyPr>
            <a:normAutofit fontScale="90000"/>
          </a:bodyPr>
          <a:lstStyle/>
          <a:p>
            <a:r>
              <a:rPr lang="en-US" dirty="0"/>
              <a:t>&lt;xsl:choose&gt; and &lt;xsl:when test="</a:t>
            </a:r>
            <a:r>
              <a:rPr lang="en-US" i="1" dirty="0"/>
              <a:t>&lt;xpath-condition&gt;</a:t>
            </a:r>
            <a:r>
              <a:rPr lang="en-US" dirty="0"/>
              <a:t>"&gt;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381000" y="1219200"/>
            <a:ext cx="4267200" cy="3047999"/>
          </a:xfrm>
        </p:spPr>
        <p:txBody>
          <a:bodyPr>
            <a:normAutofit/>
          </a:bodyPr>
          <a:lstStyle/>
          <a:p>
            <a:pPr>
              <a:spcAft>
                <a:spcPts val="1800"/>
              </a:spcAft>
            </a:pPr>
            <a:r>
              <a:rPr lang="en-US" b="1" dirty="0">
                <a:solidFill>
                  <a:srgbClr val="000000"/>
                </a:solidFill>
                <a:latin typeface="Verdana" panose="020B0604030504040204" pitchFamily="34" charset="0"/>
              </a:rPr>
              <a:t>&lt;xsl:choose&gt;</a:t>
            </a:r>
            <a:r>
              <a:rPr lang="en-US" dirty="0">
                <a:solidFill>
                  <a:srgbClr val="000000"/>
                </a:solidFill>
                <a:latin typeface="Verdana" panose="020B0604030504040204" pitchFamily="34" charset="0"/>
              </a:rPr>
              <a:t> allows for multiple conditions and “if-then-else”. It is like a “switch-case” statement in many programming languages. Each condition is part of an </a:t>
            </a:r>
            <a:r>
              <a:rPr lang="en-US" b="1" dirty="0">
                <a:solidFill>
                  <a:srgbClr val="000000"/>
                </a:solidFill>
                <a:latin typeface="Verdana" panose="020B0604030504040204" pitchFamily="34" charset="0"/>
              </a:rPr>
              <a:t>&lt;xsl:when&gt;</a:t>
            </a:r>
            <a:r>
              <a:rPr lang="en-US" dirty="0">
                <a:solidFill>
                  <a:srgbClr val="000000"/>
                </a:solidFill>
                <a:latin typeface="Verdana" panose="020B0604030504040204" pitchFamily="34" charset="0"/>
              </a:rPr>
              <a:t> element. If none of the test conditions are true, then an optional </a:t>
            </a:r>
            <a:r>
              <a:rPr lang="en-US" b="1" dirty="0">
                <a:solidFill>
                  <a:srgbClr val="000000"/>
                </a:solidFill>
                <a:latin typeface="Verdana" panose="020B0604030504040204" pitchFamily="34" charset="0"/>
              </a:rPr>
              <a:t>&lt;xsl:otherwise&gt;</a:t>
            </a:r>
            <a:r>
              <a:rPr lang="en-US" dirty="0">
                <a:solidFill>
                  <a:srgbClr val="000000"/>
                </a:solidFill>
                <a:latin typeface="Verdana" panose="020B0604030504040204" pitchFamily="34" charset="0"/>
              </a:rPr>
              <a:t> element can be specified.</a:t>
            </a:r>
          </a:p>
          <a:p>
            <a:pPr>
              <a:spcAft>
                <a:spcPts val="1800"/>
              </a:spcAft>
            </a:pPr>
            <a:r>
              <a:rPr lang="en-US" dirty="0">
                <a:solidFill>
                  <a:srgbClr val="000000"/>
                </a:solidFill>
                <a:latin typeface="Verdana" panose="020B0604030504040204" pitchFamily="34" charset="0"/>
              </a:rPr>
              <a:t>The context of the XPath operation is set by any parent </a:t>
            </a:r>
            <a:r>
              <a:rPr lang="en-US" b="1" dirty="0">
                <a:solidFill>
                  <a:srgbClr val="000000"/>
                </a:solidFill>
                <a:latin typeface="Verdana" panose="020B0604030504040204" pitchFamily="34" charset="0"/>
              </a:rPr>
              <a:t>&lt;xsl:</a:t>
            </a:r>
            <a:r>
              <a:rPr lang="en-US" b="1" i="1" dirty="0">
                <a:solidFill>
                  <a:srgbClr val="000000"/>
                </a:solidFill>
                <a:latin typeface="Verdana" panose="020B0604030504040204" pitchFamily="34" charset="0"/>
              </a:rPr>
              <a:t>operation</a:t>
            </a:r>
            <a:r>
              <a:rPr lang="en-US" b="1" dirty="0">
                <a:solidFill>
                  <a:srgbClr val="000000"/>
                </a:solidFill>
                <a:latin typeface="Verdana" panose="020B0604030504040204" pitchFamily="34" charset="0"/>
              </a:rPr>
              <a:t>&gt;</a:t>
            </a:r>
            <a:r>
              <a:rPr lang="en-US" dirty="0">
                <a:solidFill>
                  <a:srgbClr val="000000"/>
                </a:solidFill>
                <a:latin typeface="Verdana" panose="020B0604030504040204" pitchFamily="34" charset="0"/>
              </a:rPr>
              <a:t>.</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27</a:t>
            </a:fld>
            <a:endParaRPr lang="en-US"/>
          </a:p>
        </p:txBody>
      </p:sp>
      <p:sp>
        <p:nvSpPr>
          <p:cNvPr id="13" name="TextBox 12">
            <a:extLst>
              <a:ext uri="{FF2B5EF4-FFF2-40B4-BE49-F238E27FC236}">
                <a16:creationId xmlns:a16="http://schemas.microsoft.com/office/drawing/2014/main" id="{537B01D2-3C46-4FAA-BDA3-D2751577D8A5}"/>
              </a:ext>
            </a:extLst>
          </p:cNvPr>
          <p:cNvSpPr txBox="1"/>
          <p:nvPr/>
        </p:nvSpPr>
        <p:spPr>
          <a:xfrm>
            <a:off x="6451599" y="1231900"/>
            <a:ext cx="4572001" cy="2462213"/>
          </a:xfrm>
          <a:prstGeom prst="rect">
            <a:avLst/>
          </a:prstGeom>
          <a:noFill/>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&lt;xsl:choose&gt;</a:t>
            </a:r>
          </a:p>
          <a:p>
            <a:r>
              <a:rPr lang="en-US" sz="1400" dirty="0">
                <a:solidFill>
                  <a:srgbClr val="000000"/>
                </a:solidFill>
                <a:latin typeface="Courier New" panose="02070309020205020404" pitchFamily="49" charset="0"/>
                <a:cs typeface="Courier New" panose="02070309020205020404" pitchFamily="49" charset="0"/>
              </a:rPr>
              <a:t>  &lt;xsl:when test = "xpath-condition"&gt;</a:t>
            </a:r>
          </a:p>
          <a:p>
            <a:r>
              <a:rPr lang="en-US" sz="1400" dirty="0">
                <a:solidFill>
                  <a:srgbClr val="000000"/>
                </a:solidFill>
                <a:latin typeface="Courier New" panose="02070309020205020404" pitchFamily="49" charset="0"/>
                <a:cs typeface="Courier New" panose="02070309020205020404" pitchFamily="49" charset="0"/>
              </a:rPr>
              <a:t>    ...</a:t>
            </a:r>
          </a:p>
          <a:p>
            <a:r>
              <a:rPr lang="en-US" sz="1400" dirty="0">
                <a:solidFill>
                  <a:srgbClr val="000000"/>
                </a:solidFill>
                <a:latin typeface="Courier New" panose="02070309020205020404" pitchFamily="49" charset="0"/>
                <a:cs typeface="Courier New" panose="02070309020205020404" pitchFamily="49" charset="0"/>
              </a:rPr>
              <a:t>  &lt;/xsl:when&gt; </a:t>
            </a:r>
          </a:p>
          <a:p>
            <a:r>
              <a:rPr lang="en-US" sz="1400" dirty="0">
                <a:solidFill>
                  <a:srgbClr val="000000"/>
                </a:solidFill>
                <a:latin typeface="Courier New" panose="02070309020205020404" pitchFamily="49" charset="0"/>
                <a:cs typeface="Courier New" panose="02070309020205020404" pitchFamily="49" charset="0"/>
              </a:rPr>
              <a:t>  &lt;xsl:when test = "xpath-condition"&gt;</a:t>
            </a:r>
          </a:p>
          <a:p>
            <a:r>
              <a:rPr lang="en-US" sz="1400" dirty="0">
                <a:solidFill>
                  <a:srgbClr val="000000"/>
                </a:solidFill>
                <a:latin typeface="Courier New" panose="02070309020205020404" pitchFamily="49" charset="0"/>
                <a:cs typeface="Courier New" panose="02070309020205020404" pitchFamily="49" charset="0"/>
              </a:rPr>
              <a:t>    ...</a:t>
            </a:r>
          </a:p>
          <a:p>
            <a:r>
              <a:rPr lang="en-US" sz="1400" dirty="0">
                <a:solidFill>
                  <a:srgbClr val="000000"/>
                </a:solidFill>
                <a:latin typeface="Courier New" panose="02070309020205020404" pitchFamily="49" charset="0"/>
                <a:cs typeface="Courier New" panose="02070309020205020404" pitchFamily="49" charset="0"/>
              </a:rPr>
              <a:t>  &lt;/xsl:when&gt; </a:t>
            </a:r>
          </a:p>
          <a:p>
            <a:r>
              <a:rPr lang="en-US" sz="1400" dirty="0">
                <a:solidFill>
                  <a:srgbClr val="000000"/>
                </a:solidFill>
                <a:latin typeface="Courier New" panose="02070309020205020404" pitchFamily="49" charset="0"/>
                <a:cs typeface="Courier New" panose="02070309020205020404" pitchFamily="49" charset="0"/>
              </a:rPr>
              <a:t>  &lt;xsl:otherwise&gt;</a:t>
            </a:r>
          </a:p>
          <a:p>
            <a:r>
              <a:rPr lang="en-US" sz="1400" dirty="0">
                <a:solidFill>
                  <a:srgbClr val="000000"/>
                </a:solidFill>
                <a:latin typeface="Courier New" panose="02070309020205020404" pitchFamily="49" charset="0"/>
                <a:cs typeface="Courier New" panose="02070309020205020404" pitchFamily="49" charset="0"/>
              </a:rPr>
              <a:t>    ...</a:t>
            </a:r>
          </a:p>
          <a:p>
            <a:r>
              <a:rPr lang="en-US" sz="1400" dirty="0">
                <a:solidFill>
                  <a:srgbClr val="000000"/>
                </a:solidFill>
                <a:latin typeface="Courier New" panose="02070309020205020404" pitchFamily="49" charset="0"/>
                <a:cs typeface="Courier New" panose="02070309020205020404" pitchFamily="49" charset="0"/>
              </a:rPr>
              <a:t>  &lt;/xsl:otherwise&gt;</a:t>
            </a:r>
          </a:p>
          <a:p>
            <a:r>
              <a:rPr lang="en-US" sz="1400" dirty="0">
                <a:solidFill>
                  <a:srgbClr val="000000"/>
                </a:solidFill>
                <a:latin typeface="Courier New" panose="02070309020205020404" pitchFamily="49" charset="0"/>
                <a:cs typeface="Courier New" panose="02070309020205020404" pitchFamily="49" charset="0"/>
              </a:rPr>
              <a:t>&lt;/xsl:choose&gt; </a:t>
            </a:r>
          </a:p>
        </p:txBody>
      </p:sp>
    </p:spTree>
    <p:extLst>
      <p:ext uri="{BB962C8B-B14F-4D97-AF65-F5344CB8AC3E}">
        <p14:creationId xmlns:p14="http://schemas.microsoft.com/office/powerpoint/2010/main" val="2956780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399578" y="273051"/>
            <a:ext cx="4800600" cy="488950"/>
          </a:xfrm>
        </p:spPr>
        <p:txBody>
          <a:bodyPr/>
          <a:lstStyle/>
          <a:p>
            <a:r>
              <a:rPr lang="en-US" dirty="0"/>
              <a:t>&lt;xsl:attribute name="</a:t>
            </a:r>
            <a:r>
              <a:rPr lang="en-US" i="1" dirty="0"/>
              <a:t>text</a:t>
            </a:r>
            <a:r>
              <a:rPr lang="en-US" dirty="0"/>
              <a:t>"&gt;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399579" y="1219200"/>
            <a:ext cx="3008313" cy="3124199"/>
          </a:xfrm>
        </p:spPr>
        <p:txBody>
          <a:bodyPr>
            <a:normAutofit/>
          </a:bodyPr>
          <a:lstStyle/>
          <a:p>
            <a:pPr>
              <a:spcAft>
                <a:spcPts val="1800"/>
              </a:spcAft>
            </a:pPr>
            <a:r>
              <a:rPr lang="en-US" b="1" dirty="0">
                <a:solidFill>
                  <a:srgbClr val="000000"/>
                </a:solidFill>
                <a:latin typeface="Verdana" panose="020B0604030504040204" pitchFamily="34" charset="0"/>
              </a:rPr>
              <a:t>&lt;xsl:attribute&gt;</a:t>
            </a:r>
            <a:r>
              <a:rPr lang="en-US" dirty="0">
                <a:solidFill>
                  <a:srgbClr val="000000"/>
                </a:solidFill>
                <a:latin typeface="Verdana" panose="020B0604030504040204" pitchFamily="34" charset="0"/>
              </a:rPr>
              <a:t> produces an attribute for an element in an output XML.</a:t>
            </a:r>
          </a:p>
          <a:p>
            <a:pPr>
              <a:spcAft>
                <a:spcPts val="1800"/>
              </a:spcAft>
            </a:pPr>
            <a:r>
              <a:rPr lang="en-US" dirty="0">
                <a:solidFill>
                  <a:srgbClr val="000000"/>
                </a:solidFill>
                <a:latin typeface="Verdana" panose="020B0604030504040204" pitchFamily="34" charset="0"/>
              </a:rPr>
              <a:t>The context of the XPath expression is set by any parent </a:t>
            </a:r>
            <a:r>
              <a:rPr lang="en-US" b="1" dirty="0">
                <a:solidFill>
                  <a:srgbClr val="000000"/>
                </a:solidFill>
                <a:latin typeface="Verdana" panose="020B0604030504040204" pitchFamily="34" charset="0"/>
              </a:rPr>
              <a:t>&lt;xsl:</a:t>
            </a:r>
            <a:r>
              <a:rPr lang="en-US" b="1" i="1" dirty="0">
                <a:solidFill>
                  <a:srgbClr val="000000"/>
                </a:solidFill>
                <a:latin typeface="Verdana" panose="020B0604030504040204" pitchFamily="34" charset="0"/>
              </a:rPr>
              <a:t>operation</a:t>
            </a:r>
            <a:r>
              <a:rPr lang="en-US" b="1" dirty="0">
                <a:solidFill>
                  <a:srgbClr val="000000"/>
                </a:solidFill>
                <a:latin typeface="Verdana" panose="020B0604030504040204" pitchFamily="34" charset="0"/>
              </a:rPr>
              <a:t>&gt;</a:t>
            </a:r>
            <a:r>
              <a:rPr lang="en-US" dirty="0">
                <a:solidFill>
                  <a:srgbClr val="000000"/>
                </a:solidFill>
                <a:latin typeface="Verdana" panose="020B0604030504040204" pitchFamily="34" charset="0"/>
              </a:rPr>
              <a:t>.</a:t>
            </a:r>
          </a:p>
          <a:p>
            <a:pPr>
              <a:spcAft>
                <a:spcPts val="1800"/>
              </a:spcAft>
            </a:pPr>
            <a:r>
              <a:rPr lang="en-US" dirty="0">
                <a:solidFill>
                  <a:srgbClr val="000000"/>
                </a:solidFill>
                <a:latin typeface="Verdana" panose="020B0604030504040204" pitchFamily="34" charset="0"/>
              </a:rPr>
              <a:t>The attribute is added to the tag for which </a:t>
            </a:r>
            <a:r>
              <a:rPr lang="en-US" b="1" dirty="0">
                <a:solidFill>
                  <a:srgbClr val="000000"/>
                </a:solidFill>
                <a:latin typeface="Verdana" panose="020B0604030504040204" pitchFamily="34" charset="0"/>
              </a:rPr>
              <a:t>&lt;xsl:attribute&gt;</a:t>
            </a:r>
            <a:r>
              <a:rPr lang="en-US" dirty="0">
                <a:solidFill>
                  <a:srgbClr val="000000"/>
                </a:solidFill>
                <a:latin typeface="Verdana" panose="020B0604030504040204" pitchFamily="34" charset="0"/>
              </a:rPr>
              <a:t> is a child. </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28</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5410200" y="987681"/>
            <a:ext cx="5029200" cy="3584319"/>
          </a:xfrm>
          <a:prstGeom prst="rect">
            <a:avLst/>
          </a:prstGeom>
          <a:solidFill>
            <a:schemeClr val="accent4">
              <a:lumMod val="20000"/>
              <a:lumOff val="80000"/>
            </a:schemeClr>
          </a:solidFill>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&lt;xsl:template match="</a:t>
            </a:r>
            <a:r>
              <a:rPr lang="nl-NL" sz="1100" b="1" dirty="0">
                <a:solidFill>
                  <a:schemeClr val="accent2">
                    <a:lumMod val="75000"/>
                  </a:schemeClr>
                </a:solidFill>
                <a:latin typeface="Courier New" panose="02070309020205020404" pitchFamily="49" charset="0"/>
                <a:cs typeface="Courier New" panose="02070309020205020404" pitchFamily="49" charset="0"/>
              </a:rPr>
              <a:t>//team[@name='Boston Bruins']</a:t>
            </a:r>
            <a:r>
              <a:rPr lang="en-US" sz="1100" b="1" dirty="0">
                <a:solidFill>
                  <a:schemeClr val="accent2">
                    <a:lumMod val="75000"/>
                  </a:schemeClr>
                </a:solidFill>
                <a:latin typeface="Courier New" panose="02070309020205020404" pitchFamily="49" charset="0"/>
                <a:cs typeface="Courier New" panose="02070309020205020404" pitchFamily="49" charset="0"/>
              </a:rPr>
              <a:t>"&gt;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&lt;xsl:for-each select="player"&gt;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50000"/>
                  </a:schemeClr>
                </a:solidFill>
                <a:latin typeface="Courier New" panose="02070309020205020404" pitchFamily="49" charset="0"/>
                <a:cs typeface="Courier New" panose="02070309020205020404" pitchFamily="49" charset="0"/>
              </a:rPr>
              <a:t>&lt;xsl:if test = "position != 'Goalie'"&gt;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a:t>
            </a:r>
            <a:r>
              <a:rPr lang="en-US" sz="1100" b="1" dirty="0">
                <a:solidFill>
                  <a:schemeClr val="accent5">
                    <a:lumMod val="50000"/>
                  </a:schemeClr>
                </a:solidFill>
                <a:highlight>
                  <a:srgbClr val="FFFF00"/>
                </a:highlight>
                <a:latin typeface="Courier New" panose="02070309020205020404" pitchFamily="49" charset="0"/>
                <a:cs typeface="Courier New" panose="02070309020205020404" pitchFamily="49" charset="0"/>
              </a:rPr>
              <a:t>playername</a:t>
            </a:r>
            <a:r>
              <a:rPr lang="en-US" sz="1100" b="1" dirty="0">
                <a:solidFill>
                  <a:schemeClr val="accent5">
                    <a:lumMod val="50000"/>
                  </a:schemeClr>
                </a:solidFill>
                <a:latin typeface="Courier New" panose="02070309020205020404" pitchFamily="49" charset="0"/>
                <a:cs typeface="Courier New" panose="02070309020205020404" pitchFamily="49" charset="0"/>
              </a:rPr>
              <a:t>&gt;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rgbClr val="FF0000"/>
                </a:solidFill>
                <a:latin typeface="Courier New" panose="02070309020205020404" pitchFamily="49" charset="0"/>
                <a:cs typeface="Courier New" panose="02070309020205020404" pitchFamily="49" charset="0"/>
              </a:rPr>
              <a:t>&lt;xsl:attribute name="</a:t>
            </a:r>
            <a:r>
              <a:rPr lang="en-US" sz="1100" b="1" dirty="0">
                <a:solidFill>
                  <a:srgbClr val="FF0000"/>
                </a:solidFill>
                <a:highlight>
                  <a:srgbClr val="00FFFF"/>
                </a:highlight>
                <a:latin typeface="Courier New" panose="02070309020205020404" pitchFamily="49" charset="0"/>
                <a:cs typeface="Courier New" panose="02070309020205020404" pitchFamily="49" charset="0"/>
              </a:rPr>
              <a:t>number</a:t>
            </a:r>
            <a:r>
              <a:rPr lang="en-US" sz="1100" b="1" dirty="0">
                <a:solidFill>
                  <a:srgbClr val="FF0000"/>
                </a:solidFill>
                <a:latin typeface="Courier New" panose="02070309020205020404" pitchFamily="49" charset="0"/>
                <a:cs typeface="Courier New" panose="02070309020205020404" pitchFamily="49" charset="0"/>
              </a:rPr>
              <a:t>"&gt;</a:t>
            </a:r>
          </a:p>
          <a:p>
            <a:pPr marL="0" indent="0">
              <a:buNone/>
            </a:pPr>
            <a:r>
              <a:rPr lang="en-US" sz="1100" b="1" dirty="0">
                <a:solidFill>
                  <a:srgbClr val="FF0000"/>
                </a:solidFill>
                <a:latin typeface="Courier New" panose="02070309020205020404" pitchFamily="49" charset="0"/>
                <a:cs typeface="Courier New" panose="02070309020205020404" pitchFamily="49" charset="0"/>
              </a:rPr>
              <a:t>                &lt;xsl:value-of select="</a:t>
            </a:r>
            <a:r>
              <a:rPr lang="en-US" sz="1100" b="1" dirty="0">
                <a:solidFill>
                  <a:srgbClr val="FF0000"/>
                </a:solidFill>
                <a:highlight>
                  <a:srgbClr val="00FF00"/>
                </a:highlight>
                <a:latin typeface="Courier New" panose="02070309020205020404" pitchFamily="49" charset="0"/>
                <a:cs typeface="Courier New" panose="02070309020205020404" pitchFamily="49" charset="0"/>
              </a:rPr>
              <a:t>./@num</a:t>
            </a:r>
            <a:r>
              <a:rPr lang="en-US" sz="1100" b="1" dirty="0">
                <a:solidFill>
                  <a:srgbClr val="FF0000"/>
                </a:solidFill>
                <a:latin typeface="Courier New" panose="02070309020205020404" pitchFamily="49" charset="0"/>
                <a:cs typeface="Courier New" panose="02070309020205020404" pitchFamily="49" charset="0"/>
              </a:rPr>
              <a:t>" /&gt;</a:t>
            </a:r>
          </a:p>
          <a:p>
            <a:pPr marL="0" indent="0">
              <a:buNone/>
            </a:pPr>
            <a:r>
              <a:rPr lang="en-US" sz="1100" b="1" dirty="0">
                <a:solidFill>
                  <a:srgbClr val="FF0000"/>
                </a:solidFill>
                <a:latin typeface="Courier New" panose="02070309020205020404" pitchFamily="49" charset="0"/>
                <a:cs typeface="Courier New" panose="02070309020205020404" pitchFamily="49" charset="0"/>
              </a:rPr>
              <a:t>              &lt;/xsl:attribute&gt;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&lt;xsl:value-of select="lastname"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&lt;/playername&gt;            </a:t>
            </a:r>
            <a:br>
              <a:rPr lang="en-US" sz="1100" b="1" dirty="0">
                <a:solidFill>
                  <a:schemeClr val="accent5">
                    <a:lumMod val="50000"/>
                  </a:schemeClr>
                </a:solidFill>
                <a:latin typeface="Courier New" panose="02070309020205020404" pitchFamily="49" charset="0"/>
                <a:cs typeface="Courier New" panose="02070309020205020404" pitchFamily="49" charset="0"/>
              </a:rPr>
            </a:br>
            <a:r>
              <a:rPr lang="en-US" sz="1100" b="1" dirty="0">
                <a:solidFill>
                  <a:schemeClr val="accent5">
                    <a:lumMod val="50000"/>
                  </a:schemeClr>
                </a:solidFill>
                <a:latin typeface="Courier New" panose="02070309020205020404" pitchFamily="49" charset="0"/>
                <a:cs typeface="Courier New" panose="02070309020205020404" pitchFamily="49" charset="0"/>
              </a:rPr>
              <a:t>            &lt;goals&gt;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&lt;xsl:value-of select="points/goals"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&lt;/goals&gt;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&lt;assists&gt;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&lt;xsl:value-of select="points/assists" /&gt;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&lt;/assists&gt;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&lt;/row&gt;        </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50000"/>
                  </a:schemeClr>
                </a:solidFill>
                <a:latin typeface="Courier New" panose="02070309020205020404" pitchFamily="49" charset="0"/>
                <a:cs typeface="Courier New" panose="02070309020205020404" pitchFamily="49" charset="0"/>
              </a:rPr>
              <a:t>&lt;/xsl:if&gt;      </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&lt;/xsl:for-each&gt;</a:t>
            </a:r>
          </a:p>
          <a:p>
            <a:pPr marL="0" indent="0">
              <a:buNone/>
            </a:pPr>
            <a:r>
              <a:rPr lang="en-US" sz="1100" b="1" dirty="0">
                <a:solidFill>
                  <a:schemeClr val="accent5">
                    <a:lumMod val="50000"/>
                  </a:schemeClr>
                </a:solidFill>
                <a:latin typeface="Courier New" panose="02070309020205020404" pitchFamily="49" charset="0"/>
                <a:cs typeface="Courier New" panose="02070309020205020404" pitchFamily="49" charset="0"/>
              </a:rPr>
              <a:t>    &lt;/roster&gt;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&lt;/xsl:template&gt;</a:t>
            </a:r>
          </a:p>
          <a:p>
            <a:pPr marL="0" indent="0">
              <a:buNone/>
            </a:pPr>
            <a:r>
              <a:rPr lang="en-US" sz="1100" dirty="0">
                <a:latin typeface="Courier New" panose="02070309020205020404" pitchFamily="49" charset="0"/>
                <a:cs typeface="Courier New" panose="02070309020205020404" pitchFamily="49" charset="0"/>
              </a:rPr>
              <a:t>…</a:t>
            </a:r>
          </a:p>
        </p:txBody>
      </p:sp>
      <p:sp>
        <p:nvSpPr>
          <p:cNvPr id="9" name="Content Placeholder 2">
            <a:extLst>
              <a:ext uri="{FF2B5EF4-FFF2-40B4-BE49-F238E27FC236}">
                <a16:creationId xmlns:a16="http://schemas.microsoft.com/office/drawing/2014/main" id="{71F2DD5C-1E36-4420-BCA3-9E360A3B705A}"/>
              </a:ext>
            </a:extLst>
          </p:cNvPr>
          <p:cNvSpPr txBox="1">
            <a:spLocks/>
          </p:cNvSpPr>
          <p:nvPr/>
        </p:nvSpPr>
        <p:spPr>
          <a:xfrm>
            <a:off x="5410200" y="4648200"/>
            <a:ext cx="5029200" cy="1676400"/>
          </a:xfrm>
          <a:prstGeom prst="rect">
            <a:avLst/>
          </a:prstGeom>
          <a:solidFill>
            <a:schemeClr val="accent6">
              <a:lumMod val="20000"/>
              <a:lumOff val="80000"/>
            </a:schemeClr>
          </a:solidFill>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&lt;?xml version="1.0" encoding="UTF-8"?&gt;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&lt;roster&gt;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a:t>
            </a:r>
            <a:r>
              <a:rPr lang="en-US" sz="1100" dirty="0">
                <a:solidFill>
                  <a:schemeClr val="accent5">
                    <a:lumMod val="50000"/>
                  </a:schemeClr>
                </a:solidFill>
                <a:highlight>
                  <a:srgbClr val="FFFF00"/>
                </a:highlight>
                <a:latin typeface="Courier New" panose="02070309020205020404" pitchFamily="49" charset="0"/>
                <a:cs typeface="Courier New" panose="02070309020205020404" pitchFamily="49" charset="0"/>
              </a:rPr>
              <a:t>playername</a:t>
            </a:r>
            <a:r>
              <a:rPr lang="en-US" sz="1100" dirty="0">
                <a:solidFill>
                  <a:schemeClr val="accent5">
                    <a:lumMod val="50000"/>
                  </a:schemeClr>
                </a:solidFill>
                <a:latin typeface="Courier New" panose="02070309020205020404" pitchFamily="49" charset="0"/>
                <a:cs typeface="Courier New" panose="02070309020205020404" pitchFamily="49" charset="0"/>
              </a:rPr>
              <a:t> </a:t>
            </a:r>
            <a:r>
              <a:rPr lang="en-US" sz="1100" dirty="0">
                <a:solidFill>
                  <a:schemeClr val="accent5">
                    <a:lumMod val="50000"/>
                  </a:schemeClr>
                </a:solidFill>
                <a:highlight>
                  <a:srgbClr val="00FFFF"/>
                </a:highlight>
                <a:latin typeface="Courier New" panose="02070309020205020404" pitchFamily="49" charset="0"/>
                <a:cs typeface="Courier New" panose="02070309020205020404" pitchFamily="49" charset="0"/>
              </a:rPr>
              <a:t>number</a:t>
            </a:r>
            <a:r>
              <a:rPr lang="en-US" sz="1100" dirty="0">
                <a:solidFill>
                  <a:schemeClr val="accent5">
                    <a:lumMod val="50000"/>
                  </a:schemeClr>
                </a:solidFill>
                <a:latin typeface="Courier New" panose="02070309020205020404" pitchFamily="49" charset="0"/>
                <a:cs typeface="Courier New" panose="02070309020205020404" pitchFamily="49" charset="0"/>
              </a:rPr>
              <a:t>="</a:t>
            </a:r>
            <a:r>
              <a:rPr lang="en-US" sz="1100" dirty="0">
                <a:solidFill>
                  <a:schemeClr val="accent5">
                    <a:lumMod val="50000"/>
                  </a:schemeClr>
                </a:solidFill>
                <a:highlight>
                  <a:srgbClr val="00FF00"/>
                </a:highlight>
                <a:latin typeface="Courier New" panose="02070309020205020404" pitchFamily="49" charset="0"/>
                <a:cs typeface="Courier New" panose="02070309020205020404" pitchFamily="49" charset="0"/>
              </a:rPr>
              <a:t>63</a:t>
            </a:r>
            <a:r>
              <a:rPr lang="en-US" sz="1100" dirty="0">
                <a:solidFill>
                  <a:schemeClr val="accent5">
                    <a:lumMod val="50000"/>
                  </a:schemeClr>
                </a:solidFill>
                <a:latin typeface="Courier New" panose="02070309020205020404" pitchFamily="49" charset="0"/>
                <a:cs typeface="Courier New" panose="02070309020205020404" pitchFamily="49" charset="0"/>
              </a:rPr>
              <a:t>"&gt;Brad Marchand&lt;/playername&gt;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&lt;goals&gt;9&lt;/goals&gt;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&lt;assists&gt;10&lt;/assists&gt;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 number="37"&gt;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&lt;playername&gt;Patrice Bergeron&lt;/playername&gt;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&lt;goals&gt;7&lt;/goals&gt;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&lt;assists&gt;11&lt;/assists&gt;</a:t>
            </a:r>
          </a:p>
          <a:p>
            <a:pPr marL="0" indent="0">
              <a:buNone/>
            </a:pPr>
            <a:r>
              <a:rPr lang="en-US" sz="1100" dirty="0">
                <a:solidFill>
                  <a:schemeClr val="accent5">
                    <a:lumMod val="50000"/>
                  </a:schemeClr>
                </a:solidFill>
                <a:latin typeface="Courier New" panose="02070309020205020404" pitchFamily="49" charset="0"/>
                <a:cs typeface="Courier New" panose="02070309020205020404" pitchFamily="49" charset="0"/>
              </a:rPr>
              <a:t>  &lt;/row&gt;  …</a:t>
            </a:r>
            <a:endParaRPr lang="en-US" sz="1100" b="1" dirty="0">
              <a:solidFill>
                <a:schemeClr val="accent5">
                  <a:lumMod val="50000"/>
                </a:schemeClr>
              </a:solidFill>
              <a:latin typeface="Courier New" panose="02070309020205020404" pitchFamily="49" charset="0"/>
              <a:cs typeface="Courier New" panose="02070309020205020404" pitchFamily="49" charset="0"/>
            </a:endParaRPr>
          </a:p>
        </p:txBody>
      </p:sp>
      <p:sp>
        <p:nvSpPr>
          <p:cNvPr id="10" name="TextBox 9">
            <a:extLst>
              <a:ext uri="{FF2B5EF4-FFF2-40B4-BE49-F238E27FC236}">
                <a16:creationId xmlns:a16="http://schemas.microsoft.com/office/drawing/2014/main" id="{BE0DF26E-E12E-4116-A364-0B9BA9FF39D5}"/>
              </a:ext>
            </a:extLst>
          </p:cNvPr>
          <p:cNvSpPr txBox="1"/>
          <p:nvPr/>
        </p:nvSpPr>
        <p:spPr>
          <a:xfrm>
            <a:off x="8686800" y="4202667"/>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
        <p:nvSpPr>
          <p:cNvPr id="11" name="TextBox 10">
            <a:extLst>
              <a:ext uri="{FF2B5EF4-FFF2-40B4-BE49-F238E27FC236}">
                <a16:creationId xmlns:a16="http://schemas.microsoft.com/office/drawing/2014/main" id="{5AB67F02-99BE-4F2C-90B6-19B5CF702DC0}"/>
              </a:ext>
            </a:extLst>
          </p:cNvPr>
          <p:cNvSpPr txBox="1"/>
          <p:nvPr/>
        </p:nvSpPr>
        <p:spPr>
          <a:xfrm>
            <a:off x="8686800" y="5685654"/>
            <a:ext cx="1386918"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XML Output</a:t>
            </a:r>
          </a:p>
        </p:txBody>
      </p:sp>
      <p:sp>
        <p:nvSpPr>
          <p:cNvPr id="13" name="TextBox 12">
            <a:extLst>
              <a:ext uri="{FF2B5EF4-FFF2-40B4-BE49-F238E27FC236}">
                <a16:creationId xmlns:a16="http://schemas.microsoft.com/office/drawing/2014/main" id="{537B01D2-3C46-4FAA-BDA3-D2751577D8A5}"/>
              </a:ext>
            </a:extLst>
          </p:cNvPr>
          <p:cNvSpPr txBox="1"/>
          <p:nvPr/>
        </p:nvSpPr>
        <p:spPr>
          <a:xfrm>
            <a:off x="399578" y="4387333"/>
            <a:ext cx="3429000" cy="1169551"/>
          </a:xfrm>
          <a:prstGeom prst="rect">
            <a:avLst/>
          </a:prstGeom>
          <a:noFill/>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&lt;someElement&gt;</a:t>
            </a:r>
          </a:p>
          <a:p>
            <a:r>
              <a:rPr lang="en-US" sz="1400" dirty="0">
                <a:solidFill>
                  <a:srgbClr val="000000"/>
                </a:solidFill>
                <a:latin typeface="Courier New" panose="02070309020205020404" pitchFamily="49" charset="0"/>
                <a:cs typeface="Courier New" panose="02070309020205020404" pitchFamily="49" charset="0"/>
              </a:rPr>
              <a:t>  &lt;xsl:attribute </a:t>
            </a:r>
          </a:p>
          <a:p>
            <a:r>
              <a:rPr lang="en-US" sz="1400" dirty="0">
                <a:solidFill>
                  <a:srgbClr val="000000"/>
                </a:solidFill>
                <a:latin typeface="Courier New" panose="02070309020205020404" pitchFamily="49" charset="0"/>
                <a:cs typeface="Courier New" panose="02070309020205020404" pitchFamily="49" charset="0"/>
              </a:rPr>
              <a:t>    name = "someName" &gt; </a:t>
            </a:r>
          </a:p>
          <a:p>
            <a:r>
              <a:rPr lang="en-US" sz="1400" dirty="0">
                <a:solidFill>
                  <a:srgbClr val="000000"/>
                </a:solidFill>
                <a:latin typeface="Courier New" panose="02070309020205020404" pitchFamily="49" charset="0"/>
                <a:cs typeface="Courier New" panose="02070309020205020404" pitchFamily="49" charset="0"/>
              </a:rPr>
              <a:t>  &lt;/xsl:attribute&gt;</a:t>
            </a:r>
            <a:br>
              <a:rPr lang="en-US" sz="1400" dirty="0">
                <a:solidFill>
                  <a:srgbClr val="000000"/>
                </a:solidFill>
                <a:latin typeface="Courier New" panose="02070309020205020404" pitchFamily="49" charset="0"/>
                <a:cs typeface="Courier New" panose="02070309020205020404" pitchFamily="49" charset="0"/>
              </a:rPr>
            </a:br>
            <a:r>
              <a:rPr lang="en-US" sz="1400" dirty="0">
                <a:solidFill>
                  <a:srgbClr val="000000"/>
                </a:solidFill>
                <a:latin typeface="Courier New" panose="02070309020205020404" pitchFamily="49" charset="0"/>
                <a:cs typeface="Courier New" panose="02070309020205020404" pitchFamily="49" charset="0"/>
              </a:rPr>
              <a:t>&lt;/someElement&gt; </a:t>
            </a:r>
          </a:p>
        </p:txBody>
      </p:sp>
      <p:cxnSp>
        <p:nvCxnSpPr>
          <p:cNvPr id="17" name="Straight Connector 16">
            <a:extLst>
              <a:ext uri="{FF2B5EF4-FFF2-40B4-BE49-F238E27FC236}">
                <a16:creationId xmlns:a16="http://schemas.microsoft.com/office/drawing/2014/main" id="{84EEDD99-5A6E-4BED-BB74-BE1618A8DA73}"/>
              </a:ext>
            </a:extLst>
          </p:cNvPr>
          <p:cNvCxnSpPr>
            <a:cxnSpLocks/>
          </p:cNvCxnSpPr>
          <p:nvPr/>
        </p:nvCxnSpPr>
        <p:spPr>
          <a:xfrm>
            <a:off x="5257800" y="1930404"/>
            <a:ext cx="914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9" name="Straight Connector 18">
            <a:extLst>
              <a:ext uri="{FF2B5EF4-FFF2-40B4-BE49-F238E27FC236}">
                <a16:creationId xmlns:a16="http://schemas.microsoft.com/office/drawing/2014/main" id="{EFD5B53B-139B-49F4-A3E8-A9EADC549988}"/>
              </a:ext>
            </a:extLst>
          </p:cNvPr>
          <p:cNvCxnSpPr>
            <a:cxnSpLocks/>
          </p:cNvCxnSpPr>
          <p:nvPr/>
        </p:nvCxnSpPr>
        <p:spPr>
          <a:xfrm>
            <a:off x="5257800" y="5105400"/>
            <a:ext cx="457200" cy="0"/>
          </a:xfrm>
          <a:prstGeom prst="line">
            <a:avLst/>
          </a:prstGeom>
          <a:ln>
            <a:headEnd type="non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21" name="Straight Connector 20">
            <a:extLst>
              <a:ext uri="{FF2B5EF4-FFF2-40B4-BE49-F238E27FC236}">
                <a16:creationId xmlns:a16="http://schemas.microsoft.com/office/drawing/2014/main" id="{2CF84626-3225-4569-B790-F60EB6852910}"/>
              </a:ext>
            </a:extLst>
          </p:cNvPr>
          <p:cNvCxnSpPr>
            <a:cxnSpLocks/>
          </p:cNvCxnSpPr>
          <p:nvPr/>
        </p:nvCxnSpPr>
        <p:spPr>
          <a:xfrm flipV="1">
            <a:off x="5257800" y="1930404"/>
            <a:ext cx="0" cy="3174996"/>
          </a:xfrm>
          <a:prstGeom prst="line">
            <a:avLst/>
          </a:prstGeom>
        </p:spPr>
        <p:style>
          <a:lnRef idx="1">
            <a:schemeClr val="accent3"/>
          </a:lnRef>
          <a:fillRef idx="0">
            <a:schemeClr val="accent3"/>
          </a:fillRef>
          <a:effectRef idx="0">
            <a:schemeClr val="accent3"/>
          </a:effectRef>
          <a:fontRef idx="minor">
            <a:schemeClr val="tx1"/>
          </a:fontRef>
        </p:style>
      </p:cxnSp>
      <p:cxnSp>
        <p:nvCxnSpPr>
          <p:cNvPr id="25" name="Straight Connector 24">
            <a:extLst>
              <a:ext uri="{FF2B5EF4-FFF2-40B4-BE49-F238E27FC236}">
                <a16:creationId xmlns:a16="http://schemas.microsoft.com/office/drawing/2014/main" id="{54C5DCFA-4BB1-4079-822F-A5AB3B148558}"/>
              </a:ext>
            </a:extLst>
          </p:cNvPr>
          <p:cNvCxnSpPr>
            <a:cxnSpLocks/>
          </p:cNvCxnSpPr>
          <p:nvPr/>
        </p:nvCxnSpPr>
        <p:spPr>
          <a:xfrm>
            <a:off x="8153400" y="2040468"/>
            <a:ext cx="16002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26" name="Straight Connector 25">
            <a:extLst>
              <a:ext uri="{FF2B5EF4-FFF2-40B4-BE49-F238E27FC236}">
                <a16:creationId xmlns:a16="http://schemas.microsoft.com/office/drawing/2014/main" id="{1D3FB26F-9115-4DAD-B64B-6159B6A7F2BD}"/>
              </a:ext>
            </a:extLst>
          </p:cNvPr>
          <p:cNvCxnSpPr>
            <a:cxnSpLocks/>
          </p:cNvCxnSpPr>
          <p:nvPr/>
        </p:nvCxnSpPr>
        <p:spPr>
          <a:xfrm>
            <a:off x="6718300" y="4876800"/>
            <a:ext cx="0" cy="152400"/>
          </a:xfrm>
          <a:prstGeom prst="line">
            <a:avLst/>
          </a:prstGeom>
          <a:ln>
            <a:headEnd type="non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27" name="Straight Connector 26">
            <a:extLst>
              <a:ext uri="{FF2B5EF4-FFF2-40B4-BE49-F238E27FC236}">
                <a16:creationId xmlns:a16="http://schemas.microsoft.com/office/drawing/2014/main" id="{A8907BEE-5378-4450-925A-D6B70C336CAF}"/>
              </a:ext>
            </a:extLst>
          </p:cNvPr>
          <p:cNvCxnSpPr>
            <a:cxnSpLocks/>
          </p:cNvCxnSpPr>
          <p:nvPr/>
        </p:nvCxnSpPr>
        <p:spPr>
          <a:xfrm flipV="1">
            <a:off x="9753600" y="2040468"/>
            <a:ext cx="0" cy="2836332"/>
          </a:xfrm>
          <a:prstGeom prst="line">
            <a:avLst/>
          </a:prstGeom>
        </p:spPr>
        <p:style>
          <a:lnRef idx="1">
            <a:schemeClr val="accent3"/>
          </a:lnRef>
          <a:fillRef idx="0">
            <a:schemeClr val="accent3"/>
          </a:fillRef>
          <a:effectRef idx="0">
            <a:schemeClr val="accent3"/>
          </a:effectRef>
          <a:fontRef idx="minor">
            <a:schemeClr val="tx1"/>
          </a:fontRef>
        </p:style>
      </p:cxnSp>
      <p:cxnSp>
        <p:nvCxnSpPr>
          <p:cNvPr id="30" name="Straight Connector 29">
            <a:extLst>
              <a:ext uri="{FF2B5EF4-FFF2-40B4-BE49-F238E27FC236}">
                <a16:creationId xmlns:a16="http://schemas.microsoft.com/office/drawing/2014/main" id="{AE2AA5F4-F03F-4D0F-A7AA-2C64ED7E2F9F}"/>
              </a:ext>
            </a:extLst>
          </p:cNvPr>
          <p:cNvCxnSpPr>
            <a:cxnSpLocks/>
          </p:cNvCxnSpPr>
          <p:nvPr/>
        </p:nvCxnSpPr>
        <p:spPr>
          <a:xfrm flipV="1">
            <a:off x="6705600" y="4876800"/>
            <a:ext cx="3048000" cy="1"/>
          </a:xfrm>
          <a:prstGeom prst="line">
            <a:avLst/>
          </a:prstGeom>
        </p:spPr>
        <p:style>
          <a:lnRef idx="1">
            <a:schemeClr val="accent3"/>
          </a:lnRef>
          <a:fillRef idx="0">
            <a:schemeClr val="accent3"/>
          </a:fillRef>
          <a:effectRef idx="0">
            <a:schemeClr val="accent3"/>
          </a:effectRef>
          <a:fontRef idx="minor">
            <a:schemeClr val="tx1"/>
          </a:fontRef>
        </p:style>
      </p:cxnSp>
      <p:cxnSp>
        <p:nvCxnSpPr>
          <p:cNvPr id="34" name="Straight Connector 33">
            <a:extLst>
              <a:ext uri="{FF2B5EF4-FFF2-40B4-BE49-F238E27FC236}">
                <a16:creationId xmlns:a16="http://schemas.microsoft.com/office/drawing/2014/main" id="{93E66AD2-9048-4534-A655-6E484C255EC2}"/>
              </a:ext>
            </a:extLst>
          </p:cNvPr>
          <p:cNvCxnSpPr>
            <a:cxnSpLocks/>
          </p:cNvCxnSpPr>
          <p:nvPr/>
        </p:nvCxnSpPr>
        <p:spPr>
          <a:xfrm>
            <a:off x="8458200" y="2175936"/>
            <a:ext cx="841626"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37" name="Straight Connector 36">
            <a:extLst>
              <a:ext uri="{FF2B5EF4-FFF2-40B4-BE49-F238E27FC236}">
                <a16:creationId xmlns:a16="http://schemas.microsoft.com/office/drawing/2014/main" id="{649F8BFF-4BE3-426B-BC9B-D6EF2C088B2A}"/>
              </a:ext>
            </a:extLst>
          </p:cNvPr>
          <p:cNvCxnSpPr>
            <a:cxnSpLocks/>
          </p:cNvCxnSpPr>
          <p:nvPr/>
        </p:nvCxnSpPr>
        <p:spPr>
          <a:xfrm flipV="1">
            <a:off x="9299826" y="2175936"/>
            <a:ext cx="0" cy="2624664"/>
          </a:xfrm>
          <a:prstGeom prst="line">
            <a:avLst/>
          </a:prstGeom>
        </p:spPr>
        <p:style>
          <a:lnRef idx="1">
            <a:schemeClr val="accent3"/>
          </a:lnRef>
          <a:fillRef idx="0">
            <a:schemeClr val="accent3"/>
          </a:fillRef>
          <a:effectRef idx="0">
            <a:schemeClr val="accent3"/>
          </a:effectRef>
          <a:fontRef idx="minor">
            <a:schemeClr val="tx1"/>
          </a:fontRef>
        </p:style>
      </p:cxnSp>
      <p:cxnSp>
        <p:nvCxnSpPr>
          <p:cNvPr id="39" name="Straight Connector 38">
            <a:extLst>
              <a:ext uri="{FF2B5EF4-FFF2-40B4-BE49-F238E27FC236}">
                <a16:creationId xmlns:a16="http://schemas.microsoft.com/office/drawing/2014/main" id="{73473EDF-ED7B-44AF-BDC0-F176EEE828DE}"/>
              </a:ext>
            </a:extLst>
          </p:cNvPr>
          <p:cNvCxnSpPr>
            <a:cxnSpLocks/>
          </p:cNvCxnSpPr>
          <p:nvPr/>
        </p:nvCxnSpPr>
        <p:spPr>
          <a:xfrm>
            <a:off x="7010400" y="4800599"/>
            <a:ext cx="2289426" cy="1"/>
          </a:xfrm>
          <a:prstGeom prst="line">
            <a:avLst/>
          </a:prstGeom>
        </p:spPr>
        <p:style>
          <a:lnRef idx="1">
            <a:schemeClr val="accent3"/>
          </a:lnRef>
          <a:fillRef idx="0">
            <a:schemeClr val="accent3"/>
          </a:fillRef>
          <a:effectRef idx="0">
            <a:schemeClr val="accent3"/>
          </a:effectRef>
          <a:fontRef idx="minor">
            <a:schemeClr val="tx1"/>
          </a:fontRef>
        </p:style>
      </p:cxnSp>
      <p:cxnSp>
        <p:nvCxnSpPr>
          <p:cNvPr id="41" name="Straight Connector 40">
            <a:extLst>
              <a:ext uri="{FF2B5EF4-FFF2-40B4-BE49-F238E27FC236}">
                <a16:creationId xmlns:a16="http://schemas.microsoft.com/office/drawing/2014/main" id="{78E12FF9-F1B5-4E24-AAD8-7F501E3279E7}"/>
              </a:ext>
            </a:extLst>
          </p:cNvPr>
          <p:cNvCxnSpPr>
            <a:cxnSpLocks/>
          </p:cNvCxnSpPr>
          <p:nvPr/>
        </p:nvCxnSpPr>
        <p:spPr>
          <a:xfrm>
            <a:off x="7010400" y="4800600"/>
            <a:ext cx="0" cy="228600"/>
          </a:xfrm>
          <a:prstGeom prst="line">
            <a:avLst/>
          </a:prstGeom>
          <a:ln>
            <a:headEnd type="none" w="med" len="med"/>
            <a:tailEnd type="triangle" w="med" len="med"/>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561077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B9E6-39CB-4D30-9E71-F4BC04B3745F}"/>
              </a:ext>
            </a:extLst>
          </p:cNvPr>
          <p:cNvSpPr>
            <a:spLocks noGrp="1"/>
          </p:cNvSpPr>
          <p:nvPr>
            <p:ph type="title"/>
          </p:nvPr>
        </p:nvSpPr>
        <p:spPr>
          <a:xfrm>
            <a:off x="228600" y="273050"/>
            <a:ext cx="1524000" cy="1162050"/>
          </a:xfrm>
        </p:spPr>
        <p:txBody>
          <a:bodyPr/>
          <a:lstStyle/>
          <a:p>
            <a:r>
              <a:rPr lang="en-US" dirty="0"/>
              <a:t>Source XML</a:t>
            </a:r>
            <a:br>
              <a:rPr lang="en-US" dirty="0"/>
            </a:br>
            <a:r>
              <a:rPr lang="en-US" dirty="0"/>
              <a:t>and XSL</a:t>
            </a:r>
          </a:p>
        </p:txBody>
      </p:sp>
      <p:sp>
        <p:nvSpPr>
          <p:cNvPr id="3" name="Content Placeholder 2">
            <a:extLst>
              <a:ext uri="{FF2B5EF4-FFF2-40B4-BE49-F238E27FC236}">
                <a16:creationId xmlns:a16="http://schemas.microsoft.com/office/drawing/2014/main" id="{2368C5EC-A5BB-4753-AB18-64B556B76046}"/>
              </a:ext>
            </a:extLst>
          </p:cNvPr>
          <p:cNvSpPr>
            <a:spLocks noGrp="1"/>
          </p:cNvSpPr>
          <p:nvPr>
            <p:ph idx="1"/>
          </p:nvPr>
        </p:nvSpPr>
        <p:spPr>
          <a:xfrm>
            <a:off x="1905000" y="273050"/>
            <a:ext cx="3429000" cy="6203950"/>
          </a:xfrm>
          <a:solidFill>
            <a:schemeClr val="bg1">
              <a:lumMod val="95000"/>
            </a:schemeClr>
          </a:solidFill>
        </p:spPr>
        <p:txBody>
          <a:bodyPr>
            <a:normAutofit fontScale="25000" lnSpcReduction="20000"/>
          </a:bodyPr>
          <a:lstStyle/>
          <a:p>
            <a:pPr marL="0" indent="0">
              <a:buNone/>
            </a:pPr>
            <a:r>
              <a:rPr lang="en-US" dirty="0"/>
              <a:t>&lt;?xml version="1.0" encoding="UTF-8"?&gt;</a:t>
            </a:r>
            <a:br>
              <a:rPr lang="en-US" dirty="0"/>
            </a:br>
            <a:endParaRPr lang="en-US" dirty="0"/>
          </a:p>
          <a:p>
            <a:pPr marL="0" indent="0">
              <a:buNone/>
            </a:pPr>
            <a:r>
              <a:rPr lang="en-US" dirty="0"/>
              <a:t>&lt;rosters season="2021"&gt;</a:t>
            </a:r>
          </a:p>
          <a:p>
            <a:pPr marL="0" indent="0">
              <a:buNone/>
            </a:pPr>
            <a:r>
              <a:rPr lang="en-US" dirty="0"/>
              <a:t>   &lt;team name="Boston Bruins" division="MassMutual East"&gt;</a:t>
            </a:r>
          </a:p>
          <a:p>
            <a:pPr marL="0" indent="0">
              <a:buNone/>
            </a:pPr>
            <a:r>
              <a:rPr lang="en-US" dirty="0"/>
              <a:t>      &lt;date&gt;2021-02-19&lt;/date&gt;</a:t>
            </a:r>
          </a:p>
          <a:p>
            <a:pPr marL="0" indent="0">
              <a:buNone/>
            </a:pPr>
            <a:r>
              <a:rPr lang="en-US" dirty="0"/>
              <a:t>      &lt;team-info&gt;</a:t>
            </a:r>
          </a:p>
          <a:p>
            <a:pPr marL="0" indent="0">
              <a:buNone/>
            </a:pPr>
            <a:r>
              <a:rPr lang="en-US" dirty="0"/>
              <a:t>         &lt;city&gt;Boston&lt;/city&gt;</a:t>
            </a:r>
          </a:p>
          <a:p>
            <a:pPr marL="0" indent="0">
              <a:buNone/>
            </a:pPr>
            <a:r>
              <a:rPr lang="en-US" dirty="0"/>
              <a:t>         &lt;country&gt;USA&lt;/country&gt;</a:t>
            </a:r>
          </a:p>
          <a:p>
            <a:pPr marL="0" indent="0">
              <a:buNone/>
            </a:pPr>
            <a:r>
              <a:rPr lang="en-US" dirty="0"/>
              <a:t>         &lt;coach&gt;Bruce Cassidy&lt;/coach&gt;</a:t>
            </a:r>
          </a:p>
          <a:p>
            <a:pPr marL="0" indent="0">
              <a:buNone/>
            </a:pPr>
            <a:r>
              <a:rPr lang="en-US" dirty="0"/>
              <a:t>      &lt;/team-info&gt;</a:t>
            </a:r>
          </a:p>
          <a:p>
            <a:pPr marL="0" indent="0">
              <a:buNone/>
            </a:pPr>
            <a:r>
              <a:rPr lang="en-US" dirty="0"/>
              <a:t>      &lt;season-info&gt;</a:t>
            </a:r>
          </a:p>
          <a:p>
            <a:pPr marL="0" indent="0">
              <a:buNone/>
            </a:pPr>
            <a:r>
              <a:rPr lang="en-US" dirty="0"/>
              <a:t>         &lt;gp&gt;15&lt;/gp&gt;</a:t>
            </a:r>
          </a:p>
          <a:p>
            <a:pPr marL="0" indent="0">
              <a:buNone/>
            </a:pPr>
            <a:r>
              <a:rPr lang="en-US" dirty="0"/>
              <a:t>         &lt;pts w="10" l="3" ot="2"&gt;22&lt;/pts&gt;</a:t>
            </a:r>
          </a:p>
          <a:p>
            <a:pPr marL="0" indent="0">
              <a:buNone/>
            </a:pPr>
            <a:r>
              <a:rPr lang="en-US" dirty="0"/>
              <a:t>      &lt;/season-info&gt;</a:t>
            </a:r>
          </a:p>
          <a:p>
            <a:pPr marL="0" indent="0">
              <a:buNone/>
            </a:pPr>
            <a:r>
              <a:rPr lang="en-US" dirty="0"/>
              <a:t>      &lt;player num="63"&gt;</a:t>
            </a:r>
          </a:p>
          <a:p>
            <a:pPr marL="0" indent="0">
              <a:buNone/>
            </a:pPr>
            <a:r>
              <a:rPr lang="en-US" dirty="0"/>
              <a:t>         &lt;firstname&gt;Brad&lt;/firstname&gt;</a:t>
            </a:r>
          </a:p>
          <a:p>
            <a:pPr marL="0" indent="0">
              <a:buNone/>
            </a:pPr>
            <a:r>
              <a:rPr lang="en-US" dirty="0"/>
              <a:t>         &lt;lastname&gt;Marchand&lt;/lastname&gt;</a:t>
            </a:r>
          </a:p>
          <a:p>
            <a:pPr marL="0" indent="0">
              <a:buNone/>
            </a:pPr>
            <a:r>
              <a:rPr lang="en-US" dirty="0"/>
              <a:t>         &lt;position&gt;Forward&lt;/position&gt;</a:t>
            </a:r>
          </a:p>
          <a:p>
            <a:pPr marL="0" indent="0">
              <a:buNone/>
            </a:pPr>
            <a:r>
              <a:rPr lang="en-US" dirty="0"/>
              <a:t>         &lt;assistantcaptain/&gt;</a:t>
            </a:r>
          </a:p>
          <a:p>
            <a:pPr marL="0" indent="0">
              <a:buNone/>
            </a:pPr>
            <a:r>
              <a:rPr lang="en-US" dirty="0"/>
              <a:t>         &lt;points&gt;</a:t>
            </a:r>
          </a:p>
          <a:p>
            <a:pPr marL="0" indent="0">
              <a:buNone/>
            </a:pPr>
            <a:r>
              <a:rPr lang="en-US" dirty="0"/>
              <a:t>            &lt;goals&gt;9&lt;/goals&gt;</a:t>
            </a:r>
          </a:p>
          <a:p>
            <a:pPr marL="0" indent="0">
              <a:buNone/>
            </a:pPr>
            <a:r>
              <a:rPr lang="en-US" dirty="0"/>
              <a:t>            &lt;assists&gt;10&lt;/assists&gt;</a:t>
            </a:r>
          </a:p>
          <a:p>
            <a:pPr marL="0" indent="0">
              <a:buNone/>
            </a:pPr>
            <a:r>
              <a:rPr lang="en-US" dirty="0"/>
              <a:t>         &lt;/points&gt;</a:t>
            </a:r>
          </a:p>
          <a:p>
            <a:pPr marL="0" indent="0">
              <a:buNone/>
            </a:pPr>
            <a:r>
              <a:rPr lang="en-US" dirty="0"/>
              <a:t>      &lt;/player&gt;</a:t>
            </a:r>
          </a:p>
          <a:p>
            <a:pPr marL="0" indent="0">
              <a:buNone/>
            </a:pPr>
            <a:r>
              <a:rPr lang="en-US" dirty="0"/>
              <a:t>      &lt;player num="37"&gt;</a:t>
            </a:r>
          </a:p>
          <a:p>
            <a:pPr marL="0" indent="0">
              <a:buNone/>
            </a:pPr>
            <a:r>
              <a:rPr lang="en-US" dirty="0"/>
              <a:t>         &lt;firstname&gt;Patrice&lt;/firstname&gt;</a:t>
            </a:r>
          </a:p>
          <a:p>
            <a:pPr marL="0" indent="0">
              <a:buNone/>
            </a:pPr>
            <a:r>
              <a:rPr lang="en-US" dirty="0"/>
              <a:t>         &lt;lastname&gt;Bergeron&lt;/lastname&gt;</a:t>
            </a:r>
          </a:p>
          <a:p>
            <a:pPr marL="0" indent="0">
              <a:buNone/>
            </a:pPr>
            <a:r>
              <a:rPr lang="en-US" dirty="0"/>
              <a:t>         &lt;position&gt;Forward&lt;/position&gt;</a:t>
            </a:r>
          </a:p>
          <a:p>
            <a:pPr marL="0" indent="0">
              <a:buNone/>
            </a:pPr>
            <a:r>
              <a:rPr lang="en-US" dirty="0"/>
              <a:t>         &lt;captain/&gt;</a:t>
            </a:r>
          </a:p>
          <a:p>
            <a:pPr marL="0" indent="0">
              <a:buNone/>
            </a:pPr>
            <a:r>
              <a:rPr lang="en-US" dirty="0"/>
              <a:t>         &lt;points&gt;</a:t>
            </a:r>
          </a:p>
          <a:p>
            <a:pPr marL="0" indent="0">
              <a:buNone/>
            </a:pPr>
            <a:r>
              <a:rPr lang="en-US" dirty="0"/>
              <a:t>            &lt;goals&gt;7&lt;/goals&gt;</a:t>
            </a:r>
          </a:p>
          <a:p>
            <a:pPr marL="0" indent="0">
              <a:buNone/>
            </a:pPr>
            <a:r>
              <a:rPr lang="en-US" dirty="0"/>
              <a:t>            &lt;assists&gt;11&lt;/assists&gt;</a:t>
            </a:r>
          </a:p>
          <a:p>
            <a:pPr marL="0" indent="0">
              <a:buNone/>
            </a:pPr>
            <a:r>
              <a:rPr lang="en-US" dirty="0"/>
              <a:t>         &lt;/points&gt;</a:t>
            </a:r>
          </a:p>
          <a:p>
            <a:pPr marL="0" indent="0">
              <a:buNone/>
            </a:pPr>
            <a:r>
              <a:rPr lang="en-US" dirty="0"/>
              <a:t>      &lt;/player&gt;</a:t>
            </a:r>
          </a:p>
          <a:p>
            <a:pPr marL="0" indent="0">
              <a:buNone/>
            </a:pPr>
            <a:r>
              <a:rPr lang="en-US" dirty="0"/>
              <a:t>      …</a:t>
            </a:r>
          </a:p>
          <a:p>
            <a:pPr marL="0" indent="0">
              <a:buNone/>
            </a:pPr>
            <a:r>
              <a:rPr lang="en-US" dirty="0"/>
              <a:t>      &lt;player num="40"&gt;</a:t>
            </a:r>
          </a:p>
          <a:p>
            <a:pPr marL="0" indent="0">
              <a:buNone/>
            </a:pPr>
            <a:r>
              <a:rPr lang="en-US" dirty="0"/>
              <a:t>         &lt;firstname&gt;Tuuka&lt;/firstname&gt;</a:t>
            </a:r>
          </a:p>
          <a:p>
            <a:pPr marL="0" indent="0">
              <a:buNone/>
            </a:pPr>
            <a:r>
              <a:rPr lang="en-US" dirty="0"/>
              <a:t>         &lt;lastname&gt;Rask&lt;/lastname&gt;</a:t>
            </a:r>
          </a:p>
          <a:p>
            <a:pPr marL="0" indent="0">
              <a:buNone/>
            </a:pPr>
            <a:r>
              <a:rPr lang="en-US" dirty="0"/>
              <a:t>         &lt;position&gt;Goalie&lt;/position&gt;</a:t>
            </a:r>
          </a:p>
          <a:p>
            <a:pPr marL="0" indent="0">
              <a:buNone/>
            </a:pPr>
            <a:r>
              <a:rPr lang="en-US" dirty="0"/>
              <a:t>         &lt;points&gt;</a:t>
            </a:r>
          </a:p>
          <a:p>
            <a:pPr marL="0" indent="0">
              <a:buNone/>
            </a:pPr>
            <a:r>
              <a:rPr lang="en-US" dirty="0"/>
              <a:t>            &lt;goals&gt;0&lt;/goals&gt;</a:t>
            </a:r>
          </a:p>
          <a:p>
            <a:pPr marL="0" indent="0">
              <a:buNone/>
            </a:pPr>
            <a:r>
              <a:rPr lang="en-US" dirty="0"/>
              <a:t>            &lt;assists&gt;0&lt;/assists&gt;</a:t>
            </a:r>
          </a:p>
          <a:p>
            <a:pPr marL="0" indent="0">
              <a:buNone/>
            </a:pPr>
            <a:r>
              <a:rPr lang="en-US" dirty="0"/>
              <a:t>         &lt;/points&gt;</a:t>
            </a:r>
          </a:p>
          <a:p>
            <a:pPr marL="0" indent="0">
              <a:buNone/>
            </a:pPr>
            <a:r>
              <a:rPr lang="en-US" dirty="0"/>
              <a:t>         &lt;stats&gt;</a:t>
            </a:r>
          </a:p>
          <a:p>
            <a:pPr marL="0" indent="0">
              <a:buNone/>
            </a:pPr>
            <a:r>
              <a:rPr lang="en-US" dirty="0"/>
              <a:t>            &lt;GA&gt;23&lt;/GA&gt;</a:t>
            </a:r>
          </a:p>
          <a:p>
            <a:pPr marL="0" indent="0">
              <a:buNone/>
            </a:pPr>
            <a:r>
              <a:rPr lang="en-US" dirty="0"/>
              <a:t>            &lt;SV&gt;0.906&lt;/SV&gt;</a:t>
            </a:r>
          </a:p>
          <a:p>
            <a:pPr marL="0" indent="0">
              <a:buNone/>
            </a:pPr>
            <a:r>
              <a:rPr lang="en-US" dirty="0"/>
              <a:t>         &lt;/stats&gt;</a:t>
            </a:r>
          </a:p>
          <a:p>
            <a:pPr marL="0" indent="0">
              <a:buNone/>
            </a:pPr>
            <a:r>
              <a:rPr lang="en-US" dirty="0"/>
              <a:t>      &lt;/player&gt;</a:t>
            </a:r>
          </a:p>
          <a:p>
            <a:pPr marL="0" indent="0">
              <a:buNone/>
            </a:pPr>
            <a:r>
              <a:rPr lang="en-US" dirty="0"/>
              <a:t>   &lt;/team&gt;</a:t>
            </a:r>
          </a:p>
          <a:p>
            <a:pPr marL="0" indent="0">
              <a:buNone/>
            </a:pPr>
            <a:r>
              <a:rPr lang="en-US" dirty="0"/>
              <a:t>&lt;/rosters&gt;</a:t>
            </a:r>
          </a:p>
        </p:txBody>
      </p:sp>
      <p:sp>
        <p:nvSpPr>
          <p:cNvPr id="5" name="Date Placeholder 4">
            <a:extLst>
              <a:ext uri="{FF2B5EF4-FFF2-40B4-BE49-F238E27FC236}">
                <a16:creationId xmlns:a16="http://schemas.microsoft.com/office/drawing/2014/main" id="{40BB93B2-71F4-47C0-8BE7-B15248A53677}"/>
              </a:ext>
            </a:extLst>
          </p:cNvPr>
          <p:cNvSpPr>
            <a:spLocks noGrp="1"/>
          </p:cNvSpPr>
          <p:nvPr>
            <p:ph type="dt" sz="half" idx="10"/>
          </p:nvPr>
        </p:nvSpPr>
        <p:spPr/>
        <p:txBody>
          <a:bodyPr/>
          <a:lstStyle/>
          <a:p>
            <a:r>
              <a:rPr lang="en-US"/>
              <a:t>XML/XSL</a:t>
            </a:r>
            <a:endParaRPr lang="en-US" dirty="0"/>
          </a:p>
        </p:txBody>
      </p:sp>
      <p:sp>
        <p:nvSpPr>
          <p:cNvPr id="6" name="Footer Placeholder 5">
            <a:extLst>
              <a:ext uri="{FF2B5EF4-FFF2-40B4-BE49-F238E27FC236}">
                <a16:creationId xmlns:a16="http://schemas.microsoft.com/office/drawing/2014/main" id="{8FD12F00-15A2-43B6-A4AB-9196D013CE18}"/>
              </a:ext>
            </a:extLst>
          </p:cNvPr>
          <p:cNvSpPr>
            <a:spLocks noGrp="1"/>
          </p:cNvSpPr>
          <p:nvPr>
            <p:ph type="ftr" sz="quarter" idx="11"/>
          </p:nvPr>
        </p:nvSpPr>
        <p:spPr/>
        <p:txBody>
          <a:bodyPr/>
          <a:lstStyle/>
          <a:p>
            <a:r>
              <a:rPr lang="en-US"/>
              <a:t>Information Transformation with XSL</a:t>
            </a:r>
            <a:endParaRPr lang="en-US" dirty="0"/>
          </a:p>
        </p:txBody>
      </p:sp>
      <p:sp>
        <p:nvSpPr>
          <p:cNvPr id="7" name="Slide Number Placeholder 6">
            <a:extLst>
              <a:ext uri="{FF2B5EF4-FFF2-40B4-BE49-F238E27FC236}">
                <a16:creationId xmlns:a16="http://schemas.microsoft.com/office/drawing/2014/main" id="{34FE27F8-7C3A-4B2B-AA9A-F2E6A864D736}"/>
              </a:ext>
            </a:extLst>
          </p:cNvPr>
          <p:cNvSpPr>
            <a:spLocks noGrp="1"/>
          </p:cNvSpPr>
          <p:nvPr>
            <p:ph type="sldNum" sz="quarter" idx="12"/>
          </p:nvPr>
        </p:nvSpPr>
        <p:spPr/>
        <p:txBody>
          <a:bodyPr/>
          <a:lstStyle/>
          <a:p>
            <a:fld id="{C0F4FBFA-1248-4AAF-9253-30F121885773}" type="slidenum">
              <a:rPr lang="en-US" smtClean="0"/>
              <a:t>29</a:t>
            </a:fld>
            <a:endParaRPr lang="en-US"/>
          </a:p>
        </p:txBody>
      </p:sp>
      <p:sp>
        <p:nvSpPr>
          <p:cNvPr id="8" name="Content Placeholder 2">
            <a:extLst>
              <a:ext uri="{FF2B5EF4-FFF2-40B4-BE49-F238E27FC236}">
                <a16:creationId xmlns:a16="http://schemas.microsoft.com/office/drawing/2014/main" id="{391D0DC7-FD07-42A7-AC19-73F6F21FA5EB}"/>
              </a:ext>
            </a:extLst>
          </p:cNvPr>
          <p:cNvSpPr txBox="1">
            <a:spLocks/>
          </p:cNvSpPr>
          <p:nvPr/>
        </p:nvSpPr>
        <p:spPr>
          <a:xfrm>
            <a:off x="5715000" y="273050"/>
            <a:ext cx="4800600" cy="6203950"/>
          </a:xfrm>
          <a:prstGeom prst="rect">
            <a:avLst/>
          </a:prstGeom>
          <a:solidFill>
            <a:schemeClr val="accent4">
              <a:lumMod val="20000"/>
              <a:lumOff val="80000"/>
            </a:schemeClr>
          </a:solidFill>
        </p:spPr>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t>&lt;?xml version="1.0"?&gt;</a:t>
            </a:r>
          </a:p>
          <a:p>
            <a:pPr marL="0" indent="0">
              <a:buNone/>
            </a:pPr>
            <a:endParaRPr lang="en-US" dirty="0"/>
          </a:p>
          <a:p>
            <a:pPr marL="0" indent="0">
              <a:buNone/>
            </a:pPr>
            <a:r>
              <a:rPr lang="en-US" dirty="0"/>
              <a:t>&lt;xsl:stylesheet</a:t>
            </a:r>
          </a:p>
          <a:p>
            <a:pPr marL="0" indent="0">
              <a:buNone/>
            </a:pPr>
            <a:r>
              <a:rPr lang="en-US" dirty="0"/>
              <a:t>    version="1.0"</a:t>
            </a:r>
          </a:p>
          <a:p>
            <a:pPr marL="0" indent="0">
              <a:buNone/>
            </a:pPr>
            <a:r>
              <a:rPr lang="en-US" dirty="0"/>
              <a:t>    xmlns:xsl="http://www.w3.org/1999/XSL/Transform"&gt;</a:t>
            </a:r>
          </a:p>
          <a:p>
            <a:pPr marL="0" indent="0">
              <a:buNone/>
            </a:pPr>
            <a:r>
              <a:rPr lang="en-US" dirty="0"/>
              <a:t>    </a:t>
            </a:r>
          </a:p>
          <a:p>
            <a:pPr marL="0" indent="0">
              <a:buNone/>
            </a:pPr>
            <a:r>
              <a:rPr lang="en-US" dirty="0"/>
              <a:t>  &lt;xsl:template match="//team[@name='Boston Bruins']"&gt;</a:t>
            </a:r>
          </a:p>
          <a:p>
            <a:pPr marL="0" indent="0">
              <a:buNone/>
            </a:pPr>
            <a:r>
              <a:rPr lang="en-US" dirty="0"/>
              <a:t>    &lt;roster&gt;</a:t>
            </a:r>
          </a:p>
          <a:p>
            <a:pPr marL="0" indent="0">
              <a:buNone/>
            </a:pPr>
            <a:r>
              <a:rPr lang="en-US" dirty="0"/>
              <a:t>      &lt;xsl:for-each select="player"&gt;</a:t>
            </a:r>
          </a:p>
          <a:p>
            <a:pPr marL="0" indent="0">
              <a:buNone/>
            </a:pPr>
            <a:r>
              <a:rPr lang="en-US" dirty="0"/>
              <a:t>        &lt;xsl:if test = "position != 'Goalie'"&gt;</a:t>
            </a:r>
          </a:p>
          <a:p>
            <a:pPr marL="0" indent="0">
              <a:buNone/>
            </a:pPr>
            <a:r>
              <a:rPr lang="en-US" dirty="0"/>
              <a:t>          &lt;row&gt;</a:t>
            </a:r>
          </a:p>
          <a:p>
            <a:pPr marL="0" indent="0">
              <a:buNone/>
            </a:pPr>
            <a:r>
              <a:rPr lang="en-US" dirty="0"/>
              <a:t>            &lt;name&gt;</a:t>
            </a:r>
          </a:p>
          <a:p>
            <a:pPr marL="0" indent="0">
              <a:buNone/>
            </a:pPr>
            <a:r>
              <a:rPr lang="en-US" dirty="0"/>
              <a:t>              &lt;xsl:attribute name="number"&gt;</a:t>
            </a:r>
          </a:p>
          <a:p>
            <a:pPr marL="0" indent="0">
              <a:buNone/>
            </a:pPr>
            <a:r>
              <a:rPr lang="en-US" dirty="0"/>
              <a:t>                &lt;xsl:value-of select="./@num" /&gt;</a:t>
            </a:r>
          </a:p>
          <a:p>
            <a:pPr marL="0" indent="0">
              <a:buNone/>
            </a:pPr>
            <a:r>
              <a:rPr lang="en-US" dirty="0"/>
              <a:t>              &lt;/xsl:attribute&gt;</a:t>
            </a:r>
          </a:p>
          <a:p>
            <a:pPr marL="0" indent="0">
              <a:buNone/>
            </a:pPr>
            <a:r>
              <a:rPr lang="en-US" dirty="0"/>
              <a:t>              &lt;xsl:value-of select="lastname" /&gt;</a:t>
            </a:r>
          </a:p>
          <a:p>
            <a:pPr marL="0" indent="0">
              <a:buNone/>
            </a:pPr>
            <a:r>
              <a:rPr lang="en-US" dirty="0"/>
              <a:t>            &lt;/name&gt;</a:t>
            </a:r>
          </a:p>
          <a:p>
            <a:pPr marL="0" indent="0">
              <a:buNone/>
            </a:pPr>
            <a:r>
              <a:rPr lang="en-US" dirty="0"/>
              <a:t>            &lt;goals&gt;</a:t>
            </a:r>
          </a:p>
          <a:p>
            <a:pPr marL="0" indent="0">
              <a:buNone/>
            </a:pPr>
            <a:r>
              <a:rPr lang="en-US" dirty="0"/>
              <a:t>              &lt;xsl:value-of select="points/goals" /&gt;</a:t>
            </a:r>
          </a:p>
          <a:p>
            <a:pPr marL="0" indent="0">
              <a:buNone/>
            </a:pPr>
            <a:r>
              <a:rPr lang="en-US" dirty="0"/>
              <a:t>            &lt;/goals&gt;</a:t>
            </a:r>
          </a:p>
          <a:p>
            <a:pPr marL="0" indent="0">
              <a:buNone/>
            </a:pPr>
            <a:r>
              <a:rPr lang="en-US" dirty="0"/>
              <a:t>            &lt;assists&gt;</a:t>
            </a:r>
          </a:p>
          <a:p>
            <a:pPr marL="0" indent="0">
              <a:buNone/>
            </a:pPr>
            <a:r>
              <a:rPr lang="en-US" dirty="0"/>
              <a:t>              &lt;xsl:value-of select="points/assists" /&gt;</a:t>
            </a:r>
          </a:p>
          <a:p>
            <a:pPr marL="0" indent="0">
              <a:buNone/>
            </a:pPr>
            <a:r>
              <a:rPr lang="en-US" dirty="0"/>
              <a:t>            &lt;/assists&gt;</a:t>
            </a:r>
          </a:p>
          <a:p>
            <a:pPr marL="0" indent="0">
              <a:buNone/>
            </a:pPr>
            <a:r>
              <a:rPr lang="en-US" dirty="0"/>
              <a:t>          &lt;/row&gt;</a:t>
            </a:r>
          </a:p>
          <a:p>
            <a:pPr marL="0" indent="0">
              <a:buNone/>
            </a:pPr>
            <a:r>
              <a:rPr lang="en-US" dirty="0"/>
              <a:t>        &lt;/xsl:if&gt;</a:t>
            </a:r>
          </a:p>
          <a:p>
            <a:pPr marL="0" indent="0">
              <a:buNone/>
            </a:pPr>
            <a:r>
              <a:rPr lang="en-US" dirty="0"/>
              <a:t>      &lt;/xsl:for-each&gt;</a:t>
            </a:r>
          </a:p>
          <a:p>
            <a:pPr marL="0" indent="0">
              <a:buNone/>
            </a:pPr>
            <a:r>
              <a:rPr lang="en-US" dirty="0"/>
              <a:t>    &lt;/roster&gt;  </a:t>
            </a:r>
          </a:p>
          <a:p>
            <a:pPr marL="0" indent="0">
              <a:buNone/>
            </a:pPr>
            <a:r>
              <a:rPr lang="en-US" dirty="0"/>
              <a:t>  &lt;/xsl:template&gt;</a:t>
            </a:r>
          </a:p>
          <a:p>
            <a:pPr marL="0" indent="0">
              <a:buNone/>
            </a:pPr>
            <a:r>
              <a:rPr lang="en-US" dirty="0"/>
              <a:t>  </a:t>
            </a:r>
          </a:p>
          <a:p>
            <a:pPr marL="0" indent="0">
              <a:buNone/>
            </a:pPr>
            <a:r>
              <a:rPr lang="en-US" dirty="0"/>
              <a:t>&lt;/xsl:stylesheet&gt;</a:t>
            </a:r>
          </a:p>
        </p:txBody>
      </p:sp>
    </p:spTree>
    <p:extLst>
      <p:ext uri="{BB962C8B-B14F-4D97-AF65-F5344CB8AC3E}">
        <p14:creationId xmlns:p14="http://schemas.microsoft.com/office/powerpoint/2010/main" val="116394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Need for Transforming Information Structures</a:t>
            </a:r>
          </a:p>
        </p:txBody>
      </p:sp>
      <p:sp>
        <p:nvSpPr>
          <p:cNvPr id="7" name="Text Placeholder 6"/>
          <p:cNvSpPr>
            <a:spLocks noGrp="1"/>
          </p:cNvSpPr>
          <p:nvPr>
            <p:ph type="body" idx="1"/>
          </p:nvPr>
        </p:nvSpPr>
        <p:spPr/>
        <p:txBody>
          <a:bodyPr/>
          <a:lstStyle/>
          <a:p>
            <a:r>
              <a:rPr lang="en-US" dirty="0"/>
              <a:t>Information Transformation with XSL</a:t>
            </a:r>
          </a:p>
        </p:txBody>
      </p:sp>
      <p:sp>
        <p:nvSpPr>
          <p:cNvPr id="3" name="Footer Placeholder 2"/>
          <p:cNvSpPr>
            <a:spLocks noGrp="1"/>
          </p:cNvSpPr>
          <p:nvPr>
            <p:ph type="ftr" sz="quarter" idx="11"/>
          </p:nvPr>
        </p:nvSpPr>
        <p:spPr/>
        <p:txBody>
          <a:bodyPr/>
          <a:lstStyle/>
          <a:p>
            <a:r>
              <a:rPr lang="en-US" dirty="0"/>
              <a:t>Information Transformation with XSL</a:t>
            </a:r>
          </a:p>
        </p:txBody>
      </p:sp>
      <p:sp>
        <p:nvSpPr>
          <p:cNvPr id="8" name="Slide Number Placeholder 7"/>
          <p:cNvSpPr>
            <a:spLocks noGrp="1"/>
          </p:cNvSpPr>
          <p:nvPr>
            <p:ph type="sldNum" sz="quarter" idx="12"/>
          </p:nvPr>
        </p:nvSpPr>
        <p:spPr/>
        <p:txBody>
          <a:bodyPr/>
          <a:lstStyle/>
          <a:p>
            <a:fld id="{C0F4FBFA-1248-4AAF-9253-30F121885773}" type="slidenum">
              <a:rPr lang="en-US" smtClean="0"/>
              <a:t>3</a:t>
            </a:fld>
            <a:endParaRPr lang="en-US"/>
          </a:p>
        </p:txBody>
      </p:sp>
      <p:sp>
        <p:nvSpPr>
          <p:cNvPr id="2" name="Date Placeholder 1"/>
          <p:cNvSpPr>
            <a:spLocks noGrp="1"/>
          </p:cNvSpPr>
          <p:nvPr>
            <p:ph type="dt" sz="half" idx="10"/>
          </p:nvPr>
        </p:nvSpPr>
        <p:spPr/>
        <p:txBody>
          <a:bodyPr/>
          <a:lstStyle/>
          <a:p>
            <a:r>
              <a:rPr lang="en-US" dirty="0"/>
              <a:t>XML/XSL</a:t>
            </a:r>
          </a:p>
        </p:txBody>
      </p:sp>
    </p:spTree>
    <p:extLst>
      <p:ext uri="{BB962C8B-B14F-4D97-AF65-F5344CB8AC3E}">
        <p14:creationId xmlns:p14="http://schemas.microsoft.com/office/powerpoint/2010/main" val="1592115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B9E6-39CB-4D30-9E71-F4BC04B3745F}"/>
              </a:ext>
            </a:extLst>
          </p:cNvPr>
          <p:cNvSpPr>
            <a:spLocks noGrp="1"/>
          </p:cNvSpPr>
          <p:nvPr>
            <p:ph type="title"/>
          </p:nvPr>
        </p:nvSpPr>
        <p:spPr>
          <a:xfrm>
            <a:off x="685800" y="304800"/>
            <a:ext cx="2895600" cy="1162050"/>
          </a:xfrm>
        </p:spPr>
        <p:txBody>
          <a:bodyPr/>
          <a:lstStyle/>
          <a:p>
            <a:r>
              <a:rPr lang="en-US" dirty="0"/>
              <a:t>Target / Output XML</a:t>
            </a:r>
          </a:p>
        </p:txBody>
      </p:sp>
      <p:sp>
        <p:nvSpPr>
          <p:cNvPr id="5" name="Date Placeholder 4">
            <a:extLst>
              <a:ext uri="{FF2B5EF4-FFF2-40B4-BE49-F238E27FC236}">
                <a16:creationId xmlns:a16="http://schemas.microsoft.com/office/drawing/2014/main" id="{40BB93B2-71F4-47C0-8BE7-B15248A53677}"/>
              </a:ext>
            </a:extLst>
          </p:cNvPr>
          <p:cNvSpPr>
            <a:spLocks noGrp="1"/>
          </p:cNvSpPr>
          <p:nvPr>
            <p:ph type="dt" sz="half" idx="10"/>
          </p:nvPr>
        </p:nvSpPr>
        <p:spPr/>
        <p:txBody>
          <a:bodyPr/>
          <a:lstStyle/>
          <a:p>
            <a:r>
              <a:rPr lang="en-US"/>
              <a:t>XML/XSL</a:t>
            </a:r>
            <a:endParaRPr lang="en-US" dirty="0"/>
          </a:p>
        </p:txBody>
      </p:sp>
      <p:sp>
        <p:nvSpPr>
          <p:cNvPr id="6" name="Footer Placeholder 5">
            <a:extLst>
              <a:ext uri="{FF2B5EF4-FFF2-40B4-BE49-F238E27FC236}">
                <a16:creationId xmlns:a16="http://schemas.microsoft.com/office/drawing/2014/main" id="{8FD12F00-15A2-43B6-A4AB-9196D013CE18}"/>
              </a:ext>
            </a:extLst>
          </p:cNvPr>
          <p:cNvSpPr>
            <a:spLocks noGrp="1"/>
          </p:cNvSpPr>
          <p:nvPr>
            <p:ph type="ftr" sz="quarter" idx="11"/>
          </p:nvPr>
        </p:nvSpPr>
        <p:spPr/>
        <p:txBody>
          <a:bodyPr/>
          <a:lstStyle/>
          <a:p>
            <a:r>
              <a:rPr lang="en-US"/>
              <a:t>Information Transformation with XSL</a:t>
            </a:r>
            <a:endParaRPr lang="en-US" dirty="0"/>
          </a:p>
        </p:txBody>
      </p:sp>
      <p:sp>
        <p:nvSpPr>
          <p:cNvPr id="7" name="Slide Number Placeholder 6">
            <a:extLst>
              <a:ext uri="{FF2B5EF4-FFF2-40B4-BE49-F238E27FC236}">
                <a16:creationId xmlns:a16="http://schemas.microsoft.com/office/drawing/2014/main" id="{34FE27F8-7C3A-4B2B-AA9A-F2E6A864D736}"/>
              </a:ext>
            </a:extLst>
          </p:cNvPr>
          <p:cNvSpPr>
            <a:spLocks noGrp="1"/>
          </p:cNvSpPr>
          <p:nvPr>
            <p:ph type="sldNum" sz="quarter" idx="12"/>
          </p:nvPr>
        </p:nvSpPr>
        <p:spPr/>
        <p:txBody>
          <a:bodyPr/>
          <a:lstStyle/>
          <a:p>
            <a:fld id="{C0F4FBFA-1248-4AAF-9253-30F121885773}" type="slidenum">
              <a:rPr lang="en-US" smtClean="0"/>
              <a:t>30</a:t>
            </a:fld>
            <a:endParaRPr lang="en-US"/>
          </a:p>
        </p:txBody>
      </p:sp>
      <p:sp>
        <p:nvSpPr>
          <p:cNvPr id="8" name="Content Placeholder 2">
            <a:extLst>
              <a:ext uri="{FF2B5EF4-FFF2-40B4-BE49-F238E27FC236}">
                <a16:creationId xmlns:a16="http://schemas.microsoft.com/office/drawing/2014/main" id="{391D0DC7-FD07-42A7-AC19-73F6F21FA5EB}"/>
              </a:ext>
            </a:extLst>
          </p:cNvPr>
          <p:cNvSpPr txBox="1">
            <a:spLocks/>
          </p:cNvSpPr>
          <p:nvPr/>
        </p:nvSpPr>
        <p:spPr>
          <a:xfrm>
            <a:off x="5715000" y="762000"/>
            <a:ext cx="5410200" cy="5181600"/>
          </a:xfrm>
          <a:prstGeom prst="rect">
            <a:avLst/>
          </a:prstGeom>
          <a:solidFill>
            <a:schemeClr val="accent6">
              <a:lumMod val="20000"/>
              <a:lumOff val="80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latin typeface="Courier New" panose="02070309020205020404" pitchFamily="49" charset="0"/>
                <a:cs typeface="Courier New" panose="02070309020205020404" pitchFamily="49" charset="0"/>
              </a:rPr>
              <a:t>&lt;?xml version="1.0" encoding="UTF-8"?&gt;</a:t>
            </a:r>
          </a:p>
          <a:p>
            <a:pPr marL="0" indent="0">
              <a:buNone/>
            </a:pPr>
            <a:r>
              <a:rPr lang="en-US" sz="1600" dirty="0">
                <a:latin typeface="Courier New" panose="02070309020205020404" pitchFamily="49" charset="0"/>
                <a:cs typeface="Courier New" panose="02070309020205020404" pitchFamily="49" charset="0"/>
              </a:rPr>
              <a:t>&lt;roster&gt;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&lt;name number="63"&gt;Marchand&lt;/name&gt;</a:t>
            </a:r>
          </a:p>
          <a:p>
            <a:pPr marL="0" indent="0">
              <a:buNone/>
            </a:pPr>
            <a:r>
              <a:rPr lang="en-US" sz="1600" dirty="0">
                <a:latin typeface="Courier New" panose="02070309020205020404" pitchFamily="49" charset="0"/>
                <a:cs typeface="Courier New" panose="02070309020205020404" pitchFamily="49" charset="0"/>
              </a:rPr>
              <a:t>    &lt;goals&gt;9&lt;/goals&gt;</a:t>
            </a:r>
          </a:p>
          <a:p>
            <a:pPr marL="0" indent="0">
              <a:buNone/>
            </a:pPr>
            <a:r>
              <a:rPr lang="en-US" sz="1600" dirty="0">
                <a:latin typeface="Courier New" panose="02070309020205020404" pitchFamily="49" charset="0"/>
                <a:cs typeface="Courier New" panose="02070309020205020404" pitchFamily="49" charset="0"/>
              </a:rPr>
              <a:t>    &lt;assists&gt;10&lt;/assists&gt;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&lt;name number="37"&gt;Bergeron&lt;/name&gt;</a:t>
            </a:r>
          </a:p>
          <a:p>
            <a:pPr marL="0" indent="0">
              <a:buNone/>
            </a:pPr>
            <a:r>
              <a:rPr lang="en-US" sz="1600" dirty="0">
                <a:latin typeface="Courier New" panose="02070309020205020404" pitchFamily="49" charset="0"/>
                <a:cs typeface="Courier New" panose="02070309020205020404" pitchFamily="49" charset="0"/>
              </a:rPr>
              <a:t>    &lt;goals&gt;7&lt;/goals&gt;</a:t>
            </a:r>
          </a:p>
          <a:p>
            <a:pPr marL="0" indent="0">
              <a:buNone/>
            </a:pPr>
            <a:r>
              <a:rPr lang="en-US" sz="1600" dirty="0">
                <a:latin typeface="Courier New" panose="02070309020205020404" pitchFamily="49" charset="0"/>
                <a:cs typeface="Courier New" panose="02070309020205020404" pitchFamily="49" charset="0"/>
              </a:rPr>
              <a:t>    &lt;assists&gt;11&lt;/assists&gt;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    &lt;name number="73"&gt;McAvoy&lt;/name&gt;</a:t>
            </a:r>
          </a:p>
          <a:p>
            <a:pPr marL="0" indent="0">
              <a:buNone/>
            </a:pPr>
            <a:r>
              <a:rPr lang="en-US" sz="1600" dirty="0">
                <a:latin typeface="Courier New" panose="02070309020205020404" pitchFamily="49" charset="0"/>
                <a:cs typeface="Courier New" panose="02070309020205020404" pitchFamily="49" charset="0"/>
              </a:rPr>
              <a:t>    &lt;goals&gt;1&lt;/goals&gt;</a:t>
            </a:r>
          </a:p>
          <a:p>
            <a:pPr marL="0" indent="0">
              <a:buNone/>
            </a:pPr>
            <a:r>
              <a:rPr lang="en-US" sz="1600" dirty="0">
                <a:latin typeface="Courier New" panose="02070309020205020404" pitchFamily="49" charset="0"/>
                <a:cs typeface="Courier New" panose="02070309020205020404" pitchFamily="49" charset="0"/>
              </a:rPr>
              <a:t>    &lt;assists&gt;12&lt;/assists&gt;</a:t>
            </a:r>
          </a:p>
          <a:p>
            <a:pPr marL="0" indent="0">
              <a:buNone/>
            </a:pPr>
            <a:r>
              <a:rPr lang="en-US" sz="1600" dirty="0">
                <a:latin typeface="Courier New" panose="02070309020205020404" pitchFamily="49" charset="0"/>
                <a:cs typeface="Courier New" panose="02070309020205020404" pitchFamily="49" charset="0"/>
              </a:rPr>
              <a:t>  &lt;/row&gt;</a:t>
            </a:r>
          </a:p>
          <a:p>
            <a:pPr marL="0" indent="0">
              <a:buNone/>
            </a:pPr>
            <a:r>
              <a:rPr lang="en-US" sz="1600" dirty="0">
                <a:latin typeface="Courier New" panose="02070309020205020404" pitchFamily="49" charset="0"/>
                <a:cs typeface="Courier New" panose="02070309020205020404" pitchFamily="49" charset="0"/>
              </a:rPr>
              <a:t>&lt;/roster&gt;</a:t>
            </a:r>
          </a:p>
        </p:txBody>
      </p:sp>
      <p:sp>
        <p:nvSpPr>
          <p:cNvPr id="11" name="TextBox 10">
            <a:extLst>
              <a:ext uri="{FF2B5EF4-FFF2-40B4-BE49-F238E27FC236}">
                <a16:creationId xmlns:a16="http://schemas.microsoft.com/office/drawing/2014/main" id="{BA82E259-0990-4135-AD78-120FAF7C1A44}"/>
              </a:ext>
            </a:extLst>
          </p:cNvPr>
          <p:cNvSpPr txBox="1"/>
          <p:nvPr/>
        </p:nvSpPr>
        <p:spPr>
          <a:xfrm>
            <a:off x="762000" y="2438401"/>
            <a:ext cx="4191000" cy="2292935"/>
          </a:xfrm>
          <a:prstGeom prst="rect">
            <a:avLst/>
          </a:prstGeom>
          <a:solidFill>
            <a:srgbClr val="FFFFCC"/>
          </a:solidFill>
        </p:spPr>
        <p:txBody>
          <a:bodyPr wrap="square">
            <a:spAutoFit/>
          </a:bodyPr>
          <a:lstStyle/>
          <a:p>
            <a:r>
              <a:rPr lang="en-US" sz="1100" b="1" dirty="0">
                <a:latin typeface="Courier New" panose="02070309020205020404" pitchFamily="49" charset="0"/>
                <a:cs typeface="Courier New" panose="02070309020205020404" pitchFamily="49" charset="0"/>
              </a:rPr>
              <a:t>fp &lt;- "xml"</a:t>
            </a:r>
          </a:p>
          <a:p>
            <a:r>
              <a:rPr lang="en-US" sz="1100" b="1" dirty="0">
                <a:latin typeface="Courier New" panose="02070309020205020404" pitchFamily="49" charset="0"/>
                <a:cs typeface="Courier New" panose="02070309020205020404" pitchFamily="49" charset="0"/>
              </a:rPr>
              <a:t>txnFn &lt;- "BruinsStats.xml"</a:t>
            </a:r>
          </a:p>
          <a:p>
            <a:r>
              <a:rPr lang="en-US" sz="1100" b="1" dirty="0">
                <a:latin typeface="Courier New" panose="02070309020205020404" pitchFamily="49" charset="0"/>
                <a:cs typeface="Courier New" panose="02070309020205020404" pitchFamily="49" charset="0"/>
              </a:rPr>
              <a:t>txnFile &lt;- paste(fp,txnFn,sep="/")</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xmlTxnObj &lt;- xmlParse(transformedXML, </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validate = F)</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df &lt;- xmlToDataFrame(xmlTxnObj,</a:t>
            </a:r>
          </a:p>
          <a:p>
            <a:r>
              <a:rPr lang="en-US" sz="1100" b="1" dirty="0">
                <a:latin typeface="Courier New" panose="02070309020205020404" pitchFamily="49" charset="0"/>
                <a:cs typeface="Courier New" panose="02070309020205020404" pitchFamily="49" charset="0"/>
              </a:rPr>
              <a:t>                     colClasses = </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c("character",</a:t>
            </a:r>
          </a:p>
          <a:p>
            <a:r>
              <a:rPr lang="en-US" sz="1100" b="1" dirty="0">
                <a:latin typeface="Courier New" panose="02070309020205020404" pitchFamily="49" charset="0"/>
                <a:cs typeface="Courier New" panose="02070309020205020404" pitchFamily="49" charset="0"/>
              </a:rPr>
              <a:t>                               "integer",</a:t>
            </a:r>
          </a:p>
          <a:p>
            <a:r>
              <a:rPr lang="en-US" sz="1100" b="1" dirty="0">
                <a:latin typeface="Courier New" panose="02070309020205020404" pitchFamily="49" charset="0"/>
                <a:cs typeface="Courier New" panose="02070309020205020404" pitchFamily="49" charset="0"/>
              </a:rPr>
              <a:t>                               "integer"))</a:t>
            </a:r>
          </a:p>
          <a:p>
            <a:r>
              <a:rPr lang="en-US" sz="1100" b="1" dirty="0">
                <a:latin typeface="Courier New" panose="02070309020205020404" pitchFamily="49" charset="0"/>
                <a:cs typeface="Courier New" panose="02070309020205020404" pitchFamily="49" charset="0"/>
              </a:rPr>
              <a:t>head(df)</a:t>
            </a:r>
          </a:p>
        </p:txBody>
      </p:sp>
      <p:sp>
        <p:nvSpPr>
          <p:cNvPr id="12" name="TextBox 11">
            <a:extLst>
              <a:ext uri="{FF2B5EF4-FFF2-40B4-BE49-F238E27FC236}">
                <a16:creationId xmlns:a16="http://schemas.microsoft.com/office/drawing/2014/main" id="{01147B6E-A68F-4544-92D6-E00A7DC0A488}"/>
              </a:ext>
            </a:extLst>
          </p:cNvPr>
          <p:cNvSpPr txBox="1"/>
          <p:nvPr/>
        </p:nvSpPr>
        <p:spPr>
          <a:xfrm>
            <a:off x="685800" y="2069068"/>
            <a:ext cx="3727944" cy="369332"/>
          </a:xfrm>
          <a:prstGeom prst="rect">
            <a:avLst/>
          </a:prstGeom>
          <a:noFill/>
        </p:spPr>
        <p:txBody>
          <a:bodyPr wrap="none" rtlCol="0">
            <a:spAutoFit/>
          </a:bodyPr>
          <a:lstStyle/>
          <a:p>
            <a:r>
              <a:rPr lang="en-US" b="1" u="sng" dirty="0">
                <a:latin typeface="Garamond" panose="02020404030301010803" pitchFamily="18" charset="0"/>
              </a:rPr>
              <a:t>R code to read XML into data frame</a:t>
            </a:r>
          </a:p>
        </p:txBody>
      </p:sp>
      <p:pic>
        <p:nvPicPr>
          <p:cNvPr id="14" name="Picture 13">
            <a:extLst>
              <a:ext uri="{FF2B5EF4-FFF2-40B4-BE49-F238E27FC236}">
                <a16:creationId xmlns:a16="http://schemas.microsoft.com/office/drawing/2014/main" id="{9AADA1AD-F93B-40FC-ADF1-002E5BB5F426}"/>
              </a:ext>
            </a:extLst>
          </p:cNvPr>
          <p:cNvPicPr>
            <a:picLocks noChangeAspect="1"/>
          </p:cNvPicPr>
          <p:nvPr/>
        </p:nvPicPr>
        <p:blipFill>
          <a:blip r:embed="rId2"/>
          <a:stretch>
            <a:fillRect/>
          </a:stretch>
        </p:blipFill>
        <p:spPr>
          <a:xfrm>
            <a:off x="762000" y="4876682"/>
            <a:ext cx="3226156" cy="1066918"/>
          </a:xfrm>
          <a:prstGeom prst="rect">
            <a:avLst/>
          </a:prstGeom>
        </p:spPr>
      </p:pic>
    </p:spTree>
    <p:extLst>
      <p:ext uri="{BB962C8B-B14F-4D97-AF65-F5344CB8AC3E}">
        <p14:creationId xmlns:p14="http://schemas.microsoft.com/office/powerpoint/2010/main" val="934448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399578" y="273051"/>
            <a:ext cx="4800600" cy="488950"/>
          </a:xfrm>
        </p:spPr>
        <p:txBody>
          <a:bodyPr/>
          <a:lstStyle/>
          <a:p>
            <a:r>
              <a:rPr lang="en-US" dirty="0"/>
              <a:t>&lt;xsl:output …&gt;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399579" y="1219201"/>
            <a:ext cx="4629621" cy="2209800"/>
          </a:xfrm>
        </p:spPr>
        <p:txBody>
          <a:bodyPr>
            <a:normAutofit/>
          </a:bodyPr>
          <a:lstStyle/>
          <a:p>
            <a:pPr>
              <a:spcAft>
                <a:spcPts val="1800"/>
              </a:spcAft>
            </a:pPr>
            <a:r>
              <a:rPr lang="en-US" b="1" dirty="0">
                <a:solidFill>
                  <a:srgbClr val="000000"/>
                </a:solidFill>
                <a:latin typeface="Verdana" panose="020B0604030504040204" pitchFamily="34" charset="0"/>
              </a:rPr>
              <a:t>&lt;xsl:output&gt;</a:t>
            </a:r>
            <a:r>
              <a:rPr lang="en-US" dirty="0">
                <a:solidFill>
                  <a:srgbClr val="000000"/>
                </a:solidFill>
                <a:latin typeface="Verdana" panose="020B0604030504040204" pitchFamily="34" charset="0"/>
              </a:rPr>
              <a:t> defines the output file format of the target file.</a:t>
            </a:r>
          </a:p>
          <a:p>
            <a:pPr>
              <a:spcAft>
                <a:spcPts val="1800"/>
              </a:spcAft>
            </a:pPr>
            <a:r>
              <a:rPr lang="en-US" dirty="0">
                <a:solidFill>
                  <a:srgbClr val="000000"/>
                </a:solidFill>
                <a:latin typeface="Verdana" panose="020B0604030504040204" pitchFamily="34" charset="0"/>
              </a:rPr>
              <a:t>The default is XML which means that XSLT will insert the standard XML preamble </a:t>
            </a:r>
            <a:r>
              <a:rPr lang="en-US" b="1" dirty="0">
                <a:solidFill>
                  <a:srgbClr val="000000"/>
                </a:solidFill>
                <a:latin typeface="Verdana" panose="020B0604030504040204" pitchFamily="34" charset="0"/>
              </a:rPr>
              <a:t>&lt;?xml …?&gt;</a:t>
            </a:r>
            <a:r>
              <a:rPr lang="en-US" dirty="0">
                <a:solidFill>
                  <a:srgbClr val="000000"/>
                </a:solidFill>
                <a:latin typeface="Verdana" panose="020B0604030504040204" pitchFamily="34" charset="0"/>
              </a:rPr>
              <a:t>.</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31</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5410200" y="987681"/>
            <a:ext cx="5029200" cy="3584319"/>
          </a:xfrm>
          <a:prstGeom prst="rect">
            <a:avLst/>
          </a:prstGeom>
          <a:solidFill>
            <a:schemeClr val="accent4">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&lt;?xml version="1.0"?&gt;</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&lt;xsl:stylesheet</a:t>
            </a:r>
          </a:p>
          <a:p>
            <a:pPr marL="0" indent="0">
              <a:buNone/>
            </a:pPr>
            <a:r>
              <a:rPr lang="en-US" sz="1100" dirty="0">
                <a:latin typeface="Courier New" panose="02070309020205020404" pitchFamily="49" charset="0"/>
                <a:cs typeface="Courier New" panose="02070309020205020404" pitchFamily="49" charset="0"/>
              </a:rPr>
              <a:t>    version="1.0"</a:t>
            </a:r>
          </a:p>
          <a:p>
            <a:pPr marL="0" indent="0">
              <a:buNone/>
            </a:pPr>
            <a:r>
              <a:rPr lang="en-US" sz="1100" dirty="0">
                <a:latin typeface="Courier New" panose="02070309020205020404" pitchFamily="49" charset="0"/>
                <a:cs typeface="Courier New" panose="02070309020205020404" pitchFamily="49" charset="0"/>
              </a:rPr>
              <a:t>    xmlns:xsl="http://www.w3.org/1999/XSL/Transform"&gt;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&lt;xsl:output method="text" </a:t>
            </a:r>
          </a:p>
          <a:p>
            <a:pPr marL="0" indent="0">
              <a:buNone/>
            </a:pPr>
            <a:r>
              <a:rPr lang="en-US" sz="1100" b="1" dirty="0">
                <a:solidFill>
                  <a:schemeClr val="accent2">
                    <a:lumMod val="75000"/>
                  </a:schemeClr>
                </a:solidFill>
                <a:latin typeface="Courier New" panose="02070309020205020404" pitchFamily="49" charset="0"/>
                <a:cs typeface="Courier New" panose="02070309020205020404" pitchFamily="49" charset="0"/>
              </a:rPr>
              <a:t>              encoding="UTF-8" </a:t>
            </a:r>
          </a:p>
          <a:p>
            <a:pPr marL="0" indent="0">
              <a:buNone/>
            </a:pPr>
            <a:r>
              <a:rPr lang="en-US" sz="1100" b="1" dirty="0">
                <a:solidFill>
                  <a:schemeClr val="accent2">
                    <a:lumMod val="75000"/>
                  </a:schemeClr>
                </a:solidFill>
                <a:latin typeface="Courier New" panose="02070309020205020404" pitchFamily="49" charset="0"/>
                <a:cs typeface="Courier New" panose="02070309020205020404" pitchFamily="49" charset="0"/>
              </a:rPr>
              <a:t>              indent="no"</a:t>
            </a:r>
          </a:p>
          <a:p>
            <a:pPr marL="0" indent="0">
              <a:buNone/>
            </a:pPr>
            <a:r>
              <a:rPr lang="en-US" sz="1100" b="1" dirty="0">
                <a:solidFill>
                  <a:schemeClr val="accent2">
                    <a:lumMod val="75000"/>
                  </a:schemeClr>
                </a:solidFill>
                <a:latin typeface="Courier New" panose="02070309020205020404" pitchFamily="49" charset="0"/>
                <a:cs typeface="Courier New" panose="02070309020205020404" pitchFamily="49" charset="0"/>
              </a:rPr>
              <a:t>              omit-xml-declaration="yes"/&gt;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&lt;xsl:template match="//plants"&gt;</a:t>
            </a:r>
          </a:p>
        </p:txBody>
      </p:sp>
      <p:sp>
        <p:nvSpPr>
          <p:cNvPr id="10" name="TextBox 9">
            <a:extLst>
              <a:ext uri="{FF2B5EF4-FFF2-40B4-BE49-F238E27FC236}">
                <a16:creationId xmlns:a16="http://schemas.microsoft.com/office/drawing/2014/main" id="{BE0DF26E-E12E-4116-A364-0B9BA9FF39D5}"/>
              </a:ext>
            </a:extLst>
          </p:cNvPr>
          <p:cNvSpPr txBox="1"/>
          <p:nvPr/>
        </p:nvSpPr>
        <p:spPr>
          <a:xfrm>
            <a:off x="8686800" y="4202667"/>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
        <p:nvSpPr>
          <p:cNvPr id="13" name="TextBox 12">
            <a:extLst>
              <a:ext uri="{FF2B5EF4-FFF2-40B4-BE49-F238E27FC236}">
                <a16:creationId xmlns:a16="http://schemas.microsoft.com/office/drawing/2014/main" id="{537B01D2-3C46-4FAA-BDA3-D2751577D8A5}"/>
              </a:ext>
            </a:extLst>
          </p:cNvPr>
          <p:cNvSpPr txBox="1"/>
          <p:nvPr/>
        </p:nvSpPr>
        <p:spPr>
          <a:xfrm>
            <a:off x="399578" y="2961143"/>
            <a:ext cx="4477222" cy="2462213"/>
          </a:xfrm>
          <a:prstGeom prst="rect">
            <a:avLst/>
          </a:prstGeom>
          <a:noFill/>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&lt;xsl:output</a:t>
            </a:r>
          </a:p>
          <a:p>
            <a:r>
              <a:rPr lang="en-US" sz="1400" dirty="0">
                <a:solidFill>
                  <a:srgbClr val="000000"/>
                </a:solidFill>
                <a:latin typeface="Courier New" panose="02070309020205020404" pitchFamily="49" charset="0"/>
                <a:cs typeface="Courier New" panose="02070309020205020404" pitchFamily="49" charset="0"/>
              </a:rPr>
              <a:t>  method = "xml|html|text|name"</a:t>
            </a:r>
          </a:p>
          <a:p>
            <a:r>
              <a:rPr lang="en-US" sz="1400" dirty="0">
                <a:solidFill>
                  <a:srgbClr val="000000"/>
                </a:solidFill>
                <a:latin typeface="Courier New" panose="02070309020205020404" pitchFamily="49" charset="0"/>
                <a:cs typeface="Courier New" panose="02070309020205020404" pitchFamily="49" charset="0"/>
              </a:rPr>
              <a:t>  version = "string"</a:t>
            </a:r>
          </a:p>
          <a:p>
            <a:r>
              <a:rPr lang="en-US" sz="1400" dirty="0">
                <a:solidFill>
                  <a:srgbClr val="000000"/>
                </a:solidFill>
                <a:latin typeface="Courier New" panose="02070309020205020404" pitchFamily="49" charset="0"/>
                <a:cs typeface="Courier New" panose="02070309020205020404" pitchFamily="49" charset="0"/>
              </a:rPr>
              <a:t>  encoding = "string"</a:t>
            </a:r>
          </a:p>
          <a:p>
            <a:r>
              <a:rPr lang="en-US" sz="1400" dirty="0">
                <a:solidFill>
                  <a:srgbClr val="000000"/>
                </a:solidFill>
                <a:latin typeface="Courier New" panose="02070309020205020404" pitchFamily="49" charset="0"/>
                <a:cs typeface="Courier New" panose="02070309020205020404" pitchFamily="49" charset="0"/>
              </a:rPr>
              <a:t>  omit-xml-declaration = "yes|no"</a:t>
            </a:r>
          </a:p>
          <a:p>
            <a:r>
              <a:rPr lang="en-US" sz="1400" dirty="0">
                <a:solidFill>
                  <a:srgbClr val="000000"/>
                </a:solidFill>
                <a:latin typeface="Courier New" panose="02070309020205020404" pitchFamily="49" charset="0"/>
                <a:cs typeface="Courier New" panose="02070309020205020404" pitchFamily="49" charset="0"/>
              </a:rPr>
              <a:t>  standalone = "yes|no"</a:t>
            </a:r>
          </a:p>
          <a:p>
            <a:r>
              <a:rPr lang="en-US" sz="1400" dirty="0">
                <a:solidFill>
                  <a:srgbClr val="000000"/>
                </a:solidFill>
                <a:latin typeface="Courier New" panose="02070309020205020404" pitchFamily="49" charset="0"/>
                <a:cs typeface="Courier New" panose="02070309020205020404" pitchFamily="49" charset="0"/>
              </a:rPr>
              <a:t>  doctype-public = "string"</a:t>
            </a:r>
          </a:p>
          <a:p>
            <a:r>
              <a:rPr lang="en-US" sz="1400" dirty="0">
                <a:solidFill>
                  <a:srgbClr val="000000"/>
                </a:solidFill>
                <a:latin typeface="Courier New" panose="02070309020205020404" pitchFamily="49" charset="0"/>
                <a:cs typeface="Courier New" panose="02070309020205020404" pitchFamily="49" charset="0"/>
              </a:rPr>
              <a:t>  doctype-system = "string"</a:t>
            </a:r>
          </a:p>
          <a:p>
            <a:r>
              <a:rPr lang="en-US" sz="1400" dirty="0">
                <a:solidFill>
                  <a:srgbClr val="000000"/>
                </a:solidFill>
                <a:latin typeface="Courier New" panose="02070309020205020404" pitchFamily="49" charset="0"/>
                <a:cs typeface="Courier New" panose="02070309020205020404" pitchFamily="49" charset="0"/>
              </a:rPr>
              <a:t>  cdata-section-elements = "namelist"</a:t>
            </a:r>
          </a:p>
          <a:p>
            <a:r>
              <a:rPr lang="en-US" sz="1400" dirty="0">
                <a:solidFill>
                  <a:srgbClr val="000000"/>
                </a:solidFill>
                <a:latin typeface="Courier New" panose="02070309020205020404" pitchFamily="49" charset="0"/>
                <a:cs typeface="Courier New" panose="02070309020205020404" pitchFamily="49" charset="0"/>
              </a:rPr>
              <a:t>  indent = "yes|no"</a:t>
            </a:r>
          </a:p>
          <a:p>
            <a:r>
              <a:rPr lang="en-US" sz="1400" dirty="0">
                <a:solidFill>
                  <a:srgbClr val="000000"/>
                </a:solidFill>
                <a:latin typeface="Courier New" panose="02070309020205020404" pitchFamily="49" charset="0"/>
                <a:cs typeface="Courier New" panose="02070309020205020404" pitchFamily="49" charset="0"/>
              </a:rPr>
              <a:t>  media-type = "string"/&gt;</a:t>
            </a:r>
          </a:p>
        </p:txBody>
      </p:sp>
    </p:spTree>
    <p:extLst>
      <p:ext uri="{BB962C8B-B14F-4D97-AF65-F5344CB8AC3E}">
        <p14:creationId xmlns:p14="http://schemas.microsoft.com/office/powerpoint/2010/main" val="27740514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399578" y="273051"/>
            <a:ext cx="4800600" cy="488950"/>
          </a:xfrm>
        </p:spPr>
        <p:txBody>
          <a:bodyPr/>
          <a:lstStyle/>
          <a:p>
            <a:r>
              <a:rPr lang="en-US" dirty="0"/>
              <a:t>&lt;xsl:text …&gt;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399579" y="1219201"/>
            <a:ext cx="4629621" cy="2209800"/>
          </a:xfrm>
        </p:spPr>
        <p:txBody>
          <a:bodyPr>
            <a:normAutofit/>
          </a:bodyPr>
          <a:lstStyle/>
          <a:p>
            <a:pPr>
              <a:spcAft>
                <a:spcPts val="1800"/>
              </a:spcAft>
            </a:pPr>
            <a:r>
              <a:rPr lang="en-US" b="1" dirty="0">
                <a:solidFill>
                  <a:srgbClr val="000000"/>
                </a:solidFill>
                <a:latin typeface="Verdana" panose="020B0604030504040204" pitchFamily="34" charset="0"/>
              </a:rPr>
              <a:t>&lt;xsl:text&gt;</a:t>
            </a:r>
            <a:r>
              <a:rPr lang="en-US" dirty="0">
                <a:solidFill>
                  <a:srgbClr val="000000"/>
                </a:solidFill>
                <a:latin typeface="Verdana" panose="020B0604030504040204" pitchFamily="34" charset="0"/>
              </a:rPr>
              <a:t> inserts specific unparsed text into the output file.</a:t>
            </a:r>
          </a:p>
          <a:p>
            <a:pPr>
              <a:spcAft>
                <a:spcPts val="1800"/>
              </a:spcAft>
            </a:pPr>
            <a:r>
              <a:rPr lang="en-US" dirty="0">
                <a:solidFill>
                  <a:srgbClr val="000000"/>
                </a:solidFill>
                <a:latin typeface="Verdana" panose="020B0604030504040204" pitchFamily="34" charset="0"/>
              </a:rPr>
              <a:t>This allows any text to be sent to the output file.</a:t>
            </a:r>
          </a:p>
          <a:p>
            <a:pPr>
              <a:spcAft>
                <a:spcPts val="1800"/>
              </a:spcAft>
            </a:pPr>
            <a:r>
              <a:rPr lang="en-US" dirty="0">
                <a:solidFill>
                  <a:srgbClr val="000000"/>
                </a:solidFill>
                <a:latin typeface="Verdana" panose="020B0604030504040204" pitchFamily="34" charset="0"/>
              </a:rPr>
              <a:t>To send special characters such as space or newline to the output file, use XML entities, </a:t>
            </a:r>
            <a:r>
              <a:rPr lang="en-US" i="1" dirty="0">
                <a:solidFill>
                  <a:srgbClr val="000000"/>
                </a:solidFill>
                <a:latin typeface="Verdana" panose="020B0604030504040204" pitchFamily="34" charset="0"/>
              </a:rPr>
              <a:t>e.g.</a:t>
            </a:r>
            <a:r>
              <a:rPr lang="en-US" dirty="0">
                <a:solidFill>
                  <a:srgbClr val="000000"/>
                </a:solidFill>
                <a:latin typeface="Verdana" panose="020B0604030504040204" pitchFamily="34" charset="0"/>
              </a:rPr>
              <a:t>, </a:t>
            </a:r>
            <a:r>
              <a:rPr lang="en-US" i="1" dirty="0">
                <a:solidFill>
                  <a:srgbClr val="000000"/>
                </a:solidFill>
                <a:latin typeface="Verdana" panose="020B0604030504040204" pitchFamily="34" charset="0"/>
              </a:rPr>
              <a:t>&amp;#10</a:t>
            </a:r>
            <a:r>
              <a:rPr lang="en-US" dirty="0">
                <a:solidFill>
                  <a:srgbClr val="000000"/>
                </a:solidFill>
                <a:latin typeface="Verdana" panose="020B0604030504040204" pitchFamily="34" charset="0"/>
              </a:rPr>
              <a:t> for newline and </a:t>
            </a:r>
            <a:r>
              <a:rPr lang="en-US" i="1" dirty="0">
                <a:solidFill>
                  <a:srgbClr val="000000"/>
                </a:solidFill>
                <a:latin typeface="Verdana" panose="020B0604030504040204" pitchFamily="34" charset="0"/>
              </a:rPr>
              <a:t>&amp;#32</a:t>
            </a:r>
            <a:r>
              <a:rPr lang="en-US" dirty="0">
                <a:solidFill>
                  <a:srgbClr val="000000"/>
                </a:solidFill>
                <a:latin typeface="Verdana" panose="020B0604030504040204" pitchFamily="34" charset="0"/>
              </a:rPr>
              <a:t> for space.</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32</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5410200" y="987681"/>
            <a:ext cx="5029200" cy="3584319"/>
          </a:xfrm>
          <a:prstGeom prst="rect">
            <a:avLst/>
          </a:prstGeom>
          <a:solidFill>
            <a:schemeClr val="accent4">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&lt;?xml version="1.0"?&gt;</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&lt;xsl:stylesheet</a:t>
            </a:r>
          </a:p>
          <a:p>
            <a:pPr marL="0" indent="0">
              <a:buNone/>
            </a:pPr>
            <a:r>
              <a:rPr lang="en-US" sz="1100" dirty="0">
                <a:latin typeface="Courier New" panose="02070309020205020404" pitchFamily="49" charset="0"/>
                <a:cs typeface="Courier New" panose="02070309020205020404" pitchFamily="49" charset="0"/>
              </a:rPr>
              <a:t>    version="1.0"</a:t>
            </a:r>
          </a:p>
          <a:p>
            <a:pPr marL="0" indent="0">
              <a:buNone/>
            </a:pPr>
            <a:r>
              <a:rPr lang="en-US" sz="1100" dirty="0">
                <a:latin typeface="Courier New" panose="02070309020205020404" pitchFamily="49" charset="0"/>
                <a:cs typeface="Courier New" panose="02070309020205020404" pitchFamily="49" charset="0"/>
              </a:rPr>
              <a:t>    xmlns:xsl="http://www.w3.org/1999/XSL/Transform"&gt;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a:t>
            </a:r>
            <a:r>
              <a:rPr lang="en-US" sz="1100" b="1" dirty="0">
                <a:solidFill>
                  <a:schemeClr val="accent2">
                    <a:lumMod val="75000"/>
                  </a:schemeClr>
                </a:solidFill>
                <a:latin typeface="Courier New" panose="02070309020205020404" pitchFamily="49" charset="0"/>
                <a:cs typeface="Courier New" panose="02070309020205020404" pitchFamily="49" charset="0"/>
              </a:rPr>
              <a:t>&lt;xsl:text&gt;</a:t>
            </a:r>
          </a:p>
          <a:p>
            <a:pPr marL="0" indent="0">
              <a:buNone/>
            </a:pPr>
            <a:r>
              <a:rPr lang="en-US" sz="1100" b="1" dirty="0">
                <a:solidFill>
                  <a:schemeClr val="accent2">
                    <a:lumMod val="75000"/>
                  </a:schemeClr>
                </a:solidFill>
                <a:latin typeface="Courier New" panose="02070309020205020404" pitchFamily="49" charset="0"/>
                <a:cs typeface="Courier New" panose="02070309020205020404" pitchFamily="49" charset="0"/>
              </a:rPr>
              <a:t>    &amp;#10</a:t>
            </a:r>
          </a:p>
          <a:p>
            <a:pPr marL="0" indent="0">
              <a:buNone/>
            </a:pPr>
            <a:r>
              <a:rPr lang="en-US" sz="1100" b="1" dirty="0">
                <a:solidFill>
                  <a:schemeClr val="accent2">
                    <a:lumMod val="75000"/>
                  </a:schemeClr>
                </a:solidFill>
                <a:latin typeface="Courier New" panose="02070309020205020404" pitchFamily="49" charset="0"/>
                <a:cs typeface="Courier New" panose="02070309020205020404" pitchFamily="49" charset="0"/>
              </a:rPr>
              <a:t>  &lt;/xsl:text&gt;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&lt;xsl:template match="//plants"&gt;</a:t>
            </a:r>
          </a:p>
        </p:txBody>
      </p:sp>
      <p:sp>
        <p:nvSpPr>
          <p:cNvPr id="10" name="TextBox 9">
            <a:extLst>
              <a:ext uri="{FF2B5EF4-FFF2-40B4-BE49-F238E27FC236}">
                <a16:creationId xmlns:a16="http://schemas.microsoft.com/office/drawing/2014/main" id="{BE0DF26E-E12E-4116-A364-0B9BA9FF39D5}"/>
              </a:ext>
            </a:extLst>
          </p:cNvPr>
          <p:cNvSpPr txBox="1"/>
          <p:nvPr/>
        </p:nvSpPr>
        <p:spPr>
          <a:xfrm>
            <a:off x="8686800" y="4202667"/>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
        <p:nvSpPr>
          <p:cNvPr id="13" name="TextBox 12">
            <a:extLst>
              <a:ext uri="{FF2B5EF4-FFF2-40B4-BE49-F238E27FC236}">
                <a16:creationId xmlns:a16="http://schemas.microsoft.com/office/drawing/2014/main" id="{537B01D2-3C46-4FAA-BDA3-D2751577D8A5}"/>
              </a:ext>
            </a:extLst>
          </p:cNvPr>
          <p:cNvSpPr txBox="1"/>
          <p:nvPr/>
        </p:nvSpPr>
        <p:spPr>
          <a:xfrm>
            <a:off x="399578" y="4114800"/>
            <a:ext cx="4477222" cy="738664"/>
          </a:xfrm>
          <a:prstGeom prst="rect">
            <a:avLst/>
          </a:prstGeom>
          <a:noFill/>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&lt;xsl:text [xml:whitespace = "preserve"]&gt;</a:t>
            </a:r>
          </a:p>
          <a:p>
            <a:r>
              <a:rPr lang="en-US" sz="1400" dirty="0">
                <a:solidFill>
                  <a:srgbClr val="000000"/>
                </a:solidFill>
                <a:latin typeface="Courier New" panose="02070309020205020404" pitchFamily="49" charset="0"/>
                <a:cs typeface="Courier New" panose="02070309020205020404" pitchFamily="49" charset="0"/>
              </a:rPr>
              <a:t>  any text here</a:t>
            </a:r>
          </a:p>
          <a:p>
            <a:r>
              <a:rPr lang="en-US" sz="1400" dirty="0">
                <a:solidFill>
                  <a:srgbClr val="000000"/>
                </a:solidFill>
                <a:latin typeface="Courier New" panose="02070309020205020404" pitchFamily="49" charset="0"/>
                <a:cs typeface="Courier New" panose="02070309020205020404" pitchFamily="49" charset="0"/>
              </a:rPr>
              <a:t>&lt;/xsl:text&gt;</a:t>
            </a:r>
          </a:p>
        </p:txBody>
      </p:sp>
    </p:spTree>
    <p:extLst>
      <p:ext uri="{BB962C8B-B14F-4D97-AF65-F5344CB8AC3E}">
        <p14:creationId xmlns:p14="http://schemas.microsoft.com/office/powerpoint/2010/main" val="827263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399578" y="273051"/>
            <a:ext cx="7449022" cy="488950"/>
          </a:xfrm>
        </p:spPr>
        <p:txBody>
          <a:bodyPr>
            <a:normAutofit/>
          </a:bodyPr>
          <a:lstStyle/>
          <a:p>
            <a:r>
              <a:rPr lang="en-US" dirty="0"/>
              <a:t>&lt;xsl:variable name = "var" select = "xpath-expression"&gt;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399579" y="1219201"/>
            <a:ext cx="4629621" cy="2209800"/>
          </a:xfrm>
        </p:spPr>
        <p:txBody>
          <a:bodyPr>
            <a:normAutofit/>
          </a:bodyPr>
          <a:lstStyle/>
          <a:p>
            <a:pPr>
              <a:spcAft>
                <a:spcPts val="1800"/>
              </a:spcAft>
            </a:pPr>
            <a:r>
              <a:rPr lang="en-US" b="1" dirty="0">
                <a:solidFill>
                  <a:srgbClr val="000000"/>
                </a:solidFill>
                <a:latin typeface="Verdana" panose="020B0604030504040204" pitchFamily="34" charset="0"/>
              </a:rPr>
              <a:t>&lt;xsl:variable&gt;</a:t>
            </a:r>
            <a:r>
              <a:rPr lang="en-US" dirty="0">
                <a:solidFill>
                  <a:srgbClr val="000000"/>
                </a:solidFill>
                <a:latin typeface="Verdana" panose="020B0604030504040204" pitchFamily="34" charset="0"/>
              </a:rPr>
              <a:t> creates a variable that can be accessed in XPath expressions.</a:t>
            </a:r>
          </a:p>
          <a:p>
            <a:pPr>
              <a:spcAft>
                <a:spcPts val="1800"/>
              </a:spcAft>
            </a:pPr>
            <a:r>
              <a:rPr lang="en-US" dirty="0">
                <a:solidFill>
                  <a:srgbClr val="000000"/>
                </a:solidFill>
                <a:latin typeface="Verdana" panose="020B0604030504040204" pitchFamily="34" charset="0"/>
              </a:rPr>
              <a:t>Use </a:t>
            </a:r>
            <a:r>
              <a:rPr lang="en-US" i="1" dirty="0">
                <a:solidFill>
                  <a:srgbClr val="000000"/>
                </a:solidFill>
                <a:latin typeface="Verdana" panose="020B0604030504040204" pitchFamily="34" charset="0"/>
              </a:rPr>
              <a:t>$varName</a:t>
            </a:r>
            <a:r>
              <a:rPr lang="en-US" dirty="0">
                <a:solidFill>
                  <a:srgbClr val="000000"/>
                </a:solidFill>
                <a:latin typeface="Verdana" panose="020B0604030504040204" pitchFamily="34" charset="0"/>
              </a:rPr>
              <a:t> to access a variable with the name </a:t>
            </a:r>
            <a:r>
              <a:rPr lang="en-US" i="1" dirty="0">
                <a:solidFill>
                  <a:srgbClr val="000000"/>
                </a:solidFill>
                <a:latin typeface="Verdana" panose="020B0604030504040204" pitchFamily="34" charset="0"/>
              </a:rPr>
              <a:t>varName</a:t>
            </a:r>
            <a:r>
              <a:rPr lang="en-US" dirty="0">
                <a:solidFill>
                  <a:srgbClr val="000000"/>
                </a:solidFill>
                <a:latin typeface="Verdana" panose="020B0604030504040204" pitchFamily="34" charset="0"/>
              </a:rPr>
              <a:t>.</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33</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6477000" y="1524000"/>
            <a:ext cx="5029200" cy="3584319"/>
          </a:xfrm>
          <a:prstGeom prst="rect">
            <a:avLst/>
          </a:prstGeom>
          <a:solidFill>
            <a:schemeClr val="accent4">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&lt;?xml version="1.0"?&gt;</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&lt;xsl:stylesheet</a:t>
            </a:r>
          </a:p>
          <a:p>
            <a:pPr marL="0" indent="0">
              <a:buNone/>
            </a:pPr>
            <a:r>
              <a:rPr lang="en-US" sz="1100" dirty="0">
                <a:latin typeface="Courier New" panose="02070309020205020404" pitchFamily="49" charset="0"/>
                <a:cs typeface="Courier New" panose="02070309020205020404" pitchFamily="49" charset="0"/>
              </a:rPr>
              <a:t>    version="1.0"</a:t>
            </a:r>
          </a:p>
          <a:p>
            <a:pPr marL="0" indent="0">
              <a:buNone/>
            </a:pPr>
            <a:r>
              <a:rPr lang="en-US" sz="1100" dirty="0">
                <a:latin typeface="Courier New" panose="02070309020205020404" pitchFamily="49" charset="0"/>
                <a:cs typeface="Courier New" panose="02070309020205020404" pitchFamily="49" charset="0"/>
              </a:rPr>
              <a:t>    xmlns:xsl="http://www.w3.org/1999/XSL/Transform"&gt;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&lt;xsl:template match="/"&gt;</a:t>
            </a:r>
          </a:p>
          <a:p>
            <a:pPr marL="0" indent="0">
              <a:buNone/>
            </a:pPr>
            <a:r>
              <a:rPr lang="en-US" sz="1100" dirty="0">
                <a:latin typeface="Courier New" panose="02070309020205020404" pitchFamily="49" charset="0"/>
                <a:cs typeface="Courier New" panose="02070309020205020404" pitchFamily="49" charset="0"/>
              </a:rPr>
              <a:t>  &lt;xsl:variable name="numRecords" </a:t>
            </a:r>
          </a:p>
          <a:p>
            <a:pPr marL="0" indent="0">
              <a:buNone/>
            </a:pPr>
            <a:r>
              <a:rPr lang="en-US" sz="1100" dirty="0">
                <a:latin typeface="Courier New" panose="02070309020205020404" pitchFamily="49" charset="0"/>
                <a:cs typeface="Courier New" panose="02070309020205020404" pitchFamily="49" charset="0"/>
              </a:rPr>
              <a:t>                select="count(records/record)"/&gt;</a:t>
            </a:r>
          </a:p>
          <a:p>
            <a:pPr marL="0" indent="0">
              <a:buNone/>
            </a:pPr>
            <a:r>
              <a:rPr lang="en-US" sz="1100" dirty="0">
                <a:latin typeface="Courier New" panose="02070309020205020404" pitchFamily="49" charset="0"/>
                <a:cs typeface="Courier New" panose="02070309020205020404" pitchFamily="49" charset="0"/>
              </a:rPr>
              <a:t>  &lt;transactions&gt;</a:t>
            </a:r>
          </a:p>
          <a:p>
            <a:pPr marL="0" indent="0">
              <a:buNone/>
            </a:pPr>
            <a:r>
              <a:rPr lang="en-US" sz="1100" dirty="0">
                <a:latin typeface="Courier New" panose="02070309020205020404" pitchFamily="49" charset="0"/>
                <a:cs typeface="Courier New" panose="02070309020205020404" pitchFamily="49" charset="0"/>
              </a:rPr>
              <a:t>  &lt;xsl:attribute name="numTxns"&gt;</a:t>
            </a:r>
          </a:p>
          <a:p>
            <a:pPr marL="0" indent="0">
              <a:buNone/>
            </a:pPr>
            <a:r>
              <a:rPr lang="en-US" sz="1100" dirty="0">
                <a:latin typeface="Courier New" panose="02070309020205020404" pitchFamily="49" charset="0"/>
                <a:cs typeface="Courier New" panose="02070309020205020404" pitchFamily="49" charset="0"/>
              </a:rPr>
              <a:t>    &lt;xsl:value-of select="$numRecords" /&gt;</a:t>
            </a:r>
          </a:p>
          <a:p>
            <a:pPr marL="0" indent="0">
              <a:buNone/>
            </a:pPr>
            <a:r>
              <a:rPr lang="en-US" sz="1100" dirty="0">
                <a:latin typeface="Courier New" panose="02070309020205020404" pitchFamily="49" charset="0"/>
                <a:cs typeface="Courier New" panose="02070309020205020404" pitchFamily="49" charset="0"/>
              </a:rPr>
              <a:t>  &lt;/xsl:attribute&gt;</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  …</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    </a:t>
            </a:r>
          </a:p>
        </p:txBody>
      </p:sp>
      <p:sp>
        <p:nvSpPr>
          <p:cNvPr id="13" name="TextBox 12">
            <a:extLst>
              <a:ext uri="{FF2B5EF4-FFF2-40B4-BE49-F238E27FC236}">
                <a16:creationId xmlns:a16="http://schemas.microsoft.com/office/drawing/2014/main" id="{537B01D2-3C46-4FAA-BDA3-D2751577D8A5}"/>
              </a:ext>
            </a:extLst>
          </p:cNvPr>
          <p:cNvSpPr txBox="1"/>
          <p:nvPr/>
        </p:nvSpPr>
        <p:spPr>
          <a:xfrm>
            <a:off x="399578" y="4114800"/>
            <a:ext cx="5010622" cy="523220"/>
          </a:xfrm>
          <a:prstGeom prst="rect">
            <a:avLst/>
          </a:prstGeom>
          <a:noFill/>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&lt;xsl:variable name = "variable" </a:t>
            </a:r>
          </a:p>
          <a:p>
            <a:r>
              <a:rPr lang="en-US" sz="1400" dirty="0">
                <a:solidFill>
                  <a:srgbClr val="000000"/>
                </a:solidFill>
                <a:latin typeface="Courier New" panose="02070309020205020404" pitchFamily="49" charset="0"/>
                <a:cs typeface="Courier New" panose="02070309020205020404" pitchFamily="49" charset="0"/>
              </a:rPr>
              <a:t>              select = "xpath-expression" /&gt;</a:t>
            </a:r>
          </a:p>
        </p:txBody>
      </p:sp>
    </p:spTree>
    <p:extLst>
      <p:ext uri="{BB962C8B-B14F-4D97-AF65-F5344CB8AC3E}">
        <p14:creationId xmlns:p14="http://schemas.microsoft.com/office/powerpoint/2010/main" val="1120114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ED8B-E080-449F-BB93-E35C17BF125C}"/>
              </a:ext>
            </a:extLst>
          </p:cNvPr>
          <p:cNvSpPr>
            <a:spLocks noGrp="1"/>
          </p:cNvSpPr>
          <p:nvPr>
            <p:ph type="title"/>
          </p:nvPr>
        </p:nvSpPr>
        <p:spPr>
          <a:xfrm>
            <a:off x="399578" y="273051"/>
            <a:ext cx="4800600" cy="488950"/>
          </a:xfrm>
        </p:spPr>
        <p:txBody>
          <a:bodyPr/>
          <a:lstStyle/>
          <a:p>
            <a:r>
              <a:rPr lang="en-US" dirty="0"/>
              <a:t>The Math Extensions to XSLT</a:t>
            </a:r>
          </a:p>
        </p:txBody>
      </p:sp>
      <p:sp>
        <p:nvSpPr>
          <p:cNvPr id="4" name="Text Placeholder 3">
            <a:extLst>
              <a:ext uri="{FF2B5EF4-FFF2-40B4-BE49-F238E27FC236}">
                <a16:creationId xmlns:a16="http://schemas.microsoft.com/office/drawing/2014/main" id="{58E48989-02FA-41DE-8E9D-37D201B4A23E}"/>
              </a:ext>
            </a:extLst>
          </p:cNvPr>
          <p:cNvSpPr>
            <a:spLocks noGrp="1"/>
          </p:cNvSpPr>
          <p:nvPr>
            <p:ph type="body" sz="half" idx="2"/>
          </p:nvPr>
        </p:nvSpPr>
        <p:spPr>
          <a:xfrm>
            <a:off x="399579" y="1219201"/>
            <a:ext cx="4629621" cy="2209800"/>
          </a:xfrm>
        </p:spPr>
        <p:txBody>
          <a:bodyPr>
            <a:normAutofit/>
          </a:bodyPr>
          <a:lstStyle/>
          <a:p>
            <a:pPr>
              <a:spcAft>
                <a:spcPts val="1800"/>
              </a:spcAft>
            </a:pPr>
            <a:r>
              <a:rPr lang="en-US" dirty="0">
                <a:solidFill>
                  <a:srgbClr val="000000"/>
                </a:solidFill>
                <a:latin typeface="Verdana" panose="020B0604030504040204" pitchFamily="34" charset="0"/>
              </a:rPr>
              <a:t>To perform mathematical calculations in XSLT, use either XSL 2.0 or a math library.</a:t>
            </a:r>
          </a:p>
        </p:txBody>
      </p:sp>
      <p:sp>
        <p:nvSpPr>
          <p:cNvPr id="5" name="Date Placeholder 4">
            <a:extLst>
              <a:ext uri="{FF2B5EF4-FFF2-40B4-BE49-F238E27FC236}">
                <a16:creationId xmlns:a16="http://schemas.microsoft.com/office/drawing/2014/main" id="{DB949064-35C7-4BFD-A894-9297B88A68C8}"/>
              </a:ext>
            </a:extLst>
          </p:cNvPr>
          <p:cNvSpPr>
            <a:spLocks noGrp="1"/>
          </p:cNvSpPr>
          <p:nvPr>
            <p:ph type="dt" sz="half" idx="10"/>
          </p:nvPr>
        </p:nvSpPr>
        <p:spPr/>
        <p:txBody>
          <a:bodyPr/>
          <a:lstStyle/>
          <a:p>
            <a:r>
              <a:rPr lang="en-US" dirty="0"/>
              <a:t>XML/XSL</a:t>
            </a:r>
          </a:p>
        </p:txBody>
      </p:sp>
      <p:sp>
        <p:nvSpPr>
          <p:cNvPr id="6" name="Footer Placeholder 5">
            <a:extLst>
              <a:ext uri="{FF2B5EF4-FFF2-40B4-BE49-F238E27FC236}">
                <a16:creationId xmlns:a16="http://schemas.microsoft.com/office/drawing/2014/main" id="{008DC69B-39D6-4447-BDF5-B671B327EF57}"/>
              </a:ext>
            </a:extLst>
          </p:cNvPr>
          <p:cNvSpPr>
            <a:spLocks noGrp="1"/>
          </p:cNvSpPr>
          <p:nvPr>
            <p:ph type="ftr" sz="quarter" idx="11"/>
          </p:nvPr>
        </p:nvSpPr>
        <p:spPr/>
        <p:txBody>
          <a:bodyPr/>
          <a:lstStyle/>
          <a:p>
            <a:r>
              <a:rPr lang="en-US" dirty="0"/>
              <a:t>Information Transformation with XSL</a:t>
            </a:r>
          </a:p>
        </p:txBody>
      </p:sp>
      <p:sp>
        <p:nvSpPr>
          <p:cNvPr id="7" name="Slide Number Placeholder 6">
            <a:extLst>
              <a:ext uri="{FF2B5EF4-FFF2-40B4-BE49-F238E27FC236}">
                <a16:creationId xmlns:a16="http://schemas.microsoft.com/office/drawing/2014/main" id="{CE033CF1-AB05-4ED8-91BF-66EAFCCF3B1B}"/>
              </a:ext>
            </a:extLst>
          </p:cNvPr>
          <p:cNvSpPr>
            <a:spLocks noGrp="1"/>
          </p:cNvSpPr>
          <p:nvPr>
            <p:ph type="sldNum" sz="quarter" idx="12"/>
          </p:nvPr>
        </p:nvSpPr>
        <p:spPr/>
        <p:txBody>
          <a:bodyPr/>
          <a:lstStyle/>
          <a:p>
            <a:fld id="{C0F4FBFA-1248-4AAF-9253-30F121885773}" type="slidenum">
              <a:rPr lang="en-US" smtClean="0"/>
              <a:t>34</a:t>
            </a:fld>
            <a:endParaRPr lang="en-US"/>
          </a:p>
        </p:txBody>
      </p:sp>
      <p:sp>
        <p:nvSpPr>
          <p:cNvPr id="8" name="Content Placeholder 2">
            <a:extLst>
              <a:ext uri="{FF2B5EF4-FFF2-40B4-BE49-F238E27FC236}">
                <a16:creationId xmlns:a16="http://schemas.microsoft.com/office/drawing/2014/main" id="{D7295DF2-E398-4165-888F-372EA92B86E5}"/>
              </a:ext>
            </a:extLst>
          </p:cNvPr>
          <p:cNvSpPr txBox="1">
            <a:spLocks/>
          </p:cNvSpPr>
          <p:nvPr/>
        </p:nvSpPr>
        <p:spPr>
          <a:xfrm>
            <a:off x="5410199" y="987681"/>
            <a:ext cx="6382221" cy="3584319"/>
          </a:xfrm>
          <a:prstGeom prst="rect">
            <a:avLst/>
          </a:prstGeom>
          <a:solidFill>
            <a:schemeClr val="accent4">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dirty="0">
                <a:latin typeface="Courier New" panose="02070309020205020404" pitchFamily="49" charset="0"/>
                <a:cs typeface="Courier New" panose="02070309020205020404" pitchFamily="49" charset="0"/>
              </a:rPr>
              <a:t>&lt;?xml version="1.0"?&gt;</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&lt;xsl:stylesheet version="1.0"</a:t>
            </a:r>
          </a:p>
          <a:p>
            <a:pPr marL="0" indent="0">
              <a:buNone/>
            </a:pPr>
            <a:r>
              <a:rPr lang="en-US" sz="1100" dirty="0">
                <a:latin typeface="Courier New" panose="02070309020205020404" pitchFamily="49" charset="0"/>
                <a:cs typeface="Courier New" panose="02070309020205020404" pitchFamily="49" charset="0"/>
              </a:rPr>
              <a:t>                xmlns:xsl="http://www.w3.org/1999/XSL/Transform"</a:t>
            </a:r>
          </a:p>
          <a:p>
            <a:pPr marL="0" indent="0">
              <a:buNone/>
            </a:pPr>
            <a:r>
              <a:rPr lang="en-US" sz="1100" dirty="0">
                <a:latin typeface="Courier New" panose="02070309020205020404" pitchFamily="49" charset="0"/>
                <a:cs typeface="Courier New" panose="02070309020205020404" pitchFamily="49" charset="0"/>
              </a:rPr>
              <a:t>                xmlns:math="http://exslt.org/math"</a:t>
            </a:r>
          </a:p>
          <a:p>
            <a:pPr marL="0" indent="0">
              <a:buNone/>
            </a:pPr>
            <a:r>
              <a:rPr lang="en-US" sz="1100" dirty="0">
                <a:latin typeface="Courier New" panose="02070309020205020404" pitchFamily="49" charset="0"/>
                <a:cs typeface="Courier New" panose="02070309020205020404" pitchFamily="49" charset="0"/>
              </a:rPr>
              <a:t>                extension-element-prefixes="math" &gt;    </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&lt;xsl:value-of select="(floor(math:random()*8) mod 8) + 1" /&gt;</a:t>
            </a:r>
          </a:p>
          <a:p>
            <a:pPr marL="0" indent="0">
              <a:buNone/>
            </a:pPr>
            <a:endParaRPr lang="en-US" sz="11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 &lt;xsl:variable name="someRecord" </a:t>
            </a:r>
          </a:p>
          <a:p>
            <a:pPr marL="0" indent="0">
              <a:buNone/>
            </a:pPr>
            <a:r>
              <a:rPr lang="en-US" sz="1100" dirty="0">
                <a:latin typeface="Courier New" panose="02070309020205020404" pitchFamily="49" charset="0"/>
                <a:cs typeface="Courier New" panose="02070309020205020404" pitchFamily="49" charset="0"/>
              </a:rPr>
              <a:t>               select="(floor(math:random() * $numRecords) </a:t>
            </a:r>
          </a:p>
          <a:p>
            <a:pPr marL="0" indent="0">
              <a:buNone/>
            </a:pPr>
            <a:r>
              <a:rPr lang="en-US" sz="1100" dirty="0">
                <a:latin typeface="Courier New" panose="02070309020205020404" pitchFamily="49" charset="0"/>
                <a:cs typeface="Courier New" panose="02070309020205020404" pitchFamily="49" charset="0"/>
              </a:rPr>
              <a:t>                          mod $numRecords) + 1"/&gt;</a:t>
            </a:r>
          </a:p>
          <a:p>
            <a:pPr marL="0" indent="0">
              <a:buNone/>
            </a:pPr>
            <a:r>
              <a:rPr lang="en-US" sz="1100" dirty="0">
                <a:latin typeface="Courier New" panose="02070309020205020404" pitchFamily="49" charset="0"/>
                <a:cs typeface="Courier New" panose="02070309020205020404" pitchFamily="49" charset="0"/>
              </a:rPr>
              <a:t>          </a:t>
            </a:r>
          </a:p>
          <a:p>
            <a:pPr marL="0" indent="0">
              <a:buNone/>
            </a:pPr>
            <a:r>
              <a:rPr lang="en-US" sz="1100" dirty="0">
                <a:latin typeface="Courier New" panose="02070309020205020404" pitchFamily="49" charset="0"/>
                <a:cs typeface="Courier New" panose="02070309020205020404" pitchFamily="49" charset="0"/>
              </a:rPr>
              <a:t> &lt;product&gt;&lt;xsl:value-of </a:t>
            </a:r>
          </a:p>
          <a:p>
            <a:pPr marL="0" indent="0">
              <a:buNone/>
            </a:pPr>
            <a:r>
              <a:rPr lang="en-US" sz="1100" dirty="0">
                <a:latin typeface="Courier New" panose="02070309020205020404" pitchFamily="49" charset="0"/>
                <a:cs typeface="Courier New" panose="02070309020205020404" pitchFamily="49" charset="0"/>
              </a:rPr>
              <a:t>           select="../record[$someRecord]/product"/&gt;&lt;/product&gt;</a:t>
            </a:r>
          </a:p>
        </p:txBody>
      </p:sp>
      <p:sp>
        <p:nvSpPr>
          <p:cNvPr id="10" name="TextBox 9">
            <a:extLst>
              <a:ext uri="{FF2B5EF4-FFF2-40B4-BE49-F238E27FC236}">
                <a16:creationId xmlns:a16="http://schemas.microsoft.com/office/drawing/2014/main" id="{BE0DF26E-E12E-4116-A364-0B9BA9FF39D5}"/>
              </a:ext>
            </a:extLst>
          </p:cNvPr>
          <p:cNvSpPr txBox="1"/>
          <p:nvPr/>
        </p:nvSpPr>
        <p:spPr>
          <a:xfrm>
            <a:off x="8686800" y="4202667"/>
            <a:ext cx="1601464" cy="369332"/>
          </a:xfrm>
          <a:prstGeom prst="rect">
            <a:avLst/>
          </a:prstGeom>
          <a:noFill/>
        </p:spPr>
        <p:txBody>
          <a:bodyPr wrap="none" rtlCol="0">
            <a:spAutoFit/>
          </a:bodyPr>
          <a:lstStyle/>
          <a:p>
            <a:r>
              <a:rPr lang="en-US" dirty="0">
                <a:solidFill>
                  <a:schemeClr val="bg1">
                    <a:lumMod val="65000"/>
                  </a:schemeClr>
                </a:solidFill>
                <a:latin typeface="Garamond" panose="02020404030301010803" pitchFamily="18" charset="0"/>
              </a:rPr>
              <a:t>XSL Style Sheet</a:t>
            </a:r>
          </a:p>
        </p:txBody>
      </p:sp>
    </p:spTree>
    <p:extLst>
      <p:ext uri="{BB962C8B-B14F-4D97-AF65-F5344CB8AC3E}">
        <p14:creationId xmlns:p14="http://schemas.microsoft.com/office/powerpoint/2010/main" val="32688250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none" dirty="0"/>
              <a:t>Review: </a:t>
            </a:r>
            <a:r>
              <a:rPr lang="en-US" cap="none" dirty="0">
                <a:latin typeface="Courier New" panose="02070309020205020404" pitchFamily="49" charset="0"/>
                <a:cs typeface="Courier New" panose="02070309020205020404" pitchFamily="49" charset="0"/>
              </a:rPr>
              <a:t>xmlToDataFrame()</a:t>
            </a:r>
          </a:p>
        </p:txBody>
      </p:sp>
      <p:sp>
        <p:nvSpPr>
          <p:cNvPr id="7" name="Text Placeholder 6"/>
          <p:cNvSpPr>
            <a:spLocks noGrp="1"/>
          </p:cNvSpPr>
          <p:nvPr>
            <p:ph type="body" idx="1"/>
          </p:nvPr>
        </p:nvSpPr>
        <p:spPr/>
        <p:txBody>
          <a:bodyPr/>
          <a:lstStyle/>
          <a:p>
            <a:r>
              <a:rPr lang="en-US" dirty="0"/>
              <a:t>Information Transformation with XSL</a:t>
            </a:r>
          </a:p>
        </p:txBody>
      </p:sp>
      <p:sp>
        <p:nvSpPr>
          <p:cNvPr id="3" name="Footer Placeholder 2"/>
          <p:cNvSpPr>
            <a:spLocks noGrp="1"/>
          </p:cNvSpPr>
          <p:nvPr>
            <p:ph type="ftr" sz="quarter" idx="11"/>
          </p:nvPr>
        </p:nvSpPr>
        <p:spPr/>
        <p:txBody>
          <a:bodyPr/>
          <a:lstStyle/>
          <a:p>
            <a:r>
              <a:rPr lang="en-US" dirty="0"/>
              <a:t>Information Transformation with XSL</a:t>
            </a:r>
          </a:p>
        </p:txBody>
      </p:sp>
      <p:sp>
        <p:nvSpPr>
          <p:cNvPr id="8" name="Slide Number Placeholder 7"/>
          <p:cNvSpPr>
            <a:spLocks noGrp="1"/>
          </p:cNvSpPr>
          <p:nvPr>
            <p:ph type="sldNum" sz="quarter" idx="12"/>
          </p:nvPr>
        </p:nvSpPr>
        <p:spPr/>
        <p:txBody>
          <a:bodyPr/>
          <a:lstStyle/>
          <a:p>
            <a:fld id="{C0F4FBFA-1248-4AAF-9253-30F121885773}" type="slidenum">
              <a:rPr lang="en-US" smtClean="0"/>
              <a:t>35</a:t>
            </a:fld>
            <a:endParaRPr lang="en-US"/>
          </a:p>
        </p:txBody>
      </p:sp>
      <p:sp>
        <p:nvSpPr>
          <p:cNvPr id="2" name="Date Placeholder 1"/>
          <p:cNvSpPr>
            <a:spLocks noGrp="1"/>
          </p:cNvSpPr>
          <p:nvPr>
            <p:ph type="dt" sz="half" idx="10"/>
          </p:nvPr>
        </p:nvSpPr>
        <p:spPr/>
        <p:txBody>
          <a:bodyPr/>
          <a:lstStyle/>
          <a:p>
            <a:r>
              <a:rPr lang="en-US" dirty="0"/>
              <a:t>XML/XSL</a:t>
            </a:r>
          </a:p>
        </p:txBody>
      </p:sp>
    </p:spTree>
    <p:extLst>
      <p:ext uri="{BB962C8B-B14F-4D97-AF65-F5344CB8AC3E}">
        <p14:creationId xmlns:p14="http://schemas.microsoft.com/office/powerpoint/2010/main" val="3621338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Parsing Row-Column XML into a Data Frame</a:t>
            </a:r>
          </a:p>
        </p:txBody>
      </p:sp>
      <p:sp>
        <p:nvSpPr>
          <p:cNvPr id="3" name="Content Placeholder 2"/>
          <p:cNvSpPr>
            <a:spLocks noGrp="1"/>
          </p:cNvSpPr>
          <p:nvPr>
            <p:ph idx="1"/>
          </p:nvPr>
        </p:nvSpPr>
        <p:spPr/>
        <p:txBody>
          <a:bodyPr>
            <a:normAutofit/>
          </a:bodyPr>
          <a:lstStyle/>
          <a:p>
            <a:r>
              <a:rPr lang="en-US" sz="2800" dirty="0"/>
              <a:t>To load an XML document that has a </a:t>
            </a:r>
            <a:r>
              <a:rPr lang="en-US" sz="2800" u="sng" dirty="0"/>
              <a:t>shallow row/column structure </a:t>
            </a:r>
            <a:r>
              <a:rPr lang="en-US" sz="2800" dirty="0"/>
              <a:t>into a data frame, use:</a:t>
            </a:r>
          </a:p>
          <a:p>
            <a:pPr lvl="1"/>
            <a:r>
              <a:rPr lang="en-US" sz="2400" dirty="0">
                <a:latin typeface="Courier New" panose="02070309020205020404" pitchFamily="49" charset="0"/>
                <a:cs typeface="Courier New" panose="02070309020205020404" pitchFamily="49" charset="0"/>
              </a:rPr>
              <a:t>xmlToDataFrame()</a:t>
            </a:r>
            <a:endParaRPr lang="en-US" sz="2400" dirty="0"/>
          </a:p>
          <a:p>
            <a:pPr lvl="2"/>
            <a:r>
              <a:rPr lang="en-US" sz="2000" dirty="0"/>
              <a:t>parses the XML data and generates an R data frame representing the data in the document</a:t>
            </a:r>
            <a:br>
              <a:rPr lang="en-US" sz="2000" dirty="0"/>
            </a:br>
            <a:endParaRPr lang="en-US" sz="2000" dirty="0"/>
          </a:p>
          <a:p>
            <a:pPr marL="914400" lvl="2" indent="0">
              <a:buNone/>
            </a:pPr>
            <a:br>
              <a:rPr lang="en-US" sz="2000" dirty="0"/>
            </a:br>
            <a:endParaRPr lang="en-US" sz="2000" dirty="0"/>
          </a:p>
          <a:p>
            <a:r>
              <a:rPr lang="en-US" sz="2800" dirty="0"/>
              <a:t>Once the files has been successfully parsed, R stores the XML document in a data frame from where it can be processed, analyzed, or written to a database. </a:t>
            </a:r>
          </a:p>
        </p:txBody>
      </p:sp>
      <p:sp>
        <p:nvSpPr>
          <p:cNvPr id="7" name="Rectangle 6"/>
          <p:cNvSpPr/>
          <p:nvPr/>
        </p:nvSpPr>
        <p:spPr>
          <a:xfrm>
            <a:off x="1828800" y="3228945"/>
            <a:ext cx="5878532" cy="400110"/>
          </a:xfrm>
          <a:prstGeom prst="rect">
            <a:avLst/>
          </a:prstGeom>
          <a:solidFill>
            <a:schemeClr val="bg2">
              <a:lumMod val="90000"/>
            </a:schemeClr>
          </a:solidFill>
        </p:spPr>
        <p:txBody>
          <a:bodyPr wrap="none">
            <a:spAutoFit/>
          </a:bodyPr>
          <a:lstStyle/>
          <a:p>
            <a:r>
              <a:rPr lang="en-US" sz="2000" dirty="0">
                <a:latin typeface="Courier New" panose="02070309020205020404" pitchFamily="49" charset="0"/>
                <a:cs typeface="Courier New" panose="02070309020205020404" pitchFamily="49" charset="0"/>
              </a:rPr>
              <a:t>df &lt;- xmlToDataFrame("treedata.xml")</a:t>
            </a:r>
          </a:p>
        </p:txBody>
      </p:sp>
      <p:sp>
        <p:nvSpPr>
          <p:cNvPr id="8" name="Date Placeholder 7"/>
          <p:cNvSpPr>
            <a:spLocks noGrp="1"/>
          </p:cNvSpPr>
          <p:nvPr>
            <p:ph type="dt" sz="half" idx="10"/>
          </p:nvPr>
        </p:nvSpPr>
        <p:spPr/>
        <p:txBody>
          <a:bodyPr/>
          <a:lstStyle/>
          <a:p>
            <a:r>
              <a:rPr lang="en-US"/>
              <a:t>Version 2.04</a:t>
            </a:r>
          </a:p>
        </p:txBody>
      </p:sp>
      <p:sp>
        <p:nvSpPr>
          <p:cNvPr id="9" name="Footer Placeholder 8"/>
          <p:cNvSpPr>
            <a:spLocks noGrp="1"/>
          </p:cNvSpPr>
          <p:nvPr>
            <p:ph type="ftr" sz="quarter" idx="11"/>
          </p:nvPr>
        </p:nvSpPr>
        <p:spPr/>
        <p:txBody>
          <a:bodyPr/>
          <a:lstStyle/>
          <a:p>
            <a:r>
              <a:rPr lang="en-US"/>
              <a:t>XML / DTD / XPath / Patterns / R</a:t>
            </a:r>
            <a:endParaRPr lang="en-US" dirty="0"/>
          </a:p>
        </p:txBody>
      </p:sp>
      <p:sp>
        <p:nvSpPr>
          <p:cNvPr id="10" name="Slide Number Placeholder 9"/>
          <p:cNvSpPr>
            <a:spLocks noGrp="1"/>
          </p:cNvSpPr>
          <p:nvPr>
            <p:ph type="sldNum" sz="quarter" idx="12"/>
          </p:nvPr>
        </p:nvSpPr>
        <p:spPr/>
        <p:txBody>
          <a:bodyPr/>
          <a:lstStyle/>
          <a:p>
            <a:fld id="{C0F4FBFA-1248-4AAF-9253-30F121885773}" type="slidenum">
              <a:rPr lang="en-US" smtClean="0"/>
              <a:t>36</a:t>
            </a:fld>
            <a:endParaRPr lang="en-US"/>
          </a:p>
        </p:txBody>
      </p:sp>
    </p:spTree>
    <p:extLst>
      <p:ext uri="{BB962C8B-B14F-4D97-AF65-F5344CB8AC3E}">
        <p14:creationId xmlns:p14="http://schemas.microsoft.com/office/powerpoint/2010/main" val="298295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12373" y="2340673"/>
            <a:ext cx="3848100" cy="3539430"/>
          </a:xfrm>
          <a:prstGeom prst="rect">
            <a:avLst/>
          </a:prstGeom>
          <a:solidFill>
            <a:schemeClr val="accent1">
              <a:lumMod val="20000"/>
              <a:lumOff val="80000"/>
            </a:schemeClr>
          </a:solidFill>
        </p:spPr>
        <p:txBody>
          <a:bodyPr wrap="square">
            <a:spAutoFit/>
          </a:bodyPr>
          <a:lstStyle/>
          <a:p>
            <a:r>
              <a:rPr lang="en-US" sz="1600" b="1" dirty="0">
                <a:latin typeface="Courier New" panose="02070309020205020404" pitchFamily="49" charset="0"/>
                <a:cs typeface="Courier New" panose="02070309020205020404" pitchFamily="49" charset="0"/>
              </a:rPr>
              <a:t>&lt;?xml version="1.0"?&gt;</a:t>
            </a:r>
          </a:p>
          <a:p>
            <a:r>
              <a:rPr lang="en-US" sz="1600" b="1" dirty="0">
                <a:latin typeface="Courier New" panose="02070309020205020404" pitchFamily="49" charset="0"/>
                <a:cs typeface="Courier New" panose="02070309020205020404" pitchFamily="49" charset="0"/>
              </a:rPr>
              <a:t>&lt;document&gt;</a:t>
            </a:r>
          </a:p>
          <a:p>
            <a:r>
              <a:rPr lang="en-US" sz="1600" b="1" dirty="0">
                <a:latin typeface="Courier New" panose="02070309020205020404" pitchFamily="49" charset="0"/>
                <a:cs typeface="Courier New" panose="02070309020205020404" pitchFamily="49" charset="0"/>
              </a:rPr>
              <a:t>  </a:t>
            </a:r>
            <a:r>
              <a:rPr lang="en-US" sz="1600" b="1" dirty="0">
                <a:solidFill>
                  <a:schemeClr val="accent2">
                    <a:lumMod val="50000"/>
                  </a:schemeClr>
                </a:solidFill>
                <a:latin typeface="Courier New" panose="02070309020205020404" pitchFamily="49" charset="0"/>
                <a:cs typeface="Courier New" panose="02070309020205020404" pitchFamily="49" charset="0"/>
              </a:rPr>
              <a:t>&lt;row&gt;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&lt;Girth&gt;8.3&lt;/Girth&gt;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&lt;Height&gt;70&lt;/Height&gt;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&lt;Volume&gt;10.3&lt;/Volume&gt;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&lt;/row&gt;</a:t>
            </a:r>
          </a:p>
          <a:p>
            <a:r>
              <a:rPr lang="en-US" sz="1600" b="1" dirty="0">
                <a:latin typeface="Courier New" panose="02070309020205020404" pitchFamily="49" charset="0"/>
                <a:cs typeface="Courier New" panose="02070309020205020404" pitchFamily="49" charset="0"/>
              </a:rPr>
              <a:t>  </a:t>
            </a:r>
            <a:r>
              <a:rPr lang="en-US" sz="1600" b="1" dirty="0">
                <a:solidFill>
                  <a:schemeClr val="accent4">
                    <a:lumMod val="50000"/>
                  </a:schemeClr>
                </a:solidFill>
                <a:latin typeface="Courier New" panose="02070309020205020404" pitchFamily="49" charset="0"/>
                <a:cs typeface="Courier New" panose="02070309020205020404" pitchFamily="49" charset="0"/>
              </a:rPr>
              <a:t>&lt;row&gt;</a:t>
            </a:r>
          </a:p>
          <a:p>
            <a:r>
              <a:rPr lang="en-US" sz="1600" b="1" dirty="0">
                <a:solidFill>
                  <a:schemeClr val="accent4">
                    <a:lumMod val="50000"/>
                  </a:schemeClr>
                </a:solidFill>
                <a:latin typeface="Courier New" panose="02070309020205020404" pitchFamily="49" charset="0"/>
                <a:cs typeface="Courier New" panose="02070309020205020404" pitchFamily="49" charset="0"/>
              </a:rPr>
              <a:t>    &lt;Girth&gt;8.6&lt;/Girth&gt;</a:t>
            </a:r>
          </a:p>
          <a:p>
            <a:r>
              <a:rPr lang="en-US" sz="1600" b="1" dirty="0">
                <a:solidFill>
                  <a:schemeClr val="accent4">
                    <a:lumMod val="50000"/>
                  </a:schemeClr>
                </a:solidFill>
                <a:latin typeface="Courier New" panose="02070309020205020404" pitchFamily="49" charset="0"/>
                <a:cs typeface="Courier New" panose="02070309020205020404" pitchFamily="49" charset="0"/>
              </a:rPr>
              <a:t>    &lt;Height&gt;65&lt;/Height&gt;</a:t>
            </a:r>
          </a:p>
          <a:p>
            <a:r>
              <a:rPr lang="en-US" sz="1600" b="1" dirty="0">
                <a:solidFill>
                  <a:schemeClr val="accent4">
                    <a:lumMod val="50000"/>
                  </a:schemeClr>
                </a:solidFill>
                <a:latin typeface="Courier New" panose="02070309020205020404" pitchFamily="49" charset="0"/>
                <a:cs typeface="Courier New" panose="02070309020205020404" pitchFamily="49" charset="0"/>
              </a:rPr>
              <a:t>    &lt;Volume&gt;10.3&lt;/Volume&gt;</a:t>
            </a:r>
          </a:p>
          <a:p>
            <a:r>
              <a:rPr lang="en-US" sz="1600" b="1" dirty="0">
                <a:solidFill>
                  <a:schemeClr val="accent4">
                    <a:lumMod val="50000"/>
                  </a:schemeClr>
                </a:solidFill>
                <a:latin typeface="Courier New" panose="02070309020205020404" pitchFamily="49" charset="0"/>
                <a:cs typeface="Courier New" panose="02070309020205020404" pitchFamily="49" charset="0"/>
              </a:rPr>
              <a:t>  &lt;/row&gt;</a:t>
            </a:r>
          </a:p>
          <a:p>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&lt;/document&gt;</a:t>
            </a:r>
          </a:p>
        </p:txBody>
      </p:sp>
      <p:sp>
        <p:nvSpPr>
          <p:cNvPr id="2" name="Title 1"/>
          <p:cNvSpPr>
            <a:spLocks noGrp="1"/>
          </p:cNvSpPr>
          <p:nvPr>
            <p:ph type="title"/>
          </p:nvPr>
        </p:nvSpPr>
        <p:spPr/>
        <p:txBody>
          <a:bodyPr/>
          <a:lstStyle/>
          <a:p>
            <a:r>
              <a:rPr lang="en-US" dirty="0"/>
              <a:t>Row/Column XML Document</a:t>
            </a:r>
          </a:p>
        </p:txBody>
      </p:sp>
      <p:sp>
        <p:nvSpPr>
          <p:cNvPr id="3" name="Content Placeholder 2"/>
          <p:cNvSpPr>
            <a:spLocks noGrp="1"/>
          </p:cNvSpPr>
          <p:nvPr>
            <p:ph idx="1"/>
          </p:nvPr>
        </p:nvSpPr>
        <p:spPr>
          <a:xfrm>
            <a:off x="609600" y="1295400"/>
            <a:ext cx="9601200" cy="1014100"/>
          </a:xfrm>
        </p:spPr>
        <p:txBody>
          <a:bodyPr>
            <a:normAutofit/>
          </a:bodyPr>
          <a:lstStyle/>
          <a:p>
            <a:r>
              <a:rPr lang="en-US" sz="2400" dirty="0"/>
              <a:t>Note the format of the document: </a:t>
            </a:r>
            <a:r>
              <a:rPr lang="en-US" sz="2400" u="sng" dirty="0"/>
              <a:t>it is two level only</a:t>
            </a:r>
            <a:r>
              <a:rPr lang="en-US" sz="2400" dirty="0"/>
              <a:t>. No elements below the second level and no attributes.</a:t>
            </a:r>
          </a:p>
        </p:txBody>
      </p:sp>
      <p:sp>
        <p:nvSpPr>
          <p:cNvPr id="8" name="Rectangle 7"/>
          <p:cNvSpPr/>
          <p:nvPr/>
        </p:nvSpPr>
        <p:spPr>
          <a:xfrm>
            <a:off x="6571257" y="2823773"/>
            <a:ext cx="2900153" cy="1077218"/>
          </a:xfrm>
          <a:prstGeom prst="rect">
            <a:avLst/>
          </a:prstGeom>
          <a:solidFill>
            <a:schemeClr val="bg2">
              <a:lumMod val="90000"/>
            </a:schemeClr>
          </a:solidFill>
        </p:spPr>
        <p:txBody>
          <a:bodyPr wrap="none">
            <a:spAutoFit/>
          </a:bodyPr>
          <a:lstStyle/>
          <a:p>
            <a:r>
              <a:rPr lang="en-US" sz="1600" b="1" dirty="0">
                <a:latin typeface="Courier New" panose="02070309020205020404" pitchFamily="49" charset="0"/>
                <a:cs typeface="Courier New" panose="02070309020205020404" pitchFamily="49" charset="0"/>
              </a:rPr>
              <a:t>   Girth Height Volume</a:t>
            </a:r>
          </a:p>
          <a:p>
            <a:r>
              <a:rPr lang="en-US" sz="1600" b="1" dirty="0">
                <a:solidFill>
                  <a:schemeClr val="accent2">
                    <a:lumMod val="50000"/>
                  </a:schemeClr>
                </a:solidFill>
                <a:latin typeface="Courier New" panose="02070309020205020404" pitchFamily="49" charset="0"/>
                <a:cs typeface="Courier New" panose="02070309020205020404" pitchFamily="49" charset="0"/>
              </a:rPr>
              <a:t>1   8.3     70   10.3</a:t>
            </a:r>
          </a:p>
          <a:p>
            <a:r>
              <a:rPr lang="en-US" sz="1600" b="1" dirty="0">
                <a:solidFill>
                  <a:schemeClr val="accent4">
                    <a:lumMod val="50000"/>
                  </a:schemeClr>
                </a:solidFill>
                <a:latin typeface="Courier New" panose="02070309020205020404" pitchFamily="49" charset="0"/>
                <a:cs typeface="Courier New" panose="02070309020205020404" pitchFamily="49" charset="0"/>
              </a:rPr>
              <a:t>2   8.6     65   10.3</a:t>
            </a:r>
          </a:p>
          <a:p>
            <a:r>
              <a:rPr lang="en-US" sz="1600" b="1" dirty="0">
                <a:latin typeface="Courier New" panose="02070309020205020404" pitchFamily="49" charset="0"/>
                <a:cs typeface="Courier New" panose="02070309020205020404" pitchFamily="49" charset="0"/>
              </a:rPr>
              <a:t>…</a:t>
            </a:r>
          </a:p>
        </p:txBody>
      </p:sp>
      <p:sp>
        <p:nvSpPr>
          <p:cNvPr id="9" name="Right Brace 8"/>
          <p:cNvSpPr/>
          <p:nvPr/>
        </p:nvSpPr>
        <p:spPr>
          <a:xfrm>
            <a:off x="5433253" y="4398074"/>
            <a:ext cx="228600" cy="561597"/>
          </a:xfrm>
          <a:prstGeom prst="rightBrac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p:cNvSpPr/>
          <p:nvPr/>
        </p:nvSpPr>
        <p:spPr>
          <a:xfrm>
            <a:off x="5433253" y="3208407"/>
            <a:ext cx="228600" cy="561597"/>
          </a:xfrm>
          <a:prstGeom prst="rightBrac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5718066" y="3223604"/>
            <a:ext cx="801974" cy="277559"/>
          </a:xfrm>
          <a:custGeom>
            <a:avLst/>
            <a:gdLst>
              <a:gd name="connsiteX0" fmla="*/ 0 w 801974"/>
              <a:gd name="connsiteY0" fmla="*/ 277559 h 277559"/>
              <a:gd name="connsiteX1" fmla="*/ 127417 w 801974"/>
              <a:gd name="connsiteY1" fmla="*/ 217598 h 277559"/>
              <a:gd name="connsiteX2" fmla="*/ 224853 w 801974"/>
              <a:gd name="connsiteY2" fmla="*/ 97677 h 277559"/>
              <a:gd name="connsiteX3" fmla="*/ 352269 w 801974"/>
              <a:gd name="connsiteY3" fmla="*/ 15231 h 277559"/>
              <a:gd name="connsiteX4" fmla="*/ 801974 w 801974"/>
              <a:gd name="connsiteY4" fmla="*/ 240 h 2775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974" h="277559">
                <a:moveTo>
                  <a:pt x="0" y="277559"/>
                </a:moveTo>
                <a:cubicBezTo>
                  <a:pt x="44970" y="262568"/>
                  <a:pt x="89941" y="247578"/>
                  <a:pt x="127417" y="217598"/>
                </a:cubicBezTo>
                <a:cubicBezTo>
                  <a:pt x="164893" y="187618"/>
                  <a:pt x="187378" y="131405"/>
                  <a:pt x="224853" y="97677"/>
                </a:cubicBezTo>
                <a:cubicBezTo>
                  <a:pt x="262328" y="63949"/>
                  <a:pt x="256082" y="31470"/>
                  <a:pt x="352269" y="15231"/>
                </a:cubicBezTo>
                <a:cubicBezTo>
                  <a:pt x="448456" y="-1008"/>
                  <a:pt x="625215" y="-384"/>
                  <a:pt x="801974" y="240"/>
                </a:cubicBezTo>
              </a:path>
            </a:pathLst>
          </a:custGeom>
          <a:noFill/>
          <a:ln>
            <a:solidFill>
              <a:schemeClr val="accent6">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5718067" y="3501162"/>
            <a:ext cx="801974" cy="1188694"/>
          </a:xfrm>
          <a:custGeom>
            <a:avLst/>
            <a:gdLst>
              <a:gd name="connsiteX0" fmla="*/ 0 w 876925"/>
              <a:gd name="connsiteY0" fmla="*/ 1234055 h 1238527"/>
              <a:gd name="connsiteX1" fmla="*/ 149902 w 876925"/>
              <a:gd name="connsiteY1" fmla="*/ 1204075 h 1238527"/>
              <a:gd name="connsiteX2" fmla="*/ 307299 w 876925"/>
              <a:gd name="connsiteY2" fmla="*/ 979223 h 1238527"/>
              <a:gd name="connsiteX3" fmla="*/ 397240 w 876925"/>
              <a:gd name="connsiteY3" fmla="*/ 214724 h 1238527"/>
              <a:gd name="connsiteX4" fmla="*/ 599607 w 876925"/>
              <a:gd name="connsiteY4" fmla="*/ 27347 h 1238527"/>
              <a:gd name="connsiteX5" fmla="*/ 876925 w 876925"/>
              <a:gd name="connsiteY5" fmla="*/ 4862 h 1238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6925" h="1238527">
                <a:moveTo>
                  <a:pt x="0" y="1234055"/>
                </a:moveTo>
                <a:cubicBezTo>
                  <a:pt x="49343" y="1240301"/>
                  <a:pt x="98686" y="1246547"/>
                  <a:pt x="149902" y="1204075"/>
                </a:cubicBezTo>
                <a:cubicBezTo>
                  <a:pt x="201118" y="1161603"/>
                  <a:pt x="266076" y="1144115"/>
                  <a:pt x="307299" y="979223"/>
                </a:cubicBezTo>
                <a:cubicBezTo>
                  <a:pt x="348522" y="814331"/>
                  <a:pt x="348522" y="373370"/>
                  <a:pt x="397240" y="214724"/>
                </a:cubicBezTo>
                <a:cubicBezTo>
                  <a:pt x="445958" y="56078"/>
                  <a:pt x="519660" y="62324"/>
                  <a:pt x="599607" y="27347"/>
                </a:cubicBezTo>
                <a:cubicBezTo>
                  <a:pt x="679554" y="-7630"/>
                  <a:pt x="778239" y="-1384"/>
                  <a:pt x="876925" y="4862"/>
                </a:cubicBezTo>
              </a:path>
            </a:pathLst>
          </a:custGeom>
          <a:noFill/>
          <a:ln>
            <a:solidFill>
              <a:schemeClr val="accent6">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461943" y="2407995"/>
            <a:ext cx="3717684" cy="276999"/>
          </a:xfrm>
          <a:prstGeom prst="rect">
            <a:avLst/>
          </a:prstGeom>
        </p:spPr>
        <p:txBody>
          <a:bodyPr wrap="none">
            <a:spAutoFit/>
          </a:bodyPr>
          <a:lstStyle/>
          <a:p>
            <a:r>
              <a:rPr lang="en-US" sz="1200" b="1" dirty="0">
                <a:latin typeface="Courier New" panose="02070309020205020404" pitchFamily="49" charset="0"/>
                <a:cs typeface="Courier New" panose="02070309020205020404" pitchFamily="49" charset="0"/>
              </a:rPr>
              <a:t>data &lt;- xmlToDataFrame("treedata.xml")</a:t>
            </a:r>
            <a:endParaRPr lang="en-US" sz="1200" b="1" dirty="0"/>
          </a:p>
        </p:txBody>
      </p:sp>
      <p:sp>
        <p:nvSpPr>
          <p:cNvPr id="14" name="Date Placeholder 13"/>
          <p:cNvSpPr>
            <a:spLocks noGrp="1"/>
          </p:cNvSpPr>
          <p:nvPr>
            <p:ph type="dt" sz="half" idx="10"/>
          </p:nvPr>
        </p:nvSpPr>
        <p:spPr/>
        <p:txBody>
          <a:bodyPr/>
          <a:lstStyle/>
          <a:p>
            <a:r>
              <a:rPr lang="en-US"/>
              <a:t>Version 2.04</a:t>
            </a:r>
          </a:p>
        </p:txBody>
      </p:sp>
      <p:sp>
        <p:nvSpPr>
          <p:cNvPr id="15" name="Footer Placeholder 14"/>
          <p:cNvSpPr>
            <a:spLocks noGrp="1"/>
          </p:cNvSpPr>
          <p:nvPr>
            <p:ph type="ftr" sz="quarter" idx="11"/>
          </p:nvPr>
        </p:nvSpPr>
        <p:spPr/>
        <p:txBody>
          <a:bodyPr/>
          <a:lstStyle/>
          <a:p>
            <a:r>
              <a:rPr lang="en-US"/>
              <a:t>XML / DTD / XPath / Patterns / R</a:t>
            </a:r>
            <a:endParaRPr lang="en-US" dirty="0"/>
          </a:p>
        </p:txBody>
      </p:sp>
      <p:sp>
        <p:nvSpPr>
          <p:cNvPr id="16" name="Slide Number Placeholder 15"/>
          <p:cNvSpPr>
            <a:spLocks noGrp="1"/>
          </p:cNvSpPr>
          <p:nvPr>
            <p:ph type="sldNum" sz="quarter" idx="12"/>
          </p:nvPr>
        </p:nvSpPr>
        <p:spPr/>
        <p:txBody>
          <a:bodyPr/>
          <a:lstStyle/>
          <a:p>
            <a:fld id="{C0F4FBFA-1248-4AAF-9253-30F121885773}" type="slidenum">
              <a:rPr lang="en-US" smtClean="0"/>
              <a:t>37</a:t>
            </a:fld>
            <a:endParaRPr lang="en-US"/>
          </a:p>
        </p:txBody>
      </p:sp>
    </p:spTree>
    <p:extLst>
      <p:ext uri="{BB962C8B-B14F-4D97-AF65-F5344CB8AC3E}">
        <p14:creationId xmlns:p14="http://schemas.microsoft.com/office/powerpoint/2010/main" val="33284792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12373" y="2340673"/>
            <a:ext cx="3848100" cy="3539430"/>
          </a:xfrm>
          <a:prstGeom prst="rect">
            <a:avLst/>
          </a:prstGeom>
          <a:solidFill>
            <a:schemeClr val="accent1">
              <a:lumMod val="20000"/>
              <a:lumOff val="80000"/>
            </a:schemeClr>
          </a:solidFill>
        </p:spPr>
        <p:txBody>
          <a:bodyPr wrap="square">
            <a:spAutoFit/>
          </a:bodyPr>
          <a:lstStyle/>
          <a:p>
            <a:r>
              <a:rPr lang="en-US" sz="1600" b="1" dirty="0">
                <a:latin typeface="Courier New" panose="02070309020205020404" pitchFamily="49" charset="0"/>
                <a:cs typeface="Courier New" panose="02070309020205020404" pitchFamily="49" charset="0"/>
              </a:rPr>
              <a:t>&lt;?xml version="1.0"?&gt;</a:t>
            </a:r>
          </a:p>
          <a:p>
            <a:r>
              <a:rPr lang="en-US" sz="1600" b="1" dirty="0">
                <a:latin typeface="Courier New" panose="02070309020205020404" pitchFamily="49" charset="0"/>
                <a:cs typeface="Courier New" panose="02070309020205020404" pitchFamily="49" charset="0"/>
              </a:rPr>
              <a:t>&lt;document&gt;</a:t>
            </a:r>
          </a:p>
          <a:p>
            <a:r>
              <a:rPr lang="en-US" sz="1600" b="1" dirty="0">
                <a:latin typeface="Courier New" panose="02070309020205020404" pitchFamily="49" charset="0"/>
                <a:cs typeface="Courier New" panose="02070309020205020404" pitchFamily="49" charset="0"/>
              </a:rPr>
              <a:t>  </a:t>
            </a:r>
            <a:r>
              <a:rPr lang="en-US" sz="1600" b="1" dirty="0">
                <a:solidFill>
                  <a:schemeClr val="accent2">
                    <a:lumMod val="50000"/>
                  </a:schemeClr>
                </a:solidFill>
                <a:latin typeface="Courier New" panose="02070309020205020404" pitchFamily="49" charset="0"/>
                <a:cs typeface="Courier New" panose="02070309020205020404" pitchFamily="49" charset="0"/>
              </a:rPr>
              <a:t>&lt;row&gt;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&lt;Girth&gt;8.3&lt;/Girth&gt;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a:t>
            </a:r>
            <a:r>
              <a:rPr lang="en-US" sz="1600" b="1" dirty="0">
                <a:solidFill>
                  <a:schemeClr val="accent2">
                    <a:lumMod val="50000"/>
                  </a:schemeClr>
                </a:solidFill>
                <a:highlight>
                  <a:srgbClr val="00FF00"/>
                </a:highlight>
                <a:latin typeface="Courier New" panose="02070309020205020404" pitchFamily="49" charset="0"/>
                <a:cs typeface="Courier New" panose="02070309020205020404" pitchFamily="49" charset="0"/>
              </a:rPr>
              <a:t>Dim</a:t>
            </a:r>
            <a:r>
              <a:rPr lang="en-US" sz="1600" b="1" dirty="0">
                <a:solidFill>
                  <a:schemeClr val="accent2">
                    <a:lumMod val="50000"/>
                  </a:schemeClr>
                </a:solidFill>
                <a:latin typeface="Courier New" panose="02070309020205020404" pitchFamily="49" charset="0"/>
                <a:cs typeface="Courier New" panose="02070309020205020404" pitchFamily="49" charset="0"/>
              </a:rPr>
              <a:t>&gt;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&lt;Height&gt;</a:t>
            </a:r>
            <a:r>
              <a:rPr lang="en-US" sz="1600" b="1" dirty="0">
                <a:solidFill>
                  <a:schemeClr val="accent2">
                    <a:lumMod val="50000"/>
                  </a:schemeClr>
                </a:solidFill>
                <a:highlight>
                  <a:srgbClr val="FFFF00"/>
                </a:highlight>
                <a:latin typeface="Courier New" panose="02070309020205020404" pitchFamily="49" charset="0"/>
                <a:cs typeface="Courier New" panose="02070309020205020404" pitchFamily="49" charset="0"/>
              </a:rPr>
              <a:t>70</a:t>
            </a:r>
            <a:r>
              <a:rPr lang="en-US" sz="1600" b="1" dirty="0">
                <a:solidFill>
                  <a:schemeClr val="accent2">
                    <a:lumMod val="50000"/>
                  </a:schemeClr>
                </a:solidFill>
                <a:latin typeface="Courier New" panose="02070309020205020404" pitchFamily="49" charset="0"/>
                <a:cs typeface="Courier New" panose="02070309020205020404" pitchFamily="49" charset="0"/>
              </a:rPr>
              <a:t>&lt;/Height&gt;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&lt;Width&gt;</a:t>
            </a:r>
            <a:r>
              <a:rPr lang="en-US" sz="1600" b="1" dirty="0">
                <a:solidFill>
                  <a:schemeClr val="accent2">
                    <a:lumMod val="50000"/>
                  </a:schemeClr>
                </a:solidFill>
                <a:highlight>
                  <a:srgbClr val="FFFF00"/>
                </a:highlight>
                <a:latin typeface="Courier New" panose="02070309020205020404" pitchFamily="49" charset="0"/>
                <a:cs typeface="Courier New" panose="02070309020205020404" pitchFamily="49" charset="0"/>
              </a:rPr>
              <a:t>65</a:t>
            </a:r>
            <a:r>
              <a:rPr lang="en-US" sz="1600" b="1" dirty="0">
                <a:solidFill>
                  <a:schemeClr val="accent2">
                    <a:lumMod val="50000"/>
                  </a:schemeClr>
                </a:solidFill>
                <a:latin typeface="Courier New" panose="02070309020205020404" pitchFamily="49" charset="0"/>
                <a:cs typeface="Courier New" panose="02070309020205020404" pitchFamily="49" charset="0"/>
              </a:rPr>
              <a:t>&lt;/Width&gt;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&lt;/Dim&gt;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&lt;Volume&gt;10.3&lt;/Volume&gt;</a:t>
            </a:r>
          </a:p>
          <a:p>
            <a:r>
              <a:rPr lang="en-US" sz="1600" b="1" dirty="0">
                <a:solidFill>
                  <a:schemeClr val="accent2">
                    <a:lumMod val="50000"/>
                  </a:schemeClr>
                </a:solidFill>
                <a:latin typeface="Courier New" panose="02070309020205020404" pitchFamily="49" charset="0"/>
                <a:cs typeface="Courier New" panose="02070309020205020404" pitchFamily="49" charset="0"/>
              </a:rPr>
              <a:t>  &lt;/row&gt;</a:t>
            </a:r>
          </a:p>
          <a:p>
            <a:r>
              <a:rPr lang="en-US" sz="1600" b="1" dirty="0">
                <a:latin typeface="Courier New" panose="02070309020205020404" pitchFamily="49" charset="0"/>
                <a:cs typeface="Courier New" panose="02070309020205020404" pitchFamily="49" charset="0"/>
              </a:rPr>
              <a:t>  </a:t>
            </a:r>
            <a:r>
              <a:rPr lang="en-US" sz="1600" b="1" dirty="0">
                <a:solidFill>
                  <a:schemeClr val="accent4">
                    <a:lumMod val="50000"/>
                  </a:schemeClr>
                </a:solidFill>
                <a:latin typeface="Courier New" panose="02070309020205020404" pitchFamily="49" charset="0"/>
                <a:cs typeface="Courier New" panose="02070309020205020404" pitchFamily="49" charset="0"/>
              </a:rPr>
              <a:t>&lt;row&gt;</a:t>
            </a:r>
          </a:p>
          <a:p>
            <a:r>
              <a:rPr lang="en-US" sz="1600" b="1" dirty="0">
                <a:solidFill>
                  <a:schemeClr val="accent4">
                    <a:lumMod val="50000"/>
                  </a:schemeClr>
                </a:solidFill>
                <a:latin typeface="Courier New" panose="02070309020205020404" pitchFamily="49" charset="0"/>
                <a:cs typeface="Courier New" panose="02070309020205020404" pitchFamily="49" charset="0"/>
              </a:rPr>
              <a:t>    &lt;Girth&gt;8.6&lt;/Girth&gt;</a:t>
            </a:r>
          </a:p>
          <a:p>
            <a:r>
              <a:rPr lang="en-US" sz="1600" b="1" dirty="0">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&lt;/document&gt;</a:t>
            </a:r>
          </a:p>
        </p:txBody>
      </p:sp>
      <p:sp>
        <p:nvSpPr>
          <p:cNvPr id="2" name="Title 1"/>
          <p:cNvSpPr>
            <a:spLocks noGrp="1"/>
          </p:cNvSpPr>
          <p:nvPr>
            <p:ph type="title"/>
          </p:nvPr>
        </p:nvSpPr>
        <p:spPr/>
        <p:txBody>
          <a:bodyPr>
            <a:normAutofit/>
          </a:bodyPr>
          <a:lstStyle/>
          <a:p>
            <a:r>
              <a:rPr lang="en-US" dirty="0"/>
              <a:t>No Multiple Levels: Row/Column Only</a:t>
            </a:r>
          </a:p>
        </p:txBody>
      </p:sp>
      <p:sp>
        <p:nvSpPr>
          <p:cNvPr id="3" name="Content Placeholder 2"/>
          <p:cNvSpPr>
            <a:spLocks noGrp="1"/>
          </p:cNvSpPr>
          <p:nvPr>
            <p:ph idx="1"/>
          </p:nvPr>
        </p:nvSpPr>
        <p:spPr>
          <a:xfrm>
            <a:off x="609600" y="1295400"/>
            <a:ext cx="9601200" cy="1014100"/>
          </a:xfrm>
        </p:spPr>
        <p:txBody>
          <a:bodyPr>
            <a:normAutofit/>
          </a:bodyPr>
          <a:lstStyle/>
          <a:p>
            <a:r>
              <a:rPr lang="en-US" sz="2400" dirty="0"/>
              <a:t>Note what happens when it is more than two level. The element values are concatenated.</a:t>
            </a:r>
          </a:p>
        </p:txBody>
      </p:sp>
      <p:sp>
        <p:nvSpPr>
          <p:cNvPr id="8" name="Rectangle 7"/>
          <p:cNvSpPr/>
          <p:nvPr/>
        </p:nvSpPr>
        <p:spPr>
          <a:xfrm>
            <a:off x="6571256" y="2823773"/>
            <a:ext cx="2776722" cy="1077218"/>
          </a:xfrm>
          <a:prstGeom prst="rect">
            <a:avLst/>
          </a:prstGeom>
          <a:solidFill>
            <a:schemeClr val="bg2">
              <a:lumMod val="90000"/>
            </a:schemeClr>
          </a:solidFill>
        </p:spPr>
        <p:txBody>
          <a:bodyPr wrap="none">
            <a:spAutoFit/>
          </a:bodyPr>
          <a:lstStyle/>
          <a:p>
            <a:r>
              <a:rPr lang="en-US" sz="1600" b="1" dirty="0">
                <a:latin typeface="Courier New" panose="02070309020205020404" pitchFamily="49" charset="0"/>
                <a:cs typeface="Courier New" panose="02070309020205020404" pitchFamily="49" charset="0"/>
              </a:rPr>
              <a:t>   Girth </a:t>
            </a:r>
            <a:r>
              <a:rPr lang="en-US" sz="1600" b="1" dirty="0">
                <a:highlight>
                  <a:srgbClr val="00FF00"/>
                </a:highlight>
                <a:latin typeface="Courier New" panose="02070309020205020404" pitchFamily="49" charset="0"/>
                <a:cs typeface="Courier New" panose="02070309020205020404" pitchFamily="49" charset="0"/>
              </a:rPr>
              <a:t>Dim</a:t>
            </a:r>
            <a:r>
              <a:rPr lang="en-US" sz="1600" b="1" dirty="0">
                <a:latin typeface="Courier New" panose="02070309020205020404" pitchFamily="49" charset="0"/>
                <a:cs typeface="Courier New" panose="02070309020205020404" pitchFamily="49" charset="0"/>
              </a:rPr>
              <a:t>   Volume</a:t>
            </a:r>
          </a:p>
          <a:p>
            <a:r>
              <a:rPr lang="en-US" sz="1600" b="1" dirty="0">
                <a:solidFill>
                  <a:schemeClr val="accent2">
                    <a:lumMod val="50000"/>
                  </a:schemeClr>
                </a:solidFill>
                <a:latin typeface="Courier New" panose="02070309020205020404" pitchFamily="49" charset="0"/>
                <a:cs typeface="Courier New" panose="02070309020205020404" pitchFamily="49" charset="0"/>
              </a:rPr>
              <a:t>1   8.3  </a:t>
            </a:r>
            <a:r>
              <a:rPr lang="en-US" sz="1600" b="1" dirty="0">
                <a:solidFill>
                  <a:schemeClr val="accent2">
                    <a:lumMod val="50000"/>
                  </a:schemeClr>
                </a:solidFill>
                <a:highlight>
                  <a:srgbClr val="FFFF00"/>
                </a:highlight>
                <a:latin typeface="Courier New" panose="02070309020205020404" pitchFamily="49" charset="0"/>
                <a:cs typeface="Courier New" panose="02070309020205020404" pitchFamily="49" charset="0"/>
              </a:rPr>
              <a:t>7065</a:t>
            </a:r>
            <a:r>
              <a:rPr lang="en-US" sz="1600" b="1" dirty="0">
                <a:solidFill>
                  <a:schemeClr val="accent2">
                    <a:lumMod val="50000"/>
                  </a:schemeClr>
                </a:solidFill>
                <a:latin typeface="Courier New" panose="02070309020205020404" pitchFamily="49" charset="0"/>
                <a:cs typeface="Courier New" panose="02070309020205020404" pitchFamily="49" charset="0"/>
              </a:rPr>
              <a:t>   10.3</a:t>
            </a:r>
          </a:p>
          <a:p>
            <a:r>
              <a:rPr lang="en-US" sz="1600" b="1" dirty="0">
                <a:solidFill>
                  <a:schemeClr val="accent4">
                    <a:lumMod val="50000"/>
                  </a:schemeClr>
                </a:solidFill>
                <a:latin typeface="Courier New" panose="02070309020205020404" pitchFamily="49" charset="0"/>
                <a:cs typeface="Courier New" panose="02070309020205020404" pitchFamily="49" charset="0"/>
              </a:rPr>
              <a:t>2   8.6  6552   10.3</a:t>
            </a:r>
          </a:p>
          <a:p>
            <a:r>
              <a:rPr lang="en-US" sz="1600" b="1" dirty="0">
                <a:latin typeface="Courier New" panose="02070309020205020404" pitchFamily="49" charset="0"/>
                <a:cs typeface="Courier New" panose="02070309020205020404" pitchFamily="49" charset="0"/>
              </a:rPr>
              <a:t>…</a:t>
            </a:r>
          </a:p>
        </p:txBody>
      </p:sp>
      <p:sp>
        <p:nvSpPr>
          <p:cNvPr id="9" name="Right Brace 8"/>
          <p:cNvSpPr/>
          <p:nvPr/>
        </p:nvSpPr>
        <p:spPr>
          <a:xfrm>
            <a:off x="5433253" y="4906333"/>
            <a:ext cx="228600" cy="830194"/>
          </a:xfrm>
          <a:prstGeom prst="rightBrac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p:cNvSpPr/>
          <p:nvPr/>
        </p:nvSpPr>
        <p:spPr>
          <a:xfrm>
            <a:off x="5433254" y="3208406"/>
            <a:ext cx="228599" cy="1554351"/>
          </a:xfrm>
          <a:prstGeom prst="rightBrac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5860473" y="3223603"/>
            <a:ext cx="659566" cy="738797"/>
          </a:xfrm>
          <a:custGeom>
            <a:avLst/>
            <a:gdLst>
              <a:gd name="connsiteX0" fmla="*/ 0 w 801974"/>
              <a:gd name="connsiteY0" fmla="*/ 277559 h 277559"/>
              <a:gd name="connsiteX1" fmla="*/ 127417 w 801974"/>
              <a:gd name="connsiteY1" fmla="*/ 217598 h 277559"/>
              <a:gd name="connsiteX2" fmla="*/ 224853 w 801974"/>
              <a:gd name="connsiteY2" fmla="*/ 97677 h 277559"/>
              <a:gd name="connsiteX3" fmla="*/ 352269 w 801974"/>
              <a:gd name="connsiteY3" fmla="*/ 15231 h 277559"/>
              <a:gd name="connsiteX4" fmla="*/ 801974 w 801974"/>
              <a:gd name="connsiteY4" fmla="*/ 240 h 2775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974" h="277559">
                <a:moveTo>
                  <a:pt x="0" y="277559"/>
                </a:moveTo>
                <a:cubicBezTo>
                  <a:pt x="44970" y="262568"/>
                  <a:pt x="89941" y="247578"/>
                  <a:pt x="127417" y="217598"/>
                </a:cubicBezTo>
                <a:cubicBezTo>
                  <a:pt x="164893" y="187618"/>
                  <a:pt x="187378" y="131405"/>
                  <a:pt x="224853" y="97677"/>
                </a:cubicBezTo>
                <a:cubicBezTo>
                  <a:pt x="262328" y="63949"/>
                  <a:pt x="256082" y="31470"/>
                  <a:pt x="352269" y="15231"/>
                </a:cubicBezTo>
                <a:cubicBezTo>
                  <a:pt x="448456" y="-1008"/>
                  <a:pt x="625215" y="-384"/>
                  <a:pt x="801974" y="240"/>
                </a:cubicBezTo>
              </a:path>
            </a:pathLst>
          </a:custGeom>
          <a:noFill/>
          <a:ln>
            <a:solidFill>
              <a:schemeClr val="accent6">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5713069" y="3501162"/>
            <a:ext cx="806972" cy="1836040"/>
          </a:xfrm>
          <a:custGeom>
            <a:avLst/>
            <a:gdLst>
              <a:gd name="connsiteX0" fmla="*/ 0 w 876925"/>
              <a:gd name="connsiteY0" fmla="*/ 1234055 h 1238527"/>
              <a:gd name="connsiteX1" fmla="*/ 149902 w 876925"/>
              <a:gd name="connsiteY1" fmla="*/ 1204075 h 1238527"/>
              <a:gd name="connsiteX2" fmla="*/ 307299 w 876925"/>
              <a:gd name="connsiteY2" fmla="*/ 979223 h 1238527"/>
              <a:gd name="connsiteX3" fmla="*/ 397240 w 876925"/>
              <a:gd name="connsiteY3" fmla="*/ 214724 h 1238527"/>
              <a:gd name="connsiteX4" fmla="*/ 599607 w 876925"/>
              <a:gd name="connsiteY4" fmla="*/ 27347 h 1238527"/>
              <a:gd name="connsiteX5" fmla="*/ 876925 w 876925"/>
              <a:gd name="connsiteY5" fmla="*/ 4862 h 1238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6925" h="1238527">
                <a:moveTo>
                  <a:pt x="0" y="1234055"/>
                </a:moveTo>
                <a:cubicBezTo>
                  <a:pt x="49343" y="1240301"/>
                  <a:pt x="98686" y="1246547"/>
                  <a:pt x="149902" y="1204075"/>
                </a:cubicBezTo>
                <a:cubicBezTo>
                  <a:pt x="201118" y="1161603"/>
                  <a:pt x="266076" y="1144115"/>
                  <a:pt x="307299" y="979223"/>
                </a:cubicBezTo>
                <a:cubicBezTo>
                  <a:pt x="348522" y="814331"/>
                  <a:pt x="348522" y="373370"/>
                  <a:pt x="397240" y="214724"/>
                </a:cubicBezTo>
                <a:cubicBezTo>
                  <a:pt x="445958" y="56078"/>
                  <a:pt x="519660" y="62324"/>
                  <a:pt x="599607" y="27347"/>
                </a:cubicBezTo>
                <a:cubicBezTo>
                  <a:pt x="679554" y="-7630"/>
                  <a:pt x="778239" y="-1384"/>
                  <a:pt x="876925" y="4862"/>
                </a:cubicBezTo>
              </a:path>
            </a:pathLst>
          </a:custGeom>
          <a:noFill/>
          <a:ln>
            <a:solidFill>
              <a:schemeClr val="accent6">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461943" y="2407995"/>
            <a:ext cx="3717684" cy="276999"/>
          </a:xfrm>
          <a:prstGeom prst="rect">
            <a:avLst/>
          </a:prstGeom>
        </p:spPr>
        <p:txBody>
          <a:bodyPr wrap="none">
            <a:spAutoFit/>
          </a:bodyPr>
          <a:lstStyle/>
          <a:p>
            <a:r>
              <a:rPr lang="en-US" sz="1200" b="1" dirty="0">
                <a:latin typeface="Courier New" panose="02070309020205020404" pitchFamily="49" charset="0"/>
                <a:cs typeface="Courier New" panose="02070309020205020404" pitchFamily="49" charset="0"/>
              </a:rPr>
              <a:t>data &lt;- xmlToDataFrame("treedata.xml")</a:t>
            </a:r>
            <a:endParaRPr lang="en-US" sz="1200" b="1" dirty="0"/>
          </a:p>
        </p:txBody>
      </p:sp>
      <p:sp>
        <p:nvSpPr>
          <p:cNvPr id="14" name="Date Placeholder 13"/>
          <p:cNvSpPr>
            <a:spLocks noGrp="1"/>
          </p:cNvSpPr>
          <p:nvPr>
            <p:ph type="dt" sz="half" idx="10"/>
          </p:nvPr>
        </p:nvSpPr>
        <p:spPr/>
        <p:txBody>
          <a:bodyPr/>
          <a:lstStyle/>
          <a:p>
            <a:r>
              <a:rPr lang="en-US"/>
              <a:t>Version 2.04</a:t>
            </a:r>
          </a:p>
        </p:txBody>
      </p:sp>
      <p:sp>
        <p:nvSpPr>
          <p:cNvPr id="15" name="Footer Placeholder 14"/>
          <p:cNvSpPr>
            <a:spLocks noGrp="1"/>
          </p:cNvSpPr>
          <p:nvPr>
            <p:ph type="ftr" sz="quarter" idx="11"/>
          </p:nvPr>
        </p:nvSpPr>
        <p:spPr/>
        <p:txBody>
          <a:bodyPr/>
          <a:lstStyle/>
          <a:p>
            <a:r>
              <a:rPr lang="en-US"/>
              <a:t>XML / DTD / XPath / Patterns / R</a:t>
            </a:r>
            <a:endParaRPr lang="en-US" dirty="0"/>
          </a:p>
        </p:txBody>
      </p:sp>
      <p:sp>
        <p:nvSpPr>
          <p:cNvPr id="16" name="Slide Number Placeholder 15"/>
          <p:cNvSpPr>
            <a:spLocks noGrp="1"/>
          </p:cNvSpPr>
          <p:nvPr>
            <p:ph type="sldNum" sz="quarter" idx="12"/>
          </p:nvPr>
        </p:nvSpPr>
        <p:spPr/>
        <p:txBody>
          <a:bodyPr/>
          <a:lstStyle/>
          <a:p>
            <a:fld id="{C0F4FBFA-1248-4AAF-9253-30F121885773}" type="slidenum">
              <a:rPr lang="en-US" smtClean="0"/>
              <a:t>38</a:t>
            </a:fld>
            <a:endParaRPr lang="en-US"/>
          </a:p>
        </p:txBody>
      </p:sp>
    </p:spTree>
    <p:extLst>
      <p:ext uri="{BB962C8B-B14F-4D97-AF65-F5344CB8AC3E}">
        <p14:creationId xmlns:p14="http://schemas.microsoft.com/office/powerpoint/2010/main" val="3880516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Usage of </a:t>
            </a:r>
            <a:r>
              <a:rPr lang="en-US" dirty="0">
                <a:latin typeface="Courier New" panose="02070309020205020404" pitchFamily="49" charset="0"/>
                <a:cs typeface="Courier New" panose="02070309020205020404" pitchFamily="49" charset="0"/>
              </a:rPr>
              <a:t>xmlToDataFrame()</a:t>
            </a:r>
          </a:p>
        </p:txBody>
      </p:sp>
      <p:sp>
        <p:nvSpPr>
          <p:cNvPr id="7" name="Content Placeholder 6"/>
          <p:cNvSpPr>
            <a:spLocks noGrp="1"/>
          </p:cNvSpPr>
          <p:nvPr>
            <p:ph idx="1"/>
          </p:nvPr>
        </p:nvSpPr>
        <p:spPr>
          <a:xfrm>
            <a:off x="609600" y="1600201"/>
            <a:ext cx="9601200" cy="2971800"/>
          </a:xfrm>
        </p:spPr>
        <p:txBody>
          <a:bodyPr>
            <a:normAutofit/>
          </a:bodyPr>
          <a:lstStyle/>
          <a:p>
            <a:r>
              <a:rPr lang="en-US" sz="2400" dirty="0"/>
              <a:t>Only useful for extraction of data from an XML document (or sub-document) that has a shallow row/column structure. </a:t>
            </a:r>
          </a:p>
          <a:p>
            <a:r>
              <a:rPr lang="en-US" sz="2400" dirty="0"/>
              <a:t>The XML must contain a collection of nodes which have the same fields (or a subset of common fields) which contain primitive values. </a:t>
            </a:r>
          </a:p>
          <a:p>
            <a:r>
              <a:rPr lang="en-US" sz="2400" dirty="0"/>
              <a:t>Each node corresponds to an "observation" or “row” and each of its sub-elements correspond to a variable or column.</a:t>
            </a:r>
          </a:p>
        </p:txBody>
      </p:sp>
      <p:sp>
        <p:nvSpPr>
          <p:cNvPr id="9" name="Rectangle 8"/>
          <p:cNvSpPr/>
          <p:nvPr/>
        </p:nvSpPr>
        <p:spPr>
          <a:xfrm>
            <a:off x="1079500" y="4495800"/>
            <a:ext cx="7658100" cy="830997"/>
          </a:xfrm>
          <a:prstGeom prst="rect">
            <a:avLst/>
          </a:prstGeom>
          <a:solidFill>
            <a:schemeClr val="bg2">
              <a:lumMod val="90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xmlToDataFrame(doc, colClasses = NULL, homogeneous = NA, </a:t>
            </a:r>
          </a:p>
          <a:p>
            <a:r>
              <a:rPr lang="en-US" sz="1600" dirty="0">
                <a:latin typeface="Courier New" panose="02070309020205020404" pitchFamily="49" charset="0"/>
                <a:cs typeface="Courier New" panose="02070309020205020404" pitchFamily="49" charset="0"/>
              </a:rPr>
              <a:t>               collectNames = TRUE, nodes = list(), </a:t>
            </a:r>
          </a:p>
          <a:p>
            <a:r>
              <a:rPr lang="en-US" sz="1600" dirty="0">
                <a:latin typeface="Courier New" panose="02070309020205020404" pitchFamily="49" charset="0"/>
                <a:cs typeface="Courier New" panose="02070309020205020404" pitchFamily="49" charset="0"/>
              </a:rPr>
              <a:t>               stringsAsFactors = </a:t>
            </a:r>
            <a:r>
              <a:rPr lang="en-US" sz="1600" dirty="0" err="1">
                <a:latin typeface="Courier New" panose="02070309020205020404" pitchFamily="49" charset="0"/>
                <a:cs typeface="Courier New" panose="02070309020205020404" pitchFamily="49" charset="0"/>
              </a:rPr>
              <a:t>default.stringsAsFactors</a:t>
            </a:r>
            <a:r>
              <a:rPr lang="en-US" sz="1600" dirty="0">
                <a:latin typeface="Courier New" panose="02070309020205020404" pitchFamily="49" charset="0"/>
                <a:cs typeface="Courier New" panose="02070309020205020404" pitchFamily="49" charset="0"/>
              </a:rPr>
              <a:t>())</a:t>
            </a:r>
          </a:p>
        </p:txBody>
      </p:sp>
      <p:sp>
        <p:nvSpPr>
          <p:cNvPr id="3" name="Date Placeholder 2"/>
          <p:cNvSpPr>
            <a:spLocks noGrp="1"/>
          </p:cNvSpPr>
          <p:nvPr>
            <p:ph type="dt" sz="half" idx="10"/>
          </p:nvPr>
        </p:nvSpPr>
        <p:spPr/>
        <p:txBody>
          <a:bodyPr/>
          <a:lstStyle/>
          <a:p>
            <a:r>
              <a:rPr lang="en-US"/>
              <a:t>Version 2.04</a:t>
            </a:r>
          </a:p>
        </p:txBody>
      </p:sp>
      <p:sp>
        <p:nvSpPr>
          <p:cNvPr id="8" name="Footer Placeholder 7"/>
          <p:cNvSpPr>
            <a:spLocks noGrp="1"/>
          </p:cNvSpPr>
          <p:nvPr>
            <p:ph type="ftr" sz="quarter" idx="11"/>
          </p:nvPr>
        </p:nvSpPr>
        <p:spPr/>
        <p:txBody>
          <a:bodyPr/>
          <a:lstStyle/>
          <a:p>
            <a:r>
              <a:rPr lang="en-US"/>
              <a:t>XML / DTD / XPath / Patterns / R</a:t>
            </a:r>
            <a:endParaRPr lang="en-US" dirty="0"/>
          </a:p>
        </p:txBody>
      </p:sp>
      <p:sp>
        <p:nvSpPr>
          <p:cNvPr id="10" name="Slide Number Placeholder 9"/>
          <p:cNvSpPr>
            <a:spLocks noGrp="1"/>
          </p:cNvSpPr>
          <p:nvPr>
            <p:ph type="sldNum" sz="quarter" idx="12"/>
          </p:nvPr>
        </p:nvSpPr>
        <p:spPr/>
        <p:txBody>
          <a:bodyPr/>
          <a:lstStyle/>
          <a:p>
            <a:fld id="{C0F4FBFA-1248-4AAF-9253-30F121885773}" type="slidenum">
              <a:rPr lang="en-US" smtClean="0"/>
              <a:t>39</a:t>
            </a:fld>
            <a:endParaRPr lang="en-US"/>
          </a:p>
        </p:txBody>
      </p:sp>
    </p:spTree>
    <p:extLst>
      <p:ext uri="{BB962C8B-B14F-4D97-AF65-F5344CB8AC3E}">
        <p14:creationId xmlns:p14="http://schemas.microsoft.com/office/powerpoint/2010/main" val="44025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8601-EEB7-4B39-BC26-4F0EFB47FB09}"/>
              </a:ext>
            </a:extLst>
          </p:cNvPr>
          <p:cNvSpPr>
            <a:spLocks noGrp="1"/>
          </p:cNvSpPr>
          <p:nvPr>
            <p:ph type="title"/>
          </p:nvPr>
        </p:nvSpPr>
        <p:spPr/>
        <p:txBody>
          <a:bodyPr/>
          <a:lstStyle/>
          <a:p>
            <a:r>
              <a:rPr lang="en-US"/>
              <a:t>Need for Transformations</a:t>
            </a:r>
            <a:endParaRPr lang="en-US" dirty="0"/>
          </a:p>
        </p:txBody>
      </p:sp>
      <p:sp>
        <p:nvSpPr>
          <p:cNvPr id="6" name="Content Placeholder 5">
            <a:extLst>
              <a:ext uri="{FF2B5EF4-FFF2-40B4-BE49-F238E27FC236}">
                <a16:creationId xmlns:a16="http://schemas.microsoft.com/office/drawing/2014/main" id="{1078EEA8-7B05-4157-B649-09D959A714DB}"/>
              </a:ext>
            </a:extLst>
          </p:cNvPr>
          <p:cNvSpPr>
            <a:spLocks noGrp="1"/>
          </p:cNvSpPr>
          <p:nvPr>
            <p:ph idx="1"/>
          </p:nvPr>
        </p:nvSpPr>
        <p:spPr>
          <a:xfrm>
            <a:off x="475281" y="1475752"/>
            <a:ext cx="5148012" cy="4467848"/>
          </a:xfrm>
        </p:spPr>
        <p:txBody>
          <a:bodyPr>
            <a:normAutofit/>
          </a:bodyPr>
          <a:lstStyle/>
          <a:p>
            <a:r>
              <a:rPr lang="en-US" sz="2400" dirty="0"/>
              <a:t>Often a given XML document does not fit the needs of the user, who may either expect:</a:t>
            </a:r>
          </a:p>
          <a:p>
            <a:pPr lvl="1"/>
            <a:r>
              <a:rPr lang="en-US" sz="2000" dirty="0"/>
              <a:t>an XML document formatted and built according to a different DTD</a:t>
            </a:r>
          </a:p>
          <a:p>
            <a:pPr lvl="1"/>
            <a:r>
              <a:rPr lang="en-US" sz="2000" dirty="0"/>
              <a:t>another type of text file such as CSV or JSON</a:t>
            </a:r>
          </a:p>
          <a:p>
            <a:pPr lvl="1"/>
            <a:endParaRPr lang="en-US" sz="2000" dirty="0"/>
          </a:p>
          <a:p>
            <a:r>
              <a:rPr lang="en-US" sz="2400" i="1" dirty="0"/>
              <a:t>A transformation is required…</a:t>
            </a:r>
          </a:p>
          <a:p>
            <a:endParaRPr lang="en-US" sz="2400" dirty="0"/>
          </a:p>
        </p:txBody>
      </p:sp>
      <p:sp>
        <p:nvSpPr>
          <p:cNvPr id="3" name="Date Placeholder 2">
            <a:extLst>
              <a:ext uri="{FF2B5EF4-FFF2-40B4-BE49-F238E27FC236}">
                <a16:creationId xmlns:a16="http://schemas.microsoft.com/office/drawing/2014/main" id="{F27497B2-F381-42BF-8CC9-8E2A4804807E}"/>
              </a:ext>
            </a:extLst>
          </p:cNvPr>
          <p:cNvSpPr>
            <a:spLocks noGrp="1"/>
          </p:cNvSpPr>
          <p:nvPr>
            <p:ph type="dt" sz="half" idx="10"/>
          </p:nvPr>
        </p:nvSpPr>
        <p:spPr/>
        <p:txBody>
          <a:bodyPr/>
          <a:lstStyle/>
          <a:p>
            <a:r>
              <a:rPr lang="en-US"/>
              <a:t>XML/XSL</a:t>
            </a:r>
            <a:endParaRPr lang="en-US" dirty="0"/>
          </a:p>
        </p:txBody>
      </p:sp>
      <p:sp>
        <p:nvSpPr>
          <p:cNvPr id="4" name="Footer Placeholder 3">
            <a:extLst>
              <a:ext uri="{FF2B5EF4-FFF2-40B4-BE49-F238E27FC236}">
                <a16:creationId xmlns:a16="http://schemas.microsoft.com/office/drawing/2014/main" id="{69E536FD-CAAD-4E97-8F4C-969046DFC809}"/>
              </a:ext>
            </a:extLst>
          </p:cNvPr>
          <p:cNvSpPr>
            <a:spLocks noGrp="1"/>
          </p:cNvSpPr>
          <p:nvPr>
            <p:ph type="ftr" sz="quarter" idx="11"/>
          </p:nvPr>
        </p:nvSpPr>
        <p:spPr/>
        <p:txBody>
          <a:bodyPr/>
          <a:lstStyle/>
          <a:p>
            <a:r>
              <a:rPr lang="en-US"/>
              <a:t>Information Transformation with XSL</a:t>
            </a:r>
            <a:endParaRPr lang="en-US" dirty="0"/>
          </a:p>
        </p:txBody>
      </p:sp>
      <p:sp>
        <p:nvSpPr>
          <p:cNvPr id="5" name="Slide Number Placeholder 4">
            <a:extLst>
              <a:ext uri="{FF2B5EF4-FFF2-40B4-BE49-F238E27FC236}">
                <a16:creationId xmlns:a16="http://schemas.microsoft.com/office/drawing/2014/main" id="{8AB56EC2-6D2D-4C81-BAB7-0FD044B7D835}"/>
              </a:ext>
            </a:extLst>
          </p:cNvPr>
          <p:cNvSpPr>
            <a:spLocks noGrp="1"/>
          </p:cNvSpPr>
          <p:nvPr>
            <p:ph type="sldNum" sz="quarter" idx="12"/>
          </p:nvPr>
        </p:nvSpPr>
        <p:spPr/>
        <p:txBody>
          <a:bodyPr/>
          <a:lstStyle/>
          <a:p>
            <a:fld id="{C0F4FBFA-1248-4AAF-9253-30F121885773}" type="slidenum">
              <a:rPr lang="en-US" smtClean="0"/>
              <a:t>4</a:t>
            </a:fld>
            <a:endParaRPr lang="en-US"/>
          </a:p>
        </p:txBody>
      </p:sp>
      <p:pic>
        <p:nvPicPr>
          <p:cNvPr id="8" name="Graphic 7" descr="Programmer female with solid fill">
            <a:extLst>
              <a:ext uri="{FF2B5EF4-FFF2-40B4-BE49-F238E27FC236}">
                <a16:creationId xmlns:a16="http://schemas.microsoft.com/office/drawing/2014/main" id="{962FC73A-8DA2-41BB-AF5D-4549D917501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9000" y="1653180"/>
            <a:ext cx="914400" cy="914400"/>
          </a:xfrm>
          <a:prstGeom prst="rect">
            <a:avLst/>
          </a:prstGeom>
        </p:spPr>
      </p:pic>
      <p:pic>
        <p:nvPicPr>
          <p:cNvPr id="10" name="Graphic 9" descr="Programmer male with solid fill">
            <a:extLst>
              <a:ext uri="{FF2B5EF4-FFF2-40B4-BE49-F238E27FC236}">
                <a16:creationId xmlns:a16="http://schemas.microsoft.com/office/drawing/2014/main" id="{401A2059-4F8E-4B23-8BC7-A97F154B56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58200" y="4320180"/>
            <a:ext cx="914400" cy="914400"/>
          </a:xfrm>
          <a:prstGeom prst="rect">
            <a:avLst/>
          </a:prstGeom>
        </p:spPr>
      </p:pic>
      <p:pic>
        <p:nvPicPr>
          <p:cNvPr id="12" name="Graphic 11" descr="Paper with solid fill">
            <a:extLst>
              <a:ext uri="{FF2B5EF4-FFF2-40B4-BE49-F238E27FC236}">
                <a16:creationId xmlns:a16="http://schemas.microsoft.com/office/drawing/2014/main" id="{44767A23-6B30-4B32-B8DF-2F0AED429F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29500" y="4396380"/>
            <a:ext cx="914400" cy="914400"/>
          </a:xfrm>
          <a:prstGeom prst="rect">
            <a:avLst/>
          </a:prstGeom>
        </p:spPr>
      </p:pic>
      <p:pic>
        <p:nvPicPr>
          <p:cNvPr id="14" name="Graphic 13" descr="Paper outline">
            <a:extLst>
              <a:ext uri="{FF2B5EF4-FFF2-40B4-BE49-F238E27FC236}">
                <a16:creationId xmlns:a16="http://schemas.microsoft.com/office/drawing/2014/main" id="{18E1287B-6C60-4907-8F6F-56B9B182FC4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229600" y="1672795"/>
            <a:ext cx="914400" cy="914400"/>
          </a:xfrm>
          <a:prstGeom prst="rect">
            <a:avLst/>
          </a:prstGeom>
        </p:spPr>
      </p:pic>
      <p:pic>
        <p:nvPicPr>
          <p:cNvPr id="16" name="Graphic 15" descr="List outline">
            <a:extLst>
              <a:ext uri="{FF2B5EF4-FFF2-40B4-BE49-F238E27FC236}">
                <a16:creationId xmlns:a16="http://schemas.microsoft.com/office/drawing/2014/main" id="{22623BA3-27D9-480D-B9E8-A5788CCC745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53200" y="3039451"/>
            <a:ext cx="914400" cy="914400"/>
          </a:xfrm>
          <a:prstGeom prst="rect">
            <a:avLst/>
          </a:prstGeom>
        </p:spPr>
      </p:pic>
      <p:pic>
        <p:nvPicPr>
          <p:cNvPr id="18" name="Graphic 17" descr="Blender outline">
            <a:extLst>
              <a:ext uri="{FF2B5EF4-FFF2-40B4-BE49-F238E27FC236}">
                <a16:creationId xmlns:a16="http://schemas.microsoft.com/office/drawing/2014/main" id="{319A215E-02DB-47F2-9D0D-B8B3A844E8E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543800" y="2996487"/>
            <a:ext cx="914400" cy="914400"/>
          </a:xfrm>
          <a:prstGeom prst="rect">
            <a:avLst/>
          </a:prstGeom>
        </p:spPr>
      </p:pic>
      <p:pic>
        <p:nvPicPr>
          <p:cNvPr id="20" name="Graphic 19" descr="Arrow Up outline">
            <a:extLst>
              <a:ext uri="{FF2B5EF4-FFF2-40B4-BE49-F238E27FC236}">
                <a16:creationId xmlns:a16="http://schemas.microsoft.com/office/drawing/2014/main" id="{9BD3A634-4378-48C7-B408-54D5A7C88CF2}"/>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5400000">
            <a:off x="7293885" y="3206689"/>
            <a:ext cx="558783" cy="558783"/>
          </a:xfrm>
          <a:prstGeom prst="rect">
            <a:avLst/>
          </a:prstGeom>
        </p:spPr>
      </p:pic>
      <p:pic>
        <p:nvPicPr>
          <p:cNvPr id="21" name="Graphic 20" descr="Arrow Up outline">
            <a:extLst>
              <a:ext uri="{FF2B5EF4-FFF2-40B4-BE49-F238E27FC236}">
                <a16:creationId xmlns:a16="http://schemas.microsoft.com/office/drawing/2014/main" id="{DBDBA265-E2BF-411E-816F-163F48A1106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2940029">
            <a:off x="8093720" y="2531855"/>
            <a:ext cx="558783" cy="558783"/>
          </a:xfrm>
          <a:prstGeom prst="rect">
            <a:avLst/>
          </a:prstGeom>
        </p:spPr>
      </p:pic>
      <p:pic>
        <p:nvPicPr>
          <p:cNvPr id="22" name="Graphic 21" descr="Arrow Up outline">
            <a:extLst>
              <a:ext uri="{FF2B5EF4-FFF2-40B4-BE49-F238E27FC236}">
                <a16:creationId xmlns:a16="http://schemas.microsoft.com/office/drawing/2014/main" id="{1A0A6E29-BE16-4CA3-AE70-DA170AF4D45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1346503">
            <a:off x="7641709" y="3895726"/>
            <a:ext cx="558783" cy="558783"/>
          </a:xfrm>
          <a:prstGeom prst="rect">
            <a:avLst/>
          </a:prstGeom>
        </p:spPr>
      </p:pic>
      <p:sp>
        <p:nvSpPr>
          <p:cNvPr id="23" name="TextBox 22">
            <a:extLst>
              <a:ext uri="{FF2B5EF4-FFF2-40B4-BE49-F238E27FC236}">
                <a16:creationId xmlns:a16="http://schemas.microsoft.com/office/drawing/2014/main" id="{7FE40F2E-3D0B-4315-A31F-A7962E082D4F}"/>
              </a:ext>
            </a:extLst>
          </p:cNvPr>
          <p:cNvSpPr txBox="1"/>
          <p:nvPr/>
        </p:nvSpPr>
        <p:spPr>
          <a:xfrm>
            <a:off x="8241197" y="3241079"/>
            <a:ext cx="2091150" cy="523220"/>
          </a:xfrm>
          <a:prstGeom prst="rect">
            <a:avLst/>
          </a:prstGeom>
          <a:noFill/>
        </p:spPr>
        <p:txBody>
          <a:bodyPr wrap="none" rtlCol="0">
            <a:spAutoFit/>
          </a:bodyPr>
          <a:lstStyle/>
          <a:p>
            <a:r>
              <a:rPr lang="en-US" sz="1400" dirty="0">
                <a:solidFill>
                  <a:schemeClr val="accent5">
                    <a:lumMod val="75000"/>
                  </a:schemeClr>
                </a:solidFill>
              </a:rPr>
              <a:t>XSLT </a:t>
            </a:r>
            <a:br>
              <a:rPr lang="en-US" sz="1400" dirty="0">
                <a:solidFill>
                  <a:schemeClr val="accent5">
                    <a:lumMod val="75000"/>
                  </a:schemeClr>
                </a:solidFill>
              </a:rPr>
            </a:br>
            <a:r>
              <a:rPr lang="en-US" sz="1400" dirty="0">
                <a:solidFill>
                  <a:schemeClr val="accent5">
                    <a:lumMod val="75000"/>
                  </a:schemeClr>
                </a:solidFill>
              </a:rPr>
              <a:t>(Transformation “Engine”)</a:t>
            </a:r>
          </a:p>
        </p:txBody>
      </p:sp>
      <p:sp>
        <p:nvSpPr>
          <p:cNvPr id="24" name="TextBox 23">
            <a:extLst>
              <a:ext uri="{FF2B5EF4-FFF2-40B4-BE49-F238E27FC236}">
                <a16:creationId xmlns:a16="http://schemas.microsoft.com/office/drawing/2014/main" id="{5B8211AF-A90F-4D6F-A7E8-619587633DF9}"/>
              </a:ext>
            </a:extLst>
          </p:cNvPr>
          <p:cNvSpPr txBox="1"/>
          <p:nvPr/>
        </p:nvSpPr>
        <p:spPr>
          <a:xfrm>
            <a:off x="6438634" y="3848545"/>
            <a:ext cx="1162369" cy="307777"/>
          </a:xfrm>
          <a:prstGeom prst="rect">
            <a:avLst/>
          </a:prstGeom>
          <a:noFill/>
        </p:spPr>
        <p:txBody>
          <a:bodyPr wrap="none" rtlCol="0">
            <a:spAutoFit/>
          </a:bodyPr>
          <a:lstStyle/>
          <a:p>
            <a:r>
              <a:rPr lang="en-US" sz="1400" dirty="0">
                <a:solidFill>
                  <a:schemeClr val="accent3">
                    <a:lumMod val="75000"/>
                  </a:schemeClr>
                </a:solidFill>
              </a:rPr>
              <a:t>XSL Rules File</a:t>
            </a:r>
          </a:p>
        </p:txBody>
      </p:sp>
      <p:sp>
        <p:nvSpPr>
          <p:cNvPr id="25" name="TextBox 24">
            <a:extLst>
              <a:ext uri="{FF2B5EF4-FFF2-40B4-BE49-F238E27FC236}">
                <a16:creationId xmlns:a16="http://schemas.microsoft.com/office/drawing/2014/main" id="{74C77500-0CFC-49F7-9E12-E461F4848EBD}"/>
              </a:ext>
            </a:extLst>
          </p:cNvPr>
          <p:cNvSpPr txBox="1"/>
          <p:nvPr/>
        </p:nvSpPr>
        <p:spPr>
          <a:xfrm>
            <a:off x="8087674" y="1463052"/>
            <a:ext cx="1042850" cy="307777"/>
          </a:xfrm>
          <a:prstGeom prst="rect">
            <a:avLst/>
          </a:prstGeom>
          <a:noFill/>
        </p:spPr>
        <p:txBody>
          <a:bodyPr wrap="none" rtlCol="0">
            <a:spAutoFit/>
          </a:bodyPr>
          <a:lstStyle/>
          <a:p>
            <a:r>
              <a:rPr lang="en-US" sz="1400" dirty="0">
                <a:solidFill>
                  <a:schemeClr val="accent4">
                    <a:lumMod val="75000"/>
                  </a:schemeClr>
                </a:solidFill>
              </a:rPr>
              <a:t>Source XML</a:t>
            </a:r>
          </a:p>
        </p:txBody>
      </p:sp>
      <p:sp>
        <p:nvSpPr>
          <p:cNvPr id="27" name="TextBox 26">
            <a:extLst>
              <a:ext uri="{FF2B5EF4-FFF2-40B4-BE49-F238E27FC236}">
                <a16:creationId xmlns:a16="http://schemas.microsoft.com/office/drawing/2014/main" id="{B3CBB697-713B-4209-83DE-7CFEBCDE0D62}"/>
              </a:ext>
            </a:extLst>
          </p:cNvPr>
          <p:cNvSpPr txBox="1"/>
          <p:nvPr/>
        </p:nvSpPr>
        <p:spPr>
          <a:xfrm>
            <a:off x="8340036" y="1909342"/>
            <a:ext cx="727765" cy="553998"/>
          </a:xfrm>
          <a:prstGeom prst="rect">
            <a:avLst/>
          </a:prstGeom>
          <a:noFill/>
        </p:spPr>
        <p:txBody>
          <a:bodyPr wrap="square">
            <a:spAutoFit/>
          </a:bodyPr>
          <a:lstStyle/>
          <a:p>
            <a:r>
              <a:rPr lang="en-US" sz="200" dirty="0">
                <a:solidFill>
                  <a:schemeClr val="bg1">
                    <a:lumMod val="50000"/>
                  </a:schemeClr>
                </a:solidFill>
                <a:latin typeface="Courier New" panose="02070309020205020404" pitchFamily="49" charset="0"/>
                <a:cs typeface="Courier New" panose="02070309020205020404" pitchFamily="49" charset="0"/>
              </a:rPr>
              <a:t>&lt;winery wineryID="1"&gt;</a:t>
            </a:r>
          </a:p>
          <a:p>
            <a:r>
              <a:rPr lang="en-US" sz="200" dirty="0">
                <a:solidFill>
                  <a:schemeClr val="bg1">
                    <a:lumMod val="50000"/>
                  </a:schemeClr>
                </a:solidFill>
                <a:latin typeface="Courier New" panose="02070309020205020404" pitchFamily="49" charset="0"/>
                <a:cs typeface="Courier New" panose="02070309020205020404" pitchFamily="49" charset="0"/>
              </a:rPr>
              <a:t>    &lt;wname&gt;St. Germain&lt;/wname&gt;</a:t>
            </a:r>
          </a:p>
          <a:p>
            <a:r>
              <a:rPr lang="en-US" sz="200" dirty="0">
                <a:solidFill>
                  <a:schemeClr val="bg1">
                    <a:lumMod val="50000"/>
                  </a:schemeClr>
                </a:solidFill>
                <a:latin typeface="Courier New" panose="02070309020205020404" pitchFamily="49" charset="0"/>
                <a:cs typeface="Courier New" panose="02070309020205020404" pitchFamily="49" charset="0"/>
              </a:rPr>
              <a:t>    &lt;location&gt;</a:t>
            </a:r>
          </a:p>
          <a:p>
            <a:r>
              <a:rPr lang="en-US" sz="200" dirty="0">
                <a:solidFill>
                  <a:schemeClr val="bg1">
                    <a:lumMod val="50000"/>
                  </a:schemeClr>
                </a:solidFill>
                <a:latin typeface="Courier New" panose="02070309020205020404" pitchFamily="49" charset="0"/>
                <a:cs typeface="Courier New" panose="02070309020205020404" pitchFamily="49" charset="0"/>
              </a:rPr>
              <a:t>      &lt;city&gt;Ville&gt;&lt;/city&gt;</a:t>
            </a:r>
          </a:p>
          <a:p>
            <a:r>
              <a:rPr lang="en-US" sz="200" dirty="0">
                <a:solidFill>
                  <a:schemeClr val="bg1">
                    <a:lumMod val="50000"/>
                  </a:schemeClr>
                </a:solidFill>
                <a:latin typeface="Courier New" panose="02070309020205020404" pitchFamily="49" charset="0"/>
                <a:cs typeface="Courier New" panose="02070309020205020404" pitchFamily="49" charset="0"/>
              </a:rPr>
              <a:t>      &lt;country&gt;France&lt;/country&gt;</a:t>
            </a:r>
          </a:p>
          <a:p>
            <a:r>
              <a:rPr lang="en-US" sz="200" dirty="0">
                <a:solidFill>
                  <a:schemeClr val="bg1">
                    <a:lumMod val="50000"/>
                  </a:schemeClr>
                </a:solidFill>
                <a:latin typeface="Courier New" panose="02070309020205020404" pitchFamily="49" charset="0"/>
                <a:cs typeface="Courier New" panose="02070309020205020404" pitchFamily="49" charset="0"/>
              </a:rPr>
              <a:t>    &lt;/location&gt;</a:t>
            </a:r>
          </a:p>
          <a:p>
            <a:r>
              <a:rPr lang="en-US" sz="200" dirty="0">
                <a:solidFill>
                  <a:schemeClr val="bg1">
                    <a:lumMod val="50000"/>
                  </a:schemeClr>
                </a:solidFill>
                <a:latin typeface="Courier New" panose="02070309020205020404" pitchFamily="49" charset="0"/>
                <a:cs typeface="Courier New" panose="02070309020205020404" pitchFamily="49" charset="0"/>
              </a:rPr>
              <a:t>  &lt;/winery&gt;</a:t>
            </a:r>
          </a:p>
          <a:p>
            <a:r>
              <a:rPr lang="en-US" sz="200" dirty="0">
                <a:solidFill>
                  <a:schemeClr val="bg1">
                    <a:lumMod val="50000"/>
                  </a:schemeClr>
                </a:solidFill>
                <a:latin typeface="Courier New" panose="02070309020205020404" pitchFamily="49" charset="0"/>
                <a:cs typeface="Courier New" panose="02070309020205020404" pitchFamily="49" charset="0"/>
              </a:rPr>
              <a:t>&lt;winery wineryID="1"&gt;</a:t>
            </a:r>
          </a:p>
          <a:p>
            <a:r>
              <a:rPr lang="en-US" sz="200" dirty="0">
                <a:solidFill>
                  <a:schemeClr val="bg1">
                    <a:lumMod val="50000"/>
                  </a:schemeClr>
                </a:solidFill>
                <a:latin typeface="Courier New" panose="02070309020205020404" pitchFamily="49" charset="0"/>
                <a:cs typeface="Courier New" panose="02070309020205020404" pitchFamily="49" charset="0"/>
              </a:rPr>
              <a:t>    &lt;wname&gt;St. Germain&lt;/wname&gt;</a:t>
            </a:r>
          </a:p>
          <a:p>
            <a:r>
              <a:rPr lang="en-US" sz="200" dirty="0">
                <a:solidFill>
                  <a:schemeClr val="bg1">
                    <a:lumMod val="50000"/>
                  </a:schemeClr>
                </a:solidFill>
                <a:latin typeface="Courier New" panose="02070309020205020404" pitchFamily="49" charset="0"/>
                <a:cs typeface="Courier New" panose="02070309020205020404" pitchFamily="49" charset="0"/>
              </a:rPr>
              <a:t>    &lt;location&gt;</a:t>
            </a:r>
          </a:p>
          <a:p>
            <a:r>
              <a:rPr lang="en-US" sz="200" dirty="0">
                <a:solidFill>
                  <a:schemeClr val="bg1">
                    <a:lumMod val="50000"/>
                  </a:schemeClr>
                </a:solidFill>
                <a:latin typeface="Courier New" panose="02070309020205020404" pitchFamily="49" charset="0"/>
                <a:cs typeface="Courier New" panose="02070309020205020404" pitchFamily="49" charset="0"/>
              </a:rPr>
              <a:t>      &lt;city&gt;Ville&gt;&lt;/city&gt;</a:t>
            </a:r>
          </a:p>
          <a:p>
            <a:r>
              <a:rPr lang="en-US" sz="200" dirty="0">
                <a:solidFill>
                  <a:schemeClr val="bg1">
                    <a:lumMod val="50000"/>
                  </a:schemeClr>
                </a:solidFill>
                <a:latin typeface="Courier New" panose="02070309020205020404" pitchFamily="49" charset="0"/>
                <a:cs typeface="Courier New" panose="02070309020205020404" pitchFamily="49" charset="0"/>
              </a:rPr>
              <a:t>      &lt;country&gt;France&lt;/country&gt;</a:t>
            </a:r>
          </a:p>
          <a:p>
            <a:r>
              <a:rPr lang="en-US" sz="200" dirty="0">
                <a:solidFill>
                  <a:schemeClr val="bg1">
                    <a:lumMod val="50000"/>
                  </a:schemeClr>
                </a:solidFill>
                <a:latin typeface="Courier New" panose="02070309020205020404" pitchFamily="49" charset="0"/>
                <a:cs typeface="Courier New" panose="02070309020205020404" pitchFamily="49" charset="0"/>
              </a:rPr>
              <a:t>    &lt;/location&gt;</a:t>
            </a:r>
          </a:p>
          <a:p>
            <a:r>
              <a:rPr lang="en-US" sz="200" dirty="0">
                <a:solidFill>
                  <a:schemeClr val="bg1">
                    <a:lumMod val="50000"/>
                  </a:schemeClr>
                </a:solidFill>
                <a:latin typeface="Courier New" panose="02070309020205020404" pitchFamily="49" charset="0"/>
                <a:cs typeface="Courier New" panose="02070309020205020404" pitchFamily="49" charset="0"/>
              </a:rPr>
              <a:t>  &lt;/winery&gt;</a:t>
            </a:r>
          </a:p>
          <a:p>
            <a:endParaRPr lang="en-US" sz="200" dirty="0">
              <a:solidFill>
                <a:schemeClr val="bg1">
                  <a:lumMod val="50000"/>
                </a:schemeClr>
              </a:solidFill>
              <a:latin typeface="Courier New" panose="02070309020205020404" pitchFamily="49" charset="0"/>
              <a:cs typeface="Courier New" panose="02070309020205020404" pitchFamily="49" charset="0"/>
            </a:endParaRPr>
          </a:p>
        </p:txBody>
      </p:sp>
      <p:sp>
        <p:nvSpPr>
          <p:cNvPr id="28" name="TextBox 27">
            <a:extLst>
              <a:ext uri="{FF2B5EF4-FFF2-40B4-BE49-F238E27FC236}">
                <a16:creationId xmlns:a16="http://schemas.microsoft.com/office/drawing/2014/main" id="{C24EC54A-520A-4749-AC28-5FBF9B11628E}"/>
              </a:ext>
            </a:extLst>
          </p:cNvPr>
          <p:cNvSpPr txBox="1"/>
          <p:nvPr/>
        </p:nvSpPr>
        <p:spPr>
          <a:xfrm>
            <a:off x="6580662" y="5224462"/>
            <a:ext cx="2656241" cy="523220"/>
          </a:xfrm>
          <a:prstGeom prst="rect">
            <a:avLst/>
          </a:prstGeom>
          <a:noFill/>
        </p:spPr>
        <p:txBody>
          <a:bodyPr wrap="none" rtlCol="0">
            <a:spAutoFit/>
          </a:bodyPr>
          <a:lstStyle/>
          <a:p>
            <a:pPr algn="ctr"/>
            <a:r>
              <a:rPr lang="en-US" sz="1400" dirty="0">
                <a:solidFill>
                  <a:schemeClr val="accent2">
                    <a:lumMod val="75000"/>
                  </a:schemeClr>
                </a:solidFill>
              </a:rPr>
              <a:t>Target Document</a:t>
            </a:r>
            <a:br>
              <a:rPr lang="en-US" sz="1400" dirty="0">
                <a:solidFill>
                  <a:schemeClr val="accent2">
                    <a:lumMod val="75000"/>
                  </a:schemeClr>
                </a:solidFill>
              </a:rPr>
            </a:br>
            <a:r>
              <a:rPr lang="en-US" sz="1400" dirty="0">
                <a:solidFill>
                  <a:schemeClr val="accent2">
                    <a:lumMod val="75000"/>
                  </a:schemeClr>
                </a:solidFill>
              </a:rPr>
              <a:t>(XML, HTML, CSV, PDF, JSON, SQL)</a:t>
            </a:r>
          </a:p>
        </p:txBody>
      </p:sp>
      <p:sp>
        <p:nvSpPr>
          <p:cNvPr id="30" name="TextBox 29">
            <a:extLst>
              <a:ext uri="{FF2B5EF4-FFF2-40B4-BE49-F238E27FC236}">
                <a16:creationId xmlns:a16="http://schemas.microsoft.com/office/drawing/2014/main" id="{5684A6E8-F0DF-4C98-9B30-0D9E04EE4B28}"/>
              </a:ext>
            </a:extLst>
          </p:cNvPr>
          <p:cNvSpPr txBox="1"/>
          <p:nvPr/>
        </p:nvSpPr>
        <p:spPr>
          <a:xfrm>
            <a:off x="7593220" y="4748988"/>
            <a:ext cx="586961" cy="400110"/>
          </a:xfrm>
          <a:prstGeom prst="rect">
            <a:avLst/>
          </a:prstGeom>
          <a:noFill/>
        </p:spPr>
        <p:txBody>
          <a:bodyPr wrap="square">
            <a:spAutoFit/>
          </a:bodyPr>
          <a:lstStyle/>
          <a:p>
            <a:r>
              <a:rPr lang="en-US" sz="200" dirty="0"/>
              <a:t>&lt;Address Type="Shipping"&gt;</a:t>
            </a:r>
          </a:p>
          <a:p>
            <a:r>
              <a:rPr lang="en-US" sz="200" dirty="0"/>
              <a:t>      &lt;Name&gt;Ellen Adams&lt;/Name&gt;</a:t>
            </a:r>
          </a:p>
          <a:p>
            <a:r>
              <a:rPr lang="en-US" sz="200" dirty="0"/>
              <a:t>      &lt;Street&gt;123 Maple Street&lt;/Street&gt;</a:t>
            </a:r>
          </a:p>
          <a:p>
            <a:r>
              <a:rPr lang="en-US" sz="200" dirty="0"/>
              <a:t>      &lt;City&gt;Mill Valley&lt;/City&gt;</a:t>
            </a:r>
          </a:p>
          <a:p>
            <a:r>
              <a:rPr lang="en-US" sz="200" dirty="0"/>
              <a:t>      &lt;State&gt;CA&lt;/State&gt;</a:t>
            </a:r>
          </a:p>
          <a:p>
            <a:r>
              <a:rPr lang="en-US" sz="200" dirty="0"/>
              <a:t>      &lt;Zip&gt;10999&lt;/Zip&gt;</a:t>
            </a:r>
          </a:p>
          <a:p>
            <a:r>
              <a:rPr lang="en-US" sz="200" dirty="0"/>
              <a:t>      &lt;Country&gt;USA&lt;/Country&gt;</a:t>
            </a:r>
          </a:p>
          <a:p>
            <a:r>
              <a:rPr lang="en-US" sz="200" dirty="0"/>
              <a:t>    &lt;/Address&gt;</a:t>
            </a:r>
          </a:p>
          <a:p>
            <a:r>
              <a:rPr lang="en-US" sz="200" dirty="0"/>
              <a:t>    &lt;Address Type="Billing"&gt;</a:t>
            </a:r>
          </a:p>
          <a:p>
            <a:r>
              <a:rPr lang="en-US" sz="200" dirty="0"/>
              <a:t>      &lt;Name&gt;Tai Yee&lt;/Name&gt;</a:t>
            </a:r>
          </a:p>
        </p:txBody>
      </p:sp>
    </p:spTree>
    <p:extLst>
      <p:ext uri="{BB962C8B-B14F-4D97-AF65-F5344CB8AC3E}">
        <p14:creationId xmlns:p14="http://schemas.microsoft.com/office/powerpoint/2010/main" val="26488941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XML Values: Strings and Factors</a:t>
            </a:r>
            <a:endParaRPr lang="en-US" dirty="0">
              <a:latin typeface="Courier New" panose="02070309020205020404" pitchFamily="49" charset="0"/>
              <a:cs typeface="Courier New" panose="02070309020205020404" pitchFamily="49" charset="0"/>
            </a:endParaRPr>
          </a:p>
        </p:txBody>
      </p:sp>
      <p:sp>
        <p:nvSpPr>
          <p:cNvPr id="7" name="Content Placeholder 6"/>
          <p:cNvSpPr>
            <a:spLocks noGrp="1"/>
          </p:cNvSpPr>
          <p:nvPr>
            <p:ph idx="1"/>
          </p:nvPr>
        </p:nvSpPr>
        <p:spPr>
          <a:xfrm>
            <a:off x="533400" y="1600201"/>
            <a:ext cx="9677400" cy="2971800"/>
          </a:xfrm>
        </p:spPr>
        <p:txBody>
          <a:bodyPr>
            <a:normAutofit/>
          </a:bodyPr>
          <a:lstStyle/>
          <a:p>
            <a:r>
              <a:rPr lang="en-US" sz="2400" dirty="0"/>
              <a:t>By default, all values read from XML are text (strings).</a:t>
            </a:r>
          </a:p>
          <a:p>
            <a:r>
              <a:rPr lang="en-US" sz="2400" dirty="0">
                <a:latin typeface="Courier New" panose="02070309020205020404" pitchFamily="49" charset="0"/>
                <a:cs typeface="Courier New" panose="02070309020205020404" pitchFamily="49" charset="0"/>
              </a:rPr>
              <a:t>xmlToDataFrame()</a:t>
            </a:r>
            <a:r>
              <a:rPr lang="en-US" sz="2400" dirty="0"/>
              <a:t> coerces the strings into an appropriate data type automatically (numeric, character, or factor).</a:t>
            </a:r>
          </a:p>
          <a:p>
            <a:r>
              <a:rPr lang="en-US" sz="2400" dirty="0"/>
              <a:t>Text (character) columns are automatically converted to factors unless </a:t>
            </a:r>
            <a:r>
              <a:rPr lang="en-US" sz="2400" dirty="0">
                <a:latin typeface="Courier New" panose="02070309020205020404" pitchFamily="49" charset="0"/>
                <a:cs typeface="Courier New" panose="02070309020205020404" pitchFamily="49" charset="0"/>
              </a:rPr>
              <a:t>stringsAsFactors</a:t>
            </a:r>
            <a:r>
              <a:rPr lang="en-US" sz="2400" dirty="0"/>
              <a:t> is set to </a:t>
            </a:r>
            <a:r>
              <a:rPr lang="en-US" sz="2400" dirty="0">
                <a:latin typeface="Courier New" panose="02070309020205020404" pitchFamily="49" charset="0"/>
                <a:cs typeface="Courier New" panose="02070309020205020404" pitchFamily="49" charset="0"/>
              </a:rPr>
              <a:t>FALSE</a:t>
            </a:r>
            <a:r>
              <a:rPr lang="en-US" sz="2400" dirty="0"/>
              <a:t>.</a:t>
            </a:r>
          </a:p>
          <a:p>
            <a:r>
              <a:rPr lang="en-US" sz="2400" dirty="0"/>
              <a:t>If </a:t>
            </a:r>
            <a:r>
              <a:rPr lang="en-US" sz="2400" dirty="0">
                <a:latin typeface="Courier New" panose="02070309020205020404" pitchFamily="49" charset="0"/>
                <a:cs typeface="Courier New" panose="02070309020205020404" pitchFamily="49" charset="0"/>
              </a:rPr>
              <a:t>stringsAsFactors</a:t>
            </a:r>
            <a:r>
              <a:rPr lang="en-US" sz="2400" dirty="0"/>
              <a:t> is set to </a:t>
            </a:r>
            <a:r>
              <a:rPr lang="en-US" sz="2400" dirty="0">
                <a:latin typeface="Courier New" panose="02070309020205020404" pitchFamily="49" charset="0"/>
                <a:cs typeface="Courier New" panose="02070309020205020404" pitchFamily="49" charset="0"/>
              </a:rPr>
              <a:t>FALSE</a:t>
            </a:r>
            <a:r>
              <a:rPr lang="en-US" sz="2400" dirty="0"/>
              <a:t>, then columns that are indeed factors must be explicitly converted via </a:t>
            </a:r>
            <a:r>
              <a:rPr lang="en-US" sz="2400" dirty="0">
                <a:latin typeface="Courier New" panose="02070309020205020404" pitchFamily="49" charset="0"/>
                <a:cs typeface="Courier New" panose="02070309020205020404" pitchFamily="49" charset="0"/>
              </a:rPr>
              <a:t>as.factor()</a:t>
            </a:r>
            <a:r>
              <a:rPr lang="en-US" sz="2400" dirty="0"/>
              <a:t>.</a:t>
            </a:r>
          </a:p>
        </p:txBody>
      </p:sp>
      <p:sp>
        <p:nvSpPr>
          <p:cNvPr id="9" name="Rectangle 8"/>
          <p:cNvSpPr/>
          <p:nvPr/>
        </p:nvSpPr>
        <p:spPr>
          <a:xfrm>
            <a:off x="990600" y="4800600"/>
            <a:ext cx="7658100" cy="830997"/>
          </a:xfrm>
          <a:prstGeom prst="rect">
            <a:avLst/>
          </a:prstGeom>
          <a:solidFill>
            <a:schemeClr val="bg2">
              <a:lumMod val="90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xmlToDataFrame(doc, colClasses = NULL, homogeneous = NA, </a:t>
            </a:r>
          </a:p>
          <a:p>
            <a:r>
              <a:rPr lang="en-US" sz="1600" dirty="0">
                <a:latin typeface="Courier New" panose="02070309020205020404" pitchFamily="49" charset="0"/>
                <a:cs typeface="Courier New" panose="02070309020205020404" pitchFamily="49" charset="0"/>
              </a:rPr>
              <a:t>               collectNames = TRUE, nodes = list(), </a:t>
            </a:r>
          </a:p>
          <a:p>
            <a:r>
              <a:rPr lang="en-US" sz="1600" dirty="0">
                <a:latin typeface="Courier New" panose="02070309020205020404" pitchFamily="49" charset="0"/>
                <a:cs typeface="Courier New" panose="02070309020205020404" pitchFamily="49" charset="0"/>
              </a:rPr>
              <a:t>               stringsAsFactors = default.stringsAsFactors())</a:t>
            </a:r>
          </a:p>
        </p:txBody>
      </p:sp>
      <p:sp>
        <p:nvSpPr>
          <p:cNvPr id="3" name="Date Placeholder 2"/>
          <p:cNvSpPr>
            <a:spLocks noGrp="1"/>
          </p:cNvSpPr>
          <p:nvPr>
            <p:ph type="dt" sz="half" idx="10"/>
          </p:nvPr>
        </p:nvSpPr>
        <p:spPr/>
        <p:txBody>
          <a:bodyPr/>
          <a:lstStyle/>
          <a:p>
            <a:r>
              <a:rPr lang="en-US"/>
              <a:t>Version 2.04</a:t>
            </a:r>
          </a:p>
        </p:txBody>
      </p:sp>
      <p:sp>
        <p:nvSpPr>
          <p:cNvPr id="8" name="Footer Placeholder 7"/>
          <p:cNvSpPr>
            <a:spLocks noGrp="1"/>
          </p:cNvSpPr>
          <p:nvPr>
            <p:ph type="ftr" sz="quarter" idx="11"/>
          </p:nvPr>
        </p:nvSpPr>
        <p:spPr/>
        <p:txBody>
          <a:bodyPr/>
          <a:lstStyle/>
          <a:p>
            <a:r>
              <a:rPr lang="en-US"/>
              <a:t>XML / DTD / XPath / Patterns / R</a:t>
            </a:r>
            <a:endParaRPr lang="en-US" dirty="0"/>
          </a:p>
        </p:txBody>
      </p:sp>
      <p:sp>
        <p:nvSpPr>
          <p:cNvPr id="10" name="Slide Number Placeholder 9"/>
          <p:cNvSpPr>
            <a:spLocks noGrp="1"/>
          </p:cNvSpPr>
          <p:nvPr>
            <p:ph type="sldNum" sz="quarter" idx="12"/>
          </p:nvPr>
        </p:nvSpPr>
        <p:spPr/>
        <p:txBody>
          <a:bodyPr/>
          <a:lstStyle/>
          <a:p>
            <a:fld id="{C0F4FBFA-1248-4AAF-9253-30F121885773}" type="slidenum">
              <a:rPr lang="en-US" smtClean="0"/>
              <a:t>40</a:t>
            </a:fld>
            <a:endParaRPr lang="en-US"/>
          </a:p>
        </p:txBody>
      </p:sp>
    </p:spTree>
    <p:extLst>
      <p:ext uri="{BB962C8B-B14F-4D97-AF65-F5344CB8AC3E}">
        <p14:creationId xmlns:p14="http://schemas.microsoft.com/office/powerpoint/2010/main" val="3396231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7A2E1-5B43-9D4D-A4FB-C78F2C364892}"/>
              </a:ext>
            </a:extLst>
          </p:cNvPr>
          <p:cNvSpPr>
            <a:spLocks noGrp="1"/>
          </p:cNvSpPr>
          <p:nvPr>
            <p:ph type="title"/>
          </p:nvPr>
        </p:nvSpPr>
        <p:spPr/>
        <p:txBody>
          <a:bodyPr>
            <a:normAutofit/>
          </a:bodyPr>
          <a:lstStyle/>
          <a:p>
            <a:r>
              <a:rPr lang="en-US" dirty="0"/>
              <a:t>Example: Strings vs Factors</a:t>
            </a:r>
          </a:p>
        </p:txBody>
      </p:sp>
      <p:sp>
        <p:nvSpPr>
          <p:cNvPr id="4" name="Date Placeholder 3">
            <a:extLst>
              <a:ext uri="{FF2B5EF4-FFF2-40B4-BE49-F238E27FC236}">
                <a16:creationId xmlns:a16="http://schemas.microsoft.com/office/drawing/2014/main" id="{14DB0D64-C263-7A43-A7FD-E47E0133743F}"/>
              </a:ext>
            </a:extLst>
          </p:cNvPr>
          <p:cNvSpPr>
            <a:spLocks noGrp="1"/>
          </p:cNvSpPr>
          <p:nvPr>
            <p:ph type="dt" sz="half" idx="10"/>
          </p:nvPr>
        </p:nvSpPr>
        <p:spPr/>
        <p:txBody>
          <a:bodyPr/>
          <a:lstStyle/>
          <a:p>
            <a:r>
              <a:rPr lang="en-US"/>
              <a:t>Version 2.04</a:t>
            </a:r>
          </a:p>
        </p:txBody>
      </p:sp>
      <p:sp>
        <p:nvSpPr>
          <p:cNvPr id="5" name="Footer Placeholder 4">
            <a:extLst>
              <a:ext uri="{FF2B5EF4-FFF2-40B4-BE49-F238E27FC236}">
                <a16:creationId xmlns:a16="http://schemas.microsoft.com/office/drawing/2014/main" id="{8D57A630-9DB1-6C47-B3B4-A9566B52337F}"/>
              </a:ext>
            </a:extLst>
          </p:cNvPr>
          <p:cNvSpPr>
            <a:spLocks noGrp="1"/>
          </p:cNvSpPr>
          <p:nvPr>
            <p:ph type="ftr" sz="quarter" idx="11"/>
          </p:nvPr>
        </p:nvSpPr>
        <p:spPr/>
        <p:txBody>
          <a:bodyPr/>
          <a:lstStyle/>
          <a:p>
            <a:r>
              <a:rPr lang="en-US"/>
              <a:t>XML / DTD / XPath / Patterns / R</a:t>
            </a:r>
            <a:endParaRPr lang="en-US" dirty="0"/>
          </a:p>
        </p:txBody>
      </p:sp>
      <p:sp>
        <p:nvSpPr>
          <p:cNvPr id="6" name="Slide Number Placeholder 5">
            <a:extLst>
              <a:ext uri="{FF2B5EF4-FFF2-40B4-BE49-F238E27FC236}">
                <a16:creationId xmlns:a16="http://schemas.microsoft.com/office/drawing/2014/main" id="{439D1DED-EA3E-0D4B-AA1E-4C1DBE99BBD7}"/>
              </a:ext>
            </a:extLst>
          </p:cNvPr>
          <p:cNvSpPr>
            <a:spLocks noGrp="1"/>
          </p:cNvSpPr>
          <p:nvPr>
            <p:ph type="sldNum" sz="quarter" idx="12"/>
          </p:nvPr>
        </p:nvSpPr>
        <p:spPr/>
        <p:txBody>
          <a:bodyPr/>
          <a:lstStyle/>
          <a:p>
            <a:fld id="{C0F4FBFA-1248-4AAF-9253-30F121885773}" type="slidenum">
              <a:rPr lang="en-US" smtClean="0"/>
              <a:t>41</a:t>
            </a:fld>
            <a:endParaRPr lang="en-US"/>
          </a:p>
        </p:txBody>
      </p:sp>
      <p:pic>
        <p:nvPicPr>
          <p:cNvPr id="7" name="Picture 6">
            <a:extLst>
              <a:ext uri="{FF2B5EF4-FFF2-40B4-BE49-F238E27FC236}">
                <a16:creationId xmlns:a16="http://schemas.microsoft.com/office/drawing/2014/main" id="{EF450774-F458-D24A-8531-67881F29EB6F}"/>
              </a:ext>
            </a:extLst>
          </p:cNvPr>
          <p:cNvPicPr>
            <a:picLocks noChangeAspect="1"/>
          </p:cNvPicPr>
          <p:nvPr/>
        </p:nvPicPr>
        <p:blipFill>
          <a:blip r:embed="rId2"/>
          <a:stretch>
            <a:fillRect/>
          </a:stretch>
        </p:blipFill>
        <p:spPr>
          <a:xfrm>
            <a:off x="2123209" y="2133600"/>
            <a:ext cx="3445246" cy="1067966"/>
          </a:xfrm>
          <a:prstGeom prst="rect">
            <a:avLst/>
          </a:prstGeom>
        </p:spPr>
      </p:pic>
      <p:sp>
        <p:nvSpPr>
          <p:cNvPr id="8" name="Rectangle 7">
            <a:extLst>
              <a:ext uri="{FF2B5EF4-FFF2-40B4-BE49-F238E27FC236}">
                <a16:creationId xmlns:a16="http://schemas.microsoft.com/office/drawing/2014/main" id="{16004FF2-E549-A34F-9655-6F891F859693}"/>
              </a:ext>
            </a:extLst>
          </p:cNvPr>
          <p:cNvSpPr/>
          <p:nvPr/>
        </p:nvSpPr>
        <p:spPr>
          <a:xfrm>
            <a:off x="2123209" y="3681260"/>
            <a:ext cx="5867400" cy="584775"/>
          </a:xfrm>
          <a:prstGeom prst="rect">
            <a:avLst/>
          </a:prstGeom>
          <a:solidFill>
            <a:schemeClr val="bg2">
              <a:lumMod val="90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df &lt;- xmlToDataFrame(xData, </a:t>
            </a:r>
          </a:p>
          <a:p>
            <a:r>
              <a:rPr lang="en-US" sz="1600" dirty="0">
                <a:latin typeface="Courier New" panose="02070309020205020404" pitchFamily="49" charset="0"/>
                <a:cs typeface="Courier New" panose="02070309020205020404" pitchFamily="49" charset="0"/>
              </a:rPr>
              <a:t>                     stringsAsFactors = FALSE)</a:t>
            </a:r>
          </a:p>
        </p:txBody>
      </p:sp>
      <p:sp>
        <p:nvSpPr>
          <p:cNvPr id="9" name="Rectangle 8">
            <a:extLst>
              <a:ext uri="{FF2B5EF4-FFF2-40B4-BE49-F238E27FC236}">
                <a16:creationId xmlns:a16="http://schemas.microsoft.com/office/drawing/2014/main" id="{BD5B4EA5-E85E-5946-AFE2-DE9A4BB3F288}"/>
              </a:ext>
            </a:extLst>
          </p:cNvPr>
          <p:cNvSpPr/>
          <p:nvPr/>
        </p:nvSpPr>
        <p:spPr>
          <a:xfrm>
            <a:off x="2123210" y="1640316"/>
            <a:ext cx="3667991" cy="338554"/>
          </a:xfrm>
          <a:prstGeom prst="rect">
            <a:avLst/>
          </a:prstGeom>
          <a:solidFill>
            <a:schemeClr val="bg2">
              <a:lumMod val="90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df &lt;- xmlToDataFrame(xData)</a:t>
            </a:r>
          </a:p>
        </p:txBody>
      </p:sp>
      <p:pic>
        <p:nvPicPr>
          <p:cNvPr id="10" name="Picture 9">
            <a:extLst>
              <a:ext uri="{FF2B5EF4-FFF2-40B4-BE49-F238E27FC236}">
                <a16:creationId xmlns:a16="http://schemas.microsoft.com/office/drawing/2014/main" id="{56E50161-E9EF-5347-81C9-DF58D6CFB9DB}"/>
              </a:ext>
            </a:extLst>
          </p:cNvPr>
          <p:cNvPicPr>
            <a:picLocks noChangeAspect="1"/>
          </p:cNvPicPr>
          <p:nvPr/>
        </p:nvPicPr>
        <p:blipFill>
          <a:blip r:embed="rId3"/>
          <a:stretch>
            <a:fillRect/>
          </a:stretch>
        </p:blipFill>
        <p:spPr>
          <a:xfrm>
            <a:off x="2123209" y="4443827"/>
            <a:ext cx="3803650" cy="990600"/>
          </a:xfrm>
          <a:prstGeom prst="rect">
            <a:avLst/>
          </a:prstGeom>
        </p:spPr>
      </p:pic>
      <p:sp>
        <p:nvSpPr>
          <p:cNvPr id="11" name="Rounded Rectangle 10">
            <a:extLst>
              <a:ext uri="{FF2B5EF4-FFF2-40B4-BE49-F238E27FC236}">
                <a16:creationId xmlns:a16="http://schemas.microsoft.com/office/drawing/2014/main" id="{31406880-546B-7A42-9B6E-ABA46DE1D5B8}"/>
              </a:ext>
            </a:extLst>
          </p:cNvPr>
          <p:cNvSpPr/>
          <p:nvPr/>
        </p:nvSpPr>
        <p:spPr>
          <a:xfrm>
            <a:off x="2386445" y="2261442"/>
            <a:ext cx="381000" cy="210977"/>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335A2C9E-07CE-C745-9920-2C780D0C5997}"/>
              </a:ext>
            </a:extLst>
          </p:cNvPr>
          <p:cNvSpPr/>
          <p:nvPr/>
        </p:nvSpPr>
        <p:spPr>
          <a:xfrm>
            <a:off x="4114800" y="2274113"/>
            <a:ext cx="381000" cy="184451"/>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712AB484-EF67-1B48-A906-50031B919809}"/>
              </a:ext>
            </a:extLst>
          </p:cNvPr>
          <p:cNvSpPr/>
          <p:nvPr/>
        </p:nvSpPr>
        <p:spPr>
          <a:xfrm>
            <a:off x="2386445" y="4588278"/>
            <a:ext cx="381000" cy="171307"/>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9A56518-C169-E44F-A2B5-3815E7B27D20}"/>
              </a:ext>
            </a:extLst>
          </p:cNvPr>
          <p:cNvPicPr>
            <a:picLocks noChangeAspect="1"/>
          </p:cNvPicPr>
          <p:nvPr/>
        </p:nvPicPr>
        <p:blipFill>
          <a:blip r:embed="rId4"/>
          <a:stretch>
            <a:fillRect/>
          </a:stretch>
        </p:blipFill>
        <p:spPr>
          <a:xfrm>
            <a:off x="6061365" y="4419600"/>
            <a:ext cx="581587" cy="1080090"/>
          </a:xfrm>
          <a:prstGeom prst="rect">
            <a:avLst/>
          </a:prstGeom>
        </p:spPr>
      </p:pic>
      <p:sp>
        <p:nvSpPr>
          <p:cNvPr id="15" name="Rounded Rectangle 14">
            <a:extLst>
              <a:ext uri="{FF2B5EF4-FFF2-40B4-BE49-F238E27FC236}">
                <a16:creationId xmlns:a16="http://schemas.microsoft.com/office/drawing/2014/main" id="{51AE6607-F899-8345-AE48-A4DF27DD30CC}"/>
              </a:ext>
            </a:extLst>
          </p:cNvPr>
          <p:cNvSpPr/>
          <p:nvPr/>
        </p:nvSpPr>
        <p:spPr>
          <a:xfrm>
            <a:off x="6099463" y="4829612"/>
            <a:ext cx="543488" cy="670079"/>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B0546BCB-BEC5-B94C-9ECD-632FC6F29278}"/>
              </a:ext>
            </a:extLst>
          </p:cNvPr>
          <p:cNvSpPr txBox="1"/>
          <p:nvPr/>
        </p:nvSpPr>
        <p:spPr>
          <a:xfrm>
            <a:off x="5012459" y="5703280"/>
            <a:ext cx="1828800" cy="646331"/>
          </a:xfrm>
          <a:prstGeom prst="rect">
            <a:avLst/>
          </a:prstGeom>
          <a:noFill/>
        </p:spPr>
        <p:txBody>
          <a:bodyPr wrap="square" rtlCol="0">
            <a:spAutoFit/>
          </a:bodyPr>
          <a:lstStyle/>
          <a:p>
            <a:pPr algn="ctr"/>
            <a:r>
              <a:rPr lang="en-US" sz="1200" dirty="0">
                <a:latin typeface="Book Antiqua" panose="02040602050305030304" pitchFamily="18" charset="0"/>
              </a:rPr>
              <a:t>character (text/string) and not a number due to the $ prefix</a:t>
            </a:r>
          </a:p>
        </p:txBody>
      </p:sp>
      <p:cxnSp>
        <p:nvCxnSpPr>
          <p:cNvPr id="18" name="Straight Arrow Connector 17">
            <a:extLst>
              <a:ext uri="{FF2B5EF4-FFF2-40B4-BE49-F238E27FC236}">
                <a16:creationId xmlns:a16="http://schemas.microsoft.com/office/drawing/2014/main" id="{2696A8FB-E506-1244-B6F1-247FE8C5B5C6}"/>
              </a:ext>
            </a:extLst>
          </p:cNvPr>
          <p:cNvCxnSpPr>
            <a:stCxn id="16" idx="0"/>
          </p:cNvCxnSpPr>
          <p:nvPr/>
        </p:nvCxnSpPr>
        <p:spPr>
          <a:xfrm flipV="1">
            <a:off x="5926860" y="5257801"/>
            <a:ext cx="245341" cy="445479"/>
          </a:xfrm>
          <a:prstGeom prst="straightConnector1">
            <a:avLst/>
          </a:prstGeom>
          <a:ln>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ounded Rectangle 18">
            <a:extLst>
              <a:ext uri="{FF2B5EF4-FFF2-40B4-BE49-F238E27FC236}">
                <a16:creationId xmlns:a16="http://schemas.microsoft.com/office/drawing/2014/main" id="{AB70DCB1-AD0D-CB42-AFB2-CF372C53BC4F}"/>
              </a:ext>
            </a:extLst>
          </p:cNvPr>
          <p:cNvSpPr/>
          <p:nvPr/>
        </p:nvSpPr>
        <p:spPr>
          <a:xfrm>
            <a:off x="6147377" y="4608570"/>
            <a:ext cx="381000" cy="171307"/>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64EFD47-4AA7-4B81-B062-FED1D247327C}"/>
              </a:ext>
            </a:extLst>
          </p:cNvPr>
          <p:cNvSpPr txBox="1"/>
          <p:nvPr/>
        </p:nvSpPr>
        <p:spPr>
          <a:xfrm>
            <a:off x="6669424" y="1366851"/>
            <a:ext cx="3541365" cy="1754326"/>
          </a:xfrm>
          <a:prstGeom prst="rect">
            <a:avLst/>
          </a:prstGeom>
          <a:noFill/>
          <a:ln>
            <a:noFill/>
          </a:ln>
        </p:spPr>
        <p:txBody>
          <a:bodyPr wrap="square" rtlCol="0">
            <a:spAutoFit/>
          </a:bodyPr>
          <a:lstStyle/>
          <a:p>
            <a:r>
              <a:rPr lang="en-US" dirty="0">
                <a:latin typeface="Garamond" panose="02020404030301010803" pitchFamily="18" charset="0"/>
              </a:rPr>
              <a:t>Factors are R’s way to encode categorical variables, </a:t>
            </a:r>
            <a:r>
              <a:rPr lang="en-US" i="1" dirty="0">
                <a:latin typeface="Garamond" panose="02020404030301010803" pitchFamily="18" charset="0"/>
              </a:rPr>
              <a:t>i.e.</a:t>
            </a:r>
            <a:r>
              <a:rPr lang="en-US" dirty="0">
                <a:latin typeface="Garamond" panose="02020404030301010803" pitchFamily="18" charset="0"/>
              </a:rPr>
              <a:t>, those whose values are from a set of values. Factors are important for statistical analysis and data mining but otherwise are not necessary.</a:t>
            </a:r>
          </a:p>
        </p:txBody>
      </p:sp>
      <p:cxnSp>
        <p:nvCxnSpPr>
          <p:cNvPr id="20" name="Straight Connector 19">
            <a:extLst>
              <a:ext uri="{FF2B5EF4-FFF2-40B4-BE49-F238E27FC236}">
                <a16:creationId xmlns:a16="http://schemas.microsoft.com/office/drawing/2014/main" id="{BAB1CBFC-1110-4CE0-853F-82068747E6DA}"/>
              </a:ext>
            </a:extLst>
          </p:cNvPr>
          <p:cNvCxnSpPr>
            <a:cxnSpLocks/>
          </p:cNvCxnSpPr>
          <p:nvPr/>
        </p:nvCxnSpPr>
        <p:spPr>
          <a:xfrm>
            <a:off x="6638718" y="1515940"/>
            <a:ext cx="0" cy="1516345"/>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2855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7A2E1-5B43-9D4D-A4FB-C78F2C364892}"/>
              </a:ext>
            </a:extLst>
          </p:cNvPr>
          <p:cNvSpPr>
            <a:spLocks noGrp="1"/>
          </p:cNvSpPr>
          <p:nvPr>
            <p:ph type="title"/>
          </p:nvPr>
        </p:nvSpPr>
        <p:spPr/>
        <p:txBody>
          <a:bodyPr>
            <a:normAutofit/>
          </a:bodyPr>
          <a:lstStyle/>
          <a:p>
            <a:r>
              <a:rPr lang="en-US" dirty="0"/>
              <a:t>Example: Strings, Numeric, and Conversion</a:t>
            </a:r>
          </a:p>
        </p:txBody>
      </p:sp>
      <p:sp>
        <p:nvSpPr>
          <p:cNvPr id="4" name="Date Placeholder 3">
            <a:extLst>
              <a:ext uri="{FF2B5EF4-FFF2-40B4-BE49-F238E27FC236}">
                <a16:creationId xmlns:a16="http://schemas.microsoft.com/office/drawing/2014/main" id="{14DB0D64-C263-7A43-A7FD-E47E0133743F}"/>
              </a:ext>
            </a:extLst>
          </p:cNvPr>
          <p:cNvSpPr>
            <a:spLocks noGrp="1"/>
          </p:cNvSpPr>
          <p:nvPr>
            <p:ph type="dt" sz="half" idx="10"/>
          </p:nvPr>
        </p:nvSpPr>
        <p:spPr/>
        <p:txBody>
          <a:bodyPr/>
          <a:lstStyle/>
          <a:p>
            <a:r>
              <a:rPr lang="en-US"/>
              <a:t>Version 2.04</a:t>
            </a:r>
          </a:p>
        </p:txBody>
      </p:sp>
      <p:sp>
        <p:nvSpPr>
          <p:cNvPr id="5" name="Footer Placeholder 4">
            <a:extLst>
              <a:ext uri="{FF2B5EF4-FFF2-40B4-BE49-F238E27FC236}">
                <a16:creationId xmlns:a16="http://schemas.microsoft.com/office/drawing/2014/main" id="{8D57A630-9DB1-6C47-B3B4-A9566B52337F}"/>
              </a:ext>
            </a:extLst>
          </p:cNvPr>
          <p:cNvSpPr>
            <a:spLocks noGrp="1"/>
          </p:cNvSpPr>
          <p:nvPr>
            <p:ph type="ftr" sz="quarter" idx="11"/>
          </p:nvPr>
        </p:nvSpPr>
        <p:spPr/>
        <p:txBody>
          <a:bodyPr/>
          <a:lstStyle/>
          <a:p>
            <a:r>
              <a:rPr lang="en-US"/>
              <a:t>XML / DTD / XPath / Patterns / R</a:t>
            </a:r>
            <a:endParaRPr lang="en-US" dirty="0"/>
          </a:p>
        </p:txBody>
      </p:sp>
      <p:sp>
        <p:nvSpPr>
          <p:cNvPr id="6" name="Slide Number Placeholder 5">
            <a:extLst>
              <a:ext uri="{FF2B5EF4-FFF2-40B4-BE49-F238E27FC236}">
                <a16:creationId xmlns:a16="http://schemas.microsoft.com/office/drawing/2014/main" id="{439D1DED-EA3E-0D4B-AA1E-4C1DBE99BBD7}"/>
              </a:ext>
            </a:extLst>
          </p:cNvPr>
          <p:cNvSpPr>
            <a:spLocks noGrp="1"/>
          </p:cNvSpPr>
          <p:nvPr>
            <p:ph type="sldNum" sz="quarter" idx="12"/>
          </p:nvPr>
        </p:nvSpPr>
        <p:spPr/>
        <p:txBody>
          <a:bodyPr/>
          <a:lstStyle/>
          <a:p>
            <a:fld id="{C0F4FBFA-1248-4AAF-9253-30F121885773}" type="slidenum">
              <a:rPr lang="en-US" smtClean="0"/>
              <a:t>42</a:t>
            </a:fld>
            <a:endParaRPr lang="en-US"/>
          </a:p>
        </p:txBody>
      </p:sp>
      <p:sp>
        <p:nvSpPr>
          <p:cNvPr id="8" name="Rectangle 7">
            <a:extLst>
              <a:ext uri="{FF2B5EF4-FFF2-40B4-BE49-F238E27FC236}">
                <a16:creationId xmlns:a16="http://schemas.microsoft.com/office/drawing/2014/main" id="{16004FF2-E549-A34F-9655-6F891F859693}"/>
              </a:ext>
            </a:extLst>
          </p:cNvPr>
          <p:cNvSpPr/>
          <p:nvPr/>
        </p:nvSpPr>
        <p:spPr>
          <a:xfrm>
            <a:off x="1981200" y="1679942"/>
            <a:ext cx="5867400" cy="1323439"/>
          </a:xfrm>
          <a:prstGeom prst="rect">
            <a:avLst/>
          </a:prstGeom>
          <a:solidFill>
            <a:schemeClr val="bg2">
              <a:lumMod val="90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df &lt;- xmlToDataFrame(xData, </a:t>
            </a:r>
          </a:p>
          <a:p>
            <a:r>
              <a:rPr lang="en-US" sz="1600" dirty="0">
                <a:latin typeface="Courier New" panose="02070309020205020404" pitchFamily="49" charset="0"/>
                <a:cs typeface="Courier New" panose="02070309020205020404" pitchFamily="49" charset="0"/>
              </a:rPr>
              <a:t>                     stringsAsFactors = FALSE)</a:t>
            </a:r>
          </a:p>
          <a:p>
            <a:endParaRPr lang="en-US" sz="1600" dirty="0">
              <a:latin typeface="Courier New" panose="02070309020205020404" pitchFamily="49" charset="0"/>
              <a:cs typeface="Courier New" panose="02070309020205020404" pitchFamily="49" charset="0"/>
            </a:endParaRPr>
          </a:p>
          <a:p>
            <a:r>
              <a:rPr lang="en-US" sz="1600" dirty="0">
                <a:latin typeface="Courier New" panose="02070309020205020404" pitchFamily="49" charset="0"/>
                <a:cs typeface="Courier New" panose="02070309020205020404" pitchFamily="49" charset="0"/>
              </a:rPr>
              <a:t>df$BOTANICAL &lt;- as.factor(df$BOTANICAL)</a:t>
            </a:r>
          </a:p>
          <a:p>
            <a:r>
              <a:rPr lang="en-US" sz="1600" dirty="0">
                <a:latin typeface="Courier New" panose="02070309020205020404" pitchFamily="49" charset="0"/>
                <a:cs typeface="Courier New" panose="02070309020205020404" pitchFamily="49" charset="0"/>
              </a:rPr>
              <a:t>df$PRICE &lt;- as.numeric(substring(df$PRICE, 2))</a:t>
            </a:r>
          </a:p>
        </p:txBody>
      </p:sp>
      <p:pic>
        <p:nvPicPr>
          <p:cNvPr id="3" name="Picture 2">
            <a:extLst>
              <a:ext uri="{FF2B5EF4-FFF2-40B4-BE49-F238E27FC236}">
                <a16:creationId xmlns:a16="http://schemas.microsoft.com/office/drawing/2014/main" id="{EEE0603B-09FB-6240-BE01-24F2428583EA}"/>
              </a:ext>
            </a:extLst>
          </p:cNvPr>
          <p:cNvPicPr>
            <a:picLocks noChangeAspect="1"/>
          </p:cNvPicPr>
          <p:nvPr/>
        </p:nvPicPr>
        <p:blipFill>
          <a:blip r:embed="rId2"/>
          <a:stretch>
            <a:fillRect/>
          </a:stretch>
        </p:blipFill>
        <p:spPr>
          <a:xfrm>
            <a:off x="1981200" y="3320441"/>
            <a:ext cx="3886200" cy="1061694"/>
          </a:xfrm>
          <a:prstGeom prst="rect">
            <a:avLst/>
          </a:prstGeom>
        </p:spPr>
      </p:pic>
      <p:pic>
        <p:nvPicPr>
          <p:cNvPr id="14" name="Picture 13">
            <a:extLst>
              <a:ext uri="{FF2B5EF4-FFF2-40B4-BE49-F238E27FC236}">
                <a16:creationId xmlns:a16="http://schemas.microsoft.com/office/drawing/2014/main" id="{EC893F52-A81D-5B4B-A0BD-9006A3AAC190}"/>
              </a:ext>
            </a:extLst>
          </p:cNvPr>
          <p:cNvPicPr>
            <a:picLocks noChangeAspect="1"/>
          </p:cNvPicPr>
          <p:nvPr/>
        </p:nvPicPr>
        <p:blipFill>
          <a:blip r:embed="rId3"/>
          <a:stretch>
            <a:fillRect/>
          </a:stretch>
        </p:blipFill>
        <p:spPr>
          <a:xfrm>
            <a:off x="5943600" y="3320442"/>
            <a:ext cx="1701800" cy="1070273"/>
          </a:xfrm>
          <a:prstGeom prst="rect">
            <a:avLst/>
          </a:prstGeom>
        </p:spPr>
      </p:pic>
      <p:sp>
        <p:nvSpPr>
          <p:cNvPr id="15" name="Rounded Rectangle 14">
            <a:extLst>
              <a:ext uri="{FF2B5EF4-FFF2-40B4-BE49-F238E27FC236}">
                <a16:creationId xmlns:a16="http://schemas.microsoft.com/office/drawing/2014/main" id="{CA915F45-45AA-2E4A-8486-0C035AF59385}"/>
              </a:ext>
            </a:extLst>
          </p:cNvPr>
          <p:cNvSpPr/>
          <p:nvPr/>
        </p:nvSpPr>
        <p:spPr>
          <a:xfrm>
            <a:off x="4145973" y="3501084"/>
            <a:ext cx="381000" cy="171307"/>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a:extLst>
              <a:ext uri="{FF2B5EF4-FFF2-40B4-BE49-F238E27FC236}">
                <a16:creationId xmlns:a16="http://schemas.microsoft.com/office/drawing/2014/main" id="{6C82E412-0B0D-9C49-BE23-E75F1DC7F131}"/>
              </a:ext>
            </a:extLst>
          </p:cNvPr>
          <p:cNvSpPr/>
          <p:nvPr/>
        </p:nvSpPr>
        <p:spPr>
          <a:xfrm>
            <a:off x="2286000" y="3501085"/>
            <a:ext cx="381000" cy="171307"/>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712AB484-EF67-1B48-A906-50031B919809}"/>
              </a:ext>
            </a:extLst>
          </p:cNvPr>
          <p:cNvSpPr/>
          <p:nvPr/>
        </p:nvSpPr>
        <p:spPr>
          <a:xfrm>
            <a:off x="6225886" y="3508013"/>
            <a:ext cx="381000" cy="171307"/>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04A11A07-3236-934B-9AEB-D45F25A99AD7}"/>
              </a:ext>
            </a:extLst>
          </p:cNvPr>
          <p:cNvSpPr txBox="1"/>
          <p:nvPr/>
        </p:nvSpPr>
        <p:spPr>
          <a:xfrm>
            <a:off x="1981200" y="4954131"/>
            <a:ext cx="8115300" cy="1323439"/>
          </a:xfrm>
          <a:prstGeom prst="rect">
            <a:avLst/>
          </a:prstGeom>
          <a:noFill/>
        </p:spPr>
        <p:txBody>
          <a:bodyPr wrap="square" rtlCol="0">
            <a:spAutoFit/>
          </a:bodyPr>
          <a:lstStyle/>
          <a:p>
            <a:r>
              <a:rPr lang="en-US" sz="1600" dirty="0">
                <a:latin typeface="Book Antiqua" panose="02040602050305030304" pitchFamily="18" charset="0"/>
              </a:rPr>
              <a:t>The </a:t>
            </a:r>
            <a:r>
              <a:rPr lang="en-US" sz="1600" dirty="0">
                <a:latin typeface="Courier New" panose="02070309020205020404" pitchFamily="49" charset="0"/>
                <a:cs typeface="Courier New" panose="02070309020205020404" pitchFamily="49" charset="0"/>
              </a:rPr>
              <a:t>substring(x, start, stop = 1000000L)</a:t>
            </a:r>
            <a:r>
              <a:rPr lang="en-US" sz="1600" dirty="0">
                <a:latin typeface="Book Antiqua" panose="02040602050305030304" pitchFamily="18" charset="0"/>
              </a:rPr>
              <a:t> function extracts all characters starting from a position. Positions are numbered starting at 1 from the left side of the text string, so </a:t>
            </a:r>
            <a:r>
              <a:rPr lang="en-US" sz="1600" dirty="0">
                <a:latin typeface="Courier New" panose="02070309020205020404" pitchFamily="49" charset="0"/>
                <a:cs typeface="Courier New" panose="02070309020205020404" pitchFamily="49" charset="0"/>
              </a:rPr>
              <a:t>substring("$23.99", start)</a:t>
            </a:r>
            <a:r>
              <a:rPr lang="en-US" sz="1600" dirty="0">
                <a:latin typeface="Book Antiqua" panose="02040602050305030304" pitchFamily="18" charset="0"/>
              </a:rPr>
              <a:t> extracts all characters from the string starting at character 2 which results in </a:t>
            </a:r>
            <a:r>
              <a:rPr lang="en-US" sz="1600" dirty="0">
                <a:latin typeface="Courier New" panose="02070309020205020404" pitchFamily="49" charset="0"/>
                <a:cs typeface="Courier New" panose="02070309020205020404" pitchFamily="49" charset="0"/>
              </a:rPr>
              <a:t>"23.99"</a:t>
            </a:r>
            <a:r>
              <a:rPr lang="en-US" sz="1600" dirty="0">
                <a:latin typeface="Book Antiqua" panose="02040602050305030304" pitchFamily="18" charset="0"/>
              </a:rPr>
              <a:t>, which can then be converted to a number with </a:t>
            </a:r>
            <a:r>
              <a:rPr lang="en-US" sz="1600" dirty="0">
                <a:latin typeface="Courier New" panose="02070309020205020404" pitchFamily="49" charset="0"/>
                <a:cs typeface="Courier New" panose="02070309020205020404" pitchFamily="49" charset="0"/>
              </a:rPr>
              <a:t>as.numeric().</a:t>
            </a:r>
          </a:p>
        </p:txBody>
      </p:sp>
    </p:spTree>
    <p:extLst>
      <p:ext uri="{BB962C8B-B14F-4D97-AF65-F5344CB8AC3E}">
        <p14:creationId xmlns:p14="http://schemas.microsoft.com/office/powerpoint/2010/main" val="23050317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6B433-3EA7-4B7F-A649-D986FD4E3FA1}"/>
              </a:ext>
            </a:extLst>
          </p:cNvPr>
          <p:cNvSpPr>
            <a:spLocks noGrp="1"/>
          </p:cNvSpPr>
          <p:nvPr>
            <p:ph type="title"/>
          </p:nvPr>
        </p:nvSpPr>
        <p:spPr/>
        <p:txBody>
          <a:bodyPr/>
          <a:lstStyle/>
          <a:p>
            <a:r>
              <a:rPr lang="en-US" dirty="0"/>
              <a:t>Defining Column Types</a:t>
            </a:r>
          </a:p>
        </p:txBody>
      </p:sp>
      <p:sp>
        <p:nvSpPr>
          <p:cNvPr id="3" name="Content Placeholder 2">
            <a:extLst>
              <a:ext uri="{FF2B5EF4-FFF2-40B4-BE49-F238E27FC236}">
                <a16:creationId xmlns:a16="http://schemas.microsoft.com/office/drawing/2014/main" id="{CC7A407E-FE32-4FBD-A1B1-44CB21164FBF}"/>
              </a:ext>
            </a:extLst>
          </p:cNvPr>
          <p:cNvSpPr>
            <a:spLocks noGrp="1"/>
          </p:cNvSpPr>
          <p:nvPr>
            <p:ph idx="1"/>
          </p:nvPr>
        </p:nvSpPr>
        <p:spPr/>
        <p:txBody>
          <a:bodyPr/>
          <a:lstStyle/>
          <a:p>
            <a:r>
              <a:rPr lang="en-US" dirty="0"/>
              <a:t>By default, R attempts to determine the types of a column from its values.</a:t>
            </a:r>
          </a:p>
          <a:p>
            <a:r>
              <a:rPr lang="en-US" dirty="0"/>
              <a:t>The </a:t>
            </a:r>
            <a:r>
              <a:rPr lang="en-US" sz="2200" dirty="0">
                <a:latin typeface="Courier New" panose="02070309020205020404" pitchFamily="49" charset="0"/>
                <a:cs typeface="Courier New" panose="02070309020205020404" pitchFamily="49" charset="0"/>
              </a:rPr>
              <a:t>colClasses</a:t>
            </a:r>
            <a:r>
              <a:rPr lang="en-US" dirty="0"/>
              <a:t> parameter (a vector) allows the programmer to define the classes (types) of each column.</a:t>
            </a:r>
          </a:p>
        </p:txBody>
      </p:sp>
      <p:sp>
        <p:nvSpPr>
          <p:cNvPr id="4" name="Date Placeholder 3">
            <a:extLst>
              <a:ext uri="{FF2B5EF4-FFF2-40B4-BE49-F238E27FC236}">
                <a16:creationId xmlns:a16="http://schemas.microsoft.com/office/drawing/2014/main" id="{6A8717A7-2A35-4EE6-BD0F-F7C15356E2FA}"/>
              </a:ext>
            </a:extLst>
          </p:cNvPr>
          <p:cNvSpPr>
            <a:spLocks noGrp="1"/>
          </p:cNvSpPr>
          <p:nvPr>
            <p:ph type="dt" sz="half" idx="10"/>
          </p:nvPr>
        </p:nvSpPr>
        <p:spPr/>
        <p:txBody>
          <a:bodyPr/>
          <a:lstStyle/>
          <a:p>
            <a:r>
              <a:rPr lang="en-US"/>
              <a:t>Version 2.04</a:t>
            </a:r>
          </a:p>
        </p:txBody>
      </p:sp>
      <p:sp>
        <p:nvSpPr>
          <p:cNvPr id="5" name="Footer Placeholder 4">
            <a:extLst>
              <a:ext uri="{FF2B5EF4-FFF2-40B4-BE49-F238E27FC236}">
                <a16:creationId xmlns:a16="http://schemas.microsoft.com/office/drawing/2014/main" id="{08C54225-D842-440C-AD4F-CCE02BCD4A5B}"/>
              </a:ext>
            </a:extLst>
          </p:cNvPr>
          <p:cNvSpPr>
            <a:spLocks noGrp="1"/>
          </p:cNvSpPr>
          <p:nvPr>
            <p:ph type="ftr" sz="quarter" idx="11"/>
          </p:nvPr>
        </p:nvSpPr>
        <p:spPr/>
        <p:txBody>
          <a:bodyPr/>
          <a:lstStyle/>
          <a:p>
            <a:r>
              <a:rPr lang="en-US"/>
              <a:t>XML / DTD / XPath / Patterns / R</a:t>
            </a:r>
            <a:endParaRPr lang="en-US" dirty="0"/>
          </a:p>
        </p:txBody>
      </p:sp>
      <p:sp>
        <p:nvSpPr>
          <p:cNvPr id="6" name="Slide Number Placeholder 5">
            <a:extLst>
              <a:ext uri="{FF2B5EF4-FFF2-40B4-BE49-F238E27FC236}">
                <a16:creationId xmlns:a16="http://schemas.microsoft.com/office/drawing/2014/main" id="{C8E7FDCF-67A0-4482-83F7-53A584DC1FB0}"/>
              </a:ext>
            </a:extLst>
          </p:cNvPr>
          <p:cNvSpPr>
            <a:spLocks noGrp="1"/>
          </p:cNvSpPr>
          <p:nvPr>
            <p:ph type="sldNum" sz="quarter" idx="12"/>
          </p:nvPr>
        </p:nvSpPr>
        <p:spPr/>
        <p:txBody>
          <a:bodyPr/>
          <a:lstStyle/>
          <a:p>
            <a:fld id="{C0F4FBFA-1248-4AAF-9253-30F121885773}" type="slidenum">
              <a:rPr lang="en-US" smtClean="0"/>
              <a:t>43</a:t>
            </a:fld>
            <a:endParaRPr lang="en-US"/>
          </a:p>
        </p:txBody>
      </p:sp>
    </p:spTree>
    <p:extLst>
      <p:ext uri="{BB962C8B-B14F-4D97-AF65-F5344CB8AC3E}">
        <p14:creationId xmlns:p14="http://schemas.microsoft.com/office/powerpoint/2010/main" val="29936732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295400"/>
          </a:xfrm>
        </p:spPr>
        <p:txBody>
          <a:bodyPr>
            <a:normAutofit fontScale="90000"/>
          </a:bodyPr>
          <a:lstStyle/>
          <a:p>
            <a:r>
              <a:rPr lang="en-US" dirty="0"/>
              <a:t>Defining Data Types in </a:t>
            </a:r>
            <a:r>
              <a:rPr lang="en-US" dirty="0">
                <a:latin typeface="Courier New" panose="02070309020205020404" pitchFamily="49" charset="0"/>
                <a:cs typeface="Courier New" panose="02070309020205020404" pitchFamily="49" charset="0"/>
              </a:rPr>
              <a:t>xmlToDataFrame()</a:t>
            </a:r>
            <a:endParaRPr lang="en-US" dirty="0">
              <a:latin typeface="Cordia New" panose="020B0502040204020203" pitchFamily="34" charset="-34"/>
              <a:cs typeface="Cordia New" panose="020B0502040204020203" pitchFamily="34" charset="-34"/>
            </a:endParaRPr>
          </a:p>
        </p:txBody>
      </p:sp>
      <p:sp>
        <p:nvSpPr>
          <p:cNvPr id="7" name="Content Placeholder 6"/>
          <p:cNvSpPr>
            <a:spLocks noGrp="1"/>
          </p:cNvSpPr>
          <p:nvPr>
            <p:ph idx="1"/>
          </p:nvPr>
        </p:nvSpPr>
        <p:spPr>
          <a:xfrm>
            <a:off x="609600" y="1752601"/>
            <a:ext cx="9601200" cy="2438399"/>
          </a:xfrm>
        </p:spPr>
        <p:txBody>
          <a:bodyPr>
            <a:normAutofit/>
          </a:bodyPr>
          <a:lstStyle/>
          <a:p>
            <a:r>
              <a:rPr lang="en-US" sz="2400" dirty="0"/>
              <a:t>The atomic modes are "</a:t>
            </a:r>
            <a:r>
              <a:rPr lang="en-US" sz="2400" b="1" dirty="0"/>
              <a:t>logical</a:t>
            </a:r>
            <a:r>
              <a:rPr lang="en-US" sz="2400" dirty="0"/>
              <a:t>", "</a:t>
            </a:r>
            <a:r>
              <a:rPr lang="en-US" sz="2400" b="1" dirty="0"/>
              <a:t>integer</a:t>
            </a:r>
            <a:r>
              <a:rPr lang="en-US" sz="2400" dirty="0"/>
              <a:t>", "</a:t>
            </a:r>
            <a:r>
              <a:rPr lang="en-US" sz="2400" b="1" dirty="0"/>
              <a:t>numeric</a:t>
            </a:r>
            <a:r>
              <a:rPr lang="en-US" sz="2400" dirty="0"/>
              <a:t>" (synonym "</a:t>
            </a:r>
            <a:r>
              <a:rPr lang="en-US" sz="2400" b="1" dirty="0"/>
              <a:t>double</a:t>
            </a:r>
            <a:r>
              <a:rPr lang="en-US" sz="2400" dirty="0"/>
              <a:t>"), "</a:t>
            </a:r>
            <a:r>
              <a:rPr lang="en-US" sz="2400" b="1" dirty="0"/>
              <a:t>complex</a:t>
            </a:r>
            <a:r>
              <a:rPr lang="en-US" sz="2400" dirty="0"/>
              <a:t>", "</a:t>
            </a:r>
            <a:r>
              <a:rPr lang="en-US" sz="2400" b="1" dirty="0"/>
              <a:t>character</a:t>
            </a:r>
            <a:r>
              <a:rPr lang="en-US" sz="2400" dirty="0"/>
              <a:t>" and "</a:t>
            </a:r>
            <a:r>
              <a:rPr lang="en-US" sz="2400" b="1" dirty="0"/>
              <a:t>raw</a:t>
            </a:r>
            <a:r>
              <a:rPr lang="en-US" sz="2400" dirty="0"/>
              <a:t>".</a:t>
            </a:r>
          </a:p>
          <a:p>
            <a:r>
              <a:rPr lang="en-US" sz="2400" dirty="0"/>
              <a:t>The </a:t>
            </a:r>
            <a:r>
              <a:rPr lang="en-US" sz="2400" b="1" dirty="0"/>
              <a:t>character</a:t>
            </a:r>
            <a:r>
              <a:rPr lang="en-US" sz="2400" dirty="0"/>
              <a:t> class is used for text/strings.</a:t>
            </a:r>
          </a:p>
          <a:p>
            <a:r>
              <a:rPr lang="en-US" sz="2400" dirty="0"/>
              <a:t>The </a:t>
            </a:r>
            <a:r>
              <a:rPr lang="en-US" sz="2400" i="1" dirty="0"/>
              <a:t>colClasses</a:t>
            </a:r>
            <a:r>
              <a:rPr lang="en-US" sz="2400" dirty="0"/>
              <a:t> must be a vector with the classes of each column in the order they are in the input XML.</a:t>
            </a:r>
          </a:p>
        </p:txBody>
      </p:sp>
      <p:sp>
        <p:nvSpPr>
          <p:cNvPr id="9" name="Rectangle 8"/>
          <p:cNvSpPr/>
          <p:nvPr/>
        </p:nvSpPr>
        <p:spPr>
          <a:xfrm>
            <a:off x="1219200" y="4343400"/>
            <a:ext cx="7658100" cy="584775"/>
          </a:xfrm>
          <a:prstGeom prst="rect">
            <a:avLst/>
          </a:prstGeom>
          <a:solidFill>
            <a:schemeClr val="bg2">
              <a:lumMod val="90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xmlToDataFrame(doc, colClasses = c("integer", "character"),</a:t>
            </a:r>
          </a:p>
          <a:p>
            <a:r>
              <a:rPr lang="en-US" sz="1600" dirty="0">
                <a:latin typeface="Courier New" panose="02070309020205020404" pitchFamily="49" charset="0"/>
                <a:cs typeface="Courier New" panose="02070309020205020404" pitchFamily="49" charset="0"/>
              </a:rPr>
              <a:t>               stringsAsFactors = F)</a:t>
            </a:r>
          </a:p>
        </p:txBody>
      </p:sp>
      <p:sp>
        <p:nvSpPr>
          <p:cNvPr id="3" name="Date Placeholder 2"/>
          <p:cNvSpPr>
            <a:spLocks noGrp="1"/>
          </p:cNvSpPr>
          <p:nvPr>
            <p:ph type="dt" sz="half" idx="10"/>
          </p:nvPr>
        </p:nvSpPr>
        <p:spPr/>
        <p:txBody>
          <a:bodyPr/>
          <a:lstStyle/>
          <a:p>
            <a:r>
              <a:rPr lang="en-US"/>
              <a:t>Version 2.04</a:t>
            </a:r>
          </a:p>
        </p:txBody>
      </p:sp>
      <p:sp>
        <p:nvSpPr>
          <p:cNvPr id="8" name="Footer Placeholder 7"/>
          <p:cNvSpPr>
            <a:spLocks noGrp="1"/>
          </p:cNvSpPr>
          <p:nvPr>
            <p:ph type="ftr" sz="quarter" idx="11"/>
          </p:nvPr>
        </p:nvSpPr>
        <p:spPr/>
        <p:txBody>
          <a:bodyPr/>
          <a:lstStyle/>
          <a:p>
            <a:r>
              <a:rPr lang="en-US"/>
              <a:t>XML / DTD / XPath / Patterns / R</a:t>
            </a:r>
            <a:endParaRPr lang="en-US" dirty="0"/>
          </a:p>
        </p:txBody>
      </p:sp>
      <p:sp>
        <p:nvSpPr>
          <p:cNvPr id="10" name="Slide Number Placeholder 9"/>
          <p:cNvSpPr>
            <a:spLocks noGrp="1"/>
          </p:cNvSpPr>
          <p:nvPr>
            <p:ph type="sldNum" sz="quarter" idx="12"/>
          </p:nvPr>
        </p:nvSpPr>
        <p:spPr/>
        <p:txBody>
          <a:bodyPr/>
          <a:lstStyle/>
          <a:p>
            <a:fld id="{C0F4FBFA-1248-4AAF-9253-30F121885773}" type="slidenum">
              <a:rPr lang="en-US" smtClean="0"/>
              <a:t>44</a:t>
            </a:fld>
            <a:endParaRPr lang="en-US"/>
          </a:p>
        </p:txBody>
      </p:sp>
    </p:spTree>
    <p:extLst>
      <p:ext uri="{BB962C8B-B14F-4D97-AF65-F5344CB8AC3E}">
        <p14:creationId xmlns:p14="http://schemas.microsoft.com/office/powerpoint/2010/main" val="5549479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pPr algn="ctr"/>
            <a:r>
              <a:rPr lang="en-US" sz="2800" dirty="0">
                <a:solidFill>
                  <a:schemeClr val="accent6">
                    <a:lumMod val="50000"/>
                  </a:schemeClr>
                </a:solidFill>
              </a:rPr>
              <a:t>Summary, Review, &amp; Questions…</a:t>
            </a:r>
          </a:p>
        </p:txBody>
      </p:sp>
      <p:pic>
        <p:nvPicPr>
          <p:cNvPr id="1026" name="Picture 2" descr="C:\Users\Martin Schedlbauer\AppData\Local\Microsoft\Windows\Temporary Internet Files\Content.IE5\RQ7Z4LXW\MC90044142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695" y="457201"/>
            <a:ext cx="3657143" cy="365714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Footer Placeholder 2"/>
          <p:cNvSpPr>
            <a:spLocks noGrp="1"/>
          </p:cNvSpPr>
          <p:nvPr>
            <p:ph type="ftr" sz="quarter" idx="11"/>
          </p:nvPr>
        </p:nvSpPr>
        <p:spPr/>
        <p:txBody>
          <a:bodyPr/>
          <a:lstStyle/>
          <a:p>
            <a:r>
              <a:rPr lang="en-US" dirty="0"/>
              <a:t>Information Transformation with XSL</a:t>
            </a:r>
          </a:p>
        </p:txBody>
      </p:sp>
      <p:sp>
        <p:nvSpPr>
          <p:cNvPr id="7" name="Slide Number Placeholder 6"/>
          <p:cNvSpPr>
            <a:spLocks noGrp="1"/>
          </p:cNvSpPr>
          <p:nvPr>
            <p:ph type="sldNum" sz="quarter" idx="12"/>
          </p:nvPr>
        </p:nvSpPr>
        <p:spPr/>
        <p:txBody>
          <a:bodyPr/>
          <a:lstStyle/>
          <a:p>
            <a:fld id="{C0F4FBFA-1248-4AAF-9253-30F121885773}" type="slidenum">
              <a:rPr lang="en-US" smtClean="0"/>
              <a:t>45</a:t>
            </a:fld>
            <a:endParaRPr lang="en-US"/>
          </a:p>
        </p:txBody>
      </p:sp>
      <p:sp>
        <p:nvSpPr>
          <p:cNvPr id="2" name="Date Placeholder 1"/>
          <p:cNvSpPr>
            <a:spLocks noGrp="1"/>
          </p:cNvSpPr>
          <p:nvPr>
            <p:ph type="dt" sz="half" idx="10"/>
          </p:nvPr>
        </p:nvSpPr>
        <p:spPr/>
        <p:txBody>
          <a:bodyPr/>
          <a:lstStyle/>
          <a:p>
            <a:r>
              <a:rPr lang="en-US" dirty="0"/>
              <a:t>XML/XSL</a:t>
            </a:r>
          </a:p>
        </p:txBody>
      </p:sp>
    </p:spTree>
    <p:extLst>
      <p:ext uri="{BB962C8B-B14F-4D97-AF65-F5344CB8AC3E}">
        <p14:creationId xmlns:p14="http://schemas.microsoft.com/office/powerpoint/2010/main" val="387815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FFBD2-BC3D-4E7D-967F-8F9B854C9ECB}"/>
              </a:ext>
            </a:extLst>
          </p:cNvPr>
          <p:cNvSpPr>
            <a:spLocks noGrp="1"/>
          </p:cNvSpPr>
          <p:nvPr>
            <p:ph type="title"/>
          </p:nvPr>
        </p:nvSpPr>
        <p:spPr/>
        <p:txBody>
          <a:bodyPr/>
          <a:lstStyle/>
          <a:p>
            <a:r>
              <a:rPr lang="en-US" dirty="0"/>
              <a:t>How to Transform…</a:t>
            </a:r>
          </a:p>
        </p:txBody>
      </p:sp>
      <p:sp>
        <p:nvSpPr>
          <p:cNvPr id="3" name="Content Placeholder 2">
            <a:extLst>
              <a:ext uri="{FF2B5EF4-FFF2-40B4-BE49-F238E27FC236}">
                <a16:creationId xmlns:a16="http://schemas.microsoft.com/office/drawing/2014/main" id="{D29847B0-A4CD-4CE2-AEB5-D1BF34DFE113}"/>
              </a:ext>
            </a:extLst>
          </p:cNvPr>
          <p:cNvSpPr>
            <a:spLocks noGrp="1"/>
          </p:cNvSpPr>
          <p:nvPr>
            <p:ph idx="1"/>
          </p:nvPr>
        </p:nvSpPr>
        <p:spPr/>
        <p:txBody>
          <a:bodyPr/>
          <a:lstStyle/>
          <a:p>
            <a:r>
              <a:rPr lang="en-US" dirty="0"/>
              <a:t>While programs can be constructed to transform an XML from one grammar to another, that process is laborious, time-consuming and error-prone.</a:t>
            </a:r>
          </a:p>
          <a:p>
            <a:endParaRPr lang="en-US" dirty="0"/>
          </a:p>
          <a:p>
            <a:r>
              <a:rPr lang="en-US" dirty="0"/>
              <a:t>XSL (Extensible Stylesheet Language) offers an alternative by offering a means to declare transformation rules that are program and system independent.</a:t>
            </a:r>
          </a:p>
          <a:p>
            <a:endParaRPr lang="en-US" dirty="0"/>
          </a:p>
        </p:txBody>
      </p:sp>
      <p:sp>
        <p:nvSpPr>
          <p:cNvPr id="4" name="Date Placeholder 3">
            <a:extLst>
              <a:ext uri="{FF2B5EF4-FFF2-40B4-BE49-F238E27FC236}">
                <a16:creationId xmlns:a16="http://schemas.microsoft.com/office/drawing/2014/main" id="{37B9A5D7-3F0B-4DB5-9CE2-FBD8C54774C2}"/>
              </a:ext>
            </a:extLst>
          </p:cNvPr>
          <p:cNvSpPr>
            <a:spLocks noGrp="1"/>
          </p:cNvSpPr>
          <p:nvPr>
            <p:ph type="dt" sz="half" idx="10"/>
          </p:nvPr>
        </p:nvSpPr>
        <p:spPr/>
        <p:txBody>
          <a:bodyPr/>
          <a:lstStyle/>
          <a:p>
            <a:r>
              <a:rPr lang="en-US" dirty="0"/>
              <a:t>XML/XSL</a:t>
            </a:r>
          </a:p>
        </p:txBody>
      </p:sp>
      <p:sp>
        <p:nvSpPr>
          <p:cNvPr id="5" name="Footer Placeholder 4">
            <a:extLst>
              <a:ext uri="{FF2B5EF4-FFF2-40B4-BE49-F238E27FC236}">
                <a16:creationId xmlns:a16="http://schemas.microsoft.com/office/drawing/2014/main" id="{10DA07FE-57F6-4D86-9240-F4349C3C2DCF}"/>
              </a:ext>
            </a:extLst>
          </p:cNvPr>
          <p:cNvSpPr>
            <a:spLocks noGrp="1"/>
          </p:cNvSpPr>
          <p:nvPr>
            <p:ph type="ftr" sz="quarter" idx="11"/>
          </p:nvPr>
        </p:nvSpPr>
        <p:spPr/>
        <p:txBody>
          <a:bodyPr/>
          <a:lstStyle/>
          <a:p>
            <a:r>
              <a:rPr lang="en-US" dirty="0"/>
              <a:t>Information Transformation with XSL</a:t>
            </a:r>
          </a:p>
        </p:txBody>
      </p:sp>
      <p:sp>
        <p:nvSpPr>
          <p:cNvPr id="6" name="Slide Number Placeholder 5">
            <a:extLst>
              <a:ext uri="{FF2B5EF4-FFF2-40B4-BE49-F238E27FC236}">
                <a16:creationId xmlns:a16="http://schemas.microsoft.com/office/drawing/2014/main" id="{56698CF2-DFC3-4E65-B489-80F47B365EF7}"/>
              </a:ext>
            </a:extLst>
          </p:cNvPr>
          <p:cNvSpPr>
            <a:spLocks noGrp="1"/>
          </p:cNvSpPr>
          <p:nvPr>
            <p:ph type="sldNum" sz="quarter" idx="12"/>
          </p:nvPr>
        </p:nvSpPr>
        <p:spPr/>
        <p:txBody>
          <a:bodyPr/>
          <a:lstStyle/>
          <a:p>
            <a:fld id="{C0F4FBFA-1248-4AAF-9253-30F121885773}" type="slidenum">
              <a:rPr lang="en-US" smtClean="0"/>
              <a:t>5</a:t>
            </a:fld>
            <a:endParaRPr lang="en-US"/>
          </a:p>
        </p:txBody>
      </p:sp>
    </p:spTree>
    <p:extLst>
      <p:ext uri="{BB962C8B-B14F-4D97-AF65-F5344CB8AC3E}">
        <p14:creationId xmlns:p14="http://schemas.microsoft.com/office/powerpoint/2010/main" val="371724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E9602-FB1D-438C-9EED-DB0A9955C921}"/>
              </a:ext>
            </a:extLst>
          </p:cNvPr>
          <p:cNvSpPr>
            <a:spLocks noGrp="1"/>
          </p:cNvSpPr>
          <p:nvPr>
            <p:ph type="title"/>
          </p:nvPr>
        </p:nvSpPr>
        <p:spPr>
          <a:xfrm>
            <a:off x="609600" y="152400"/>
            <a:ext cx="10972800" cy="838200"/>
          </a:xfrm>
        </p:spPr>
        <p:txBody>
          <a:bodyPr/>
          <a:lstStyle/>
          <a:p>
            <a:r>
              <a:rPr lang="en-US" dirty="0"/>
              <a:t>XSL, XSLT, and Browsers</a:t>
            </a:r>
          </a:p>
        </p:txBody>
      </p:sp>
      <p:sp>
        <p:nvSpPr>
          <p:cNvPr id="3" name="Content Placeholder 2">
            <a:extLst>
              <a:ext uri="{FF2B5EF4-FFF2-40B4-BE49-F238E27FC236}">
                <a16:creationId xmlns:a16="http://schemas.microsoft.com/office/drawing/2014/main" id="{5C4CDC93-C03B-46BA-AE1C-D824575A14E6}"/>
              </a:ext>
            </a:extLst>
          </p:cNvPr>
          <p:cNvSpPr>
            <a:spLocks noGrp="1"/>
          </p:cNvSpPr>
          <p:nvPr>
            <p:ph idx="1"/>
          </p:nvPr>
        </p:nvSpPr>
        <p:spPr>
          <a:xfrm>
            <a:off x="609600" y="1295400"/>
            <a:ext cx="10972800" cy="5105400"/>
          </a:xfrm>
        </p:spPr>
        <p:txBody>
          <a:bodyPr/>
          <a:lstStyle/>
          <a:p>
            <a:r>
              <a:rPr lang="en-US" dirty="0"/>
              <a:t>Most browsers contain an XSLT “Engine” for transforming an XML via an XSL.</a:t>
            </a:r>
          </a:p>
          <a:p>
            <a:r>
              <a:rPr lang="en-US" dirty="0"/>
              <a:t>This is often used to render XML as HTML using an XSL to keep presentation independent of data.</a:t>
            </a:r>
          </a:p>
          <a:p>
            <a:r>
              <a:rPr lang="en-US" dirty="0"/>
              <a:t>Fundamentally, in the case of XML-to-HTML, an XSL document/file specifies rules on how a browser should render an XML document.</a:t>
            </a:r>
          </a:p>
        </p:txBody>
      </p:sp>
      <p:sp>
        <p:nvSpPr>
          <p:cNvPr id="4" name="Date Placeholder 3">
            <a:extLst>
              <a:ext uri="{FF2B5EF4-FFF2-40B4-BE49-F238E27FC236}">
                <a16:creationId xmlns:a16="http://schemas.microsoft.com/office/drawing/2014/main" id="{190B867E-7287-4F8B-B0B0-EE3CA053347B}"/>
              </a:ext>
            </a:extLst>
          </p:cNvPr>
          <p:cNvSpPr>
            <a:spLocks noGrp="1"/>
          </p:cNvSpPr>
          <p:nvPr>
            <p:ph type="dt" sz="half" idx="10"/>
          </p:nvPr>
        </p:nvSpPr>
        <p:spPr>
          <a:xfrm>
            <a:off x="609600" y="6553201"/>
            <a:ext cx="2844800" cy="282571"/>
          </a:xfrm>
        </p:spPr>
        <p:txBody>
          <a:bodyPr/>
          <a:lstStyle/>
          <a:p>
            <a:r>
              <a:rPr lang="en-US" dirty="0"/>
              <a:t>XML/XSL</a:t>
            </a:r>
          </a:p>
        </p:txBody>
      </p:sp>
      <p:sp>
        <p:nvSpPr>
          <p:cNvPr id="5" name="Footer Placeholder 4">
            <a:extLst>
              <a:ext uri="{FF2B5EF4-FFF2-40B4-BE49-F238E27FC236}">
                <a16:creationId xmlns:a16="http://schemas.microsoft.com/office/drawing/2014/main" id="{DD57E286-15E7-4C9D-8C3F-CCCB66839FFC}"/>
              </a:ext>
            </a:extLst>
          </p:cNvPr>
          <p:cNvSpPr>
            <a:spLocks noGrp="1"/>
          </p:cNvSpPr>
          <p:nvPr>
            <p:ph type="ftr" sz="quarter" idx="11"/>
          </p:nvPr>
        </p:nvSpPr>
        <p:spPr>
          <a:xfrm>
            <a:off x="4165600" y="6553201"/>
            <a:ext cx="3860800" cy="282571"/>
          </a:xfrm>
        </p:spPr>
        <p:txBody>
          <a:bodyPr/>
          <a:lstStyle/>
          <a:p>
            <a:r>
              <a:rPr lang="en-US" dirty="0"/>
              <a:t>Information Transformation with XSL</a:t>
            </a:r>
          </a:p>
        </p:txBody>
      </p:sp>
      <p:sp>
        <p:nvSpPr>
          <p:cNvPr id="6" name="Slide Number Placeholder 5">
            <a:extLst>
              <a:ext uri="{FF2B5EF4-FFF2-40B4-BE49-F238E27FC236}">
                <a16:creationId xmlns:a16="http://schemas.microsoft.com/office/drawing/2014/main" id="{A4E4A2B0-0F60-4AE6-B38F-D02C1144CD43}"/>
              </a:ext>
            </a:extLst>
          </p:cNvPr>
          <p:cNvSpPr>
            <a:spLocks noGrp="1"/>
          </p:cNvSpPr>
          <p:nvPr>
            <p:ph type="sldNum" sz="quarter" idx="12"/>
          </p:nvPr>
        </p:nvSpPr>
        <p:spPr>
          <a:xfrm>
            <a:off x="8737600" y="6553201"/>
            <a:ext cx="914400" cy="282571"/>
          </a:xfrm>
        </p:spPr>
        <p:txBody>
          <a:bodyPr/>
          <a:lstStyle/>
          <a:p>
            <a:fld id="{C0F4FBFA-1248-4AAF-9253-30F121885773}" type="slidenum">
              <a:rPr lang="en-US" smtClean="0"/>
              <a:pPr/>
              <a:t>6</a:t>
            </a:fld>
            <a:endParaRPr lang="en-US"/>
          </a:p>
        </p:txBody>
      </p:sp>
    </p:spTree>
    <p:extLst>
      <p:ext uri="{BB962C8B-B14F-4D97-AF65-F5344CB8AC3E}">
        <p14:creationId xmlns:p14="http://schemas.microsoft.com/office/powerpoint/2010/main" val="227711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744E-33B5-4D8D-800F-F49B0B4CD09C}"/>
              </a:ext>
            </a:extLst>
          </p:cNvPr>
          <p:cNvSpPr>
            <a:spLocks noGrp="1"/>
          </p:cNvSpPr>
          <p:nvPr>
            <p:ph type="title"/>
          </p:nvPr>
        </p:nvSpPr>
        <p:spPr>
          <a:xfrm>
            <a:off x="609600" y="152400"/>
            <a:ext cx="10972800" cy="838200"/>
          </a:xfrm>
        </p:spPr>
        <p:txBody>
          <a:bodyPr/>
          <a:lstStyle/>
          <a:p>
            <a:r>
              <a:rPr lang="en-US" dirty="0"/>
              <a:t>Components of XSL</a:t>
            </a:r>
          </a:p>
        </p:txBody>
      </p:sp>
      <p:sp>
        <p:nvSpPr>
          <p:cNvPr id="3" name="Content Placeholder 2">
            <a:extLst>
              <a:ext uri="{FF2B5EF4-FFF2-40B4-BE49-F238E27FC236}">
                <a16:creationId xmlns:a16="http://schemas.microsoft.com/office/drawing/2014/main" id="{41CA0867-9BE9-4268-9CB5-BDA9E1573248}"/>
              </a:ext>
            </a:extLst>
          </p:cNvPr>
          <p:cNvSpPr>
            <a:spLocks noGrp="1"/>
          </p:cNvSpPr>
          <p:nvPr>
            <p:ph idx="1"/>
          </p:nvPr>
        </p:nvSpPr>
        <p:spPr>
          <a:xfrm>
            <a:off x="609600" y="1295400"/>
            <a:ext cx="10972800" cy="5105400"/>
          </a:xfrm>
        </p:spPr>
        <p:txBody>
          <a:bodyPr/>
          <a:lstStyle/>
          <a:p>
            <a:r>
              <a:rPr lang="en-US" dirty="0"/>
              <a:t>Following are the main parts of XSL −</a:t>
            </a:r>
          </a:p>
          <a:p>
            <a:pPr lvl="1"/>
            <a:r>
              <a:rPr lang="en-US" b="1" dirty="0"/>
              <a:t>XSLT</a:t>
            </a:r>
            <a:r>
              <a:rPr lang="en-US" dirty="0"/>
              <a:t> − used to transform XML document into various other types of document</a:t>
            </a:r>
          </a:p>
          <a:p>
            <a:pPr lvl="1"/>
            <a:r>
              <a:rPr lang="en-US" b="1" dirty="0"/>
              <a:t>XPath</a:t>
            </a:r>
            <a:r>
              <a:rPr lang="en-US" dirty="0"/>
              <a:t> − used to navigate XML document</a:t>
            </a:r>
          </a:p>
          <a:p>
            <a:pPr lvl="1"/>
            <a:r>
              <a:rPr lang="en-US" b="1" dirty="0">
                <a:solidFill>
                  <a:schemeClr val="bg1">
                    <a:lumMod val="50000"/>
                  </a:schemeClr>
                </a:solidFill>
              </a:rPr>
              <a:t>XSL-FO</a:t>
            </a:r>
            <a:r>
              <a:rPr lang="en-US" dirty="0">
                <a:solidFill>
                  <a:schemeClr val="bg1">
                    <a:lumMod val="50000"/>
                  </a:schemeClr>
                </a:solidFill>
              </a:rPr>
              <a:t> − used to format XML document</a:t>
            </a:r>
          </a:p>
          <a:p>
            <a:endParaRPr lang="en-US" dirty="0"/>
          </a:p>
        </p:txBody>
      </p:sp>
      <p:sp>
        <p:nvSpPr>
          <p:cNvPr id="4" name="Date Placeholder 3">
            <a:extLst>
              <a:ext uri="{FF2B5EF4-FFF2-40B4-BE49-F238E27FC236}">
                <a16:creationId xmlns:a16="http://schemas.microsoft.com/office/drawing/2014/main" id="{D487BFA1-0798-4993-9E8F-1FAA53F84237}"/>
              </a:ext>
            </a:extLst>
          </p:cNvPr>
          <p:cNvSpPr>
            <a:spLocks noGrp="1"/>
          </p:cNvSpPr>
          <p:nvPr>
            <p:ph type="dt" sz="half" idx="10"/>
          </p:nvPr>
        </p:nvSpPr>
        <p:spPr>
          <a:xfrm>
            <a:off x="609600" y="6553201"/>
            <a:ext cx="2844800" cy="282571"/>
          </a:xfrm>
        </p:spPr>
        <p:txBody>
          <a:bodyPr/>
          <a:lstStyle/>
          <a:p>
            <a:r>
              <a:rPr lang="en-US" dirty="0"/>
              <a:t>XML/XSL</a:t>
            </a:r>
          </a:p>
        </p:txBody>
      </p:sp>
      <p:sp>
        <p:nvSpPr>
          <p:cNvPr id="5" name="Footer Placeholder 4">
            <a:extLst>
              <a:ext uri="{FF2B5EF4-FFF2-40B4-BE49-F238E27FC236}">
                <a16:creationId xmlns:a16="http://schemas.microsoft.com/office/drawing/2014/main" id="{096A60F5-EFBF-447B-B19F-FF4D77997797}"/>
              </a:ext>
            </a:extLst>
          </p:cNvPr>
          <p:cNvSpPr>
            <a:spLocks noGrp="1"/>
          </p:cNvSpPr>
          <p:nvPr>
            <p:ph type="ftr" sz="quarter" idx="11"/>
          </p:nvPr>
        </p:nvSpPr>
        <p:spPr>
          <a:xfrm>
            <a:off x="4165600" y="6553201"/>
            <a:ext cx="3860800" cy="282571"/>
          </a:xfrm>
        </p:spPr>
        <p:txBody>
          <a:bodyPr/>
          <a:lstStyle/>
          <a:p>
            <a:r>
              <a:rPr lang="en-US" dirty="0"/>
              <a:t>Information Transformation with XSL</a:t>
            </a:r>
          </a:p>
        </p:txBody>
      </p:sp>
      <p:sp>
        <p:nvSpPr>
          <p:cNvPr id="6" name="Slide Number Placeholder 5">
            <a:extLst>
              <a:ext uri="{FF2B5EF4-FFF2-40B4-BE49-F238E27FC236}">
                <a16:creationId xmlns:a16="http://schemas.microsoft.com/office/drawing/2014/main" id="{FD7DF7CC-CF11-4083-B65E-3149ADA057B2}"/>
              </a:ext>
            </a:extLst>
          </p:cNvPr>
          <p:cNvSpPr>
            <a:spLocks noGrp="1"/>
          </p:cNvSpPr>
          <p:nvPr>
            <p:ph type="sldNum" sz="quarter" idx="12"/>
          </p:nvPr>
        </p:nvSpPr>
        <p:spPr>
          <a:xfrm>
            <a:off x="8737600" y="6553201"/>
            <a:ext cx="914400" cy="282571"/>
          </a:xfrm>
        </p:spPr>
        <p:txBody>
          <a:bodyPr/>
          <a:lstStyle/>
          <a:p>
            <a:fld id="{C0F4FBFA-1248-4AAF-9253-30F121885773}" type="slidenum">
              <a:rPr lang="en-US" smtClean="0"/>
              <a:pPr/>
              <a:t>7</a:t>
            </a:fld>
            <a:endParaRPr lang="en-US"/>
          </a:p>
        </p:txBody>
      </p:sp>
    </p:spTree>
    <p:extLst>
      <p:ext uri="{BB962C8B-B14F-4D97-AF65-F5344CB8AC3E}">
        <p14:creationId xmlns:p14="http://schemas.microsoft.com/office/powerpoint/2010/main" val="1898177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A401B-1784-4AE8-A6C0-905A5B679968}"/>
              </a:ext>
            </a:extLst>
          </p:cNvPr>
          <p:cNvSpPr>
            <a:spLocks noGrp="1"/>
          </p:cNvSpPr>
          <p:nvPr>
            <p:ph type="title"/>
          </p:nvPr>
        </p:nvSpPr>
        <p:spPr/>
        <p:txBody>
          <a:bodyPr/>
          <a:lstStyle/>
          <a:p>
            <a:r>
              <a:rPr lang="en-US" dirty="0"/>
              <a:t>The XSLT Process</a:t>
            </a:r>
          </a:p>
        </p:txBody>
      </p:sp>
      <p:sp>
        <p:nvSpPr>
          <p:cNvPr id="4" name="Date Placeholder 3">
            <a:extLst>
              <a:ext uri="{FF2B5EF4-FFF2-40B4-BE49-F238E27FC236}">
                <a16:creationId xmlns:a16="http://schemas.microsoft.com/office/drawing/2014/main" id="{36B12C6B-8689-4AAC-8827-8B4182D450DE}"/>
              </a:ext>
            </a:extLst>
          </p:cNvPr>
          <p:cNvSpPr>
            <a:spLocks noGrp="1"/>
          </p:cNvSpPr>
          <p:nvPr>
            <p:ph type="dt" sz="half" idx="10"/>
          </p:nvPr>
        </p:nvSpPr>
        <p:spPr/>
        <p:txBody>
          <a:bodyPr/>
          <a:lstStyle/>
          <a:p>
            <a:r>
              <a:rPr lang="en-US" dirty="0"/>
              <a:t>XML/XSL</a:t>
            </a:r>
          </a:p>
        </p:txBody>
      </p:sp>
      <p:sp>
        <p:nvSpPr>
          <p:cNvPr id="5" name="Footer Placeholder 4">
            <a:extLst>
              <a:ext uri="{FF2B5EF4-FFF2-40B4-BE49-F238E27FC236}">
                <a16:creationId xmlns:a16="http://schemas.microsoft.com/office/drawing/2014/main" id="{7A7A60DB-A352-4A8F-BE1B-8F50B48CA97E}"/>
              </a:ext>
            </a:extLst>
          </p:cNvPr>
          <p:cNvSpPr>
            <a:spLocks noGrp="1"/>
          </p:cNvSpPr>
          <p:nvPr>
            <p:ph type="ftr" sz="quarter" idx="11"/>
          </p:nvPr>
        </p:nvSpPr>
        <p:spPr/>
        <p:txBody>
          <a:bodyPr/>
          <a:lstStyle/>
          <a:p>
            <a:r>
              <a:rPr lang="en-US" dirty="0"/>
              <a:t>Information Transformation with XSL</a:t>
            </a:r>
          </a:p>
        </p:txBody>
      </p:sp>
      <p:sp>
        <p:nvSpPr>
          <p:cNvPr id="6" name="Slide Number Placeholder 5">
            <a:extLst>
              <a:ext uri="{FF2B5EF4-FFF2-40B4-BE49-F238E27FC236}">
                <a16:creationId xmlns:a16="http://schemas.microsoft.com/office/drawing/2014/main" id="{1614748C-ABCC-453E-8368-146198FBC9BC}"/>
              </a:ext>
            </a:extLst>
          </p:cNvPr>
          <p:cNvSpPr>
            <a:spLocks noGrp="1"/>
          </p:cNvSpPr>
          <p:nvPr>
            <p:ph type="sldNum" sz="quarter" idx="12"/>
          </p:nvPr>
        </p:nvSpPr>
        <p:spPr/>
        <p:txBody>
          <a:bodyPr/>
          <a:lstStyle/>
          <a:p>
            <a:fld id="{C0F4FBFA-1248-4AAF-9253-30F121885773}" type="slidenum">
              <a:rPr lang="en-US" smtClean="0"/>
              <a:t>8</a:t>
            </a:fld>
            <a:endParaRPr lang="en-US"/>
          </a:p>
        </p:txBody>
      </p:sp>
      <p:sp>
        <p:nvSpPr>
          <p:cNvPr id="7" name="Rectangle: Rounded Corners 6">
            <a:extLst>
              <a:ext uri="{FF2B5EF4-FFF2-40B4-BE49-F238E27FC236}">
                <a16:creationId xmlns:a16="http://schemas.microsoft.com/office/drawing/2014/main" id="{F23DE17A-DC71-424E-8BD5-E19C85448278}"/>
              </a:ext>
            </a:extLst>
          </p:cNvPr>
          <p:cNvSpPr/>
          <p:nvPr/>
        </p:nvSpPr>
        <p:spPr>
          <a:xfrm>
            <a:off x="992714" y="2497667"/>
            <a:ext cx="1295400" cy="6858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75000"/>
                  </a:schemeClr>
                </a:solidFill>
              </a:rPr>
              <a:t>XML Document</a:t>
            </a:r>
          </a:p>
        </p:txBody>
      </p:sp>
      <p:sp>
        <p:nvSpPr>
          <p:cNvPr id="8" name="Rectangle: Rounded Corners 7">
            <a:extLst>
              <a:ext uri="{FF2B5EF4-FFF2-40B4-BE49-F238E27FC236}">
                <a16:creationId xmlns:a16="http://schemas.microsoft.com/office/drawing/2014/main" id="{32988E58-FDDC-4DE1-A080-285C80FD0328}"/>
              </a:ext>
            </a:extLst>
          </p:cNvPr>
          <p:cNvSpPr/>
          <p:nvPr/>
        </p:nvSpPr>
        <p:spPr>
          <a:xfrm>
            <a:off x="3886200" y="2497667"/>
            <a:ext cx="1295400" cy="68580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75000"/>
                  </a:schemeClr>
                </a:solidFill>
              </a:rPr>
              <a:t>XSLT Processor</a:t>
            </a:r>
          </a:p>
        </p:txBody>
      </p:sp>
      <p:sp>
        <p:nvSpPr>
          <p:cNvPr id="10" name="Rectangle: Rounded Corners 9">
            <a:extLst>
              <a:ext uri="{FF2B5EF4-FFF2-40B4-BE49-F238E27FC236}">
                <a16:creationId xmlns:a16="http://schemas.microsoft.com/office/drawing/2014/main" id="{7DC03AEA-3951-45A1-A39E-2F50F62097F9}"/>
              </a:ext>
            </a:extLst>
          </p:cNvPr>
          <p:cNvSpPr/>
          <p:nvPr/>
        </p:nvSpPr>
        <p:spPr>
          <a:xfrm>
            <a:off x="3886200" y="1545167"/>
            <a:ext cx="1295400" cy="685800"/>
          </a:xfrm>
          <a:prstGeom prst="roundRect">
            <a:avLst>
              <a:gd name="adj" fmla="val 1111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75000"/>
                  </a:schemeClr>
                </a:solidFill>
              </a:rPr>
              <a:t>XSL File</a:t>
            </a:r>
          </a:p>
        </p:txBody>
      </p:sp>
      <p:sp>
        <p:nvSpPr>
          <p:cNvPr id="11" name="Rectangle: Rounded Corners 10">
            <a:extLst>
              <a:ext uri="{FF2B5EF4-FFF2-40B4-BE49-F238E27FC236}">
                <a16:creationId xmlns:a16="http://schemas.microsoft.com/office/drawing/2014/main" id="{36B9007F-B9C3-4830-9BB0-7036B1A0F58F}"/>
              </a:ext>
            </a:extLst>
          </p:cNvPr>
          <p:cNvSpPr/>
          <p:nvPr/>
        </p:nvSpPr>
        <p:spPr>
          <a:xfrm>
            <a:off x="6320367" y="3316817"/>
            <a:ext cx="1295400" cy="6858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75000"/>
                  </a:schemeClr>
                </a:solidFill>
              </a:rPr>
              <a:t>HTML Document</a:t>
            </a:r>
          </a:p>
        </p:txBody>
      </p:sp>
      <p:sp>
        <p:nvSpPr>
          <p:cNvPr id="12" name="Rectangle: Rounded Corners 11">
            <a:extLst>
              <a:ext uri="{FF2B5EF4-FFF2-40B4-BE49-F238E27FC236}">
                <a16:creationId xmlns:a16="http://schemas.microsoft.com/office/drawing/2014/main" id="{2DBD86DE-2B03-4C1D-A5F5-BFFDCFB4E142}"/>
              </a:ext>
            </a:extLst>
          </p:cNvPr>
          <p:cNvSpPr/>
          <p:nvPr/>
        </p:nvSpPr>
        <p:spPr>
          <a:xfrm>
            <a:off x="6320367" y="4478866"/>
            <a:ext cx="1295400" cy="6858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75000"/>
                  </a:schemeClr>
                </a:solidFill>
              </a:rPr>
              <a:t>Browser</a:t>
            </a:r>
          </a:p>
        </p:txBody>
      </p:sp>
      <p:sp>
        <p:nvSpPr>
          <p:cNvPr id="13" name="Rectangle: Rounded Corners 12">
            <a:extLst>
              <a:ext uri="{FF2B5EF4-FFF2-40B4-BE49-F238E27FC236}">
                <a16:creationId xmlns:a16="http://schemas.microsoft.com/office/drawing/2014/main" id="{BE600EE3-CF30-49A0-ADEF-7E692284A7A0}"/>
              </a:ext>
            </a:extLst>
          </p:cNvPr>
          <p:cNvSpPr/>
          <p:nvPr/>
        </p:nvSpPr>
        <p:spPr>
          <a:xfrm>
            <a:off x="6324600" y="2497667"/>
            <a:ext cx="1295400" cy="6858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75000"/>
                  </a:schemeClr>
                </a:solidFill>
              </a:rPr>
              <a:t>XML Document</a:t>
            </a:r>
          </a:p>
        </p:txBody>
      </p:sp>
      <p:sp>
        <p:nvSpPr>
          <p:cNvPr id="14" name="Rectangle: Rounded Corners 13">
            <a:extLst>
              <a:ext uri="{FF2B5EF4-FFF2-40B4-BE49-F238E27FC236}">
                <a16:creationId xmlns:a16="http://schemas.microsoft.com/office/drawing/2014/main" id="{B07515DE-C24F-4C1D-BD13-7D8DE4DDD71F}"/>
              </a:ext>
            </a:extLst>
          </p:cNvPr>
          <p:cNvSpPr/>
          <p:nvPr/>
        </p:nvSpPr>
        <p:spPr>
          <a:xfrm>
            <a:off x="6320367" y="1678517"/>
            <a:ext cx="1295400" cy="6858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75000"/>
                  </a:schemeClr>
                </a:solidFill>
              </a:rPr>
              <a:t>CSV File</a:t>
            </a:r>
          </a:p>
        </p:txBody>
      </p:sp>
      <p:sp>
        <p:nvSpPr>
          <p:cNvPr id="15" name="Rectangle: Rounded Corners 14">
            <a:extLst>
              <a:ext uri="{FF2B5EF4-FFF2-40B4-BE49-F238E27FC236}">
                <a16:creationId xmlns:a16="http://schemas.microsoft.com/office/drawing/2014/main" id="{96898818-5530-4391-82D5-0BA53933CC94}"/>
              </a:ext>
            </a:extLst>
          </p:cNvPr>
          <p:cNvSpPr/>
          <p:nvPr/>
        </p:nvSpPr>
        <p:spPr>
          <a:xfrm>
            <a:off x="6320367" y="5524500"/>
            <a:ext cx="1295400" cy="6858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75000"/>
                  </a:schemeClr>
                </a:solidFill>
              </a:rPr>
              <a:t>Displayed Document</a:t>
            </a:r>
          </a:p>
        </p:txBody>
      </p:sp>
      <p:cxnSp>
        <p:nvCxnSpPr>
          <p:cNvPr id="17" name="Straight Arrow Connector 16">
            <a:extLst>
              <a:ext uri="{FF2B5EF4-FFF2-40B4-BE49-F238E27FC236}">
                <a16:creationId xmlns:a16="http://schemas.microsoft.com/office/drawing/2014/main" id="{3E287A3A-E62C-4E3E-ADA0-6E7E967DA8EF}"/>
              </a:ext>
            </a:extLst>
          </p:cNvPr>
          <p:cNvCxnSpPr>
            <a:stCxn id="10" idx="2"/>
            <a:endCxn id="8" idx="0"/>
          </p:cNvCxnSpPr>
          <p:nvPr/>
        </p:nvCxnSpPr>
        <p:spPr>
          <a:xfrm>
            <a:off x="4533900" y="2230967"/>
            <a:ext cx="0" cy="266700"/>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232F948-1FED-4348-A717-9EBDDBC8E2D0}"/>
              </a:ext>
            </a:extLst>
          </p:cNvPr>
          <p:cNvCxnSpPr>
            <a:cxnSpLocks/>
            <a:stCxn id="7" idx="3"/>
            <a:endCxn id="8" idx="1"/>
          </p:cNvCxnSpPr>
          <p:nvPr/>
        </p:nvCxnSpPr>
        <p:spPr>
          <a:xfrm>
            <a:off x="2288114" y="2840567"/>
            <a:ext cx="1598086" cy="0"/>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8205D0AE-005F-4567-B800-50DF1E72F790}"/>
              </a:ext>
            </a:extLst>
          </p:cNvPr>
          <p:cNvCxnSpPr>
            <a:cxnSpLocks/>
            <a:stCxn id="8" idx="3"/>
            <a:endCxn id="13" idx="1"/>
          </p:cNvCxnSpPr>
          <p:nvPr/>
        </p:nvCxnSpPr>
        <p:spPr>
          <a:xfrm>
            <a:off x="5181600" y="2840567"/>
            <a:ext cx="1143000" cy="0"/>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E9E2EBE-C673-43A8-A095-8146A938295F}"/>
              </a:ext>
            </a:extLst>
          </p:cNvPr>
          <p:cNvCxnSpPr>
            <a:cxnSpLocks/>
            <a:stCxn id="8" idx="3"/>
            <a:endCxn id="14" idx="1"/>
          </p:cNvCxnSpPr>
          <p:nvPr/>
        </p:nvCxnSpPr>
        <p:spPr>
          <a:xfrm flipV="1">
            <a:off x="5181601" y="2021417"/>
            <a:ext cx="1138767" cy="819150"/>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C2AB324-FA99-462F-81F7-36C8E2A184C2}"/>
              </a:ext>
            </a:extLst>
          </p:cNvPr>
          <p:cNvCxnSpPr>
            <a:cxnSpLocks/>
            <a:stCxn id="8" idx="3"/>
            <a:endCxn id="11" idx="1"/>
          </p:cNvCxnSpPr>
          <p:nvPr/>
        </p:nvCxnSpPr>
        <p:spPr>
          <a:xfrm>
            <a:off x="5181601" y="2840567"/>
            <a:ext cx="1138767" cy="819150"/>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79B1B023-DCA4-4A8E-9822-4E530819419D}"/>
              </a:ext>
            </a:extLst>
          </p:cNvPr>
          <p:cNvCxnSpPr>
            <a:cxnSpLocks/>
            <a:stCxn id="11" idx="2"/>
            <a:endCxn id="12" idx="0"/>
          </p:cNvCxnSpPr>
          <p:nvPr/>
        </p:nvCxnSpPr>
        <p:spPr>
          <a:xfrm>
            <a:off x="6968067" y="4002618"/>
            <a:ext cx="0" cy="476249"/>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5" name="Graphic 34" descr="Server outline">
            <a:extLst>
              <a:ext uri="{FF2B5EF4-FFF2-40B4-BE49-F238E27FC236}">
                <a16:creationId xmlns:a16="http://schemas.microsoft.com/office/drawing/2014/main" id="{03E954E4-8317-4B83-A96A-FCA67A7AE6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30788" y="2012950"/>
            <a:ext cx="914400" cy="914400"/>
          </a:xfrm>
          <a:prstGeom prst="rect">
            <a:avLst/>
          </a:prstGeom>
        </p:spPr>
      </p:pic>
      <p:pic>
        <p:nvPicPr>
          <p:cNvPr id="37" name="Graphic 36" descr="Database outline">
            <a:extLst>
              <a:ext uri="{FF2B5EF4-FFF2-40B4-BE49-F238E27FC236}">
                <a16:creationId xmlns:a16="http://schemas.microsoft.com/office/drawing/2014/main" id="{F84CA61A-D716-4D68-9871-D7A1BA67964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990673" y="2079626"/>
            <a:ext cx="569383" cy="569383"/>
          </a:xfrm>
          <a:prstGeom prst="rect">
            <a:avLst/>
          </a:prstGeom>
        </p:spPr>
      </p:pic>
      <p:cxnSp>
        <p:nvCxnSpPr>
          <p:cNvPr id="38" name="Straight Arrow Connector 37">
            <a:extLst>
              <a:ext uri="{FF2B5EF4-FFF2-40B4-BE49-F238E27FC236}">
                <a16:creationId xmlns:a16="http://schemas.microsoft.com/office/drawing/2014/main" id="{78A218A1-7375-4461-8E5D-BBF443573350}"/>
              </a:ext>
            </a:extLst>
          </p:cNvPr>
          <p:cNvCxnSpPr>
            <a:cxnSpLocks/>
            <a:stCxn id="14" idx="3"/>
          </p:cNvCxnSpPr>
          <p:nvPr/>
        </p:nvCxnSpPr>
        <p:spPr>
          <a:xfrm>
            <a:off x="7615767" y="2021417"/>
            <a:ext cx="1680633" cy="263525"/>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D82482A8-791B-45BA-9D16-6540C70936E3}"/>
              </a:ext>
            </a:extLst>
          </p:cNvPr>
          <p:cNvCxnSpPr>
            <a:cxnSpLocks/>
            <a:stCxn id="13" idx="3"/>
          </p:cNvCxnSpPr>
          <p:nvPr/>
        </p:nvCxnSpPr>
        <p:spPr>
          <a:xfrm flipV="1">
            <a:off x="7620000" y="2577042"/>
            <a:ext cx="1676400" cy="263525"/>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51918E03-63EB-4540-9A95-2FBFF61919B6}"/>
              </a:ext>
            </a:extLst>
          </p:cNvPr>
          <p:cNvCxnSpPr>
            <a:cxnSpLocks/>
            <a:stCxn id="12" idx="2"/>
            <a:endCxn id="15" idx="0"/>
          </p:cNvCxnSpPr>
          <p:nvPr/>
        </p:nvCxnSpPr>
        <p:spPr>
          <a:xfrm>
            <a:off x="6968067" y="5164666"/>
            <a:ext cx="0" cy="359834"/>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49" name="Graphic 48" descr="Server outline">
            <a:extLst>
              <a:ext uri="{FF2B5EF4-FFF2-40B4-BE49-F238E27FC236}">
                <a16:creationId xmlns:a16="http://schemas.microsoft.com/office/drawing/2014/main" id="{9D284CB2-395C-4518-8E66-4DCDF871C0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83214" y="3759199"/>
            <a:ext cx="914400" cy="914400"/>
          </a:xfrm>
          <a:prstGeom prst="rect">
            <a:avLst/>
          </a:prstGeom>
        </p:spPr>
      </p:pic>
      <p:pic>
        <p:nvPicPr>
          <p:cNvPr id="50" name="Graphic 49" descr="Database outline">
            <a:extLst>
              <a:ext uri="{FF2B5EF4-FFF2-40B4-BE49-F238E27FC236}">
                <a16:creationId xmlns:a16="http://schemas.microsoft.com/office/drawing/2014/main" id="{FC8E3262-F642-4CA9-86BE-45C0A65CBBB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83315" y="3838577"/>
            <a:ext cx="569383" cy="569383"/>
          </a:xfrm>
          <a:prstGeom prst="rect">
            <a:avLst/>
          </a:prstGeom>
        </p:spPr>
      </p:pic>
      <p:cxnSp>
        <p:nvCxnSpPr>
          <p:cNvPr id="51" name="Straight Arrow Connector 50">
            <a:extLst>
              <a:ext uri="{FF2B5EF4-FFF2-40B4-BE49-F238E27FC236}">
                <a16:creationId xmlns:a16="http://schemas.microsoft.com/office/drawing/2014/main" id="{CEA78F0B-5565-4B55-AAEF-91130E4D9950}"/>
              </a:ext>
            </a:extLst>
          </p:cNvPr>
          <p:cNvCxnSpPr>
            <a:cxnSpLocks/>
            <a:stCxn id="49" idx="0"/>
            <a:endCxn id="7" idx="2"/>
          </p:cNvCxnSpPr>
          <p:nvPr/>
        </p:nvCxnSpPr>
        <p:spPr>
          <a:xfrm flipV="1">
            <a:off x="1640414" y="3183467"/>
            <a:ext cx="0" cy="575732"/>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56" name="Graphic 55" descr="Programmer female outline">
            <a:extLst>
              <a:ext uri="{FF2B5EF4-FFF2-40B4-BE49-F238E27FC236}">
                <a16:creationId xmlns:a16="http://schemas.microsoft.com/office/drawing/2014/main" id="{C0ADFCC7-0E61-4027-B7F5-CB035C4F564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68083" y="1492250"/>
            <a:ext cx="700616" cy="700616"/>
          </a:xfrm>
          <a:prstGeom prst="rect">
            <a:avLst/>
          </a:prstGeom>
        </p:spPr>
      </p:pic>
      <p:pic>
        <p:nvPicPr>
          <p:cNvPr id="58" name="Graphic 57" descr="Caret Right outline">
            <a:extLst>
              <a:ext uri="{FF2B5EF4-FFF2-40B4-BE49-F238E27FC236}">
                <a16:creationId xmlns:a16="http://schemas.microsoft.com/office/drawing/2014/main" id="{89AF0919-1B98-4331-8284-A72D730766A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445935" y="1678518"/>
            <a:ext cx="436033" cy="436033"/>
          </a:xfrm>
          <a:prstGeom prst="rect">
            <a:avLst/>
          </a:prstGeom>
        </p:spPr>
      </p:pic>
    </p:spTree>
    <p:extLst>
      <p:ext uri="{BB962C8B-B14F-4D97-AF65-F5344CB8AC3E}">
        <p14:creationId xmlns:p14="http://schemas.microsoft.com/office/powerpoint/2010/main" val="139220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DB523-37CA-4753-A8D4-2F8FBF2FFEE5}"/>
              </a:ext>
            </a:extLst>
          </p:cNvPr>
          <p:cNvSpPr>
            <a:spLocks noGrp="1"/>
          </p:cNvSpPr>
          <p:nvPr>
            <p:ph type="title"/>
          </p:nvPr>
        </p:nvSpPr>
        <p:spPr/>
        <p:txBody>
          <a:bodyPr/>
          <a:lstStyle/>
          <a:p>
            <a:r>
              <a:rPr lang="en-US" dirty="0"/>
              <a:t>A Simple Example</a:t>
            </a:r>
          </a:p>
        </p:txBody>
      </p:sp>
      <p:sp>
        <p:nvSpPr>
          <p:cNvPr id="4" name="Date Placeholder 3">
            <a:extLst>
              <a:ext uri="{FF2B5EF4-FFF2-40B4-BE49-F238E27FC236}">
                <a16:creationId xmlns:a16="http://schemas.microsoft.com/office/drawing/2014/main" id="{9846D973-2A12-4A58-B905-FFDC54758C7D}"/>
              </a:ext>
            </a:extLst>
          </p:cNvPr>
          <p:cNvSpPr>
            <a:spLocks noGrp="1"/>
          </p:cNvSpPr>
          <p:nvPr>
            <p:ph type="dt" sz="half" idx="10"/>
          </p:nvPr>
        </p:nvSpPr>
        <p:spPr/>
        <p:txBody>
          <a:bodyPr/>
          <a:lstStyle/>
          <a:p>
            <a:r>
              <a:rPr lang="en-US" dirty="0"/>
              <a:t>XML/XSL</a:t>
            </a:r>
          </a:p>
        </p:txBody>
      </p:sp>
      <p:sp>
        <p:nvSpPr>
          <p:cNvPr id="5" name="Footer Placeholder 4">
            <a:extLst>
              <a:ext uri="{FF2B5EF4-FFF2-40B4-BE49-F238E27FC236}">
                <a16:creationId xmlns:a16="http://schemas.microsoft.com/office/drawing/2014/main" id="{2F2A392F-B7AC-4DF7-AC52-A244989E8970}"/>
              </a:ext>
            </a:extLst>
          </p:cNvPr>
          <p:cNvSpPr>
            <a:spLocks noGrp="1"/>
          </p:cNvSpPr>
          <p:nvPr>
            <p:ph type="ftr" sz="quarter" idx="11"/>
          </p:nvPr>
        </p:nvSpPr>
        <p:spPr/>
        <p:txBody>
          <a:bodyPr/>
          <a:lstStyle/>
          <a:p>
            <a:r>
              <a:rPr lang="en-US" dirty="0"/>
              <a:t>Information Transformation with XSL</a:t>
            </a:r>
          </a:p>
        </p:txBody>
      </p:sp>
      <p:sp>
        <p:nvSpPr>
          <p:cNvPr id="6" name="Slide Number Placeholder 5">
            <a:extLst>
              <a:ext uri="{FF2B5EF4-FFF2-40B4-BE49-F238E27FC236}">
                <a16:creationId xmlns:a16="http://schemas.microsoft.com/office/drawing/2014/main" id="{5C2D1551-4F4B-48FD-B4EE-A0EA82E82396}"/>
              </a:ext>
            </a:extLst>
          </p:cNvPr>
          <p:cNvSpPr>
            <a:spLocks noGrp="1"/>
          </p:cNvSpPr>
          <p:nvPr>
            <p:ph type="sldNum" sz="quarter" idx="12"/>
          </p:nvPr>
        </p:nvSpPr>
        <p:spPr/>
        <p:txBody>
          <a:bodyPr/>
          <a:lstStyle/>
          <a:p>
            <a:fld id="{C0F4FBFA-1248-4AAF-9253-30F121885773}" type="slidenum">
              <a:rPr lang="en-US" smtClean="0"/>
              <a:t>9</a:t>
            </a:fld>
            <a:endParaRPr lang="en-US"/>
          </a:p>
        </p:txBody>
      </p:sp>
      <p:pic>
        <p:nvPicPr>
          <p:cNvPr id="15" name="Graphic 14" descr="Blender outline">
            <a:extLst>
              <a:ext uri="{FF2B5EF4-FFF2-40B4-BE49-F238E27FC236}">
                <a16:creationId xmlns:a16="http://schemas.microsoft.com/office/drawing/2014/main" id="{C4902BEE-6C48-41EF-B1A9-B09822B8F5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02330" y="4809328"/>
            <a:ext cx="914400" cy="914400"/>
          </a:xfrm>
          <a:prstGeom prst="rect">
            <a:avLst/>
          </a:prstGeom>
        </p:spPr>
      </p:pic>
      <p:pic>
        <p:nvPicPr>
          <p:cNvPr id="16" name="Graphic 15" descr="Arrow Up outline">
            <a:extLst>
              <a:ext uri="{FF2B5EF4-FFF2-40B4-BE49-F238E27FC236}">
                <a16:creationId xmlns:a16="http://schemas.microsoft.com/office/drawing/2014/main" id="{9E8B1B25-03C2-45F5-8C84-7980B42EBF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5400000">
            <a:off x="4672292" y="4582045"/>
            <a:ext cx="558783" cy="1368968"/>
          </a:xfrm>
          <a:prstGeom prst="rect">
            <a:avLst/>
          </a:prstGeom>
        </p:spPr>
      </p:pic>
      <p:pic>
        <p:nvPicPr>
          <p:cNvPr id="17" name="Graphic 16" descr="Arrow Up outline">
            <a:extLst>
              <a:ext uri="{FF2B5EF4-FFF2-40B4-BE49-F238E27FC236}">
                <a16:creationId xmlns:a16="http://schemas.microsoft.com/office/drawing/2014/main" id="{1DEDDBF9-4B1C-4CE7-8A24-E03EFF52698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4635042">
            <a:off x="7114925" y="4040012"/>
            <a:ext cx="558783" cy="2055521"/>
          </a:xfrm>
          <a:prstGeom prst="rect">
            <a:avLst/>
          </a:prstGeom>
        </p:spPr>
      </p:pic>
      <p:pic>
        <p:nvPicPr>
          <p:cNvPr id="18" name="Graphic 17" descr="Arrow Up outline">
            <a:extLst>
              <a:ext uri="{FF2B5EF4-FFF2-40B4-BE49-F238E27FC236}">
                <a16:creationId xmlns:a16="http://schemas.microsoft.com/office/drawing/2014/main" id="{847384B9-08AA-489D-99F8-E7A34E59803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5680139" y="4288544"/>
            <a:ext cx="558783" cy="558783"/>
          </a:xfrm>
          <a:prstGeom prst="rect">
            <a:avLst/>
          </a:prstGeom>
        </p:spPr>
      </p:pic>
      <p:sp>
        <p:nvSpPr>
          <p:cNvPr id="19" name="TextBox 18">
            <a:extLst>
              <a:ext uri="{FF2B5EF4-FFF2-40B4-BE49-F238E27FC236}">
                <a16:creationId xmlns:a16="http://schemas.microsoft.com/office/drawing/2014/main" id="{3EFB70EC-D51C-4DD5-9B79-5C52081E3857}"/>
              </a:ext>
            </a:extLst>
          </p:cNvPr>
          <p:cNvSpPr txBox="1"/>
          <p:nvPr/>
        </p:nvSpPr>
        <p:spPr>
          <a:xfrm>
            <a:off x="5699929" y="5676799"/>
            <a:ext cx="548099" cy="307777"/>
          </a:xfrm>
          <a:prstGeom prst="rect">
            <a:avLst/>
          </a:prstGeom>
          <a:noFill/>
        </p:spPr>
        <p:txBody>
          <a:bodyPr wrap="none" rtlCol="0">
            <a:spAutoFit/>
          </a:bodyPr>
          <a:lstStyle/>
          <a:p>
            <a:r>
              <a:rPr lang="en-US" sz="1400" dirty="0">
                <a:solidFill>
                  <a:schemeClr val="accent5">
                    <a:lumMod val="75000"/>
                  </a:schemeClr>
                </a:solidFill>
              </a:rPr>
              <a:t>XSLT </a:t>
            </a:r>
          </a:p>
        </p:txBody>
      </p:sp>
      <p:sp>
        <p:nvSpPr>
          <p:cNvPr id="20" name="TextBox 19">
            <a:extLst>
              <a:ext uri="{FF2B5EF4-FFF2-40B4-BE49-F238E27FC236}">
                <a16:creationId xmlns:a16="http://schemas.microsoft.com/office/drawing/2014/main" id="{2E8C94E8-3918-4BD6-A4F6-15820C048BA7}"/>
              </a:ext>
            </a:extLst>
          </p:cNvPr>
          <p:cNvSpPr txBox="1"/>
          <p:nvPr/>
        </p:nvSpPr>
        <p:spPr>
          <a:xfrm>
            <a:off x="5013982" y="1086479"/>
            <a:ext cx="1162369" cy="307777"/>
          </a:xfrm>
          <a:prstGeom prst="rect">
            <a:avLst/>
          </a:prstGeom>
          <a:noFill/>
        </p:spPr>
        <p:txBody>
          <a:bodyPr wrap="none" rtlCol="0">
            <a:spAutoFit/>
          </a:bodyPr>
          <a:lstStyle/>
          <a:p>
            <a:r>
              <a:rPr lang="en-US" sz="1400" dirty="0">
                <a:solidFill>
                  <a:schemeClr val="accent3">
                    <a:lumMod val="75000"/>
                  </a:schemeClr>
                </a:solidFill>
              </a:rPr>
              <a:t>XSL Rules File</a:t>
            </a:r>
          </a:p>
        </p:txBody>
      </p:sp>
      <p:sp>
        <p:nvSpPr>
          <p:cNvPr id="21" name="TextBox 20">
            <a:extLst>
              <a:ext uri="{FF2B5EF4-FFF2-40B4-BE49-F238E27FC236}">
                <a16:creationId xmlns:a16="http://schemas.microsoft.com/office/drawing/2014/main" id="{369721C0-D914-42E4-9CCD-874CE0CE534D}"/>
              </a:ext>
            </a:extLst>
          </p:cNvPr>
          <p:cNvSpPr txBox="1"/>
          <p:nvPr/>
        </p:nvSpPr>
        <p:spPr>
          <a:xfrm>
            <a:off x="633958" y="1490581"/>
            <a:ext cx="1042850" cy="307777"/>
          </a:xfrm>
          <a:prstGeom prst="rect">
            <a:avLst/>
          </a:prstGeom>
          <a:noFill/>
        </p:spPr>
        <p:txBody>
          <a:bodyPr wrap="none" rtlCol="0">
            <a:spAutoFit/>
          </a:bodyPr>
          <a:lstStyle/>
          <a:p>
            <a:r>
              <a:rPr lang="en-US" sz="1400" dirty="0">
                <a:solidFill>
                  <a:schemeClr val="accent4">
                    <a:lumMod val="75000"/>
                  </a:schemeClr>
                </a:solidFill>
              </a:rPr>
              <a:t>Source XML</a:t>
            </a:r>
          </a:p>
        </p:txBody>
      </p:sp>
      <p:sp>
        <p:nvSpPr>
          <p:cNvPr id="23" name="TextBox 22">
            <a:extLst>
              <a:ext uri="{FF2B5EF4-FFF2-40B4-BE49-F238E27FC236}">
                <a16:creationId xmlns:a16="http://schemas.microsoft.com/office/drawing/2014/main" id="{C21BF7BA-6527-48CE-8EC3-64C7C0AD78B7}"/>
              </a:ext>
            </a:extLst>
          </p:cNvPr>
          <p:cNvSpPr txBox="1"/>
          <p:nvPr/>
        </p:nvSpPr>
        <p:spPr>
          <a:xfrm>
            <a:off x="8534400" y="1862984"/>
            <a:ext cx="1000916" cy="307777"/>
          </a:xfrm>
          <a:prstGeom prst="rect">
            <a:avLst/>
          </a:prstGeom>
          <a:noFill/>
        </p:spPr>
        <p:txBody>
          <a:bodyPr wrap="none" rtlCol="0">
            <a:spAutoFit/>
          </a:bodyPr>
          <a:lstStyle/>
          <a:p>
            <a:pPr algn="ctr"/>
            <a:r>
              <a:rPr lang="en-US" sz="1400" dirty="0">
                <a:solidFill>
                  <a:schemeClr val="accent2">
                    <a:lumMod val="75000"/>
                  </a:schemeClr>
                </a:solidFill>
              </a:rPr>
              <a:t>Target XML</a:t>
            </a:r>
          </a:p>
        </p:txBody>
      </p:sp>
      <p:sp>
        <p:nvSpPr>
          <p:cNvPr id="25" name="Rectangle 24">
            <a:extLst>
              <a:ext uri="{FF2B5EF4-FFF2-40B4-BE49-F238E27FC236}">
                <a16:creationId xmlns:a16="http://schemas.microsoft.com/office/drawing/2014/main" id="{72B736EE-C311-4E48-8BC2-DC8F94C4E0FC}"/>
              </a:ext>
            </a:extLst>
          </p:cNvPr>
          <p:cNvSpPr/>
          <p:nvPr/>
        </p:nvSpPr>
        <p:spPr>
          <a:xfrm>
            <a:off x="667826" y="1795743"/>
            <a:ext cx="3497774" cy="3647152"/>
          </a:xfrm>
          <a:prstGeom prst="rect">
            <a:avLst/>
          </a:prstGeom>
          <a:solidFill>
            <a:schemeClr val="bg1">
              <a:lumMod val="95000"/>
            </a:schemeClr>
          </a:solidFill>
        </p:spPr>
        <p:txBody>
          <a:bodyPr wrap="square" anchor="t">
            <a:spAutoFit/>
          </a:bodyPr>
          <a:lstStyle/>
          <a:p>
            <a:r>
              <a:rPr lang="en-US" sz="1100" dirty="0">
                <a:solidFill>
                  <a:srgbClr val="0000CD"/>
                </a:solidFill>
                <a:latin typeface="Courier New" panose="02070309020205020404" pitchFamily="49" charset="0"/>
                <a:cs typeface="Courier New" panose="02070309020205020404" pitchFamily="49" charset="0"/>
              </a:rPr>
              <a:t>&lt;inventory&gt;</a:t>
            </a:r>
          </a:p>
          <a:p>
            <a:r>
              <a:rPr lang="en-US" sz="1100" dirty="0">
                <a:solidFill>
                  <a:srgbClr val="0000CD"/>
                </a:solidFill>
                <a:latin typeface="Courier New" panose="02070309020205020404" pitchFamily="49" charset="0"/>
                <a:cs typeface="Courier New" panose="02070309020205020404" pitchFamily="49" charset="0"/>
              </a:rPr>
              <a:t>  &lt;winery wineryID="1"&gt;</a:t>
            </a:r>
          </a:p>
          <a:p>
            <a:r>
              <a:rPr lang="en-US" sz="1100" dirty="0">
                <a:solidFill>
                  <a:srgbClr val="0000CD"/>
                </a:solidFill>
                <a:latin typeface="Courier New" panose="02070309020205020404" pitchFamily="49" charset="0"/>
                <a:cs typeface="Courier New" panose="02070309020205020404" pitchFamily="49" charset="0"/>
              </a:rPr>
              <a:t>    &lt;wname&gt;St. Germain&lt;/wname&gt;</a:t>
            </a:r>
          </a:p>
          <a:p>
            <a:r>
              <a:rPr lang="en-US" sz="1100" dirty="0">
                <a:solidFill>
                  <a:srgbClr val="0000CD"/>
                </a:solidFill>
                <a:latin typeface="Courier New" panose="02070309020205020404" pitchFamily="49" charset="0"/>
                <a:cs typeface="Courier New" panose="02070309020205020404" pitchFamily="49" charset="0"/>
              </a:rPr>
              <a:t>    &lt;location&gt;</a:t>
            </a:r>
          </a:p>
          <a:p>
            <a:r>
              <a:rPr lang="en-US" sz="1100" dirty="0">
                <a:solidFill>
                  <a:srgbClr val="0000CD"/>
                </a:solidFill>
                <a:latin typeface="Courier New" panose="02070309020205020404" pitchFamily="49" charset="0"/>
                <a:cs typeface="Courier New" panose="02070309020205020404" pitchFamily="49" charset="0"/>
              </a:rPr>
              <a:t>      &lt;city&gt;Ville&gt;&lt;/city&gt;</a:t>
            </a:r>
          </a:p>
          <a:p>
            <a:r>
              <a:rPr lang="en-US" sz="1100" dirty="0">
                <a:solidFill>
                  <a:srgbClr val="0000CD"/>
                </a:solidFill>
                <a:latin typeface="Courier New" panose="02070309020205020404" pitchFamily="49" charset="0"/>
                <a:cs typeface="Courier New" panose="02070309020205020404" pitchFamily="49" charset="0"/>
              </a:rPr>
              <a:t>      &lt;country&gt;France&lt;/country&gt;</a:t>
            </a:r>
          </a:p>
          <a:p>
            <a:r>
              <a:rPr lang="en-US" sz="1100" dirty="0">
                <a:solidFill>
                  <a:srgbClr val="0000CD"/>
                </a:solidFill>
                <a:latin typeface="Courier New" panose="02070309020205020404" pitchFamily="49" charset="0"/>
                <a:cs typeface="Courier New" panose="02070309020205020404" pitchFamily="49" charset="0"/>
              </a:rPr>
              <a:t>    &lt;/location&gt;</a:t>
            </a:r>
          </a:p>
          <a:p>
            <a:r>
              <a:rPr lang="en-US" sz="1100" dirty="0">
                <a:solidFill>
                  <a:srgbClr val="0000CD"/>
                </a:solidFill>
                <a:latin typeface="Courier New" panose="02070309020205020404" pitchFamily="49" charset="0"/>
                <a:cs typeface="Courier New" panose="02070309020205020404" pitchFamily="49" charset="0"/>
              </a:rPr>
              <a:t>  &lt;/winery&gt;</a:t>
            </a:r>
          </a:p>
          <a:p>
            <a:r>
              <a:rPr lang="en-US" sz="1100" dirty="0">
                <a:solidFill>
                  <a:srgbClr val="0000CD"/>
                </a:solidFill>
                <a:latin typeface="Courier New" panose="02070309020205020404" pitchFamily="49" charset="0"/>
                <a:cs typeface="Courier New" panose="02070309020205020404" pitchFamily="49" charset="0"/>
              </a:rPr>
              <a:t>  &lt;winery wineryID="2"&gt;</a:t>
            </a:r>
          </a:p>
          <a:p>
            <a:r>
              <a:rPr lang="en-US" sz="1100" dirty="0">
                <a:solidFill>
                  <a:srgbClr val="0000CD"/>
                </a:solidFill>
                <a:latin typeface="Courier New" panose="02070309020205020404" pitchFamily="49" charset="0"/>
                <a:cs typeface="Courier New" panose="02070309020205020404" pitchFamily="49" charset="0"/>
              </a:rPr>
              <a:t>    &lt;wname&gt;St. Jillian&lt;/wname&gt;</a:t>
            </a:r>
          </a:p>
          <a:p>
            <a:r>
              <a:rPr lang="en-US" sz="1100" dirty="0">
                <a:solidFill>
                  <a:srgbClr val="0000CD"/>
                </a:solidFill>
                <a:latin typeface="Courier New" panose="02070309020205020404" pitchFamily="49" charset="0"/>
                <a:cs typeface="Courier New" panose="02070309020205020404" pitchFamily="49" charset="0"/>
              </a:rPr>
              <a:t>    &lt;location&gt;</a:t>
            </a:r>
          </a:p>
          <a:p>
            <a:r>
              <a:rPr lang="en-US" sz="1100" dirty="0">
                <a:solidFill>
                  <a:srgbClr val="0000CD"/>
                </a:solidFill>
                <a:latin typeface="Courier New" panose="02070309020205020404" pitchFamily="49" charset="0"/>
                <a:cs typeface="Courier New" panose="02070309020205020404" pitchFamily="49" charset="0"/>
              </a:rPr>
              <a:t>      &lt;city&gt;Lille&lt;/city&gt;</a:t>
            </a:r>
          </a:p>
          <a:p>
            <a:r>
              <a:rPr lang="en-US" sz="1100" dirty="0">
                <a:solidFill>
                  <a:srgbClr val="0000CD"/>
                </a:solidFill>
                <a:latin typeface="Courier New" panose="02070309020205020404" pitchFamily="49" charset="0"/>
                <a:cs typeface="Courier New" panose="02070309020205020404" pitchFamily="49" charset="0"/>
              </a:rPr>
              <a:t>      &lt;country&gt;France&lt;/country&gt;</a:t>
            </a:r>
          </a:p>
          <a:p>
            <a:r>
              <a:rPr lang="en-US" sz="1100" dirty="0">
                <a:solidFill>
                  <a:srgbClr val="0000CD"/>
                </a:solidFill>
                <a:latin typeface="Courier New" panose="02070309020205020404" pitchFamily="49" charset="0"/>
                <a:cs typeface="Courier New" panose="02070309020205020404" pitchFamily="49" charset="0"/>
              </a:rPr>
              <a:t>    &lt;/location&gt;</a:t>
            </a:r>
          </a:p>
          <a:p>
            <a:r>
              <a:rPr lang="en-US" sz="1100" dirty="0">
                <a:solidFill>
                  <a:srgbClr val="0000CD"/>
                </a:solidFill>
                <a:latin typeface="Courier New" panose="02070309020205020404" pitchFamily="49" charset="0"/>
                <a:cs typeface="Courier New" panose="02070309020205020404" pitchFamily="49" charset="0"/>
              </a:rPr>
              <a:t>  &lt;/winery&gt;</a:t>
            </a:r>
          </a:p>
          <a:p>
            <a:r>
              <a:rPr lang="en-US" sz="1100" dirty="0">
                <a:solidFill>
                  <a:srgbClr val="0000CD"/>
                </a:solidFill>
                <a:latin typeface="Courier New" panose="02070309020205020404" pitchFamily="49" charset="0"/>
                <a:cs typeface="Courier New" panose="02070309020205020404" pitchFamily="49" charset="0"/>
              </a:rPr>
              <a:t>  &lt;wine wid="1" wineryID="2"&gt;</a:t>
            </a:r>
          </a:p>
          <a:p>
            <a:r>
              <a:rPr lang="en-US" sz="1100" dirty="0">
                <a:solidFill>
                  <a:srgbClr val="0000CD"/>
                </a:solidFill>
                <a:latin typeface="Courier New" panose="02070309020205020404" pitchFamily="49" charset="0"/>
                <a:cs typeface="Courier New" panose="02070309020205020404" pitchFamily="49" charset="0"/>
              </a:rPr>
              <a:t>    &lt;grape&gt;Bordeaux&lt;/grape&gt;</a:t>
            </a:r>
          </a:p>
          <a:p>
            <a:r>
              <a:rPr lang="en-US" sz="1100" dirty="0">
                <a:solidFill>
                  <a:srgbClr val="0000CD"/>
                </a:solidFill>
                <a:latin typeface="Courier New" panose="02070309020205020404" pitchFamily="49" charset="0"/>
                <a:cs typeface="Courier New" panose="02070309020205020404" pitchFamily="49" charset="0"/>
              </a:rPr>
              <a:t>    &lt;color&gt;red&lt;/color&gt;</a:t>
            </a:r>
          </a:p>
          <a:p>
            <a:r>
              <a:rPr lang="en-US" sz="1100" dirty="0">
                <a:solidFill>
                  <a:srgbClr val="0000CD"/>
                </a:solidFill>
                <a:latin typeface="Courier New" panose="02070309020205020404" pitchFamily="49" charset="0"/>
                <a:cs typeface="Courier New" panose="02070309020205020404" pitchFamily="49" charset="0"/>
              </a:rPr>
              <a:t>    &lt;yearGrown&gt;2015&lt;/yearGrown&gt;</a:t>
            </a:r>
          </a:p>
          <a:p>
            <a:r>
              <a:rPr lang="en-US" sz="1100" dirty="0">
                <a:solidFill>
                  <a:srgbClr val="0000CD"/>
                </a:solidFill>
                <a:latin typeface="Courier New" panose="02070309020205020404" pitchFamily="49" charset="0"/>
                <a:cs typeface="Courier New" panose="02070309020205020404" pitchFamily="49" charset="0"/>
              </a:rPr>
              <a:t>  &lt;/wine&gt;</a:t>
            </a:r>
          </a:p>
          <a:p>
            <a:r>
              <a:rPr lang="en-US" sz="1100" dirty="0">
                <a:solidFill>
                  <a:srgbClr val="0000CD"/>
                </a:solidFill>
                <a:latin typeface="Courier New"/>
                <a:cs typeface="Courier New"/>
              </a:rPr>
              <a:t>&lt;/inventory&gt;</a:t>
            </a:r>
            <a:endParaRPr lang="en-US" sz="1100" dirty="0">
              <a:latin typeface="Courier New"/>
              <a:cs typeface="Courier New"/>
            </a:endParaRPr>
          </a:p>
        </p:txBody>
      </p:sp>
      <p:sp>
        <p:nvSpPr>
          <p:cNvPr id="26" name="Rectangle 25">
            <a:extLst>
              <a:ext uri="{FF2B5EF4-FFF2-40B4-BE49-F238E27FC236}">
                <a16:creationId xmlns:a16="http://schemas.microsoft.com/office/drawing/2014/main" id="{76BE983F-03EA-411D-A1BD-2723A8DAF0A0}"/>
              </a:ext>
            </a:extLst>
          </p:cNvPr>
          <p:cNvSpPr/>
          <p:nvPr/>
        </p:nvSpPr>
        <p:spPr>
          <a:xfrm>
            <a:off x="8534400" y="2168147"/>
            <a:ext cx="3200400" cy="3816429"/>
          </a:xfrm>
          <a:prstGeom prst="rect">
            <a:avLst/>
          </a:prstGeom>
          <a:solidFill>
            <a:schemeClr val="accent6">
              <a:lumMod val="20000"/>
              <a:lumOff val="80000"/>
            </a:schemeClr>
          </a:solidFill>
        </p:spPr>
        <p:txBody>
          <a:bodyPr wrap="square" anchor="t">
            <a:spAutoFit/>
          </a:bodyPr>
          <a:lstStyle/>
          <a:p>
            <a:r>
              <a:rPr lang="en-US" sz="1100" dirty="0">
                <a:solidFill>
                  <a:srgbClr val="0000CD"/>
                </a:solidFill>
                <a:latin typeface="Courier New" panose="02070309020205020404" pitchFamily="49" charset="0"/>
                <a:cs typeface="Courier New" panose="02070309020205020404" pitchFamily="49" charset="0"/>
              </a:rPr>
              <a:t>&lt;wineries&gt;</a:t>
            </a:r>
          </a:p>
          <a:p>
            <a:r>
              <a:rPr lang="en-US" sz="1100" dirty="0">
                <a:solidFill>
                  <a:srgbClr val="0000CD"/>
                </a:solidFill>
                <a:latin typeface="Courier New" panose="02070309020205020404" pitchFamily="49" charset="0"/>
                <a:cs typeface="Courier New" panose="02070309020205020404" pitchFamily="49" charset="0"/>
              </a:rPr>
              <a:t>  &lt;winery wineryID="1"&gt;</a:t>
            </a:r>
          </a:p>
          <a:p>
            <a:r>
              <a:rPr lang="en-US" sz="1100" dirty="0">
                <a:solidFill>
                  <a:srgbClr val="0000CD"/>
                </a:solidFill>
                <a:latin typeface="Courier New" panose="02070309020205020404" pitchFamily="49" charset="0"/>
                <a:cs typeface="Courier New" panose="02070309020205020404" pitchFamily="49" charset="0"/>
              </a:rPr>
              <a:t>    &lt;wname&gt;St. Germain&lt;/wname&gt;</a:t>
            </a:r>
          </a:p>
          <a:p>
            <a:r>
              <a:rPr lang="en-US" sz="1100" dirty="0">
                <a:solidFill>
                  <a:srgbClr val="0000CD"/>
                </a:solidFill>
                <a:latin typeface="Courier New" panose="02070309020205020404" pitchFamily="49" charset="0"/>
                <a:cs typeface="Courier New" panose="02070309020205020404" pitchFamily="49" charset="0"/>
              </a:rPr>
              <a:t>    &lt;location&gt;</a:t>
            </a:r>
          </a:p>
          <a:p>
            <a:r>
              <a:rPr lang="en-US" sz="1100" dirty="0">
                <a:solidFill>
                  <a:srgbClr val="0000CD"/>
                </a:solidFill>
                <a:latin typeface="Courier New" panose="02070309020205020404" pitchFamily="49" charset="0"/>
                <a:cs typeface="Courier New" panose="02070309020205020404" pitchFamily="49" charset="0"/>
              </a:rPr>
              <a:t>      &lt;city&gt;Ville&gt;&lt;/city&gt;</a:t>
            </a:r>
          </a:p>
          <a:p>
            <a:r>
              <a:rPr lang="en-US" sz="1100" dirty="0">
                <a:solidFill>
                  <a:srgbClr val="0000CD"/>
                </a:solidFill>
                <a:latin typeface="Courier New" panose="02070309020205020404" pitchFamily="49" charset="0"/>
                <a:cs typeface="Courier New" panose="02070309020205020404" pitchFamily="49" charset="0"/>
              </a:rPr>
              <a:t>      &lt;country&gt;France&lt;/country&gt;</a:t>
            </a:r>
          </a:p>
          <a:p>
            <a:r>
              <a:rPr lang="en-US" sz="1100" dirty="0">
                <a:solidFill>
                  <a:srgbClr val="0000CD"/>
                </a:solidFill>
                <a:latin typeface="Courier New" panose="02070309020205020404" pitchFamily="49" charset="0"/>
                <a:cs typeface="Courier New" panose="02070309020205020404" pitchFamily="49" charset="0"/>
              </a:rPr>
              <a:t>    &lt;/location&gt;</a:t>
            </a:r>
          </a:p>
          <a:p>
            <a:r>
              <a:rPr lang="en-US" sz="1100" dirty="0">
                <a:solidFill>
                  <a:srgbClr val="0000CD"/>
                </a:solidFill>
                <a:latin typeface="Courier New" panose="02070309020205020404" pitchFamily="49" charset="0"/>
                <a:cs typeface="Courier New" panose="02070309020205020404" pitchFamily="49" charset="0"/>
              </a:rPr>
              <a:t>  &lt;/winery&gt;</a:t>
            </a:r>
          </a:p>
          <a:p>
            <a:r>
              <a:rPr lang="en-US" sz="1100" dirty="0">
                <a:solidFill>
                  <a:srgbClr val="0000CD"/>
                </a:solidFill>
                <a:latin typeface="Courier New" panose="02070309020205020404" pitchFamily="49" charset="0"/>
                <a:cs typeface="Courier New" panose="02070309020205020404" pitchFamily="49" charset="0"/>
              </a:rPr>
              <a:t>  &lt;wine wid="1"&gt;</a:t>
            </a:r>
          </a:p>
          <a:p>
            <a:r>
              <a:rPr lang="en-US" sz="1100" dirty="0">
                <a:solidFill>
                  <a:srgbClr val="0000CD"/>
                </a:solidFill>
                <a:latin typeface="Courier New" panose="02070309020205020404" pitchFamily="49" charset="0"/>
                <a:cs typeface="Courier New" panose="02070309020205020404" pitchFamily="49" charset="0"/>
              </a:rPr>
              <a:t>    &lt;grape&gt;Bordeaux&lt;/grape&gt;</a:t>
            </a:r>
          </a:p>
          <a:p>
            <a:r>
              <a:rPr lang="en-US" sz="1100" dirty="0">
                <a:solidFill>
                  <a:srgbClr val="0000CD"/>
                </a:solidFill>
                <a:latin typeface="Courier New" panose="02070309020205020404" pitchFamily="49" charset="0"/>
                <a:cs typeface="Courier New" panose="02070309020205020404" pitchFamily="49" charset="0"/>
              </a:rPr>
              <a:t>    &lt;color&gt;red&lt;/color&gt;</a:t>
            </a:r>
          </a:p>
          <a:p>
            <a:r>
              <a:rPr lang="en-US" sz="1100" dirty="0">
                <a:solidFill>
                  <a:srgbClr val="0000CD"/>
                </a:solidFill>
                <a:latin typeface="Courier New" panose="02070309020205020404" pitchFamily="49" charset="0"/>
                <a:cs typeface="Courier New" panose="02070309020205020404" pitchFamily="49" charset="0"/>
              </a:rPr>
              <a:t>    &lt;yearGrown&gt;2015&lt;/yearGrown&gt;</a:t>
            </a:r>
          </a:p>
          <a:p>
            <a:r>
              <a:rPr lang="en-US" sz="1100" dirty="0">
                <a:solidFill>
                  <a:srgbClr val="0000CD"/>
                </a:solidFill>
                <a:latin typeface="Courier New" panose="02070309020205020404" pitchFamily="49" charset="0"/>
                <a:cs typeface="Courier New" panose="02070309020205020404" pitchFamily="49" charset="0"/>
              </a:rPr>
              <a:t>    &lt;winery wineryID="2"&gt;</a:t>
            </a:r>
          </a:p>
          <a:p>
            <a:r>
              <a:rPr lang="en-US" sz="1100" dirty="0">
                <a:solidFill>
                  <a:srgbClr val="0000CD"/>
                </a:solidFill>
                <a:latin typeface="Courier New" panose="02070309020205020404" pitchFamily="49" charset="0"/>
                <a:cs typeface="Courier New" panose="02070309020205020404" pitchFamily="49" charset="0"/>
              </a:rPr>
              <a:t>      &lt;wname&gt;St. Jillian&lt;/wname&gt;</a:t>
            </a:r>
          </a:p>
          <a:p>
            <a:r>
              <a:rPr lang="en-US" sz="1100" dirty="0">
                <a:solidFill>
                  <a:srgbClr val="0000CD"/>
                </a:solidFill>
                <a:latin typeface="Courier New" panose="02070309020205020404" pitchFamily="49" charset="0"/>
                <a:cs typeface="Courier New" panose="02070309020205020404" pitchFamily="49" charset="0"/>
              </a:rPr>
              <a:t>      &lt;loc&gt;101&lt;/loc&gt;</a:t>
            </a:r>
          </a:p>
          <a:p>
            <a:r>
              <a:rPr lang="en-US" sz="1100" dirty="0">
                <a:solidFill>
                  <a:srgbClr val="0000CD"/>
                </a:solidFill>
                <a:latin typeface="Courier New" panose="02070309020205020404" pitchFamily="49" charset="0"/>
                <a:cs typeface="Courier New" panose="02070309020205020404" pitchFamily="49" charset="0"/>
              </a:rPr>
              <a:t>    &lt;/winery&gt;</a:t>
            </a:r>
          </a:p>
          <a:p>
            <a:r>
              <a:rPr lang="en-US" sz="1100" dirty="0">
                <a:solidFill>
                  <a:srgbClr val="0000CD"/>
                </a:solidFill>
                <a:latin typeface="Courier New" panose="02070309020205020404" pitchFamily="49" charset="0"/>
                <a:cs typeface="Courier New" panose="02070309020205020404" pitchFamily="49" charset="0"/>
              </a:rPr>
              <a:t>  &lt;/wine&gt;</a:t>
            </a:r>
          </a:p>
          <a:p>
            <a:r>
              <a:rPr lang="en-US" sz="1100" dirty="0">
                <a:solidFill>
                  <a:srgbClr val="0000CD"/>
                </a:solidFill>
                <a:latin typeface="Courier New" panose="02070309020205020404" pitchFamily="49" charset="0"/>
                <a:cs typeface="Courier New" panose="02070309020205020404" pitchFamily="49" charset="0"/>
              </a:rPr>
              <a:t>  &lt;address aid="101"&gt;</a:t>
            </a:r>
          </a:p>
          <a:p>
            <a:r>
              <a:rPr lang="en-US" sz="1100" dirty="0">
                <a:solidFill>
                  <a:srgbClr val="0000CD"/>
                </a:solidFill>
                <a:latin typeface="Courier New" panose="02070309020205020404" pitchFamily="49" charset="0"/>
                <a:cs typeface="Courier New" panose="02070309020205020404" pitchFamily="49" charset="0"/>
              </a:rPr>
              <a:t>    &lt;city&gt;Lille&lt;/city&gt;</a:t>
            </a:r>
          </a:p>
          <a:p>
            <a:r>
              <a:rPr lang="en-US" sz="1100" dirty="0">
                <a:solidFill>
                  <a:srgbClr val="0000CD"/>
                </a:solidFill>
                <a:latin typeface="Courier New" panose="02070309020205020404" pitchFamily="49" charset="0"/>
                <a:cs typeface="Courier New" panose="02070309020205020404" pitchFamily="49" charset="0"/>
              </a:rPr>
              <a:t>    &lt;country&gt;France&lt;/country&gt;</a:t>
            </a:r>
          </a:p>
          <a:p>
            <a:r>
              <a:rPr lang="en-US" sz="1100" dirty="0">
                <a:solidFill>
                  <a:srgbClr val="0000CD"/>
                </a:solidFill>
                <a:latin typeface="Courier New" panose="02070309020205020404" pitchFamily="49" charset="0"/>
                <a:cs typeface="Courier New" panose="02070309020205020404" pitchFamily="49" charset="0"/>
              </a:rPr>
              <a:t>  &lt;/address&gt;</a:t>
            </a:r>
          </a:p>
          <a:p>
            <a:r>
              <a:rPr lang="en-US" sz="1100" dirty="0">
                <a:solidFill>
                  <a:srgbClr val="0000CD"/>
                </a:solidFill>
                <a:latin typeface="Courier New"/>
                <a:cs typeface="Courier New"/>
              </a:rPr>
              <a:t>&lt;/wineries&gt;</a:t>
            </a:r>
            <a:endParaRPr lang="en-US" sz="1100" dirty="0">
              <a:latin typeface="Courier New"/>
              <a:cs typeface="Courier New"/>
            </a:endParaRPr>
          </a:p>
        </p:txBody>
      </p:sp>
      <p:sp>
        <p:nvSpPr>
          <p:cNvPr id="28" name="TextBox 27">
            <a:extLst>
              <a:ext uri="{FF2B5EF4-FFF2-40B4-BE49-F238E27FC236}">
                <a16:creationId xmlns:a16="http://schemas.microsoft.com/office/drawing/2014/main" id="{8A107658-C521-4B7A-A1D5-9BBAD3EAA627}"/>
              </a:ext>
            </a:extLst>
          </p:cNvPr>
          <p:cNvSpPr txBox="1"/>
          <p:nvPr/>
        </p:nvSpPr>
        <p:spPr>
          <a:xfrm>
            <a:off x="4662166" y="1392713"/>
            <a:ext cx="2630985" cy="2862322"/>
          </a:xfrm>
          <a:prstGeom prst="rect">
            <a:avLst/>
          </a:prstGeom>
          <a:solidFill>
            <a:schemeClr val="accent4">
              <a:lumMod val="20000"/>
              <a:lumOff val="80000"/>
            </a:schemeClr>
          </a:solidFill>
        </p:spPr>
        <p:txBody>
          <a:bodyPr wrap="square">
            <a:spAutoFit/>
          </a:bodyPr>
          <a:lstStyle/>
          <a:p>
            <a:r>
              <a:rPr lang="en-US" sz="1000" dirty="0"/>
              <a:t>&lt;xsl:stylesheet</a:t>
            </a:r>
          </a:p>
          <a:p>
            <a:r>
              <a:rPr lang="en-US" sz="1000" dirty="0"/>
              <a:t>      version="1.0"</a:t>
            </a:r>
          </a:p>
          <a:p>
            <a:r>
              <a:rPr lang="en-US" sz="1000" dirty="0"/>
              <a:t>      xmlns:xsl="http://www.w3.org..."</a:t>
            </a:r>
          </a:p>
          <a:p>
            <a:r>
              <a:rPr lang="en-US" sz="1000" dirty="0"/>
              <a:t>      xmlns="http://www.w3.org..."&gt;</a:t>
            </a:r>
          </a:p>
          <a:p>
            <a:r>
              <a:rPr lang="en-US" sz="1000" dirty="0"/>
              <a:t> </a:t>
            </a:r>
          </a:p>
          <a:p>
            <a:r>
              <a:rPr lang="en-US" sz="1000" dirty="0"/>
              <a:t>  &lt;xsl:template match="/"&gt;</a:t>
            </a:r>
          </a:p>
          <a:p>
            <a:r>
              <a:rPr lang="en-US" sz="1000" dirty="0"/>
              <a:t>    &lt;wineries&gt;</a:t>
            </a:r>
          </a:p>
          <a:p>
            <a:r>
              <a:rPr lang="en-US" sz="1000" dirty="0"/>
              <a:t>      &lt;xsl:template match="winery"&gt;</a:t>
            </a:r>
          </a:p>
          <a:p>
            <a:r>
              <a:rPr lang="en-US" sz="1000" dirty="0"/>
              <a:t>        &lt;winery&gt;</a:t>
            </a:r>
          </a:p>
          <a:p>
            <a:r>
              <a:rPr lang="en-US" sz="1000" dirty="0"/>
              <a:t>          &lt;wname&gt;</a:t>
            </a:r>
          </a:p>
          <a:p>
            <a:r>
              <a:rPr lang="en-US" sz="1000" dirty="0"/>
              <a:t>            &lt;xsl:value-of select="./wname"/&gt;</a:t>
            </a:r>
          </a:p>
          <a:p>
            <a:r>
              <a:rPr lang="en-US" sz="1000" dirty="0"/>
              <a:t>          &lt;/wname&gt;</a:t>
            </a:r>
          </a:p>
          <a:p>
            <a:r>
              <a:rPr lang="en-US" sz="1000" dirty="0"/>
              <a:t>        &lt;/winery&gt;</a:t>
            </a:r>
          </a:p>
          <a:p>
            <a:r>
              <a:rPr lang="en-US" sz="1000" dirty="0"/>
              <a:t>      &lt;/xsl:template&gt;</a:t>
            </a:r>
          </a:p>
          <a:p>
            <a:r>
              <a:rPr lang="en-US" sz="1000" dirty="0"/>
              <a:t>    &lt;/wineries&gt;</a:t>
            </a:r>
          </a:p>
          <a:p>
            <a:r>
              <a:rPr lang="en-US" sz="1000" dirty="0"/>
              <a:t>    ...    </a:t>
            </a:r>
          </a:p>
          <a:p>
            <a:r>
              <a:rPr lang="en-US" sz="1000" dirty="0"/>
              <a:t>  &lt;/xsl:template&gt;</a:t>
            </a:r>
          </a:p>
          <a:p>
            <a:r>
              <a:rPr lang="en-US" sz="1000" dirty="0"/>
              <a:t>&lt;/xsl:stylesheet&gt;</a:t>
            </a:r>
          </a:p>
        </p:txBody>
      </p:sp>
    </p:spTree>
    <p:extLst>
      <p:ext uri="{BB962C8B-B14F-4D97-AF65-F5344CB8AC3E}">
        <p14:creationId xmlns:p14="http://schemas.microsoft.com/office/powerpoint/2010/main" val="22132478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4ad56386a1bf69cb064bbbd491c45b279a867ce"/>
  <p:tag name="ISPRING_RESOURCE_PATHS_HASH_PRESENTER" val="208e112ca35543be1777aecff9c1723c1a94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6862</Words>
  <Application>Microsoft Office PowerPoint</Application>
  <PresentationFormat>Widescreen</PresentationFormat>
  <Paragraphs>1044</Paragraphs>
  <Slides>45</Slides>
  <Notes>6</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Information Transformation with XSLT</vt:lpstr>
      <vt:lpstr>Contents at-a-Glance</vt:lpstr>
      <vt:lpstr>Need for Transforming Information Structures</vt:lpstr>
      <vt:lpstr>Need for Transformations</vt:lpstr>
      <vt:lpstr>How to Transform…</vt:lpstr>
      <vt:lpstr>XSL, XSLT, and Browsers</vt:lpstr>
      <vt:lpstr>Components of XSL</vt:lpstr>
      <vt:lpstr>The XSLT Process</vt:lpstr>
      <vt:lpstr>A Simple Example</vt:lpstr>
      <vt:lpstr>Applying XSL Transformations</vt:lpstr>
      <vt:lpstr>Applying a Transform</vt:lpstr>
      <vt:lpstr>Applying a Transform in R</vt:lpstr>
      <vt:lpstr>R / R Studio Programming Hint</vt:lpstr>
      <vt:lpstr>Building XSL Transformations</vt:lpstr>
      <vt:lpstr>Use Cases for XSL</vt:lpstr>
      <vt:lpstr>Example XML</vt:lpstr>
      <vt:lpstr>xmlToDataFrame()</vt:lpstr>
      <vt:lpstr>Define Preamble for XSL Style Sheet</vt:lpstr>
      <vt:lpstr>Transformation Code in R</vt:lpstr>
      <vt:lpstr>Key &lt;xsl:operators&gt;</vt:lpstr>
      <vt:lpstr>&lt;xsl:template match="&lt;xpath-expr&gt;"&gt;</vt:lpstr>
      <vt:lpstr>Full Syntax: &lt;xsl:template match="&lt;xpath-expr&gt;"&gt;</vt:lpstr>
      <vt:lpstr>&lt;xsl:for-each select="&lt;xpath-expr&gt;"&gt;</vt:lpstr>
      <vt:lpstr>Taking a closer look at &lt;xsl:for-each &gt;</vt:lpstr>
      <vt:lpstr>&lt;xsl:value-of select="&lt;xpath-expr&gt;"&gt;</vt:lpstr>
      <vt:lpstr>&lt;xsl:if test="&lt;xpath-condition&gt;"&gt;</vt:lpstr>
      <vt:lpstr>&lt;xsl:choose&gt; and &lt;xsl:when test="&lt;xpath-condition&gt;"&gt;</vt:lpstr>
      <vt:lpstr>&lt;xsl:attribute name="text"&gt;</vt:lpstr>
      <vt:lpstr>Source XML and XSL</vt:lpstr>
      <vt:lpstr>Target / Output XML</vt:lpstr>
      <vt:lpstr>&lt;xsl:output …&gt;</vt:lpstr>
      <vt:lpstr>&lt;xsl:text …&gt;</vt:lpstr>
      <vt:lpstr>&lt;xsl:variable name = "var" select = "xpath-expression"&gt;</vt:lpstr>
      <vt:lpstr>The Math Extensions to XSLT</vt:lpstr>
      <vt:lpstr>Review: xmlToDataFrame()</vt:lpstr>
      <vt:lpstr>Parsing Row-Column XML into a Data Frame</vt:lpstr>
      <vt:lpstr>Row/Column XML Document</vt:lpstr>
      <vt:lpstr>No Multiple Levels: Row/Column Only</vt:lpstr>
      <vt:lpstr>Usage of xmlToDataFrame()</vt:lpstr>
      <vt:lpstr>XML Values: Strings and Factors</vt:lpstr>
      <vt:lpstr>Example: Strings vs Factors</vt:lpstr>
      <vt:lpstr>Example: Strings, Numeric, and Conversion</vt:lpstr>
      <vt:lpstr>Defining Column Types</vt:lpstr>
      <vt:lpstr>Defining Data Types in xmlToDataFrame()</vt:lpstr>
      <vt:lpstr>Summary, Review, &amp;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IS2000: Principles of Information Science</dc:title>
  <dc:creator>Martin Schedlbauer</dc:creator>
  <cp:lastModifiedBy>Martin Schedlbauer</cp:lastModifiedBy>
  <cp:revision>18</cp:revision>
  <dcterms:created xsi:type="dcterms:W3CDTF">2019-09-23T17:49:54Z</dcterms:created>
  <dcterms:modified xsi:type="dcterms:W3CDTF">2023-11-02T16:32:08Z</dcterms:modified>
</cp:coreProperties>
</file>