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3"/>
  </p:notesMasterIdLst>
  <p:handoutMasterIdLst>
    <p:handoutMasterId r:id="rId34"/>
  </p:handoutMasterIdLst>
  <p:sldIdLst>
    <p:sldId id="422" r:id="rId2"/>
    <p:sldId id="256" r:id="rId3"/>
    <p:sldId id="401" r:id="rId4"/>
    <p:sldId id="419" r:id="rId5"/>
    <p:sldId id="423" r:id="rId6"/>
    <p:sldId id="424" r:id="rId7"/>
    <p:sldId id="420" r:id="rId8"/>
    <p:sldId id="421" r:id="rId9"/>
    <p:sldId id="404" r:id="rId10"/>
    <p:sldId id="425" r:id="rId11"/>
    <p:sldId id="433" r:id="rId12"/>
    <p:sldId id="443" r:id="rId13"/>
    <p:sldId id="435" r:id="rId14"/>
    <p:sldId id="427" r:id="rId15"/>
    <p:sldId id="428" r:id="rId16"/>
    <p:sldId id="429" r:id="rId17"/>
    <p:sldId id="430" r:id="rId18"/>
    <p:sldId id="431" r:id="rId19"/>
    <p:sldId id="432" r:id="rId20"/>
    <p:sldId id="434" r:id="rId21"/>
    <p:sldId id="436" r:id="rId22"/>
    <p:sldId id="437" r:id="rId23"/>
    <p:sldId id="438" r:id="rId24"/>
    <p:sldId id="439" r:id="rId25"/>
    <p:sldId id="440" r:id="rId26"/>
    <p:sldId id="441" r:id="rId27"/>
    <p:sldId id="442" r:id="rId28"/>
    <p:sldId id="417" r:id="rId29"/>
    <p:sldId id="412" r:id="rId30"/>
    <p:sldId id="445" r:id="rId31"/>
    <p:sldId id="444" r:id="rId32"/>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Schedlbauer" initials="MS" lastIdx="1" clrIdx="0">
    <p:extLst>
      <p:ext uri="{19B8F6BF-5375-455C-9EA6-DF929625EA0E}">
        <p15:presenceInfo xmlns:p15="http://schemas.microsoft.com/office/powerpoint/2012/main" userId="99666baf021553f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633232-71D4-F04C-A177-6162267FF994}" v="101" dt="2021-03-30T14:19:06.5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696"/>
    <p:restoredTop sz="96638"/>
  </p:normalViewPr>
  <p:slideViewPr>
    <p:cSldViewPr>
      <p:cViewPr varScale="1">
        <p:scale>
          <a:sx n="97" d="100"/>
          <a:sy n="97" d="100"/>
        </p:scale>
        <p:origin x="69" y="200"/>
      </p:cViewPr>
      <p:guideLst>
        <p:guide orient="horz" pos="2160"/>
        <p:guide pos="3840"/>
      </p:guideLst>
    </p:cSldViewPr>
  </p:slideViewPr>
  <p:notesTextViewPr>
    <p:cViewPr>
      <p:scale>
        <a:sx n="100" d="100"/>
        <a:sy n="100" d="100"/>
      </p:scale>
      <p:origin x="0" y="0"/>
    </p:cViewPr>
  </p:notesTextViewPr>
  <p:sorterViewPr>
    <p:cViewPr>
      <p:scale>
        <a:sx n="110" d="100"/>
        <a:sy n="110" d="100"/>
      </p:scale>
      <p:origin x="0" y="-1506"/>
    </p:cViewPr>
  </p:sorterViewPr>
  <p:notesViewPr>
    <p:cSldViewPr>
      <p:cViewPr varScale="1">
        <p:scale>
          <a:sx n="88" d="100"/>
          <a:sy n="88" d="100"/>
        </p:scale>
        <p:origin x="-3810"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Schedlbauer" userId="99666baf021553f1" providerId="LiveId" clId="{1F633232-71D4-F04C-A177-6162267FF994}"/>
    <pc:docChg chg="undo custSel addSld delSld modSld sldOrd modMainMaster modNotesMaster">
      <pc:chgData name="Martin Schedlbauer" userId="99666baf021553f1" providerId="LiveId" clId="{1F633232-71D4-F04C-A177-6162267FF994}" dt="2021-04-02T15:09:50.485" v="527" actId="20577"/>
      <pc:docMkLst>
        <pc:docMk/>
      </pc:docMkLst>
      <pc:sldChg chg="addSp delSp modSp mod setBg chgLayout">
        <pc:chgData name="Martin Schedlbauer" userId="99666baf021553f1" providerId="LiveId" clId="{1F633232-71D4-F04C-A177-6162267FF994}" dt="2021-03-29T12:21:05.294" v="134" actId="27107"/>
        <pc:sldMkLst>
          <pc:docMk/>
          <pc:sldMk cId="0" sldId="256"/>
        </pc:sldMkLst>
        <pc:spChg chg="mod ord">
          <ac:chgData name="Martin Schedlbauer" userId="99666baf021553f1" providerId="LiveId" clId="{1F633232-71D4-F04C-A177-6162267FF994}" dt="2021-03-29T12:21:05.294" v="134" actId="27107"/>
          <ac:spMkLst>
            <pc:docMk/>
            <pc:sldMk cId="0" sldId="256"/>
            <ac:spMk id="2" creationId="{00000000-0000-0000-0000-000000000000}"/>
          </ac:spMkLst>
        </pc:spChg>
        <pc:spChg chg="del mod ord">
          <ac:chgData name="Martin Schedlbauer" userId="99666baf021553f1" providerId="LiveId" clId="{1F633232-71D4-F04C-A177-6162267FF994}" dt="2021-03-29T12:17:44.048" v="43" actId="478"/>
          <ac:spMkLst>
            <pc:docMk/>
            <pc:sldMk cId="0" sldId="256"/>
            <ac:spMk id="3" creationId="{00000000-0000-0000-0000-000000000000}"/>
          </ac:spMkLst>
        </pc:spChg>
        <pc:spChg chg="add del mod">
          <ac:chgData name="Martin Schedlbauer" userId="99666baf021553f1" providerId="LiveId" clId="{1F633232-71D4-F04C-A177-6162267FF994}" dt="2021-03-29T12:17:40.642" v="42" actId="6264"/>
          <ac:spMkLst>
            <pc:docMk/>
            <pc:sldMk cId="0" sldId="256"/>
            <ac:spMk id="5" creationId="{60CB1AD6-2448-E843-B354-435BA841C441}"/>
          </ac:spMkLst>
        </pc:spChg>
        <pc:spChg chg="add del mod">
          <ac:chgData name="Martin Schedlbauer" userId="99666baf021553f1" providerId="LiveId" clId="{1F633232-71D4-F04C-A177-6162267FF994}" dt="2021-03-29T12:17:40.642" v="42" actId="6264"/>
          <ac:spMkLst>
            <pc:docMk/>
            <pc:sldMk cId="0" sldId="256"/>
            <ac:spMk id="6" creationId="{D2DE713F-4895-7446-93B7-7693AE517CD4}"/>
          </ac:spMkLst>
        </pc:spChg>
        <pc:spChg chg="add del mod">
          <ac:chgData name="Martin Schedlbauer" userId="99666baf021553f1" providerId="LiveId" clId="{1F633232-71D4-F04C-A177-6162267FF994}" dt="2021-03-29T12:18:56.104" v="64" actId="6264"/>
          <ac:spMkLst>
            <pc:docMk/>
            <pc:sldMk cId="0" sldId="256"/>
            <ac:spMk id="8" creationId="{47324A6E-2EF8-834A-84BE-22C5B72F311A}"/>
          </ac:spMkLst>
        </pc:spChg>
        <pc:spChg chg="add del mod">
          <ac:chgData name="Martin Schedlbauer" userId="99666baf021553f1" providerId="LiveId" clId="{1F633232-71D4-F04C-A177-6162267FF994}" dt="2021-03-29T12:18:56.104" v="64" actId="6264"/>
          <ac:spMkLst>
            <pc:docMk/>
            <pc:sldMk cId="0" sldId="256"/>
            <ac:spMk id="9" creationId="{6DE59D4F-A00B-AF45-8A66-0A8C44CEF890}"/>
          </ac:spMkLst>
        </pc:spChg>
        <pc:spChg chg="add mod ord">
          <ac:chgData name="Martin Schedlbauer" userId="99666baf021553f1" providerId="LiveId" clId="{1F633232-71D4-F04C-A177-6162267FF994}" dt="2021-03-29T12:19:02.118" v="80" actId="20577"/>
          <ac:spMkLst>
            <pc:docMk/>
            <pc:sldMk cId="0" sldId="256"/>
            <ac:spMk id="10" creationId="{DE617681-5B26-2143-94ED-4B7560B1FF27}"/>
          </ac:spMkLst>
        </pc:spChg>
        <pc:picChg chg="del mod">
          <ac:chgData name="Martin Schedlbauer" userId="99666baf021553f1" providerId="LiveId" clId="{1F633232-71D4-F04C-A177-6162267FF994}" dt="2021-03-29T12:14:53.663" v="10" actId="478"/>
          <ac:picMkLst>
            <pc:docMk/>
            <pc:sldMk cId="0" sldId="256"/>
            <ac:picMk id="4" creationId="{00000000-0000-0000-0000-000000000000}"/>
          </ac:picMkLst>
        </pc:picChg>
      </pc:sldChg>
      <pc:sldChg chg="addSp delSp modSp mod setBg setClrOvrMap chgLayout">
        <pc:chgData name="Martin Schedlbauer" userId="99666baf021553f1" providerId="LiveId" clId="{1F633232-71D4-F04C-A177-6162267FF994}" dt="2021-03-29T12:37:00.386" v="300" actId="1076"/>
        <pc:sldMkLst>
          <pc:docMk/>
          <pc:sldMk cId="2515111268" sldId="341"/>
        </pc:sldMkLst>
        <pc:spChg chg="del mod ord">
          <ac:chgData name="Martin Schedlbauer" userId="99666baf021553f1" providerId="LiveId" clId="{1F633232-71D4-F04C-A177-6162267FF994}" dt="2021-03-29T12:23:57.027" v="161"/>
          <ac:spMkLst>
            <pc:docMk/>
            <pc:sldMk cId="2515111268" sldId="341"/>
            <ac:spMk id="2" creationId="{00000000-0000-0000-0000-000000000000}"/>
          </ac:spMkLst>
        </pc:spChg>
        <pc:spChg chg="del mod ord">
          <ac:chgData name="Martin Schedlbauer" userId="99666baf021553f1" providerId="LiveId" clId="{1F633232-71D4-F04C-A177-6162267FF994}" dt="2021-03-29T12:23:57.027" v="161"/>
          <ac:spMkLst>
            <pc:docMk/>
            <pc:sldMk cId="2515111268" sldId="341"/>
            <ac:spMk id="3" creationId="{00000000-0000-0000-0000-000000000000}"/>
          </ac:spMkLst>
        </pc:spChg>
        <pc:spChg chg="del mod ord">
          <ac:chgData name="Martin Schedlbauer" userId="99666baf021553f1" providerId="LiveId" clId="{1F633232-71D4-F04C-A177-6162267FF994}" dt="2021-03-29T12:23:57.027" v="161"/>
          <ac:spMkLst>
            <pc:docMk/>
            <pc:sldMk cId="2515111268" sldId="341"/>
            <ac:spMk id="4" creationId="{00000000-0000-0000-0000-000000000000}"/>
          </ac:spMkLst>
        </pc:spChg>
        <pc:spChg chg="add del mod">
          <ac:chgData name="Martin Schedlbauer" userId="99666baf021553f1" providerId="LiveId" clId="{1F633232-71D4-F04C-A177-6162267FF994}" dt="2021-03-29T12:19:18.066" v="81" actId="6264"/>
          <ac:spMkLst>
            <pc:docMk/>
            <pc:sldMk cId="2515111268" sldId="341"/>
            <ac:spMk id="5" creationId="{43E7E686-52A1-0B40-9DE9-31E6453148F6}"/>
          </ac:spMkLst>
        </pc:spChg>
        <pc:spChg chg="mod ord">
          <ac:chgData name="Martin Schedlbauer" userId="99666baf021553f1" providerId="LiveId" clId="{1F633232-71D4-F04C-A177-6162267FF994}" dt="2021-03-29T12:37:00.386" v="300" actId="1076"/>
          <ac:spMkLst>
            <pc:docMk/>
            <pc:sldMk cId="2515111268" sldId="341"/>
            <ac:spMk id="6" creationId="{00000000-0000-0000-0000-000000000000}"/>
          </ac:spMkLst>
        </pc:spChg>
        <pc:spChg chg="add del mod">
          <ac:chgData name="Martin Schedlbauer" userId="99666baf021553f1" providerId="LiveId" clId="{1F633232-71D4-F04C-A177-6162267FF994}" dt="2021-03-29T12:19:18.066" v="81" actId="6264"/>
          <ac:spMkLst>
            <pc:docMk/>
            <pc:sldMk cId="2515111268" sldId="341"/>
            <ac:spMk id="7" creationId="{A3145970-5B04-C647-A2B8-C99A1F0208C7}"/>
          </ac:spMkLst>
        </pc:spChg>
        <pc:spChg chg="del">
          <ac:chgData name="Martin Schedlbauer" userId="99666baf021553f1" providerId="LiveId" clId="{1F633232-71D4-F04C-A177-6162267FF994}" dt="2021-03-29T12:19:18.066" v="81" actId="6264"/>
          <ac:spMkLst>
            <pc:docMk/>
            <pc:sldMk cId="2515111268" sldId="341"/>
            <ac:spMk id="8" creationId="{00000000-0000-0000-0000-000000000000}"/>
          </ac:spMkLst>
        </pc:spChg>
        <pc:spChg chg="add del mod">
          <ac:chgData name="Martin Schedlbauer" userId="99666baf021553f1" providerId="LiveId" clId="{1F633232-71D4-F04C-A177-6162267FF994}" dt="2021-03-29T12:19:18.066" v="81" actId="6264"/>
          <ac:spMkLst>
            <pc:docMk/>
            <pc:sldMk cId="2515111268" sldId="341"/>
            <ac:spMk id="9" creationId="{09F6624E-9B25-F043-A854-6F4A748EBCB1}"/>
          </ac:spMkLst>
        </pc:spChg>
        <pc:spChg chg="add del mod">
          <ac:chgData name="Martin Schedlbauer" userId="99666baf021553f1" providerId="LiveId" clId="{1F633232-71D4-F04C-A177-6162267FF994}" dt="2021-03-29T12:19:18.066" v="81" actId="6264"/>
          <ac:spMkLst>
            <pc:docMk/>
            <pc:sldMk cId="2515111268" sldId="341"/>
            <ac:spMk id="10" creationId="{6BA794AB-EF44-6747-8663-DFD83486EB33}"/>
          </ac:spMkLst>
        </pc:spChg>
        <pc:spChg chg="add del mod ord">
          <ac:chgData name="Martin Schedlbauer" userId="99666baf021553f1" providerId="LiveId" clId="{1F633232-71D4-F04C-A177-6162267FF994}" dt="2021-03-29T12:36:47.909" v="296" actId="26606"/>
          <ac:spMkLst>
            <pc:docMk/>
            <pc:sldMk cId="2515111268" sldId="341"/>
            <ac:spMk id="11" creationId="{D7A6E8A3-EAC5-264F-9648-7D1F44C7218B}"/>
          </ac:spMkLst>
        </pc:spChg>
        <pc:spChg chg="add del mod ord">
          <ac:chgData name="Martin Schedlbauer" userId="99666baf021553f1" providerId="LiveId" clId="{1F633232-71D4-F04C-A177-6162267FF994}" dt="2021-03-29T12:36:51.114" v="297" actId="478"/>
          <ac:spMkLst>
            <pc:docMk/>
            <pc:sldMk cId="2515111268" sldId="341"/>
            <ac:spMk id="12" creationId="{D6C41609-5B10-3840-9DCC-6FF220942D03}"/>
          </ac:spMkLst>
        </pc:spChg>
        <pc:spChg chg="add">
          <ac:chgData name="Martin Schedlbauer" userId="99666baf021553f1" providerId="LiveId" clId="{1F633232-71D4-F04C-A177-6162267FF994}" dt="2021-03-29T12:36:47.909" v="296" actId="26606"/>
          <ac:spMkLst>
            <pc:docMk/>
            <pc:sldMk cId="2515111268" sldId="341"/>
            <ac:spMk id="71" creationId="{BCC55ACC-A2F6-403C-A3A4-D59B3734D45F}"/>
          </ac:spMkLst>
        </pc:spChg>
        <pc:picChg chg="add">
          <ac:chgData name="Martin Schedlbauer" userId="99666baf021553f1" providerId="LiveId" clId="{1F633232-71D4-F04C-A177-6162267FF994}" dt="2021-03-29T12:36:47.909" v="296" actId="26606"/>
          <ac:picMkLst>
            <pc:docMk/>
            <pc:sldMk cId="2515111268" sldId="341"/>
            <ac:picMk id="1026" creationId="{00000000-0000-0000-0000-000000000000}"/>
          </ac:picMkLst>
        </pc:picChg>
        <pc:picChg chg="del mod replId">
          <ac:chgData name="Martin Schedlbauer" userId="99666baf021553f1" providerId="LiveId" clId="{1F633232-71D4-F04C-A177-6162267FF994}" dt="2021-03-29T12:36:47.909" v="296" actId="26606"/>
          <ac:picMkLst>
            <pc:docMk/>
            <pc:sldMk cId="2515111268" sldId="341"/>
            <ac:picMk id="1028" creationId="{00000000-0000-0000-0000-000000000000}"/>
          </ac:picMkLst>
        </pc:picChg>
      </pc:sldChg>
      <pc:sldChg chg="addSp delSp modSp del mod chgLayout modNotes">
        <pc:chgData name="Martin Schedlbauer" userId="99666baf021553f1" providerId="LiveId" clId="{1F633232-71D4-F04C-A177-6162267FF994}" dt="2021-03-29T12:21:07.875" v="135" actId="2696"/>
        <pc:sldMkLst>
          <pc:docMk/>
          <pc:sldMk cId="2487495122" sldId="400"/>
        </pc:sldMkLst>
        <pc:spChg chg="add del mod">
          <ac:chgData name="Martin Schedlbauer" userId="99666baf021553f1" providerId="LiveId" clId="{1F633232-71D4-F04C-A177-6162267FF994}" dt="2021-03-29T12:19:18.066" v="81" actId="6264"/>
          <ac:spMkLst>
            <pc:docMk/>
            <pc:sldMk cId="2487495122" sldId="400"/>
            <ac:spMk id="2" creationId="{603A861A-43B2-0E42-B000-8544AE09608B}"/>
          </ac:spMkLst>
        </pc:spChg>
        <pc:spChg chg="add del mod">
          <ac:chgData name="Martin Schedlbauer" userId="99666baf021553f1" providerId="LiveId" clId="{1F633232-71D4-F04C-A177-6162267FF994}" dt="2021-03-29T12:19:18.066" v="81" actId="6264"/>
          <ac:spMkLst>
            <pc:docMk/>
            <pc:sldMk cId="2487495122" sldId="400"/>
            <ac:spMk id="3" creationId="{74290563-B117-A648-BEBE-1E737E2A4AF3}"/>
          </ac:spMkLst>
        </pc:spChg>
        <pc:spChg chg="mod ord">
          <ac:chgData name="Martin Schedlbauer" userId="99666baf021553f1" providerId="LiveId" clId="{1F633232-71D4-F04C-A177-6162267FF994}" dt="2021-03-29T12:20:43.400" v="109" actId="6264"/>
          <ac:spMkLst>
            <pc:docMk/>
            <pc:sldMk cId="2487495122" sldId="400"/>
            <ac:spMk id="4" creationId="{00000000-0000-0000-0000-000000000000}"/>
          </ac:spMkLst>
        </pc:spChg>
        <pc:spChg chg="mod ord">
          <ac:chgData name="Martin Schedlbauer" userId="99666baf021553f1" providerId="LiveId" clId="{1F633232-71D4-F04C-A177-6162267FF994}" dt="2021-03-29T12:20:43.400" v="109" actId="6264"/>
          <ac:spMkLst>
            <pc:docMk/>
            <pc:sldMk cId="2487495122" sldId="400"/>
            <ac:spMk id="5" creationId="{00000000-0000-0000-0000-000000000000}"/>
          </ac:spMkLst>
        </pc:spChg>
        <pc:spChg chg="mod ord">
          <ac:chgData name="Martin Schedlbauer" userId="99666baf021553f1" providerId="LiveId" clId="{1F633232-71D4-F04C-A177-6162267FF994}" dt="2021-03-29T12:20:43.400" v="109" actId="6264"/>
          <ac:spMkLst>
            <pc:docMk/>
            <pc:sldMk cId="2487495122" sldId="400"/>
            <ac:spMk id="6" creationId="{00000000-0000-0000-0000-000000000000}"/>
          </ac:spMkLst>
        </pc:spChg>
        <pc:spChg chg="mod ord">
          <ac:chgData name="Martin Schedlbauer" userId="99666baf021553f1" providerId="LiveId" clId="{1F633232-71D4-F04C-A177-6162267FF994}" dt="2021-03-29T12:20:43.400" v="109" actId="6264"/>
          <ac:spMkLst>
            <pc:docMk/>
            <pc:sldMk cId="2487495122" sldId="400"/>
            <ac:spMk id="7" creationId="{00000000-0000-0000-0000-000000000000}"/>
          </ac:spMkLst>
        </pc:spChg>
        <pc:spChg chg="mod ord">
          <ac:chgData name="Martin Schedlbauer" userId="99666baf021553f1" providerId="LiveId" clId="{1F633232-71D4-F04C-A177-6162267FF994}" dt="2021-03-29T12:20:43.400" v="109" actId="6264"/>
          <ac:spMkLst>
            <pc:docMk/>
            <pc:sldMk cId="2487495122" sldId="400"/>
            <ac:spMk id="8" creationId="{00000000-0000-0000-0000-000000000000}"/>
          </ac:spMkLst>
        </pc:spChg>
        <pc:spChg chg="add del mod">
          <ac:chgData name="Martin Schedlbauer" userId="99666baf021553f1" providerId="LiveId" clId="{1F633232-71D4-F04C-A177-6162267FF994}" dt="2021-03-29T12:20:43.400" v="109" actId="6264"/>
          <ac:spMkLst>
            <pc:docMk/>
            <pc:sldMk cId="2487495122" sldId="400"/>
            <ac:spMk id="9" creationId="{F72EBC3A-5792-B34E-8AED-6E0D6FBC3492}"/>
          </ac:spMkLst>
        </pc:spChg>
        <pc:spChg chg="add del mod">
          <ac:chgData name="Martin Schedlbauer" userId="99666baf021553f1" providerId="LiveId" clId="{1F633232-71D4-F04C-A177-6162267FF994}" dt="2021-03-29T12:20:43.400" v="109" actId="6264"/>
          <ac:spMkLst>
            <pc:docMk/>
            <pc:sldMk cId="2487495122" sldId="400"/>
            <ac:spMk id="10" creationId="{D6616158-0C1D-BD40-A75A-DFEC11CD2C88}"/>
          </ac:spMkLst>
        </pc:spChg>
      </pc:sldChg>
      <pc:sldChg chg="addSp delSp modSp mod setBg chgLayout modNotes">
        <pc:chgData name="Martin Schedlbauer" userId="99666baf021553f1" providerId="LiveId" clId="{1F633232-71D4-F04C-A177-6162267FF994}" dt="2021-03-29T12:23:42.079" v="160" actId="478"/>
        <pc:sldMkLst>
          <pc:docMk/>
          <pc:sldMk cId="2073119472" sldId="401"/>
        </pc:sldMkLst>
        <pc:spChg chg="mod ord">
          <ac:chgData name="Martin Schedlbauer" userId="99666baf021553f1" providerId="LiveId" clId="{1F633232-71D4-F04C-A177-6162267FF994}" dt="2021-03-29T12:23:23.356" v="156" actId="26606"/>
          <ac:spMkLst>
            <pc:docMk/>
            <pc:sldMk cId="2073119472" sldId="401"/>
            <ac:spMk id="2" creationId="{00000000-0000-0000-0000-000000000000}"/>
          </ac:spMkLst>
        </pc:spChg>
        <pc:spChg chg="mod ord">
          <ac:chgData name="Martin Schedlbauer" userId="99666baf021553f1" providerId="LiveId" clId="{1F633232-71D4-F04C-A177-6162267FF994}" dt="2021-03-29T12:23:23.356" v="156" actId="26606"/>
          <ac:spMkLst>
            <pc:docMk/>
            <pc:sldMk cId="2073119472" sldId="401"/>
            <ac:spMk id="3" creationId="{00000000-0000-0000-0000-000000000000}"/>
          </ac:spMkLst>
        </pc:spChg>
        <pc:spChg chg="del mod ord">
          <ac:chgData name="Martin Schedlbauer" userId="99666baf021553f1" providerId="LiveId" clId="{1F633232-71D4-F04C-A177-6162267FF994}" dt="2021-03-29T12:23:42.079" v="160" actId="478"/>
          <ac:spMkLst>
            <pc:docMk/>
            <pc:sldMk cId="2073119472" sldId="401"/>
            <ac:spMk id="4" creationId="{00000000-0000-0000-0000-000000000000}"/>
          </ac:spMkLst>
        </pc:spChg>
        <pc:spChg chg="del mod ord">
          <ac:chgData name="Martin Schedlbauer" userId="99666baf021553f1" providerId="LiveId" clId="{1F633232-71D4-F04C-A177-6162267FF994}" dt="2021-03-29T12:23:42.079" v="160" actId="478"/>
          <ac:spMkLst>
            <pc:docMk/>
            <pc:sldMk cId="2073119472" sldId="401"/>
            <ac:spMk id="5" creationId="{00000000-0000-0000-0000-000000000000}"/>
          </ac:spMkLst>
        </pc:spChg>
        <pc:spChg chg="del mod ord">
          <ac:chgData name="Martin Schedlbauer" userId="99666baf021553f1" providerId="LiveId" clId="{1F633232-71D4-F04C-A177-6162267FF994}" dt="2021-03-29T12:23:42.079" v="160" actId="478"/>
          <ac:spMkLst>
            <pc:docMk/>
            <pc:sldMk cId="2073119472" sldId="401"/>
            <ac:spMk id="6" creationId="{00000000-0000-0000-0000-000000000000}"/>
          </ac:spMkLst>
        </pc:spChg>
        <pc:spChg chg="add del mod">
          <ac:chgData name="Martin Schedlbauer" userId="99666baf021553f1" providerId="LiveId" clId="{1F633232-71D4-F04C-A177-6162267FF994}" dt="2021-03-29T12:19:18.066" v="81" actId="6264"/>
          <ac:spMkLst>
            <pc:docMk/>
            <pc:sldMk cId="2073119472" sldId="401"/>
            <ac:spMk id="7" creationId="{BE8B5313-980A-AA49-9085-0FBE3B65E659}"/>
          </ac:spMkLst>
        </pc:spChg>
        <pc:spChg chg="add del mod">
          <ac:chgData name="Martin Schedlbauer" userId="99666baf021553f1" providerId="LiveId" clId="{1F633232-71D4-F04C-A177-6162267FF994}" dt="2021-03-29T12:19:18.066" v="81" actId="6264"/>
          <ac:spMkLst>
            <pc:docMk/>
            <pc:sldMk cId="2073119472" sldId="401"/>
            <ac:spMk id="8" creationId="{DA370CDF-A68E-6C49-944A-EA4CCEA89D64}"/>
          </ac:spMkLst>
        </pc:spChg>
        <pc:spChg chg="add del mod">
          <ac:chgData name="Martin Schedlbauer" userId="99666baf021553f1" providerId="LiveId" clId="{1F633232-71D4-F04C-A177-6162267FF994}" dt="2021-03-29T12:19:18.066" v="81" actId="6264"/>
          <ac:spMkLst>
            <pc:docMk/>
            <pc:sldMk cId="2073119472" sldId="401"/>
            <ac:spMk id="9" creationId="{8845D121-6A9A-D54A-A142-1CB2C1F298C5}"/>
          </ac:spMkLst>
        </pc:spChg>
        <pc:spChg chg="add del mod">
          <ac:chgData name="Martin Schedlbauer" userId="99666baf021553f1" providerId="LiveId" clId="{1F633232-71D4-F04C-A177-6162267FF994}" dt="2021-03-29T12:19:18.066" v="81" actId="6264"/>
          <ac:spMkLst>
            <pc:docMk/>
            <pc:sldMk cId="2073119472" sldId="401"/>
            <ac:spMk id="10" creationId="{A24DEC21-12DC-D648-BFA5-A3A931A57D4A}"/>
          </ac:spMkLst>
        </pc:spChg>
        <pc:spChg chg="add del mod">
          <ac:chgData name="Martin Schedlbauer" userId="99666baf021553f1" providerId="LiveId" clId="{1F633232-71D4-F04C-A177-6162267FF994}" dt="2021-03-29T12:19:18.066" v="81" actId="6264"/>
          <ac:spMkLst>
            <pc:docMk/>
            <pc:sldMk cId="2073119472" sldId="401"/>
            <ac:spMk id="11" creationId="{92D06C83-075B-C04B-A51E-996F39FA52C9}"/>
          </ac:spMkLst>
        </pc:spChg>
        <pc:spChg chg="add">
          <ac:chgData name="Martin Schedlbauer" userId="99666baf021553f1" providerId="LiveId" clId="{1F633232-71D4-F04C-A177-6162267FF994}" dt="2021-03-29T12:23:23.356" v="156" actId="26606"/>
          <ac:spMkLst>
            <pc:docMk/>
            <pc:sldMk cId="2073119472" sldId="401"/>
            <ac:spMk id="12" creationId="{777A147A-9ED8-46B4-8660-1B3C2AA880B5}"/>
          </ac:spMkLst>
        </pc:spChg>
        <pc:spChg chg="add">
          <ac:chgData name="Martin Schedlbauer" userId="99666baf021553f1" providerId="LiveId" clId="{1F633232-71D4-F04C-A177-6162267FF994}" dt="2021-03-29T12:23:23.356" v="156" actId="26606"/>
          <ac:spMkLst>
            <pc:docMk/>
            <pc:sldMk cId="2073119472" sldId="401"/>
            <ac:spMk id="13" creationId="{5D6C15A0-C087-4593-8414-2B4EC1CDC3DE}"/>
          </ac:spMkLst>
        </pc:spChg>
      </pc:sldChg>
      <pc:sldChg chg="addSp delSp modSp mod setBg chgLayout">
        <pc:chgData name="Martin Schedlbauer" userId="99666baf021553f1" providerId="LiveId" clId="{1F633232-71D4-F04C-A177-6162267FF994}" dt="2021-04-02T15:05:42.255" v="524" actId="27107"/>
        <pc:sldMkLst>
          <pc:docMk/>
          <pc:sldMk cId="2203884542" sldId="404"/>
        </pc:sldMkLst>
        <pc:spChg chg="mod ord">
          <ac:chgData name="Martin Schedlbauer" userId="99666baf021553f1" providerId="LiveId" clId="{1F633232-71D4-F04C-A177-6162267FF994}" dt="2021-04-02T15:05:32.973" v="523" actId="27107"/>
          <ac:spMkLst>
            <pc:docMk/>
            <pc:sldMk cId="2203884542" sldId="404"/>
            <ac:spMk id="2" creationId="{00000000-0000-0000-0000-000000000000}"/>
          </ac:spMkLst>
        </pc:spChg>
        <pc:spChg chg="mod ord">
          <ac:chgData name="Martin Schedlbauer" userId="99666baf021553f1" providerId="LiveId" clId="{1F633232-71D4-F04C-A177-6162267FF994}" dt="2021-04-02T15:05:42.255" v="524" actId="27107"/>
          <ac:spMkLst>
            <pc:docMk/>
            <pc:sldMk cId="2203884542" sldId="404"/>
            <ac:spMk id="3" creationId="{00000000-0000-0000-0000-000000000000}"/>
          </ac:spMkLst>
        </pc:spChg>
        <pc:spChg chg="del mod ord">
          <ac:chgData name="Martin Schedlbauer" userId="99666baf021553f1" providerId="LiveId" clId="{1F633232-71D4-F04C-A177-6162267FF994}" dt="2021-03-29T12:23:57.027" v="161"/>
          <ac:spMkLst>
            <pc:docMk/>
            <pc:sldMk cId="2203884542" sldId="404"/>
            <ac:spMk id="4" creationId="{00000000-0000-0000-0000-000000000000}"/>
          </ac:spMkLst>
        </pc:spChg>
        <pc:spChg chg="del mod ord">
          <ac:chgData name="Martin Schedlbauer" userId="99666baf021553f1" providerId="LiveId" clId="{1F633232-71D4-F04C-A177-6162267FF994}" dt="2021-03-29T12:22:57.095" v="153" actId="478"/>
          <ac:spMkLst>
            <pc:docMk/>
            <pc:sldMk cId="2203884542" sldId="404"/>
            <ac:spMk id="5" creationId="{00000000-0000-0000-0000-000000000000}"/>
          </ac:spMkLst>
        </pc:spChg>
        <pc:spChg chg="del mod ord">
          <ac:chgData name="Martin Schedlbauer" userId="99666baf021553f1" providerId="LiveId" clId="{1F633232-71D4-F04C-A177-6162267FF994}" dt="2021-03-29T12:23:01.391" v="154" actId="478"/>
          <ac:spMkLst>
            <pc:docMk/>
            <pc:sldMk cId="2203884542" sldId="404"/>
            <ac:spMk id="6" creationId="{00000000-0000-0000-0000-000000000000}"/>
          </ac:spMkLst>
        </pc:spChg>
        <pc:spChg chg="add del mod">
          <ac:chgData name="Martin Schedlbauer" userId="99666baf021553f1" providerId="LiveId" clId="{1F633232-71D4-F04C-A177-6162267FF994}" dt="2021-03-29T12:19:18.066" v="81" actId="6264"/>
          <ac:spMkLst>
            <pc:docMk/>
            <pc:sldMk cId="2203884542" sldId="404"/>
            <ac:spMk id="7" creationId="{9D2AD86B-D998-2645-AF99-B09388E9C70E}"/>
          </ac:spMkLst>
        </pc:spChg>
        <pc:spChg chg="add del mod">
          <ac:chgData name="Martin Schedlbauer" userId="99666baf021553f1" providerId="LiveId" clId="{1F633232-71D4-F04C-A177-6162267FF994}" dt="2021-03-29T12:19:18.066" v="81" actId="6264"/>
          <ac:spMkLst>
            <pc:docMk/>
            <pc:sldMk cId="2203884542" sldId="404"/>
            <ac:spMk id="8" creationId="{E12AADFC-DFE9-1442-B53B-51F6EB62EE5D}"/>
          </ac:spMkLst>
        </pc:spChg>
        <pc:spChg chg="add del mod">
          <ac:chgData name="Martin Schedlbauer" userId="99666baf021553f1" providerId="LiveId" clId="{1F633232-71D4-F04C-A177-6162267FF994}" dt="2021-03-29T12:19:18.066" v="81" actId="6264"/>
          <ac:spMkLst>
            <pc:docMk/>
            <pc:sldMk cId="2203884542" sldId="404"/>
            <ac:spMk id="9" creationId="{09827F8E-AD2C-784A-BF5E-09FCA6D80F1E}"/>
          </ac:spMkLst>
        </pc:spChg>
        <pc:spChg chg="add del mod">
          <ac:chgData name="Martin Schedlbauer" userId="99666baf021553f1" providerId="LiveId" clId="{1F633232-71D4-F04C-A177-6162267FF994}" dt="2021-03-29T12:19:18.066" v="81" actId="6264"/>
          <ac:spMkLst>
            <pc:docMk/>
            <pc:sldMk cId="2203884542" sldId="404"/>
            <ac:spMk id="10" creationId="{6E8AD96A-6905-6244-B45E-E3730A0B2A1A}"/>
          </ac:spMkLst>
        </pc:spChg>
        <pc:spChg chg="add del mod">
          <ac:chgData name="Martin Schedlbauer" userId="99666baf021553f1" providerId="LiveId" clId="{1F633232-71D4-F04C-A177-6162267FF994}" dt="2021-03-29T12:19:18.066" v="81" actId="6264"/>
          <ac:spMkLst>
            <pc:docMk/>
            <pc:sldMk cId="2203884542" sldId="404"/>
            <ac:spMk id="11" creationId="{9ED771CA-09A4-8D4D-981A-7ED1C971347A}"/>
          </ac:spMkLst>
        </pc:spChg>
        <pc:spChg chg="add del mod">
          <ac:chgData name="Martin Schedlbauer" userId="99666baf021553f1" providerId="LiveId" clId="{1F633232-71D4-F04C-A177-6162267FF994}" dt="2021-03-29T13:41:12.762" v="302"/>
          <ac:spMkLst>
            <pc:docMk/>
            <pc:sldMk cId="2203884542" sldId="404"/>
            <ac:spMk id="14" creationId="{AD21D29E-5CE2-EB4E-AB83-CA4F1F065028}"/>
          </ac:spMkLst>
        </pc:spChg>
        <pc:spChg chg="add mod">
          <ac:chgData name="Martin Schedlbauer" userId="99666baf021553f1" providerId="LiveId" clId="{1F633232-71D4-F04C-A177-6162267FF994}" dt="2021-03-29T13:46:09.292" v="402" actId="1076"/>
          <ac:spMkLst>
            <pc:docMk/>
            <pc:sldMk cId="2203884542" sldId="404"/>
            <ac:spMk id="21" creationId="{55DBB69D-4F02-4848-B719-0CFC869E6257}"/>
          </ac:spMkLst>
        </pc:spChg>
        <pc:spChg chg="add mod">
          <ac:chgData name="Martin Schedlbauer" userId="99666baf021553f1" providerId="LiveId" clId="{1F633232-71D4-F04C-A177-6162267FF994}" dt="2021-03-29T13:46:09.292" v="402" actId="1076"/>
          <ac:spMkLst>
            <pc:docMk/>
            <pc:sldMk cId="2203884542" sldId="404"/>
            <ac:spMk id="22" creationId="{D1889448-ADFA-A74D-B17B-9ACD8BF6FD4A}"/>
          </ac:spMkLst>
        </pc:spChg>
        <pc:spChg chg="add mod">
          <ac:chgData name="Martin Schedlbauer" userId="99666baf021553f1" providerId="LiveId" clId="{1F633232-71D4-F04C-A177-6162267FF994}" dt="2021-03-29T13:46:09.292" v="402" actId="1076"/>
          <ac:spMkLst>
            <pc:docMk/>
            <pc:sldMk cId="2203884542" sldId="404"/>
            <ac:spMk id="23" creationId="{D921685E-92E5-A943-A789-EA1993CED2BB}"/>
          </ac:spMkLst>
        </pc:spChg>
        <pc:spChg chg="add mod">
          <ac:chgData name="Martin Schedlbauer" userId="99666baf021553f1" providerId="LiveId" clId="{1F633232-71D4-F04C-A177-6162267FF994}" dt="2021-03-29T13:46:09.292" v="402" actId="1076"/>
          <ac:spMkLst>
            <pc:docMk/>
            <pc:sldMk cId="2203884542" sldId="404"/>
            <ac:spMk id="24" creationId="{703962A3-28B1-3E41-9793-35D74633E0AE}"/>
          </ac:spMkLst>
        </pc:spChg>
        <pc:spChg chg="add mod">
          <ac:chgData name="Martin Schedlbauer" userId="99666baf021553f1" providerId="LiveId" clId="{1F633232-71D4-F04C-A177-6162267FF994}" dt="2021-03-29T13:46:09.292" v="402" actId="1076"/>
          <ac:spMkLst>
            <pc:docMk/>
            <pc:sldMk cId="2203884542" sldId="404"/>
            <ac:spMk id="25" creationId="{35804F1E-84B2-4A49-AFB3-2DEF7DAA2407}"/>
          </ac:spMkLst>
        </pc:spChg>
        <pc:spChg chg="add mod">
          <ac:chgData name="Martin Schedlbauer" userId="99666baf021553f1" providerId="LiveId" clId="{1F633232-71D4-F04C-A177-6162267FF994}" dt="2021-03-29T13:46:09.292" v="402" actId="1076"/>
          <ac:spMkLst>
            <pc:docMk/>
            <pc:sldMk cId="2203884542" sldId="404"/>
            <ac:spMk id="26" creationId="{5EBE65EB-2358-F541-85D2-7594D8242247}"/>
          </ac:spMkLst>
        </pc:spChg>
        <pc:picChg chg="add">
          <ac:chgData name="Martin Schedlbauer" userId="99666baf021553f1" providerId="LiveId" clId="{1F633232-71D4-F04C-A177-6162267FF994}" dt="2021-03-29T12:22:33.896" v="150" actId="26606"/>
          <ac:picMkLst>
            <pc:docMk/>
            <pc:sldMk cId="2203884542" sldId="404"/>
            <ac:picMk id="13" creationId="{8A728A2F-50BE-4776-B77D-6B815509B0B0}"/>
          </ac:picMkLst>
        </pc:picChg>
        <pc:picChg chg="add mod">
          <ac:chgData name="Martin Schedlbauer" userId="99666baf021553f1" providerId="LiveId" clId="{1F633232-71D4-F04C-A177-6162267FF994}" dt="2021-03-29T13:46:09.292" v="402" actId="1076"/>
          <ac:picMkLst>
            <pc:docMk/>
            <pc:sldMk cId="2203884542" sldId="404"/>
            <ac:picMk id="15" creationId="{4C33152A-7CAD-4E4E-B8CC-D0A8BFE4F550}"/>
          </ac:picMkLst>
        </pc:picChg>
        <pc:picChg chg="add mod">
          <ac:chgData name="Martin Schedlbauer" userId="99666baf021553f1" providerId="LiveId" clId="{1F633232-71D4-F04C-A177-6162267FF994}" dt="2021-03-29T13:46:09.292" v="402" actId="1076"/>
          <ac:picMkLst>
            <pc:docMk/>
            <pc:sldMk cId="2203884542" sldId="404"/>
            <ac:picMk id="16" creationId="{204E9435-B481-824B-B25C-C4395EAA1AAB}"/>
          </ac:picMkLst>
        </pc:picChg>
        <pc:picChg chg="add mod">
          <ac:chgData name="Martin Schedlbauer" userId="99666baf021553f1" providerId="LiveId" clId="{1F633232-71D4-F04C-A177-6162267FF994}" dt="2021-03-29T13:46:09.292" v="402" actId="1076"/>
          <ac:picMkLst>
            <pc:docMk/>
            <pc:sldMk cId="2203884542" sldId="404"/>
            <ac:picMk id="17" creationId="{09D0D73A-8F8C-F646-B7CD-B06B78BABA0D}"/>
          </ac:picMkLst>
        </pc:picChg>
        <pc:picChg chg="add mod">
          <ac:chgData name="Martin Schedlbauer" userId="99666baf021553f1" providerId="LiveId" clId="{1F633232-71D4-F04C-A177-6162267FF994}" dt="2021-03-29T13:46:09.292" v="402" actId="1076"/>
          <ac:picMkLst>
            <pc:docMk/>
            <pc:sldMk cId="2203884542" sldId="404"/>
            <ac:picMk id="18" creationId="{FB235362-6B2F-0243-AA32-8C6925625990}"/>
          </ac:picMkLst>
        </pc:picChg>
        <pc:picChg chg="add mod">
          <ac:chgData name="Martin Schedlbauer" userId="99666baf021553f1" providerId="LiveId" clId="{1F633232-71D4-F04C-A177-6162267FF994}" dt="2021-03-29T13:46:09.292" v="402" actId="1076"/>
          <ac:picMkLst>
            <pc:docMk/>
            <pc:sldMk cId="2203884542" sldId="404"/>
            <ac:picMk id="19" creationId="{FDE8AB43-156E-F445-BD7B-F244B4C3C81A}"/>
          </ac:picMkLst>
        </pc:picChg>
        <pc:picChg chg="add mod">
          <ac:chgData name="Martin Schedlbauer" userId="99666baf021553f1" providerId="LiveId" clId="{1F633232-71D4-F04C-A177-6162267FF994}" dt="2021-03-29T13:46:09.292" v="402" actId="1076"/>
          <ac:picMkLst>
            <pc:docMk/>
            <pc:sldMk cId="2203884542" sldId="404"/>
            <ac:picMk id="20" creationId="{3DB499D4-B1CC-4641-92BC-C3B1D1A6047E}"/>
          </ac:picMkLst>
        </pc:picChg>
        <pc:cxnChg chg="add">
          <ac:chgData name="Martin Schedlbauer" userId="99666baf021553f1" providerId="LiveId" clId="{1F633232-71D4-F04C-A177-6162267FF994}" dt="2021-03-29T12:22:33.896" v="150" actId="26606"/>
          <ac:cxnSpMkLst>
            <pc:docMk/>
            <pc:sldMk cId="2203884542" sldId="404"/>
            <ac:cxnSpMk id="12" creationId="{A7F400EE-A8A5-48AF-B4D6-291B52C6F0B0}"/>
          </ac:cxnSpMkLst>
        </pc:cxnChg>
      </pc:sldChg>
      <pc:sldChg chg="addSp delSp modSp mod setBg chgLayout">
        <pc:chgData name="Martin Schedlbauer" userId="99666baf021553f1" providerId="LiveId" clId="{1F633232-71D4-F04C-A177-6162267FF994}" dt="2021-03-30T00:18:16.065" v="403" actId="20577"/>
        <pc:sldMkLst>
          <pc:docMk/>
          <pc:sldMk cId="3116920481" sldId="405"/>
        </pc:sldMkLst>
        <pc:spChg chg="mod ord">
          <ac:chgData name="Martin Schedlbauer" userId="99666baf021553f1" providerId="LiveId" clId="{1F633232-71D4-F04C-A177-6162267FF994}" dt="2021-03-29T12:24:34.242" v="162" actId="26606"/>
          <ac:spMkLst>
            <pc:docMk/>
            <pc:sldMk cId="3116920481" sldId="405"/>
            <ac:spMk id="2" creationId="{00000000-0000-0000-0000-000000000000}"/>
          </ac:spMkLst>
        </pc:spChg>
        <pc:spChg chg="mod ord">
          <ac:chgData name="Martin Schedlbauer" userId="99666baf021553f1" providerId="LiveId" clId="{1F633232-71D4-F04C-A177-6162267FF994}" dt="2021-03-30T00:18:16.065" v="403" actId="20577"/>
          <ac:spMkLst>
            <pc:docMk/>
            <pc:sldMk cId="3116920481" sldId="405"/>
            <ac:spMk id="3" creationId="{00000000-0000-0000-0000-000000000000}"/>
          </ac:spMkLst>
        </pc:spChg>
        <pc:spChg chg="del mod ord">
          <ac:chgData name="Martin Schedlbauer" userId="99666baf021553f1" providerId="LiveId" clId="{1F633232-71D4-F04C-A177-6162267FF994}" dt="2021-03-29T12:23:57.027" v="161"/>
          <ac:spMkLst>
            <pc:docMk/>
            <pc:sldMk cId="3116920481" sldId="405"/>
            <ac:spMk id="4" creationId="{00000000-0000-0000-0000-000000000000}"/>
          </ac:spMkLst>
        </pc:spChg>
        <pc:spChg chg="del mod ord">
          <ac:chgData name="Martin Schedlbauer" userId="99666baf021553f1" providerId="LiveId" clId="{1F633232-71D4-F04C-A177-6162267FF994}" dt="2021-03-29T12:23:57.027" v="161"/>
          <ac:spMkLst>
            <pc:docMk/>
            <pc:sldMk cId="3116920481" sldId="405"/>
            <ac:spMk id="5" creationId="{00000000-0000-0000-0000-000000000000}"/>
          </ac:spMkLst>
        </pc:spChg>
        <pc:spChg chg="del mod ord">
          <ac:chgData name="Martin Schedlbauer" userId="99666baf021553f1" providerId="LiveId" clId="{1F633232-71D4-F04C-A177-6162267FF994}" dt="2021-03-29T12:23:57.027" v="161"/>
          <ac:spMkLst>
            <pc:docMk/>
            <pc:sldMk cId="3116920481" sldId="405"/>
            <ac:spMk id="6" creationId="{00000000-0000-0000-0000-000000000000}"/>
          </ac:spMkLst>
        </pc:spChg>
        <pc:spChg chg="add del mod">
          <ac:chgData name="Martin Schedlbauer" userId="99666baf021553f1" providerId="LiveId" clId="{1F633232-71D4-F04C-A177-6162267FF994}" dt="2021-03-29T12:19:18.066" v="81" actId="6264"/>
          <ac:spMkLst>
            <pc:docMk/>
            <pc:sldMk cId="3116920481" sldId="405"/>
            <ac:spMk id="7" creationId="{B2A62704-B795-C943-B556-191F11F398D8}"/>
          </ac:spMkLst>
        </pc:spChg>
        <pc:spChg chg="add del mod">
          <ac:chgData name="Martin Schedlbauer" userId="99666baf021553f1" providerId="LiveId" clId="{1F633232-71D4-F04C-A177-6162267FF994}" dt="2021-03-29T12:19:18.066" v="81" actId="6264"/>
          <ac:spMkLst>
            <pc:docMk/>
            <pc:sldMk cId="3116920481" sldId="405"/>
            <ac:spMk id="8" creationId="{C71A12F9-BC23-5040-B27F-D14F926E91F8}"/>
          </ac:spMkLst>
        </pc:spChg>
        <pc:spChg chg="add del mod">
          <ac:chgData name="Martin Schedlbauer" userId="99666baf021553f1" providerId="LiveId" clId="{1F633232-71D4-F04C-A177-6162267FF994}" dt="2021-03-29T12:19:18.066" v="81" actId="6264"/>
          <ac:spMkLst>
            <pc:docMk/>
            <pc:sldMk cId="3116920481" sldId="405"/>
            <ac:spMk id="9" creationId="{1853DCA7-98BB-F849-9AA3-CC748E68D9AC}"/>
          </ac:spMkLst>
        </pc:spChg>
        <pc:spChg chg="add del mod">
          <ac:chgData name="Martin Schedlbauer" userId="99666baf021553f1" providerId="LiveId" clId="{1F633232-71D4-F04C-A177-6162267FF994}" dt="2021-03-29T12:19:18.066" v="81" actId="6264"/>
          <ac:spMkLst>
            <pc:docMk/>
            <pc:sldMk cId="3116920481" sldId="405"/>
            <ac:spMk id="10" creationId="{083504D4-4A83-6F45-825E-3EF81D35A595}"/>
          </ac:spMkLst>
        </pc:spChg>
        <pc:spChg chg="add del mod">
          <ac:chgData name="Martin Schedlbauer" userId="99666baf021553f1" providerId="LiveId" clId="{1F633232-71D4-F04C-A177-6162267FF994}" dt="2021-03-29T12:19:18.066" v="81" actId="6264"/>
          <ac:spMkLst>
            <pc:docMk/>
            <pc:sldMk cId="3116920481" sldId="405"/>
            <ac:spMk id="11" creationId="{5482627F-6642-0D49-9B2E-2AAD4C890B45}"/>
          </ac:spMkLst>
        </pc:spChg>
        <pc:picChg chg="add">
          <ac:chgData name="Martin Schedlbauer" userId="99666baf021553f1" providerId="LiveId" clId="{1F633232-71D4-F04C-A177-6162267FF994}" dt="2021-03-29T12:24:34.242" v="162" actId="26606"/>
          <ac:picMkLst>
            <pc:docMk/>
            <pc:sldMk cId="3116920481" sldId="405"/>
            <ac:picMk id="12" creationId="{436A78A4-4C7E-4285-A9D2-848BFDF0A94E}"/>
          </ac:picMkLst>
        </pc:picChg>
      </pc:sldChg>
      <pc:sldChg chg="addSp delSp modSp mod setBg chgLayout">
        <pc:chgData name="Martin Schedlbauer" userId="99666baf021553f1" providerId="LiveId" clId="{1F633232-71D4-F04C-A177-6162267FF994}" dt="2021-03-29T12:25:39.366" v="197" actId="20577"/>
        <pc:sldMkLst>
          <pc:docMk/>
          <pc:sldMk cId="3553688896" sldId="406"/>
        </pc:sldMkLst>
        <pc:spChg chg="mod ord">
          <ac:chgData name="Martin Schedlbauer" userId="99666baf021553f1" providerId="LiveId" clId="{1F633232-71D4-F04C-A177-6162267FF994}" dt="2021-03-29T12:25:06.090" v="165" actId="26606"/>
          <ac:spMkLst>
            <pc:docMk/>
            <pc:sldMk cId="3553688896" sldId="406"/>
            <ac:spMk id="2" creationId="{00000000-0000-0000-0000-000000000000}"/>
          </ac:spMkLst>
        </pc:spChg>
        <pc:spChg chg="mod ord">
          <ac:chgData name="Martin Schedlbauer" userId="99666baf021553f1" providerId="LiveId" clId="{1F633232-71D4-F04C-A177-6162267FF994}" dt="2021-03-29T12:25:39.366" v="197" actId="20577"/>
          <ac:spMkLst>
            <pc:docMk/>
            <pc:sldMk cId="3553688896" sldId="406"/>
            <ac:spMk id="3" creationId="{00000000-0000-0000-0000-000000000000}"/>
          </ac:spMkLst>
        </pc:spChg>
        <pc:spChg chg="del mod ord">
          <ac:chgData name="Martin Schedlbauer" userId="99666baf021553f1" providerId="LiveId" clId="{1F633232-71D4-F04C-A177-6162267FF994}" dt="2021-03-29T12:23:57.027" v="161"/>
          <ac:spMkLst>
            <pc:docMk/>
            <pc:sldMk cId="3553688896" sldId="406"/>
            <ac:spMk id="4" creationId="{00000000-0000-0000-0000-000000000000}"/>
          </ac:spMkLst>
        </pc:spChg>
        <pc:spChg chg="del mod ord">
          <ac:chgData name="Martin Schedlbauer" userId="99666baf021553f1" providerId="LiveId" clId="{1F633232-71D4-F04C-A177-6162267FF994}" dt="2021-03-29T12:23:57.027" v="161"/>
          <ac:spMkLst>
            <pc:docMk/>
            <pc:sldMk cId="3553688896" sldId="406"/>
            <ac:spMk id="5" creationId="{00000000-0000-0000-0000-000000000000}"/>
          </ac:spMkLst>
        </pc:spChg>
        <pc:spChg chg="del mod ord">
          <ac:chgData name="Martin Schedlbauer" userId="99666baf021553f1" providerId="LiveId" clId="{1F633232-71D4-F04C-A177-6162267FF994}" dt="2021-03-29T12:23:57.027" v="161"/>
          <ac:spMkLst>
            <pc:docMk/>
            <pc:sldMk cId="3553688896" sldId="406"/>
            <ac:spMk id="6" creationId="{00000000-0000-0000-0000-000000000000}"/>
          </ac:spMkLst>
        </pc:spChg>
        <pc:spChg chg="add del mod">
          <ac:chgData name="Martin Schedlbauer" userId="99666baf021553f1" providerId="LiveId" clId="{1F633232-71D4-F04C-A177-6162267FF994}" dt="2021-03-29T12:19:18.066" v="81" actId="6264"/>
          <ac:spMkLst>
            <pc:docMk/>
            <pc:sldMk cId="3553688896" sldId="406"/>
            <ac:spMk id="7" creationId="{CA066C14-BACD-E248-AFE0-5B64FFFC24B0}"/>
          </ac:spMkLst>
        </pc:spChg>
        <pc:spChg chg="add del mod">
          <ac:chgData name="Martin Schedlbauer" userId="99666baf021553f1" providerId="LiveId" clId="{1F633232-71D4-F04C-A177-6162267FF994}" dt="2021-03-29T12:19:18.066" v="81" actId="6264"/>
          <ac:spMkLst>
            <pc:docMk/>
            <pc:sldMk cId="3553688896" sldId="406"/>
            <ac:spMk id="8" creationId="{25C23CEE-597F-DA4E-9F39-CA3E09FA29DB}"/>
          </ac:spMkLst>
        </pc:spChg>
        <pc:spChg chg="add del mod">
          <ac:chgData name="Martin Schedlbauer" userId="99666baf021553f1" providerId="LiveId" clId="{1F633232-71D4-F04C-A177-6162267FF994}" dt="2021-03-29T12:19:18.066" v="81" actId="6264"/>
          <ac:spMkLst>
            <pc:docMk/>
            <pc:sldMk cId="3553688896" sldId="406"/>
            <ac:spMk id="9" creationId="{CC76BA2F-5E58-F04C-A36B-B89FDCA7BAC2}"/>
          </ac:spMkLst>
        </pc:spChg>
        <pc:spChg chg="add del mod">
          <ac:chgData name="Martin Schedlbauer" userId="99666baf021553f1" providerId="LiveId" clId="{1F633232-71D4-F04C-A177-6162267FF994}" dt="2021-03-29T12:19:18.066" v="81" actId="6264"/>
          <ac:spMkLst>
            <pc:docMk/>
            <pc:sldMk cId="3553688896" sldId="406"/>
            <ac:spMk id="10" creationId="{3D952EED-9141-0744-A439-BEDF469C350D}"/>
          </ac:spMkLst>
        </pc:spChg>
        <pc:spChg chg="add del mod">
          <ac:chgData name="Martin Schedlbauer" userId="99666baf021553f1" providerId="LiveId" clId="{1F633232-71D4-F04C-A177-6162267FF994}" dt="2021-03-29T12:19:18.066" v="81" actId="6264"/>
          <ac:spMkLst>
            <pc:docMk/>
            <pc:sldMk cId="3553688896" sldId="406"/>
            <ac:spMk id="11" creationId="{9049E0EB-9717-E046-8C21-F431E6A882F1}"/>
          </ac:spMkLst>
        </pc:spChg>
        <pc:picChg chg="add">
          <ac:chgData name="Martin Schedlbauer" userId="99666baf021553f1" providerId="LiveId" clId="{1F633232-71D4-F04C-A177-6162267FF994}" dt="2021-03-29T12:25:06.090" v="165" actId="26606"/>
          <ac:picMkLst>
            <pc:docMk/>
            <pc:sldMk cId="3553688896" sldId="406"/>
            <ac:picMk id="12" creationId="{9C7AD9B6-3B92-4FED-8CD3-156885D298D6}"/>
          </ac:picMkLst>
        </pc:picChg>
      </pc:sldChg>
      <pc:sldChg chg="addSp delSp modSp mod setBg chgLayout">
        <pc:chgData name="Martin Schedlbauer" userId="99666baf021553f1" providerId="LiveId" clId="{1F633232-71D4-F04C-A177-6162267FF994}" dt="2021-03-29T12:29:26.790" v="222" actId="207"/>
        <pc:sldMkLst>
          <pc:docMk/>
          <pc:sldMk cId="1782633044" sldId="407"/>
        </pc:sldMkLst>
        <pc:spChg chg="mod ord">
          <ac:chgData name="Martin Schedlbauer" userId="99666baf021553f1" providerId="LiveId" clId="{1F633232-71D4-F04C-A177-6162267FF994}" dt="2021-03-29T12:26:06.138" v="198" actId="26606"/>
          <ac:spMkLst>
            <pc:docMk/>
            <pc:sldMk cId="1782633044" sldId="407"/>
            <ac:spMk id="2" creationId="{00000000-0000-0000-0000-000000000000}"/>
          </ac:spMkLst>
        </pc:spChg>
        <pc:spChg chg="mod ord">
          <ac:chgData name="Martin Schedlbauer" userId="99666baf021553f1" providerId="LiveId" clId="{1F633232-71D4-F04C-A177-6162267FF994}" dt="2021-03-29T12:26:06.157" v="199" actId="27636"/>
          <ac:spMkLst>
            <pc:docMk/>
            <pc:sldMk cId="1782633044" sldId="407"/>
            <ac:spMk id="3" creationId="{00000000-0000-0000-0000-000000000000}"/>
          </ac:spMkLst>
        </pc:spChg>
        <pc:spChg chg="del mod ord">
          <ac:chgData name="Martin Schedlbauer" userId="99666baf021553f1" providerId="LiveId" clId="{1F633232-71D4-F04C-A177-6162267FF994}" dt="2021-03-29T12:23:57.027" v="161"/>
          <ac:spMkLst>
            <pc:docMk/>
            <pc:sldMk cId="1782633044" sldId="407"/>
            <ac:spMk id="4" creationId="{00000000-0000-0000-0000-000000000000}"/>
          </ac:spMkLst>
        </pc:spChg>
        <pc:spChg chg="del mod ord">
          <ac:chgData name="Martin Schedlbauer" userId="99666baf021553f1" providerId="LiveId" clId="{1F633232-71D4-F04C-A177-6162267FF994}" dt="2021-03-29T12:23:57.027" v="161"/>
          <ac:spMkLst>
            <pc:docMk/>
            <pc:sldMk cId="1782633044" sldId="407"/>
            <ac:spMk id="5" creationId="{00000000-0000-0000-0000-000000000000}"/>
          </ac:spMkLst>
        </pc:spChg>
        <pc:spChg chg="del mod ord">
          <ac:chgData name="Martin Schedlbauer" userId="99666baf021553f1" providerId="LiveId" clId="{1F633232-71D4-F04C-A177-6162267FF994}" dt="2021-03-29T12:23:57.027" v="161"/>
          <ac:spMkLst>
            <pc:docMk/>
            <pc:sldMk cId="1782633044" sldId="407"/>
            <ac:spMk id="6" creationId="{00000000-0000-0000-0000-000000000000}"/>
          </ac:spMkLst>
        </pc:spChg>
        <pc:spChg chg="add del mod">
          <ac:chgData name="Martin Schedlbauer" userId="99666baf021553f1" providerId="LiveId" clId="{1F633232-71D4-F04C-A177-6162267FF994}" dt="2021-03-29T12:19:18.066" v="81" actId="6264"/>
          <ac:spMkLst>
            <pc:docMk/>
            <pc:sldMk cId="1782633044" sldId="407"/>
            <ac:spMk id="7" creationId="{037FE5AB-E105-394C-872A-80C65B34F651}"/>
          </ac:spMkLst>
        </pc:spChg>
        <pc:spChg chg="add del mod">
          <ac:chgData name="Martin Schedlbauer" userId="99666baf021553f1" providerId="LiveId" clId="{1F633232-71D4-F04C-A177-6162267FF994}" dt="2021-03-29T12:19:18.066" v="81" actId="6264"/>
          <ac:spMkLst>
            <pc:docMk/>
            <pc:sldMk cId="1782633044" sldId="407"/>
            <ac:spMk id="8" creationId="{32161BDF-76D8-1941-B6D1-6C1629EB6002}"/>
          </ac:spMkLst>
        </pc:spChg>
        <pc:spChg chg="add del mod">
          <ac:chgData name="Martin Schedlbauer" userId="99666baf021553f1" providerId="LiveId" clId="{1F633232-71D4-F04C-A177-6162267FF994}" dt="2021-03-29T12:19:18.066" v="81" actId="6264"/>
          <ac:spMkLst>
            <pc:docMk/>
            <pc:sldMk cId="1782633044" sldId="407"/>
            <ac:spMk id="9" creationId="{3732E0D8-BE45-A94B-889D-326C23910C0B}"/>
          </ac:spMkLst>
        </pc:spChg>
        <pc:spChg chg="add del mod">
          <ac:chgData name="Martin Schedlbauer" userId="99666baf021553f1" providerId="LiveId" clId="{1F633232-71D4-F04C-A177-6162267FF994}" dt="2021-03-29T12:19:18.066" v="81" actId="6264"/>
          <ac:spMkLst>
            <pc:docMk/>
            <pc:sldMk cId="1782633044" sldId="407"/>
            <ac:spMk id="10" creationId="{B474B021-D435-9944-84C4-B8148D84CED8}"/>
          </ac:spMkLst>
        </pc:spChg>
        <pc:spChg chg="add del mod">
          <ac:chgData name="Martin Schedlbauer" userId="99666baf021553f1" providerId="LiveId" clId="{1F633232-71D4-F04C-A177-6162267FF994}" dt="2021-03-29T12:19:18.066" v="81" actId="6264"/>
          <ac:spMkLst>
            <pc:docMk/>
            <pc:sldMk cId="1782633044" sldId="407"/>
            <ac:spMk id="11" creationId="{D53E0A70-E5AE-2749-BEF4-9B73DC5D5F0A}"/>
          </ac:spMkLst>
        </pc:spChg>
        <pc:picChg chg="add mod">
          <ac:chgData name="Martin Schedlbauer" userId="99666baf021553f1" providerId="LiveId" clId="{1F633232-71D4-F04C-A177-6162267FF994}" dt="2021-03-29T12:29:26.790" v="222" actId="207"/>
          <ac:picMkLst>
            <pc:docMk/>
            <pc:sldMk cId="1782633044" sldId="407"/>
            <ac:picMk id="12" creationId="{4C2DF3A6-92D7-4DCF-A171-8549FBF0828A}"/>
          </ac:picMkLst>
        </pc:picChg>
      </pc:sldChg>
      <pc:sldChg chg="addSp delSp modSp del mod setBg chgLayout">
        <pc:chgData name="Martin Schedlbauer" userId="99666baf021553f1" providerId="LiveId" clId="{1F633232-71D4-F04C-A177-6162267FF994}" dt="2021-03-29T12:28:43.086" v="221" actId="2696"/>
        <pc:sldMkLst>
          <pc:docMk/>
          <pc:sldMk cId="2327134281" sldId="408"/>
        </pc:sldMkLst>
        <pc:spChg chg="mod ord">
          <ac:chgData name="Martin Schedlbauer" userId="99666baf021553f1" providerId="LiveId" clId="{1F633232-71D4-F04C-A177-6162267FF994}" dt="2021-03-29T12:28:05.195" v="209" actId="26606"/>
          <ac:spMkLst>
            <pc:docMk/>
            <pc:sldMk cId="2327134281" sldId="408"/>
            <ac:spMk id="2" creationId="{00000000-0000-0000-0000-000000000000}"/>
          </ac:spMkLst>
        </pc:spChg>
        <pc:spChg chg="mod ord">
          <ac:chgData name="Martin Schedlbauer" userId="99666baf021553f1" providerId="LiveId" clId="{1F633232-71D4-F04C-A177-6162267FF994}" dt="2021-03-29T12:28:05.195" v="209" actId="26606"/>
          <ac:spMkLst>
            <pc:docMk/>
            <pc:sldMk cId="2327134281" sldId="408"/>
            <ac:spMk id="3" creationId="{00000000-0000-0000-0000-000000000000}"/>
          </ac:spMkLst>
        </pc:spChg>
        <pc:spChg chg="del mod ord">
          <ac:chgData name="Martin Schedlbauer" userId="99666baf021553f1" providerId="LiveId" clId="{1F633232-71D4-F04C-A177-6162267FF994}" dt="2021-03-29T12:23:57.027" v="161"/>
          <ac:spMkLst>
            <pc:docMk/>
            <pc:sldMk cId="2327134281" sldId="408"/>
            <ac:spMk id="4" creationId="{00000000-0000-0000-0000-000000000000}"/>
          </ac:spMkLst>
        </pc:spChg>
        <pc:spChg chg="del mod ord">
          <ac:chgData name="Martin Schedlbauer" userId="99666baf021553f1" providerId="LiveId" clId="{1F633232-71D4-F04C-A177-6162267FF994}" dt="2021-03-29T12:23:57.027" v="161"/>
          <ac:spMkLst>
            <pc:docMk/>
            <pc:sldMk cId="2327134281" sldId="408"/>
            <ac:spMk id="5" creationId="{00000000-0000-0000-0000-000000000000}"/>
          </ac:spMkLst>
        </pc:spChg>
        <pc:spChg chg="del mod ord">
          <ac:chgData name="Martin Schedlbauer" userId="99666baf021553f1" providerId="LiveId" clId="{1F633232-71D4-F04C-A177-6162267FF994}" dt="2021-03-29T12:23:57.027" v="161"/>
          <ac:spMkLst>
            <pc:docMk/>
            <pc:sldMk cId="2327134281" sldId="408"/>
            <ac:spMk id="6" creationId="{00000000-0000-0000-0000-000000000000}"/>
          </ac:spMkLst>
        </pc:spChg>
        <pc:spChg chg="add del mod">
          <ac:chgData name="Martin Schedlbauer" userId="99666baf021553f1" providerId="LiveId" clId="{1F633232-71D4-F04C-A177-6162267FF994}" dt="2021-03-29T12:19:18.066" v="81" actId="6264"/>
          <ac:spMkLst>
            <pc:docMk/>
            <pc:sldMk cId="2327134281" sldId="408"/>
            <ac:spMk id="7" creationId="{08AB9122-D899-D445-A1C3-7A8BF4C68F38}"/>
          </ac:spMkLst>
        </pc:spChg>
        <pc:spChg chg="add del mod">
          <ac:chgData name="Martin Schedlbauer" userId="99666baf021553f1" providerId="LiveId" clId="{1F633232-71D4-F04C-A177-6162267FF994}" dt="2021-03-29T12:19:18.066" v="81" actId="6264"/>
          <ac:spMkLst>
            <pc:docMk/>
            <pc:sldMk cId="2327134281" sldId="408"/>
            <ac:spMk id="8" creationId="{2699059B-B5A7-3347-AC18-2BC17B394AF5}"/>
          </ac:spMkLst>
        </pc:spChg>
        <pc:spChg chg="add del mod">
          <ac:chgData name="Martin Schedlbauer" userId="99666baf021553f1" providerId="LiveId" clId="{1F633232-71D4-F04C-A177-6162267FF994}" dt="2021-03-29T12:19:18.066" v="81" actId="6264"/>
          <ac:spMkLst>
            <pc:docMk/>
            <pc:sldMk cId="2327134281" sldId="408"/>
            <ac:spMk id="9" creationId="{8A2D32F4-A44A-9B44-813A-902453C09F8B}"/>
          </ac:spMkLst>
        </pc:spChg>
        <pc:spChg chg="add del mod">
          <ac:chgData name="Martin Schedlbauer" userId="99666baf021553f1" providerId="LiveId" clId="{1F633232-71D4-F04C-A177-6162267FF994}" dt="2021-03-29T12:19:18.066" v="81" actId="6264"/>
          <ac:spMkLst>
            <pc:docMk/>
            <pc:sldMk cId="2327134281" sldId="408"/>
            <ac:spMk id="10" creationId="{9C259EA5-9B12-784F-84B3-3700C1A27E72}"/>
          </ac:spMkLst>
        </pc:spChg>
        <pc:spChg chg="add del mod">
          <ac:chgData name="Martin Schedlbauer" userId="99666baf021553f1" providerId="LiveId" clId="{1F633232-71D4-F04C-A177-6162267FF994}" dt="2021-03-29T12:19:18.066" v="81" actId="6264"/>
          <ac:spMkLst>
            <pc:docMk/>
            <pc:sldMk cId="2327134281" sldId="408"/>
            <ac:spMk id="11" creationId="{296C5790-8FEE-7C46-9F37-A047A7CA36A5}"/>
          </ac:spMkLst>
        </pc:spChg>
        <pc:spChg chg="add">
          <ac:chgData name="Martin Schedlbauer" userId="99666baf021553f1" providerId="LiveId" clId="{1F633232-71D4-F04C-A177-6162267FF994}" dt="2021-03-29T12:28:05.195" v="209" actId="26606"/>
          <ac:spMkLst>
            <pc:docMk/>
            <pc:sldMk cId="2327134281" sldId="408"/>
            <ac:spMk id="12" creationId="{68717E5B-2C1D-4094-9D25-6FF6FBD92379}"/>
          </ac:spMkLst>
        </pc:spChg>
        <pc:spChg chg="add">
          <ac:chgData name="Martin Schedlbauer" userId="99666baf021553f1" providerId="LiveId" clId="{1F633232-71D4-F04C-A177-6162267FF994}" dt="2021-03-29T12:28:05.195" v="209" actId="26606"/>
          <ac:spMkLst>
            <pc:docMk/>
            <pc:sldMk cId="2327134281" sldId="408"/>
            <ac:spMk id="13" creationId="{6B6E033A-DB2E-49B8-B600-B38E0C280263}"/>
          </ac:spMkLst>
        </pc:spChg>
      </pc:sldChg>
      <pc:sldChg chg="addSp delSp modSp del mod chgLayout">
        <pc:chgData name="Martin Schedlbauer" userId="99666baf021553f1" providerId="LiveId" clId="{1F633232-71D4-F04C-A177-6162267FF994}" dt="2021-03-29T12:31:56.920" v="241" actId="2696"/>
        <pc:sldMkLst>
          <pc:docMk/>
          <pc:sldMk cId="4205544750" sldId="409"/>
        </pc:sldMkLst>
        <pc:spChg chg="mod ord">
          <ac:chgData name="Martin Schedlbauer" userId="99666baf021553f1" providerId="LiveId" clId="{1F633232-71D4-F04C-A177-6162267FF994}" dt="2021-03-29T12:19:18.066" v="81" actId="6264"/>
          <ac:spMkLst>
            <pc:docMk/>
            <pc:sldMk cId="4205544750" sldId="409"/>
            <ac:spMk id="2" creationId="{00000000-0000-0000-0000-000000000000}"/>
          </ac:spMkLst>
        </pc:spChg>
        <pc:spChg chg="mod ord">
          <ac:chgData name="Martin Schedlbauer" userId="99666baf021553f1" providerId="LiveId" clId="{1F633232-71D4-F04C-A177-6162267FF994}" dt="2021-03-29T12:19:18.066" v="81" actId="6264"/>
          <ac:spMkLst>
            <pc:docMk/>
            <pc:sldMk cId="4205544750" sldId="409"/>
            <ac:spMk id="3" creationId="{00000000-0000-0000-0000-000000000000}"/>
          </ac:spMkLst>
        </pc:spChg>
        <pc:spChg chg="del mod ord">
          <ac:chgData name="Martin Schedlbauer" userId="99666baf021553f1" providerId="LiveId" clId="{1F633232-71D4-F04C-A177-6162267FF994}" dt="2021-03-29T12:23:57.027" v="161"/>
          <ac:spMkLst>
            <pc:docMk/>
            <pc:sldMk cId="4205544750" sldId="409"/>
            <ac:spMk id="4" creationId="{00000000-0000-0000-0000-000000000000}"/>
          </ac:spMkLst>
        </pc:spChg>
        <pc:spChg chg="del mod ord">
          <ac:chgData name="Martin Schedlbauer" userId="99666baf021553f1" providerId="LiveId" clId="{1F633232-71D4-F04C-A177-6162267FF994}" dt="2021-03-29T12:23:57.027" v="161"/>
          <ac:spMkLst>
            <pc:docMk/>
            <pc:sldMk cId="4205544750" sldId="409"/>
            <ac:spMk id="5" creationId="{00000000-0000-0000-0000-000000000000}"/>
          </ac:spMkLst>
        </pc:spChg>
        <pc:spChg chg="del mod ord">
          <ac:chgData name="Martin Schedlbauer" userId="99666baf021553f1" providerId="LiveId" clId="{1F633232-71D4-F04C-A177-6162267FF994}" dt="2021-03-29T12:23:57.027" v="161"/>
          <ac:spMkLst>
            <pc:docMk/>
            <pc:sldMk cId="4205544750" sldId="409"/>
            <ac:spMk id="6" creationId="{00000000-0000-0000-0000-000000000000}"/>
          </ac:spMkLst>
        </pc:spChg>
        <pc:spChg chg="add del mod">
          <ac:chgData name="Martin Schedlbauer" userId="99666baf021553f1" providerId="LiveId" clId="{1F633232-71D4-F04C-A177-6162267FF994}" dt="2021-03-29T12:19:18.066" v="81" actId="6264"/>
          <ac:spMkLst>
            <pc:docMk/>
            <pc:sldMk cId="4205544750" sldId="409"/>
            <ac:spMk id="7" creationId="{4E4F0E93-BB10-7842-82BC-DCF187A4B511}"/>
          </ac:spMkLst>
        </pc:spChg>
        <pc:spChg chg="add del mod">
          <ac:chgData name="Martin Schedlbauer" userId="99666baf021553f1" providerId="LiveId" clId="{1F633232-71D4-F04C-A177-6162267FF994}" dt="2021-03-29T12:19:18.066" v="81" actId="6264"/>
          <ac:spMkLst>
            <pc:docMk/>
            <pc:sldMk cId="4205544750" sldId="409"/>
            <ac:spMk id="8" creationId="{3FE1190C-101A-9D4F-9D66-39F173FE2069}"/>
          </ac:spMkLst>
        </pc:spChg>
        <pc:spChg chg="add del mod">
          <ac:chgData name="Martin Schedlbauer" userId="99666baf021553f1" providerId="LiveId" clId="{1F633232-71D4-F04C-A177-6162267FF994}" dt="2021-03-29T12:19:18.066" v="81" actId="6264"/>
          <ac:spMkLst>
            <pc:docMk/>
            <pc:sldMk cId="4205544750" sldId="409"/>
            <ac:spMk id="9" creationId="{6D240920-3276-994B-8389-B53808730D45}"/>
          </ac:spMkLst>
        </pc:spChg>
        <pc:spChg chg="add del mod">
          <ac:chgData name="Martin Schedlbauer" userId="99666baf021553f1" providerId="LiveId" clId="{1F633232-71D4-F04C-A177-6162267FF994}" dt="2021-03-29T12:19:18.066" v="81" actId="6264"/>
          <ac:spMkLst>
            <pc:docMk/>
            <pc:sldMk cId="4205544750" sldId="409"/>
            <ac:spMk id="10" creationId="{479E95C8-D60A-2544-B290-06949DC57499}"/>
          </ac:spMkLst>
        </pc:spChg>
        <pc:spChg chg="add del mod">
          <ac:chgData name="Martin Schedlbauer" userId="99666baf021553f1" providerId="LiveId" clId="{1F633232-71D4-F04C-A177-6162267FF994}" dt="2021-03-29T12:19:18.066" v="81" actId="6264"/>
          <ac:spMkLst>
            <pc:docMk/>
            <pc:sldMk cId="4205544750" sldId="409"/>
            <ac:spMk id="11" creationId="{C2BF664F-A701-4745-BD03-388432DD2A90}"/>
          </ac:spMkLst>
        </pc:spChg>
      </pc:sldChg>
      <pc:sldChg chg="addSp delSp modSp del mod chgLayout">
        <pc:chgData name="Martin Schedlbauer" userId="99666baf021553f1" providerId="LiveId" clId="{1F633232-71D4-F04C-A177-6162267FF994}" dt="2021-03-29T12:33:15.079" v="260" actId="2696"/>
        <pc:sldMkLst>
          <pc:docMk/>
          <pc:sldMk cId="239146375" sldId="410"/>
        </pc:sldMkLst>
        <pc:spChg chg="mod ord">
          <ac:chgData name="Martin Schedlbauer" userId="99666baf021553f1" providerId="LiveId" clId="{1F633232-71D4-F04C-A177-6162267FF994}" dt="2021-03-29T12:19:18.066" v="81" actId="6264"/>
          <ac:spMkLst>
            <pc:docMk/>
            <pc:sldMk cId="239146375" sldId="410"/>
            <ac:spMk id="2" creationId="{00000000-0000-0000-0000-000000000000}"/>
          </ac:spMkLst>
        </pc:spChg>
        <pc:spChg chg="mod ord">
          <ac:chgData name="Martin Schedlbauer" userId="99666baf021553f1" providerId="LiveId" clId="{1F633232-71D4-F04C-A177-6162267FF994}" dt="2021-03-29T12:19:18.066" v="81" actId="6264"/>
          <ac:spMkLst>
            <pc:docMk/>
            <pc:sldMk cId="239146375" sldId="410"/>
            <ac:spMk id="3" creationId="{00000000-0000-0000-0000-000000000000}"/>
          </ac:spMkLst>
        </pc:spChg>
        <pc:spChg chg="del mod ord">
          <ac:chgData name="Martin Schedlbauer" userId="99666baf021553f1" providerId="LiveId" clId="{1F633232-71D4-F04C-A177-6162267FF994}" dt="2021-03-29T12:23:57.027" v="161"/>
          <ac:spMkLst>
            <pc:docMk/>
            <pc:sldMk cId="239146375" sldId="410"/>
            <ac:spMk id="4" creationId="{00000000-0000-0000-0000-000000000000}"/>
          </ac:spMkLst>
        </pc:spChg>
        <pc:spChg chg="del mod ord">
          <ac:chgData name="Martin Schedlbauer" userId="99666baf021553f1" providerId="LiveId" clId="{1F633232-71D4-F04C-A177-6162267FF994}" dt="2021-03-29T12:23:57.027" v="161"/>
          <ac:spMkLst>
            <pc:docMk/>
            <pc:sldMk cId="239146375" sldId="410"/>
            <ac:spMk id="5" creationId="{00000000-0000-0000-0000-000000000000}"/>
          </ac:spMkLst>
        </pc:spChg>
        <pc:spChg chg="del mod ord">
          <ac:chgData name="Martin Schedlbauer" userId="99666baf021553f1" providerId="LiveId" clId="{1F633232-71D4-F04C-A177-6162267FF994}" dt="2021-03-29T12:23:57.027" v="161"/>
          <ac:spMkLst>
            <pc:docMk/>
            <pc:sldMk cId="239146375" sldId="410"/>
            <ac:spMk id="6" creationId="{00000000-0000-0000-0000-000000000000}"/>
          </ac:spMkLst>
        </pc:spChg>
        <pc:spChg chg="add del mod">
          <ac:chgData name="Martin Schedlbauer" userId="99666baf021553f1" providerId="LiveId" clId="{1F633232-71D4-F04C-A177-6162267FF994}" dt="2021-03-29T12:19:18.066" v="81" actId="6264"/>
          <ac:spMkLst>
            <pc:docMk/>
            <pc:sldMk cId="239146375" sldId="410"/>
            <ac:spMk id="7" creationId="{32BD522F-8ECF-E246-BB8A-A2DDD4F79EA7}"/>
          </ac:spMkLst>
        </pc:spChg>
        <pc:spChg chg="add del mod">
          <ac:chgData name="Martin Schedlbauer" userId="99666baf021553f1" providerId="LiveId" clId="{1F633232-71D4-F04C-A177-6162267FF994}" dt="2021-03-29T12:19:18.066" v="81" actId="6264"/>
          <ac:spMkLst>
            <pc:docMk/>
            <pc:sldMk cId="239146375" sldId="410"/>
            <ac:spMk id="8" creationId="{3A83212D-7407-5146-AD15-032651584605}"/>
          </ac:spMkLst>
        </pc:spChg>
        <pc:spChg chg="add del mod">
          <ac:chgData name="Martin Schedlbauer" userId="99666baf021553f1" providerId="LiveId" clId="{1F633232-71D4-F04C-A177-6162267FF994}" dt="2021-03-29T12:19:18.066" v="81" actId="6264"/>
          <ac:spMkLst>
            <pc:docMk/>
            <pc:sldMk cId="239146375" sldId="410"/>
            <ac:spMk id="9" creationId="{BF40CC19-E01C-4A4A-8EBD-D404EEB88387}"/>
          </ac:spMkLst>
        </pc:spChg>
        <pc:spChg chg="add del mod">
          <ac:chgData name="Martin Schedlbauer" userId="99666baf021553f1" providerId="LiveId" clId="{1F633232-71D4-F04C-A177-6162267FF994}" dt="2021-03-29T12:19:18.066" v="81" actId="6264"/>
          <ac:spMkLst>
            <pc:docMk/>
            <pc:sldMk cId="239146375" sldId="410"/>
            <ac:spMk id="10" creationId="{41ABF362-9026-8E4C-8B1C-F80647FF8F18}"/>
          </ac:spMkLst>
        </pc:spChg>
        <pc:spChg chg="add del mod">
          <ac:chgData name="Martin Schedlbauer" userId="99666baf021553f1" providerId="LiveId" clId="{1F633232-71D4-F04C-A177-6162267FF994}" dt="2021-03-29T12:19:18.066" v="81" actId="6264"/>
          <ac:spMkLst>
            <pc:docMk/>
            <pc:sldMk cId="239146375" sldId="410"/>
            <ac:spMk id="11" creationId="{41DD3B27-FDBE-9248-8C55-9E7540052650}"/>
          </ac:spMkLst>
        </pc:spChg>
      </pc:sldChg>
      <pc:sldChg chg="addSp delSp modSp del mod setBg chgLayout">
        <pc:chgData name="Martin Schedlbauer" userId="99666baf021553f1" providerId="LiveId" clId="{1F633232-71D4-F04C-A177-6162267FF994}" dt="2021-03-30T00:20:46.560" v="411" actId="2696"/>
        <pc:sldMkLst>
          <pc:docMk/>
          <pc:sldMk cId="831074686" sldId="411"/>
        </pc:sldMkLst>
        <pc:spChg chg="mod ord">
          <ac:chgData name="Martin Schedlbauer" userId="99666baf021553f1" providerId="LiveId" clId="{1F633232-71D4-F04C-A177-6162267FF994}" dt="2021-03-29T12:34:39.270" v="266" actId="26606"/>
          <ac:spMkLst>
            <pc:docMk/>
            <pc:sldMk cId="831074686" sldId="411"/>
            <ac:spMk id="2" creationId="{00000000-0000-0000-0000-000000000000}"/>
          </ac:spMkLst>
        </pc:spChg>
        <pc:spChg chg="mod ord">
          <ac:chgData name="Martin Schedlbauer" userId="99666baf021553f1" providerId="LiveId" clId="{1F633232-71D4-F04C-A177-6162267FF994}" dt="2021-03-29T12:35:15.199" v="279" actId="27636"/>
          <ac:spMkLst>
            <pc:docMk/>
            <pc:sldMk cId="831074686" sldId="411"/>
            <ac:spMk id="3" creationId="{00000000-0000-0000-0000-000000000000}"/>
          </ac:spMkLst>
        </pc:spChg>
        <pc:spChg chg="del mod ord">
          <ac:chgData name="Martin Schedlbauer" userId="99666baf021553f1" providerId="LiveId" clId="{1F633232-71D4-F04C-A177-6162267FF994}" dt="2021-03-29T12:23:57.027" v="161"/>
          <ac:spMkLst>
            <pc:docMk/>
            <pc:sldMk cId="831074686" sldId="411"/>
            <ac:spMk id="4" creationId="{00000000-0000-0000-0000-000000000000}"/>
          </ac:spMkLst>
        </pc:spChg>
        <pc:spChg chg="del mod ord">
          <ac:chgData name="Martin Schedlbauer" userId="99666baf021553f1" providerId="LiveId" clId="{1F633232-71D4-F04C-A177-6162267FF994}" dt="2021-03-29T12:23:57.027" v="161"/>
          <ac:spMkLst>
            <pc:docMk/>
            <pc:sldMk cId="831074686" sldId="411"/>
            <ac:spMk id="5" creationId="{00000000-0000-0000-0000-000000000000}"/>
          </ac:spMkLst>
        </pc:spChg>
        <pc:spChg chg="del mod ord">
          <ac:chgData name="Martin Schedlbauer" userId="99666baf021553f1" providerId="LiveId" clId="{1F633232-71D4-F04C-A177-6162267FF994}" dt="2021-03-29T12:23:57.027" v="161"/>
          <ac:spMkLst>
            <pc:docMk/>
            <pc:sldMk cId="831074686" sldId="411"/>
            <ac:spMk id="6" creationId="{00000000-0000-0000-0000-000000000000}"/>
          </ac:spMkLst>
        </pc:spChg>
        <pc:spChg chg="add del mod">
          <ac:chgData name="Martin Schedlbauer" userId="99666baf021553f1" providerId="LiveId" clId="{1F633232-71D4-F04C-A177-6162267FF994}" dt="2021-03-29T12:19:18.066" v="81" actId="6264"/>
          <ac:spMkLst>
            <pc:docMk/>
            <pc:sldMk cId="831074686" sldId="411"/>
            <ac:spMk id="7" creationId="{173A74FD-94BC-7A4B-A185-1CEC7B3678F9}"/>
          </ac:spMkLst>
        </pc:spChg>
        <pc:spChg chg="add del mod">
          <ac:chgData name="Martin Schedlbauer" userId="99666baf021553f1" providerId="LiveId" clId="{1F633232-71D4-F04C-A177-6162267FF994}" dt="2021-03-29T12:19:18.066" v="81" actId="6264"/>
          <ac:spMkLst>
            <pc:docMk/>
            <pc:sldMk cId="831074686" sldId="411"/>
            <ac:spMk id="8" creationId="{CF66D77B-A1EA-7D4B-B67F-CFD2F276FE0F}"/>
          </ac:spMkLst>
        </pc:spChg>
        <pc:spChg chg="add del mod">
          <ac:chgData name="Martin Schedlbauer" userId="99666baf021553f1" providerId="LiveId" clId="{1F633232-71D4-F04C-A177-6162267FF994}" dt="2021-03-29T12:19:18.066" v="81" actId="6264"/>
          <ac:spMkLst>
            <pc:docMk/>
            <pc:sldMk cId="831074686" sldId="411"/>
            <ac:spMk id="9" creationId="{8EC64E11-8CE6-1A46-860C-A6EC422DB3FD}"/>
          </ac:spMkLst>
        </pc:spChg>
        <pc:spChg chg="add del mod">
          <ac:chgData name="Martin Schedlbauer" userId="99666baf021553f1" providerId="LiveId" clId="{1F633232-71D4-F04C-A177-6162267FF994}" dt="2021-03-29T12:19:18.066" v="81" actId="6264"/>
          <ac:spMkLst>
            <pc:docMk/>
            <pc:sldMk cId="831074686" sldId="411"/>
            <ac:spMk id="10" creationId="{DA131574-12AC-E449-A6C8-9F0120785040}"/>
          </ac:spMkLst>
        </pc:spChg>
        <pc:spChg chg="add del mod">
          <ac:chgData name="Martin Schedlbauer" userId="99666baf021553f1" providerId="LiveId" clId="{1F633232-71D4-F04C-A177-6162267FF994}" dt="2021-03-29T12:19:18.066" v="81" actId="6264"/>
          <ac:spMkLst>
            <pc:docMk/>
            <pc:sldMk cId="831074686" sldId="411"/>
            <ac:spMk id="11" creationId="{E3FFEDBD-A99C-864F-AEFE-372B1AFA17BD}"/>
          </ac:spMkLst>
        </pc:spChg>
        <pc:spChg chg="add">
          <ac:chgData name="Martin Schedlbauer" userId="99666baf021553f1" providerId="LiveId" clId="{1F633232-71D4-F04C-A177-6162267FF994}" dt="2021-03-29T12:34:39.270" v="266" actId="26606"/>
          <ac:spMkLst>
            <pc:docMk/>
            <pc:sldMk cId="831074686" sldId="411"/>
            <ac:spMk id="12" creationId="{CD9FE4EF-C4D8-49A0-B2FF-81D8DB7D8A24}"/>
          </ac:spMkLst>
        </pc:spChg>
        <pc:spChg chg="add">
          <ac:chgData name="Martin Schedlbauer" userId="99666baf021553f1" providerId="LiveId" clId="{1F633232-71D4-F04C-A177-6162267FF994}" dt="2021-03-29T12:34:39.270" v="266" actId="26606"/>
          <ac:spMkLst>
            <pc:docMk/>
            <pc:sldMk cId="831074686" sldId="411"/>
            <ac:spMk id="13" creationId="{09588DA8-065E-4F6F-8EFD-43104AB2E0CF}"/>
          </ac:spMkLst>
        </pc:spChg>
        <pc:spChg chg="add">
          <ac:chgData name="Martin Schedlbauer" userId="99666baf021553f1" providerId="LiveId" clId="{1F633232-71D4-F04C-A177-6162267FF994}" dt="2021-03-29T12:34:39.270" v="266" actId="26606"/>
          <ac:spMkLst>
            <pc:docMk/>
            <pc:sldMk cId="831074686" sldId="411"/>
            <ac:spMk id="14" creationId="{4300840D-0A0B-4512-BACA-B439D5B9C57C}"/>
          </ac:spMkLst>
        </pc:spChg>
        <pc:spChg chg="add">
          <ac:chgData name="Martin Schedlbauer" userId="99666baf021553f1" providerId="LiveId" clId="{1F633232-71D4-F04C-A177-6162267FF994}" dt="2021-03-29T12:34:39.270" v="266" actId="26606"/>
          <ac:spMkLst>
            <pc:docMk/>
            <pc:sldMk cId="831074686" sldId="411"/>
            <ac:spMk id="15" creationId="{C4285719-470E-454C-AF62-8323075F1F5B}"/>
          </ac:spMkLst>
        </pc:spChg>
        <pc:spChg chg="add">
          <ac:chgData name="Martin Schedlbauer" userId="99666baf021553f1" providerId="LiveId" clId="{1F633232-71D4-F04C-A177-6162267FF994}" dt="2021-03-29T12:34:39.270" v="266" actId="26606"/>
          <ac:spMkLst>
            <pc:docMk/>
            <pc:sldMk cId="831074686" sldId="411"/>
            <ac:spMk id="16" creationId="{D2B78728-A580-49A7-84F9-6EF6F583ADE0}"/>
          </ac:spMkLst>
        </pc:spChg>
        <pc:spChg chg="add">
          <ac:chgData name="Martin Schedlbauer" userId="99666baf021553f1" providerId="LiveId" clId="{1F633232-71D4-F04C-A177-6162267FF994}" dt="2021-03-29T12:34:39.270" v="266" actId="26606"/>
          <ac:spMkLst>
            <pc:docMk/>
            <pc:sldMk cId="831074686" sldId="411"/>
            <ac:spMk id="18" creationId="{38FAA1A1-D861-433F-88FA-1E9D6FD31D11}"/>
          </ac:spMkLst>
        </pc:spChg>
        <pc:spChg chg="add">
          <ac:chgData name="Martin Schedlbauer" userId="99666baf021553f1" providerId="LiveId" clId="{1F633232-71D4-F04C-A177-6162267FF994}" dt="2021-03-29T12:34:39.270" v="266" actId="26606"/>
          <ac:spMkLst>
            <pc:docMk/>
            <pc:sldMk cId="831074686" sldId="411"/>
            <ac:spMk id="20" creationId="{8D71EDA1-87BF-4D5D-AB79-F346FD19278A}"/>
          </ac:spMkLst>
        </pc:spChg>
      </pc:sldChg>
      <pc:sldChg chg="addSp delSp modSp mod setBg chgLayout">
        <pc:chgData name="Martin Schedlbauer" userId="99666baf021553f1" providerId="LiveId" clId="{1F633232-71D4-F04C-A177-6162267FF994}" dt="2021-03-29T12:36:21.592" v="294" actId="20577"/>
        <pc:sldMkLst>
          <pc:docMk/>
          <pc:sldMk cId="3569875956" sldId="412"/>
        </pc:sldMkLst>
        <pc:spChg chg="mod ord">
          <ac:chgData name="Martin Schedlbauer" userId="99666baf021553f1" providerId="LiveId" clId="{1F633232-71D4-F04C-A177-6162267FF994}" dt="2021-03-29T12:35:30.532" v="280" actId="26606"/>
          <ac:spMkLst>
            <pc:docMk/>
            <pc:sldMk cId="3569875956" sldId="412"/>
            <ac:spMk id="2" creationId="{00000000-0000-0000-0000-000000000000}"/>
          </ac:spMkLst>
        </pc:spChg>
        <pc:spChg chg="mod ord">
          <ac:chgData name="Martin Schedlbauer" userId="99666baf021553f1" providerId="LiveId" clId="{1F633232-71D4-F04C-A177-6162267FF994}" dt="2021-03-29T12:36:21.592" v="294" actId="20577"/>
          <ac:spMkLst>
            <pc:docMk/>
            <pc:sldMk cId="3569875956" sldId="412"/>
            <ac:spMk id="3" creationId="{00000000-0000-0000-0000-000000000000}"/>
          </ac:spMkLst>
        </pc:spChg>
        <pc:spChg chg="del mod ord">
          <ac:chgData name="Martin Schedlbauer" userId="99666baf021553f1" providerId="LiveId" clId="{1F633232-71D4-F04C-A177-6162267FF994}" dt="2021-03-29T12:23:57.027" v="161"/>
          <ac:spMkLst>
            <pc:docMk/>
            <pc:sldMk cId="3569875956" sldId="412"/>
            <ac:spMk id="4" creationId="{00000000-0000-0000-0000-000000000000}"/>
          </ac:spMkLst>
        </pc:spChg>
        <pc:spChg chg="del mod ord">
          <ac:chgData name="Martin Schedlbauer" userId="99666baf021553f1" providerId="LiveId" clId="{1F633232-71D4-F04C-A177-6162267FF994}" dt="2021-03-29T12:23:57.027" v="161"/>
          <ac:spMkLst>
            <pc:docMk/>
            <pc:sldMk cId="3569875956" sldId="412"/>
            <ac:spMk id="5" creationId="{00000000-0000-0000-0000-000000000000}"/>
          </ac:spMkLst>
        </pc:spChg>
        <pc:spChg chg="del mod ord">
          <ac:chgData name="Martin Schedlbauer" userId="99666baf021553f1" providerId="LiveId" clId="{1F633232-71D4-F04C-A177-6162267FF994}" dt="2021-03-29T12:23:57.027" v="161"/>
          <ac:spMkLst>
            <pc:docMk/>
            <pc:sldMk cId="3569875956" sldId="412"/>
            <ac:spMk id="6" creationId="{00000000-0000-0000-0000-000000000000}"/>
          </ac:spMkLst>
        </pc:spChg>
        <pc:spChg chg="add del mod">
          <ac:chgData name="Martin Schedlbauer" userId="99666baf021553f1" providerId="LiveId" clId="{1F633232-71D4-F04C-A177-6162267FF994}" dt="2021-03-29T12:19:18.066" v="81" actId="6264"/>
          <ac:spMkLst>
            <pc:docMk/>
            <pc:sldMk cId="3569875956" sldId="412"/>
            <ac:spMk id="7" creationId="{4FD83293-EA0E-7649-A342-154BAEE68362}"/>
          </ac:spMkLst>
        </pc:spChg>
        <pc:spChg chg="add del mod">
          <ac:chgData name="Martin Schedlbauer" userId="99666baf021553f1" providerId="LiveId" clId="{1F633232-71D4-F04C-A177-6162267FF994}" dt="2021-03-29T12:19:18.066" v="81" actId="6264"/>
          <ac:spMkLst>
            <pc:docMk/>
            <pc:sldMk cId="3569875956" sldId="412"/>
            <ac:spMk id="8" creationId="{64FCBA29-A625-0A4D-96E1-CD5CFF3E8FE8}"/>
          </ac:spMkLst>
        </pc:spChg>
        <pc:spChg chg="add del mod">
          <ac:chgData name="Martin Schedlbauer" userId="99666baf021553f1" providerId="LiveId" clId="{1F633232-71D4-F04C-A177-6162267FF994}" dt="2021-03-29T12:19:18.066" v="81" actId="6264"/>
          <ac:spMkLst>
            <pc:docMk/>
            <pc:sldMk cId="3569875956" sldId="412"/>
            <ac:spMk id="9" creationId="{547ACADD-361E-6F4F-9B7E-67C054228255}"/>
          </ac:spMkLst>
        </pc:spChg>
        <pc:spChg chg="add del mod">
          <ac:chgData name="Martin Schedlbauer" userId="99666baf021553f1" providerId="LiveId" clId="{1F633232-71D4-F04C-A177-6162267FF994}" dt="2021-03-29T12:19:18.066" v="81" actId="6264"/>
          <ac:spMkLst>
            <pc:docMk/>
            <pc:sldMk cId="3569875956" sldId="412"/>
            <ac:spMk id="10" creationId="{1A0AC267-67C2-9141-8BAB-9F8F0782E88F}"/>
          </ac:spMkLst>
        </pc:spChg>
        <pc:spChg chg="add del mod">
          <ac:chgData name="Martin Schedlbauer" userId="99666baf021553f1" providerId="LiveId" clId="{1F633232-71D4-F04C-A177-6162267FF994}" dt="2021-03-29T12:19:18.066" v="81" actId="6264"/>
          <ac:spMkLst>
            <pc:docMk/>
            <pc:sldMk cId="3569875956" sldId="412"/>
            <ac:spMk id="11" creationId="{B35807FC-19C5-A84A-9B69-B25AE9348FF8}"/>
          </ac:spMkLst>
        </pc:spChg>
        <pc:spChg chg="add">
          <ac:chgData name="Martin Schedlbauer" userId="99666baf021553f1" providerId="LiveId" clId="{1F633232-71D4-F04C-A177-6162267FF994}" dt="2021-03-29T12:35:30.532" v="280" actId="26606"/>
          <ac:spMkLst>
            <pc:docMk/>
            <pc:sldMk cId="3569875956" sldId="412"/>
            <ac:spMk id="12" creationId="{777A147A-9ED8-46B4-8660-1B3C2AA880B5}"/>
          </ac:spMkLst>
        </pc:spChg>
        <pc:spChg chg="add">
          <ac:chgData name="Martin Schedlbauer" userId="99666baf021553f1" providerId="LiveId" clId="{1F633232-71D4-F04C-A177-6162267FF994}" dt="2021-03-29T12:35:30.532" v="280" actId="26606"/>
          <ac:spMkLst>
            <pc:docMk/>
            <pc:sldMk cId="3569875956" sldId="412"/>
            <ac:spMk id="13" creationId="{5D6C15A0-C087-4593-8414-2B4EC1CDC3DE}"/>
          </ac:spMkLst>
        </pc:spChg>
      </pc:sldChg>
      <pc:sldChg chg="addSp delSp modSp del mod chgLayout">
        <pc:chgData name="Martin Schedlbauer" userId="99666baf021553f1" providerId="LiveId" clId="{1F633232-71D4-F04C-A177-6162267FF994}" dt="2021-03-30T00:20:42.450" v="410" actId="2696"/>
        <pc:sldMkLst>
          <pc:docMk/>
          <pc:sldMk cId="1067244710" sldId="413"/>
        </pc:sldMkLst>
        <pc:spChg chg="mod ord">
          <ac:chgData name="Martin Schedlbauer" userId="99666baf021553f1" providerId="LiveId" clId="{1F633232-71D4-F04C-A177-6162267FF994}" dt="2021-03-29T12:19:18.066" v="81" actId="6264"/>
          <ac:spMkLst>
            <pc:docMk/>
            <pc:sldMk cId="1067244710" sldId="413"/>
            <ac:spMk id="2" creationId="{00000000-0000-0000-0000-000000000000}"/>
          </ac:spMkLst>
        </pc:spChg>
        <pc:spChg chg="mod ord">
          <ac:chgData name="Martin Schedlbauer" userId="99666baf021553f1" providerId="LiveId" clId="{1F633232-71D4-F04C-A177-6162267FF994}" dt="2021-03-29T12:19:18.066" v="81" actId="6264"/>
          <ac:spMkLst>
            <pc:docMk/>
            <pc:sldMk cId="1067244710" sldId="413"/>
            <ac:spMk id="3" creationId="{00000000-0000-0000-0000-000000000000}"/>
          </ac:spMkLst>
        </pc:spChg>
        <pc:spChg chg="del mod ord">
          <ac:chgData name="Martin Schedlbauer" userId="99666baf021553f1" providerId="LiveId" clId="{1F633232-71D4-F04C-A177-6162267FF994}" dt="2021-03-29T12:23:57.027" v="161"/>
          <ac:spMkLst>
            <pc:docMk/>
            <pc:sldMk cId="1067244710" sldId="413"/>
            <ac:spMk id="4" creationId="{00000000-0000-0000-0000-000000000000}"/>
          </ac:spMkLst>
        </pc:spChg>
        <pc:spChg chg="del mod ord">
          <ac:chgData name="Martin Schedlbauer" userId="99666baf021553f1" providerId="LiveId" clId="{1F633232-71D4-F04C-A177-6162267FF994}" dt="2021-03-29T12:23:57.027" v="161"/>
          <ac:spMkLst>
            <pc:docMk/>
            <pc:sldMk cId="1067244710" sldId="413"/>
            <ac:spMk id="5" creationId="{00000000-0000-0000-0000-000000000000}"/>
          </ac:spMkLst>
        </pc:spChg>
        <pc:spChg chg="del mod ord">
          <ac:chgData name="Martin Schedlbauer" userId="99666baf021553f1" providerId="LiveId" clId="{1F633232-71D4-F04C-A177-6162267FF994}" dt="2021-03-29T12:23:57.027" v="161"/>
          <ac:spMkLst>
            <pc:docMk/>
            <pc:sldMk cId="1067244710" sldId="413"/>
            <ac:spMk id="6" creationId="{00000000-0000-0000-0000-000000000000}"/>
          </ac:spMkLst>
        </pc:spChg>
        <pc:spChg chg="add del mod">
          <ac:chgData name="Martin Schedlbauer" userId="99666baf021553f1" providerId="LiveId" clId="{1F633232-71D4-F04C-A177-6162267FF994}" dt="2021-03-29T12:19:18.066" v="81" actId="6264"/>
          <ac:spMkLst>
            <pc:docMk/>
            <pc:sldMk cId="1067244710" sldId="413"/>
            <ac:spMk id="7" creationId="{22B34D4A-F586-6A4D-8FC4-9D7E71AAFFF9}"/>
          </ac:spMkLst>
        </pc:spChg>
        <pc:spChg chg="add del mod">
          <ac:chgData name="Martin Schedlbauer" userId="99666baf021553f1" providerId="LiveId" clId="{1F633232-71D4-F04C-A177-6162267FF994}" dt="2021-03-29T12:19:18.066" v="81" actId="6264"/>
          <ac:spMkLst>
            <pc:docMk/>
            <pc:sldMk cId="1067244710" sldId="413"/>
            <ac:spMk id="8" creationId="{6431FA4D-2513-E84A-8562-FEFBD3407803}"/>
          </ac:spMkLst>
        </pc:spChg>
        <pc:spChg chg="add del mod">
          <ac:chgData name="Martin Schedlbauer" userId="99666baf021553f1" providerId="LiveId" clId="{1F633232-71D4-F04C-A177-6162267FF994}" dt="2021-03-29T12:19:18.066" v="81" actId="6264"/>
          <ac:spMkLst>
            <pc:docMk/>
            <pc:sldMk cId="1067244710" sldId="413"/>
            <ac:spMk id="9" creationId="{C78CB943-D2E0-8B4A-9D16-CE1ED44B08BA}"/>
          </ac:spMkLst>
        </pc:spChg>
        <pc:spChg chg="add del mod">
          <ac:chgData name="Martin Schedlbauer" userId="99666baf021553f1" providerId="LiveId" clId="{1F633232-71D4-F04C-A177-6162267FF994}" dt="2021-03-29T12:19:18.066" v="81" actId="6264"/>
          <ac:spMkLst>
            <pc:docMk/>
            <pc:sldMk cId="1067244710" sldId="413"/>
            <ac:spMk id="10" creationId="{35ACBE15-C6F6-914C-8656-4E169EAF41AB}"/>
          </ac:spMkLst>
        </pc:spChg>
        <pc:spChg chg="add del mod">
          <ac:chgData name="Martin Schedlbauer" userId="99666baf021553f1" providerId="LiveId" clId="{1F633232-71D4-F04C-A177-6162267FF994}" dt="2021-03-29T12:19:18.066" v="81" actId="6264"/>
          <ac:spMkLst>
            <pc:docMk/>
            <pc:sldMk cId="1067244710" sldId="413"/>
            <ac:spMk id="11" creationId="{6A1B4938-105F-5941-8916-EDCAFA5FB1C8}"/>
          </ac:spMkLst>
        </pc:spChg>
      </pc:sldChg>
      <pc:sldChg chg="addSp delSp modSp add mod setBg">
        <pc:chgData name="Martin Schedlbauer" userId="99666baf021553f1" providerId="LiveId" clId="{1F633232-71D4-F04C-A177-6162267FF994}" dt="2021-03-29T12:31:52.580" v="240" actId="33524"/>
        <pc:sldMkLst>
          <pc:docMk/>
          <pc:sldMk cId="2452969958" sldId="414"/>
        </pc:sldMkLst>
        <pc:spChg chg="mod">
          <ac:chgData name="Martin Schedlbauer" userId="99666baf021553f1" providerId="LiveId" clId="{1F633232-71D4-F04C-A177-6162267FF994}" dt="2021-03-29T12:28:33.505" v="218" actId="20577"/>
          <ac:spMkLst>
            <pc:docMk/>
            <pc:sldMk cId="2452969958" sldId="414"/>
            <ac:spMk id="2" creationId="{00000000-0000-0000-0000-000000000000}"/>
          </ac:spMkLst>
        </pc:spChg>
        <pc:spChg chg="mod">
          <ac:chgData name="Martin Schedlbauer" userId="99666baf021553f1" providerId="LiveId" clId="{1F633232-71D4-F04C-A177-6162267FF994}" dt="2021-03-29T12:31:52.580" v="240" actId="33524"/>
          <ac:spMkLst>
            <pc:docMk/>
            <pc:sldMk cId="2452969958" sldId="414"/>
            <ac:spMk id="3" creationId="{00000000-0000-0000-0000-000000000000}"/>
          </ac:spMkLst>
        </pc:spChg>
        <pc:picChg chg="add mod">
          <ac:chgData name="Martin Schedlbauer" userId="99666baf021553f1" providerId="LiveId" clId="{1F633232-71D4-F04C-A177-6162267FF994}" dt="2021-03-29T12:31:15.877" v="229" actId="207"/>
          <ac:picMkLst>
            <pc:docMk/>
            <pc:sldMk cId="2452969958" sldId="414"/>
            <ac:picMk id="5" creationId="{AEF6964A-B5B6-CD49-9496-99347993A903}"/>
          </ac:picMkLst>
        </pc:picChg>
        <pc:picChg chg="del">
          <ac:chgData name="Martin Schedlbauer" userId="99666baf021553f1" providerId="LiveId" clId="{1F633232-71D4-F04C-A177-6162267FF994}" dt="2021-03-29T12:31:01.828" v="227" actId="478"/>
          <ac:picMkLst>
            <pc:docMk/>
            <pc:sldMk cId="2452969958" sldId="414"/>
            <ac:picMk id="12" creationId="{4C2DF3A6-92D7-4DCF-A171-8549FBF0828A}"/>
          </ac:picMkLst>
        </pc:picChg>
      </pc:sldChg>
      <pc:sldChg chg="addSp delSp modSp add mod">
        <pc:chgData name="Martin Schedlbauer" userId="99666baf021553f1" providerId="LiveId" clId="{1F633232-71D4-F04C-A177-6162267FF994}" dt="2021-03-29T12:32:49.631" v="247" actId="207"/>
        <pc:sldMkLst>
          <pc:docMk/>
          <pc:sldMk cId="3083568141" sldId="415"/>
        </pc:sldMkLst>
        <pc:spChg chg="mod">
          <ac:chgData name="Martin Schedlbauer" userId="99666baf021553f1" providerId="LiveId" clId="{1F633232-71D4-F04C-A177-6162267FF994}" dt="2021-03-29T12:31:36.550" v="238" actId="20577"/>
          <ac:spMkLst>
            <pc:docMk/>
            <pc:sldMk cId="3083568141" sldId="415"/>
            <ac:spMk id="2" creationId="{00000000-0000-0000-0000-000000000000}"/>
          </ac:spMkLst>
        </pc:spChg>
        <pc:spChg chg="mod">
          <ac:chgData name="Martin Schedlbauer" userId="99666baf021553f1" providerId="LiveId" clId="{1F633232-71D4-F04C-A177-6162267FF994}" dt="2021-03-29T12:31:46.433" v="239"/>
          <ac:spMkLst>
            <pc:docMk/>
            <pc:sldMk cId="3083568141" sldId="415"/>
            <ac:spMk id="3" creationId="{00000000-0000-0000-0000-000000000000}"/>
          </ac:spMkLst>
        </pc:spChg>
        <pc:picChg chg="del">
          <ac:chgData name="Martin Schedlbauer" userId="99666baf021553f1" providerId="LiveId" clId="{1F633232-71D4-F04C-A177-6162267FF994}" dt="2021-03-29T12:32:28.302" v="244" actId="478"/>
          <ac:picMkLst>
            <pc:docMk/>
            <pc:sldMk cId="3083568141" sldId="415"/>
            <ac:picMk id="5" creationId="{AEF6964A-B5B6-CD49-9496-99347993A903}"/>
          </ac:picMkLst>
        </pc:picChg>
        <pc:picChg chg="add mod">
          <ac:chgData name="Martin Schedlbauer" userId="99666baf021553f1" providerId="LiveId" clId="{1F633232-71D4-F04C-A177-6162267FF994}" dt="2021-03-29T12:32:49.631" v="247" actId="207"/>
          <ac:picMkLst>
            <pc:docMk/>
            <pc:sldMk cId="3083568141" sldId="415"/>
            <ac:picMk id="6" creationId="{81E2596F-47B0-C346-846B-3F985F111A31}"/>
          </ac:picMkLst>
        </pc:picChg>
      </pc:sldChg>
      <pc:sldChg chg="addSp delSp modSp add mod">
        <pc:chgData name="Martin Schedlbauer" userId="99666baf021553f1" providerId="LiveId" clId="{1F633232-71D4-F04C-A177-6162267FF994}" dt="2021-03-29T12:34:14.160" v="265" actId="207"/>
        <pc:sldMkLst>
          <pc:docMk/>
          <pc:sldMk cId="1468154952" sldId="416"/>
        </pc:sldMkLst>
        <pc:spChg chg="mod">
          <ac:chgData name="Martin Schedlbauer" userId="99666baf021553f1" providerId="LiveId" clId="{1F633232-71D4-F04C-A177-6162267FF994}" dt="2021-03-29T12:33:03.883" v="258" actId="20577"/>
          <ac:spMkLst>
            <pc:docMk/>
            <pc:sldMk cId="1468154952" sldId="416"/>
            <ac:spMk id="2" creationId="{00000000-0000-0000-0000-000000000000}"/>
          </ac:spMkLst>
        </pc:spChg>
        <pc:spChg chg="mod">
          <ac:chgData name="Martin Schedlbauer" userId="99666baf021553f1" providerId="LiveId" clId="{1F633232-71D4-F04C-A177-6162267FF994}" dt="2021-03-29T12:33:25.122" v="261" actId="33524"/>
          <ac:spMkLst>
            <pc:docMk/>
            <pc:sldMk cId="1468154952" sldId="416"/>
            <ac:spMk id="3" creationId="{00000000-0000-0000-0000-000000000000}"/>
          </ac:spMkLst>
        </pc:spChg>
        <pc:picChg chg="add mod">
          <ac:chgData name="Martin Schedlbauer" userId="99666baf021553f1" providerId="LiveId" clId="{1F633232-71D4-F04C-A177-6162267FF994}" dt="2021-03-29T12:34:14.160" v="265" actId="207"/>
          <ac:picMkLst>
            <pc:docMk/>
            <pc:sldMk cId="1468154952" sldId="416"/>
            <ac:picMk id="5" creationId="{DB7F9C69-87D2-9648-9389-E47EE6D82C26}"/>
          </ac:picMkLst>
        </pc:picChg>
        <pc:picChg chg="del">
          <ac:chgData name="Martin Schedlbauer" userId="99666baf021553f1" providerId="LiveId" clId="{1F633232-71D4-F04C-A177-6162267FF994}" dt="2021-03-29T12:34:02.267" v="263" actId="478"/>
          <ac:picMkLst>
            <pc:docMk/>
            <pc:sldMk cId="1468154952" sldId="416"/>
            <ac:picMk id="6" creationId="{81E2596F-47B0-C346-846B-3F985F111A31}"/>
          </ac:picMkLst>
        </pc:picChg>
      </pc:sldChg>
      <pc:sldChg chg="add del">
        <pc:chgData name="Martin Schedlbauer" userId="99666baf021553f1" providerId="LiveId" clId="{1F633232-71D4-F04C-A177-6162267FF994}" dt="2021-03-30T00:20:03.108" v="405"/>
        <pc:sldMkLst>
          <pc:docMk/>
          <pc:sldMk cId="3198413325" sldId="417"/>
        </pc:sldMkLst>
      </pc:sldChg>
      <pc:sldChg chg="addSp delSp modSp add mod ord setBg delDesignElem">
        <pc:chgData name="Martin Schedlbauer" userId="99666baf021553f1" providerId="LiveId" clId="{1F633232-71D4-F04C-A177-6162267FF994}" dt="2021-04-02T15:09:50.485" v="527" actId="20577"/>
        <pc:sldMkLst>
          <pc:docMk/>
          <pc:sldMk cId="3544168170" sldId="417"/>
        </pc:sldMkLst>
        <pc:spChg chg="mod">
          <ac:chgData name="Martin Schedlbauer" userId="99666baf021553f1" providerId="LiveId" clId="{1F633232-71D4-F04C-A177-6162267FF994}" dt="2021-03-30T00:20:36.902" v="409" actId="26606"/>
          <ac:spMkLst>
            <pc:docMk/>
            <pc:sldMk cId="3544168170" sldId="417"/>
            <ac:spMk id="2" creationId="{00000000-0000-0000-0000-000000000000}"/>
          </ac:spMkLst>
        </pc:spChg>
        <pc:spChg chg="mod">
          <ac:chgData name="Martin Schedlbauer" userId="99666baf021553f1" providerId="LiveId" clId="{1F633232-71D4-F04C-A177-6162267FF994}" dt="2021-04-02T15:09:50.485" v="527" actId="20577"/>
          <ac:spMkLst>
            <pc:docMk/>
            <pc:sldMk cId="3544168170" sldId="417"/>
            <ac:spMk id="3" creationId="{00000000-0000-0000-0000-000000000000}"/>
          </ac:spMkLst>
        </pc:spChg>
        <pc:spChg chg="add">
          <ac:chgData name="Martin Schedlbauer" userId="99666baf021553f1" providerId="LiveId" clId="{1F633232-71D4-F04C-A177-6162267FF994}" dt="2021-03-30T00:20:36.902" v="409" actId="26606"/>
          <ac:spMkLst>
            <pc:docMk/>
            <pc:sldMk cId="3544168170" sldId="417"/>
            <ac:spMk id="5" creationId="{081E4A58-353D-44AE-B2FC-2A74E2E400F7}"/>
          </ac:spMkLst>
        </pc:spChg>
        <pc:spChg chg="add">
          <ac:chgData name="Martin Schedlbauer" userId="99666baf021553f1" providerId="LiveId" clId="{1F633232-71D4-F04C-A177-6162267FF994}" dt="2021-03-30T00:20:36.902" v="409" actId="26606"/>
          <ac:spMkLst>
            <pc:docMk/>
            <pc:sldMk cId="3544168170" sldId="417"/>
            <ac:spMk id="8" creationId="{389575E1-3389-451A-A5F7-27854C25C599}"/>
          </ac:spMkLst>
        </pc:spChg>
        <pc:spChg chg="add">
          <ac:chgData name="Martin Schedlbauer" userId="99666baf021553f1" providerId="LiveId" clId="{1F633232-71D4-F04C-A177-6162267FF994}" dt="2021-03-30T00:20:36.902" v="409" actId="26606"/>
          <ac:spMkLst>
            <pc:docMk/>
            <pc:sldMk cId="3544168170" sldId="417"/>
            <ac:spMk id="10" creationId="{A53CCC5C-D88E-40FB-B30B-23DCDBD01D37}"/>
          </ac:spMkLst>
        </pc:spChg>
        <pc:spChg chg="del">
          <ac:chgData name="Martin Schedlbauer" userId="99666baf021553f1" providerId="LiveId" clId="{1F633232-71D4-F04C-A177-6162267FF994}" dt="2021-03-30T00:20:06.689" v="407"/>
          <ac:spMkLst>
            <pc:docMk/>
            <pc:sldMk cId="3544168170" sldId="417"/>
            <ac:spMk id="12" creationId="{CD9FE4EF-C4D8-49A0-B2FF-81D8DB7D8A24}"/>
          </ac:spMkLst>
        </pc:spChg>
        <pc:spChg chg="del">
          <ac:chgData name="Martin Schedlbauer" userId="99666baf021553f1" providerId="LiveId" clId="{1F633232-71D4-F04C-A177-6162267FF994}" dt="2021-03-30T00:20:06.689" v="407"/>
          <ac:spMkLst>
            <pc:docMk/>
            <pc:sldMk cId="3544168170" sldId="417"/>
            <ac:spMk id="13" creationId="{09588DA8-065E-4F6F-8EFD-43104AB2E0CF}"/>
          </ac:spMkLst>
        </pc:spChg>
        <pc:spChg chg="del">
          <ac:chgData name="Martin Schedlbauer" userId="99666baf021553f1" providerId="LiveId" clId="{1F633232-71D4-F04C-A177-6162267FF994}" dt="2021-03-30T00:20:06.689" v="407"/>
          <ac:spMkLst>
            <pc:docMk/>
            <pc:sldMk cId="3544168170" sldId="417"/>
            <ac:spMk id="14" creationId="{4300840D-0A0B-4512-BACA-B439D5B9C57C}"/>
          </ac:spMkLst>
        </pc:spChg>
        <pc:spChg chg="del">
          <ac:chgData name="Martin Schedlbauer" userId="99666baf021553f1" providerId="LiveId" clId="{1F633232-71D4-F04C-A177-6162267FF994}" dt="2021-03-30T00:20:06.689" v="407"/>
          <ac:spMkLst>
            <pc:docMk/>
            <pc:sldMk cId="3544168170" sldId="417"/>
            <ac:spMk id="15" creationId="{C4285719-470E-454C-AF62-8323075F1F5B}"/>
          </ac:spMkLst>
        </pc:spChg>
        <pc:spChg chg="del">
          <ac:chgData name="Martin Schedlbauer" userId="99666baf021553f1" providerId="LiveId" clId="{1F633232-71D4-F04C-A177-6162267FF994}" dt="2021-03-30T00:20:06.689" v="407"/>
          <ac:spMkLst>
            <pc:docMk/>
            <pc:sldMk cId="3544168170" sldId="417"/>
            <ac:spMk id="16" creationId="{D2B78728-A580-49A7-84F9-6EF6F583ADE0}"/>
          </ac:spMkLst>
        </pc:spChg>
        <pc:spChg chg="del">
          <ac:chgData name="Martin Schedlbauer" userId="99666baf021553f1" providerId="LiveId" clId="{1F633232-71D4-F04C-A177-6162267FF994}" dt="2021-03-30T00:20:06.689" v="407"/>
          <ac:spMkLst>
            <pc:docMk/>
            <pc:sldMk cId="3544168170" sldId="417"/>
            <ac:spMk id="18" creationId="{38FAA1A1-D861-433F-88FA-1E9D6FD31D11}"/>
          </ac:spMkLst>
        </pc:spChg>
        <pc:spChg chg="del">
          <ac:chgData name="Martin Schedlbauer" userId="99666baf021553f1" providerId="LiveId" clId="{1F633232-71D4-F04C-A177-6162267FF994}" dt="2021-03-30T00:20:06.689" v="407"/>
          <ac:spMkLst>
            <pc:docMk/>
            <pc:sldMk cId="3544168170" sldId="417"/>
            <ac:spMk id="20" creationId="{8D71EDA1-87BF-4D5D-AB79-F346FD19278A}"/>
          </ac:spMkLst>
        </pc:spChg>
      </pc:sldChg>
      <pc:sldChg chg="addSp delSp modSp new mod modClrScheme chgLayout">
        <pc:chgData name="Martin Schedlbauer" userId="99666baf021553f1" providerId="LiveId" clId="{1F633232-71D4-F04C-A177-6162267FF994}" dt="2021-03-30T14:23:05.764" v="522" actId="1076"/>
        <pc:sldMkLst>
          <pc:docMk/>
          <pc:sldMk cId="444079909" sldId="418"/>
        </pc:sldMkLst>
        <pc:spChg chg="del mod ord">
          <ac:chgData name="Martin Schedlbauer" userId="99666baf021553f1" providerId="LiveId" clId="{1F633232-71D4-F04C-A177-6162267FF994}" dt="2021-03-30T14:15:57.582" v="415" actId="700"/>
          <ac:spMkLst>
            <pc:docMk/>
            <pc:sldMk cId="444079909" sldId="418"/>
            <ac:spMk id="2" creationId="{305FFB90-0246-5941-88B3-E2600E21E62F}"/>
          </ac:spMkLst>
        </pc:spChg>
        <pc:spChg chg="del mod ord">
          <ac:chgData name="Martin Schedlbauer" userId="99666baf021553f1" providerId="LiveId" clId="{1F633232-71D4-F04C-A177-6162267FF994}" dt="2021-03-30T14:15:57.582" v="415" actId="700"/>
          <ac:spMkLst>
            <pc:docMk/>
            <pc:sldMk cId="444079909" sldId="418"/>
            <ac:spMk id="3" creationId="{61498BEA-9182-044F-BAB3-A518A94441AD}"/>
          </ac:spMkLst>
        </pc:spChg>
        <pc:spChg chg="del">
          <ac:chgData name="Martin Schedlbauer" userId="99666baf021553f1" providerId="LiveId" clId="{1F633232-71D4-F04C-A177-6162267FF994}" dt="2021-03-30T14:15:57.582" v="415" actId="700"/>
          <ac:spMkLst>
            <pc:docMk/>
            <pc:sldMk cId="444079909" sldId="418"/>
            <ac:spMk id="4" creationId="{2B4B66B0-4A0E-D946-A5BE-A3E230DC1C3F}"/>
          </ac:spMkLst>
        </pc:spChg>
        <pc:spChg chg="add mod ord">
          <ac:chgData name="Martin Schedlbauer" userId="99666baf021553f1" providerId="LiveId" clId="{1F633232-71D4-F04C-A177-6162267FF994}" dt="2021-03-30T14:16:04.476" v="442" actId="20577"/>
          <ac:spMkLst>
            <pc:docMk/>
            <pc:sldMk cId="444079909" sldId="418"/>
            <ac:spMk id="5" creationId="{B34A2004-4634-8243-B298-0A44DFFC08E9}"/>
          </ac:spMkLst>
        </pc:spChg>
        <pc:spChg chg="add del mod ord">
          <ac:chgData name="Martin Schedlbauer" userId="99666baf021553f1" providerId="LiveId" clId="{1F633232-71D4-F04C-A177-6162267FF994}" dt="2021-03-30T14:16:11.934" v="443" actId="478"/>
          <ac:spMkLst>
            <pc:docMk/>
            <pc:sldMk cId="444079909" sldId="418"/>
            <ac:spMk id="6" creationId="{56A605C3-14B9-494E-9FDB-1E528D9208F5}"/>
          </ac:spMkLst>
        </pc:spChg>
        <pc:spChg chg="add mod">
          <ac:chgData name="Martin Schedlbauer" userId="99666baf021553f1" providerId="LiveId" clId="{1F633232-71D4-F04C-A177-6162267FF994}" dt="2021-03-30T14:23:05.764" v="522" actId="1076"/>
          <ac:spMkLst>
            <pc:docMk/>
            <pc:sldMk cId="444079909" sldId="418"/>
            <ac:spMk id="11" creationId="{87F449BF-D52D-C344-BE5E-F6BE65A1634C}"/>
          </ac:spMkLst>
        </pc:spChg>
        <pc:spChg chg="add mod">
          <ac:chgData name="Martin Schedlbauer" userId="99666baf021553f1" providerId="LiveId" clId="{1F633232-71D4-F04C-A177-6162267FF994}" dt="2021-03-30T14:23:05.764" v="522" actId="1076"/>
          <ac:spMkLst>
            <pc:docMk/>
            <pc:sldMk cId="444079909" sldId="418"/>
            <ac:spMk id="12" creationId="{4E7E650A-21F2-2E46-9DA0-5F5681725F47}"/>
          </ac:spMkLst>
        </pc:spChg>
        <pc:spChg chg="add mod">
          <ac:chgData name="Martin Schedlbauer" userId="99666baf021553f1" providerId="LiveId" clId="{1F633232-71D4-F04C-A177-6162267FF994}" dt="2021-03-30T14:23:05.764" v="522" actId="1076"/>
          <ac:spMkLst>
            <pc:docMk/>
            <pc:sldMk cId="444079909" sldId="418"/>
            <ac:spMk id="13" creationId="{0823E0DA-11CA-3240-92FC-C4BFC61DB9A3}"/>
          </ac:spMkLst>
        </pc:spChg>
        <pc:spChg chg="add mod">
          <ac:chgData name="Martin Schedlbauer" userId="99666baf021553f1" providerId="LiveId" clId="{1F633232-71D4-F04C-A177-6162267FF994}" dt="2021-03-30T14:23:05.764" v="522" actId="1076"/>
          <ac:spMkLst>
            <pc:docMk/>
            <pc:sldMk cId="444079909" sldId="418"/>
            <ac:spMk id="14" creationId="{35241C15-1C6D-A741-B133-28C78E301D8E}"/>
          </ac:spMkLst>
        </pc:spChg>
        <pc:spChg chg="add mod">
          <ac:chgData name="Martin Schedlbauer" userId="99666baf021553f1" providerId="LiveId" clId="{1F633232-71D4-F04C-A177-6162267FF994}" dt="2021-03-30T14:23:05.764" v="522" actId="1076"/>
          <ac:spMkLst>
            <pc:docMk/>
            <pc:sldMk cId="444079909" sldId="418"/>
            <ac:spMk id="15" creationId="{E2EED4F9-B46D-8246-9DAD-855D32A67478}"/>
          </ac:spMkLst>
        </pc:spChg>
        <pc:picChg chg="add mod">
          <ac:chgData name="Martin Schedlbauer" userId="99666baf021553f1" providerId="LiveId" clId="{1F633232-71D4-F04C-A177-6162267FF994}" dt="2021-03-30T14:23:05.764" v="522" actId="1076"/>
          <ac:picMkLst>
            <pc:docMk/>
            <pc:sldMk cId="444079909" sldId="418"/>
            <ac:picMk id="8" creationId="{3804D3EB-C8C6-E74E-B014-45DE3E5DA3B8}"/>
          </ac:picMkLst>
        </pc:picChg>
        <pc:picChg chg="add mod">
          <ac:chgData name="Martin Schedlbauer" userId="99666baf021553f1" providerId="LiveId" clId="{1F633232-71D4-F04C-A177-6162267FF994}" dt="2021-03-30T14:23:05.764" v="522" actId="1076"/>
          <ac:picMkLst>
            <pc:docMk/>
            <pc:sldMk cId="444079909" sldId="418"/>
            <ac:picMk id="10" creationId="{850DF2A0-C604-674E-9461-43BF4329B6FF}"/>
          </ac:picMkLst>
        </pc:picChg>
      </pc:sldChg>
      <pc:sldMasterChg chg="delSp modSp mod setBg modSldLayout">
        <pc:chgData name="Martin Schedlbauer" userId="99666baf021553f1" providerId="LiveId" clId="{1F633232-71D4-F04C-A177-6162267FF994}" dt="2021-03-29T12:20:10.771" v="108"/>
        <pc:sldMasterMkLst>
          <pc:docMk/>
          <pc:sldMasterMk cId="0" sldId="2147483648"/>
        </pc:sldMasterMkLst>
        <pc:spChg chg="mod">
          <ac:chgData name="Martin Schedlbauer" userId="99666baf021553f1" providerId="LiveId" clId="{1F633232-71D4-F04C-A177-6162267FF994}" dt="2021-03-29T12:16:51.466" v="35" actId="207"/>
          <ac:spMkLst>
            <pc:docMk/>
            <pc:sldMasterMk cId="0" sldId="2147483648"/>
            <ac:spMk id="2" creationId="{00000000-0000-0000-0000-000000000000}"/>
          </ac:spMkLst>
        </pc:spChg>
        <pc:spChg chg="mod">
          <ac:chgData name="Martin Schedlbauer" userId="99666baf021553f1" providerId="LiveId" clId="{1F633232-71D4-F04C-A177-6162267FF994}" dt="2021-03-29T12:16:47.345" v="34" actId="207"/>
          <ac:spMkLst>
            <pc:docMk/>
            <pc:sldMasterMk cId="0" sldId="2147483648"/>
            <ac:spMk id="3" creationId="{00000000-0000-0000-0000-000000000000}"/>
          </ac:spMkLst>
        </pc:spChg>
        <pc:spChg chg="mod">
          <ac:chgData name="Martin Schedlbauer" userId="99666baf021553f1" providerId="LiveId" clId="{1F633232-71D4-F04C-A177-6162267FF994}" dt="2021-03-29T12:14:17.664" v="0"/>
          <ac:spMkLst>
            <pc:docMk/>
            <pc:sldMasterMk cId="0" sldId="2147483648"/>
            <ac:spMk id="4" creationId="{00000000-0000-0000-0000-000000000000}"/>
          </ac:spMkLst>
        </pc:spChg>
        <pc:spChg chg="mod">
          <ac:chgData name="Martin Schedlbauer" userId="99666baf021553f1" providerId="LiveId" clId="{1F633232-71D4-F04C-A177-6162267FF994}" dt="2021-03-29T12:14:17.664" v="0"/>
          <ac:spMkLst>
            <pc:docMk/>
            <pc:sldMasterMk cId="0" sldId="2147483648"/>
            <ac:spMk id="5" creationId="{00000000-0000-0000-0000-000000000000}"/>
          </ac:spMkLst>
        </pc:spChg>
        <pc:spChg chg="mod">
          <ac:chgData name="Martin Schedlbauer" userId="99666baf021553f1" providerId="LiveId" clId="{1F633232-71D4-F04C-A177-6162267FF994}" dt="2021-03-29T12:16:01.297" v="28" actId="1076"/>
          <ac:spMkLst>
            <pc:docMk/>
            <pc:sldMasterMk cId="0" sldId="2147483648"/>
            <ac:spMk id="6" creationId="{00000000-0000-0000-0000-000000000000}"/>
          </ac:spMkLst>
        </pc:spChg>
        <pc:picChg chg="del mod">
          <ac:chgData name="Martin Schedlbauer" userId="99666baf021553f1" providerId="LiveId" clId="{1F633232-71D4-F04C-A177-6162267FF994}" dt="2021-03-29T12:15:44.173" v="26" actId="478"/>
          <ac:picMkLst>
            <pc:docMk/>
            <pc:sldMasterMk cId="0" sldId="2147483648"/>
            <ac:picMk id="7" creationId="{00000000-0000-0000-0000-000000000000}"/>
          </ac:picMkLst>
        </pc:picChg>
        <pc:sldLayoutChg chg="addSp delSp modSp mod">
          <pc:chgData name="Martin Schedlbauer" userId="99666baf021553f1" providerId="LiveId" clId="{1F633232-71D4-F04C-A177-6162267FF994}" dt="2021-03-29T12:18:49.426" v="63" actId="208"/>
          <pc:sldLayoutMkLst>
            <pc:docMk/>
            <pc:sldMasterMk cId="0" sldId="2147483648"/>
            <pc:sldLayoutMk cId="0" sldId="2147483649"/>
          </pc:sldLayoutMkLst>
          <pc:spChg chg="mod">
            <ac:chgData name="Martin Schedlbauer" userId="99666baf021553f1" providerId="LiveId" clId="{1F633232-71D4-F04C-A177-6162267FF994}" dt="2021-03-29T12:18:05.236" v="47" actId="14100"/>
            <ac:spMkLst>
              <pc:docMk/>
              <pc:sldMasterMk cId="0" sldId="2147483648"/>
              <pc:sldLayoutMk cId="0" sldId="2147483649"/>
              <ac:spMk id="2" creationId="{00000000-0000-0000-0000-000000000000}"/>
            </ac:spMkLst>
          </pc:spChg>
          <pc:spChg chg="mod">
            <ac:chgData name="Martin Schedlbauer" userId="99666baf021553f1" providerId="LiveId" clId="{1F633232-71D4-F04C-A177-6162267FF994}" dt="2021-03-29T12:18:11.580" v="50" actId="1076"/>
            <ac:spMkLst>
              <pc:docMk/>
              <pc:sldMasterMk cId="0" sldId="2147483648"/>
              <pc:sldLayoutMk cId="0" sldId="2147483649"/>
              <ac:spMk id="3" creationId="{00000000-0000-0000-0000-000000000000}"/>
            </ac:spMkLst>
          </pc:spChg>
          <pc:spChg chg="del">
            <ac:chgData name="Martin Schedlbauer" userId="99666baf021553f1" providerId="LiveId" clId="{1F633232-71D4-F04C-A177-6162267FF994}" dt="2021-03-29T12:15:53.611" v="27" actId="478"/>
            <ac:spMkLst>
              <pc:docMk/>
              <pc:sldMasterMk cId="0" sldId="2147483648"/>
              <pc:sldLayoutMk cId="0" sldId="2147483649"/>
              <ac:spMk id="4" creationId="{00000000-0000-0000-0000-000000000000}"/>
            </ac:spMkLst>
          </pc:spChg>
          <pc:spChg chg="del">
            <ac:chgData name="Martin Schedlbauer" userId="99666baf021553f1" providerId="LiveId" clId="{1F633232-71D4-F04C-A177-6162267FF994}" dt="2021-03-29T12:15:53.611" v="27" actId="478"/>
            <ac:spMkLst>
              <pc:docMk/>
              <pc:sldMasterMk cId="0" sldId="2147483648"/>
              <pc:sldLayoutMk cId="0" sldId="2147483649"/>
              <ac:spMk id="5" creationId="{00000000-0000-0000-0000-000000000000}"/>
            </ac:spMkLst>
          </pc:spChg>
          <pc:spChg chg="del">
            <ac:chgData name="Martin Schedlbauer" userId="99666baf021553f1" providerId="LiveId" clId="{1F633232-71D4-F04C-A177-6162267FF994}" dt="2021-03-29T12:15:53.611" v="27" actId="478"/>
            <ac:spMkLst>
              <pc:docMk/>
              <pc:sldMasterMk cId="0" sldId="2147483648"/>
              <pc:sldLayoutMk cId="0" sldId="2147483649"/>
              <ac:spMk id="6" creationId="{00000000-0000-0000-0000-000000000000}"/>
            </ac:spMkLst>
          </pc:spChg>
          <pc:cxnChg chg="add mod">
            <ac:chgData name="Martin Schedlbauer" userId="99666baf021553f1" providerId="LiveId" clId="{1F633232-71D4-F04C-A177-6162267FF994}" dt="2021-03-29T12:18:49.426" v="63" actId="208"/>
            <ac:cxnSpMkLst>
              <pc:docMk/>
              <pc:sldMasterMk cId="0" sldId="2147483648"/>
              <pc:sldLayoutMk cId="0" sldId="2147483649"/>
              <ac:cxnSpMk id="8" creationId="{33591173-B112-2547-ACAE-2FE9BD10DCCB}"/>
            </ac:cxnSpMkLst>
          </pc:cxnChg>
        </pc:sldLayoutChg>
        <pc:sldLayoutChg chg="delSp modSp mod">
          <pc:chgData name="Martin Schedlbauer" userId="99666baf021553f1" providerId="LiveId" clId="{1F633232-71D4-F04C-A177-6162267FF994}" dt="2021-03-29T12:16:10.800" v="29" actId="478"/>
          <pc:sldLayoutMkLst>
            <pc:docMk/>
            <pc:sldMasterMk cId="0" sldId="2147483648"/>
            <pc:sldLayoutMk cId="0" sldId="2147483651"/>
          </pc:sldLayoutMkLst>
          <pc:spChg chg="mod">
            <ac:chgData name="Martin Schedlbauer" userId="99666baf021553f1" providerId="LiveId" clId="{1F633232-71D4-F04C-A177-6162267FF994}" dt="2021-03-29T12:14:17.664" v="0"/>
            <ac:spMkLst>
              <pc:docMk/>
              <pc:sldMasterMk cId="0" sldId="2147483648"/>
              <pc:sldLayoutMk cId="0" sldId="2147483651"/>
              <ac:spMk id="2"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1"/>
              <ac:spMk id="3" creationId="{00000000-0000-0000-0000-000000000000}"/>
            </ac:spMkLst>
          </pc:spChg>
          <pc:spChg chg="del">
            <ac:chgData name="Martin Schedlbauer" userId="99666baf021553f1" providerId="LiveId" clId="{1F633232-71D4-F04C-A177-6162267FF994}" dt="2021-03-29T12:16:10.800" v="29" actId="478"/>
            <ac:spMkLst>
              <pc:docMk/>
              <pc:sldMasterMk cId="0" sldId="2147483648"/>
              <pc:sldLayoutMk cId="0" sldId="2147483651"/>
              <ac:spMk id="4" creationId="{00000000-0000-0000-0000-000000000000}"/>
            </ac:spMkLst>
          </pc:spChg>
          <pc:spChg chg="del">
            <ac:chgData name="Martin Schedlbauer" userId="99666baf021553f1" providerId="LiveId" clId="{1F633232-71D4-F04C-A177-6162267FF994}" dt="2021-03-29T12:16:10.800" v="29" actId="478"/>
            <ac:spMkLst>
              <pc:docMk/>
              <pc:sldMasterMk cId="0" sldId="2147483648"/>
              <pc:sldLayoutMk cId="0" sldId="2147483651"/>
              <ac:spMk id="5" creationId="{00000000-0000-0000-0000-000000000000}"/>
            </ac:spMkLst>
          </pc:spChg>
          <pc:spChg chg="del">
            <ac:chgData name="Martin Schedlbauer" userId="99666baf021553f1" providerId="LiveId" clId="{1F633232-71D4-F04C-A177-6162267FF994}" dt="2021-03-29T12:16:10.800" v="29" actId="478"/>
            <ac:spMkLst>
              <pc:docMk/>
              <pc:sldMasterMk cId="0" sldId="2147483648"/>
              <pc:sldLayoutMk cId="0" sldId="2147483651"/>
              <ac:spMk id="6" creationId="{00000000-0000-0000-0000-000000000000}"/>
            </ac:spMkLst>
          </pc:spChg>
        </pc:sldLayoutChg>
        <pc:sldLayoutChg chg="modSp">
          <pc:chgData name="Martin Schedlbauer" userId="99666baf021553f1" providerId="LiveId" clId="{1F633232-71D4-F04C-A177-6162267FF994}" dt="2021-03-29T12:14:17.664" v="0"/>
          <pc:sldLayoutMkLst>
            <pc:docMk/>
            <pc:sldMasterMk cId="0" sldId="2147483648"/>
            <pc:sldLayoutMk cId="0" sldId="2147483652"/>
          </pc:sldLayoutMkLst>
          <pc:spChg chg="mod">
            <ac:chgData name="Martin Schedlbauer" userId="99666baf021553f1" providerId="LiveId" clId="{1F633232-71D4-F04C-A177-6162267FF994}" dt="2021-03-29T12:14:17.664" v="0"/>
            <ac:spMkLst>
              <pc:docMk/>
              <pc:sldMasterMk cId="0" sldId="2147483648"/>
              <pc:sldLayoutMk cId="0" sldId="2147483652"/>
              <ac:spMk id="3"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2"/>
              <ac:spMk id="4" creationId="{00000000-0000-0000-0000-000000000000}"/>
            </ac:spMkLst>
          </pc:spChg>
        </pc:sldLayoutChg>
        <pc:sldLayoutChg chg="modSp">
          <pc:chgData name="Martin Schedlbauer" userId="99666baf021553f1" providerId="LiveId" clId="{1F633232-71D4-F04C-A177-6162267FF994}" dt="2021-03-29T12:14:17.664" v="0"/>
          <pc:sldLayoutMkLst>
            <pc:docMk/>
            <pc:sldMasterMk cId="0" sldId="2147483648"/>
            <pc:sldLayoutMk cId="0" sldId="2147483653"/>
          </pc:sldLayoutMkLst>
          <pc:spChg chg="mod">
            <ac:chgData name="Martin Schedlbauer" userId="99666baf021553f1" providerId="LiveId" clId="{1F633232-71D4-F04C-A177-6162267FF994}" dt="2021-03-29T12:14:17.664" v="0"/>
            <ac:spMkLst>
              <pc:docMk/>
              <pc:sldMasterMk cId="0" sldId="2147483648"/>
              <pc:sldLayoutMk cId="0" sldId="2147483653"/>
              <ac:spMk id="3"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3"/>
              <ac:spMk id="4"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3"/>
              <ac:spMk id="5"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3"/>
              <ac:spMk id="6" creationId="{00000000-0000-0000-0000-000000000000}"/>
            </ac:spMkLst>
          </pc:spChg>
        </pc:sldLayoutChg>
        <pc:sldLayoutChg chg="modSp">
          <pc:chgData name="Martin Schedlbauer" userId="99666baf021553f1" providerId="LiveId" clId="{1F633232-71D4-F04C-A177-6162267FF994}" dt="2021-03-29T12:14:17.664" v="0"/>
          <pc:sldLayoutMkLst>
            <pc:docMk/>
            <pc:sldMasterMk cId="0" sldId="2147483648"/>
            <pc:sldLayoutMk cId="0" sldId="2147483656"/>
          </pc:sldLayoutMkLst>
          <pc:spChg chg="mod">
            <ac:chgData name="Martin Schedlbauer" userId="99666baf021553f1" providerId="LiveId" clId="{1F633232-71D4-F04C-A177-6162267FF994}" dt="2021-03-29T12:14:17.664" v="0"/>
            <ac:spMkLst>
              <pc:docMk/>
              <pc:sldMasterMk cId="0" sldId="2147483648"/>
              <pc:sldLayoutMk cId="0" sldId="2147483656"/>
              <ac:spMk id="2"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6"/>
              <ac:spMk id="3"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6"/>
              <ac:spMk id="4" creationId="{00000000-0000-0000-0000-000000000000}"/>
            </ac:spMkLst>
          </pc:spChg>
        </pc:sldLayoutChg>
        <pc:sldLayoutChg chg="modSp">
          <pc:chgData name="Martin Schedlbauer" userId="99666baf021553f1" providerId="LiveId" clId="{1F633232-71D4-F04C-A177-6162267FF994}" dt="2021-03-29T12:14:17.664" v="0"/>
          <pc:sldLayoutMkLst>
            <pc:docMk/>
            <pc:sldMasterMk cId="0" sldId="2147483648"/>
            <pc:sldLayoutMk cId="0" sldId="2147483657"/>
          </pc:sldLayoutMkLst>
          <pc:spChg chg="mod">
            <ac:chgData name="Martin Schedlbauer" userId="99666baf021553f1" providerId="LiveId" clId="{1F633232-71D4-F04C-A177-6162267FF994}" dt="2021-03-29T12:14:17.664" v="0"/>
            <ac:spMkLst>
              <pc:docMk/>
              <pc:sldMasterMk cId="0" sldId="2147483648"/>
              <pc:sldLayoutMk cId="0" sldId="2147483657"/>
              <ac:spMk id="2"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7"/>
              <ac:spMk id="3"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7"/>
              <ac:spMk id="4" creationId="{00000000-0000-0000-0000-000000000000}"/>
            </ac:spMkLst>
          </pc:spChg>
        </pc:sldLayoutChg>
        <pc:sldLayoutChg chg="modSp">
          <pc:chgData name="Martin Schedlbauer" userId="99666baf021553f1" providerId="LiveId" clId="{1F633232-71D4-F04C-A177-6162267FF994}" dt="2021-03-29T12:14:17.664" v="0"/>
          <pc:sldLayoutMkLst>
            <pc:docMk/>
            <pc:sldMasterMk cId="0" sldId="2147483648"/>
            <pc:sldLayoutMk cId="0" sldId="2147483659"/>
          </pc:sldLayoutMkLst>
          <pc:spChg chg="mod">
            <ac:chgData name="Martin Schedlbauer" userId="99666baf021553f1" providerId="LiveId" clId="{1F633232-71D4-F04C-A177-6162267FF994}" dt="2021-03-29T12:14:17.664" v="0"/>
            <ac:spMkLst>
              <pc:docMk/>
              <pc:sldMasterMk cId="0" sldId="2147483648"/>
              <pc:sldLayoutMk cId="0" sldId="2147483659"/>
              <ac:spMk id="2" creationId="{00000000-0000-0000-0000-000000000000}"/>
            </ac:spMkLst>
          </pc:spChg>
          <pc:spChg chg="mod">
            <ac:chgData name="Martin Schedlbauer" userId="99666baf021553f1" providerId="LiveId" clId="{1F633232-71D4-F04C-A177-6162267FF994}" dt="2021-03-29T12:14:17.664" v="0"/>
            <ac:spMkLst>
              <pc:docMk/>
              <pc:sldMasterMk cId="0" sldId="2147483648"/>
              <pc:sldLayoutMk cId="0" sldId="2147483659"/>
              <ac:spMk id="3" creationId="{00000000-0000-0000-0000-000000000000}"/>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a:t>IS2000</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2ED8D5-6385-4550-B26D-67CCCCBF7C19}" type="datetimeFigureOut">
              <a:rPr lang="en-US" smtClean="0"/>
              <a:t>5/11/2022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8CA270-C59E-4F70-B09B-8474744719AD}" type="slidenum">
              <a:rPr lang="en-US" smtClean="0"/>
              <a:t>‹#›</a:t>
            </a:fld>
            <a:endParaRPr lang="en-US"/>
          </a:p>
        </p:txBody>
      </p:sp>
    </p:spTree>
    <p:extLst>
      <p:ext uri="{BB962C8B-B14F-4D97-AF65-F5344CB8AC3E}">
        <p14:creationId xmlns:p14="http://schemas.microsoft.com/office/powerpoint/2010/main" val="119539679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IS4300</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C0B18F0-954F-474E-800A-853E660819CA}" type="datetimeFigureOut">
              <a:rPr lang="en-US" smtClean="0"/>
              <a:t>5/11/2022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87BEF0-F076-4906-A921-C330E6E308E9}" type="slidenum">
              <a:rPr lang="en-US" smtClean="0"/>
              <a:t>‹#›</a:t>
            </a:fld>
            <a:endParaRPr lang="en-US"/>
          </a:p>
        </p:txBody>
      </p:sp>
    </p:spTree>
    <p:extLst>
      <p:ext uri="{BB962C8B-B14F-4D97-AF65-F5344CB8AC3E}">
        <p14:creationId xmlns:p14="http://schemas.microsoft.com/office/powerpoint/2010/main" val="2133299320"/>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r>
              <a:rPr lang="en-US"/>
              <a:t>IS4300</a:t>
            </a:r>
          </a:p>
        </p:txBody>
      </p:sp>
      <p:sp>
        <p:nvSpPr>
          <p:cNvPr id="5" name="Slide Number Placeholder 4"/>
          <p:cNvSpPr>
            <a:spLocks noGrp="1"/>
          </p:cNvSpPr>
          <p:nvPr>
            <p:ph type="sldNum" sz="quarter" idx="11"/>
          </p:nvPr>
        </p:nvSpPr>
        <p:spPr/>
        <p:txBody>
          <a:bodyPr/>
          <a:lstStyle/>
          <a:p>
            <a:fld id="{B787BEF0-F076-4906-A921-C330E6E308E9}" type="slidenum">
              <a:rPr lang="en-US" smtClean="0"/>
              <a:t>3</a:t>
            </a:fld>
            <a:endParaRPr lang="en-US"/>
          </a:p>
        </p:txBody>
      </p:sp>
    </p:spTree>
    <p:extLst>
      <p:ext uri="{BB962C8B-B14F-4D97-AF65-F5344CB8AC3E}">
        <p14:creationId xmlns:p14="http://schemas.microsoft.com/office/powerpoint/2010/main" val="4209516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214932"/>
            <a:ext cx="10363200" cy="665041"/>
          </a:xfrm>
        </p:spPr>
        <p:txBody>
          <a:bodyPr/>
          <a:lstStyle>
            <a:lvl1pPr>
              <a:defRPr>
                <a:solidFill>
                  <a:schemeClr val="bg2">
                    <a:lumMod val="25000"/>
                  </a:schemeClr>
                </a:solidFill>
              </a:defRPr>
            </a:lvl1pPr>
          </a:lstStyle>
          <a:p>
            <a:r>
              <a:rPr lang="en-US" dirty="0"/>
              <a:t>Click to edit Master title style</a:t>
            </a:r>
          </a:p>
        </p:txBody>
      </p:sp>
      <p:sp>
        <p:nvSpPr>
          <p:cNvPr id="3" name="Subtitle 2"/>
          <p:cNvSpPr>
            <a:spLocks noGrp="1"/>
          </p:cNvSpPr>
          <p:nvPr>
            <p:ph type="subTitle" idx="1"/>
          </p:nvPr>
        </p:nvSpPr>
        <p:spPr>
          <a:xfrm>
            <a:off x="914400" y="3629879"/>
            <a:ext cx="8534400" cy="512641"/>
          </a:xfrm>
        </p:spPr>
        <p:txBody>
          <a:bodyPr/>
          <a:lstStyle>
            <a:lvl1pPr marL="0" indent="0" algn="l">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a:extLst>
              <a:ext uri="{FF2B5EF4-FFF2-40B4-BE49-F238E27FC236}">
                <a16:creationId xmlns:a16="http://schemas.microsoft.com/office/drawing/2014/main" id="{33591173-B112-2547-ACAE-2FE9BD10DCCB}"/>
              </a:ext>
            </a:extLst>
          </p:cNvPr>
          <p:cNvCxnSpPr/>
          <p:nvPr userDrawn="1"/>
        </p:nvCxnSpPr>
        <p:spPr>
          <a:xfrm>
            <a:off x="914400" y="4179277"/>
            <a:ext cx="103632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CS6020</a:t>
            </a:r>
          </a:p>
        </p:txBody>
      </p:sp>
      <p:sp>
        <p:nvSpPr>
          <p:cNvPr id="5" name="Footer Placeholder 4"/>
          <p:cNvSpPr>
            <a:spLocks noGrp="1"/>
          </p:cNvSpPr>
          <p:nvPr>
            <p:ph type="ftr" sz="quarter" idx="11"/>
          </p:nvPr>
        </p:nvSpPr>
        <p:spPr/>
        <p:txBody>
          <a:bodyPr/>
          <a:lstStyle/>
          <a:p>
            <a:r>
              <a:rPr lang="en-US"/>
              <a:t>Introduction &amp; Essentials: Lesson 3 - Six V's of Big Data</a:t>
            </a:r>
          </a:p>
        </p:txBody>
      </p:sp>
      <p:sp>
        <p:nvSpPr>
          <p:cNvPr id="6" name="Slide Number Placeholder 5"/>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CS6020</a:t>
            </a:r>
          </a:p>
        </p:txBody>
      </p:sp>
      <p:sp>
        <p:nvSpPr>
          <p:cNvPr id="5" name="Footer Placeholder 4"/>
          <p:cNvSpPr>
            <a:spLocks noGrp="1"/>
          </p:cNvSpPr>
          <p:nvPr>
            <p:ph type="ftr" sz="quarter" idx="11"/>
          </p:nvPr>
        </p:nvSpPr>
        <p:spPr/>
        <p:txBody>
          <a:bodyPr/>
          <a:lstStyle/>
          <a:p>
            <a:r>
              <a:rPr lang="en-US"/>
              <a:t>Introduction &amp; Essentials: Lesson 3 - Six V's of Big Data</a:t>
            </a:r>
          </a:p>
        </p:txBody>
      </p:sp>
      <p:sp>
        <p:nvSpPr>
          <p:cNvPr id="6" name="Slide Number Placeholder 5"/>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CS6020</a:t>
            </a:r>
          </a:p>
        </p:txBody>
      </p:sp>
      <p:sp>
        <p:nvSpPr>
          <p:cNvPr id="5" name="Footer Placeholder 4"/>
          <p:cNvSpPr>
            <a:spLocks noGrp="1"/>
          </p:cNvSpPr>
          <p:nvPr>
            <p:ph type="ftr" sz="quarter" idx="11"/>
          </p:nvPr>
        </p:nvSpPr>
        <p:spPr/>
        <p:txBody>
          <a:bodyPr/>
          <a:lstStyle/>
          <a:p>
            <a:r>
              <a:rPr lang="en-US"/>
              <a:t>Introduction &amp; Essentials: Lesson 3 - Six V's of Big Data</a:t>
            </a:r>
          </a:p>
        </p:txBody>
      </p:sp>
      <p:sp>
        <p:nvSpPr>
          <p:cNvPr id="6" name="Slide Number Placeholder 5"/>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CS6020</a:t>
            </a:r>
          </a:p>
        </p:txBody>
      </p:sp>
      <p:sp>
        <p:nvSpPr>
          <p:cNvPr id="6" name="Footer Placeholder 5"/>
          <p:cNvSpPr>
            <a:spLocks noGrp="1"/>
          </p:cNvSpPr>
          <p:nvPr>
            <p:ph type="ftr" sz="quarter" idx="11"/>
          </p:nvPr>
        </p:nvSpPr>
        <p:spPr/>
        <p:txBody>
          <a:bodyPr/>
          <a:lstStyle/>
          <a:p>
            <a:r>
              <a:rPr lang="en-US"/>
              <a:t>Introduction &amp; Essentials: Lesson 3 - Six V's of Big Data</a:t>
            </a:r>
          </a:p>
        </p:txBody>
      </p:sp>
      <p:sp>
        <p:nvSpPr>
          <p:cNvPr id="7" name="Slide Number Placeholder 6"/>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CS6020</a:t>
            </a:r>
          </a:p>
        </p:txBody>
      </p:sp>
      <p:sp>
        <p:nvSpPr>
          <p:cNvPr id="8" name="Footer Placeholder 7"/>
          <p:cNvSpPr>
            <a:spLocks noGrp="1"/>
          </p:cNvSpPr>
          <p:nvPr>
            <p:ph type="ftr" sz="quarter" idx="11"/>
          </p:nvPr>
        </p:nvSpPr>
        <p:spPr/>
        <p:txBody>
          <a:bodyPr/>
          <a:lstStyle/>
          <a:p>
            <a:r>
              <a:rPr lang="en-US"/>
              <a:t>Introduction &amp; Essentials: Lesson 3 - Six V's of Big Data</a:t>
            </a:r>
          </a:p>
        </p:txBody>
      </p:sp>
      <p:sp>
        <p:nvSpPr>
          <p:cNvPr id="9" name="Slide Number Placeholder 8"/>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CS6020</a:t>
            </a:r>
          </a:p>
        </p:txBody>
      </p:sp>
      <p:sp>
        <p:nvSpPr>
          <p:cNvPr id="4" name="Footer Placeholder 3"/>
          <p:cNvSpPr>
            <a:spLocks noGrp="1"/>
          </p:cNvSpPr>
          <p:nvPr>
            <p:ph type="ftr" sz="quarter" idx="11"/>
          </p:nvPr>
        </p:nvSpPr>
        <p:spPr/>
        <p:txBody>
          <a:bodyPr/>
          <a:lstStyle/>
          <a:p>
            <a:r>
              <a:rPr lang="en-US"/>
              <a:t>Introduction &amp; Essentials: Lesson 3 - Six V's of Big Data</a:t>
            </a:r>
          </a:p>
        </p:txBody>
      </p:sp>
      <p:sp>
        <p:nvSpPr>
          <p:cNvPr id="5" name="Slide Number Placeholder 4"/>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CS6020</a:t>
            </a:r>
          </a:p>
        </p:txBody>
      </p:sp>
      <p:sp>
        <p:nvSpPr>
          <p:cNvPr id="3" name="Footer Placeholder 2"/>
          <p:cNvSpPr>
            <a:spLocks noGrp="1"/>
          </p:cNvSpPr>
          <p:nvPr>
            <p:ph type="ftr" sz="quarter" idx="11"/>
          </p:nvPr>
        </p:nvSpPr>
        <p:spPr/>
        <p:txBody>
          <a:bodyPr/>
          <a:lstStyle/>
          <a:p>
            <a:r>
              <a:rPr lang="en-US"/>
              <a:t>Introduction &amp; Essentials: Lesson 3 - Six V's of Big Data</a:t>
            </a:r>
          </a:p>
        </p:txBody>
      </p:sp>
      <p:sp>
        <p:nvSpPr>
          <p:cNvPr id="4" name="Slide Number Placeholder 3"/>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CS6020</a:t>
            </a:r>
          </a:p>
        </p:txBody>
      </p:sp>
      <p:sp>
        <p:nvSpPr>
          <p:cNvPr id="6" name="Footer Placeholder 5"/>
          <p:cNvSpPr>
            <a:spLocks noGrp="1"/>
          </p:cNvSpPr>
          <p:nvPr>
            <p:ph type="ftr" sz="quarter" idx="11"/>
          </p:nvPr>
        </p:nvSpPr>
        <p:spPr/>
        <p:txBody>
          <a:bodyPr/>
          <a:lstStyle/>
          <a:p>
            <a:r>
              <a:rPr lang="en-US"/>
              <a:t>Introduction &amp; Essentials: Lesson 3 - Six V's of Big Data</a:t>
            </a:r>
          </a:p>
        </p:txBody>
      </p:sp>
      <p:sp>
        <p:nvSpPr>
          <p:cNvPr id="7" name="Slide Number Placeholder 6"/>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CS6020</a:t>
            </a:r>
          </a:p>
        </p:txBody>
      </p:sp>
      <p:sp>
        <p:nvSpPr>
          <p:cNvPr id="6" name="Footer Placeholder 5"/>
          <p:cNvSpPr>
            <a:spLocks noGrp="1"/>
          </p:cNvSpPr>
          <p:nvPr>
            <p:ph type="ftr" sz="quarter" idx="11"/>
          </p:nvPr>
        </p:nvSpPr>
        <p:spPr/>
        <p:txBody>
          <a:bodyPr/>
          <a:lstStyle/>
          <a:p>
            <a:r>
              <a:rPr lang="en-US"/>
              <a:t>Introduction &amp; Essentials: Lesson 3 - Six V's of Big Data</a:t>
            </a:r>
          </a:p>
        </p:txBody>
      </p:sp>
      <p:sp>
        <p:nvSpPr>
          <p:cNvPr id="7" name="Slide Number Placeholder 6"/>
          <p:cNvSpPr>
            <a:spLocks noGrp="1"/>
          </p:cNvSpPr>
          <p:nvPr>
            <p:ph type="sldNum" sz="quarter" idx="12"/>
          </p:nvPr>
        </p:nvSpPr>
        <p:spPr/>
        <p:txBody>
          <a:bodyPr/>
          <a:lstStyle/>
          <a:p>
            <a:fld id="{C0F4FBFA-1248-4AAF-9253-30F12188577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553201"/>
            <a:ext cx="1117600" cy="282571"/>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CS6020</a:t>
            </a:r>
          </a:p>
        </p:txBody>
      </p:sp>
      <p:sp>
        <p:nvSpPr>
          <p:cNvPr id="5" name="Footer Placeholder 4"/>
          <p:cNvSpPr>
            <a:spLocks noGrp="1"/>
          </p:cNvSpPr>
          <p:nvPr>
            <p:ph type="ftr" sz="quarter" idx="3"/>
          </p:nvPr>
        </p:nvSpPr>
        <p:spPr>
          <a:xfrm>
            <a:off x="2133600" y="6553201"/>
            <a:ext cx="6299200" cy="282571"/>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Introduction &amp; Essentials: Lesson 3 - Six V's of Big Data</a:t>
            </a:r>
          </a:p>
        </p:txBody>
      </p:sp>
      <p:sp>
        <p:nvSpPr>
          <p:cNvPr id="6" name="Slide Number Placeholder 5"/>
          <p:cNvSpPr>
            <a:spLocks noGrp="1"/>
          </p:cNvSpPr>
          <p:nvPr>
            <p:ph type="sldNum" sz="quarter" idx="4"/>
          </p:nvPr>
        </p:nvSpPr>
        <p:spPr>
          <a:xfrm>
            <a:off x="10668000" y="6553201"/>
            <a:ext cx="914400" cy="282571"/>
          </a:xfrm>
          <a:prstGeom prst="rect">
            <a:avLst/>
          </a:prstGeom>
        </p:spPr>
        <p:txBody>
          <a:bodyPr vert="horz" lIns="91440" tIns="45720" rIns="91440" bIns="45720" rtlCol="0" anchor="ctr"/>
          <a:lstStyle>
            <a:lvl1pPr algn="r">
              <a:defRPr sz="1200">
                <a:solidFill>
                  <a:schemeClr val="tx1">
                    <a:tint val="75000"/>
                  </a:schemeClr>
                </a:solidFill>
              </a:defRPr>
            </a:lvl1pPr>
          </a:lstStyle>
          <a:p>
            <a:fld id="{C0F4FBFA-1248-4AAF-9253-30F121885773}"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spcBef>
          <a:spcPct val="0"/>
        </a:spcBef>
        <a:buNone/>
        <a:defRPr sz="4400" kern="1200">
          <a:solidFill>
            <a:schemeClr val="tx1">
              <a:lumMod val="75000"/>
              <a:lumOff val="25000"/>
            </a:schemeClr>
          </a:solidFill>
          <a:latin typeface="Cochin" panose="02000603020000020003" pitchFamily="2" charset="0"/>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lumMod val="65000"/>
              <a:lumOff val="35000"/>
            </a:schemeClr>
          </a:solidFill>
          <a:latin typeface="Cochin" panose="02000603020000020003" pitchFamily="2"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65000"/>
              <a:lumOff val="35000"/>
            </a:schemeClr>
          </a:solidFill>
          <a:latin typeface="Cochin" panose="02000603020000020003" pitchFamily="2"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65000"/>
              <a:lumOff val="35000"/>
            </a:schemeClr>
          </a:solidFill>
          <a:latin typeface="Cochin" panose="02000603020000020003" pitchFamily="2"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chin" panose="02000603020000020003" pitchFamily="2"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65000"/>
              <a:lumOff val="35000"/>
            </a:schemeClr>
          </a:solidFill>
          <a:latin typeface="Cochin" panose="02000603020000020003" pitchFamily="2"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creativecommons.org/licenses/by/4.0/"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hyperlink" Target="https://www.hsdl.org/?abstract&amp;did=750070" TargetMode="External"/><Relationship Id="rId2" Type="http://schemas.openxmlformats.org/officeDocument/2006/relationships/image" Target="../media/image3.png"/><Relationship Id="rId1" Type="http://schemas.openxmlformats.org/officeDocument/2006/relationships/slideLayout" Target="../slideLayouts/slideLayout8.xml"/><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E6897E-E14D-0942-B0CD-D026D69A4B1E}"/>
              </a:ext>
            </a:extLst>
          </p:cNvPr>
          <p:cNvSpPr>
            <a:spLocks noGrp="1"/>
          </p:cNvSpPr>
          <p:nvPr>
            <p:ph type="ctrTitle"/>
          </p:nvPr>
        </p:nvSpPr>
        <p:spPr/>
        <p:txBody>
          <a:bodyPr>
            <a:normAutofit fontScale="90000"/>
          </a:bodyPr>
          <a:lstStyle/>
          <a:p>
            <a:r>
              <a:rPr lang="en-US" dirty="0"/>
              <a:t>Effective Organizational Sabotage</a:t>
            </a:r>
          </a:p>
        </p:txBody>
      </p:sp>
      <p:sp>
        <p:nvSpPr>
          <p:cNvPr id="3" name="Subtitle 2">
            <a:extLst>
              <a:ext uri="{FF2B5EF4-FFF2-40B4-BE49-F238E27FC236}">
                <a16:creationId xmlns:a16="http://schemas.microsoft.com/office/drawing/2014/main" id="{D2A2C3DA-4E7F-7946-9AE8-A775CC99090D}"/>
              </a:ext>
            </a:extLst>
          </p:cNvPr>
          <p:cNvSpPr>
            <a:spLocks noGrp="1"/>
          </p:cNvSpPr>
          <p:nvPr>
            <p:ph type="subTitle" idx="1"/>
          </p:nvPr>
        </p:nvSpPr>
        <p:spPr>
          <a:xfrm>
            <a:off x="914400" y="3629879"/>
            <a:ext cx="8534400" cy="512641"/>
          </a:xfrm>
        </p:spPr>
        <p:txBody>
          <a:bodyPr>
            <a:normAutofit fontScale="92500" lnSpcReduction="10000"/>
          </a:bodyPr>
          <a:lstStyle/>
          <a:p>
            <a:r>
              <a:rPr lang="en-US" i="1" dirty="0"/>
              <a:t>Business Analysis</a:t>
            </a:r>
          </a:p>
        </p:txBody>
      </p:sp>
      <p:pic>
        <p:nvPicPr>
          <p:cNvPr id="4" name="Picture 3" descr="Icon&#10;&#10;Description automatically generated">
            <a:extLst>
              <a:ext uri="{FF2B5EF4-FFF2-40B4-BE49-F238E27FC236}">
                <a16:creationId xmlns:a16="http://schemas.microsoft.com/office/drawing/2014/main" id="{D2A887D2-9285-4442-A3A9-3C5D0517E4A2}"/>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914400" y="609600"/>
            <a:ext cx="2819400" cy="2195434"/>
          </a:xfrm>
          <a:prstGeom prst="rect">
            <a:avLst/>
          </a:prstGeom>
        </p:spPr>
      </p:pic>
      <p:sp>
        <p:nvSpPr>
          <p:cNvPr id="5" name="TextBox 4">
            <a:extLst>
              <a:ext uri="{FF2B5EF4-FFF2-40B4-BE49-F238E27FC236}">
                <a16:creationId xmlns:a16="http://schemas.microsoft.com/office/drawing/2014/main" id="{A78A8C38-0CCE-F847-A737-7D724EC3E703}"/>
              </a:ext>
            </a:extLst>
          </p:cNvPr>
          <p:cNvSpPr txBox="1"/>
          <p:nvPr/>
        </p:nvSpPr>
        <p:spPr>
          <a:xfrm>
            <a:off x="914400" y="5473336"/>
            <a:ext cx="10134600" cy="646331"/>
          </a:xfrm>
          <a:prstGeom prst="rect">
            <a:avLst/>
          </a:prstGeom>
          <a:noFill/>
        </p:spPr>
        <p:txBody>
          <a:bodyPr wrap="square" rtlCol="0">
            <a:spAutoFit/>
          </a:bodyPr>
          <a:lstStyle/>
          <a:p>
            <a:r>
              <a:rPr lang="en-US" dirty="0">
                <a:solidFill>
                  <a:schemeClr val="tx1">
                    <a:lumMod val="65000"/>
                    <a:lumOff val="35000"/>
                  </a:schemeClr>
                </a:solidFill>
                <a:latin typeface="Bookman Old Style" panose="02050604050505020204" pitchFamily="18" charset="0"/>
              </a:rPr>
              <a:t>Martin Schedlbauer, Ph.D.  / CBAP, CBDA, CSM, PSM, OCUP, CSTE</a:t>
            </a:r>
          </a:p>
          <a:p>
            <a:r>
              <a:rPr lang="en-US" i="1" dirty="0">
                <a:solidFill>
                  <a:schemeClr val="tx1">
                    <a:lumMod val="65000"/>
                    <a:lumOff val="35000"/>
                  </a:schemeClr>
                </a:solidFill>
                <a:latin typeface="Bookman Old Style" panose="02050604050505020204" pitchFamily="18" charset="0"/>
              </a:rPr>
              <a:t>m.schedlbauer@northeastern.edu</a:t>
            </a:r>
          </a:p>
        </p:txBody>
      </p:sp>
    </p:spTree>
    <p:extLst>
      <p:ext uri="{BB962C8B-B14F-4D97-AF65-F5344CB8AC3E}">
        <p14:creationId xmlns:p14="http://schemas.microsoft.com/office/powerpoint/2010/main" val="12315560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D24BFD5-D814-402B-B6C4-EEF6AE14B0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3734E1D-C9AB-AC4E-9711-2BC87716DCEB}"/>
              </a:ext>
            </a:extLst>
          </p:cNvPr>
          <p:cNvSpPr>
            <a:spLocks noGrp="1"/>
          </p:cNvSpPr>
          <p:nvPr>
            <p:ph type="title"/>
          </p:nvPr>
        </p:nvSpPr>
        <p:spPr>
          <a:xfrm>
            <a:off x="838200" y="1122362"/>
            <a:ext cx="6281928" cy="4135437"/>
          </a:xfrm>
        </p:spPr>
        <p:txBody>
          <a:bodyPr vert="horz" lIns="91440" tIns="45720" rIns="91440" bIns="45720" rtlCol="0" anchor="b">
            <a:normAutofit/>
          </a:bodyPr>
          <a:lstStyle/>
          <a:p>
            <a:pPr>
              <a:lnSpc>
                <a:spcPct val="90000"/>
              </a:lnSpc>
            </a:pPr>
            <a:r>
              <a:rPr lang="en-US" kern="1200" dirty="0">
                <a:solidFill>
                  <a:schemeClr val="tx1">
                    <a:lumMod val="65000"/>
                    <a:lumOff val="35000"/>
                  </a:schemeClr>
                </a:solidFill>
                <a:latin typeface="Bookman Old Style" panose="02050604050505020204" pitchFamily="18" charset="0"/>
              </a:rPr>
              <a:t>General Interference with organizations and production</a:t>
            </a:r>
          </a:p>
        </p:txBody>
      </p:sp>
      <p:sp>
        <p:nvSpPr>
          <p:cNvPr id="13" name="Rectangle 10">
            <a:extLst>
              <a:ext uri="{FF2B5EF4-FFF2-40B4-BE49-F238E27FC236}">
                <a16:creationId xmlns:a16="http://schemas.microsoft.com/office/drawing/2014/main" id="{36FED7E8-9A97-475F-9FA4-113410D443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06139" y="1031284"/>
            <a:ext cx="3647661" cy="4436126"/>
          </a:xfrm>
          <a:custGeom>
            <a:avLst/>
            <a:gdLst>
              <a:gd name="connsiteX0" fmla="*/ 0 w 3647661"/>
              <a:gd name="connsiteY0" fmla="*/ 0 h 4436126"/>
              <a:gd name="connsiteX1" fmla="*/ 498514 w 3647661"/>
              <a:gd name="connsiteY1" fmla="*/ 0 h 4436126"/>
              <a:gd name="connsiteX2" fmla="*/ 1069981 w 3647661"/>
              <a:gd name="connsiteY2" fmla="*/ 0 h 4436126"/>
              <a:gd name="connsiteX3" fmla="*/ 1714401 w 3647661"/>
              <a:gd name="connsiteY3" fmla="*/ 0 h 4436126"/>
              <a:gd name="connsiteX4" fmla="*/ 2285868 w 3647661"/>
              <a:gd name="connsiteY4" fmla="*/ 0 h 4436126"/>
              <a:gd name="connsiteX5" fmla="*/ 2784381 w 3647661"/>
              <a:gd name="connsiteY5" fmla="*/ 0 h 4436126"/>
              <a:gd name="connsiteX6" fmla="*/ 3647661 w 3647661"/>
              <a:gd name="connsiteY6" fmla="*/ 0 h 4436126"/>
              <a:gd name="connsiteX7" fmla="*/ 3647661 w 3647661"/>
              <a:gd name="connsiteY7" fmla="*/ 633732 h 4436126"/>
              <a:gd name="connsiteX8" fmla="*/ 3647661 w 3647661"/>
              <a:gd name="connsiteY8" fmla="*/ 1267465 h 4436126"/>
              <a:gd name="connsiteX9" fmla="*/ 3647661 w 3647661"/>
              <a:gd name="connsiteY9" fmla="*/ 1768113 h 4436126"/>
              <a:gd name="connsiteX10" fmla="*/ 3647661 w 3647661"/>
              <a:gd name="connsiteY10" fmla="*/ 2446207 h 4436126"/>
              <a:gd name="connsiteX11" fmla="*/ 3647661 w 3647661"/>
              <a:gd name="connsiteY11" fmla="*/ 2946855 h 4436126"/>
              <a:gd name="connsiteX12" fmla="*/ 3647661 w 3647661"/>
              <a:gd name="connsiteY12" fmla="*/ 3580587 h 4436126"/>
              <a:gd name="connsiteX13" fmla="*/ 3647661 w 3647661"/>
              <a:gd name="connsiteY13" fmla="*/ 4436126 h 4436126"/>
              <a:gd name="connsiteX14" fmla="*/ 3039718 w 3647661"/>
              <a:gd name="connsiteY14" fmla="*/ 4436126 h 4436126"/>
              <a:gd name="connsiteX15" fmla="*/ 2431774 w 3647661"/>
              <a:gd name="connsiteY15" fmla="*/ 4436126 h 4436126"/>
              <a:gd name="connsiteX16" fmla="*/ 1823831 w 3647661"/>
              <a:gd name="connsiteY16" fmla="*/ 4436126 h 4436126"/>
              <a:gd name="connsiteX17" fmla="*/ 1288840 w 3647661"/>
              <a:gd name="connsiteY17" fmla="*/ 4436126 h 4436126"/>
              <a:gd name="connsiteX18" fmla="*/ 607943 w 3647661"/>
              <a:gd name="connsiteY18" fmla="*/ 4436126 h 4436126"/>
              <a:gd name="connsiteX19" fmla="*/ 0 w 3647661"/>
              <a:gd name="connsiteY19" fmla="*/ 4436126 h 4436126"/>
              <a:gd name="connsiteX20" fmla="*/ 0 w 3647661"/>
              <a:gd name="connsiteY20" fmla="*/ 3758032 h 4436126"/>
              <a:gd name="connsiteX21" fmla="*/ 0 w 3647661"/>
              <a:gd name="connsiteY21" fmla="*/ 3035578 h 4436126"/>
              <a:gd name="connsiteX22" fmla="*/ 0 w 3647661"/>
              <a:gd name="connsiteY22" fmla="*/ 2401845 h 4436126"/>
              <a:gd name="connsiteX23" fmla="*/ 0 w 3647661"/>
              <a:gd name="connsiteY23" fmla="*/ 1768113 h 4436126"/>
              <a:gd name="connsiteX24" fmla="*/ 0 w 3647661"/>
              <a:gd name="connsiteY24" fmla="*/ 1178742 h 4436126"/>
              <a:gd name="connsiteX25" fmla="*/ 0 w 3647661"/>
              <a:gd name="connsiteY25" fmla="*/ 589371 h 4436126"/>
              <a:gd name="connsiteX26" fmla="*/ 0 w 3647661"/>
              <a:gd name="connsiteY26" fmla="*/ 0 h 4436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47661" h="4436126" fill="none" extrusionOk="0">
                <a:moveTo>
                  <a:pt x="0" y="0"/>
                </a:moveTo>
                <a:cubicBezTo>
                  <a:pt x="116158" y="-16963"/>
                  <a:pt x="364681" y="-4006"/>
                  <a:pt x="498514" y="0"/>
                </a:cubicBezTo>
                <a:cubicBezTo>
                  <a:pt x="632347" y="4006"/>
                  <a:pt x="950865" y="15164"/>
                  <a:pt x="1069981" y="0"/>
                </a:cubicBezTo>
                <a:cubicBezTo>
                  <a:pt x="1189097" y="-15164"/>
                  <a:pt x="1556518" y="-23132"/>
                  <a:pt x="1714401" y="0"/>
                </a:cubicBezTo>
                <a:cubicBezTo>
                  <a:pt x="1872284" y="23132"/>
                  <a:pt x="2015985" y="9364"/>
                  <a:pt x="2285868" y="0"/>
                </a:cubicBezTo>
                <a:cubicBezTo>
                  <a:pt x="2555751" y="-9364"/>
                  <a:pt x="2555148" y="14141"/>
                  <a:pt x="2784381" y="0"/>
                </a:cubicBezTo>
                <a:cubicBezTo>
                  <a:pt x="3013614" y="-14141"/>
                  <a:pt x="3216105" y="-3763"/>
                  <a:pt x="3647661" y="0"/>
                </a:cubicBezTo>
                <a:cubicBezTo>
                  <a:pt x="3623206" y="221859"/>
                  <a:pt x="3622213" y="458853"/>
                  <a:pt x="3647661" y="633732"/>
                </a:cubicBezTo>
                <a:cubicBezTo>
                  <a:pt x="3673109" y="808611"/>
                  <a:pt x="3674779" y="1138417"/>
                  <a:pt x="3647661" y="1267465"/>
                </a:cubicBezTo>
                <a:cubicBezTo>
                  <a:pt x="3620543" y="1396513"/>
                  <a:pt x="3664792" y="1625185"/>
                  <a:pt x="3647661" y="1768113"/>
                </a:cubicBezTo>
                <a:cubicBezTo>
                  <a:pt x="3630530" y="1911041"/>
                  <a:pt x="3671056" y="2135008"/>
                  <a:pt x="3647661" y="2446207"/>
                </a:cubicBezTo>
                <a:cubicBezTo>
                  <a:pt x="3624266" y="2757406"/>
                  <a:pt x="3642702" y="2713342"/>
                  <a:pt x="3647661" y="2946855"/>
                </a:cubicBezTo>
                <a:cubicBezTo>
                  <a:pt x="3652620" y="3180368"/>
                  <a:pt x="3664319" y="3290221"/>
                  <a:pt x="3647661" y="3580587"/>
                </a:cubicBezTo>
                <a:cubicBezTo>
                  <a:pt x="3631003" y="3870953"/>
                  <a:pt x="3617531" y="4259425"/>
                  <a:pt x="3647661" y="4436126"/>
                </a:cubicBezTo>
                <a:cubicBezTo>
                  <a:pt x="3523929" y="4410412"/>
                  <a:pt x="3241413" y="4436068"/>
                  <a:pt x="3039718" y="4436126"/>
                </a:cubicBezTo>
                <a:cubicBezTo>
                  <a:pt x="2838023" y="4436184"/>
                  <a:pt x="2630387" y="4431142"/>
                  <a:pt x="2431774" y="4436126"/>
                </a:cubicBezTo>
                <a:cubicBezTo>
                  <a:pt x="2233161" y="4441110"/>
                  <a:pt x="2003296" y="4449826"/>
                  <a:pt x="1823831" y="4436126"/>
                </a:cubicBezTo>
                <a:cubicBezTo>
                  <a:pt x="1644366" y="4422426"/>
                  <a:pt x="1399453" y="4442442"/>
                  <a:pt x="1288840" y="4436126"/>
                </a:cubicBezTo>
                <a:cubicBezTo>
                  <a:pt x="1178227" y="4429810"/>
                  <a:pt x="793482" y="4411099"/>
                  <a:pt x="607943" y="4436126"/>
                </a:cubicBezTo>
                <a:cubicBezTo>
                  <a:pt x="422404" y="4461153"/>
                  <a:pt x="158703" y="4453091"/>
                  <a:pt x="0" y="4436126"/>
                </a:cubicBezTo>
                <a:cubicBezTo>
                  <a:pt x="8129" y="4099466"/>
                  <a:pt x="23502" y="4014012"/>
                  <a:pt x="0" y="3758032"/>
                </a:cubicBezTo>
                <a:cubicBezTo>
                  <a:pt x="-23502" y="3502052"/>
                  <a:pt x="8018" y="3295661"/>
                  <a:pt x="0" y="3035578"/>
                </a:cubicBezTo>
                <a:cubicBezTo>
                  <a:pt x="-8018" y="2775495"/>
                  <a:pt x="-8720" y="2595880"/>
                  <a:pt x="0" y="2401845"/>
                </a:cubicBezTo>
                <a:cubicBezTo>
                  <a:pt x="8720" y="2207810"/>
                  <a:pt x="9279" y="1982551"/>
                  <a:pt x="0" y="1768113"/>
                </a:cubicBezTo>
                <a:cubicBezTo>
                  <a:pt x="-9279" y="1553675"/>
                  <a:pt x="7090" y="1354447"/>
                  <a:pt x="0" y="1178742"/>
                </a:cubicBezTo>
                <a:cubicBezTo>
                  <a:pt x="-7090" y="1003037"/>
                  <a:pt x="-23786" y="768334"/>
                  <a:pt x="0" y="589371"/>
                </a:cubicBezTo>
                <a:cubicBezTo>
                  <a:pt x="23786" y="410408"/>
                  <a:pt x="-16955" y="242082"/>
                  <a:pt x="0" y="0"/>
                </a:cubicBezTo>
                <a:close/>
              </a:path>
              <a:path w="3647661" h="4436126" stroke="0" extrusionOk="0">
                <a:moveTo>
                  <a:pt x="0" y="0"/>
                </a:moveTo>
                <a:cubicBezTo>
                  <a:pt x="171149" y="-7244"/>
                  <a:pt x="374684" y="2591"/>
                  <a:pt x="534990" y="0"/>
                </a:cubicBezTo>
                <a:cubicBezTo>
                  <a:pt x="695296" y="-2591"/>
                  <a:pt x="907320" y="7483"/>
                  <a:pt x="1069981" y="0"/>
                </a:cubicBezTo>
                <a:cubicBezTo>
                  <a:pt x="1232642" y="-7483"/>
                  <a:pt x="1543604" y="-26203"/>
                  <a:pt x="1677924" y="0"/>
                </a:cubicBezTo>
                <a:cubicBezTo>
                  <a:pt x="1812244" y="26203"/>
                  <a:pt x="2140632" y="31361"/>
                  <a:pt x="2322344" y="0"/>
                </a:cubicBezTo>
                <a:cubicBezTo>
                  <a:pt x="2504056" y="-31361"/>
                  <a:pt x="2658834" y="3381"/>
                  <a:pt x="2893811" y="0"/>
                </a:cubicBezTo>
                <a:cubicBezTo>
                  <a:pt x="3128788" y="-3381"/>
                  <a:pt x="3338741" y="-10376"/>
                  <a:pt x="3647661" y="0"/>
                </a:cubicBezTo>
                <a:cubicBezTo>
                  <a:pt x="3628986" y="244498"/>
                  <a:pt x="3624774" y="362520"/>
                  <a:pt x="3647661" y="545010"/>
                </a:cubicBezTo>
                <a:cubicBezTo>
                  <a:pt x="3670549" y="727500"/>
                  <a:pt x="3619543" y="968439"/>
                  <a:pt x="3647661" y="1134381"/>
                </a:cubicBezTo>
                <a:cubicBezTo>
                  <a:pt x="3675779" y="1300323"/>
                  <a:pt x="3670065" y="1646297"/>
                  <a:pt x="3647661" y="1856836"/>
                </a:cubicBezTo>
                <a:cubicBezTo>
                  <a:pt x="3625257" y="2067375"/>
                  <a:pt x="3632904" y="2315399"/>
                  <a:pt x="3647661" y="2490568"/>
                </a:cubicBezTo>
                <a:cubicBezTo>
                  <a:pt x="3662418" y="2665737"/>
                  <a:pt x="3616073" y="2880164"/>
                  <a:pt x="3647661" y="3124300"/>
                </a:cubicBezTo>
                <a:cubicBezTo>
                  <a:pt x="3679249" y="3368436"/>
                  <a:pt x="3677361" y="3519722"/>
                  <a:pt x="3647661" y="3758032"/>
                </a:cubicBezTo>
                <a:cubicBezTo>
                  <a:pt x="3617961" y="3996342"/>
                  <a:pt x="3615180" y="4147465"/>
                  <a:pt x="3647661" y="4436126"/>
                </a:cubicBezTo>
                <a:cubicBezTo>
                  <a:pt x="3506685" y="4421969"/>
                  <a:pt x="3266652" y="4433618"/>
                  <a:pt x="3149147" y="4436126"/>
                </a:cubicBezTo>
                <a:cubicBezTo>
                  <a:pt x="3031642" y="4438634"/>
                  <a:pt x="2832267" y="4432536"/>
                  <a:pt x="2650634" y="4436126"/>
                </a:cubicBezTo>
                <a:cubicBezTo>
                  <a:pt x="2469001" y="4439716"/>
                  <a:pt x="2324677" y="4416284"/>
                  <a:pt x="2042690" y="4436126"/>
                </a:cubicBezTo>
                <a:cubicBezTo>
                  <a:pt x="1760703" y="4455968"/>
                  <a:pt x="1686949" y="4416099"/>
                  <a:pt x="1398270" y="4436126"/>
                </a:cubicBezTo>
                <a:cubicBezTo>
                  <a:pt x="1109591" y="4456153"/>
                  <a:pt x="1071585" y="4455485"/>
                  <a:pt x="899756" y="4436126"/>
                </a:cubicBezTo>
                <a:cubicBezTo>
                  <a:pt x="727927" y="4416767"/>
                  <a:pt x="344407" y="4430463"/>
                  <a:pt x="0" y="4436126"/>
                </a:cubicBezTo>
                <a:cubicBezTo>
                  <a:pt x="5440" y="4303018"/>
                  <a:pt x="91" y="4161914"/>
                  <a:pt x="0" y="3891116"/>
                </a:cubicBezTo>
                <a:cubicBezTo>
                  <a:pt x="-91" y="3620318"/>
                  <a:pt x="-11601" y="3462294"/>
                  <a:pt x="0" y="3301745"/>
                </a:cubicBezTo>
                <a:cubicBezTo>
                  <a:pt x="11601" y="3141196"/>
                  <a:pt x="22776" y="2916996"/>
                  <a:pt x="0" y="2756735"/>
                </a:cubicBezTo>
                <a:cubicBezTo>
                  <a:pt x="-22776" y="2596474"/>
                  <a:pt x="5257" y="2440491"/>
                  <a:pt x="0" y="2256087"/>
                </a:cubicBezTo>
                <a:cubicBezTo>
                  <a:pt x="-5257" y="2071683"/>
                  <a:pt x="20189" y="1902567"/>
                  <a:pt x="0" y="1666716"/>
                </a:cubicBezTo>
                <a:cubicBezTo>
                  <a:pt x="-20189" y="1430865"/>
                  <a:pt x="-21241" y="1161108"/>
                  <a:pt x="0" y="988622"/>
                </a:cubicBezTo>
                <a:cubicBezTo>
                  <a:pt x="21241" y="816136"/>
                  <a:pt x="17108" y="406740"/>
                  <a:pt x="0" y="0"/>
                </a:cubicBezTo>
                <a:close/>
              </a:path>
            </a:pathLst>
          </a:custGeom>
          <a:solidFill>
            <a:schemeClr val="accent2"/>
          </a:solidFill>
          <a:ln w="57150">
            <a:solidFill>
              <a:schemeClr val="accent2"/>
            </a:solidFill>
            <a:extLst>
              <a:ext uri="{C807C97D-BFC1-408E-A445-0C87EB9F89A2}">
                <ask:lineSketchStyleProps xmlns:ask="http://schemas.microsoft.com/office/drawing/2018/sketchyshapes" sd="68728339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F31A286D-7CF6-4D45-9892-7AB1A74A1224}"/>
              </a:ext>
            </a:extLst>
          </p:cNvPr>
          <p:cNvSpPr>
            <a:spLocks noGrp="1"/>
          </p:cNvSpPr>
          <p:nvPr>
            <p:ph type="body" idx="1"/>
          </p:nvPr>
        </p:nvSpPr>
        <p:spPr>
          <a:xfrm>
            <a:off x="7928114" y="1232452"/>
            <a:ext cx="3200400" cy="3850919"/>
          </a:xfrm>
        </p:spPr>
        <p:txBody>
          <a:bodyPr vert="horz" lIns="91440" tIns="45720" rIns="91440" bIns="45720" rtlCol="0" anchor="b">
            <a:normAutofit/>
          </a:bodyPr>
          <a:lstStyle/>
          <a:p>
            <a:pPr>
              <a:lnSpc>
                <a:spcPct val="90000"/>
              </a:lnSpc>
              <a:spcBef>
                <a:spcPts val="1000"/>
              </a:spcBef>
            </a:pPr>
            <a:r>
              <a:rPr lang="en-US" sz="2400" kern="1200">
                <a:solidFill>
                  <a:srgbClr val="FFFFFF"/>
                </a:solidFill>
                <a:latin typeface="+mn-lt"/>
                <a:ea typeface="+mn-ea"/>
                <a:cs typeface="+mn-cs"/>
              </a:rPr>
              <a:t>Sabotage Field Manual Section (11), pp 28 - 31</a:t>
            </a:r>
          </a:p>
        </p:txBody>
      </p:sp>
      <p:sp>
        <p:nvSpPr>
          <p:cNvPr id="15" name="sketch line">
            <a:extLst>
              <a:ext uri="{FF2B5EF4-FFF2-40B4-BE49-F238E27FC236}">
                <a16:creationId xmlns:a16="http://schemas.microsoft.com/office/drawing/2014/main" id="{2A39B854-4B6C-4F7F-A602-6F97770CED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5439978"/>
            <a:ext cx="6281928" cy="18288"/>
          </a:xfrm>
          <a:custGeom>
            <a:avLst/>
            <a:gdLst>
              <a:gd name="connsiteX0" fmla="*/ 0 w 6281928"/>
              <a:gd name="connsiteY0" fmla="*/ 0 h 18288"/>
              <a:gd name="connsiteX1" fmla="*/ 572353 w 6281928"/>
              <a:gd name="connsiteY1" fmla="*/ 0 h 18288"/>
              <a:gd name="connsiteX2" fmla="*/ 1207526 w 6281928"/>
              <a:gd name="connsiteY2" fmla="*/ 0 h 18288"/>
              <a:gd name="connsiteX3" fmla="*/ 1779880 w 6281928"/>
              <a:gd name="connsiteY3" fmla="*/ 0 h 18288"/>
              <a:gd name="connsiteX4" fmla="*/ 2540691 w 6281928"/>
              <a:gd name="connsiteY4" fmla="*/ 0 h 18288"/>
              <a:gd name="connsiteX5" fmla="*/ 3238683 w 6281928"/>
              <a:gd name="connsiteY5" fmla="*/ 0 h 18288"/>
              <a:gd name="connsiteX6" fmla="*/ 3936675 w 6281928"/>
              <a:gd name="connsiteY6" fmla="*/ 0 h 18288"/>
              <a:gd name="connsiteX7" fmla="*/ 4760305 w 6281928"/>
              <a:gd name="connsiteY7" fmla="*/ 0 h 18288"/>
              <a:gd name="connsiteX8" fmla="*/ 5521117 w 6281928"/>
              <a:gd name="connsiteY8" fmla="*/ 0 h 18288"/>
              <a:gd name="connsiteX9" fmla="*/ 6281928 w 6281928"/>
              <a:gd name="connsiteY9" fmla="*/ 0 h 18288"/>
              <a:gd name="connsiteX10" fmla="*/ 6281928 w 6281928"/>
              <a:gd name="connsiteY10" fmla="*/ 18288 h 18288"/>
              <a:gd name="connsiteX11" fmla="*/ 5772394 w 6281928"/>
              <a:gd name="connsiteY11" fmla="*/ 18288 h 18288"/>
              <a:gd name="connsiteX12" fmla="*/ 5200040 w 6281928"/>
              <a:gd name="connsiteY12" fmla="*/ 18288 h 18288"/>
              <a:gd name="connsiteX13" fmla="*/ 4439229 w 6281928"/>
              <a:gd name="connsiteY13" fmla="*/ 18288 h 18288"/>
              <a:gd name="connsiteX14" fmla="*/ 3615599 w 6281928"/>
              <a:gd name="connsiteY14" fmla="*/ 18288 h 18288"/>
              <a:gd name="connsiteX15" fmla="*/ 2980426 w 6281928"/>
              <a:gd name="connsiteY15" fmla="*/ 18288 h 18288"/>
              <a:gd name="connsiteX16" fmla="*/ 2156795 w 6281928"/>
              <a:gd name="connsiteY16" fmla="*/ 18288 h 18288"/>
              <a:gd name="connsiteX17" fmla="*/ 1584442 w 6281928"/>
              <a:gd name="connsiteY17" fmla="*/ 18288 h 18288"/>
              <a:gd name="connsiteX18" fmla="*/ 1074908 w 6281928"/>
              <a:gd name="connsiteY18" fmla="*/ 18288 h 18288"/>
              <a:gd name="connsiteX19" fmla="*/ 0 w 6281928"/>
              <a:gd name="connsiteY19" fmla="*/ 18288 h 18288"/>
              <a:gd name="connsiteX20" fmla="*/ 0 w 6281928"/>
              <a:gd name="connsiteY2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281928" h="18288" fill="none" extrusionOk="0">
                <a:moveTo>
                  <a:pt x="0" y="0"/>
                </a:moveTo>
                <a:cubicBezTo>
                  <a:pt x="205960" y="24870"/>
                  <a:pt x="343550" y="5918"/>
                  <a:pt x="572353" y="0"/>
                </a:cubicBezTo>
                <a:cubicBezTo>
                  <a:pt x="801156" y="-5918"/>
                  <a:pt x="1015649" y="-11381"/>
                  <a:pt x="1207526" y="0"/>
                </a:cubicBezTo>
                <a:cubicBezTo>
                  <a:pt x="1399403" y="11381"/>
                  <a:pt x="1549725" y="7866"/>
                  <a:pt x="1779880" y="0"/>
                </a:cubicBezTo>
                <a:cubicBezTo>
                  <a:pt x="2010035" y="-7866"/>
                  <a:pt x="2190674" y="12826"/>
                  <a:pt x="2540691" y="0"/>
                </a:cubicBezTo>
                <a:cubicBezTo>
                  <a:pt x="2890708" y="-12826"/>
                  <a:pt x="3025718" y="-18534"/>
                  <a:pt x="3238683" y="0"/>
                </a:cubicBezTo>
                <a:cubicBezTo>
                  <a:pt x="3451648" y="18534"/>
                  <a:pt x="3603947" y="14884"/>
                  <a:pt x="3936675" y="0"/>
                </a:cubicBezTo>
                <a:cubicBezTo>
                  <a:pt x="4269403" y="-14884"/>
                  <a:pt x="4480718" y="-24607"/>
                  <a:pt x="4760305" y="0"/>
                </a:cubicBezTo>
                <a:cubicBezTo>
                  <a:pt x="5039892" y="24607"/>
                  <a:pt x="5359549" y="-31311"/>
                  <a:pt x="5521117" y="0"/>
                </a:cubicBezTo>
                <a:cubicBezTo>
                  <a:pt x="5682685" y="31311"/>
                  <a:pt x="5986067" y="-12593"/>
                  <a:pt x="6281928" y="0"/>
                </a:cubicBezTo>
                <a:cubicBezTo>
                  <a:pt x="6282307" y="7355"/>
                  <a:pt x="6282212" y="10249"/>
                  <a:pt x="6281928" y="18288"/>
                </a:cubicBezTo>
                <a:cubicBezTo>
                  <a:pt x="6078981" y="8428"/>
                  <a:pt x="5961061" y="2290"/>
                  <a:pt x="5772394" y="18288"/>
                </a:cubicBezTo>
                <a:cubicBezTo>
                  <a:pt x="5583727" y="34286"/>
                  <a:pt x="5329968" y="24208"/>
                  <a:pt x="5200040" y="18288"/>
                </a:cubicBezTo>
                <a:cubicBezTo>
                  <a:pt x="5070112" y="12368"/>
                  <a:pt x="4793288" y="21070"/>
                  <a:pt x="4439229" y="18288"/>
                </a:cubicBezTo>
                <a:cubicBezTo>
                  <a:pt x="4085170" y="15506"/>
                  <a:pt x="3813765" y="-16466"/>
                  <a:pt x="3615599" y="18288"/>
                </a:cubicBezTo>
                <a:cubicBezTo>
                  <a:pt x="3417433" y="53042"/>
                  <a:pt x="3133643" y="20727"/>
                  <a:pt x="2980426" y="18288"/>
                </a:cubicBezTo>
                <a:cubicBezTo>
                  <a:pt x="2827209" y="15849"/>
                  <a:pt x="2380685" y="51850"/>
                  <a:pt x="2156795" y="18288"/>
                </a:cubicBezTo>
                <a:cubicBezTo>
                  <a:pt x="1932905" y="-15274"/>
                  <a:pt x="1716744" y="-1398"/>
                  <a:pt x="1584442" y="18288"/>
                </a:cubicBezTo>
                <a:cubicBezTo>
                  <a:pt x="1452140" y="37974"/>
                  <a:pt x="1280887" y="12750"/>
                  <a:pt x="1074908" y="18288"/>
                </a:cubicBezTo>
                <a:cubicBezTo>
                  <a:pt x="868929" y="23826"/>
                  <a:pt x="318124" y="-17878"/>
                  <a:pt x="0" y="18288"/>
                </a:cubicBezTo>
                <a:cubicBezTo>
                  <a:pt x="-384" y="12702"/>
                  <a:pt x="-513" y="4636"/>
                  <a:pt x="0" y="0"/>
                </a:cubicBezTo>
                <a:close/>
              </a:path>
              <a:path w="6281928" h="18288" stroke="0" extrusionOk="0">
                <a:moveTo>
                  <a:pt x="0" y="0"/>
                </a:moveTo>
                <a:cubicBezTo>
                  <a:pt x="135290" y="27650"/>
                  <a:pt x="488372" y="4391"/>
                  <a:pt x="635173" y="0"/>
                </a:cubicBezTo>
                <a:cubicBezTo>
                  <a:pt x="781974" y="-4391"/>
                  <a:pt x="992816" y="14310"/>
                  <a:pt x="1144707" y="0"/>
                </a:cubicBezTo>
                <a:cubicBezTo>
                  <a:pt x="1296598" y="-14310"/>
                  <a:pt x="1796462" y="-1258"/>
                  <a:pt x="1968337" y="0"/>
                </a:cubicBezTo>
                <a:cubicBezTo>
                  <a:pt x="2140212" y="1258"/>
                  <a:pt x="2343376" y="-12852"/>
                  <a:pt x="2603510" y="0"/>
                </a:cubicBezTo>
                <a:cubicBezTo>
                  <a:pt x="2863644" y="12852"/>
                  <a:pt x="2935073" y="-10591"/>
                  <a:pt x="3238683" y="0"/>
                </a:cubicBezTo>
                <a:cubicBezTo>
                  <a:pt x="3542293" y="10591"/>
                  <a:pt x="3731676" y="3538"/>
                  <a:pt x="4062313" y="0"/>
                </a:cubicBezTo>
                <a:cubicBezTo>
                  <a:pt x="4392950" y="-3538"/>
                  <a:pt x="4440715" y="28126"/>
                  <a:pt x="4634667" y="0"/>
                </a:cubicBezTo>
                <a:cubicBezTo>
                  <a:pt x="4828619" y="-28126"/>
                  <a:pt x="5052661" y="8974"/>
                  <a:pt x="5458297" y="0"/>
                </a:cubicBezTo>
                <a:cubicBezTo>
                  <a:pt x="5863933" y="-8974"/>
                  <a:pt x="5906900" y="-24516"/>
                  <a:pt x="6281928" y="0"/>
                </a:cubicBezTo>
                <a:cubicBezTo>
                  <a:pt x="6282268" y="5688"/>
                  <a:pt x="6281759" y="13142"/>
                  <a:pt x="6281928" y="18288"/>
                </a:cubicBezTo>
                <a:cubicBezTo>
                  <a:pt x="6036108" y="15339"/>
                  <a:pt x="5743611" y="10415"/>
                  <a:pt x="5583936" y="18288"/>
                </a:cubicBezTo>
                <a:cubicBezTo>
                  <a:pt x="5424261" y="26161"/>
                  <a:pt x="5250533" y="-179"/>
                  <a:pt x="4948763" y="18288"/>
                </a:cubicBezTo>
                <a:cubicBezTo>
                  <a:pt x="4646993" y="36755"/>
                  <a:pt x="4354673" y="7565"/>
                  <a:pt x="4125133" y="18288"/>
                </a:cubicBezTo>
                <a:cubicBezTo>
                  <a:pt x="3895593" y="29012"/>
                  <a:pt x="3570246" y="29209"/>
                  <a:pt x="3301502" y="18288"/>
                </a:cubicBezTo>
                <a:cubicBezTo>
                  <a:pt x="3032758" y="7367"/>
                  <a:pt x="2955340" y="11905"/>
                  <a:pt x="2729149" y="18288"/>
                </a:cubicBezTo>
                <a:cubicBezTo>
                  <a:pt x="2502958" y="24671"/>
                  <a:pt x="2269423" y="3142"/>
                  <a:pt x="2031157" y="18288"/>
                </a:cubicBezTo>
                <a:cubicBezTo>
                  <a:pt x="1792891" y="33434"/>
                  <a:pt x="1484731" y="22122"/>
                  <a:pt x="1207526" y="18288"/>
                </a:cubicBezTo>
                <a:cubicBezTo>
                  <a:pt x="930321" y="14454"/>
                  <a:pt x="560231" y="-33402"/>
                  <a:pt x="0" y="18288"/>
                </a:cubicBezTo>
                <a:cubicBezTo>
                  <a:pt x="-478" y="10520"/>
                  <a:pt x="210" y="504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7725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F27E6B6-1B5A-6042-91AA-6F09640416CE}"/>
              </a:ext>
            </a:extLst>
          </p:cNvPr>
          <p:cNvSpPr txBox="1"/>
          <p:nvPr/>
        </p:nvSpPr>
        <p:spPr>
          <a:xfrm>
            <a:off x="838200" y="612844"/>
            <a:ext cx="10058400" cy="5632311"/>
          </a:xfrm>
          <a:prstGeom prst="rect">
            <a:avLst/>
          </a:prstGeom>
          <a:noFill/>
        </p:spPr>
        <p:txBody>
          <a:bodyPr wrap="square" rtlCol="0">
            <a:spAutoFit/>
          </a:bodyPr>
          <a:lstStyle/>
          <a:p>
            <a:r>
              <a:rPr lang="en-US" sz="3600" i="1" dirty="0">
                <a:solidFill>
                  <a:schemeClr val="tx1">
                    <a:lumMod val="65000"/>
                    <a:lumOff val="35000"/>
                  </a:schemeClr>
                </a:solidFill>
                <a:latin typeface="Chalkboard SE" panose="03050602040202020205" pitchFamily="66" charset="77"/>
              </a:rPr>
              <a:t>Before we start…</a:t>
            </a:r>
          </a:p>
          <a:p>
            <a:endParaRPr lang="en-US" sz="3600" dirty="0">
              <a:solidFill>
                <a:schemeClr val="tx1">
                  <a:lumMod val="65000"/>
                  <a:lumOff val="35000"/>
                </a:schemeClr>
              </a:solidFill>
              <a:latin typeface="Chalkboard SE" panose="03050602040202020205" pitchFamily="66" charset="77"/>
            </a:endParaRPr>
          </a:p>
          <a:p>
            <a:r>
              <a:rPr lang="en-US" sz="3600" dirty="0">
                <a:solidFill>
                  <a:schemeClr val="tx1">
                    <a:lumMod val="65000"/>
                    <a:lumOff val="35000"/>
                  </a:schemeClr>
                </a:solidFill>
                <a:latin typeface="Chalkboard SE" panose="03050602040202020205" pitchFamily="66" charset="77"/>
              </a:rPr>
              <a:t>Some of the expressions are a bit arcane and we need to find appropriate “modern” terms. They are also targeted towards manufacturing, and we need to think in terms of modern IT work.</a:t>
            </a:r>
          </a:p>
          <a:p>
            <a:endParaRPr lang="en-US" sz="3600" dirty="0">
              <a:solidFill>
                <a:schemeClr val="tx1">
                  <a:lumMod val="65000"/>
                  <a:lumOff val="35000"/>
                </a:schemeClr>
              </a:solidFill>
              <a:latin typeface="Chalkboard SE" panose="03050602040202020205" pitchFamily="66" charset="77"/>
            </a:endParaRPr>
          </a:p>
          <a:p>
            <a:r>
              <a:rPr lang="en-US" sz="3600" dirty="0">
                <a:solidFill>
                  <a:schemeClr val="tx1">
                    <a:lumMod val="65000"/>
                    <a:lumOff val="35000"/>
                  </a:schemeClr>
                </a:solidFill>
                <a:latin typeface="Chalkboard SE" panose="03050602040202020205" pitchFamily="66" charset="77"/>
              </a:rPr>
              <a:t>For example, the term “conference” from the 1940s is more like “meeting” in 2022.</a:t>
            </a:r>
          </a:p>
        </p:txBody>
      </p:sp>
    </p:spTree>
    <p:extLst>
      <p:ext uri="{BB962C8B-B14F-4D97-AF65-F5344CB8AC3E}">
        <p14:creationId xmlns:p14="http://schemas.microsoft.com/office/powerpoint/2010/main" val="2414115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ichael Scott Moments That Made Office Fans Cringe - YouTube">
            <a:extLst>
              <a:ext uri="{FF2B5EF4-FFF2-40B4-BE49-F238E27FC236}">
                <a16:creationId xmlns:a16="http://schemas.microsoft.com/office/drawing/2014/main" id="{A2DEF0F9-BB59-1043-B54E-F6AADCCCA5BB}"/>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l="469" r="2021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5F27E6B6-1B5A-6042-91AA-6F09640416CE}"/>
              </a:ext>
            </a:extLst>
          </p:cNvPr>
          <p:cNvSpPr txBox="1"/>
          <p:nvPr/>
        </p:nvSpPr>
        <p:spPr>
          <a:xfrm>
            <a:off x="609600" y="1676400"/>
            <a:ext cx="4417942" cy="3742762"/>
          </a:xfrm>
          <a:prstGeom prst="rect">
            <a:avLst/>
          </a:prstGeom>
        </p:spPr>
        <p:txBody>
          <a:bodyPr vert="horz" lIns="91440" tIns="45720" rIns="91440" bIns="45720" rtlCol="0">
            <a:normAutofit/>
          </a:bodyPr>
          <a:lstStyle/>
          <a:p>
            <a:pPr marR="0" lvl="0" fontAlgn="auto">
              <a:lnSpc>
                <a:spcPct val="90000"/>
              </a:lnSpc>
              <a:spcBef>
                <a:spcPts val="0"/>
              </a:spcBef>
              <a:spcAft>
                <a:spcPts val="600"/>
              </a:spcAft>
              <a:buClrTx/>
              <a:buSzTx/>
              <a:tabLst/>
              <a:defRPr/>
            </a:pPr>
            <a:r>
              <a:rPr kumimoji="0" lang="en-US" sz="2800" b="0" i="1" u="none" strike="noStrike" cap="none" spc="0" normalizeH="0" baseline="0" noProof="0" dirty="0">
                <a:ln>
                  <a:noFill/>
                </a:ln>
                <a:solidFill>
                  <a:schemeClr val="tx1">
                    <a:lumMod val="50000"/>
                    <a:lumOff val="50000"/>
                  </a:schemeClr>
                </a:solidFill>
                <a:effectLst/>
                <a:uLnTx/>
                <a:uFillTx/>
              </a:rPr>
              <a:t>oh, and no cringing…</a:t>
            </a:r>
          </a:p>
          <a:p>
            <a:pPr marR="0" lvl="0" fontAlgn="auto">
              <a:lnSpc>
                <a:spcPct val="90000"/>
              </a:lnSpc>
              <a:spcBef>
                <a:spcPts val="0"/>
              </a:spcBef>
              <a:spcAft>
                <a:spcPts val="600"/>
              </a:spcAft>
              <a:buClrTx/>
              <a:buSzTx/>
              <a:tabLst/>
              <a:defRPr/>
            </a:pPr>
            <a:endParaRPr lang="en-US" sz="2800" i="1" dirty="0">
              <a:solidFill>
                <a:schemeClr val="tx1">
                  <a:lumMod val="50000"/>
                  <a:lumOff val="50000"/>
                </a:schemeClr>
              </a:solidFill>
            </a:endParaRPr>
          </a:p>
          <a:p>
            <a:pPr marR="0" lvl="0" fontAlgn="auto">
              <a:lnSpc>
                <a:spcPct val="90000"/>
              </a:lnSpc>
              <a:spcBef>
                <a:spcPts val="0"/>
              </a:spcBef>
              <a:spcAft>
                <a:spcPts val="600"/>
              </a:spcAft>
              <a:buClrTx/>
              <a:buSzTx/>
              <a:tabLst/>
              <a:defRPr/>
            </a:pPr>
            <a:r>
              <a:rPr kumimoji="0" lang="en-US" sz="2800" b="0" i="1" u="none" strike="noStrike" cap="none" spc="0" normalizeH="0" baseline="0" noProof="0" dirty="0">
                <a:ln>
                  <a:noFill/>
                </a:ln>
                <a:solidFill>
                  <a:schemeClr val="tx1">
                    <a:lumMod val="50000"/>
                    <a:lumOff val="50000"/>
                  </a:schemeClr>
                </a:solidFill>
                <a:effectLst/>
                <a:uLnTx/>
                <a:uFillTx/>
              </a:rPr>
              <a:t>and, of course, we all know that this only occurs at companies your friends work at or perhaps in shows like ”The Office” or movies like “Office Space”, and not in our organizations…</a:t>
            </a:r>
            <a:endParaRPr kumimoji="0" lang="en-US" sz="2800" b="0" i="0" u="none" strike="noStrike" cap="none" spc="0" normalizeH="0" baseline="0" noProof="0" dirty="0">
              <a:ln>
                <a:noFill/>
              </a:ln>
              <a:solidFill>
                <a:schemeClr val="tx1">
                  <a:lumMod val="50000"/>
                  <a:lumOff val="50000"/>
                </a:schemeClr>
              </a:solidFill>
              <a:effectLst/>
              <a:uLnTx/>
              <a:uFillTx/>
            </a:endParaRPr>
          </a:p>
        </p:txBody>
      </p:sp>
    </p:spTree>
    <p:extLst>
      <p:ext uri="{BB962C8B-B14F-4D97-AF65-F5344CB8AC3E}">
        <p14:creationId xmlns:p14="http://schemas.microsoft.com/office/powerpoint/2010/main" val="19540409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I</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descr="Text&#10;&#10;Description automatically generated">
            <a:extLst>
              <a:ext uri="{FF2B5EF4-FFF2-40B4-BE49-F238E27FC236}">
                <a16:creationId xmlns:a16="http://schemas.microsoft.com/office/drawing/2014/main" id="{DA6118D9-EC26-8F4C-8B40-90FF4435A998}"/>
              </a:ext>
            </a:extLst>
          </p:cNvPr>
          <p:cNvPicPr>
            <a:picLocks noChangeAspect="1"/>
          </p:cNvPicPr>
          <p:nvPr/>
        </p:nvPicPr>
        <p:blipFill>
          <a:blip r:embed="rId2"/>
          <a:stretch>
            <a:fillRect/>
          </a:stretch>
        </p:blipFill>
        <p:spPr>
          <a:xfrm>
            <a:off x="5438393" y="1863054"/>
            <a:ext cx="6104676" cy="3128646"/>
          </a:xfrm>
          <a:prstGeom prst="rect">
            <a:avLst/>
          </a:prstGeom>
        </p:spPr>
      </p:pic>
    </p:spTree>
    <p:extLst>
      <p:ext uri="{BB962C8B-B14F-4D97-AF65-F5344CB8AC3E}">
        <p14:creationId xmlns:p14="http://schemas.microsoft.com/office/powerpoint/2010/main" val="21580018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II</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ext&#10;&#10;Description automatically generated">
            <a:extLst>
              <a:ext uri="{FF2B5EF4-FFF2-40B4-BE49-F238E27FC236}">
                <a16:creationId xmlns:a16="http://schemas.microsoft.com/office/drawing/2014/main" id="{F8B3BA57-C002-344D-B34A-23F41C15A9FD}"/>
              </a:ext>
            </a:extLst>
          </p:cNvPr>
          <p:cNvPicPr>
            <a:picLocks noChangeAspect="1"/>
          </p:cNvPicPr>
          <p:nvPr/>
        </p:nvPicPr>
        <p:blipFill>
          <a:blip r:embed="rId2"/>
          <a:stretch>
            <a:fillRect/>
          </a:stretch>
        </p:blipFill>
        <p:spPr>
          <a:xfrm>
            <a:off x="5405862" y="2253608"/>
            <a:ext cx="6019331" cy="2347538"/>
          </a:xfrm>
          <a:prstGeom prst="rect">
            <a:avLst/>
          </a:prstGeom>
          <a:effectLst/>
        </p:spPr>
      </p:pic>
    </p:spTree>
    <p:extLst>
      <p:ext uri="{BB962C8B-B14F-4D97-AF65-F5344CB8AC3E}">
        <p14:creationId xmlns:p14="http://schemas.microsoft.com/office/powerpoint/2010/main" val="3349924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III</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CE35EEE5-27D3-4542-8E11-7810986373B7}"/>
              </a:ext>
            </a:extLst>
          </p:cNvPr>
          <p:cNvPicPr>
            <a:picLocks noChangeAspect="1"/>
          </p:cNvPicPr>
          <p:nvPr/>
        </p:nvPicPr>
        <p:blipFill>
          <a:blip r:embed="rId2"/>
          <a:stretch>
            <a:fillRect/>
          </a:stretch>
        </p:blipFill>
        <p:spPr>
          <a:xfrm>
            <a:off x="5513578" y="1719227"/>
            <a:ext cx="5803900" cy="3416300"/>
          </a:xfrm>
          <a:prstGeom prst="rect">
            <a:avLst/>
          </a:prstGeom>
        </p:spPr>
      </p:pic>
    </p:spTree>
    <p:extLst>
      <p:ext uri="{BB962C8B-B14F-4D97-AF65-F5344CB8AC3E}">
        <p14:creationId xmlns:p14="http://schemas.microsoft.com/office/powerpoint/2010/main" val="41395948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IV</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1C668D6-FE53-8F46-AEE1-C65FB01A722F}"/>
              </a:ext>
            </a:extLst>
          </p:cNvPr>
          <p:cNvPicPr>
            <a:picLocks noChangeAspect="1"/>
          </p:cNvPicPr>
          <p:nvPr/>
        </p:nvPicPr>
        <p:blipFill>
          <a:blip r:embed="rId2"/>
          <a:stretch>
            <a:fillRect/>
          </a:stretch>
        </p:blipFill>
        <p:spPr>
          <a:xfrm>
            <a:off x="5529042" y="1433499"/>
            <a:ext cx="6007100" cy="4178300"/>
          </a:xfrm>
          <a:prstGeom prst="rect">
            <a:avLst/>
          </a:prstGeom>
        </p:spPr>
      </p:pic>
    </p:spTree>
    <p:extLst>
      <p:ext uri="{BB962C8B-B14F-4D97-AF65-F5344CB8AC3E}">
        <p14:creationId xmlns:p14="http://schemas.microsoft.com/office/powerpoint/2010/main" val="32210840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V</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1C668D6-FE53-8F46-AEE1-C65FB01A722F}"/>
              </a:ext>
            </a:extLst>
          </p:cNvPr>
          <p:cNvPicPr>
            <a:picLocks noChangeAspect="1"/>
          </p:cNvPicPr>
          <p:nvPr/>
        </p:nvPicPr>
        <p:blipFill>
          <a:blip r:embed="rId2"/>
          <a:stretch>
            <a:fillRect/>
          </a:stretch>
        </p:blipFill>
        <p:spPr>
          <a:xfrm>
            <a:off x="5529042" y="1433499"/>
            <a:ext cx="6007100" cy="4178300"/>
          </a:xfrm>
          <a:prstGeom prst="rect">
            <a:avLst/>
          </a:prstGeom>
        </p:spPr>
      </p:pic>
    </p:spTree>
    <p:extLst>
      <p:ext uri="{BB962C8B-B14F-4D97-AF65-F5344CB8AC3E}">
        <p14:creationId xmlns:p14="http://schemas.microsoft.com/office/powerpoint/2010/main" val="16885651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VI</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09F13028-ED0D-AD4A-9B22-49F22BE7F546}"/>
              </a:ext>
            </a:extLst>
          </p:cNvPr>
          <p:cNvPicPr>
            <a:picLocks noChangeAspect="1"/>
          </p:cNvPicPr>
          <p:nvPr/>
        </p:nvPicPr>
        <p:blipFill>
          <a:blip r:embed="rId2"/>
          <a:stretch>
            <a:fillRect/>
          </a:stretch>
        </p:blipFill>
        <p:spPr>
          <a:xfrm>
            <a:off x="5500878" y="1623977"/>
            <a:ext cx="5829300" cy="3606800"/>
          </a:xfrm>
          <a:prstGeom prst="rect">
            <a:avLst/>
          </a:prstGeom>
        </p:spPr>
      </p:pic>
    </p:spTree>
    <p:extLst>
      <p:ext uri="{BB962C8B-B14F-4D97-AF65-F5344CB8AC3E}">
        <p14:creationId xmlns:p14="http://schemas.microsoft.com/office/powerpoint/2010/main" val="2770107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VII</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4B512AB1-2309-9E47-AB06-B1DE8D0F02D8}"/>
              </a:ext>
            </a:extLst>
          </p:cNvPr>
          <p:cNvPicPr>
            <a:picLocks noChangeAspect="1"/>
          </p:cNvPicPr>
          <p:nvPr/>
        </p:nvPicPr>
        <p:blipFill>
          <a:blip r:embed="rId2"/>
          <a:stretch>
            <a:fillRect/>
          </a:stretch>
        </p:blipFill>
        <p:spPr>
          <a:xfrm>
            <a:off x="5558028" y="1712877"/>
            <a:ext cx="5715000" cy="3429000"/>
          </a:xfrm>
          <a:prstGeom prst="rect">
            <a:avLst/>
          </a:prstGeom>
        </p:spPr>
      </p:pic>
    </p:spTree>
    <p:extLst>
      <p:ext uri="{BB962C8B-B14F-4D97-AF65-F5344CB8AC3E}">
        <p14:creationId xmlns:p14="http://schemas.microsoft.com/office/powerpoint/2010/main" val="371993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solidFill>
                  <a:schemeClr val="accent3">
                    <a:lumMod val="50000"/>
                  </a:schemeClr>
                </a:solidFill>
              </a:rPr>
              <a:t>About…</a:t>
            </a:r>
          </a:p>
        </p:txBody>
      </p:sp>
      <p:sp>
        <p:nvSpPr>
          <p:cNvPr id="10" name="Subtitle 9">
            <a:extLst>
              <a:ext uri="{FF2B5EF4-FFF2-40B4-BE49-F238E27FC236}">
                <a16:creationId xmlns:a16="http://schemas.microsoft.com/office/drawing/2014/main" id="{DE617681-5B26-2143-94ED-4B7560B1FF27}"/>
              </a:ext>
            </a:extLst>
          </p:cNvPr>
          <p:cNvSpPr>
            <a:spLocks noGrp="1"/>
          </p:cNvSpPr>
          <p:nvPr>
            <p:ph idx="1"/>
          </p:nvPr>
        </p:nvSpPr>
        <p:spPr>
          <a:xfrm>
            <a:off x="4766733" y="1066800"/>
            <a:ext cx="6815667" cy="5059364"/>
          </a:xfrm>
        </p:spPr>
        <p:txBody>
          <a:bodyPr>
            <a:normAutofit lnSpcReduction="10000"/>
          </a:bodyPr>
          <a:lstStyle/>
          <a:p>
            <a:pPr marL="0" indent="0">
              <a:lnSpc>
                <a:spcPct val="114000"/>
              </a:lnSpc>
              <a:buNone/>
            </a:pPr>
            <a:r>
              <a:rPr lang="en-US" sz="2400" dirty="0">
                <a:latin typeface="Avenir Book" panose="02000503020000020003" pitchFamily="2" charset="0"/>
              </a:rPr>
              <a:t>The 1944 Field Manual from the CIA teaches saboteurs how to ensure that an enemy's war efforts are subverted. One such gem is to ensure that all problems are studied by a task force and that additional meetings are called before making any decision. Amazingly, many of the subversive techniques appear to be prevalent in organizations today. In this talk, we will take a tongue-in-cheek look at those techniques and then compare them to current organizational practices. We will show how Business Analysts and Project Managers can recognize them and mitigate them to ensure progress.</a:t>
            </a:r>
          </a:p>
        </p:txBody>
      </p:sp>
      <p:sp>
        <p:nvSpPr>
          <p:cNvPr id="3" name="Text Placeholder 2">
            <a:extLst>
              <a:ext uri="{FF2B5EF4-FFF2-40B4-BE49-F238E27FC236}">
                <a16:creationId xmlns:a16="http://schemas.microsoft.com/office/drawing/2014/main" id="{11AB5B17-9A07-F145-9E96-3A2B3B34A9E7}"/>
              </a:ext>
            </a:extLst>
          </p:cNvPr>
          <p:cNvSpPr>
            <a:spLocks noGrp="1"/>
          </p:cNvSpPr>
          <p:nvPr>
            <p:ph type="body" sz="half" idx="2"/>
          </p:nvPr>
        </p:nvSpPr>
        <p:spPr>
          <a:xfrm>
            <a:off x="584201" y="1778000"/>
            <a:ext cx="4011084" cy="3937000"/>
          </a:xfrm>
        </p:spPr>
        <p:txBody>
          <a:bodyPr>
            <a:normAutofit/>
          </a:bodyPr>
          <a:lstStyle/>
          <a:p>
            <a:r>
              <a:rPr lang="en-US" sz="2400" dirty="0"/>
              <a:t>Martin Schedlbauer, Ph.D.</a:t>
            </a:r>
          </a:p>
          <a:p>
            <a:r>
              <a:rPr lang="en-US" sz="2400" i="1" dirty="0"/>
              <a:t>m.schedlbauer@neu.edu</a:t>
            </a:r>
          </a:p>
          <a:p>
            <a:endParaRPr lang="en-US" sz="2400" dirty="0"/>
          </a:p>
          <a:p>
            <a:r>
              <a:rPr lang="en-US" sz="2400" dirty="0"/>
              <a:t>Data &amp; Information Scientist with experience in Business Analysis, Data Analytics, Process Modeling</a:t>
            </a:r>
          </a:p>
          <a:p>
            <a:endParaRPr lang="en-US" sz="2400" dirty="0"/>
          </a:p>
          <a:p>
            <a:r>
              <a:rPr lang="en-US" sz="1600" dirty="0"/>
              <a:t>CBAP, CBDA, CSM, PSM, OCUP, CSTE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48929" y="629266"/>
            <a:ext cx="3505495" cy="1622321"/>
          </a:xfrm>
        </p:spPr>
        <p:txBody>
          <a:bodyPr vert="horz" lIns="91440" tIns="45720" rIns="91440" bIns="45720" rtlCol="0" anchor="ctr">
            <a:normAutofit/>
          </a:bodyPr>
          <a:lstStyle/>
          <a:p>
            <a:pPr>
              <a:lnSpc>
                <a:spcPct val="90000"/>
              </a:lnSpc>
            </a:pPr>
            <a:r>
              <a:rPr lang="en-US" sz="4400" kern="1200" dirty="0">
                <a:solidFill>
                  <a:schemeClr val="tx1">
                    <a:lumMod val="65000"/>
                    <a:lumOff val="35000"/>
                  </a:schemeClr>
                </a:solidFill>
                <a:latin typeface="+mj-lt"/>
                <a:ea typeface="+mj-ea"/>
                <a:cs typeface="+mj-cs"/>
              </a:rPr>
              <a:t>Sabotage Practices VIII</a:t>
            </a: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48931" y="2438400"/>
            <a:ext cx="3505494" cy="3785419"/>
          </a:xfrm>
        </p:spPr>
        <p:txBody>
          <a:bodyPr vert="horz" lIns="91440" tIns="45720" rIns="91440" bIns="45720" rtlCol="0">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sp>
        <p:nvSpPr>
          <p:cNvPr id="9" name="Rectangle 8">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EFE0B184-1E05-1949-B06C-F06BFF65883E}"/>
              </a:ext>
            </a:extLst>
          </p:cNvPr>
          <p:cNvPicPr>
            <a:picLocks noChangeAspect="1"/>
          </p:cNvPicPr>
          <p:nvPr/>
        </p:nvPicPr>
        <p:blipFill>
          <a:blip r:embed="rId2"/>
          <a:stretch>
            <a:fillRect/>
          </a:stretch>
        </p:blipFill>
        <p:spPr>
          <a:xfrm>
            <a:off x="5558028" y="2322477"/>
            <a:ext cx="5715000" cy="2209800"/>
          </a:xfrm>
          <a:prstGeom prst="rect">
            <a:avLst/>
          </a:prstGeom>
        </p:spPr>
      </p:pic>
    </p:spTree>
    <p:extLst>
      <p:ext uri="{BB962C8B-B14F-4D97-AF65-F5344CB8AC3E}">
        <p14:creationId xmlns:p14="http://schemas.microsoft.com/office/powerpoint/2010/main" val="4003004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lumMod val="65000"/>
                    <a:lumOff val="35000"/>
                  </a:schemeClr>
                </a:solidFill>
                <a:latin typeface="+mj-lt"/>
                <a:ea typeface="+mj-ea"/>
                <a:cs typeface="+mj-cs"/>
              </a:rPr>
              <a:t>Sabotage Practices </a:t>
            </a:r>
            <a:r>
              <a:rPr lang="en-US" sz="5000" dirty="0">
                <a:solidFill>
                  <a:schemeClr val="tx1">
                    <a:lumMod val="65000"/>
                    <a:lumOff val="35000"/>
                  </a:schemeClr>
                </a:solidFill>
                <a:latin typeface="+mj-lt"/>
              </a:rPr>
              <a:t>IX</a:t>
            </a:r>
            <a:endParaRPr lang="en-US" sz="5000" kern="1200" dirty="0">
              <a:solidFill>
                <a:schemeClr val="tx1">
                  <a:lumMod val="65000"/>
                  <a:lumOff val="35000"/>
                </a:schemeClr>
              </a:solidFill>
              <a:latin typeface="+mj-lt"/>
              <a:ea typeface="+mj-ea"/>
              <a:cs typeface="+mj-cs"/>
            </a:endParaRP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pic>
        <p:nvPicPr>
          <p:cNvPr id="6" name="Picture 5">
            <a:extLst>
              <a:ext uri="{FF2B5EF4-FFF2-40B4-BE49-F238E27FC236}">
                <a16:creationId xmlns:a16="http://schemas.microsoft.com/office/drawing/2014/main" id="{78D82E40-9C1D-C74A-B547-9395E6CEB9D4}"/>
              </a:ext>
            </a:extLst>
          </p:cNvPr>
          <p:cNvPicPr>
            <a:picLocks noChangeAspect="1"/>
          </p:cNvPicPr>
          <p:nvPr/>
        </p:nvPicPr>
        <p:blipFill>
          <a:blip r:embed="rId2"/>
          <a:stretch>
            <a:fillRect/>
          </a:stretch>
        </p:blipFill>
        <p:spPr>
          <a:xfrm>
            <a:off x="5907994" y="1263650"/>
            <a:ext cx="5867400" cy="4330700"/>
          </a:xfrm>
          <a:prstGeom prst="rect">
            <a:avLst/>
          </a:prstGeom>
        </p:spPr>
      </p:pic>
    </p:spTree>
    <p:extLst>
      <p:ext uri="{BB962C8B-B14F-4D97-AF65-F5344CB8AC3E}">
        <p14:creationId xmlns:p14="http://schemas.microsoft.com/office/powerpoint/2010/main" val="2176560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lumMod val="65000"/>
                    <a:lumOff val="35000"/>
                  </a:schemeClr>
                </a:solidFill>
                <a:latin typeface="+mj-lt"/>
                <a:ea typeface="+mj-ea"/>
                <a:cs typeface="+mj-cs"/>
              </a:rPr>
              <a:t>Sabotage Practices X</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pic>
        <p:nvPicPr>
          <p:cNvPr id="5" name="Picture 4">
            <a:extLst>
              <a:ext uri="{FF2B5EF4-FFF2-40B4-BE49-F238E27FC236}">
                <a16:creationId xmlns:a16="http://schemas.microsoft.com/office/drawing/2014/main" id="{A5337A4C-8117-AB45-96BA-9344C8358434}"/>
              </a:ext>
            </a:extLst>
          </p:cNvPr>
          <p:cNvPicPr>
            <a:picLocks noChangeAspect="1"/>
          </p:cNvPicPr>
          <p:nvPr/>
        </p:nvPicPr>
        <p:blipFill>
          <a:blip r:embed="rId2"/>
          <a:stretch>
            <a:fillRect/>
          </a:stretch>
        </p:blipFill>
        <p:spPr>
          <a:xfrm>
            <a:off x="6080760" y="2660904"/>
            <a:ext cx="5842000" cy="1968500"/>
          </a:xfrm>
          <a:prstGeom prst="rect">
            <a:avLst/>
          </a:prstGeom>
        </p:spPr>
      </p:pic>
    </p:spTree>
    <p:extLst>
      <p:ext uri="{BB962C8B-B14F-4D97-AF65-F5344CB8AC3E}">
        <p14:creationId xmlns:p14="http://schemas.microsoft.com/office/powerpoint/2010/main" val="473154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lumMod val="65000"/>
                    <a:lumOff val="35000"/>
                  </a:schemeClr>
                </a:solidFill>
                <a:latin typeface="+mj-lt"/>
                <a:ea typeface="+mj-ea"/>
                <a:cs typeface="+mj-cs"/>
              </a:rPr>
              <a:t>Sabotage Practices XI</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pic>
        <p:nvPicPr>
          <p:cNvPr id="3" name="Picture 2">
            <a:extLst>
              <a:ext uri="{FF2B5EF4-FFF2-40B4-BE49-F238E27FC236}">
                <a16:creationId xmlns:a16="http://schemas.microsoft.com/office/drawing/2014/main" id="{65D29311-84E1-4B47-BDAE-F8745BF7463D}"/>
              </a:ext>
            </a:extLst>
          </p:cNvPr>
          <p:cNvPicPr>
            <a:picLocks noChangeAspect="1"/>
          </p:cNvPicPr>
          <p:nvPr/>
        </p:nvPicPr>
        <p:blipFill>
          <a:blip r:embed="rId2"/>
          <a:stretch>
            <a:fillRect/>
          </a:stretch>
        </p:blipFill>
        <p:spPr>
          <a:xfrm>
            <a:off x="5962835" y="2121408"/>
            <a:ext cx="5702300" cy="2857500"/>
          </a:xfrm>
          <a:prstGeom prst="rect">
            <a:avLst/>
          </a:prstGeom>
        </p:spPr>
      </p:pic>
    </p:spTree>
    <p:extLst>
      <p:ext uri="{BB962C8B-B14F-4D97-AF65-F5344CB8AC3E}">
        <p14:creationId xmlns:p14="http://schemas.microsoft.com/office/powerpoint/2010/main" val="14268199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lumMod val="65000"/>
                    <a:lumOff val="35000"/>
                  </a:schemeClr>
                </a:solidFill>
                <a:latin typeface="+mj-lt"/>
                <a:ea typeface="+mj-ea"/>
                <a:cs typeface="+mj-cs"/>
              </a:rPr>
              <a:t>Sabotage Practices XII</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pic>
        <p:nvPicPr>
          <p:cNvPr id="5" name="Picture 4">
            <a:extLst>
              <a:ext uri="{FF2B5EF4-FFF2-40B4-BE49-F238E27FC236}">
                <a16:creationId xmlns:a16="http://schemas.microsoft.com/office/drawing/2014/main" id="{D10DD817-D24C-9C4D-A906-E0938C6D1117}"/>
              </a:ext>
            </a:extLst>
          </p:cNvPr>
          <p:cNvPicPr>
            <a:picLocks noChangeAspect="1"/>
          </p:cNvPicPr>
          <p:nvPr/>
        </p:nvPicPr>
        <p:blipFill>
          <a:blip r:embed="rId2"/>
          <a:stretch>
            <a:fillRect/>
          </a:stretch>
        </p:blipFill>
        <p:spPr>
          <a:xfrm>
            <a:off x="5891091" y="1708150"/>
            <a:ext cx="5753100" cy="3441700"/>
          </a:xfrm>
          <a:prstGeom prst="rect">
            <a:avLst/>
          </a:prstGeom>
        </p:spPr>
      </p:pic>
    </p:spTree>
    <p:extLst>
      <p:ext uri="{BB962C8B-B14F-4D97-AF65-F5344CB8AC3E}">
        <p14:creationId xmlns:p14="http://schemas.microsoft.com/office/powerpoint/2010/main" val="549679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291" y="3296652"/>
            <a:ext cx="12202113"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838200" y="3905833"/>
            <a:ext cx="4215063" cy="2398713"/>
          </a:xfrm>
        </p:spPr>
        <p:txBody>
          <a:bodyPr vert="horz" lIns="91440" tIns="45720" rIns="91440" bIns="45720" rtlCol="0" anchor="ctr">
            <a:normAutofit/>
          </a:bodyPr>
          <a:lstStyle/>
          <a:p>
            <a:pPr>
              <a:lnSpc>
                <a:spcPct val="90000"/>
              </a:lnSpc>
            </a:pPr>
            <a:r>
              <a:rPr lang="en-US" sz="4400" kern="1200" dirty="0">
                <a:latin typeface="+mj-lt"/>
                <a:ea typeface="+mj-ea"/>
                <a:cs typeface="+mj-cs"/>
              </a:rPr>
              <a:t>Sabotage Practices XIII</a:t>
            </a:r>
          </a:p>
        </p:txBody>
      </p:sp>
      <p:pic>
        <p:nvPicPr>
          <p:cNvPr id="3" name="Picture 2">
            <a:extLst>
              <a:ext uri="{FF2B5EF4-FFF2-40B4-BE49-F238E27FC236}">
                <a16:creationId xmlns:a16="http://schemas.microsoft.com/office/drawing/2014/main" id="{89832643-EAF0-324B-99C5-66FCB900120E}"/>
              </a:ext>
            </a:extLst>
          </p:cNvPr>
          <p:cNvPicPr>
            <a:picLocks noChangeAspect="1"/>
          </p:cNvPicPr>
          <p:nvPr/>
        </p:nvPicPr>
        <p:blipFill>
          <a:blip r:embed="rId2"/>
          <a:stretch>
            <a:fillRect/>
          </a:stretch>
        </p:blipFill>
        <p:spPr>
          <a:xfrm>
            <a:off x="1158955" y="1306674"/>
            <a:ext cx="9875259" cy="962838"/>
          </a:xfrm>
          <a:prstGeom prst="rect">
            <a:avLst/>
          </a:prstGeom>
        </p:spPr>
      </p:pic>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5630779" y="3884452"/>
            <a:ext cx="5723021" cy="2973547"/>
          </a:xfrm>
        </p:spPr>
        <p:txBody>
          <a:bodyPr vert="horz" lIns="91440" tIns="45720" rIns="91440" bIns="45720" rtlCol="0" anchor="ctr">
            <a:normAutofit/>
          </a:bodyPr>
          <a:lstStyle/>
          <a:p>
            <a:pPr marL="285750" indent="-228600">
              <a:lnSpc>
                <a:spcPct val="90000"/>
              </a:lnSpc>
              <a:buFont typeface="Arial" panose="020B0604020202020204" pitchFamily="34" charset="0"/>
              <a:buChar char="•"/>
            </a:pPr>
            <a:r>
              <a:rPr lang="en-US" sz="1600" dirty="0">
                <a:latin typeface="+mn-lt"/>
              </a:rPr>
              <a:t>Have you observed the practice at your workplace or in your team?</a:t>
            </a:r>
          </a:p>
          <a:p>
            <a:pPr marL="285750" indent="-228600">
              <a:lnSpc>
                <a:spcPct val="90000"/>
              </a:lnSpc>
              <a:buFont typeface="Arial" panose="020B0604020202020204" pitchFamily="34" charset="0"/>
              <a:buChar char="•"/>
            </a:pPr>
            <a:r>
              <a:rPr lang="en-US" sz="1600" dirty="0">
                <a:latin typeface="+mn-lt"/>
              </a:rPr>
              <a:t>Do you perhaps do this yourself (intentionally or not)?</a:t>
            </a:r>
          </a:p>
          <a:p>
            <a:pPr marL="285750" indent="-228600">
              <a:lnSpc>
                <a:spcPct val="90000"/>
              </a:lnSpc>
              <a:buFont typeface="Arial" panose="020B0604020202020204" pitchFamily="34" charset="0"/>
              <a:buChar char="•"/>
            </a:pPr>
            <a:r>
              <a:rPr lang="en-US" sz="1600" dirty="0">
                <a:latin typeface="+mn-lt"/>
              </a:rPr>
              <a:t>What are the consequences?</a:t>
            </a:r>
          </a:p>
          <a:p>
            <a:pPr marL="285750" indent="-228600">
              <a:lnSpc>
                <a:spcPct val="90000"/>
              </a:lnSpc>
              <a:buFont typeface="Arial" panose="020B0604020202020204" pitchFamily="34" charset="0"/>
              <a:buChar char="•"/>
            </a:pPr>
            <a:r>
              <a:rPr lang="en-US" sz="1600" dirty="0">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600" dirty="0">
                <a:latin typeface="+mn-lt"/>
              </a:rPr>
              <a:t>Can the practice be countered, or its effects mitigated?</a:t>
            </a:r>
          </a:p>
          <a:p>
            <a:pPr marL="285750" indent="-228600">
              <a:lnSpc>
                <a:spcPct val="90000"/>
              </a:lnSpc>
              <a:buFont typeface="Arial" panose="020B0604020202020204" pitchFamily="34" charset="0"/>
              <a:buChar char="•"/>
            </a:pPr>
            <a:r>
              <a:rPr lang="en-US" sz="1600" dirty="0">
                <a:latin typeface="+mn-lt"/>
              </a:rPr>
              <a:t>Do they present risks that ought to be managed?</a:t>
            </a:r>
          </a:p>
          <a:p>
            <a:pPr marL="285750" indent="-228600">
              <a:lnSpc>
                <a:spcPct val="90000"/>
              </a:lnSpc>
              <a:buFont typeface="Arial" panose="020B0604020202020204" pitchFamily="34" charset="0"/>
              <a:buChar char="•"/>
            </a:pPr>
            <a:r>
              <a:rPr lang="en-US" sz="1600" dirty="0">
                <a:latin typeface="+mn-lt"/>
              </a:rPr>
              <a:t>How would you avoid or eliminate the practice?</a:t>
            </a:r>
          </a:p>
        </p:txBody>
      </p:sp>
    </p:spTree>
    <p:extLst>
      <p:ext uri="{BB962C8B-B14F-4D97-AF65-F5344CB8AC3E}">
        <p14:creationId xmlns:p14="http://schemas.microsoft.com/office/powerpoint/2010/main" val="11177333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lumMod val="65000"/>
                    <a:lumOff val="35000"/>
                  </a:schemeClr>
                </a:solidFill>
                <a:latin typeface="+mj-lt"/>
                <a:ea typeface="+mj-ea"/>
                <a:cs typeface="+mj-cs"/>
              </a:rPr>
              <a:t>Sabotage Practices XIV</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pic>
        <p:nvPicPr>
          <p:cNvPr id="3" name="Picture 2">
            <a:extLst>
              <a:ext uri="{FF2B5EF4-FFF2-40B4-BE49-F238E27FC236}">
                <a16:creationId xmlns:a16="http://schemas.microsoft.com/office/drawing/2014/main" id="{4AABA68F-BAB9-D342-BCD7-033504A3A30F}"/>
              </a:ext>
            </a:extLst>
          </p:cNvPr>
          <p:cNvPicPr>
            <a:picLocks noChangeAspect="1"/>
          </p:cNvPicPr>
          <p:nvPr/>
        </p:nvPicPr>
        <p:blipFill>
          <a:blip r:embed="rId2"/>
          <a:stretch>
            <a:fillRect/>
          </a:stretch>
        </p:blipFill>
        <p:spPr>
          <a:xfrm>
            <a:off x="6011522" y="1670050"/>
            <a:ext cx="5537200" cy="3517900"/>
          </a:xfrm>
          <a:prstGeom prst="rect">
            <a:avLst/>
          </a:prstGeom>
        </p:spPr>
      </p:pic>
    </p:spTree>
    <p:extLst>
      <p:ext uri="{BB962C8B-B14F-4D97-AF65-F5344CB8AC3E}">
        <p14:creationId xmlns:p14="http://schemas.microsoft.com/office/powerpoint/2010/main" val="24925053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7466EF7B-6A4C-D042-B51C-5C0FB15293C4}"/>
              </a:ext>
            </a:extLst>
          </p:cNvPr>
          <p:cNvSpPr>
            <a:spLocks noGrp="1"/>
          </p:cNvSpPr>
          <p:nvPr>
            <p:ph type="title"/>
          </p:nvPr>
        </p:nvSpPr>
        <p:spPr>
          <a:xfrm>
            <a:off x="630936" y="640080"/>
            <a:ext cx="4818888" cy="1481328"/>
          </a:xfrm>
        </p:spPr>
        <p:txBody>
          <a:bodyPr vert="horz" lIns="91440" tIns="45720" rIns="91440" bIns="45720" rtlCol="0" anchor="b">
            <a:normAutofit/>
          </a:bodyPr>
          <a:lstStyle/>
          <a:p>
            <a:pPr>
              <a:lnSpc>
                <a:spcPct val="90000"/>
              </a:lnSpc>
            </a:pPr>
            <a:r>
              <a:rPr lang="en-US" sz="5000" kern="1200" dirty="0">
                <a:solidFill>
                  <a:schemeClr val="tx1">
                    <a:lumMod val="65000"/>
                    <a:lumOff val="35000"/>
                  </a:schemeClr>
                </a:solidFill>
                <a:latin typeface="+mj-lt"/>
                <a:ea typeface="+mj-ea"/>
                <a:cs typeface="+mj-cs"/>
              </a:rPr>
              <a:t>Sabotage Practices XV</a:t>
            </a:r>
          </a:p>
        </p:txBody>
      </p:sp>
      <p:sp>
        <p:nvSpPr>
          <p:cNvPr id="12"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 Placeholder 3">
            <a:extLst>
              <a:ext uri="{FF2B5EF4-FFF2-40B4-BE49-F238E27FC236}">
                <a16:creationId xmlns:a16="http://schemas.microsoft.com/office/drawing/2014/main" id="{EB2DEB07-EA39-C24A-91C6-22477CF0280F}"/>
              </a:ext>
            </a:extLst>
          </p:cNvPr>
          <p:cNvSpPr>
            <a:spLocks noGrp="1"/>
          </p:cNvSpPr>
          <p:nvPr>
            <p:ph type="body" sz="half" idx="2"/>
          </p:nvPr>
        </p:nvSpPr>
        <p:spPr>
          <a:xfrm>
            <a:off x="630936" y="2660904"/>
            <a:ext cx="4818888" cy="3547872"/>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Have you observed the practice at your workplace or in your team?</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you perhaps do this yourself (intentionally or not)?</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What are the consequences?</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detect if the practice is being used (even unintentionally)?</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Can the practice be countered, or its effects mitigated?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Do they present risks that ought to be managed?</a:t>
            </a:r>
          </a:p>
          <a:p>
            <a:pPr marL="285750" indent="-228600">
              <a:lnSpc>
                <a:spcPct val="90000"/>
              </a:lnSpc>
              <a:buFont typeface="Arial" panose="020B0604020202020204" pitchFamily="34" charset="0"/>
              <a:buChar char="•"/>
            </a:pPr>
            <a:r>
              <a:rPr lang="en-US" sz="1700" dirty="0">
                <a:solidFill>
                  <a:schemeClr val="tx1">
                    <a:lumMod val="50000"/>
                    <a:lumOff val="50000"/>
                  </a:schemeClr>
                </a:solidFill>
                <a:latin typeface="+mn-lt"/>
              </a:rPr>
              <a:t>How would you avoid or eliminate the practice?</a:t>
            </a: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a:p>
            <a:pPr indent="-228600">
              <a:lnSpc>
                <a:spcPct val="90000"/>
              </a:lnSpc>
              <a:buFont typeface="Arial" panose="020B0604020202020204" pitchFamily="34" charset="0"/>
              <a:buChar char="•"/>
            </a:pPr>
            <a:endParaRPr lang="en-US" sz="1700" dirty="0">
              <a:solidFill>
                <a:schemeClr val="tx1">
                  <a:lumMod val="50000"/>
                  <a:lumOff val="50000"/>
                </a:schemeClr>
              </a:solidFill>
              <a:latin typeface="+mn-lt"/>
            </a:endParaRPr>
          </a:p>
        </p:txBody>
      </p:sp>
      <p:pic>
        <p:nvPicPr>
          <p:cNvPr id="5" name="Picture 4">
            <a:extLst>
              <a:ext uri="{FF2B5EF4-FFF2-40B4-BE49-F238E27FC236}">
                <a16:creationId xmlns:a16="http://schemas.microsoft.com/office/drawing/2014/main" id="{0D773EF9-5E38-E042-8D92-288DFBD50A3A}"/>
              </a:ext>
            </a:extLst>
          </p:cNvPr>
          <p:cNvPicPr>
            <a:picLocks noChangeAspect="1"/>
          </p:cNvPicPr>
          <p:nvPr/>
        </p:nvPicPr>
        <p:blipFill>
          <a:blip r:embed="rId2"/>
          <a:stretch>
            <a:fillRect/>
          </a:stretch>
        </p:blipFill>
        <p:spPr>
          <a:xfrm>
            <a:off x="5969762" y="2626268"/>
            <a:ext cx="5702300" cy="965200"/>
          </a:xfrm>
          <a:prstGeom prst="rect">
            <a:avLst/>
          </a:prstGeom>
        </p:spPr>
      </p:pic>
    </p:spTree>
    <p:extLst>
      <p:ext uri="{BB962C8B-B14F-4D97-AF65-F5344CB8AC3E}">
        <p14:creationId xmlns:p14="http://schemas.microsoft.com/office/powerpoint/2010/main" val="15542496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Down Arrow 7">
            <a:extLst>
              <a:ext uri="{FF2B5EF4-FFF2-40B4-BE49-F238E27FC236}">
                <a16:creationId xmlns:a16="http://schemas.microsoft.com/office/drawing/2014/main" id="{73DE2CFE-42F2-48F0-8706-5264E012B1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62795" y="-3745097"/>
            <a:ext cx="1354979" cy="10750169"/>
          </a:xfrm>
          <a:prstGeom prst="downArrow">
            <a:avLst>
              <a:gd name="adj1" fmla="val 100000"/>
              <a:gd name="adj2" fmla="val 22582"/>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3F4295D9-ECF7-6149-BDC9-0D1C7DB0BCF2}"/>
              </a:ext>
            </a:extLst>
          </p:cNvPr>
          <p:cNvPicPr>
            <a:picLocks noChangeAspect="1"/>
          </p:cNvPicPr>
          <p:nvPr/>
        </p:nvPicPr>
        <p:blipFill>
          <a:blip r:embed="rId2"/>
          <a:stretch>
            <a:fillRect/>
          </a:stretch>
        </p:blipFill>
        <p:spPr>
          <a:xfrm>
            <a:off x="1287463" y="3121025"/>
            <a:ext cx="10064750" cy="919163"/>
          </a:xfrm>
          <a:prstGeom prst="rect">
            <a:avLst/>
          </a:prstGeom>
        </p:spPr>
      </p:pic>
      <p:pic>
        <p:nvPicPr>
          <p:cNvPr id="11" name="Picture 10">
            <a:extLst>
              <a:ext uri="{FF2B5EF4-FFF2-40B4-BE49-F238E27FC236}">
                <a16:creationId xmlns:a16="http://schemas.microsoft.com/office/drawing/2014/main" id="{0536E9E9-9CFE-2647-B1F0-7D8A4F920990}"/>
              </a:ext>
            </a:extLst>
          </p:cNvPr>
          <p:cNvPicPr>
            <a:picLocks noChangeAspect="1"/>
          </p:cNvPicPr>
          <p:nvPr/>
        </p:nvPicPr>
        <p:blipFill>
          <a:blip r:embed="rId3"/>
          <a:stretch>
            <a:fillRect/>
          </a:stretch>
        </p:blipFill>
        <p:spPr>
          <a:xfrm>
            <a:off x="1287463" y="4110038"/>
            <a:ext cx="10064750" cy="1514475"/>
          </a:xfrm>
          <a:prstGeom prst="rect">
            <a:avLst/>
          </a:prstGeom>
        </p:spPr>
      </p:pic>
      <p:sp>
        <p:nvSpPr>
          <p:cNvPr id="2" name="Title 1"/>
          <p:cNvSpPr>
            <a:spLocks noGrp="1"/>
          </p:cNvSpPr>
          <p:nvPr>
            <p:ph type="title"/>
          </p:nvPr>
        </p:nvSpPr>
        <p:spPr>
          <a:xfrm>
            <a:off x="1286932" y="1204109"/>
            <a:ext cx="10023398" cy="857894"/>
          </a:xfrm>
        </p:spPr>
        <p:txBody>
          <a:bodyPr>
            <a:normAutofit/>
          </a:bodyPr>
          <a:lstStyle/>
          <a:p>
            <a:r>
              <a:rPr lang="en-US" sz="4000" dirty="0">
                <a:solidFill>
                  <a:srgbClr val="FFFFFF"/>
                </a:solidFill>
              </a:rPr>
              <a:t>and, because… 2022</a:t>
            </a:r>
          </a:p>
        </p:txBody>
      </p:sp>
    </p:spTree>
    <p:extLst>
      <p:ext uri="{BB962C8B-B14F-4D97-AF65-F5344CB8AC3E}">
        <p14:creationId xmlns:p14="http://schemas.microsoft.com/office/powerpoint/2010/main" val="3544168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palm - Wikipedia">
            <a:extLst>
              <a:ext uri="{FF2B5EF4-FFF2-40B4-BE49-F238E27FC236}">
                <a16:creationId xmlns:a16="http://schemas.microsoft.com/office/drawing/2014/main" id="{6425E69A-3417-9C4F-9DAE-C76E389C8D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882" b="-1"/>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838200" y="365125"/>
            <a:ext cx="3822189" cy="1899912"/>
          </a:xfrm>
        </p:spPr>
        <p:txBody>
          <a:bodyPr>
            <a:normAutofit/>
          </a:bodyPr>
          <a:lstStyle/>
          <a:p>
            <a:r>
              <a:rPr lang="en-US" sz="4800" dirty="0">
                <a:solidFill>
                  <a:schemeClr val="tx1">
                    <a:lumMod val="65000"/>
                    <a:lumOff val="35000"/>
                  </a:schemeClr>
                </a:solidFill>
              </a:rPr>
              <a:t>Summary</a:t>
            </a:r>
          </a:p>
        </p:txBody>
      </p:sp>
      <p:sp>
        <p:nvSpPr>
          <p:cNvPr id="3" name="Content Placeholder 2"/>
          <p:cNvSpPr>
            <a:spLocks noGrp="1"/>
          </p:cNvSpPr>
          <p:nvPr>
            <p:ph idx="1"/>
          </p:nvPr>
        </p:nvSpPr>
        <p:spPr>
          <a:xfrm>
            <a:off x="838200" y="2434201"/>
            <a:ext cx="3822189" cy="3742762"/>
          </a:xfrm>
        </p:spPr>
        <p:txBody>
          <a:bodyPr>
            <a:normAutofit/>
          </a:bodyPr>
          <a:lstStyle/>
          <a:p>
            <a:r>
              <a:rPr lang="en-US" sz="2000" dirty="0">
                <a:solidFill>
                  <a:schemeClr val="tx1">
                    <a:lumMod val="50000"/>
                    <a:lumOff val="50000"/>
                  </a:schemeClr>
                </a:solidFill>
              </a:rPr>
              <a:t>Now that you are a CIA trained saboteur, apply your vast knowledge of subversive techniques to the best of your ability</a:t>
            </a:r>
          </a:p>
          <a:p>
            <a:endParaRPr lang="en-US" sz="2000" dirty="0">
              <a:solidFill>
                <a:schemeClr val="tx1">
                  <a:lumMod val="50000"/>
                  <a:lumOff val="50000"/>
                </a:schemeClr>
              </a:solidFill>
            </a:endParaRPr>
          </a:p>
          <a:p>
            <a:r>
              <a:rPr lang="en-US" sz="2000" dirty="0">
                <a:solidFill>
                  <a:schemeClr val="tx1">
                    <a:lumMod val="50000"/>
                    <a:lumOff val="50000"/>
                  </a:schemeClr>
                </a:solidFill>
              </a:rPr>
              <a:t>Or maybe not -- instead, recognize when such destabilizing are being applied, wittingly or not</a:t>
            </a:r>
          </a:p>
        </p:txBody>
      </p:sp>
    </p:spTree>
    <p:extLst>
      <p:ext uri="{BB962C8B-B14F-4D97-AF65-F5344CB8AC3E}">
        <p14:creationId xmlns:p14="http://schemas.microsoft.com/office/powerpoint/2010/main" val="3569875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useBgFill="1">
        <p:nvSpPr>
          <p:cNvPr id="12" name="Rectangle 10">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248" y="548640"/>
            <a:ext cx="3600860" cy="5431536"/>
          </a:xfrm>
        </p:spPr>
        <p:txBody>
          <a:bodyPr>
            <a:normAutofit/>
          </a:bodyPr>
          <a:lstStyle/>
          <a:p>
            <a:r>
              <a:rPr lang="en-US" sz="5400" dirty="0"/>
              <a:t>Objectives</a:t>
            </a:r>
          </a:p>
        </p:txBody>
      </p:sp>
      <p:sp>
        <p:nvSpPr>
          <p:cNvPr id="13"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126418" y="2285999"/>
            <a:ext cx="6224335" cy="3697627"/>
          </a:xfrm>
        </p:spPr>
        <p:txBody>
          <a:bodyPr anchor="ctr">
            <a:normAutofit/>
          </a:bodyPr>
          <a:lstStyle/>
          <a:p>
            <a:r>
              <a:rPr lang="en-US" sz="2200" dirty="0"/>
              <a:t>Sabotage Field Manual</a:t>
            </a:r>
          </a:p>
          <a:p>
            <a:r>
              <a:rPr lang="en-US" sz="2200" dirty="0"/>
              <a:t>Common sabotage practices for organizations</a:t>
            </a:r>
          </a:p>
          <a:p>
            <a:r>
              <a:rPr lang="en-US" sz="2200" dirty="0"/>
              <a:t>Recognize when subversive practices are in place, whether on purpose or not</a:t>
            </a:r>
          </a:p>
          <a:p>
            <a:r>
              <a:rPr lang="en-US" sz="2200" dirty="0"/>
              <a:t>Ways to overcome, mitigate, or avoid sabotage</a:t>
            </a:r>
          </a:p>
          <a:p>
            <a:pPr lvl="1"/>
            <a:endParaRPr lang="en-US" sz="2200" dirty="0"/>
          </a:p>
          <a:p>
            <a:pPr lvl="1"/>
            <a:endParaRPr lang="en-US" sz="2200" dirty="0"/>
          </a:p>
          <a:p>
            <a:pPr lvl="1"/>
            <a:endParaRPr lang="en-US" sz="2200" dirty="0"/>
          </a:p>
          <a:p>
            <a:pPr lvl="1"/>
            <a:endParaRPr lang="en-US" sz="2200" dirty="0"/>
          </a:p>
        </p:txBody>
      </p:sp>
    </p:spTree>
    <p:extLst>
      <p:ext uri="{BB962C8B-B14F-4D97-AF65-F5344CB8AC3E}">
        <p14:creationId xmlns:p14="http://schemas.microsoft.com/office/powerpoint/2010/main" val="2073119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0ECA535-B202-014C-AA8E-D4AA0606E6D7}"/>
              </a:ext>
            </a:extLst>
          </p:cNvPr>
          <p:cNvSpPr>
            <a:spLocks noGrp="1"/>
          </p:cNvSpPr>
          <p:nvPr>
            <p:ph type="title"/>
          </p:nvPr>
        </p:nvSpPr>
        <p:spPr>
          <a:xfrm>
            <a:off x="6513788" y="365125"/>
            <a:ext cx="4840010" cy="1807305"/>
          </a:xfrm>
        </p:spPr>
        <p:txBody>
          <a:bodyPr>
            <a:normAutofit/>
          </a:bodyPr>
          <a:lstStyle/>
          <a:p>
            <a:r>
              <a:rPr lang="en-US" dirty="0"/>
              <a:t>Overcoming Sabotage</a:t>
            </a:r>
          </a:p>
        </p:txBody>
      </p:sp>
      <p:pic>
        <p:nvPicPr>
          <p:cNvPr id="5" name="Picture 4" descr="Multi-coloured push pins connected by a black wire">
            <a:extLst>
              <a:ext uri="{FF2B5EF4-FFF2-40B4-BE49-F238E27FC236}">
                <a16:creationId xmlns:a16="http://schemas.microsoft.com/office/drawing/2014/main" id="{3D359B49-C9E1-44AD-652D-F79F123E9201}"/>
              </a:ext>
            </a:extLst>
          </p:cNvPr>
          <p:cNvPicPr>
            <a:picLocks noChangeAspect="1"/>
          </p:cNvPicPr>
          <p:nvPr/>
        </p:nvPicPr>
        <p:blipFill rotWithShape="1">
          <a:blip r:embed="rId2"/>
          <a:srcRect r="40466"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7B1240B-C589-784E-AEB6-54FF45F48056}"/>
              </a:ext>
            </a:extLst>
          </p:cNvPr>
          <p:cNvSpPr>
            <a:spLocks noGrp="1"/>
          </p:cNvSpPr>
          <p:nvPr>
            <p:ph idx="1"/>
          </p:nvPr>
        </p:nvSpPr>
        <p:spPr>
          <a:xfrm>
            <a:off x="6513788" y="2333297"/>
            <a:ext cx="4840010" cy="3843666"/>
          </a:xfrm>
        </p:spPr>
        <p:txBody>
          <a:bodyPr>
            <a:normAutofit/>
          </a:bodyPr>
          <a:lstStyle/>
          <a:p>
            <a:r>
              <a:rPr lang="en-US" sz="2000"/>
              <a:t>Identify potential anti-patterns in your own team and devise practices to counter or avoid them.</a:t>
            </a:r>
          </a:p>
          <a:p>
            <a:endParaRPr lang="en-US" sz="2000"/>
          </a:p>
        </p:txBody>
      </p:sp>
    </p:spTree>
    <p:extLst>
      <p:ext uri="{BB962C8B-B14F-4D97-AF65-F5344CB8AC3E}">
        <p14:creationId xmlns:p14="http://schemas.microsoft.com/office/powerpoint/2010/main" val="24539875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443FD7-A66B-4AA0-872D-B088B9BC5F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D14273-B3C4-D249-B0F7-422223AB5718}"/>
              </a:ext>
            </a:extLst>
          </p:cNvPr>
          <p:cNvSpPr>
            <a:spLocks noGrp="1"/>
          </p:cNvSpPr>
          <p:nvPr>
            <p:ph type="title"/>
          </p:nvPr>
        </p:nvSpPr>
        <p:spPr>
          <a:xfrm>
            <a:off x="1094095" y="851517"/>
            <a:ext cx="5491068" cy="2991416"/>
          </a:xfrm>
        </p:spPr>
        <p:txBody>
          <a:bodyPr vert="horz" lIns="91440" tIns="45720" rIns="91440" bIns="45720" rtlCol="0" anchor="b">
            <a:normAutofit/>
          </a:bodyPr>
          <a:lstStyle/>
          <a:p>
            <a:pPr>
              <a:lnSpc>
                <a:spcPct val="90000"/>
              </a:lnSpc>
            </a:pPr>
            <a:r>
              <a:rPr lang="en-US" sz="3600" kern="1200" dirty="0">
                <a:solidFill>
                  <a:schemeClr val="tx1">
                    <a:lumMod val="50000"/>
                    <a:lumOff val="50000"/>
                  </a:schemeClr>
                </a:solidFill>
                <a:latin typeface="+mj-lt"/>
                <a:ea typeface="+mj-ea"/>
                <a:cs typeface="+mj-cs"/>
              </a:rPr>
              <a:t>Slide Deck</a:t>
            </a:r>
            <a:br>
              <a:rPr lang="en-US" sz="3600" kern="1200" dirty="0">
                <a:solidFill>
                  <a:schemeClr val="tx1"/>
                </a:solidFill>
                <a:latin typeface="+mj-lt"/>
                <a:ea typeface="+mj-ea"/>
                <a:cs typeface="+mj-cs"/>
              </a:rPr>
            </a:br>
            <a:br>
              <a:rPr lang="en-US" sz="3600" kern="1200" dirty="0">
                <a:solidFill>
                  <a:schemeClr val="tx1"/>
                </a:solidFill>
                <a:latin typeface="+mj-lt"/>
                <a:ea typeface="+mj-ea"/>
                <a:cs typeface="+mj-cs"/>
              </a:rPr>
            </a:br>
            <a:r>
              <a:rPr lang="en-US" sz="3600" i="1" kern="1200" dirty="0">
                <a:solidFill>
                  <a:schemeClr val="tx1"/>
                </a:solidFill>
                <a:latin typeface="+mj-lt"/>
                <a:ea typeface="+mj-ea"/>
                <a:cs typeface="+mj-cs"/>
              </a:rPr>
              <a:t>Effective Organizational Sabotage</a:t>
            </a:r>
          </a:p>
        </p:txBody>
      </p:sp>
      <p:sp>
        <p:nvSpPr>
          <p:cNvPr id="4" name="Text Placeholder 3">
            <a:extLst>
              <a:ext uri="{FF2B5EF4-FFF2-40B4-BE49-F238E27FC236}">
                <a16:creationId xmlns:a16="http://schemas.microsoft.com/office/drawing/2014/main" id="{94313EA8-D3CC-2D4B-88CF-47FF308BD229}"/>
              </a:ext>
            </a:extLst>
          </p:cNvPr>
          <p:cNvSpPr>
            <a:spLocks noGrp="1"/>
          </p:cNvSpPr>
          <p:nvPr>
            <p:ph type="body" sz="half" idx="2"/>
          </p:nvPr>
        </p:nvSpPr>
        <p:spPr>
          <a:xfrm>
            <a:off x="1094096" y="5341597"/>
            <a:ext cx="4167115" cy="664886"/>
          </a:xfrm>
        </p:spPr>
        <p:txBody>
          <a:bodyPr vert="horz" lIns="91440" tIns="45720" rIns="91440" bIns="45720" rtlCol="0" anchor="t">
            <a:normAutofit/>
          </a:bodyPr>
          <a:lstStyle/>
          <a:p>
            <a:pPr>
              <a:lnSpc>
                <a:spcPct val="90000"/>
              </a:lnSpc>
              <a:spcBef>
                <a:spcPts val="1000"/>
              </a:spcBef>
            </a:pPr>
            <a:r>
              <a:rPr lang="en-US" sz="1800" kern="1200" dirty="0">
                <a:solidFill>
                  <a:schemeClr val="tx1">
                    <a:lumMod val="50000"/>
                    <a:lumOff val="50000"/>
                  </a:schemeClr>
                </a:solidFill>
                <a:latin typeface="+mn-lt"/>
                <a:ea typeface="+mn-ea"/>
                <a:cs typeface="+mn-cs"/>
              </a:rPr>
              <a:t>Provided under a </a:t>
            </a:r>
            <a:r>
              <a:rPr lang="en-US" sz="1800" kern="1200" dirty="0">
                <a:solidFill>
                  <a:schemeClr val="tx1">
                    <a:lumMod val="50000"/>
                    <a:lumOff val="50000"/>
                  </a:schemeClr>
                </a:solidFill>
                <a:latin typeface="+mn-lt"/>
                <a:ea typeface="+mn-ea"/>
                <a:cs typeface="+mn-cs"/>
                <a:hlinkClick r:id="rId2"/>
              </a:rPr>
              <a:t>CC 4 license</a:t>
            </a:r>
            <a:r>
              <a:rPr lang="en-US" sz="1800" kern="1200" dirty="0">
                <a:solidFill>
                  <a:schemeClr val="tx1">
                    <a:lumMod val="50000"/>
                    <a:lumOff val="50000"/>
                  </a:schemeClr>
                </a:solidFill>
                <a:latin typeface="+mn-lt"/>
                <a:ea typeface="+mn-ea"/>
                <a:cs typeface="+mn-cs"/>
              </a:rPr>
              <a:t> where use is permitted with full acknowledgement.</a:t>
            </a:r>
          </a:p>
        </p:txBody>
      </p:sp>
      <p:sp>
        <p:nvSpPr>
          <p:cNvPr id="12" name="Freeform: Shape 11">
            <a:extLst>
              <a:ext uri="{FF2B5EF4-FFF2-40B4-BE49-F238E27FC236}">
                <a16:creationId xmlns:a16="http://schemas.microsoft.com/office/drawing/2014/main" id="{C04BE0EF-3561-49B4-9A29-F283168A9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0370" y="851518"/>
            <a:ext cx="6184806" cy="5154967"/>
          </a:xfrm>
          <a:custGeom>
            <a:avLst/>
            <a:gdLst>
              <a:gd name="connsiteX0" fmla="*/ 363179 w 6184806"/>
              <a:gd name="connsiteY0" fmla="*/ 3125191 h 5154967"/>
              <a:gd name="connsiteX1" fmla="*/ 898270 w 6184806"/>
              <a:gd name="connsiteY1" fmla="*/ 3125191 h 5154967"/>
              <a:gd name="connsiteX2" fmla="*/ 980326 w 6184806"/>
              <a:gd name="connsiteY2" fmla="*/ 3173551 h 5154967"/>
              <a:gd name="connsiteX3" fmla="*/ 1248448 w 6184806"/>
              <a:gd name="connsiteY3" fmla="*/ 3635277 h 5154967"/>
              <a:gd name="connsiteX4" fmla="*/ 1248448 w 6184806"/>
              <a:gd name="connsiteY4" fmla="*/ 3729695 h 5154967"/>
              <a:gd name="connsiteX5" fmla="*/ 980326 w 6184806"/>
              <a:gd name="connsiteY5" fmla="*/ 4191421 h 5154967"/>
              <a:gd name="connsiteX6" fmla="*/ 898270 w 6184806"/>
              <a:gd name="connsiteY6" fmla="*/ 4239781 h 5154967"/>
              <a:gd name="connsiteX7" fmla="*/ 363179 w 6184806"/>
              <a:gd name="connsiteY7" fmla="*/ 4239781 h 5154967"/>
              <a:gd name="connsiteX8" fmla="*/ 279969 w 6184806"/>
              <a:gd name="connsiteY8" fmla="*/ 4191421 h 5154967"/>
              <a:gd name="connsiteX9" fmla="*/ 13002 w 6184806"/>
              <a:gd name="connsiteY9" fmla="*/ 3729695 h 5154967"/>
              <a:gd name="connsiteX10" fmla="*/ 13002 w 6184806"/>
              <a:gd name="connsiteY10" fmla="*/ 3635277 h 5154967"/>
              <a:gd name="connsiteX11" fmla="*/ 279969 w 6184806"/>
              <a:gd name="connsiteY11" fmla="*/ 3173551 h 5154967"/>
              <a:gd name="connsiteX12" fmla="*/ 363179 w 6184806"/>
              <a:gd name="connsiteY12" fmla="*/ 3125191 h 5154967"/>
              <a:gd name="connsiteX13" fmla="*/ 2489721 w 6184806"/>
              <a:gd name="connsiteY13" fmla="*/ 570035 h 5154967"/>
              <a:gd name="connsiteX14" fmla="*/ 2764862 w 6184806"/>
              <a:gd name="connsiteY14" fmla="*/ 570035 h 5154967"/>
              <a:gd name="connsiteX15" fmla="*/ 2796959 w 6184806"/>
              <a:gd name="connsiteY15" fmla="*/ 570035 h 5154967"/>
              <a:gd name="connsiteX16" fmla="*/ 2827587 w 6184806"/>
              <a:gd name="connsiteY16" fmla="*/ 622777 h 5154967"/>
              <a:gd name="connsiteX17" fmla="*/ 2977604 w 6184806"/>
              <a:gd name="connsiteY17" fmla="*/ 881117 h 5154967"/>
              <a:gd name="connsiteX18" fmla="*/ 2977604 w 6184806"/>
              <a:gd name="connsiteY18" fmla="*/ 1025720 h 5154967"/>
              <a:gd name="connsiteX19" fmla="*/ 2566968 w 6184806"/>
              <a:gd name="connsiteY19" fmla="*/ 1732863 h 5154967"/>
              <a:gd name="connsiteX20" fmla="*/ 2441299 w 6184806"/>
              <a:gd name="connsiteY20" fmla="*/ 1806927 h 5154967"/>
              <a:gd name="connsiteX21" fmla="*/ 1621798 w 6184806"/>
              <a:gd name="connsiteY21" fmla="*/ 1806927 h 5154967"/>
              <a:gd name="connsiteX22" fmla="*/ 1583218 w 6184806"/>
              <a:gd name="connsiteY22" fmla="*/ 1801802 h 5154967"/>
              <a:gd name="connsiteX23" fmla="*/ 1556683 w 6184806"/>
              <a:gd name="connsiteY23" fmla="*/ 1790677 h 5154967"/>
              <a:gd name="connsiteX24" fmla="*/ 1572899 w 6184806"/>
              <a:gd name="connsiteY24" fmla="*/ 1762630 h 5154967"/>
              <a:gd name="connsiteX25" fmla="*/ 2147429 w 6184806"/>
              <a:gd name="connsiteY25" fmla="*/ 768968 h 5154967"/>
              <a:gd name="connsiteX26" fmla="*/ 2489721 w 6184806"/>
              <a:gd name="connsiteY26" fmla="*/ 570035 h 5154967"/>
              <a:gd name="connsiteX27" fmla="*/ 1573268 w 6184806"/>
              <a:gd name="connsiteY27" fmla="*/ 0 h 5154967"/>
              <a:gd name="connsiteX28" fmla="*/ 2497662 w 6184806"/>
              <a:gd name="connsiteY28" fmla="*/ 0 h 5154967"/>
              <a:gd name="connsiteX29" fmla="*/ 2639415 w 6184806"/>
              <a:gd name="connsiteY29" fmla="*/ 83546 h 5154967"/>
              <a:gd name="connsiteX30" fmla="*/ 2887862 w 6184806"/>
              <a:gd name="connsiteY30" fmla="*/ 511387 h 5154967"/>
              <a:gd name="connsiteX31" fmla="*/ 2915928 w 6184806"/>
              <a:gd name="connsiteY31" fmla="*/ 559720 h 5154967"/>
              <a:gd name="connsiteX32" fmla="*/ 2893844 w 6184806"/>
              <a:gd name="connsiteY32" fmla="*/ 559720 h 5154967"/>
              <a:gd name="connsiteX33" fmla="*/ 2789466 w 6184806"/>
              <a:gd name="connsiteY33" fmla="*/ 559720 h 5154967"/>
              <a:gd name="connsiteX34" fmla="*/ 2744122 w 6184806"/>
              <a:gd name="connsiteY34" fmla="*/ 481634 h 5154967"/>
              <a:gd name="connsiteX35" fmla="*/ 2570885 w 6184806"/>
              <a:gd name="connsiteY35" fmla="*/ 183309 h 5154967"/>
              <a:gd name="connsiteX36" fmla="*/ 2445216 w 6184806"/>
              <a:gd name="connsiteY36" fmla="*/ 109243 h 5154967"/>
              <a:gd name="connsiteX37" fmla="*/ 1625714 w 6184806"/>
              <a:gd name="connsiteY37" fmla="*/ 109243 h 5154967"/>
              <a:gd name="connsiteX38" fmla="*/ 1498276 w 6184806"/>
              <a:gd name="connsiteY38" fmla="*/ 183309 h 5154967"/>
              <a:gd name="connsiteX39" fmla="*/ 1089410 w 6184806"/>
              <a:gd name="connsiteY39" fmla="*/ 890450 h 5154967"/>
              <a:gd name="connsiteX40" fmla="*/ 1089410 w 6184806"/>
              <a:gd name="connsiteY40" fmla="*/ 1035054 h 5154967"/>
              <a:gd name="connsiteX41" fmla="*/ 1498276 w 6184806"/>
              <a:gd name="connsiteY41" fmla="*/ 1742196 h 5154967"/>
              <a:gd name="connsiteX42" fmla="*/ 1552039 w 6184806"/>
              <a:gd name="connsiteY42" fmla="*/ 1796422 h 5154967"/>
              <a:gd name="connsiteX43" fmla="*/ 1558260 w 6184806"/>
              <a:gd name="connsiteY43" fmla="*/ 1799029 h 5154967"/>
              <a:gd name="connsiteX44" fmla="*/ 1524911 w 6184806"/>
              <a:gd name="connsiteY44" fmla="*/ 1856707 h 5154967"/>
              <a:gd name="connsiteX45" fmla="*/ 1500108 w 6184806"/>
              <a:gd name="connsiteY45" fmla="*/ 1899604 h 5154967"/>
              <a:gd name="connsiteX46" fmla="*/ 1525834 w 6184806"/>
              <a:gd name="connsiteY46" fmla="*/ 1910390 h 5154967"/>
              <a:gd name="connsiteX47" fmla="*/ 1569352 w 6184806"/>
              <a:gd name="connsiteY47" fmla="*/ 1916170 h 5154967"/>
              <a:gd name="connsiteX48" fmla="*/ 2493745 w 6184806"/>
              <a:gd name="connsiteY48" fmla="*/ 1916170 h 5154967"/>
              <a:gd name="connsiteX49" fmla="*/ 2635498 w 6184806"/>
              <a:gd name="connsiteY49" fmla="*/ 1832627 h 5154967"/>
              <a:gd name="connsiteX50" fmla="*/ 3098693 w 6184806"/>
              <a:gd name="connsiteY50" fmla="*/ 1034974 h 5154967"/>
              <a:gd name="connsiteX51" fmla="*/ 3098693 w 6184806"/>
              <a:gd name="connsiteY51" fmla="*/ 871863 h 5154967"/>
              <a:gd name="connsiteX52" fmla="*/ 2945803 w 6184806"/>
              <a:gd name="connsiteY52" fmla="*/ 608576 h 5154967"/>
              <a:gd name="connsiteX53" fmla="*/ 2923422 w 6184806"/>
              <a:gd name="connsiteY53" fmla="*/ 570035 h 5154967"/>
              <a:gd name="connsiteX54" fmla="*/ 3027104 w 6184806"/>
              <a:gd name="connsiteY54" fmla="*/ 570035 h 5154967"/>
              <a:gd name="connsiteX55" fmla="*/ 4690846 w 6184806"/>
              <a:gd name="connsiteY55" fmla="*/ 570035 h 5154967"/>
              <a:gd name="connsiteX56" fmla="*/ 5028384 w 6184806"/>
              <a:gd name="connsiteY56" fmla="*/ 768968 h 5154967"/>
              <a:gd name="connsiteX57" fmla="*/ 6131323 w 6184806"/>
              <a:gd name="connsiteY57" fmla="*/ 2668304 h 5154967"/>
              <a:gd name="connsiteX58" fmla="*/ 6131323 w 6184806"/>
              <a:gd name="connsiteY58" fmla="*/ 3056698 h 5154967"/>
              <a:gd name="connsiteX59" fmla="*/ 5028384 w 6184806"/>
              <a:gd name="connsiteY59" fmla="*/ 4956035 h 5154967"/>
              <a:gd name="connsiteX60" fmla="*/ 4690846 w 6184806"/>
              <a:gd name="connsiteY60" fmla="*/ 5154967 h 5154967"/>
              <a:gd name="connsiteX61" fmla="*/ 2489721 w 6184806"/>
              <a:gd name="connsiteY61" fmla="*/ 5154967 h 5154967"/>
              <a:gd name="connsiteX62" fmla="*/ 2147429 w 6184806"/>
              <a:gd name="connsiteY62" fmla="*/ 4956035 h 5154967"/>
              <a:gd name="connsiteX63" fmla="*/ 1049243 w 6184806"/>
              <a:gd name="connsiteY63" fmla="*/ 3056698 h 5154967"/>
              <a:gd name="connsiteX64" fmla="*/ 1049243 w 6184806"/>
              <a:gd name="connsiteY64" fmla="*/ 2668304 h 5154967"/>
              <a:gd name="connsiteX65" fmla="*/ 1457007 w 6184806"/>
              <a:gd name="connsiteY65" fmla="*/ 1963067 h 5154967"/>
              <a:gd name="connsiteX66" fmla="*/ 1491373 w 6184806"/>
              <a:gd name="connsiteY66" fmla="*/ 1903634 h 5154967"/>
              <a:gd name="connsiteX67" fmla="*/ 1490164 w 6184806"/>
              <a:gd name="connsiteY67" fmla="*/ 1903127 h 5154967"/>
              <a:gd name="connsiteX68" fmla="*/ 1429519 w 6184806"/>
              <a:gd name="connsiteY68" fmla="*/ 1841960 h 5154967"/>
              <a:gd name="connsiteX69" fmla="*/ 968320 w 6184806"/>
              <a:gd name="connsiteY69" fmla="*/ 1044307 h 5154967"/>
              <a:gd name="connsiteX70" fmla="*/ 968320 w 6184806"/>
              <a:gd name="connsiteY70" fmla="*/ 881196 h 5154967"/>
              <a:gd name="connsiteX71" fmla="*/ 1429519 w 6184806"/>
              <a:gd name="connsiteY71" fmla="*/ 83546 h 5154967"/>
              <a:gd name="connsiteX72" fmla="*/ 1573268 w 6184806"/>
              <a:gd name="connsiteY72" fmla="*/ 0 h 515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6184806" h="5154967">
                <a:moveTo>
                  <a:pt x="363179" y="3125191"/>
                </a:moveTo>
                <a:cubicBezTo>
                  <a:pt x="363179" y="3125191"/>
                  <a:pt x="363179" y="3125191"/>
                  <a:pt x="898270" y="3125191"/>
                </a:cubicBezTo>
                <a:cubicBezTo>
                  <a:pt x="931786" y="3125191"/>
                  <a:pt x="964145" y="3143614"/>
                  <a:pt x="980326" y="3173551"/>
                </a:cubicBezTo>
                <a:cubicBezTo>
                  <a:pt x="980326" y="3173551"/>
                  <a:pt x="980326" y="3173551"/>
                  <a:pt x="1248448" y="3635277"/>
                </a:cubicBezTo>
                <a:cubicBezTo>
                  <a:pt x="1265784" y="3664063"/>
                  <a:pt x="1265784" y="3700909"/>
                  <a:pt x="1248448" y="3729695"/>
                </a:cubicBezTo>
                <a:cubicBezTo>
                  <a:pt x="1248448" y="3729695"/>
                  <a:pt x="1248448" y="3729695"/>
                  <a:pt x="980326" y="4191421"/>
                </a:cubicBezTo>
                <a:cubicBezTo>
                  <a:pt x="964145" y="4221358"/>
                  <a:pt x="931786" y="4239781"/>
                  <a:pt x="898270" y="4239781"/>
                </a:cubicBezTo>
                <a:cubicBezTo>
                  <a:pt x="898270" y="4239781"/>
                  <a:pt x="898270" y="4239781"/>
                  <a:pt x="363179" y="4239781"/>
                </a:cubicBezTo>
                <a:cubicBezTo>
                  <a:pt x="328508" y="4239781"/>
                  <a:pt x="297305" y="4221358"/>
                  <a:pt x="279969" y="4191421"/>
                </a:cubicBezTo>
                <a:cubicBezTo>
                  <a:pt x="279969" y="4191421"/>
                  <a:pt x="279969" y="4191421"/>
                  <a:pt x="13002" y="3729695"/>
                </a:cubicBezTo>
                <a:cubicBezTo>
                  <a:pt x="-4334" y="3700909"/>
                  <a:pt x="-4334" y="3664063"/>
                  <a:pt x="13002" y="3635277"/>
                </a:cubicBezTo>
                <a:cubicBezTo>
                  <a:pt x="13002" y="3635277"/>
                  <a:pt x="13002" y="3635277"/>
                  <a:pt x="279969" y="3173551"/>
                </a:cubicBezTo>
                <a:cubicBezTo>
                  <a:pt x="297305" y="3143614"/>
                  <a:pt x="328508" y="3125191"/>
                  <a:pt x="363179" y="3125191"/>
                </a:cubicBezTo>
                <a:close/>
                <a:moveTo>
                  <a:pt x="2489721" y="570035"/>
                </a:moveTo>
                <a:cubicBezTo>
                  <a:pt x="2489721" y="570035"/>
                  <a:pt x="2489721" y="570035"/>
                  <a:pt x="2764862" y="570035"/>
                </a:cubicBezTo>
                <a:lnTo>
                  <a:pt x="2796959" y="570035"/>
                </a:lnTo>
                <a:lnTo>
                  <a:pt x="2827587" y="622777"/>
                </a:lnTo>
                <a:cubicBezTo>
                  <a:pt x="2870233" y="696217"/>
                  <a:pt x="2919858" y="781675"/>
                  <a:pt x="2977604" y="881117"/>
                </a:cubicBezTo>
                <a:cubicBezTo>
                  <a:pt x="3004153" y="925204"/>
                  <a:pt x="3004153" y="981634"/>
                  <a:pt x="2977604" y="1025720"/>
                </a:cubicBezTo>
                <a:cubicBezTo>
                  <a:pt x="2977604" y="1025720"/>
                  <a:pt x="2977604" y="1025720"/>
                  <a:pt x="2566968" y="1732863"/>
                </a:cubicBezTo>
                <a:cubicBezTo>
                  <a:pt x="2542188" y="1778712"/>
                  <a:pt x="2492629" y="1806927"/>
                  <a:pt x="2441299" y="1806927"/>
                </a:cubicBezTo>
                <a:cubicBezTo>
                  <a:pt x="2441299" y="1806927"/>
                  <a:pt x="2441299" y="1806927"/>
                  <a:pt x="1621798" y="1806927"/>
                </a:cubicBezTo>
                <a:cubicBezTo>
                  <a:pt x="1608523" y="1806927"/>
                  <a:pt x="1595580" y="1805163"/>
                  <a:pt x="1583218" y="1801802"/>
                </a:cubicBezTo>
                <a:lnTo>
                  <a:pt x="1556683" y="1790677"/>
                </a:lnTo>
                <a:lnTo>
                  <a:pt x="1572899" y="1762630"/>
                </a:lnTo>
                <a:cubicBezTo>
                  <a:pt x="1719523" y="1509042"/>
                  <a:pt x="1907201" y="1184448"/>
                  <a:pt x="2147429" y="768968"/>
                </a:cubicBezTo>
                <a:cubicBezTo>
                  <a:pt x="2218739" y="645819"/>
                  <a:pt x="2347099" y="570035"/>
                  <a:pt x="2489721" y="570035"/>
                </a:cubicBezTo>
                <a:close/>
                <a:moveTo>
                  <a:pt x="1573268" y="0"/>
                </a:moveTo>
                <a:cubicBezTo>
                  <a:pt x="1573268" y="0"/>
                  <a:pt x="1573268" y="0"/>
                  <a:pt x="2497662" y="0"/>
                </a:cubicBezTo>
                <a:cubicBezTo>
                  <a:pt x="2555561" y="0"/>
                  <a:pt x="2611463" y="31828"/>
                  <a:pt x="2639415" y="83546"/>
                </a:cubicBezTo>
                <a:cubicBezTo>
                  <a:pt x="2639415" y="83546"/>
                  <a:pt x="2639415" y="83546"/>
                  <a:pt x="2887862" y="511387"/>
                </a:cubicBezTo>
                <a:lnTo>
                  <a:pt x="2915928" y="559720"/>
                </a:lnTo>
                <a:lnTo>
                  <a:pt x="2893844" y="559720"/>
                </a:lnTo>
                <a:lnTo>
                  <a:pt x="2789466" y="559720"/>
                </a:lnTo>
                <a:lnTo>
                  <a:pt x="2744122" y="481634"/>
                </a:lnTo>
                <a:cubicBezTo>
                  <a:pt x="2570885" y="183309"/>
                  <a:pt x="2570885" y="183309"/>
                  <a:pt x="2570885" y="183309"/>
                </a:cubicBezTo>
                <a:cubicBezTo>
                  <a:pt x="2546104" y="137459"/>
                  <a:pt x="2496545" y="109243"/>
                  <a:pt x="2445216" y="109243"/>
                </a:cubicBezTo>
                <a:cubicBezTo>
                  <a:pt x="1625714" y="109243"/>
                  <a:pt x="1625714" y="109243"/>
                  <a:pt x="1625714" y="109243"/>
                </a:cubicBezTo>
                <a:cubicBezTo>
                  <a:pt x="1572615" y="109243"/>
                  <a:pt x="1524825" y="137459"/>
                  <a:pt x="1498276" y="183309"/>
                </a:cubicBezTo>
                <a:cubicBezTo>
                  <a:pt x="1089410" y="890450"/>
                  <a:pt x="1089410" y="890450"/>
                  <a:pt x="1089410" y="890450"/>
                </a:cubicBezTo>
                <a:cubicBezTo>
                  <a:pt x="1062860" y="934537"/>
                  <a:pt x="1062860" y="990967"/>
                  <a:pt x="1089410" y="1035054"/>
                </a:cubicBezTo>
                <a:cubicBezTo>
                  <a:pt x="1498276" y="1742196"/>
                  <a:pt x="1498276" y="1742196"/>
                  <a:pt x="1498276" y="1742196"/>
                </a:cubicBezTo>
                <a:cubicBezTo>
                  <a:pt x="1511551" y="1765121"/>
                  <a:pt x="1530135" y="1783637"/>
                  <a:pt x="1552039" y="1796422"/>
                </a:cubicBezTo>
                <a:lnTo>
                  <a:pt x="1558260" y="1799029"/>
                </a:lnTo>
                <a:lnTo>
                  <a:pt x="1524911" y="1856707"/>
                </a:lnTo>
                <a:lnTo>
                  <a:pt x="1500108" y="1899604"/>
                </a:lnTo>
                <a:lnTo>
                  <a:pt x="1525834" y="1910390"/>
                </a:lnTo>
                <a:cubicBezTo>
                  <a:pt x="1539779" y="1914181"/>
                  <a:pt x="1554378" y="1916170"/>
                  <a:pt x="1569352" y="1916170"/>
                </a:cubicBezTo>
                <a:cubicBezTo>
                  <a:pt x="2493745" y="1916170"/>
                  <a:pt x="2493745" y="1916170"/>
                  <a:pt x="2493745" y="1916170"/>
                </a:cubicBezTo>
                <a:cubicBezTo>
                  <a:pt x="2551645" y="1916170"/>
                  <a:pt x="2607546" y="1884345"/>
                  <a:pt x="2635498" y="1832627"/>
                </a:cubicBezTo>
                <a:cubicBezTo>
                  <a:pt x="3098693" y="1034974"/>
                  <a:pt x="3098693" y="1034974"/>
                  <a:pt x="3098693" y="1034974"/>
                </a:cubicBezTo>
                <a:cubicBezTo>
                  <a:pt x="3128641" y="985246"/>
                  <a:pt x="3128641" y="921593"/>
                  <a:pt x="3098693" y="871863"/>
                </a:cubicBezTo>
                <a:cubicBezTo>
                  <a:pt x="3040794" y="772157"/>
                  <a:pt x="2990132" y="684914"/>
                  <a:pt x="2945803" y="608576"/>
                </a:cubicBezTo>
                <a:lnTo>
                  <a:pt x="2923422" y="570035"/>
                </a:lnTo>
                <a:lnTo>
                  <a:pt x="3027104" y="570035"/>
                </a:lnTo>
                <a:cubicBezTo>
                  <a:pt x="3349535" y="570035"/>
                  <a:pt x="3865424" y="570035"/>
                  <a:pt x="4690846" y="570035"/>
                </a:cubicBezTo>
                <a:cubicBezTo>
                  <a:pt x="4828714" y="570035"/>
                  <a:pt x="4961827" y="645819"/>
                  <a:pt x="5028384" y="768968"/>
                </a:cubicBezTo>
                <a:cubicBezTo>
                  <a:pt x="5028384" y="768968"/>
                  <a:pt x="5028384" y="768968"/>
                  <a:pt x="6131323" y="2668304"/>
                </a:cubicBezTo>
                <a:cubicBezTo>
                  <a:pt x="6202634" y="2786717"/>
                  <a:pt x="6202634" y="2938285"/>
                  <a:pt x="6131323" y="3056698"/>
                </a:cubicBezTo>
                <a:cubicBezTo>
                  <a:pt x="6131323" y="3056698"/>
                  <a:pt x="6131323" y="3056698"/>
                  <a:pt x="5028384" y="4956035"/>
                </a:cubicBezTo>
                <a:cubicBezTo>
                  <a:pt x="4961827" y="5079184"/>
                  <a:pt x="4828714" y="5154967"/>
                  <a:pt x="4690846" y="5154967"/>
                </a:cubicBezTo>
                <a:cubicBezTo>
                  <a:pt x="4690846" y="5154967"/>
                  <a:pt x="4690846" y="5154967"/>
                  <a:pt x="2489721" y="5154967"/>
                </a:cubicBezTo>
                <a:cubicBezTo>
                  <a:pt x="2347099" y="5154967"/>
                  <a:pt x="2218739" y="5079184"/>
                  <a:pt x="2147429" y="4956035"/>
                </a:cubicBezTo>
                <a:cubicBezTo>
                  <a:pt x="2147429" y="4956035"/>
                  <a:pt x="2147429" y="4956035"/>
                  <a:pt x="1049243" y="3056698"/>
                </a:cubicBezTo>
                <a:cubicBezTo>
                  <a:pt x="977932" y="2938285"/>
                  <a:pt x="977932" y="2786717"/>
                  <a:pt x="1049243" y="2668304"/>
                </a:cubicBezTo>
                <a:cubicBezTo>
                  <a:pt x="1049243" y="2668304"/>
                  <a:pt x="1049243" y="2668304"/>
                  <a:pt x="1457007" y="1963067"/>
                </a:cubicBezTo>
                <a:lnTo>
                  <a:pt x="1491373" y="1903634"/>
                </a:lnTo>
                <a:lnTo>
                  <a:pt x="1490164" y="1903127"/>
                </a:lnTo>
                <a:cubicBezTo>
                  <a:pt x="1465456" y="1888705"/>
                  <a:pt x="1444493" y="1867820"/>
                  <a:pt x="1429519" y="1841960"/>
                </a:cubicBezTo>
                <a:cubicBezTo>
                  <a:pt x="1429519" y="1841960"/>
                  <a:pt x="1429519" y="1841960"/>
                  <a:pt x="968320" y="1044307"/>
                </a:cubicBezTo>
                <a:cubicBezTo>
                  <a:pt x="938371" y="994579"/>
                  <a:pt x="938371" y="930926"/>
                  <a:pt x="968320" y="881196"/>
                </a:cubicBezTo>
                <a:cubicBezTo>
                  <a:pt x="968320" y="881196"/>
                  <a:pt x="968320" y="881196"/>
                  <a:pt x="1429519" y="83546"/>
                </a:cubicBezTo>
                <a:cubicBezTo>
                  <a:pt x="1459466" y="31828"/>
                  <a:pt x="1513373" y="0"/>
                  <a:pt x="1573268" y="0"/>
                </a:cubicBez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Qr code&#10;&#10;Description automatically generated">
            <a:extLst>
              <a:ext uri="{FF2B5EF4-FFF2-40B4-BE49-F238E27FC236}">
                <a16:creationId xmlns:a16="http://schemas.microsoft.com/office/drawing/2014/main" id="{957CC578-DBA8-1643-BFBD-FC8F54B4ABA4}"/>
              </a:ext>
            </a:extLst>
          </p:cNvPr>
          <p:cNvPicPr>
            <a:picLocks noChangeAspect="1"/>
          </p:cNvPicPr>
          <p:nvPr/>
        </p:nvPicPr>
        <p:blipFill>
          <a:blip r:embed="rId3"/>
          <a:stretch>
            <a:fillRect/>
          </a:stretch>
        </p:blipFill>
        <p:spPr>
          <a:xfrm>
            <a:off x="7531503" y="2134350"/>
            <a:ext cx="3217333" cy="3207247"/>
          </a:xfrm>
          <a:prstGeom prst="rect">
            <a:avLst/>
          </a:prstGeom>
        </p:spPr>
      </p:pic>
    </p:spTree>
    <p:extLst>
      <p:ext uri="{BB962C8B-B14F-4D97-AF65-F5344CB8AC3E}">
        <p14:creationId xmlns:p14="http://schemas.microsoft.com/office/powerpoint/2010/main" val="8728651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352BEC0E-22F8-46D0-9632-375DB541B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9A822B-C449-0848-9F62-EC1B84CB4C97}"/>
              </a:ext>
            </a:extLst>
          </p:cNvPr>
          <p:cNvSpPr>
            <a:spLocks noGrp="1"/>
          </p:cNvSpPr>
          <p:nvPr>
            <p:ph type="title"/>
          </p:nvPr>
        </p:nvSpPr>
        <p:spPr>
          <a:xfrm>
            <a:off x="640080" y="329184"/>
            <a:ext cx="6894576" cy="1783080"/>
          </a:xfrm>
        </p:spPr>
        <p:txBody>
          <a:bodyPr vert="horz" lIns="91440" tIns="45720" rIns="91440" bIns="45720" rtlCol="0" anchor="b">
            <a:normAutofit/>
          </a:bodyPr>
          <a:lstStyle/>
          <a:p>
            <a:pPr>
              <a:lnSpc>
                <a:spcPct val="90000"/>
              </a:lnSpc>
            </a:pPr>
            <a:r>
              <a:rPr lang="en-US" sz="5400" dirty="0">
                <a:solidFill>
                  <a:schemeClr val="tx1"/>
                </a:solidFill>
                <a:latin typeface="+mj-lt"/>
              </a:rPr>
              <a:t>Sabotage Field Manual</a:t>
            </a:r>
          </a:p>
        </p:txBody>
      </p:sp>
      <p:sp>
        <p:nvSpPr>
          <p:cNvPr id="15"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02932864-2DA5-2348-8BDD-358524C8973F}"/>
              </a:ext>
            </a:extLst>
          </p:cNvPr>
          <p:cNvSpPr>
            <a:spLocks noGrp="1"/>
          </p:cNvSpPr>
          <p:nvPr>
            <p:ph type="body" sz="half" idx="2"/>
          </p:nvPr>
        </p:nvSpPr>
        <p:spPr>
          <a:xfrm>
            <a:off x="640080" y="2706624"/>
            <a:ext cx="6894576" cy="3483864"/>
          </a:xfrm>
        </p:spPr>
        <p:txBody>
          <a:bodyPr vert="horz" lIns="91440" tIns="45720" rIns="91440" bIns="45720" rtlCol="0">
            <a:normAutofit/>
          </a:bodyPr>
          <a:lstStyle/>
          <a:p>
            <a:pPr>
              <a:lnSpc>
                <a:spcPct val="90000"/>
              </a:lnSpc>
            </a:pPr>
            <a:r>
              <a:rPr lang="en-US" sz="1600" dirty="0">
                <a:solidFill>
                  <a:schemeClr val="tx1"/>
                </a:solidFill>
                <a:latin typeface="+mn-lt"/>
              </a:rPr>
              <a:t>Published in 1944 by Office of Strategic Services (OSS) – forerunner to the Central Intelligence Agency (CIA) – to aid resistance groups during WWII</a:t>
            </a:r>
          </a:p>
          <a:p>
            <a:pPr>
              <a:lnSpc>
                <a:spcPct val="90000"/>
              </a:lnSpc>
            </a:pPr>
            <a:endParaRPr lang="en-US" sz="1600" dirty="0">
              <a:solidFill>
                <a:schemeClr val="tx1"/>
              </a:solidFill>
              <a:latin typeface="+mn-lt"/>
            </a:endParaRPr>
          </a:p>
          <a:p>
            <a:pPr>
              <a:lnSpc>
                <a:spcPct val="90000"/>
              </a:lnSpc>
            </a:pPr>
            <a:r>
              <a:rPr lang="en-US" sz="1600" dirty="0">
                <a:solidFill>
                  <a:schemeClr val="tx1"/>
                </a:solidFill>
                <a:latin typeface="+mn-lt"/>
              </a:rPr>
              <a:t>32-page field manual that instructs saboteurs in how to interfere in the effectiveness of an occupier</a:t>
            </a:r>
          </a:p>
          <a:p>
            <a:pPr>
              <a:lnSpc>
                <a:spcPct val="90000"/>
              </a:lnSpc>
            </a:pPr>
            <a:endParaRPr lang="en-US" sz="1600" dirty="0">
              <a:solidFill>
                <a:schemeClr val="tx1"/>
              </a:solidFill>
              <a:latin typeface="+mn-lt"/>
            </a:endParaRPr>
          </a:p>
          <a:p>
            <a:pPr>
              <a:lnSpc>
                <a:spcPct val="90000"/>
              </a:lnSpc>
            </a:pPr>
            <a:r>
              <a:rPr lang="en-US" sz="1600" dirty="0">
                <a:solidFill>
                  <a:schemeClr val="tx1"/>
                </a:solidFill>
                <a:latin typeface="+mn-lt"/>
              </a:rPr>
              <a:t>Chapter 11 of the manual details how to interfere with organizations and productivity</a:t>
            </a:r>
          </a:p>
          <a:p>
            <a:pPr indent="-228600">
              <a:lnSpc>
                <a:spcPct val="90000"/>
              </a:lnSpc>
              <a:buFont typeface="Arial" panose="020B0604020202020204" pitchFamily="34" charset="0"/>
              <a:buChar char="•"/>
            </a:pPr>
            <a:endParaRPr lang="en-US" sz="1600" dirty="0">
              <a:solidFill>
                <a:schemeClr val="tx1"/>
              </a:solidFill>
              <a:latin typeface="+mn-lt"/>
            </a:endParaRPr>
          </a:p>
          <a:p>
            <a:pPr>
              <a:lnSpc>
                <a:spcPct val="90000"/>
              </a:lnSpc>
            </a:pPr>
            <a:endParaRPr lang="en-US" sz="1500" dirty="0">
              <a:solidFill>
                <a:schemeClr val="tx1"/>
              </a:solidFill>
              <a:latin typeface="+mn-lt"/>
            </a:endParaRPr>
          </a:p>
          <a:p>
            <a:pPr>
              <a:lnSpc>
                <a:spcPct val="90000"/>
              </a:lnSpc>
            </a:pPr>
            <a:endParaRPr lang="en-US" sz="1500" dirty="0">
              <a:solidFill>
                <a:schemeClr val="tx1"/>
              </a:solidFill>
              <a:latin typeface="+mn-lt"/>
            </a:endParaRPr>
          </a:p>
          <a:p>
            <a:pPr indent="-228600">
              <a:lnSpc>
                <a:spcPct val="90000"/>
              </a:lnSpc>
              <a:buFont typeface="Arial" panose="020B0604020202020204" pitchFamily="34" charset="0"/>
              <a:buChar char="•"/>
            </a:pPr>
            <a:endParaRPr lang="en-US" sz="1500" dirty="0">
              <a:solidFill>
                <a:schemeClr val="tx1"/>
              </a:solidFill>
              <a:latin typeface="+mn-lt"/>
            </a:endParaRPr>
          </a:p>
          <a:p>
            <a:pPr>
              <a:lnSpc>
                <a:spcPct val="90000"/>
              </a:lnSpc>
            </a:pPr>
            <a:r>
              <a:rPr lang="en-US" sz="1500" dirty="0">
                <a:solidFill>
                  <a:schemeClr val="tx1"/>
                </a:solidFill>
                <a:latin typeface="+mn-lt"/>
                <a:hlinkClick r:id="rId3"/>
              </a:rPr>
              <a:t>https://www.hsdl.org/?abstract&amp;did=750070</a:t>
            </a:r>
            <a:r>
              <a:rPr lang="en-US" sz="1500" dirty="0">
                <a:solidFill>
                  <a:schemeClr val="tx1"/>
                </a:solidFill>
                <a:latin typeface="+mn-lt"/>
              </a:rPr>
              <a:t> </a:t>
            </a:r>
          </a:p>
        </p:txBody>
      </p:sp>
      <p:pic>
        <p:nvPicPr>
          <p:cNvPr id="8" name="Picture 7">
            <a:extLst>
              <a:ext uri="{FF2B5EF4-FFF2-40B4-BE49-F238E27FC236}">
                <a16:creationId xmlns:a16="http://schemas.microsoft.com/office/drawing/2014/main" id="{369806E6-ED28-7E45-8DAB-0D27F6C295B4}"/>
              </a:ext>
            </a:extLst>
          </p:cNvPr>
          <p:cNvPicPr>
            <a:picLocks noChangeAspect="1"/>
          </p:cNvPicPr>
          <p:nvPr/>
        </p:nvPicPr>
        <p:blipFill>
          <a:blip r:embed="rId4"/>
          <a:stretch>
            <a:fillRect/>
          </a:stretch>
        </p:blipFill>
        <p:spPr>
          <a:xfrm>
            <a:off x="8807658" y="329183"/>
            <a:ext cx="2126580" cy="3429969"/>
          </a:xfrm>
          <a:prstGeom prst="rect">
            <a:avLst/>
          </a:prstGeom>
        </p:spPr>
      </p:pic>
      <p:pic>
        <p:nvPicPr>
          <p:cNvPr id="7" name="Picture 6">
            <a:extLst>
              <a:ext uri="{FF2B5EF4-FFF2-40B4-BE49-F238E27FC236}">
                <a16:creationId xmlns:a16="http://schemas.microsoft.com/office/drawing/2014/main" id="{3CEE2828-5F5C-DD42-AF18-8439FE22CFD4}"/>
              </a:ext>
            </a:extLst>
          </p:cNvPr>
          <p:cNvPicPr>
            <a:picLocks noChangeAspect="1"/>
          </p:cNvPicPr>
          <p:nvPr/>
        </p:nvPicPr>
        <p:blipFill>
          <a:blip r:embed="rId5">
            <a:alphaModFix amt="35000"/>
          </a:blip>
          <a:stretch>
            <a:fillRect/>
          </a:stretch>
        </p:blipFill>
        <p:spPr>
          <a:xfrm>
            <a:off x="8766693" y="4079193"/>
            <a:ext cx="2190222" cy="2176272"/>
          </a:xfrm>
          <a:prstGeom prst="rect">
            <a:avLst/>
          </a:prstGeom>
        </p:spPr>
      </p:pic>
    </p:spTree>
    <p:extLst>
      <p:ext uri="{BB962C8B-B14F-4D97-AF65-F5344CB8AC3E}">
        <p14:creationId xmlns:p14="http://schemas.microsoft.com/office/powerpoint/2010/main" val="4213108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AF1966E-FD40-4A4A-B61B-C4DF7FA05F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047BFA19-D45E-416B-A404-7AF2F3F270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2" name="Rectangle 11">
            <a:extLst>
              <a:ext uri="{FF2B5EF4-FFF2-40B4-BE49-F238E27FC236}">
                <a16:creationId xmlns:a16="http://schemas.microsoft.com/office/drawing/2014/main" id="{8E0105E7-23DB-4CF2-8258-FF47C762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69754B-00D5-F54E-87AD-32FCD4A88251}"/>
              </a:ext>
            </a:extLst>
          </p:cNvPr>
          <p:cNvSpPr>
            <a:spLocks noGrp="1"/>
          </p:cNvSpPr>
          <p:nvPr>
            <p:ph type="title"/>
          </p:nvPr>
        </p:nvSpPr>
        <p:spPr>
          <a:xfrm>
            <a:off x="1115568" y="548640"/>
            <a:ext cx="10168128" cy="1179576"/>
          </a:xfrm>
        </p:spPr>
        <p:txBody>
          <a:bodyPr>
            <a:normAutofit/>
          </a:bodyPr>
          <a:lstStyle/>
          <a:p>
            <a:r>
              <a:rPr lang="en-US" sz="4000"/>
              <a:t>Brief History &amp; Background</a:t>
            </a:r>
          </a:p>
        </p:txBody>
      </p:sp>
      <p:sp>
        <p:nvSpPr>
          <p:cNvPr id="14" name="Rectangle 13">
            <a:extLst>
              <a:ext uri="{FF2B5EF4-FFF2-40B4-BE49-F238E27FC236}">
                <a16:creationId xmlns:a16="http://schemas.microsoft.com/office/drawing/2014/main" id="{074B4F7D-14B2-478B-8BF5-01E4E0C5D2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5895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8CCC5EAB-A2B0-6046-831C-DD2E2E98D55E}"/>
              </a:ext>
            </a:extLst>
          </p:cNvPr>
          <p:cNvSpPr>
            <a:spLocks noGrp="1"/>
          </p:cNvSpPr>
          <p:nvPr>
            <p:ph idx="1"/>
          </p:nvPr>
        </p:nvSpPr>
        <p:spPr>
          <a:xfrm>
            <a:off x="1115568" y="2481943"/>
            <a:ext cx="10168128" cy="3695020"/>
          </a:xfrm>
        </p:spPr>
        <p:txBody>
          <a:bodyPr>
            <a:normAutofit/>
          </a:bodyPr>
          <a:lstStyle/>
          <a:p>
            <a:pPr marL="0" indent="0">
              <a:buNone/>
            </a:pPr>
            <a:r>
              <a:rPr lang="en-US" sz="2200"/>
              <a:t>This historical document was originally published by the United States Office of Strategic Services (OSS; now the Central Intelligence Agency) in 1944, for use by OSS agents in motivating or recruiting potential foreign saboteurs. </a:t>
            </a:r>
          </a:p>
          <a:p>
            <a:pPr marL="0" indent="0">
              <a:buNone/>
            </a:pPr>
            <a:r>
              <a:rPr lang="en-US" sz="2200"/>
              <a:t>Agents were granted permission to print and disseminate portions of the document as needed. </a:t>
            </a:r>
          </a:p>
          <a:p>
            <a:pPr marL="0" indent="0">
              <a:buNone/>
            </a:pPr>
            <a:r>
              <a:rPr lang="en-US" sz="2200"/>
              <a:t>The since-declassified booklet describes ways for civilians to inflict sabotage through ordinary means, to minimize undue attention. </a:t>
            </a:r>
          </a:p>
          <a:p>
            <a:pPr marL="0" indent="0">
              <a:buNone/>
            </a:pPr>
            <a:r>
              <a:rPr lang="en-US" sz="2200"/>
              <a:t>According to the document, saboteur-recruits were most often U.S. sympathizers keen to disrupt war efforts against the U.S. during World War Two. </a:t>
            </a:r>
          </a:p>
        </p:txBody>
      </p:sp>
    </p:spTree>
    <p:extLst>
      <p:ext uri="{BB962C8B-B14F-4D97-AF65-F5344CB8AC3E}">
        <p14:creationId xmlns:p14="http://schemas.microsoft.com/office/powerpoint/2010/main" val="1010598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81EA652-8C6A-4E69-BEB9-170809474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5298780A-33B9-4EA2-8F67-DE68AD6284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F488E8B-4E1E-4402-8935-D4E6C02615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A1BD38-391A-B84C-B254-F269FB75BF8B}"/>
              </a:ext>
            </a:extLst>
          </p:cNvPr>
          <p:cNvSpPr>
            <a:spLocks noGrp="1"/>
          </p:cNvSpPr>
          <p:nvPr>
            <p:ph type="title"/>
          </p:nvPr>
        </p:nvSpPr>
        <p:spPr>
          <a:xfrm>
            <a:off x="1285240" y="1050595"/>
            <a:ext cx="8074815" cy="1618489"/>
          </a:xfrm>
        </p:spPr>
        <p:txBody>
          <a:bodyPr anchor="ctr">
            <a:normAutofit/>
          </a:bodyPr>
          <a:lstStyle/>
          <a:p>
            <a:pPr>
              <a:lnSpc>
                <a:spcPct val="90000"/>
              </a:lnSpc>
            </a:pPr>
            <a:r>
              <a:rPr lang="en-US" sz="6100"/>
              <a:t>Intent of the Field Guide</a:t>
            </a:r>
          </a:p>
        </p:txBody>
      </p:sp>
      <p:sp>
        <p:nvSpPr>
          <p:cNvPr id="3" name="Content Placeholder 2">
            <a:extLst>
              <a:ext uri="{FF2B5EF4-FFF2-40B4-BE49-F238E27FC236}">
                <a16:creationId xmlns:a16="http://schemas.microsoft.com/office/drawing/2014/main" id="{EA1DF732-5373-B442-8FBC-D1ED1BB787FF}"/>
              </a:ext>
            </a:extLst>
          </p:cNvPr>
          <p:cNvSpPr>
            <a:spLocks noGrp="1"/>
          </p:cNvSpPr>
          <p:nvPr>
            <p:ph idx="1"/>
          </p:nvPr>
        </p:nvSpPr>
        <p:spPr>
          <a:xfrm>
            <a:off x="1285240" y="2969469"/>
            <a:ext cx="8074815" cy="2800395"/>
          </a:xfrm>
        </p:spPr>
        <p:txBody>
          <a:bodyPr anchor="t">
            <a:normAutofit/>
          </a:bodyPr>
          <a:lstStyle/>
          <a:p>
            <a:r>
              <a:rPr lang="en-US" sz="2400" dirty="0"/>
              <a:t>The booklet contains instructions for destabilizing or reducing progress and productivity by non-violent means. </a:t>
            </a:r>
          </a:p>
          <a:p>
            <a:r>
              <a:rPr lang="en-US" sz="2400" dirty="0"/>
              <a:t>The booklet is separated into headings that correspond to specific audiences and areas of sabotage.</a:t>
            </a:r>
          </a:p>
          <a:p>
            <a:endParaRPr lang="en-US" sz="2400" dirty="0"/>
          </a:p>
        </p:txBody>
      </p:sp>
    </p:spTree>
    <p:extLst>
      <p:ext uri="{BB962C8B-B14F-4D97-AF65-F5344CB8AC3E}">
        <p14:creationId xmlns:p14="http://schemas.microsoft.com/office/powerpoint/2010/main" val="26548895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AEBA69D-A0D2-524C-A5B1-B65CB37316A0}"/>
              </a:ext>
            </a:extLst>
          </p:cNvPr>
          <p:cNvSpPr txBox="1"/>
          <p:nvPr/>
        </p:nvSpPr>
        <p:spPr>
          <a:xfrm>
            <a:off x="1066800" y="1752600"/>
            <a:ext cx="10058400" cy="2230354"/>
          </a:xfrm>
          <a:prstGeom prst="rect">
            <a:avLst/>
          </a:prstGeom>
          <a:noFill/>
        </p:spPr>
        <p:txBody>
          <a:bodyPr wrap="square" rtlCol="0">
            <a:spAutoFit/>
          </a:bodyPr>
          <a:lstStyle/>
          <a:p>
            <a:pPr algn="ctr">
              <a:lnSpc>
                <a:spcPct val="150000"/>
              </a:lnSpc>
            </a:pPr>
            <a:r>
              <a:rPr lang="en-US" sz="3200" dirty="0">
                <a:latin typeface="American Typewriter" panose="02090604020004020304" pitchFamily="18" charset="77"/>
              </a:rPr>
              <a:t>We must learn how the saboteurs works so that we can recognize their subversive practices and devise and enact countermeasures.</a:t>
            </a:r>
          </a:p>
        </p:txBody>
      </p:sp>
    </p:spTree>
    <p:extLst>
      <p:ext uri="{BB962C8B-B14F-4D97-AF65-F5344CB8AC3E}">
        <p14:creationId xmlns:p14="http://schemas.microsoft.com/office/powerpoint/2010/main" val="10623581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419C53A-033C-8F4D-9A35-205FCFCC25D2}"/>
              </a:ext>
            </a:extLst>
          </p:cNvPr>
          <p:cNvSpPr txBox="1"/>
          <p:nvPr/>
        </p:nvSpPr>
        <p:spPr>
          <a:xfrm>
            <a:off x="1104900" y="1973596"/>
            <a:ext cx="9982200" cy="1491690"/>
          </a:xfrm>
          <a:prstGeom prst="rect">
            <a:avLst/>
          </a:prstGeom>
          <a:noFill/>
        </p:spPr>
        <p:txBody>
          <a:bodyPr wrap="square">
            <a:spAutoFit/>
          </a:bodyPr>
          <a:lstStyle/>
          <a:p>
            <a:pPr algn="ctr">
              <a:lnSpc>
                <a:spcPct val="150000"/>
              </a:lnSpc>
            </a:pPr>
            <a:r>
              <a:rPr lang="en-US" sz="3200" dirty="0">
                <a:latin typeface="American Typewriter" panose="02090604020004020304" pitchFamily="18" charset="77"/>
              </a:rPr>
              <a:t>Organizations may have unwittingly engaged in self-sabotage and its root causes must be laid bare.</a:t>
            </a:r>
          </a:p>
        </p:txBody>
      </p:sp>
    </p:spTree>
    <p:extLst>
      <p:ext uri="{BB962C8B-B14F-4D97-AF65-F5344CB8AC3E}">
        <p14:creationId xmlns:p14="http://schemas.microsoft.com/office/powerpoint/2010/main" val="338838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0" b="-10000"/>
          </a:stretch>
        </a:blip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1" y="365125"/>
            <a:ext cx="5251316" cy="1807305"/>
          </a:xfrm>
        </p:spPr>
        <p:txBody>
          <a:bodyPr>
            <a:normAutofit/>
          </a:bodyPr>
          <a:lstStyle/>
          <a:p>
            <a:r>
              <a:rPr lang="en-US" dirty="0"/>
              <a:t>Analyzing Subversive Practices</a:t>
            </a:r>
          </a:p>
        </p:txBody>
      </p:sp>
      <p:sp>
        <p:nvSpPr>
          <p:cNvPr id="3" name="Content Placeholder 2"/>
          <p:cNvSpPr>
            <a:spLocks noGrp="1"/>
          </p:cNvSpPr>
          <p:nvPr>
            <p:ph idx="1"/>
          </p:nvPr>
        </p:nvSpPr>
        <p:spPr>
          <a:xfrm>
            <a:off x="838200" y="2333297"/>
            <a:ext cx="4619621" cy="3843666"/>
          </a:xfrm>
        </p:spPr>
        <p:txBody>
          <a:bodyPr>
            <a:normAutofit/>
          </a:bodyPr>
          <a:lstStyle/>
          <a:p>
            <a:pPr>
              <a:lnSpc>
                <a:spcPct val="90000"/>
              </a:lnSpc>
            </a:pPr>
            <a:r>
              <a:rPr lang="en-US" sz="1900"/>
              <a:t>Have you observed the practice at your workplace or in your team?</a:t>
            </a:r>
          </a:p>
          <a:p>
            <a:pPr>
              <a:lnSpc>
                <a:spcPct val="90000"/>
              </a:lnSpc>
            </a:pPr>
            <a:r>
              <a:rPr lang="en-US" sz="1900"/>
              <a:t>Do you perhaps do this yourself (intentionally or not)?</a:t>
            </a:r>
          </a:p>
          <a:p>
            <a:pPr>
              <a:lnSpc>
                <a:spcPct val="90000"/>
              </a:lnSpc>
            </a:pPr>
            <a:r>
              <a:rPr lang="en-US" sz="1900"/>
              <a:t>What are the consequences?</a:t>
            </a:r>
          </a:p>
          <a:p>
            <a:pPr>
              <a:lnSpc>
                <a:spcPct val="90000"/>
              </a:lnSpc>
            </a:pPr>
            <a:r>
              <a:rPr lang="en-US" sz="1900"/>
              <a:t>How would you detect if the practice is being used (even unintentionally)?</a:t>
            </a:r>
          </a:p>
          <a:p>
            <a:pPr>
              <a:lnSpc>
                <a:spcPct val="90000"/>
              </a:lnSpc>
            </a:pPr>
            <a:r>
              <a:rPr lang="en-US" sz="1900"/>
              <a:t>Can the practice be countered, or its effects mitigated?</a:t>
            </a:r>
          </a:p>
          <a:p>
            <a:pPr>
              <a:lnSpc>
                <a:spcPct val="90000"/>
              </a:lnSpc>
            </a:pPr>
            <a:r>
              <a:rPr lang="en-US" sz="1900"/>
              <a:t>Do they present risks that ought to be managed?</a:t>
            </a:r>
          </a:p>
          <a:p>
            <a:pPr>
              <a:lnSpc>
                <a:spcPct val="90000"/>
              </a:lnSpc>
            </a:pPr>
            <a:r>
              <a:rPr lang="en-US" sz="1900"/>
              <a:t>How would you avoid or eliminate the practice?</a:t>
            </a:r>
          </a:p>
        </p:txBody>
      </p:sp>
      <p:pic>
        <p:nvPicPr>
          <p:cNvPr id="13" name="Picture 7" descr="People looking at the screen">
            <a:extLst>
              <a:ext uri="{FF2B5EF4-FFF2-40B4-BE49-F238E27FC236}">
                <a16:creationId xmlns:a16="http://schemas.microsoft.com/office/drawing/2014/main" id="{8A728A2F-50BE-4776-B77D-6B815509B0B0}"/>
              </a:ext>
            </a:extLst>
          </p:cNvPr>
          <p:cNvPicPr>
            <a:picLocks noChangeAspect="1"/>
          </p:cNvPicPr>
          <p:nvPr/>
        </p:nvPicPr>
        <p:blipFill rotWithShape="1">
          <a:blip r:embed="rId3" cstate="print">
            <a:alphaModFix amt="35000"/>
            <a:extLst>
              <a:ext uri="{28A0092B-C50C-407E-A947-70E740481C1C}">
                <a14:useLocalDpi xmlns:a14="http://schemas.microsoft.com/office/drawing/2010/main" val="0"/>
              </a:ext>
            </a:extLst>
          </a:blip>
          <a:srcRect l="24476" r="17486"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2038845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6c6277e475342a88f9359975c1e8cba7887de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16724</TotalTime>
  <Words>1886</Words>
  <Application>Microsoft Office PowerPoint</Application>
  <PresentationFormat>Widescreen</PresentationFormat>
  <Paragraphs>189</Paragraphs>
  <Slides>31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American Typewriter</vt:lpstr>
      <vt:lpstr>Arial</vt:lpstr>
      <vt:lpstr>Avenir Book</vt:lpstr>
      <vt:lpstr>Bookman Old Style</vt:lpstr>
      <vt:lpstr>Calibri</vt:lpstr>
      <vt:lpstr>Chalkboard SE</vt:lpstr>
      <vt:lpstr>Cochin</vt:lpstr>
      <vt:lpstr>Office Theme</vt:lpstr>
      <vt:lpstr>Effective Organizational Sabotage</vt:lpstr>
      <vt:lpstr>About…</vt:lpstr>
      <vt:lpstr>Objectives</vt:lpstr>
      <vt:lpstr>Sabotage Field Manual</vt:lpstr>
      <vt:lpstr>Brief History &amp; Background</vt:lpstr>
      <vt:lpstr>Intent of the Field Guide</vt:lpstr>
      <vt:lpstr>PowerPoint Presentation</vt:lpstr>
      <vt:lpstr>PowerPoint Presentation</vt:lpstr>
      <vt:lpstr>Analyzing Subversive Practices</vt:lpstr>
      <vt:lpstr>General Interference with organizations and production</vt:lpstr>
      <vt:lpstr>PowerPoint Presentation</vt:lpstr>
      <vt:lpstr>PowerPoint Presentation</vt:lpstr>
      <vt:lpstr>Sabotage Practices I</vt:lpstr>
      <vt:lpstr>Sabotage Practices II</vt:lpstr>
      <vt:lpstr>Sabotage Practices III</vt:lpstr>
      <vt:lpstr>Sabotage Practices IV</vt:lpstr>
      <vt:lpstr>Sabotage Practices V</vt:lpstr>
      <vt:lpstr>Sabotage Practices VI</vt:lpstr>
      <vt:lpstr>Sabotage Practices VII</vt:lpstr>
      <vt:lpstr>Sabotage Practices VIII</vt:lpstr>
      <vt:lpstr>Sabotage Practices IX</vt:lpstr>
      <vt:lpstr>Sabotage Practices X</vt:lpstr>
      <vt:lpstr>Sabotage Practices XI</vt:lpstr>
      <vt:lpstr>Sabotage Practices XII</vt:lpstr>
      <vt:lpstr>Sabotage Practices XIII</vt:lpstr>
      <vt:lpstr>Sabotage Practices XIV</vt:lpstr>
      <vt:lpstr>Sabotage Practices XV</vt:lpstr>
      <vt:lpstr>and, because… 2022</vt:lpstr>
      <vt:lpstr>Summary</vt:lpstr>
      <vt:lpstr>Overcoming Sabotage</vt:lpstr>
      <vt:lpstr>Slide Deck  Effective Organizational Sabotage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HCI</dc:title>
  <dc:subject>IS4300: HCI</dc:subject>
  <dc:creator>Martin Schedlbauer</dc:creator>
  <cp:keywords>HCI; Northeastern</cp:keywords>
  <cp:lastModifiedBy>Martin Schedlbauer</cp:lastModifiedBy>
  <cp:revision>148</cp:revision>
  <dcterms:created xsi:type="dcterms:W3CDTF">2010-11-08T22:41:18Z</dcterms:created>
  <dcterms:modified xsi:type="dcterms:W3CDTF">2022-05-11T20:03:18Z</dcterms:modified>
</cp:coreProperties>
</file>