
<file path=[Content_Types].xml><?xml version="1.0" encoding="utf-8"?>
<Types xmlns="http://schemas.openxmlformats.org/package/2006/content-types">
  <Default Extension="emf" ContentType="image/x-emf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ink/ink1.xml" ContentType="application/inkml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3" r:id="rId1"/>
  </p:sldMasterIdLst>
  <p:notesMasterIdLst>
    <p:notesMasterId r:id="rId15"/>
  </p:notesMasterIdLst>
  <p:handoutMasterIdLst>
    <p:handoutMasterId r:id="rId16"/>
  </p:handoutMasterIdLst>
  <p:sldIdLst>
    <p:sldId id="1312" r:id="rId2"/>
    <p:sldId id="1015" r:id="rId3"/>
    <p:sldId id="1347" r:id="rId4"/>
    <p:sldId id="1348" r:id="rId5"/>
    <p:sldId id="1346" r:id="rId6"/>
    <p:sldId id="1338" r:id="rId7"/>
    <p:sldId id="1339" r:id="rId8"/>
    <p:sldId id="1340" r:id="rId9"/>
    <p:sldId id="1341" r:id="rId10"/>
    <p:sldId id="1342" r:id="rId11"/>
    <p:sldId id="1343" r:id="rId12"/>
    <p:sldId id="1344" r:id="rId13"/>
    <p:sldId id="1131" r:id="rId14"/>
  </p:sldIdLst>
  <p:sldSz cx="9144000" cy="6858000" type="screen4x3"/>
  <p:notesSz cx="7053263" cy="9309100"/>
  <p:custShowLst>
    <p:custShow name="BPM with UML &amp; BPMN (2d/HO)" id="0">
      <p:sldLst>
        <p:sld r:id="rId3"/>
      </p:sldLst>
    </p:custShow>
  </p:custShowLst>
  <p:custDataLst>
    <p:tags r:id="rId17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521415D9-36F7-43E2-AB2F-B90AF26B5E84}">
      <p14:sectionLst xmlns:p14="http://schemas.microsoft.com/office/powerpoint/2010/main">
        <p14:section name="Introduction" id="{0A6B54B7-4194-4148-93CE-FF4B36E2F7D4}">
          <p14:sldIdLst>
            <p14:sldId id="1312"/>
            <p14:sldId id="1015"/>
          </p14:sldIdLst>
        </p14:section>
        <p14:section name="01 -- Delphi" id="{47B6E269-82BD-49B7-917E-70C64100E77C}">
          <p14:sldIdLst>
            <p14:sldId id="1347"/>
            <p14:sldId id="1348"/>
            <p14:sldId id="1346"/>
            <p14:sldId id="1338"/>
            <p14:sldId id="1339"/>
            <p14:sldId id="1340"/>
            <p14:sldId id="1341"/>
            <p14:sldId id="1342"/>
            <p14:sldId id="1343"/>
            <p14:sldId id="1344"/>
            <p14:sldId id="113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352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31" userDrawn="1">
          <p15:clr>
            <a:srgbClr val="A4A3A4"/>
          </p15:clr>
        </p15:guide>
        <p15:guide id="2" pos="222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3" hiddenSlides="1" frameSlides="1"/>
  <p:clrMru>
    <a:srgbClr val="040000"/>
    <a:srgbClr val="FF0000"/>
    <a:srgbClr val="FFCC00"/>
    <a:srgbClr val="FFCC66"/>
    <a:srgbClr val="FF9933"/>
    <a:srgbClr val="9900CC"/>
    <a:srgbClr val="CC00CC"/>
    <a:srgbClr val="66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251" autoAdjust="0"/>
    <p:restoredTop sz="96707" autoAdjust="0"/>
  </p:normalViewPr>
  <p:slideViewPr>
    <p:cSldViewPr>
      <p:cViewPr varScale="1">
        <p:scale>
          <a:sx n="118" d="100"/>
          <a:sy n="118" d="100"/>
        </p:scale>
        <p:origin x="432" y="208"/>
      </p:cViewPr>
      <p:guideLst>
        <p:guide orient="horz" pos="2352"/>
        <p:guide pos="2880"/>
      </p:guideLst>
    </p:cSldViewPr>
  </p:slideViewPr>
  <p:outlineViewPr>
    <p:cViewPr>
      <p:scale>
        <a:sx n="33" d="100"/>
        <a:sy n="33" d="100"/>
      </p:scale>
      <p:origin x="0" y="6962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26791"/>
    </p:cViewPr>
  </p:sorterViewPr>
  <p:notesViewPr>
    <p:cSldViewPr>
      <p:cViewPr varScale="1">
        <p:scale>
          <a:sx n="56" d="100"/>
          <a:sy n="56" d="100"/>
        </p:scale>
        <p:origin x="2859" y="42"/>
      </p:cViewPr>
      <p:guideLst>
        <p:guide orient="horz" pos="2931"/>
        <p:guide pos="222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tin Schedlbauer" userId="99666baf021553f1" providerId="LiveId" clId="{9DD976F5-A5A7-B54D-A4E5-FCC11E125E2B}"/>
    <pc:docChg chg="custSel modSld">
      <pc:chgData name="Martin Schedlbauer" userId="99666baf021553f1" providerId="LiveId" clId="{9DD976F5-A5A7-B54D-A4E5-FCC11E125E2B}" dt="2021-11-15T18:09:37.973" v="54" actId="27107"/>
      <pc:docMkLst>
        <pc:docMk/>
      </pc:docMkLst>
      <pc:sldChg chg="modSp mod">
        <pc:chgData name="Martin Schedlbauer" userId="99666baf021553f1" providerId="LiveId" clId="{9DD976F5-A5A7-B54D-A4E5-FCC11E125E2B}" dt="2021-11-15T17:34:20.631" v="25" actId="20577"/>
        <pc:sldMkLst>
          <pc:docMk/>
          <pc:sldMk cId="0" sldId="1100"/>
        </pc:sldMkLst>
        <pc:spChg chg="mod">
          <ac:chgData name="Martin Schedlbauer" userId="99666baf021553f1" providerId="LiveId" clId="{9DD976F5-A5A7-B54D-A4E5-FCC11E125E2B}" dt="2021-11-15T17:34:20.631" v="25" actId="20577"/>
          <ac:spMkLst>
            <pc:docMk/>
            <pc:sldMk cId="0" sldId="1100"/>
            <ac:spMk id="5" creationId="{00000000-0000-0000-0000-000000000000}"/>
          </ac:spMkLst>
        </pc:spChg>
      </pc:sldChg>
      <pc:sldChg chg="modSp">
        <pc:chgData name="Martin Schedlbauer" userId="99666baf021553f1" providerId="LiveId" clId="{9DD976F5-A5A7-B54D-A4E5-FCC11E125E2B}" dt="2021-11-15T17:22:26.785" v="3" actId="33524"/>
        <pc:sldMkLst>
          <pc:docMk/>
          <pc:sldMk cId="2725722755" sldId="1171"/>
        </pc:sldMkLst>
        <pc:graphicFrameChg chg="mod">
          <ac:chgData name="Martin Schedlbauer" userId="99666baf021553f1" providerId="LiveId" clId="{9DD976F5-A5A7-B54D-A4E5-FCC11E125E2B}" dt="2021-11-15T17:22:26.785" v="3" actId="33524"/>
          <ac:graphicFrameMkLst>
            <pc:docMk/>
            <pc:sldMk cId="2725722755" sldId="1171"/>
            <ac:graphicFrameMk id="6" creationId="{00000000-0000-0000-0000-000000000000}"/>
          </ac:graphicFrameMkLst>
        </pc:graphicFrameChg>
      </pc:sldChg>
      <pc:sldChg chg="modSp mod">
        <pc:chgData name="Martin Schedlbauer" userId="99666baf021553f1" providerId="LiveId" clId="{9DD976F5-A5A7-B54D-A4E5-FCC11E125E2B}" dt="2021-11-15T17:17:24.642" v="1" actId="33524"/>
        <pc:sldMkLst>
          <pc:docMk/>
          <pc:sldMk cId="2269747662" sldId="1190"/>
        </pc:sldMkLst>
        <pc:spChg chg="mod">
          <ac:chgData name="Martin Schedlbauer" userId="99666baf021553f1" providerId="LiveId" clId="{9DD976F5-A5A7-B54D-A4E5-FCC11E125E2B}" dt="2021-11-15T17:17:24.642" v="1" actId="33524"/>
          <ac:spMkLst>
            <pc:docMk/>
            <pc:sldMk cId="2269747662" sldId="1190"/>
            <ac:spMk id="5" creationId="{00000000-0000-0000-0000-000000000000}"/>
          </ac:spMkLst>
        </pc:spChg>
      </pc:sldChg>
      <pc:sldChg chg="modSp mod">
        <pc:chgData name="Martin Schedlbauer" userId="99666baf021553f1" providerId="LiveId" clId="{9DD976F5-A5A7-B54D-A4E5-FCC11E125E2B}" dt="2021-11-15T17:34:50.991" v="52" actId="20577"/>
        <pc:sldMkLst>
          <pc:docMk/>
          <pc:sldMk cId="4162095146" sldId="1306"/>
        </pc:sldMkLst>
        <pc:spChg chg="mod">
          <ac:chgData name="Martin Schedlbauer" userId="99666baf021553f1" providerId="LiveId" clId="{9DD976F5-A5A7-B54D-A4E5-FCC11E125E2B}" dt="2021-11-15T17:34:50.991" v="52" actId="20577"/>
          <ac:spMkLst>
            <pc:docMk/>
            <pc:sldMk cId="4162095146" sldId="1306"/>
            <ac:spMk id="5" creationId="{00000000-0000-0000-0000-000000000000}"/>
          </ac:spMkLst>
        </pc:spChg>
      </pc:sldChg>
      <pc:sldChg chg="modSp mod">
        <pc:chgData name="Martin Schedlbauer" userId="99666baf021553f1" providerId="LiveId" clId="{9DD976F5-A5A7-B54D-A4E5-FCC11E125E2B}" dt="2021-11-15T17:24:51.593" v="4" actId="27107"/>
        <pc:sldMkLst>
          <pc:docMk/>
          <pc:sldMk cId="1551344941" sldId="1316"/>
        </pc:sldMkLst>
        <pc:spChg chg="mod">
          <ac:chgData name="Martin Schedlbauer" userId="99666baf021553f1" providerId="LiveId" clId="{9DD976F5-A5A7-B54D-A4E5-FCC11E125E2B}" dt="2021-11-15T17:24:51.593" v="4" actId="27107"/>
          <ac:spMkLst>
            <pc:docMk/>
            <pc:sldMk cId="1551344941" sldId="1316"/>
            <ac:spMk id="5" creationId="{00000000-0000-0000-0000-000000000000}"/>
          </ac:spMkLst>
        </pc:spChg>
      </pc:sldChg>
      <pc:sldChg chg="modSp mod">
        <pc:chgData name="Martin Schedlbauer" userId="99666baf021553f1" providerId="LiveId" clId="{9DD976F5-A5A7-B54D-A4E5-FCC11E125E2B}" dt="2021-11-15T18:09:37.973" v="54" actId="27107"/>
        <pc:sldMkLst>
          <pc:docMk/>
          <pc:sldMk cId="2727399517" sldId="1342"/>
        </pc:sldMkLst>
        <pc:spChg chg="mod">
          <ac:chgData name="Martin Schedlbauer" userId="99666baf021553f1" providerId="LiveId" clId="{9DD976F5-A5A7-B54D-A4E5-FCC11E125E2B}" dt="2021-11-15T18:09:37.973" v="54" actId="27107"/>
          <ac:spMkLst>
            <pc:docMk/>
            <pc:sldMk cId="2727399517" sldId="1342"/>
            <ac:spMk id="5" creationId="{00000000-0000-0000-0000-000000000000}"/>
          </ac:spMkLst>
        </pc:spChg>
      </pc:sldChg>
    </pc:docChg>
  </pc:docChgLst>
  <pc:docChgLst>
    <pc:chgData name="Martin Schedlbauer" userId="99666baf021553f1" providerId="LiveId" clId="{1C72FF4B-F5CA-E846-8116-395A5E261DC1}"/>
    <pc:docChg chg="undo custSel modSld">
      <pc:chgData name="Martin Schedlbauer" userId="99666baf021553f1" providerId="LiveId" clId="{1C72FF4B-F5CA-E846-8116-395A5E261DC1}" dt="2019-11-06T20:17:38.225" v="9" actId="20577"/>
      <pc:docMkLst>
        <pc:docMk/>
      </pc:docMkLst>
      <pc:sldChg chg="addSp modSp">
        <pc:chgData name="Martin Schedlbauer" userId="99666baf021553f1" providerId="LiveId" clId="{1C72FF4B-F5CA-E846-8116-395A5E261DC1}" dt="2019-11-06T20:17:38.225" v="9" actId="20577"/>
        <pc:sldMkLst>
          <pc:docMk/>
          <pc:sldMk cId="886323042" sldId="1341"/>
        </pc:sldMkLst>
        <pc:spChg chg="mod">
          <ac:chgData name="Martin Schedlbauer" userId="99666baf021553f1" providerId="LiveId" clId="{1C72FF4B-F5CA-E846-8116-395A5E261DC1}" dt="2019-11-06T20:17:38.225" v="9" actId="20577"/>
          <ac:spMkLst>
            <pc:docMk/>
            <pc:sldMk cId="886323042" sldId="1341"/>
            <ac:spMk id="3" creationId="{00000000-0000-0000-0000-000000000000}"/>
          </ac:spMkLst>
        </pc:spChg>
        <pc:inkChg chg="add">
          <ac:chgData name="Martin Schedlbauer" userId="99666baf021553f1" providerId="LiveId" clId="{1C72FF4B-F5CA-E846-8116-395A5E261DC1}" dt="2019-11-06T20:14:10.247" v="1"/>
          <ac:inkMkLst>
            <pc:docMk/>
            <pc:sldMk cId="886323042" sldId="1341"/>
            <ac:inkMk id="6" creationId="{E74200CD-36E1-A640-93C4-942013D6F0D7}"/>
          </ac:inkMkLst>
        </pc:inkChg>
      </pc:sldChg>
    </pc:docChg>
  </pc:docChgLst>
  <pc:docChgLst>
    <pc:chgData name="Martin Schedlbauer" userId="99666baf021553f1" providerId="LiveId" clId="{F68C9239-868A-DC40-AA39-C5E6CDB13CBF}"/>
    <pc:docChg chg="custSel addSld modSld">
      <pc:chgData name="Martin Schedlbauer" userId="99666baf021553f1" providerId="LiveId" clId="{F68C9239-868A-DC40-AA39-C5E6CDB13CBF}" dt="2020-11-02T18:18:43.814" v="675" actId="1076"/>
      <pc:docMkLst>
        <pc:docMk/>
      </pc:docMkLst>
      <pc:sldChg chg="addSp delSp modSp add mod">
        <pc:chgData name="Martin Schedlbauer" userId="99666baf021553f1" providerId="LiveId" clId="{F68C9239-868A-DC40-AA39-C5E6CDB13CBF}" dt="2020-11-02T18:18:43.814" v="675" actId="1076"/>
        <pc:sldMkLst>
          <pc:docMk/>
          <pc:sldMk cId="954780275" sldId="1347"/>
        </pc:sldMkLst>
        <pc:spChg chg="mod">
          <ac:chgData name="Martin Schedlbauer" userId="99666baf021553f1" providerId="LiveId" clId="{F68C9239-868A-DC40-AA39-C5E6CDB13CBF}" dt="2020-11-02T17:54:12.505" v="29" actId="20577"/>
          <ac:spMkLst>
            <pc:docMk/>
            <pc:sldMk cId="954780275" sldId="1347"/>
            <ac:spMk id="2" creationId="{00000000-0000-0000-0000-000000000000}"/>
          </ac:spMkLst>
        </pc:spChg>
        <pc:spChg chg="mod">
          <ac:chgData name="Martin Schedlbauer" userId="99666baf021553f1" providerId="LiveId" clId="{F68C9239-868A-DC40-AA39-C5E6CDB13CBF}" dt="2020-11-02T18:14:16.159" v="308" actId="14100"/>
          <ac:spMkLst>
            <pc:docMk/>
            <pc:sldMk cId="954780275" sldId="1347"/>
            <ac:spMk id="3" creationId="{00000000-0000-0000-0000-000000000000}"/>
          </ac:spMkLst>
        </pc:spChg>
        <pc:spChg chg="add mod">
          <ac:chgData name="Martin Schedlbauer" userId="99666baf021553f1" providerId="LiveId" clId="{F68C9239-868A-DC40-AA39-C5E6CDB13CBF}" dt="2020-11-02T18:14:40.565" v="314" actId="207"/>
          <ac:spMkLst>
            <pc:docMk/>
            <pc:sldMk cId="954780275" sldId="1347"/>
            <ac:spMk id="6" creationId="{2367E9AF-C51D-4D48-97C4-7D249D7889E7}"/>
          </ac:spMkLst>
        </pc:spChg>
        <pc:spChg chg="add mod">
          <ac:chgData name="Martin Schedlbauer" userId="99666baf021553f1" providerId="LiveId" clId="{F68C9239-868A-DC40-AA39-C5E6CDB13CBF}" dt="2020-11-02T18:14:01.262" v="299" actId="1076"/>
          <ac:spMkLst>
            <pc:docMk/>
            <pc:sldMk cId="954780275" sldId="1347"/>
            <ac:spMk id="19" creationId="{65986825-0401-B741-A48D-447F5DC8DA14}"/>
          </ac:spMkLst>
        </pc:spChg>
        <pc:spChg chg="add mod">
          <ac:chgData name="Martin Schedlbauer" userId="99666baf021553f1" providerId="LiveId" clId="{F68C9239-868A-DC40-AA39-C5E6CDB13CBF}" dt="2020-11-02T18:14:01.262" v="299" actId="1076"/>
          <ac:spMkLst>
            <pc:docMk/>
            <pc:sldMk cId="954780275" sldId="1347"/>
            <ac:spMk id="20" creationId="{FC5A1C35-3C0D-2B4D-84A5-6EE7339F4AA2}"/>
          </ac:spMkLst>
        </pc:spChg>
        <pc:spChg chg="add mod">
          <ac:chgData name="Martin Schedlbauer" userId="99666baf021553f1" providerId="LiveId" clId="{F68C9239-868A-DC40-AA39-C5E6CDB13CBF}" dt="2020-11-02T18:14:01.262" v="299" actId="1076"/>
          <ac:spMkLst>
            <pc:docMk/>
            <pc:sldMk cId="954780275" sldId="1347"/>
            <ac:spMk id="21" creationId="{DFAD26F3-136C-8642-BD49-7C315EFB551C}"/>
          </ac:spMkLst>
        </pc:spChg>
        <pc:spChg chg="add mod">
          <ac:chgData name="Martin Schedlbauer" userId="99666baf021553f1" providerId="LiveId" clId="{F68C9239-868A-DC40-AA39-C5E6CDB13CBF}" dt="2020-11-02T18:15:23.611" v="393" actId="1076"/>
          <ac:spMkLst>
            <pc:docMk/>
            <pc:sldMk cId="954780275" sldId="1347"/>
            <ac:spMk id="23" creationId="{C2033DA9-EBF1-7D48-A153-8B02575AC5B7}"/>
          </ac:spMkLst>
        </pc:spChg>
        <pc:spChg chg="add mod">
          <ac:chgData name="Martin Schedlbauer" userId="99666baf021553f1" providerId="LiveId" clId="{F68C9239-868A-DC40-AA39-C5E6CDB13CBF}" dt="2020-11-02T18:15:11.445" v="389" actId="14100"/>
          <ac:spMkLst>
            <pc:docMk/>
            <pc:sldMk cId="954780275" sldId="1347"/>
            <ac:spMk id="24" creationId="{0AE06C0E-A9C2-FD4B-8CC7-F68B967AC291}"/>
          </ac:spMkLst>
        </pc:spChg>
        <pc:spChg chg="add mod">
          <ac:chgData name="Martin Schedlbauer" userId="99666baf021553f1" providerId="LiveId" clId="{F68C9239-868A-DC40-AA39-C5E6CDB13CBF}" dt="2020-11-02T18:18:43.814" v="675" actId="1076"/>
          <ac:spMkLst>
            <pc:docMk/>
            <pc:sldMk cId="954780275" sldId="1347"/>
            <ac:spMk id="25" creationId="{18EFA802-10CC-0C45-A655-6CB63DD6EF27}"/>
          </ac:spMkLst>
        </pc:spChg>
        <pc:spChg chg="add mod">
          <ac:chgData name="Martin Schedlbauer" userId="99666baf021553f1" providerId="LiveId" clId="{F68C9239-868A-DC40-AA39-C5E6CDB13CBF}" dt="2020-11-02T18:18:30.038" v="674" actId="20577"/>
          <ac:spMkLst>
            <pc:docMk/>
            <pc:sldMk cId="954780275" sldId="1347"/>
            <ac:spMk id="26" creationId="{99A9FB94-FC04-0545-8B87-3DC88A373035}"/>
          </ac:spMkLst>
        </pc:spChg>
        <pc:spChg chg="mod">
          <ac:chgData name="Martin Schedlbauer" userId="99666baf021553f1" providerId="LiveId" clId="{F68C9239-868A-DC40-AA39-C5E6CDB13CBF}" dt="2020-11-02T18:14:01.262" v="299" actId="1076"/>
          <ac:spMkLst>
            <pc:docMk/>
            <pc:sldMk cId="954780275" sldId="1347"/>
            <ac:spMk id="50" creationId="{00000000-0000-0000-0000-000000000000}"/>
          </ac:spMkLst>
        </pc:spChg>
        <pc:spChg chg="mod">
          <ac:chgData name="Martin Schedlbauer" userId="99666baf021553f1" providerId="LiveId" clId="{F68C9239-868A-DC40-AA39-C5E6CDB13CBF}" dt="2020-11-02T18:14:01.262" v="299" actId="1076"/>
          <ac:spMkLst>
            <pc:docMk/>
            <pc:sldMk cId="954780275" sldId="1347"/>
            <ac:spMk id="51" creationId="{00000000-0000-0000-0000-000000000000}"/>
          </ac:spMkLst>
        </pc:spChg>
        <pc:spChg chg="mod">
          <ac:chgData name="Martin Schedlbauer" userId="99666baf021553f1" providerId="LiveId" clId="{F68C9239-868A-DC40-AA39-C5E6CDB13CBF}" dt="2020-11-02T18:14:01.262" v="299" actId="1076"/>
          <ac:spMkLst>
            <pc:docMk/>
            <pc:sldMk cId="954780275" sldId="1347"/>
            <ac:spMk id="52" creationId="{00000000-0000-0000-0000-000000000000}"/>
          </ac:spMkLst>
        </pc:spChg>
        <pc:spChg chg="mod">
          <ac:chgData name="Martin Schedlbauer" userId="99666baf021553f1" providerId="LiveId" clId="{F68C9239-868A-DC40-AA39-C5E6CDB13CBF}" dt="2020-11-02T18:14:01.262" v="299" actId="1076"/>
          <ac:spMkLst>
            <pc:docMk/>
            <pc:sldMk cId="954780275" sldId="1347"/>
            <ac:spMk id="53" creationId="{00000000-0000-0000-0000-000000000000}"/>
          </ac:spMkLst>
        </pc:spChg>
        <pc:spChg chg="mod">
          <ac:chgData name="Martin Schedlbauer" userId="99666baf021553f1" providerId="LiveId" clId="{F68C9239-868A-DC40-AA39-C5E6CDB13CBF}" dt="2020-11-02T18:14:01.262" v="299" actId="1076"/>
          <ac:spMkLst>
            <pc:docMk/>
            <pc:sldMk cId="954780275" sldId="1347"/>
            <ac:spMk id="59" creationId="{00000000-0000-0000-0000-000000000000}"/>
          </ac:spMkLst>
        </pc:spChg>
        <pc:spChg chg="mod">
          <ac:chgData name="Martin Schedlbauer" userId="99666baf021553f1" providerId="LiveId" clId="{F68C9239-868A-DC40-AA39-C5E6CDB13CBF}" dt="2020-11-02T18:14:01.262" v="299" actId="1076"/>
          <ac:spMkLst>
            <pc:docMk/>
            <pc:sldMk cId="954780275" sldId="1347"/>
            <ac:spMk id="60" creationId="{00000000-0000-0000-0000-000000000000}"/>
          </ac:spMkLst>
        </pc:spChg>
        <pc:spChg chg="del mod">
          <ac:chgData name="Martin Schedlbauer" userId="99666baf021553f1" providerId="LiveId" clId="{F68C9239-868A-DC40-AA39-C5E6CDB13CBF}" dt="2020-11-02T17:57:22.157" v="213" actId="478"/>
          <ac:spMkLst>
            <pc:docMk/>
            <pc:sldMk cId="954780275" sldId="1347"/>
            <ac:spMk id="61" creationId="{00000000-0000-0000-0000-000000000000}"/>
          </ac:spMkLst>
        </pc:spChg>
        <pc:cxnChg chg="add mod">
          <ac:chgData name="Martin Schedlbauer" userId="99666baf021553f1" providerId="LiveId" clId="{F68C9239-868A-DC40-AA39-C5E6CDB13CBF}" dt="2020-11-02T18:14:01.262" v="299" actId="1076"/>
          <ac:cxnSpMkLst>
            <pc:docMk/>
            <pc:sldMk cId="954780275" sldId="1347"/>
            <ac:cxnSpMk id="17" creationId="{D19A1F87-A49F-A945-9173-2F42456F2B59}"/>
          </ac:cxnSpMkLst>
        </pc:cxnChg>
        <pc:cxnChg chg="mod">
          <ac:chgData name="Martin Schedlbauer" userId="99666baf021553f1" providerId="LiveId" clId="{F68C9239-868A-DC40-AA39-C5E6CDB13CBF}" dt="2020-11-02T18:14:01.262" v="299" actId="1076"/>
          <ac:cxnSpMkLst>
            <pc:docMk/>
            <pc:sldMk cId="954780275" sldId="1347"/>
            <ac:cxnSpMk id="54" creationId="{00000000-0000-0000-0000-000000000000}"/>
          </ac:cxnSpMkLst>
        </pc:cxnChg>
        <pc:cxnChg chg="mod">
          <ac:chgData name="Martin Schedlbauer" userId="99666baf021553f1" providerId="LiveId" clId="{F68C9239-868A-DC40-AA39-C5E6CDB13CBF}" dt="2020-11-02T18:14:01.262" v="299" actId="1076"/>
          <ac:cxnSpMkLst>
            <pc:docMk/>
            <pc:sldMk cId="954780275" sldId="1347"/>
            <ac:cxnSpMk id="55" creationId="{00000000-0000-0000-0000-000000000000}"/>
          </ac:cxnSpMkLst>
        </pc:cxnChg>
        <pc:cxnChg chg="mod">
          <ac:chgData name="Martin Schedlbauer" userId="99666baf021553f1" providerId="LiveId" clId="{F68C9239-868A-DC40-AA39-C5E6CDB13CBF}" dt="2020-11-02T18:14:01.262" v="299" actId="1076"/>
          <ac:cxnSpMkLst>
            <pc:docMk/>
            <pc:sldMk cId="954780275" sldId="1347"/>
            <ac:cxnSpMk id="56" creationId="{00000000-0000-0000-0000-000000000000}"/>
          </ac:cxnSpMkLst>
        </pc:cxnChg>
      </pc:sldChg>
    </pc:docChg>
  </pc:docChgLst>
  <pc:docChgLst>
    <pc:chgData name="Martin Schedlbauer" userId="99666baf021553f1" providerId="LiveId" clId="{706230E9-A568-6C4C-A6FE-74282AA447D0}"/>
    <pc:docChg chg="custSel delSld modSld modMainMaster modSection">
      <pc:chgData name="Martin Schedlbauer" userId="99666baf021553f1" providerId="LiveId" clId="{706230E9-A568-6C4C-A6FE-74282AA447D0}" dt="2020-03-25T22:17:56.973" v="528" actId="1076"/>
      <pc:docMkLst>
        <pc:docMk/>
      </pc:docMkLst>
      <pc:sldChg chg="addSp modSp">
        <pc:chgData name="Martin Schedlbauer" userId="99666baf021553f1" providerId="LiveId" clId="{706230E9-A568-6C4C-A6FE-74282AA447D0}" dt="2020-03-25T20:49:15.744" v="441" actId="1076"/>
        <pc:sldMkLst>
          <pc:docMk/>
          <pc:sldMk cId="0" sldId="1013"/>
        </pc:sldMkLst>
        <pc:spChg chg="add mod">
          <ac:chgData name="Martin Schedlbauer" userId="99666baf021553f1" providerId="LiveId" clId="{706230E9-A568-6C4C-A6FE-74282AA447D0}" dt="2020-03-25T20:49:15.744" v="441" actId="1076"/>
          <ac:spMkLst>
            <pc:docMk/>
            <pc:sldMk cId="0" sldId="1013"/>
            <ac:spMk id="2" creationId="{4BF1353D-EBB1-2545-A20E-88374443EBE3}"/>
          </ac:spMkLst>
        </pc:spChg>
        <pc:spChg chg="mod">
          <ac:chgData name="Martin Schedlbauer" userId="99666baf021553f1" providerId="LiveId" clId="{706230E9-A568-6C4C-A6FE-74282AA447D0}" dt="2020-03-25T20:49:09.744" v="440" actId="404"/>
          <ac:spMkLst>
            <pc:docMk/>
            <pc:sldMk cId="0" sldId="1013"/>
            <ac:spMk id="3" creationId="{00000000-0000-0000-0000-000000000000}"/>
          </ac:spMkLst>
        </pc:spChg>
      </pc:sldChg>
      <pc:sldChg chg="delSp">
        <pc:chgData name="Martin Schedlbauer" userId="99666baf021553f1" providerId="LiveId" clId="{706230E9-A568-6C4C-A6FE-74282AA447D0}" dt="2020-03-25T18:13:05.388" v="216" actId="478"/>
        <pc:sldMkLst>
          <pc:docMk/>
          <pc:sldMk cId="0" sldId="1021"/>
        </pc:sldMkLst>
        <pc:spChg chg="del">
          <ac:chgData name="Martin Schedlbauer" userId="99666baf021553f1" providerId="LiveId" clId="{706230E9-A568-6C4C-A6FE-74282AA447D0}" dt="2020-03-25T18:13:05.388" v="216" actId="478"/>
          <ac:spMkLst>
            <pc:docMk/>
            <pc:sldMk cId="0" sldId="1021"/>
            <ac:spMk id="8" creationId="{00000000-0000-0000-0000-000000000000}"/>
          </ac:spMkLst>
        </pc:spChg>
      </pc:sldChg>
      <pc:sldChg chg="del">
        <pc:chgData name="Martin Schedlbauer" userId="99666baf021553f1" providerId="LiveId" clId="{706230E9-A568-6C4C-A6FE-74282AA447D0}" dt="2020-03-25T18:13:21.015" v="217" actId="2696"/>
        <pc:sldMkLst>
          <pc:docMk/>
          <pc:sldMk cId="0" sldId="1022"/>
        </pc:sldMkLst>
      </pc:sldChg>
      <pc:sldChg chg="addSp delSp modSp">
        <pc:chgData name="Martin Schedlbauer" userId="99666baf021553f1" providerId="LiveId" clId="{706230E9-A568-6C4C-A6FE-74282AA447D0}" dt="2020-03-25T21:46:19.344" v="461" actId="404"/>
        <pc:sldMkLst>
          <pc:docMk/>
          <pc:sldMk cId="0" sldId="1043"/>
        </pc:sldMkLst>
        <pc:spChg chg="mod">
          <ac:chgData name="Martin Schedlbauer" userId="99666baf021553f1" providerId="LiveId" clId="{706230E9-A568-6C4C-A6FE-74282AA447D0}" dt="2020-03-25T21:46:19.344" v="461" actId="404"/>
          <ac:spMkLst>
            <pc:docMk/>
            <pc:sldMk cId="0" sldId="1043"/>
            <ac:spMk id="3" creationId="{00000000-0000-0000-0000-000000000000}"/>
          </ac:spMkLst>
        </pc:spChg>
        <pc:spChg chg="add">
          <ac:chgData name="Martin Schedlbauer" userId="99666baf021553f1" providerId="LiveId" clId="{706230E9-A568-6C4C-A6FE-74282AA447D0}" dt="2020-03-25T21:46:06.981" v="453"/>
          <ac:spMkLst>
            <pc:docMk/>
            <pc:sldMk cId="0" sldId="1043"/>
            <ac:spMk id="4" creationId="{9BCAA120-083B-0740-9C37-863C070EAC22}"/>
          </ac:spMkLst>
        </pc:spChg>
        <pc:spChg chg="del">
          <ac:chgData name="Martin Schedlbauer" userId="99666baf021553f1" providerId="LiveId" clId="{706230E9-A568-6C4C-A6FE-74282AA447D0}" dt="2020-03-25T21:46:09.576" v="454" actId="478"/>
          <ac:spMkLst>
            <pc:docMk/>
            <pc:sldMk cId="0" sldId="1043"/>
            <ac:spMk id="5" creationId="{00000000-0000-0000-0000-000000000000}"/>
          </ac:spMkLst>
        </pc:spChg>
      </pc:sldChg>
      <pc:sldChg chg="del">
        <pc:chgData name="Martin Schedlbauer" userId="99666baf021553f1" providerId="LiveId" clId="{706230E9-A568-6C4C-A6FE-74282AA447D0}" dt="2020-03-25T18:17:56.730" v="405" actId="2696"/>
        <pc:sldMkLst>
          <pc:docMk/>
          <pc:sldMk cId="0" sldId="1099"/>
        </pc:sldMkLst>
      </pc:sldChg>
      <pc:sldChg chg="addSp modSp">
        <pc:chgData name="Martin Schedlbauer" userId="99666baf021553f1" providerId="LiveId" clId="{706230E9-A568-6C4C-A6FE-74282AA447D0}" dt="2020-03-25T22:05:37.362" v="469" actId="404"/>
        <pc:sldMkLst>
          <pc:docMk/>
          <pc:sldMk cId="0" sldId="1130"/>
        </pc:sldMkLst>
        <pc:spChg chg="mod">
          <ac:chgData name="Martin Schedlbauer" userId="99666baf021553f1" providerId="LiveId" clId="{706230E9-A568-6C4C-A6FE-74282AA447D0}" dt="2020-03-25T22:05:37.362" v="469" actId="404"/>
          <ac:spMkLst>
            <pc:docMk/>
            <pc:sldMk cId="0" sldId="1130"/>
            <ac:spMk id="3" creationId="{00000000-0000-0000-0000-000000000000}"/>
          </ac:spMkLst>
        </pc:spChg>
        <pc:spChg chg="add">
          <ac:chgData name="Martin Schedlbauer" userId="99666baf021553f1" providerId="LiveId" clId="{706230E9-A568-6C4C-A6FE-74282AA447D0}" dt="2020-03-25T22:05:24.292" v="462"/>
          <ac:spMkLst>
            <pc:docMk/>
            <pc:sldMk cId="0" sldId="1130"/>
            <ac:spMk id="4" creationId="{33CF3C6D-6BC6-964B-9293-0E8676833FEF}"/>
          </ac:spMkLst>
        </pc:spChg>
      </pc:sldChg>
      <pc:sldChg chg="modSp">
        <pc:chgData name="Martin Schedlbauer" userId="99666baf021553f1" providerId="LiveId" clId="{706230E9-A568-6C4C-A6FE-74282AA447D0}" dt="2020-03-25T18:14:22.634" v="278" actId="20577"/>
        <pc:sldMkLst>
          <pc:docMk/>
          <pc:sldMk cId="3103681579" sldId="1169"/>
        </pc:sldMkLst>
        <pc:spChg chg="mod">
          <ac:chgData name="Martin Schedlbauer" userId="99666baf021553f1" providerId="LiveId" clId="{706230E9-A568-6C4C-A6FE-74282AA447D0}" dt="2020-03-25T18:14:22.634" v="278" actId="20577"/>
          <ac:spMkLst>
            <pc:docMk/>
            <pc:sldMk cId="3103681579" sldId="1169"/>
            <ac:spMk id="5" creationId="{00000000-0000-0000-0000-000000000000}"/>
          </ac:spMkLst>
        </pc:spChg>
      </pc:sldChg>
      <pc:sldChg chg="modSp">
        <pc:chgData name="Martin Schedlbauer" userId="99666baf021553f1" providerId="LiveId" clId="{706230E9-A568-6C4C-A6FE-74282AA447D0}" dt="2020-03-25T18:16:32.978" v="345" actId="20577"/>
        <pc:sldMkLst>
          <pc:docMk/>
          <pc:sldMk cId="1019784980" sldId="1170"/>
        </pc:sldMkLst>
        <pc:spChg chg="mod">
          <ac:chgData name="Martin Schedlbauer" userId="99666baf021553f1" providerId="LiveId" clId="{706230E9-A568-6C4C-A6FE-74282AA447D0}" dt="2020-03-25T18:16:32.978" v="345" actId="20577"/>
          <ac:spMkLst>
            <pc:docMk/>
            <pc:sldMk cId="1019784980" sldId="1170"/>
            <ac:spMk id="6" creationId="{00000000-0000-0000-0000-000000000000}"/>
          </ac:spMkLst>
        </pc:spChg>
        <pc:spChg chg="mod">
          <ac:chgData name="Martin Schedlbauer" userId="99666baf021553f1" providerId="LiveId" clId="{706230E9-A568-6C4C-A6FE-74282AA447D0}" dt="2020-03-25T18:16:17.829" v="329" actId="20577"/>
          <ac:spMkLst>
            <pc:docMk/>
            <pc:sldMk cId="1019784980" sldId="1170"/>
            <ac:spMk id="8" creationId="{00000000-0000-0000-0000-000000000000}"/>
          </ac:spMkLst>
        </pc:spChg>
      </pc:sldChg>
      <pc:sldChg chg="delSp modSp">
        <pc:chgData name="Martin Schedlbauer" userId="99666baf021553f1" providerId="LiveId" clId="{706230E9-A568-6C4C-A6FE-74282AA447D0}" dt="2020-03-25T21:31:13.180" v="452"/>
        <pc:sldMkLst>
          <pc:docMk/>
          <pc:sldMk cId="2725722755" sldId="1171"/>
        </pc:sldMkLst>
        <pc:spChg chg="del">
          <ac:chgData name="Martin Schedlbauer" userId="99666baf021553f1" providerId="LiveId" clId="{706230E9-A568-6C4C-A6FE-74282AA447D0}" dt="2020-03-25T21:31:09.471" v="451" actId="478"/>
          <ac:spMkLst>
            <pc:docMk/>
            <pc:sldMk cId="2725722755" sldId="1171"/>
            <ac:spMk id="8" creationId="{00000000-0000-0000-0000-000000000000}"/>
          </ac:spMkLst>
        </pc:spChg>
        <pc:graphicFrameChg chg="mod">
          <ac:chgData name="Martin Schedlbauer" userId="99666baf021553f1" providerId="LiveId" clId="{706230E9-A568-6C4C-A6FE-74282AA447D0}" dt="2020-03-25T21:31:13.180" v="452"/>
          <ac:graphicFrameMkLst>
            <pc:docMk/>
            <pc:sldMk cId="2725722755" sldId="1171"/>
            <ac:graphicFrameMk id="6" creationId="{00000000-0000-0000-0000-000000000000}"/>
          </ac:graphicFrameMkLst>
        </pc:graphicFrameChg>
      </pc:sldChg>
      <pc:sldChg chg="modSp">
        <pc:chgData name="Martin Schedlbauer" userId="99666baf021553f1" providerId="LiveId" clId="{706230E9-A568-6C4C-A6FE-74282AA447D0}" dt="2020-03-24T16:58:15.516" v="215" actId="114"/>
        <pc:sldMkLst>
          <pc:docMk/>
          <pc:sldMk cId="194833659" sldId="1186"/>
        </pc:sldMkLst>
        <pc:spChg chg="mod">
          <ac:chgData name="Martin Schedlbauer" userId="99666baf021553f1" providerId="LiveId" clId="{706230E9-A568-6C4C-A6FE-74282AA447D0}" dt="2020-03-24T16:58:15.516" v="215" actId="114"/>
          <ac:spMkLst>
            <pc:docMk/>
            <pc:sldMk cId="194833659" sldId="1186"/>
            <ac:spMk id="3" creationId="{00000000-0000-0000-0000-000000000000}"/>
          </ac:spMkLst>
        </pc:spChg>
      </pc:sldChg>
      <pc:sldChg chg="del">
        <pc:chgData name="Martin Schedlbauer" userId="99666baf021553f1" providerId="LiveId" clId="{706230E9-A568-6C4C-A6FE-74282AA447D0}" dt="2020-03-25T18:19:16.886" v="406" actId="2696"/>
        <pc:sldMkLst>
          <pc:docMk/>
          <pc:sldMk cId="1292333337" sldId="1206"/>
        </pc:sldMkLst>
      </pc:sldChg>
      <pc:sldChg chg="del">
        <pc:chgData name="Martin Schedlbauer" userId="99666baf021553f1" providerId="LiveId" clId="{706230E9-A568-6C4C-A6FE-74282AA447D0}" dt="2020-03-25T18:19:19.936" v="408" actId="2696"/>
        <pc:sldMkLst>
          <pc:docMk/>
          <pc:sldMk cId="1708430187" sldId="1207"/>
        </pc:sldMkLst>
      </pc:sldChg>
      <pc:sldChg chg="del">
        <pc:chgData name="Martin Schedlbauer" userId="99666baf021553f1" providerId="LiveId" clId="{706230E9-A568-6C4C-A6FE-74282AA447D0}" dt="2020-03-25T18:19:20.877" v="409" actId="2696"/>
        <pc:sldMkLst>
          <pc:docMk/>
          <pc:sldMk cId="573591593" sldId="1211"/>
        </pc:sldMkLst>
      </pc:sldChg>
      <pc:sldChg chg="del">
        <pc:chgData name="Martin Schedlbauer" userId="99666baf021553f1" providerId="LiveId" clId="{706230E9-A568-6C4C-A6FE-74282AA447D0}" dt="2020-03-25T18:19:18.446" v="407" actId="2696"/>
        <pc:sldMkLst>
          <pc:docMk/>
          <pc:sldMk cId="756507" sldId="1212"/>
        </pc:sldMkLst>
      </pc:sldChg>
      <pc:sldChg chg="del">
        <pc:chgData name="Martin Schedlbauer" userId="99666baf021553f1" providerId="LiveId" clId="{706230E9-A568-6C4C-A6FE-74282AA447D0}" dt="2020-03-25T18:19:21.746" v="410" actId="2696"/>
        <pc:sldMkLst>
          <pc:docMk/>
          <pc:sldMk cId="1669410078" sldId="1213"/>
        </pc:sldMkLst>
      </pc:sldChg>
      <pc:sldChg chg="del">
        <pc:chgData name="Martin Schedlbauer" userId="99666baf021553f1" providerId="LiveId" clId="{706230E9-A568-6C4C-A6FE-74282AA447D0}" dt="2020-03-25T18:19:23.544" v="411" actId="2696"/>
        <pc:sldMkLst>
          <pc:docMk/>
          <pc:sldMk cId="3355156025" sldId="1214"/>
        </pc:sldMkLst>
      </pc:sldChg>
      <pc:sldChg chg="del">
        <pc:chgData name="Martin Schedlbauer" userId="99666baf021553f1" providerId="LiveId" clId="{706230E9-A568-6C4C-A6FE-74282AA447D0}" dt="2020-03-25T18:19:24.357" v="412" actId="2696"/>
        <pc:sldMkLst>
          <pc:docMk/>
          <pc:sldMk cId="3178698039" sldId="1215"/>
        </pc:sldMkLst>
      </pc:sldChg>
      <pc:sldChg chg="del">
        <pc:chgData name="Martin Schedlbauer" userId="99666baf021553f1" providerId="LiveId" clId="{706230E9-A568-6C4C-A6FE-74282AA447D0}" dt="2020-03-25T18:19:52.884" v="413" actId="2696"/>
        <pc:sldMkLst>
          <pc:docMk/>
          <pc:sldMk cId="3516418932" sldId="1220"/>
        </pc:sldMkLst>
      </pc:sldChg>
      <pc:sldChg chg="del">
        <pc:chgData name="Martin Schedlbauer" userId="99666baf021553f1" providerId="LiveId" clId="{706230E9-A568-6C4C-A6FE-74282AA447D0}" dt="2020-03-25T18:19:54.507" v="414" actId="2696"/>
        <pc:sldMkLst>
          <pc:docMk/>
          <pc:sldMk cId="467078292" sldId="1222"/>
        </pc:sldMkLst>
      </pc:sldChg>
      <pc:sldChg chg="modSp">
        <pc:chgData name="Martin Schedlbauer" userId="99666baf021553f1" providerId="LiveId" clId="{706230E9-A568-6C4C-A6FE-74282AA447D0}" dt="2020-03-25T18:15:45.663" v="282" actId="114"/>
        <pc:sldMkLst>
          <pc:docMk/>
          <pc:sldMk cId="3206528408" sldId="1255"/>
        </pc:sldMkLst>
        <pc:spChg chg="mod">
          <ac:chgData name="Martin Schedlbauer" userId="99666baf021553f1" providerId="LiveId" clId="{706230E9-A568-6C4C-A6FE-74282AA447D0}" dt="2020-03-25T18:15:45.663" v="282" actId="114"/>
          <ac:spMkLst>
            <pc:docMk/>
            <pc:sldMk cId="3206528408" sldId="1255"/>
            <ac:spMk id="4" creationId="{00000000-0000-0000-0000-000000000000}"/>
          </ac:spMkLst>
        </pc:spChg>
      </pc:sldChg>
      <pc:sldChg chg="addSp delSp modSp">
        <pc:chgData name="Martin Schedlbauer" userId="99666baf021553f1" providerId="LiveId" clId="{706230E9-A568-6C4C-A6FE-74282AA447D0}" dt="2020-03-25T22:17:56.973" v="528" actId="1076"/>
        <pc:sldMkLst>
          <pc:docMk/>
          <pc:sldMk cId="2848677659" sldId="1273"/>
        </pc:sldMkLst>
        <pc:spChg chg="mod">
          <ac:chgData name="Martin Schedlbauer" userId="99666baf021553f1" providerId="LiveId" clId="{706230E9-A568-6C4C-A6FE-74282AA447D0}" dt="2020-03-25T22:17:56.973" v="528" actId="1076"/>
          <ac:spMkLst>
            <pc:docMk/>
            <pc:sldMk cId="2848677659" sldId="1273"/>
            <ac:spMk id="3" creationId="{00000000-0000-0000-0000-000000000000}"/>
          </ac:spMkLst>
        </pc:spChg>
        <pc:spChg chg="add">
          <ac:chgData name="Martin Schedlbauer" userId="99666baf021553f1" providerId="LiveId" clId="{706230E9-A568-6C4C-A6FE-74282AA447D0}" dt="2020-03-25T22:16:11.646" v="471"/>
          <ac:spMkLst>
            <pc:docMk/>
            <pc:sldMk cId="2848677659" sldId="1273"/>
            <ac:spMk id="4" creationId="{CF03EBBE-C2D7-3648-8264-F61A38812819}"/>
          </ac:spMkLst>
        </pc:spChg>
        <pc:spChg chg="del">
          <ac:chgData name="Martin Schedlbauer" userId="99666baf021553f1" providerId="LiveId" clId="{706230E9-A568-6C4C-A6FE-74282AA447D0}" dt="2020-03-25T22:16:10.985" v="470" actId="478"/>
          <ac:spMkLst>
            <pc:docMk/>
            <pc:sldMk cId="2848677659" sldId="1273"/>
            <ac:spMk id="5" creationId="{00000000-0000-0000-0000-000000000000}"/>
          </ac:spMkLst>
        </pc:spChg>
      </pc:sldChg>
      <pc:sldChg chg="addSp delSp modSp">
        <pc:chgData name="Martin Schedlbauer" userId="99666baf021553f1" providerId="LiveId" clId="{706230E9-A568-6C4C-A6FE-74282AA447D0}" dt="2020-03-25T21:19:44.628" v="450" actId="404"/>
        <pc:sldMkLst>
          <pc:docMk/>
          <pc:sldMk cId="2380042773" sldId="1276"/>
        </pc:sldMkLst>
        <pc:spChg chg="mod">
          <ac:chgData name="Martin Schedlbauer" userId="99666baf021553f1" providerId="LiveId" clId="{706230E9-A568-6C4C-A6FE-74282AA447D0}" dt="2020-03-25T21:19:44.628" v="450" actId="404"/>
          <ac:spMkLst>
            <pc:docMk/>
            <pc:sldMk cId="2380042773" sldId="1276"/>
            <ac:spMk id="3" creationId="{00000000-0000-0000-0000-000000000000}"/>
          </ac:spMkLst>
        </pc:spChg>
        <pc:spChg chg="add">
          <ac:chgData name="Martin Schedlbauer" userId="99666baf021553f1" providerId="LiveId" clId="{706230E9-A568-6C4C-A6FE-74282AA447D0}" dt="2020-03-25T21:19:38.361" v="443"/>
          <ac:spMkLst>
            <pc:docMk/>
            <pc:sldMk cId="2380042773" sldId="1276"/>
            <ac:spMk id="4" creationId="{CE28F602-6B4F-C145-A96E-0326E2A3CCFC}"/>
          </ac:spMkLst>
        </pc:spChg>
        <pc:spChg chg="del">
          <ac:chgData name="Martin Schedlbauer" userId="99666baf021553f1" providerId="LiveId" clId="{706230E9-A568-6C4C-A6FE-74282AA447D0}" dt="2020-03-25T21:19:23.719" v="442" actId="478"/>
          <ac:spMkLst>
            <pc:docMk/>
            <pc:sldMk cId="2380042773" sldId="1276"/>
            <ac:spMk id="5" creationId="{00000000-0000-0000-0000-000000000000}"/>
          </ac:spMkLst>
        </pc:spChg>
      </pc:sldChg>
      <pc:sldChg chg="modSp">
        <pc:chgData name="Martin Schedlbauer" userId="99666baf021553f1" providerId="LiveId" clId="{706230E9-A568-6C4C-A6FE-74282AA447D0}" dt="2020-03-25T18:14:48.441" v="279" actId="27636"/>
        <pc:sldMkLst>
          <pc:docMk/>
          <pc:sldMk cId="3167149388" sldId="1286"/>
        </pc:sldMkLst>
        <pc:spChg chg="mod">
          <ac:chgData name="Martin Schedlbauer" userId="99666baf021553f1" providerId="LiveId" clId="{706230E9-A568-6C4C-A6FE-74282AA447D0}" dt="2020-03-25T18:14:48.441" v="279" actId="27636"/>
          <ac:spMkLst>
            <pc:docMk/>
            <pc:sldMk cId="3167149388" sldId="1286"/>
            <ac:spMk id="3" creationId="{00000000-0000-0000-0000-000000000000}"/>
          </ac:spMkLst>
        </pc:spChg>
      </pc:sldChg>
      <pc:sldChg chg="del">
        <pc:chgData name="Martin Schedlbauer" userId="99666baf021553f1" providerId="LiveId" clId="{706230E9-A568-6C4C-A6FE-74282AA447D0}" dt="2020-03-25T18:15:10.558" v="280" actId="2696"/>
        <pc:sldMkLst>
          <pc:docMk/>
          <pc:sldMk cId="2418742772" sldId="1300"/>
        </pc:sldMkLst>
      </pc:sldChg>
      <pc:sldChg chg="modSp">
        <pc:chgData name="Martin Schedlbauer" userId="99666baf021553f1" providerId="LiveId" clId="{706230E9-A568-6C4C-A6FE-74282AA447D0}" dt="2020-03-25T18:16:56.512" v="373" actId="20577"/>
        <pc:sldMkLst>
          <pc:docMk/>
          <pc:sldMk cId="3537838375" sldId="1301"/>
        </pc:sldMkLst>
        <pc:spChg chg="mod">
          <ac:chgData name="Martin Schedlbauer" userId="99666baf021553f1" providerId="LiveId" clId="{706230E9-A568-6C4C-A6FE-74282AA447D0}" dt="2020-03-25T18:16:56.512" v="373" actId="20577"/>
          <ac:spMkLst>
            <pc:docMk/>
            <pc:sldMk cId="3537838375" sldId="1301"/>
            <ac:spMk id="8" creationId="{00000000-0000-0000-0000-000000000000}"/>
          </ac:spMkLst>
        </pc:spChg>
      </pc:sldChg>
      <pc:sldChg chg="modSp">
        <pc:chgData name="Martin Schedlbauer" userId="99666baf021553f1" providerId="LiveId" clId="{706230E9-A568-6C4C-A6FE-74282AA447D0}" dt="2020-03-25T18:17:05.257" v="392" actId="20577"/>
        <pc:sldMkLst>
          <pc:docMk/>
          <pc:sldMk cId="1008538282" sldId="1302"/>
        </pc:sldMkLst>
        <pc:spChg chg="mod">
          <ac:chgData name="Martin Schedlbauer" userId="99666baf021553f1" providerId="LiveId" clId="{706230E9-A568-6C4C-A6FE-74282AA447D0}" dt="2020-03-25T18:17:05.257" v="392" actId="20577"/>
          <ac:spMkLst>
            <pc:docMk/>
            <pc:sldMk cId="1008538282" sldId="1302"/>
            <ac:spMk id="8" creationId="{00000000-0000-0000-0000-000000000000}"/>
          </ac:spMkLst>
        </pc:spChg>
      </pc:sldChg>
      <pc:sldChg chg="modSp">
        <pc:chgData name="Martin Schedlbauer" userId="99666baf021553f1" providerId="LiveId" clId="{706230E9-A568-6C4C-A6FE-74282AA447D0}" dt="2020-03-25T18:22:47.672" v="427" actId="14100"/>
        <pc:sldMkLst>
          <pc:docMk/>
          <pc:sldMk cId="3769076329" sldId="1312"/>
        </pc:sldMkLst>
        <pc:spChg chg="mod">
          <ac:chgData name="Martin Schedlbauer" userId="99666baf021553f1" providerId="LiveId" clId="{706230E9-A568-6C4C-A6FE-74282AA447D0}" dt="2020-03-24T16:56:17.771" v="39" actId="27636"/>
          <ac:spMkLst>
            <pc:docMk/>
            <pc:sldMk cId="3769076329" sldId="1312"/>
            <ac:spMk id="3" creationId="{00000000-0000-0000-0000-000000000000}"/>
          </ac:spMkLst>
        </pc:spChg>
        <pc:picChg chg="mod">
          <ac:chgData name="Martin Schedlbauer" userId="99666baf021553f1" providerId="LiveId" clId="{706230E9-A568-6C4C-A6FE-74282AA447D0}" dt="2020-03-25T18:22:47.672" v="427" actId="14100"/>
          <ac:picMkLst>
            <pc:docMk/>
            <pc:sldMk cId="3769076329" sldId="1312"/>
            <ac:picMk id="4" creationId="{00000000-0000-0000-0000-000000000000}"/>
          </ac:picMkLst>
        </pc:picChg>
      </pc:sldChg>
      <pc:sldChg chg="del">
        <pc:chgData name="Martin Schedlbauer" userId="99666baf021553f1" providerId="LiveId" clId="{706230E9-A568-6C4C-A6FE-74282AA447D0}" dt="2020-03-24T16:57:17.988" v="40" actId="2696"/>
        <pc:sldMkLst>
          <pc:docMk/>
          <pc:sldMk cId="3744061959" sldId="1334"/>
        </pc:sldMkLst>
      </pc:sldChg>
      <pc:sldChg chg="del">
        <pc:chgData name="Martin Schedlbauer" userId="99666baf021553f1" providerId="LiveId" clId="{706230E9-A568-6C4C-A6FE-74282AA447D0}" dt="2020-03-24T16:57:20.998" v="41" actId="2696"/>
        <pc:sldMkLst>
          <pc:docMk/>
          <pc:sldMk cId="1195797632" sldId="1335"/>
        </pc:sldMkLst>
      </pc:sldChg>
      <pc:sldChg chg="del">
        <pc:chgData name="Martin Schedlbauer" userId="99666baf021553f1" providerId="LiveId" clId="{706230E9-A568-6C4C-A6FE-74282AA447D0}" dt="2020-03-24T16:57:24.733" v="42" actId="2696"/>
        <pc:sldMkLst>
          <pc:docMk/>
          <pc:sldMk cId="3104517213" sldId="1336"/>
        </pc:sldMkLst>
      </pc:sldChg>
      <pc:sldChg chg="del">
        <pc:chgData name="Martin Schedlbauer" userId="99666baf021553f1" providerId="LiveId" clId="{706230E9-A568-6C4C-A6FE-74282AA447D0}" dt="2020-03-24T16:57:25.250" v="43" actId="2696"/>
        <pc:sldMkLst>
          <pc:docMk/>
          <pc:sldMk cId="4200827256" sldId="1337"/>
        </pc:sldMkLst>
      </pc:sldChg>
      <pc:sldMasterChg chg="modSp modSldLayout">
        <pc:chgData name="Martin Schedlbauer" userId="99666baf021553f1" providerId="LiveId" clId="{706230E9-A568-6C4C-A6FE-74282AA447D0}" dt="2020-03-25T18:22:17.432" v="424" actId="14100"/>
        <pc:sldMasterMkLst>
          <pc:docMk/>
          <pc:sldMasterMk cId="3911431327" sldId="2147483733"/>
        </pc:sldMasterMkLst>
        <pc:picChg chg="mod">
          <ac:chgData name="Martin Schedlbauer" userId="99666baf021553f1" providerId="LiveId" clId="{706230E9-A568-6C4C-A6FE-74282AA447D0}" dt="2020-03-25T18:21:36.231" v="416" actId="1076"/>
          <ac:picMkLst>
            <pc:docMk/>
            <pc:sldMasterMk cId="3911431327" sldId="2147483733"/>
            <ac:picMk id="9" creationId="{00000000-0000-0000-0000-000000000000}"/>
          </ac:picMkLst>
        </pc:picChg>
        <pc:sldLayoutChg chg="modSp">
          <pc:chgData name="Martin Schedlbauer" userId="99666baf021553f1" providerId="LiveId" clId="{706230E9-A568-6C4C-A6FE-74282AA447D0}" dt="2020-03-25T18:21:55.462" v="420" actId="1076"/>
          <pc:sldLayoutMkLst>
            <pc:docMk/>
            <pc:sldMasterMk cId="3911431327" sldId="2147483733"/>
            <pc:sldLayoutMk cId="1342365411" sldId="2147483734"/>
          </pc:sldLayoutMkLst>
          <pc:picChg chg="mod">
            <ac:chgData name="Martin Schedlbauer" userId="99666baf021553f1" providerId="LiveId" clId="{706230E9-A568-6C4C-A6FE-74282AA447D0}" dt="2020-03-25T18:21:55.462" v="420" actId="1076"/>
            <ac:picMkLst>
              <pc:docMk/>
              <pc:sldMasterMk cId="3911431327" sldId="2147483733"/>
              <pc:sldLayoutMk cId="1342365411" sldId="2147483734"/>
              <ac:picMk id="5" creationId="{00000000-0000-0000-0000-000000000000}"/>
            </ac:picMkLst>
          </pc:picChg>
        </pc:sldLayoutChg>
        <pc:sldLayoutChg chg="modSp">
          <pc:chgData name="Martin Schedlbauer" userId="99666baf021553f1" providerId="LiveId" clId="{706230E9-A568-6C4C-A6FE-74282AA447D0}" dt="2020-03-25T18:22:17.432" v="424" actId="14100"/>
          <pc:sldLayoutMkLst>
            <pc:docMk/>
            <pc:sldMasterMk cId="3911431327" sldId="2147483733"/>
            <pc:sldLayoutMk cId="1102617783" sldId="2147483736"/>
          </pc:sldLayoutMkLst>
          <pc:picChg chg="mod">
            <ac:chgData name="Martin Schedlbauer" userId="99666baf021553f1" providerId="LiveId" clId="{706230E9-A568-6C4C-A6FE-74282AA447D0}" dt="2020-03-25T18:22:17.432" v="424" actId="14100"/>
            <ac:picMkLst>
              <pc:docMk/>
              <pc:sldMasterMk cId="3911431327" sldId="2147483733"/>
              <pc:sldLayoutMk cId="1102617783" sldId="2147483736"/>
              <ac:picMk id="5" creationId="{00000000-0000-0000-0000-000000000000}"/>
            </ac:picMkLst>
          </pc:picChg>
        </pc:sldLayoutChg>
      </pc:sldMaster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F03C2B0-3509-4049-AE73-37040A3E4C31}" type="doc">
      <dgm:prSet loTypeId="urn:microsoft.com/office/officeart/2005/8/layout/h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0FC4AB4-F4CE-41D1-8C41-2696B2922283}">
      <dgm:prSet phldrT="[Text]"/>
      <dgm:spPr/>
      <dgm:t>
        <a:bodyPr/>
        <a:lstStyle/>
        <a:p>
          <a:r>
            <a:rPr lang="en-US" dirty="0"/>
            <a:t>present</a:t>
          </a:r>
        </a:p>
      </dgm:t>
    </dgm:pt>
    <dgm:pt modelId="{3758DBCE-0EEC-40A2-89B3-B3463C2395CB}" type="parTrans" cxnId="{E18E8B4D-D8F6-4348-BDC2-94CB3F7CD601}">
      <dgm:prSet/>
      <dgm:spPr/>
      <dgm:t>
        <a:bodyPr/>
        <a:lstStyle/>
        <a:p>
          <a:endParaRPr lang="en-US"/>
        </a:p>
      </dgm:t>
    </dgm:pt>
    <dgm:pt modelId="{51532127-1A59-4170-9CD7-9D5182DE3307}" type="sibTrans" cxnId="{E18E8B4D-D8F6-4348-BDC2-94CB3F7CD601}">
      <dgm:prSet/>
      <dgm:spPr/>
      <dgm:t>
        <a:bodyPr/>
        <a:lstStyle/>
        <a:p>
          <a:endParaRPr lang="en-US"/>
        </a:p>
      </dgm:t>
    </dgm:pt>
    <dgm:pt modelId="{04401803-96C5-4B80-AAA9-33A6CBEC4549}">
      <dgm:prSet phldrT="[Text]"/>
      <dgm:spPr/>
      <dgm:t>
        <a:bodyPr/>
        <a:lstStyle/>
        <a:p>
          <a:r>
            <a:rPr lang="en-US" dirty="0"/>
            <a:t>Present item to be estimated</a:t>
          </a:r>
        </a:p>
      </dgm:t>
    </dgm:pt>
    <dgm:pt modelId="{612CCCB9-E2E5-4D72-82D6-52D9E5FB92FB}" type="parTrans" cxnId="{A23B709A-20C7-4FB7-B51A-56D835860937}">
      <dgm:prSet/>
      <dgm:spPr/>
      <dgm:t>
        <a:bodyPr/>
        <a:lstStyle/>
        <a:p>
          <a:endParaRPr lang="en-US"/>
        </a:p>
      </dgm:t>
    </dgm:pt>
    <dgm:pt modelId="{7D2491C9-DDF6-41C0-A1CF-03B79FCDDF81}" type="sibTrans" cxnId="{A23B709A-20C7-4FB7-B51A-56D835860937}">
      <dgm:prSet/>
      <dgm:spPr/>
      <dgm:t>
        <a:bodyPr/>
        <a:lstStyle/>
        <a:p>
          <a:endParaRPr lang="en-US"/>
        </a:p>
      </dgm:t>
    </dgm:pt>
    <dgm:pt modelId="{E750C34E-B2D7-44BB-B8B8-D1045A5849A1}">
      <dgm:prSet phldrT="[Text]"/>
      <dgm:spPr/>
      <dgm:t>
        <a:bodyPr/>
        <a:lstStyle/>
        <a:p>
          <a:r>
            <a:rPr lang="en-US" dirty="0"/>
            <a:t>estimate</a:t>
          </a:r>
        </a:p>
      </dgm:t>
    </dgm:pt>
    <dgm:pt modelId="{4FF519E2-D594-4C46-990B-12EE465BCB8F}" type="parTrans" cxnId="{A015AB1C-ED0A-4B6E-8FFF-E9F6533501C3}">
      <dgm:prSet/>
      <dgm:spPr/>
      <dgm:t>
        <a:bodyPr/>
        <a:lstStyle/>
        <a:p>
          <a:endParaRPr lang="en-US"/>
        </a:p>
      </dgm:t>
    </dgm:pt>
    <dgm:pt modelId="{5D15272B-7385-4726-9556-4429886C71B6}" type="sibTrans" cxnId="{A015AB1C-ED0A-4B6E-8FFF-E9F6533501C3}">
      <dgm:prSet/>
      <dgm:spPr/>
      <dgm:t>
        <a:bodyPr/>
        <a:lstStyle/>
        <a:p>
          <a:endParaRPr lang="en-US"/>
        </a:p>
      </dgm:t>
    </dgm:pt>
    <dgm:pt modelId="{79026444-4750-4A0A-A146-1649FA2137EE}">
      <dgm:prSet phldrT="[Text]"/>
      <dgm:spPr/>
      <dgm:t>
        <a:bodyPr/>
        <a:lstStyle/>
        <a:p>
          <a:r>
            <a:rPr lang="en-US" dirty="0"/>
            <a:t>Provide an estimate based on subjective experience</a:t>
          </a:r>
        </a:p>
      </dgm:t>
    </dgm:pt>
    <dgm:pt modelId="{3B3C2BCB-5602-4235-BC53-616CE83E4AC0}" type="parTrans" cxnId="{43796005-681D-4530-9A8D-375C5361E16A}">
      <dgm:prSet/>
      <dgm:spPr/>
      <dgm:t>
        <a:bodyPr/>
        <a:lstStyle/>
        <a:p>
          <a:endParaRPr lang="en-US"/>
        </a:p>
      </dgm:t>
    </dgm:pt>
    <dgm:pt modelId="{145037FF-026C-46FA-974C-538E4CF9F94D}" type="sibTrans" cxnId="{43796005-681D-4530-9A8D-375C5361E16A}">
      <dgm:prSet/>
      <dgm:spPr/>
      <dgm:t>
        <a:bodyPr/>
        <a:lstStyle/>
        <a:p>
          <a:endParaRPr lang="en-US"/>
        </a:p>
      </dgm:t>
    </dgm:pt>
    <dgm:pt modelId="{3844B2AB-8399-4BFD-A5AD-4AA2C3AB2F93}">
      <dgm:prSet phldrT="[Text]"/>
      <dgm:spPr/>
      <dgm:t>
        <a:bodyPr/>
        <a:lstStyle/>
        <a:p>
          <a:r>
            <a:rPr lang="en-US" dirty="0"/>
            <a:t>reflect</a:t>
          </a:r>
        </a:p>
      </dgm:t>
    </dgm:pt>
    <dgm:pt modelId="{2B2C2C58-5039-49E4-A2A7-74A14BDE1D64}" type="parTrans" cxnId="{557E4071-CE51-46E9-AC93-6C55FE28F7D7}">
      <dgm:prSet/>
      <dgm:spPr/>
      <dgm:t>
        <a:bodyPr/>
        <a:lstStyle/>
        <a:p>
          <a:endParaRPr lang="en-US"/>
        </a:p>
      </dgm:t>
    </dgm:pt>
    <dgm:pt modelId="{4834C481-E5A5-4727-BDD9-AD83EA68AC4C}" type="sibTrans" cxnId="{557E4071-CE51-46E9-AC93-6C55FE28F7D7}">
      <dgm:prSet/>
      <dgm:spPr/>
      <dgm:t>
        <a:bodyPr/>
        <a:lstStyle/>
        <a:p>
          <a:endParaRPr lang="en-US"/>
        </a:p>
      </dgm:t>
    </dgm:pt>
    <dgm:pt modelId="{994FBCF9-D002-4144-A67B-724E04CA800C}">
      <dgm:prSet phldrT="[Text]"/>
      <dgm:spPr/>
      <dgm:t>
        <a:bodyPr/>
        <a:lstStyle/>
        <a:p>
          <a:r>
            <a:rPr lang="en-US" dirty="0"/>
            <a:t>Discuss estimates as a group with focus on highest and lowest estimates</a:t>
          </a:r>
        </a:p>
      </dgm:t>
    </dgm:pt>
    <dgm:pt modelId="{F9B71B98-AD8D-409A-8C3C-361E6CA252F3}" type="parTrans" cxnId="{1E20CC79-EED9-4EC1-930B-C2CA2EC8483A}">
      <dgm:prSet/>
      <dgm:spPr/>
      <dgm:t>
        <a:bodyPr/>
        <a:lstStyle/>
        <a:p>
          <a:endParaRPr lang="en-US"/>
        </a:p>
      </dgm:t>
    </dgm:pt>
    <dgm:pt modelId="{5A395645-4B7B-4BC6-8894-220768D7A20D}" type="sibTrans" cxnId="{1E20CC79-EED9-4EC1-930B-C2CA2EC8483A}">
      <dgm:prSet/>
      <dgm:spPr/>
      <dgm:t>
        <a:bodyPr/>
        <a:lstStyle/>
        <a:p>
          <a:endParaRPr lang="en-US"/>
        </a:p>
      </dgm:t>
    </dgm:pt>
    <dgm:pt modelId="{CE299C50-B353-453D-921E-6A7145FE9DF9}">
      <dgm:prSet phldrT="[Text]"/>
      <dgm:spPr/>
      <dgm:t>
        <a:bodyPr/>
        <a:lstStyle/>
        <a:p>
          <a:r>
            <a:rPr lang="en-US" dirty="0"/>
            <a:t>merge</a:t>
          </a:r>
        </a:p>
      </dgm:t>
    </dgm:pt>
    <dgm:pt modelId="{EF29CDCA-FD49-4FFA-A7DD-8DC2CCBFA1D4}" type="parTrans" cxnId="{605004FF-1817-4FE5-B847-884189D41243}">
      <dgm:prSet/>
      <dgm:spPr/>
      <dgm:t>
        <a:bodyPr/>
        <a:lstStyle/>
        <a:p>
          <a:endParaRPr lang="en-US"/>
        </a:p>
      </dgm:t>
    </dgm:pt>
    <dgm:pt modelId="{4E551633-B8E9-4757-A8CB-52A1B17290D2}" type="sibTrans" cxnId="{605004FF-1817-4FE5-B847-884189D41243}">
      <dgm:prSet/>
      <dgm:spPr/>
      <dgm:t>
        <a:bodyPr/>
        <a:lstStyle/>
        <a:p>
          <a:endParaRPr lang="en-US"/>
        </a:p>
      </dgm:t>
    </dgm:pt>
    <dgm:pt modelId="{DDCFD802-F857-45A3-85D4-2BDDF0288DD9}">
      <dgm:prSet phldrT="[Text]"/>
      <dgm:spPr/>
      <dgm:t>
        <a:bodyPr/>
        <a:lstStyle/>
        <a:p>
          <a:r>
            <a:rPr lang="en-US" dirty="0"/>
            <a:t>Reach consensus or average estimates</a:t>
          </a:r>
        </a:p>
      </dgm:t>
    </dgm:pt>
    <dgm:pt modelId="{ECEB4884-26D8-42DB-9047-C208BD96F692}" type="parTrans" cxnId="{2E9B3EDD-7A15-4C1F-B321-F12531EDC56F}">
      <dgm:prSet/>
      <dgm:spPr/>
      <dgm:t>
        <a:bodyPr/>
        <a:lstStyle/>
        <a:p>
          <a:endParaRPr lang="en-US"/>
        </a:p>
      </dgm:t>
    </dgm:pt>
    <dgm:pt modelId="{F63A0A3B-6CE0-44A7-A57B-444EEAD0BD1A}" type="sibTrans" cxnId="{2E9B3EDD-7A15-4C1F-B321-F12531EDC56F}">
      <dgm:prSet/>
      <dgm:spPr/>
      <dgm:t>
        <a:bodyPr/>
        <a:lstStyle/>
        <a:p>
          <a:endParaRPr lang="en-US"/>
        </a:p>
      </dgm:t>
    </dgm:pt>
    <dgm:pt modelId="{0AE34E77-8479-4DE4-87F0-C8C8B8D58DFE}" type="pres">
      <dgm:prSet presAssocID="{6F03C2B0-3509-4049-AE73-37040A3E4C31}" presName="Name0" presStyleCnt="0">
        <dgm:presLayoutVars>
          <dgm:dir/>
          <dgm:animLvl val="lvl"/>
          <dgm:resizeHandles val="exact"/>
        </dgm:presLayoutVars>
      </dgm:prSet>
      <dgm:spPr/>
    </dgm:pt>
    <dgm:pt modelId="{83230A84-9EBB-407F-B997-5B0F90EEC438}" type="pres">
      <dgm:prSet presAssocID="{6F03C2B0-3509-4049-AE73-37040A3E4C31}" presName="tSp" presStyleCnt="0"/>
      <dgm:spPr/>
    </dgm:pt>
    <dgm:pt modelId="{658BD121-2367-4A3A-9D0C-246D765A25C1}" type="pres">
      <dgm:prSet presAssocID="{6F03C2B0-3509-4049-AE73-37040A3E4C31}" presName="bSp" presStyleCnt="0"/>
      <dgm:spPr/>
    </dgm:pt>
    <dgm:pt modelId="{769386B7-4D63-4F61-8434-8352C5B49F39}" type="pres">
      <dgm:prSet presAssocID="{6F03C2B0-3509-4049-AE73-37040A3E4C31}" presName="process" presStyleCnt="0"/>
      <dgm:spPr/>
    </dgm:pt>
    <dgm:pt modelId="{93807ECB-914B-434E-ADA6-98363BB5567F}" type="pres">
      <dgm:prSet presAssocID="{20FC4AB4-F4CE-41D1-8C41-2696B2922283}" presName="composite1" presStyleCnt="0"/>
      <dgm:spPr/>
    </dgm:pt>
    <dgm:pt modelId="{6E87C8ED-677E-464B-99C1-7208534492D2}" type="pres">
      <dgm:prSet presAssocID="{20FC4AB4-F4CE-41D1-8C41-2696B2922283}" presName="dummyNode1" presStyleLbl="node1" presStyleIdx="0" presStyleCnt="4"/>
      <dgm:spPr/>
    </dgm:pt>
    <dgm:pt modelId="{EC99D15D-5F32-4998-B526-309E92969D41}" type="pres">
      <dgm:prSet presAssocID="{20FC4AB4-F4CE-41D1-8C41-2696B2922283}" presName="childNode1" presStyleLbl="bgAcc1" presStyleIdx="0" presStyleCnt="4">
        <dgm:presLayoutVars>
          <dgm:bulletEnabled val="1"/>
        </dgm:presLayoutVars>
      </dgm:prSet>
      <dgm:spPr/>
    </dgm:pt>
    <dgm:pt modelId="{E5810357-C7B6-44F7-BCC9-575697ED3380}" type="pres">
      <dgm:prSet presAssocID="{20FC4AB4-F4CE-41D1-8C41-2696B2922283}" presName="childNode1tx" presStyleLbl="bgAcc1" presStyleIdx="0" presStyleCnt="4">
        <dgm:presLayoutVars>
          <dgm:bulletEnabled val="1"/>
        </dgm:presLayoutVars>
      </dgm:prSet>
      <dgm:spPr/>
    </dgm:pt>
    <dgm:pt modelId="{8B9E96BD-0949-450E-BAC4-A8D664439B40}" type="pres">
      <dgm:prSet presAssocID="{20FC4AB4-F4CE-41D1-8C41-2696B2922283}" presName="parentNode1" presStyleLbl="node1" presStyleIdx="0" presStyleCnt="4">
        <dgm:presLayoutVars>
          <dgm:chMax val="1"/>
          <dgm:bulletEnabled val="1"/>
        </dgm:presLayoutVars>
      </dgm:prSet>
      <dgm:spPr/>
    </dgm:pt>
    <dgm:pt modelId="{10DCF61F-C962-40D9-B457-42D62C8C4C67}" type="pres">
      <dgm:prSet presAssocID="{20FC4AB4-F4CE-41D1-8C41-2696B2922283}" presName="connSite1" presStyleCnt="0"/>
      <dgm:spPr/>
    </dgm:pt>
    <dgm:pt modelId="{0D8B9F7A-784B-439D-A701-D530BD3C2FE9}" type="pres">
      <dgm:prSet presAssocID="{51532127-1A59-4170-9CD7-9D5182DE3307}" presName="Name9" presStyleLbl="sibTrans2D1" presStyleIdx="0" presStyleCnt="3"/>
      <dgm:spPr/>
    </dgm:pt>
    <dgm:pt modelId="{F1246659-CAB2-43D7-BFDD-90C243A940DC}" type="pres">
      <dgm:prSet presAssocID="{E750C34E-B2D7-44BB-B8B8-D1045A5849A1}" presName="composite2" presStyleCnt="0"/>
      <dgm:spPr/>
    </dgm:pt>
    <dgm:pt modelId="{C8A14CC3-2D5A-4D0B-96F4-41DD95D48830}" type="pres">
      <dgm:prSet presAssocID="{E750C34E-B2D7-44BB-B8B8-D1045A5849A1}" presName="dummyNode2" presStyleLbl="node1" presStyleIdx="0" presStyleCnt="4"/>
      <dgm:spPr/>
    </dgm:pt>
    <dgm:pt modelId="{BC1C2C1C-B91B-4A75-9704-958F79676091}" type="pres">
      <dgm:prSet presAssocID="{E750C34E-B2D7-44BB-B8B8-D1045A5849A1}" presName="childNode2" presStyleLbl="bgAcc1" presStyleIdx="1" presStyleCnt="4">
        <dgm:presLayoutVars>
          <dgm:bulletEnabled val="1"/>
        </dgm:presLayoutVars>
      </dgm:prSet>
      <dgm:spPr/>
    </dgm:pt>
    <dgm:pt modelId="{4042F6E1-A394-4060-9B00-4364DFADA436}" type="pres">
      <dgm:prSet presAssocID="{E750C34E-B2D7-44BB-B8B8-D1045A5849A1}" presName="childNode2tx" presStyleLbl="bgAcc1" presStyleIdx="1" presStyleCnt="4">
        <dgm:presLayoutVars>
          <dgm:bulletEnabled val="1"/>
        </dgm:presLayoutVars>
      </dgm:prSet>
      <dgm:spPr/>
    </dgm:pt>
    <dgm:pt modelId="{1F496437-0598-4A72-88BB-357FF757D731}" type="pres">
      <dgm:prSet presAssocID="{E750C34E-B2D7-44BB-B8B8-D1045A5849A1}" presName="parentNode2" presStyleLbl="node1" presStyleIdx="1" presStyleCnt="4">
        <dgm:presLayoutVars>
          <dgm:chMax val="0"/>
          <dgm:bulletEnabled val="1"/>
        </dgm:presLayoutVars>
      </dgm:prSet>
      <dgm:spPr/>
    </dgm:pt>
    <dgm:pt modelId="{34676C14-440A-4458-A183-3BB67D6272C6}" type="pres">
      <dgm:prSet presAssocID="{E750C34E-B2D7-44BB-B8B8-D1045A5849A1}" presName="connSite2" presStyleCnt="0"/>
      <dgm:spPr/>
    </dgm:pt>
    <dgm:pt modelId="{1A1B162A-4F76-4E4A-ABFE-F8F37C30710B}" type="pres">
      <dgm:prSet presAssocID="{5D15272B-7385-4726-9556-4429886C71B6}" presName="Name18" presStyleLbl="sibTrans2D1" presStyleIdx="1" presStyleCnt="3"/>
      <dgm:spPr/>
    </dgm:pt>
    <dgm:pt modelId="{37A622A7-5527-40E5-B338-91FC2F1EDCD4}" type="pres">
      <dgm:prSet presAssocID="{3844B2AB-8399-4BFD-A5AD-4AA2C3AB2F93}" presName="composite1" presStyleCnt="0"/>
      <dgm:spPr/>
    </dgm:pt>
    <dgm:pt modelId="{387ED321-F6F8-49E8-B8DF-930384113809}" type="pres">
      <dgm:prSet presAssocID="{3844B2AB-8399-4BFD-A5AD-4AA2C3AB2F93}" presName="dummyNode1" presStyleLbl="node1" presStyleIdx="1" presStyleCnt="4"/>
      <dgm:spPr/>
    </dgm:pt>
    <dgm:pt modelId="{968AF7B6-B4B2-4698-88B6-6A0F1D60C3C8}" type="pres">
      <dgm:prSet presAssocID="{3844B2AB-8399-4BFD-A5AD-4AA2C3AB2F93}" presName="childNode1" presStyleLbl="bgAcc1" presStyleIdx="2" presStyleCnt="4">
        <dgm:presLayoutVars>
          <dgm:bulletEnabled val="1"/>
        </dgm:presLayoutVars>
      </dgm:prSet>
      <dgm:spPr/>
    </dgm:pt>
    <dgm:pt modelId="{52749E7D-F490-4CB7-BC23-C3065F4C5CD8}" type="pres">
      <dgm:prSet presAssocID="{3844B2AB-8399-4BFD-A5AD-4AA2C3AB2F93}" presName="childNode1tx" presStyleLbl="bgAcc1" presStyleIdx="2" presStyleCnt="4">
        <dgm:presLayoutVars>
          <dgm:bulletEnabled val="1"/>
        </dgm:presLayoutVars>
      </dgm:prSet>
      <dgm:spPr/>
    </dgm:pt>
    <dgm:pt modelId="{B31FE92C-250C-4B51-9913-888184701E7C}" type="pres">
      <dgm:prSet presAssocID="{3844B2AB-8399-4BFD-A5AD-4AA2C3AB2F93}" presName="parentNode1" presStyleLbl="node1" presStyleIdx="2" presStyleCnt="4">
        <dgm:presLayoutVars>
          <dgm:chMax val="1"/>
          <dgm:bulletEnabled val="1"/>
        </dgm:presLayoutVars>
      </dgm:prSet>
      <dgm:spPr/>
    </dgm:pt>
    <dgm:pt modelId="{F575F15E-5864-497D-B330-BFA1189EB5BE}" type="pres">
      <dgm:prSet presAssocID="{3844B2AB-8399-4BFD-A5AD-4AA2C3AB2F93}" presName="connSite1" presStyleCnt="0"/>
      <dgm:spPr/>
    </dgm:pt>
    <dgm:pt modelId="{94507F5C-65DC-4962-99E6-0375EB9B6017}" type="pres">
      <dgm:prSet presAssocID="{4834C481-E5A5-4727-BDD9-AD83EA68AC4C}" presName="Name9" presStyleLbl="sibTrans2D1" presStyleIdx="2" presStyleCnt="3"/>
      <dgm:spPr/>
    </dgm:pt>
    <dgm:pt modelId="{F6BCBBF5-D3F9-44FE-91A0-2279B1669712}" type="pres">
      <dgm:prSet presAssocID="{CE299C50-B353-453D-921E-6A7145FE9DF9}" presName="composite2" presStyleCnt="0"/>
      <dgm:spPr/>
    </dgm:pt>
    <dgm:pt modelId="{9EAA7C1D-AEC3-41CE-BEA7-C088398750BA}" type="pres">
      <dgm:prSet presAssocID="{CE299C50-B353-453D-921E-6A7145FE9DF9}" presName="dummyNode2" presStyleLbl="node1" presStyleIdx="2" presStyleCnt="4"/>
      <dgm:spPr/>
    </dgm:pt>
    <dgm:pt modelId="{BE3FF276-3D8A-456D-8760-AA47D6664E21}" type="pres">
      <dgm:prSet presAssocID="{CE299C50-B353-453D-921E-6A7145FE9DF9}" presName="childNode2" presStyleLbl="bgAcc1" presStyleIdx="3" presStyleCnt="4">
        <dgm:presLayoutVars>
          <dgm:bulletEnabled val="1"/>
        </dgm:presLayoutVars>
      </dgm:prSet>
      <dgm:spPr/>
    </dgm:pt>
    <dgm:pt modelId="{45740A3A-3764-4190-BD10-7FDB23C0EFC5}" type="pres">
      <dgm:prSet presAssocID="{CE299C50-B353-453D-921E-6A7145FE9DF9}" presName="childNode2tx" presStyleLbl="bgAcc1" presStyleIdx="3" presStyleCnt="4">
        <dgm:presLayoutVars>
          <dgm:bulletEnabled val="1"/>
        </dgm:presLayoutVars>
      </dgm:prSet>
      <dgm:spPr/>
    </dgm:pt>
    <dgm:pt modelId="{9C3E0FE0-FC15-43BB-B2DA-168C91471649}" type="pres">
      <dgm:prSet presAssocID="{CE299C50-B353-453D-921E-6A7145FE9DF9}" presName="parentNode2" presStyleLbl="node1" presStyleIdx="3" presStyleCnt="4">
        <dgm:presLayoutVars>
          <dgm:chMax val="0"/>
          <dgm:bulletEnabled val="1"/>
        </dgm:presLayoutVars>
      </dgm:prSet>
      <dgm:spPr/>
    </dgm:pt>
    <dgm:pt modelId="{978EF788-395A-439E-A941-DFBCD94350DF}" type="pres">
      <dgm:prSet presAssocID="{CE299C50-B353-453D-921E-6A7145FE9DF9}" presName="connSite2" presStyleCnt="0"/>
      <dgm:spPr/>
    </dgm:pt>
  </dgm:ptLst>
  <dgm:cxnLst>
    <dgm:cxn modelId="{43796005-681D-4530-9A8D-375C5361E16A}" srcId="{E750C34E-B2D7-44BB-B8B8-D1045A5849A1}" destId="{79026444-4750-4A0A-A146-1649FA2137EE}" srcOrd="0" destOrd="0" parTransId="{3B3C2BCB-5602-4235-BC53-616CE83E4AC0}" sibTransId="{145037FF-026C-46FA-974C-538E4CF9F94D}"/>
    <dgm:cxn modelId="{85804E15-7316-4F5A-9FE5-79658A8BD367}" type="presOf" srcId="{5D15272B-7385-4726-9556-4429886C71B6}" destId="{1A1B162A-4F76-4E4A-ABFE-F8F37C30710B}" srcOrd="0" destOrd="0" presId="urn:microsoft.com/office/officeart/2005/8/layout/hProcess4"/>
    <dgm:cxn modelId="{59617D17-6247-4E15-AB60-FBA26A18545A}" type="presOf" srcId="{DDCFD802-F857-45A3-85D4-2BDDF0288DD9}" destId="{BE3FF276-3D8A-456D-8760-AA47D6664E21}" srcOrd="0" destOrd="0" presId="urn:microsoft.com/office/officeart/2005/8/layout/hProcess4"/>
    <dgm:cxn modelId="{A015AB1C-ED0A-4B6E-8FFF-E9F6533501C3}" srcId="{6F03C2B0-3509-4049-AE73-37040A3E4C31}" destId="{E750C34E-B2D7-44BB-B8B8-D1045A5849A1}" srcOrd="1" destOrd="0" parTransId="{4FF519E2-D594-4C46-990B-12EE465BCB8F}" sibTransId="{5D15272B-7385-4726-9556-4429886C71B6}"/>
    <dgm:cxn modelId="{EB87BB1D-AF67-4E14-9AED-E68A54679234}" type="presOf" srcId="{04401803-96C5-4B80-AAA9-33A6CBEC4549}" destId="{E5810357-C7B6-44F7-BCC9-575697ED3380}" srcOrd="1" destOrd="0" presId="urn:microsoft.com/office/officeart/2005/8/layout/hProcess4"/>
    <dgm:cxn modelId="{48ED0C2D-3CBC-4C5C-AE47-A7CF47237206}" type="presOf" srcId="{994FBCF9-D002-4144-A67B-724E04CA800C}" destId="{52749E7D-F490-4CB7-BC23-C3065F4C5CD8}" srcOrd="1" destOrd="0" presId="urn:microsoft.com/office/officeart/2005/8/layout/hProcess4"/>
    <dgm:cxn modelId="{EB470D3D-A0EA-44C9-9BE6-014DEAD7143F}" type="presOf" srcId="{994FBCF9-D002-4144-A67B-724E04CA800C}" destId="{968AF7B6-B4B2-4698-88B6-6A0F1D60C3C8}" srcOrd="0" destOrd="0" presId="urn:microsoft.com/office/officeart/2005/8/layout/hProcess4"/>
    <dgm:cxn modelId="{04FEDE3D-CB62-4CE2-9B27-6D20283CDC0E}" type="presOf" srcId="{6F03C2B0-3509-4049-AE73-37040A3E4C31}" destId="{0AE34E77-8479-4DE4-87F0-C8C8B8D58DFE}" srcOrd="0" destOrd="0" presId="urn:microsoft.com/office/officeart/2005/8/layout/hProcess4"/>
    <dgm:cxn modelId="{87B22F4C-C1A0-4B0B-A616-F92E644E7D9C}" type="presOf" srcId="{CE299C50-B353-453D-921E-6A7145FE9DF9}" destId="{9C3E0FE0-FC15-43BB-B2DA-168C91471649}" srcOrd="0" destOrd="0" presId="urn:microsoft.com/office/officeart/2005/8/layout/hProcess4"/>
    <dgm:cxn modelId="{E18E8B4D-D8F6-4348-BDC2-94CB3F7CD601}" srcId="{6F03C2B0-3509-4049-AE73-37040A3E4C31}" destId="{20FC4AB4-F4CE-41D1-8C41-2696B2922283}" srcOrd="0" destOrd="0" parTransId="{3758DBCE-0EEC-40A2-89B3-B3463C2395CB}" sibTransId="{51532127-1A59-4170-9CD7-9D5182DE3307}"/>
    <dgm:cxn modelId="{11A6FB56-A285-4FCC-81B0-D2EBB1F486A3}" type="presOf" srcId="{E750C34E-B2D7-44BB-B8B8-D1045A5849A1}" destId="{1F496437-0598-4A72-88BB-357FF757D731}" srcOrd="0" destOrd="0" presId="urn:microsoft.com/office/officeart/2005/8/layout/hProcess4"/>
    <dgm:cxn modelId="{F8820F69-B8B4-4660-8D84-420D2B57699E}" type="presOf" srcId="{04401803-96C5-4B80-AAA9-33A6CBEC4549}" destId="{EC99D15D-5F32-4998-B526-309E92969D41}" srcOrd="0" destOrd="0" presId="urn:microsoft.com/office/officeart/2005/8/layout/hProcess4"/>
    <dgm:cxn modelId="{557E4071-CE51-46E9-AC93-6C55FE28F7D7}" srcId="{6F03C2B0-3509-4049-AE73-37040A3E4C31}" destId="{3844B2AB-8399-4BFD-A5AD-4AA2C3AB2F93}" srcOrd="2" destOrd="0" parTransId="{2B2C2C58-5039-49E4-A2A7-74A14BDE1D64}" sibTransId="{4834C481-E5A5-4727-BDD9-AD83EA68AC4C}"/>
    <dgm:cxn modelId="{1E20CC79-EED9-4EC1-930B-C2CA2EC8483A}" srcId="{3844B2AB-8399-4BFD-A5AD-4AA2C3AB2F93}" destId="{994FBCF9-D002-4144-A67B-724E04CA800C}" srcOrd="0" destOrd="0" parTransId="{F9B71B98-AD8D-409A-8C3C-361E6CA252F3}" sibTransId="{5A395645-4B7B-4BC6-8894-220768D7A20D}"/>
    <dgm:cxn modelId="{BE7C1692-AFB1-406E-9920-91986557ED27}" type="presOf" srcId="{79026444-4750-4A0A-A146-1649FA2137EE}" destId="{BC1C2C1C-B91B-4A75-9704-958F79676091}" srcOrd="0" destOrd="0" presId="urn:microsoft.com/office/officeart/2005/8/layout/hProcess4"/>
    <dgm:cxn modelId="{A23B709A-20C7-4FB7-B51A-56D835860937}" srcId="{20FC4AB4-F4CE-41D1-8C41-2696B2922283}" destId="{04401803-96C5-4B80-AAA9-33A6CBEC4549}" srcOrd="0" destOrd="0" parTransId="{612CCCB9-E2E5-4D72-82D6-52D9E5FB92FB}" sibTransId="{7D2491C9-DDF6-41C0-A1CF-03B79FCDDF81}"/>
    <dgm:cxn modelId="{37455ABC-977A-40CE-8005-B8B16104D015}" type="presOf" srcId="{20FC4AB4-F4CE-41D1-8C41-2696B2922283}" destId="{8B9E96BD-0949-450E-BAC4-A8D664439B40}" srcOrd="0" destOrd="0" presId="urn:microsoft.com/office/officeart/2005/8/layout/hProcess4"/>
    <dgm:cxn modelId="{EB6E0CBF-EFA1-4272-8897-165C8054F5F7}" type="presOf" srcId="{79026444-4750-4A0A-A146-1649FA2137EE}" destId="{4042F6E1-A394-4060-9B00-4364DFADA436}" srcOrd="1" destOrd="0" presId="urn:microsoft.com/office/officeart/2005/8/layout/hProcess4"/>
    <dgm:cxn modelId="{118370D7-C61B-411F-B318-F2F3F9CD51A9}" type="presOf" srcId="{4834C481-E5A5-4727-BDD9-AD83EA68AC4C}" destId="{94507F5C-65DC-4962-99E6-0375EB9B6017}" srcOrd="0" destOrd="0" presId="urn:microsoft.com/office/officeart/2005/8/layout/hProcess4"/>
    <dgm:cxn modelId="{2E9B3EDD-7A15-4C1F-B321-F12531EDC56F}" srcId="{CE299C50-B353-453D-921E-6A7145FE9DF9}" destId="{DDCFD802-F857-45A3-85D4-2BDDF0288DD9}" srcOrd="0" destOrd="0" parTransId="{ECEB4884-26D8-42DB-9047-C208BD96F692}" sibTransId="{F63A0A3B-6CE0-44A7-A57B-444EEAD0BD1A}"/>
    <dgm:cxn modelId="{4FAF0FE5-7653-4A03-8772-3AFFE5837849}" type="presOf" srcId="{3844B2AB-8399-4BFD-A5AD-4AA2C3AB2F93}" destId="{B31FE92C-250C-4B51-9913-888184701E7C}" srcOrd="0" destOrd="0" presId="urn:microsoft.com/office/officeart/2005/8/layout/hProcess4"/>
    <dgm:cxn modelId="{EEB693E5-C5D5-407C-A189-31386653D973}" type="presOf" srcId="{51532127-1A59-4170-9CD7-9D5182DE3307}" destId="{0D8B9F7A-784B-439D-A701-D530BD3C2FE9}" srcOrd="0" destOrd="0" presId="urn:microsoft.com/office/officeart/2005/8/layout/hProcess4"/>
    <dgm:cxn modelId="{0A66E1E7-18D6-4157-9490-B32D9F43B2E7}" type="presOf" srcId="{DDCFD802-F857-45A3-85D4-2BDDF0288DD9}" destId="{45740A3A-3764-4190-BD10-7FDB23C0EFC5}" srcOrd="1" destOrd="0" presId="urn:microsoft.com/office/officeart/2005/8/layout/hProcess4"/>
    <dgm:cxn modelId="{605004FF-1817-4FE5-B847-884189D41243}" srcId="{6F03C2B0-3509-4049-AE73-37040A3E4C31}" destId="{CE299C50-B353-453D-921E-6A7145FE9DF9}" srcOrd="3" destOrd="0" parTransId="{EF29CDCA-FD49-4FFA-A7DD-8DC2CCBFA1D4}" sibTransId="{4E551633-B8E9-4757-A8CB-52A1B17290D2}"/>
    <dgm:cxn modelId="{D3A388F0-570A-462F-8109-FDF8AFB70336}" type="presParOf" srcId="{0AE34E77-8479-4DE4-87F0-C8C8B8D58DFE}" destId="{83230A84-9EBB-407F-B997-5B0F90EEC438}" srcOrd="0" destOrd="0" presId="urn:microsoft.com/office/officeart/2005/8/layout/hProcess4"/>
    <dgm:cxn modelId="{A27DCF42-9D30-49DD-94E2-1D752842224A}" type="presParOf" srcId="{0AE34E77-8479-4DE4-87F0-C8C8B8D58DFE}" destId="{658BD121-2367-4A3A-9D0C-246D765A25C1}" srcOrd="1" destOrd="0" presId="urn:microsoft.com/office/officeart/2005/8/layout/hProcess4"/>
    <dgm:cxn modelId="{6FAD193B-E0E4-4A01-BFD2-13555670A726}" type="presParOf" srcId="{0AE34E77-8479-4DE4-87F0-C8C8B8D58DFE}" destId="{769386B7-4D63-4F61-8434-8352C5B49F39}" srcOrd="2" destOrd="0" presId="urn:microsoft.com/office/officeart/2005/8/layout/hProcess4"/>
    <dgm:cxn modelId="{5113D0B0-5E3A-4C7A-B1BC-ABFC4B5FAB1B}" type="presParOf" srcId="{769386B7-4D63-4F61-8434-8352C5B49F39}" destId="{93807ECB-914B-434E-ADA6-98363BB5567F}" srcOrd="0" destOrd="0" presId="urn:microsoft.com/office/officeart/2005/8/layout/hProcess4"/>
    <dgm:cxn modelId="{D3302E21-D7F6-4C66-A5F0-1CBC81FCF5E7}" type="presParOf" srcId="{93807ECB-914B-434E-ADA6-98363BB5567F}" destId="{6E87C8ED-677E-464B-99C1-7208534492D2}" srcOrd="0" destOrd="0" presId="urn:microsoft.com/office/officeart/2005/8/layout/hProcess4"/>
    <dgm:cxn modelId="{C97C1355-D27C-4FC5-ADF6-4B9D1DB7739C}" type="presParOf" srcId="{93807ECB-914B-434E-ADA6-98363BB5567F}" destId="{EC99D15D-5F32-4998-B526-309E92969D41}" srcOrd="1" destOrd="0" presId="urn:microsoft.com/office/officeart/2005/8/layout/hProcess4"/>
    <dgm:cxn modelId="{4E1EBE5B-CC91-4819-AC13-97BBE8DBA574}" type="presParOf" srcId="{93807ECB-914B-434E-ADA6-98363BB5567F}" destId="{E5810357-C7B6-44F7-BCC9-575697ED3380}" srcOrd="2" destOrd="0" presId="urn:microsoft.com/office/officeart/2005/8/layout/hProcess4"/>
    <dgm:cxn modelId="{48411E2D-05E9-44BB-A410-175DFC9AFE86}" type="presParOf" srcId="{93807ECB-914B-434E-ADA6-98363BB5567F}" destId="{8B9E96BD-0949-450E-BAC4-A8D664439B40}" srcOrd="3" destOrd="0" presId="urn:microsoft.com/office/officeart/2005/8/layout/hProcess4"/>
    <dgm:cxn modelId="{29456334-842C-45B6-90EC-883CC9D94ECD}" type="presParOf" srcId="{93807ECB-914B-434E-ADA6-98363BB5567F}" destId="{10DCF61F-C962-40D9-B457-42D62C8C4C67}" srcOrd="4" destOrd="0" presId="urn:microsoft.com/office/officeart/2005/8/layout/hProcess4"/>
    <dgm:cxn modelId="{4A2F39CC-428E-4DD3-8A11-BFB5CCA62385}" type="presParOf" srcId="{769386B7-4D63-4F61-8434-8352C5B49F39}" destId="{0D8B9F7A-784B-439D-A701-D530BD3C2FE9}" srcOrd="1" destOrd="0" presId="urn:microsoft.com/office/officeart/2005/8/layout/hProcess4"/>
    <dgm:cxn modelId="{C08C85F3-9D32-4ABF-A28A-3A11E0E47684}" type="presParOf" srcId="{769386B7-4D63-4F61-8434-8352C5B49F39}" destId="{F1246659-CAB2-43D7-BFDD-90C243A940DC}" srcOrd="2" destOrd="0" presId="urn:microsoft.com/office/officeart/2005/8/layout/hProcess4"/>
    <dgm:cxn modelId="{4D95AC55-DFC2-4639-B4AC-B9F49E59D2A9}" type="presParOf" srcId="{F1246659-CAB2-43D7-BFDD-90C243A940DC}" destId="{C8A14CC3-2D5A-4D0B-96F4-41DD95D48830}" srcOrd="0" destOrd="0" presId="urn:microsoft.com/office/officeart/2005/8/layout/hProcess4"/>
    <dgm:cxn modelId="{46160681-5257-4C30-98C6-1351B3D1D74F}" type="presParOf" srcId="{F1246659-CAB2-43D7-BFDD-90C243A940DC}" destId="{BC1C2C1C-B91B-4A75-9704-958F79676091}" srcOrd="1" destOrd="0" presId="urn:microsoft.com/office/officeart/2005/8/layout/hProcess4"/>
    <dgm:cxn modelId="{DBFA4FF1-C3E6-4019-BEE1-46667B98C6DC}" type="presParOf" srcId="{F1246659-CAB2-43D7-BFDD-90C243A940DC}" destId="{4042F6E1-A394-4060-9B00-4364DFADA436}" srcOrd="2" destOrd="0" presId="urn:microsoft.com/office/officeart/2005/8/layout/hProcess4"/>
    <dgm:cxn modelId="{BAB9F7D5-819B-4753-89AD-26617ACC9500}" type="presParOf" srcId="{F1246659-CAB2-43D7-BFDD-90C243A940DC}" destId="{1F496437-0598-4A72-88BB-357FF757D731}" srcOrd="3" destOrd="0" presId="urn:microsoft.com/office/officeart/2005/8/layout/hProcess4"/>
    <dgm:cxn modelId="{C89E8E98-0072-43BE-BCD2-757ED0039D8F}" type="presParOf" srcId="{F1246659-CAB2-43D7-BFDD-90C243A940DC}" destId="{34676C14-440A-4458-A183-3BB67D6272C6}" srcOrd="4" destOrd="0" presId="urn:microsoft.com/office/officeart/2005/8/layout/hProcess4"/>
    <dgm:cxn modelId="{82CC3325-D97A-476B-B15D-5878D59751F9}" type="presParOf" srcId="{769386B7-4D63-4F61-8434-8352C5B49F39}" destId="{1A1B162A-4F76-4E4A-ABFE-F8F37C30710B}" srcOrd="3" destOrd="0" presId="urn:microsoft.com/office/officeart/2005/8/layout/hProcess4"/>
    <dgm:cxn modelId="{24580171-E961-43B2-8B98-DEDAB979D237}" type="presParOf" srcId="{769386B7-4D63-4F61-8434-8352C5B49F39}" destId="{37A622A7-5527-40E5-B338-91FC2F1EDCD4}" srcOrd="4" destOrd="0" presId="urn:microsoft.com/office/officeart/2005/8/layout/hProcess4"/>
    <dgm:cxn modelId="{BEFE3BE0-B491-475E-AAD2-98F8E31FC883}" type="presParOf" srcId="{37A622A7-5527-40E5-B338-91FC2F1EDCD4}" destId="{387ED321-F6F8-49E8-B8DF-930384113809}" srcOrd="0" destOrd="0" presId="urn:microsoft.com/office/officeart/2005/8/layout/hProcess4"/>
    <dgm:cxn modelId="{062D5328-6F7F-421F-B4FE-F01B349D16B6}" type="presParOf" srcId="{37A622A7-5527-40E5-B338-91FC2F1EDCD4}" destId="{968AF7B6-B4B2-4698-88B6-6A0F1D60C3C8}" srcOrd="1" destOrd="0" presId="urn:microsoft.com/office/officeart/2005/8/layout/hProcess4"/>
    <dgm:cxn modelId="{9BA72A58-AEC8-4432-B1D8-43E7D33EFF73}" type="presParOf" srcId="{37A622A7-5527-40E5-B338-91FC2F1EDCD4}" destId="{52749E7D-F490-4CB7-BC23-C3065F4C5CD8}" srcOrd="2" destOrd="0" presId="urn:microsoft.com/office/officeart/2005/8/layout/hProcess4"/>
    <dgm:cxn modelId="{1BC48A27-5BDC-42F4-8637-19EEB0544869}" type="presParOf" srcId="{37A622A7-5527-40E5-B338-91FC2F1EDCD4}" destId="{B31FE92C-250C-4B51-9913-888184701E7C}" srcOrd="3" destOrd="0" presId="urn:microsoft.com/office/officeart/2005/8/layout/hProcess4"/>
    <dgm:cxn modelId="{0405B932-B331-4C19-9ED0-F9F839088BA1}" type="presParOf" srcId="{37A622A7-5527-40E5-B338-91FC2F1EDCD4}" destId="{F575F15E-5864-497D-B330-BFA1189EB5BE}" srcOrd="4" destOrd="0" presId="urn:microsoft.com/office/officeart/2005/8/layout/hProcess4"/>
    <dgm:cxn modelId="{D92FE568-7B77-471A-8503-492A74A6FC19}" type="presParOf" srcId="{769386B7-4D63-4F61-8434-8352C5B49F39}" destId="{94507F5C-65DC-4962-99E6-0375EB9B6017}" srcOrd="5" destOrd="0" presId="urn:microsoft.com/office/officeart/2005/8/layout/hProcess4"/>
    <dgm:cxn modelId="{16414A81-7177-4F1B-87A5-C4B3F71278D3}" type="presParOf" srcId="{769386B7-4D63-4F61-8434-8352C5B49F39}" destId="{F6BCBBF5-D3F9-44FE-91A0-2279B1669712}" srcOrd="6" destOrd="0" presId="urn:microsoft.com/office/officeart/2005/8/layout/hProcess4"/>
    <dgm:cxn modelId="{16CB374C-0D44-45FB-B8D7-211102086B11}" type="presParOf" srcId="{F6BCBBF5-D3F9-44FE-91A0-2279B1669712}" destId="{9EAA7C1D-AEC3-41CE-BEA7-C088398750BA}" srcOrd="0" destOrd="0" presId="urn:microsoft.com/office/officeart/2005/8/layout/hProcess4"/>
    <dgm:cxn modelId="{794E9BC1-EAE8-45D9-BD85-62D2E48C1C5E}" type="presParOf" srcId="{F6BCBBF5-D3F9-44FE-91A0-2279B1669712}" destId="{BE3FF276-3D8A-456D-8760-AA47D6664E21}" srcOrd="1" destOrd="0" presId="urn:microsoft.com/office/officeart/2005/8/layout/hProcess4"/>
    <dgm:cxn modelId="{FC1AED0B-3B50-48D6-86B5-33978B0746EF}" type="presParOf" srcId="{F6BCBBF5-D3F9-44FE-91A0-2279B1669712}" destId="{45740A3A-3764-4190-BD10-7FDB23C0EFC5}" srcOrd="2" destOrd="0" presId="urn:microsoft.com/office/officeart/2005/8/layout/hProcess4"/>
    <dgm:cxn modelId="{A06265E2-CB30-461E-9BF9-35012D0F3181}" type="presParOf" srcId="{F6BCBBF5-D3F9-44FE-91A0-2279B1669712}" destId="{9C3E0FE0-FC15-43BB-B2DA-168C91471649}" srcOrd="3" destOrd="0" presId="urn:microsoft.com/office/officeart/2005/8/layout/hProcess4"/>
    <dgm:cxn modelId="{33C0E7AA-37C4-4035-854B-C4CDEC1D4652}" type="presParOf" srcId="{F6BCBBF5-D3F9-44FE-91A0-2279B1669712}" destId="{978EF788-395A-439E-A941-DFBCD94350DF}" srcOrd="4" destOrd="0" presId="urn:microsoft.com/office/officeart/2005/8/layout/h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C99D15D-5F32-4998-B526-309E92969D41}">
      <dsp:nvSpPr>
        <dsp:cNvPr id="0" name=""/>
        <dsp:cNvSpPr/>
      </dsp:nvSpPr>
      <dsp:spPr>
        <a:xfrm>
          <a:off x="5252" y="1894307"/>
          <a:ext cx="1596506" cy="131678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" tIns="24765" rIns="24765" bIns="24765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/>
            <a:t>Present item to be estimated</a:t>
          </a:r>
        </a:p>
      </dsp:txBody>
      <dsp:txXfrm>
        <a:off x="35555" y="1924610"/>
        <a:ext cx="1535900" cy="974010"/>
      </dsp:txXfrm>
    </dsp:sp>
    <dsp:sp modelId="{0D8B9F7A-784B-439D-A701-D530BD3C2FE9}">
      <dsp:nvSpPr>
        <dsp:cNvPr id="0" name=""/>
        <dsp:cNvSpPr/>
      </dsp:nvSpPr>
      <dsp:spPr>
        <a:xfrm>
          <a:off x="921024" y="2274643"/>
          <a:ext cx="1662087" cy="1662087"/>
        </a:xfrm>
        <a:prstGeom prst="leftCircularArrow">
          <a:avLst>
            <a:gd name="adj1" fmla="val 2566"/>
            <a:gd name="adj2" fmla="val 311396"/>
            <a:gd name="adj3" fmla="val 2086907"/>
            <a:gd name="adj4" fmla="val 9024489"/>
            <a:gd name="adj5" fmla="val 2993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B9E96BD-0949-450E-BAC4-A8D664439B40}">
      <dsp:nvSpPr>
        <dsp:cNvPr id="0" name=""/>
        <dsp:cNvSpPr/>
      </dsp:nvSpPr>
      <dsp:spPr>
        <a:xfrm>
          <a:off x="360031" y="2928924"/>
          <a:ext cx="1419117" cy="56433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present</a:t>
          </a:r>
        </a:p>
      </dsp:txBody>
      <dsp:txXfrm>
        <a:off x="376560" y="2945453"/>
        <a:ext cx="1386059" cy="531278"/>
      </dsp:txXfrm>
    </dsp:sp>
    <dsp:sp modelId="{BC1C2C1C-B91B-4A75-9704-958F79676091}">
      <dsp:nvSpPr>
        <dsp:cNvPr id="0" name=""/>
        <dsp:cNvSpPr/>
      </dsp:nvSpPr>
      <dsp:spPr>
        <a:xfrm>
          <a:off x="1982201" y="1894307"/>
          <a:ext cx="1596506" cy="131678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" tIns="24765" rIns="24765" bIns="24765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/>
            <a:t>Provide an estimate based on subjective experience</a:t>
          </a:r>
        </a:p>
      </dsp:txBody>
      <dsp:txXfrm>
        <a:off x="2012504" y="2206778"/>
        <a:ext cx="1535900" cy="974010"/>
      </dsp:txXfrm>
    </dsp:sp>
    <dsp:sp modelId="{1A1B162A-4F76-4E4A-ABFE-F8F37C30710B}">
      <dsp:nvSpPr>
        <dsp:cNvPr id="0" name=""/>
        <dsp:cNvSpPr/>
      </dsp:nvSpPr>
      <dsp:spPr>
        <a:xfrm>
          <a:off x="2884669" y="1117038"/>
          <a:ext cx="1866085" cy="1866085"/>
        </a:xfrm>
        <a:prstGeom prst="circularArrow">
          <a:avLst>
            <a:gd name="adj1" fmla="val 2285"/>
            <a:gd name="adj2" fmla="val 275561"/>
            <a:gd name="adj3" fmla="val 19548928"/>
            <a:gd name="adj4" fmla="val 12575511"/>
            <a:gd name="adj5" fmla="val 2666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F496437-0598-4A72-88BB-357FF757D731}">
      <dsp:nvSpPr>
        <dsp:cNvPr id="0" name=""/>
        <dsp:cNvSpPr/>
      </dsp:nvSpPr>
      <dsp:spPr>
        <a:xfrm>
          <a:off x="2336981" y="1612139"/>
          <a:ext cx="1419117" cy="56433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estimate</a:t>
          </a:r>
        </a:p>
      </dsp:txBody>
      <dsp:txXfrm>
        <a:off x="2353510" y="1628668"/>
        <a:ext cx="1386059" cy="531278"/>
      </dsp:txXfrm>
    </dsp:sp>
    <dsp:sp modelId="{968AF7B6-B4B2-4698-88B6-6A0F1D60C3C8}">
      <dsp:nvSpPr>
        <dsp:cNvPr id="0" name=""/>
        <dsp:cNvSpPr/>
      </dsp:nvSpPr>
      <dsp:spPr>
        <a:xfrm>
          <a:off x="3959151" y="1894307"/>
          <a:ext cx="1596506" cy="131678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" tIns="24765" rIns="24765" bIns="24765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/>
            <a:t>Discuss estimates as a group with focus on highest and lowest estimates</a:t>
          </a:r>
        </a:p>
      </dsp:txBody>
      <dsp:txXfrm>
        <a:off x="3989454" y="1924610"/>
        <a:ext cx="1535900" cy="974010"/>
      </dsp:txXfrm>
    </dsp:sp>
    <dsp:sp modelId="{94507F5C-65DC-4962-99E6-0375EB9B6017}">
      <dsp:nvSpPr>
        <dsp:cNvPr id="0" name=""/>
        <dsp:cNvSpPr/>
      </dsp:nvSpPr>
      <dsp:spPr>
        <a:xfrm>
          <a:off x="4874923" y="2274643"/>
          <a:ext cx="1662087" cy="1662087"/>
        </a:xfrm>
        <a:prstGeom prst="leftCircularArrow">
          <a:avLst>
            <a:gd name="adj1" fmla="val 2566"/>
            <a:gd name="adj2" fmla="val 311396"/>
            <a:gd name="adj3" fmla="val 2086907"/>
            <a:gd name="adj4" fmla="val 9024489"/>
            <a:gd name="adj5" fmla="val 2993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31FE92C-250C-4B51-9913-888184701E7C}">
      <dsp:nvSpPr>
        <dsp:cNvPr id="0" name=""/>
        <dsp:cNvSpPr/>
      </dsp:nvSpPr>
      <dsp:spPr>
        <a:xfrm>
          <a:off x="4313930" y="2928924"/>
          <a:ext cx="1419117" cy="56433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reflect</a:t>
          </a:r>
        </a:p>
      </dsp:txBody>
      <dsp:txXfrm>
        <a:off x="4330459" y="2945453"/>
        <a:ext cx="1386059" cy="531278"/>
      </dsp:txXfrm>
    </dsp:sp>
    <dsp:sp modelId="{BE3FF276-3D8A-456D-8760-AA47D6664E21}">
      <dsp:nvSpPr>
        <dsp:cNvPr id="0" name=""/>
        <dsp:cNvSpPr/>
      </dsp:nvSpPr>
      <dsp:spPr>
        <a:xfrm>
          <a:off x="5936100" y="1894307"/>
          <a:ext cx="1596506" cy="131678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" tIns="24765" rIns="24765" bIns="24765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/>
            <a:t>Reach consensus or average estimates</a:t>
          </a:r>
        </a:p>
      </dsp:txBody>
      <dsp:txXfrm>
        <a:off x="5966403" y="2206778"/>
        <a:ext cx="1535900" cy="974010"/>
      </dsp:txXfrm>
    </dsp:sp>
    <dsp:sp modelId="{9C3E0FE0-FC15-43BB-B2DA-168C91471649}">
      <dsp:nvSpPr>
        <dsp:cNvPr id="0" name=""/>
        <dsp:cNvSpPr/>
      </dsp:nvSpPr>
      <dsp:spPr>
        <a:xfrm>
          <a:off x="6290880" y="1612139"/>
          <a:ext cx="1419117" cy="56433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merge</a:t>
          </a:r>
        </a:p>
      </dsp:txBody>
      <dsp:txXfrm>
        <a:off x="6307409" y="1628668"/>
        <a:ext cx="1386059" cy="53127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4">
  <dgm:title val=""/>
  <dgm:desc val=""/>
  <dgm:catLst>
    <dgm:cat type="process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tSp" refType="w"/>
      <dgm:constr type="h" for="ch" forName="tSp" refType="h" fact="0.15"/>
      <dgm:constr type="l" for="ch" forName="tSp"/>
      <dgm:constr type="t" for="ch" forName="tSp"/>
      <dgm:constr type="w" for="ch" forName="bSp" refType="w"/>
      <dgm:constr type="h" for="ch" forName="bSp" refType="h" fact="0.15"/>
      <dgm:constr type="l" for="ch" forName="bSp"/>
      <dgm:constr type="t" for="ch" forName="bSp" refType="h" fact="0.85"/>
      <dgm:constr type="w" for="ch" forName="process" refType="w"/>
      <dgm:constr type="h" for="ch" forName="process" refType="h" fact="0.7"/>
      <dgm:constr type="l" for="ch" forName="process"/>
      <dgm:constr type="t" for="ch" forName="process" refType="h" fact="0.15"/>
    </dgm:constrLst>
    <dgm:ruleLst/>
    <dgm:layoutNode name="t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b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rocess">
      <dgm:choose name="Name1">
        <dgm:if name="Name2" func="var" arg="dir" op="equ" val="norm">
          <dgm:alg type="lin">
            <dgm:param type="linDir" val="fromL"/>
          </dgm:alg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1" refType="w"/>
        <dgm:constr type="w" for="ch" forName="composite2" refType="w" refFor="ch" refForName="composite1" op="equ"/>
        <dgm:constr type="h" for="ch" forName="composite1" refType="h"/>
        <dgm:constr type="h" for="ch" forName="composite2" refType="h" refFor="ch" refForName="composite1" op="equ"/>
        <dgm:constr type="primFontSz" for="des" forName="parentNode1" val="65"/>
        <dgm:constr type="primFontSz" for="des" forName="parentNode2" refType="primFontSz" refFor="des" refForName="parentNode1" op="equ"/>
        <dgm:constr type="secFontSz" for="des" forName="childNode1tx" val="65"/>
        <dgm:constr type="secFontSz" for="des" forName="childNode2tx" refType="secFontSz" refFor="des" refForName="childNode1tx" op="equ"/>
        <dgm:constr type="w" for="des" ptType="sibTrans" refType="w" refFor="ch" refForName="composite1" op="equ" fact="0.05"/>
      </dgm:constrLst>
      <dgm:ruleLst/>
      <dgm:forEach name="Name4" axis="ch" ptType="node" step="2">
        <dgm:layoutNode name="composite1">
          <dgm:alg type="composite">
            <dgm:param type="ar" val="0.943"/>
          </dgm:alg>
          <dgm:shape xmlns:r="http://schemas.openxmlformats.org/officeDocument/2006/relationships" r:blip="">
            <dgm:adjLst/>
          </dgm:shape>
          <dgm:presOf/>
          <dgm:choose name="Name5">
            <dgm:if name="Name6" func="var" arg="dir" op="equ" val="norm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 refType="w" fact="0.2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35"/>
              </dgm:constrLst>
            </dgm:if>
            <dgm:else name="Name7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 refType="w" fact="0.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 refType="w" fact="0.1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65"/>
              </dgm:constrLst>
            </dgm:else>
          </dgm:choose>
          <dgm:ruleLst/>
          <dgm:layoutNode name="dummyNode1">
            <dgm:alg type="sp"/>
            <dgm:shape xmlns:r="http://schemas.openxmlformats.org/officeDocument/2006/relationships" type="rect" r:blip="" hideGeom="1">
              <dgm:adjLst/>
            </dgm:shape>
            <dgm:presOf/>
            <dgm:constrLst/>
            <dgm:ruleLst/>
          </dgm:layoutNode>
          <dgm:layoutNode name="childNode1" styleLbl="bgAcc1">
            <dgm:varLst>
              <dgm:bulletEnabled val="1"/>
            </dgm:varLst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/>
            <dgm:ruleLst/>
          </dgm:layoutNode>
          <dgm:layoutNode name="childNode1tx" styleLbl="bgAcc1">
            <dgm:varLst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 axis="des" ptType="node"/>
            <dgm:constrLst>
              <dgm:constr type="secFontSz" val="65"/>
              <dgm:constr type="primFontSz" refType="secFontSz"/>
              <dgm:constr type="tMarg" refType="secFontSz" fact="0.15"/>
              <dgm:constr type="bMarg" refType="secFontSz" fact="0.15"/>
              <dgm:constr type="lMarg" refType="secFontSz" fact="0.15"/>
              <dgm:constr type="rMarg" refType="secFontSz" fact="0.15"/>
            </dgm:constrLst>
            <dgm:ruleLst>
              <dgm:rule type="secFontSz" val="5" fact="NaN" max="NaN"/>
            </dgm:ruleLst>
          </dgm:layoutNode>
          <dgm:layoutNode name="parentNode1" styleLbl="node1">
            <dgm:varLst>
              <dgm:chMax val="1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1"/>
              <dgm:constr type="bMarg" refType="primFontSz" fact="0.1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  <dgm:layoutNode name="connSite1" moveWith="childNode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forEach name="Name8" axis="followSib" ptType="sibTrans" cnt="1">
          <dgm:layoutNode name="Name9">
            <dgm:alg type="conn">
              <dgm:param type="connRout" val="curve"/>
              <dgm:param type="srcNode" val="parentNode1"/>
              <dgm:param type="dstNode" val="connSite2"/>
              <dgm:param type="begPts" val="bCtr"/>
              <dgm:param type="endPts" val="bCtr"/>
            </dgm:alg>
            <dgm:shape xmlns:r="http://schemas.openxmlformats.org/officeDocument/2006/relationships" type="conn" r:blip="" zOrderOff="-2">
              <dgm:adjLst/>
            </dgm:shape>
            <dgm:presOf axis="self"/>
            <dgm:choose name="Name10">
              <dgm:if name="Name11" func="var" arg="dir" op="equ" val="norm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-1.15"/>
                  <dgm:constr type="begPad"/>
                  <dgm:constr type="endPad"/>
                </dgm:constrLst>
              </dgm:if>
              <dgm:else name="Name12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1.15"/>
                  <dgm:constr type="begPad"/>
                  <dgm:constr type="endPad"/>
                </dgm:constrLst>
              </dgm:else>
            </dgm:choose>
            <dgm:ruleLst/>
          </dgm:layoutNode>
        </dgm:forEach>
        <dgm:forEach name="Name13" axis="followSib" ptType="node" cnt="1">
          <dgm:layoutNode name="composite2">
            <dgm:alg type="composite">
              <dgm:param type="ar" val="0.943"/>
            </dgm:alg>
            <dgm:shape xmlns:r="http://schemas.openxmlformats.org/officeDocument/2006/relationships" r:blip="">
              <dgm:adjLst/>
            </dgm:shape>
            <dgm:presOf/>
            <dgm:choose name="Name14">
              <dgm:if name="Name15" func="var" arg="dir" op="equ" val="norm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 refType="w" fact="0.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25"/>
                </dgm:constrLst>
              </dgm:if>
              <dgm:else name="Name16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 refType="w" fact="0.1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 refType="w" fact="0.1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85"/>
                </dgm:constrLst>
              </dgm:else>
            </dgm:choose>
            <dgm:ruleLst/>
            <dgm:layoutNode name="dummyNode2">
              <dgm:alg type="sp"/>
              <dgm:shape xmlns:r="http://schemas.openxmlformats.org/officeDocument/2006/relationships" type="rect" r:blip="" hideGeom="1">
                <dgm:adjLst/>
              </dgm:shape>
              <dgm:presOf/>
              <dgm:constrLst/>
              <dgm:ruleLst/>
            </dgm:layoutNode>
            <dgm:layoutNode name="childNode2" styleLbl="bgAcc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  <dgm:constrLst/>
              <dgm:ruleLst/>
            </dgm:layoutNode>
            <dgm:layoutNode name="childNode2tx" styleLbl="bgAcc1">
              <dgm:varLst>
                <dgm:bulletEnabled val="1"/>
              </dgm:varLst>
              <dgm:alg type="tx">
                <dgm:param type="stBulletLvl" val="1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15"/>
                <dgm:constr type="bMarg" refType="secFontSz" fact="0.15"/>
                <dgm:constr type="lMarg" refType="secFontSz" fact="0.15"/>
                <dgm:constr type="rMarg" refType="secFontSz" fact="0.15"/>
              </dgm:constrLst>
              <dgm:ruleLst>
                <dgm:rule type="secFontSz" val="5" fact="NaN" max="NaN"/>
              </dgm:ruleLst>
            </dgm:layoutNode>
            <dgm:layoutNode name="parentNode2" styleLbl="node1">
              <dgm:varLst>
                <dgm:chMax val="0"/>
                <dgm:bulletEnabled val="1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connSite2" moveWith="childNode2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layoutNode>
          <dgm:forEach name="Name17" axis="followSib" ptType="sibTrans" cnt="1">
            <dgm:layoutNode name="Name18">
              <dgm:alg type="conn">
                <dgm:param type="connRout" val="curve"/>
                <dgm:param type="srcNode" val="parentNode2"/>
                <dgm:param type="dstNode" val="connSite1"/>
                <dgm:param type="begPts" val="tCtr"/>
                <dgm:param type="endPts" val="tCtr"/>
              </dgm:alg>
              <dgm:shape xmlns:r="http://schemas.openxmlformats.org/officeDocument/2006/relationships" type="conn" r:blip="" zOrderOff="-2">
                <dgm:adjLst/>
              </dgm:shape>
              <dgm:presOf axis="self"/>
              <dgm:choose name="Name19">
                <dgm:if name="Name20" func="var" arg="dir" op="equ" val="norm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1.15"/>
                    <dgm:constr type="begPad"/>
                    <dgm:constr type="endPad"/>
                  </dgm:constrLst>
                </dgm:if>
                <dgm:else name="Name21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-1.15"/>
                    <dgm:constr type="begPad"/>
                    <dgm:constr type="endPad"/>
                  </dgm:constrLst>
                </dgm:else>
              </dgm:choose>
              <dgm:ruleLst/>
            </dgm:layoutNode>
          </dgm:forEach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54545" y="8996814"/>
            <a:ext cx="3992306" cy="263466"/>
          </a:xfrm>
          <a:prstGeom prst="rect">
            <a:avLst/>
          </a:prstGeom>
          <a:noFill/>
        </p:spPr>
        <p:txBody>
          <a:bodyPr wrap="none" lIns="93279" tIns="46639" rIns="93279" bIns="46639" rtlCol="0">
            <a:spAutoFit/>
          </a:bodyPr>
          <a:lstStyle/>
          <a:p>
            <a:r>
              <a:rPr lang="en-US" sz="1100" dirty="0">
                <a:latin typeface="Bookman Old Style" pitchFamily="18" charset="0"/>
              </a:rPr>
              <a:t>Copyright © 2014 by Martin Schedlbauer, Ph.D., CBAP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54544" y="142141"/>
            <a:ext cx="6395207" cy="263466"/>
          </a:xfrm>
          <a:prstGeom prst="rect">
            <a:avLst/>
          </a:prstGeom>
          <a:noFill/>
        </p:spPr>
        <p:txBody>
          <a:bodyPr wrap="none" lIns="93279" tIns="46639" rIns="93279" bIns="46639" rtlCol="0">
            <a:spAutoFit/>
          </a:bodyPr>
          <a:lstStyle/>
          <a:p>
            <a:r>
              <a:rPr lang="en-US" sz="1100" dirty="0">
                <a:latin typeface="Bookman Old Style" pitchFamily="18" charset="0"/>
              </a:rPr>
              <a:t>Model, Analyze, and Improve Business Processes		         Participant Notes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391848" y="404848"/>
            <a:ext cx="6269567" cy="161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391848" y="8981519"/>
            <a:ext cx="6269567" cy="161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/>
          <p:cNvSpPr>
            <a:spLocks noGrp="1"/>
          </p:cNvSpPr>
          <p:nvPr>
            <p:ph type="sldNum" sz="quarter" idx="3"/>
          </p:nvPr>
        </p:nvSpPr>
        <p:spPr>
          <a:xfrm>
            <a:off x="3995738" y="8842375"/>
            <a:ext cx="3055937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9B8BCA-3307-4A58-B223-9D3722BDA7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5038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30T01:23:29.720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 1 24575,'0'0'0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56414" cy="4668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528" tIns="46764" rIns="93528" bIns="46764" numCol="1" anchor="t" anchorCtr="0" compatLnSpc="1">
            <a:prstTxWarp prst="textNoShape">
              <a:avLst/>
            </a:prstTxWarp>
          </a:bodyPr>
          <a:lstStyle>
            <a:lvl1pPr algn="l" defTabSz="934405">
              <a:defRPr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198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96849" y="1"/>
            <a:ext cx="3056414" cy="4668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528" tIns="46764" rIns="93528" bIns="46764" numCol="1" anchor="t" anchorCtr="0" compatLnSpc="1">
            <a:prstTxWarp prst="textNoShape">
              <a:avLst/>
            </a:prstTxWarp>
          </a:bodyPr>
          <a:lstStyle>
            <a:lvl1pPr algn="r" defTabSz="934405">
              <a:defRPr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68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03325" y="698500"/>
            <a:ext cx="4651375" cy="34893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98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8804" y="4421944"/>
            <a:ext cx="5175659" cy="41885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528" tIns="46764" rIns="93528" bIns="4676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1198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42277"/>
            <a:ext cx="3056414" cy="4668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528" tIns="46764" rIns="93528" bIns="46764" numCol="1" anchor="b" anchorCtr="0" compatLnSpc="1">
            <a:prstTxWarp prst="textNoShape">
              <a:avLst/>
            </a:prstTxWarp>
          </a:bodyPr>
          <a:lstStyle>
            <a:lvl1pPr algn="l" defTabSz="934405">
              <a:defRPr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198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96849" y="8842277"/>
            <a:ext cx="3056414" cy="4668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528" tIns="46764" rIns="93528" bIns="46764" numCol="1" anchor="b" anchorCtr="0" compatLnSpc="1">
            <a:prstTxWarp prst="textNoShape">
              <a:avLst/>
            </a:prstTxWarp>
          </a:bodyPr>
          <a:lstStyle>
            <a:lvl1pPr algn="r" defTabSz="934405">
              <a:defRPr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D74D556C-2138-4B29-8B1E-7705D3B87E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4892363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74D556C-2138-4B29-8B1E-7705D3B87EB4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933144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74D556C-2138-4B29-8B1E-7705D3B87EB4}" type="slidenum">
              <a:rPr lang="en-US" altLang="en-US" smtClean="0"/>
              <a:pPr>
                <a:defRPr/>
              </a:pPr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821887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43000" y="1155493"/>
            <a:ext cx="2051537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23654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Delphi Method for Estimation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Estimation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C30AA-A4BA-496F-ABF6-0CF1DB92136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65434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Delphi Method for Estimation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Estimation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C30AA-A4BA-496F-ABF6-0CF1DB92136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05568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ct val="120000"/>
              </a:lnSpc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10000"/>
              </a:lnSpc>
              <a:spcBef>
                <a:spcPts val="500"/>
              </a:spcBef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Delphi Method for Estimation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Estimation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C30AA-A4BA-496F-ABF6-0CF1DB92136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84699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17262" y="768349"/>
            <a:ext cx="2286613" cy="6794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26177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Delphi Method for Estimation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Estimation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C30AA-A4BA-496F-ABF6-0CF1DB92136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79055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Delphi Method for Estimation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Estimation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C30AA-A4BA-496F-ABF6-0CF1DB92136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37862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Delphi Method for Estimation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Estimation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C30AA-A4BA-496F-ABF6-0CF1DB92136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3153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387567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Delphi Method for Estimation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Estimation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C30AA-A4BA-496F-ABF6-0CF1DB92136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4561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Delphi Method for Estimation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Estimation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C30AA-A4BA-496F-ABF6-0CF1DB92136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1858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382000" cy="9636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295400"/>
            <a:ext cx="8382000" cy="4881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352800" y="6356351"/>
            <a:ext cx="2667000" cy="3651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i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Delphi Method for Estimation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8981" y="6356517"/>
            <a:ext cx="3086100" cy="3651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Estimation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11087" y="6356352"/>
            <a:ext cx="951913" cy="3651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EC30AA-A4BA-496F-ABF6-0CF1DB92136E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356351"/>
            <a:ext cx="88985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114313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35" r:id="rId2"/>
    <p:sldLayoutId id="2147483736" r:id="rId3"/>
    <p:sldLayoutId id="2147483737" r:id="rId4"/>
    <p:sldLayoutId id="2147483738" r:id="rId5"/>
    <p:sldLayoutId id="2147483739" r:id="rId6"/>
    <p:sldLayoutId id="2147483740" r:id="rId7"/>
    <p:sldLayoutId id="2147483741" r:id="rId8"/>
    <p:sldLayoutId id="2147483742" r:id="rId9"/>
    <p:sldLayoutId id="2147483743" r:id="rId10"/>
    <p:sldLayoutId id="2147483744" r:id="rId11"/>
  </p:sldLayoutIdLst>
  <p:hf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685800" rtl="0" eaLnBrk="1" latinLnBrk="0" hangingPunct="1">
        <a:lnSpc>
          <a:spcPct val="90000"/>
        </a:lnSpc>
        <a:spcBef>
          <a:spcPts val="750"/>
        </a:spcBef>
        <a:buFontTx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490270" y="2994025"/>
            <a:ext cx="8382000" cy="1066800"/>
          </a:xfrm>
        </p:spPr>
        <p:txBody>
          <a:bodyPr>
            <a:normAutofit/>
          </a:bodyPr>
          <a:lstStyle/>
          <a:p>
            <a:pPr algn="l"/>
            <a:r>
              <a:rPr lang="en-US" sz="4000" dirty="0"/>
              <a:t>The Delphi Method for Estimation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549935" y="4419600"/>
            <a:ext cx="8044130" cy="762001"/>
          </a:xfrm>
        </p:spPr>
        <p:txBody>
          <a:bodyPr>
            <a:normAutofit/>
          </a:bodyPr>
          <a:lstStyle/>
          <a:p>
            <a:pPr algn="l"/>
            <a:r>
              <a:rPr lang="en-US" sz="1800" i="1" dirty="0">
                <a:solidFill>
                  <a:schemeClr val="accent2">
                    <a:lumMod val="75000"/>
                  </a:schemeClr>
                </a:solidFill>
              </a:rPr>
              <a:t>Martin Schedlbauer, Ph.D.</a:t>
            </a:r>
          </a:p>
          <a:p>
            <a:pPr algn="l"/>
            <a:r>
              <a:rPr lang="en-US" sz="1800" i="1" dirty="0">
                <a:solidFill>
                  <a:schemeClr val="accent2">
                    <a:lumMod val="75000"/>
                  </a:schemeClr>
                </a:solidFill>
              </a:rPr>
              <a:t>m.schedlbauer@neu.edu</a:t>
            </a:r>
          </a:p>
        </p:txBody>
      </p:sp>
    </p:spTree>
    <p:extLst>
      <p:ext uri="{BB962C8B-B14F-4D97-AF65-F5344CB8AC3E}">
        <p14:creationId xmlns:p14="http://schemas.microsoft.com/office/powerpoint/2010/main" val="37690763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Variance  &amp; Confidence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estimate should be provided as a range.</a:t>
            </a:r>
          </a:p>
          <a:p>
            <a:r>
              <a:rPr lang="en-US" dirty="0"/>
              <a:t>The “Confidence Interval” is: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dirty="0"/>
              <a:t>and the standard deviation </a:t>
            </a:r>
            <a:r>
              <a:rPr lang="el-GR" i="1" dirty="0"/>
              <a:t>σ</a:t>
            </a:r>
            <a:r>
              <a:rPr lang="en-US" dirty="0"/>
              <a:t> can be estimated with: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EB0FBFE-576C-48BA-B89B-CD46B11ACB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Delphi Method for Estimation</a:t>
            </a:r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D1A2FAF3-E0BE-4A64-BFE5-7B70378B34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Estimation</a:t>
            </a:r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DD0CBD50-D253-4CC2-A526-7F9F4FF3AE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C30AA-A4BA-496F-ABF6-0CF1DB92136E}" type="slidenum">
              <a:rPr lang="en-US" smtClean="0"/>
              <a:pPr/>
              <a:t>10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153AEDFC-4F47-E370-BDC1-50CBB619330B}"/>
                  </a:ext>
                </a:extLst>
              </p:cNvPr>
              <p:cNvSpPr txBox="1"/>
              <p:nvPr/>
            </p:nvSpPr>
            <p:spPr>
              <a:xfrm>
                <a:off x="1165368" y="2939534"/>
                <a:ext cx="2438400" cy="369332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lang="en-US" sz="2400" b="0" i="1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±1.96</m:t>
                      </m:r>
                      <m:r>
                        <a:rPr lang="en-US" sz="2400" b="0" i="1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</m:oMath>
                  </m:oMathPara>
                </a14:m>
                <a:endParaRPr lang="en-US" sz="2400" dirty="0">
                  <a:solidFill>
                    <a:schemeClr val="tx2">
                      <a:lumMod val="75000"/>
                    </a:schemeClr>
                  </a:solidFill>
                  <a:latin typeface="Book Antiqua" panose="02040602050305030304" pitchFamily="18" charset="0"/>
                </a:endParaRP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153AEDFC-4F47-E370-BDC1-50CBB619330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65368" y="2939534"/>
                <a:ext cx="2438400" cy="369332"/>
              </a:xfrm>
              <a:prstGeom prst="rect">
                <a:avLst/>
              </a:prstGeom>
              <a:blipFill>
                <a:blip r:embed="rId2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6604D68E-A3AF-58D7-E044-2C9255D373AD}"/>
                  </a:ext>
                </a:extLst>
              </p:cNvPr>
              <p:cNvSpPr txBox="1"/>
              <p:nvPr/>
            </p:nvSpPr>
            <p:spPr>
              <a:xfrm>
                <a:off x="1165368" y="4953000"/>
                <a:ext cx="2438400" cy="748090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r>
                        <a:rPr lang="en-US" sz="2400" b="0" i="1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solidFill>
                                <a:schemeClr val="tx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chemeClr val="tx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|</m:t>
                          </m:r>
                          <m:acc>
                            <m:accPr>
                              <m:chr m:val="̅"/>
                              <m:ctrlPr>
                                <a:rPr lang="en-US" sz="2400" b="0" i="1" smtClean="0">
                                  <a:solidFill>
                                    <a:schemeClr val="tx2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400" b="0" i="1" smtClean="0">
                                  <a:solidFill>
                                    <a:schemeClr val="tx2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𝑃</m:t>
                              </m:r>
                            </m:e>
                          </m:acc>
                          <m:r>
                            <a:rPr lang="en-US" sz="2400" b="0" i="1" smtClean="0">
                              <a:solidFill>
                                <a:schemeClr val="tx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acc>
                            <m:accPr>
                              <m:chr m:val="̅"/>
                              <m:ctrlPr>
                                <a:rPr lang="en-US" sz="2400" i="1">
                                  <a:solidFill>
                                    <a:schemeClr val="tx2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400" b="0" i="1" smtClean="0">
                                  <a:solidFill>
                                    <a:schemeClr val="tx2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𝑂</m:t>
                              </m:r>
                            </m:e>
                          </m:acc>
                          <m:r>
                            <a:rPr lang="en-US" sz="2400" b="0" i="1" smtClean="0">
                              <a:solidFill>
                                <a:schemeClr val="tx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|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chemeClr val="tx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US" sz="2400" dirty="0">
                  <a:solidFill>
                    <a:schemeClr val="tx2">
                      <a:lumMod val="75000"/>
                    </a:schemeClr>
                  </a:solidFill>
                  <a:latin typeface="Book Antiqua" panose="02040602050305030304" pitchFamily="18" charset="0"/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6604D68E-A3AF-58D7-E044-2C9255D373A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65368" y="4953000"/>
                <a:ext cx="2438400" cy="748090"/>
              </a:xfrm>
              <a:prstGeom prst="rect">
                <a:avLst/>
              </a:prstGeom>
              <a:blipFill>
                <a:blip r:embed="rId3"/>
                <a:stretch>
                  <a:fillRect b="-135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273995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Wide-Band Delphi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33400" y="1427436"/>
            <a:ext cx="7714488" cy="838200"/>
          </a:xfrm>
        </p:spPr>
        <p:txBody>
          <a:bodyPr>
            <a:normAutofit fontScale="92500" lnSpcReduction="10000"/>
          </a:bodyPr>
          <a:lstStyle/>
          <a:p>
            <a:pPr marL="82296" indent="0">
              <a:buNone/>
            </a:pPr>
            <a:r>
              <a:rPr lang="en-US" sz="2400" dirty="0"/>
              <a:t>The following estimates were provided in the second round by four estimators for next year’s data use: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62000" y="4724400"/>
            <a:ext cx="734662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400" dirty="0">
                <a:latin typeface="+mn-lt"/>
                <a:cs typeface="+mn-cs"/>
              </a:rPr>
              <a:t>What is the weighted estimate for each estimator?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>
                <a:latin typeface="+mn-lt"/>
                <a:cs typeface="+mn-cs"/>
              </a:rPr>
              <a:t>What is the average joint estimate?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>
                <a:latin typeface="+mn-lt"/>
                <a:cs typeface="+mn-cs"/>
              </a:rPr>
              <a:t>What is the 95% confidence interval for the estimate?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0" y="2514600"/>
            <a:ext cx="4847673" cy="1743934"/>
          </a:xfrm>
          <a:prstGeom prst="rect">
            <a:avLst/>
          </a:prstGeom>
        </p:spPr>
      </p:pic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55E1AA5-2333-4AE2-AD7B-26A4103FC8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Delphi Method for Estimation</a:t>
            </a:r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E0CE778F-470D-4FF3-98D8-379ED5DF15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Estimation</a:t>
            </a:r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96F98109-3463-4A59-9338-28F212935A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C30AA-A4BA-496F-ABF6-0CF1DB92136E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910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Solution to Delphi Estimate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1828800"/>
            <a:ext cx="5002768" cy="2954683"/>
          </a:xfrm>
          <a:prstGeom prst="rect">
            <a:avLst/>
          </a:prstGeom>
        </p:spPr>
      </p:pic>
      <p:sp>
        <p:nvSpPr>
          <p:cNvPr id="10" name="Callout: Line 9"/>
          <p:cNvSpPr/>
          <p:nvPr/>
        </p:nvSpPr>
        <p:spPr>
          <a:xfrm>
            <a:off x="5432612" y="1714096"/>
            <a:ext cx="2615443" cy="381000"/>
          </a:xfrm>
          <a:prstGeom prst="borderCallout1">
            <a:avLst>
              <a:gd name="adj1" fmla="val 53980"/>
              <a:gd name="adj2" fmla="val -576"/>
              <a:gd name="adj3" fmla="val 123683"/>
              <a:gd name="adj4" fmla="val -23512"/>
            </a:avLst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4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=(B2+C2+(4*D2))/6</a:t>
            </a:r>
          </a:p>
        </p:txBody>
      </p:sp>
      <p:sp>
        <p:nvSpPr>
          <p:cNvPr id="12" name="Callout: Line 11"/>
          <p:cNvSpPr/>
          <p:nvPr/>
        </p:nvSpPr>
        <p:spPr>
          <a:xfrm>
            <a:off x="4572000" y="3115641"/>
            <a:ext cx="2362200" cy="381000"/>
          </a:xfrm>
          <a:prstGeom prst="borderCallout1">
            <a:avLst>
              <a:gd name="adj1" fmla="val 53980"/>
              <a:gd name="adj2" fmla="val -576"/>
              <a:gd name="adj3" fmla="val 76624"/>
              <a:gd name="adj4" fmla="val -14024"/>
            </a:avLst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4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=AVERAGE(E2:E5)</a:t>
            </a:r>
          </a:p>
        </p:txBody>
      </p:sp>
      <p:sp>
        <p:nvSpPr>
          <p:cNvPr id="13" name="Callout: Line 12"/>
          <p:cNvSpPr/>
          <p:nvPr/>
        </p:nvSpPr>
        <p:spPr>
          <a:xfrm>
            <a:off x="5260748" y="3651709"/>
            <a:ext cx="2443031" cy="543892"/>
          </a:xfrm>
          <a:prstGeom prst="borderCallout1">
            <a:avLst>
              <a:gd name="adj1" fmla="val 53980"/>
              <a:gd name="adj2" fmla="val -576"/>
              <a:gd name="adj3" fmla="val 7098"/>
              <a:gd name="adj4" fmla="val -41615"/>
            </a:avLst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4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=(ABS(AVERAGE(B2:B5)-AVERAGE(C2:C5)))/6</a:t>
            </a:r>
          </a:p>
        </p:txBody>
      </p:sp>
      <p:sp>
        <p:nvSpPr>
          <p:cNvPr id="14" name="Callout: Line 13"/>
          <p:cNvSpPr/>
          <p:nvPr/>
        </p:nvSpPr>
        <p:spPr>
          <a:xfrm>
            <a:off x="914400" y="4927867"/>
            <a:ext cx="4061012" cy="381000"/>
          </a:xfrm>
          <a:prstGeom prst="borderCallout1">
            <a:avLst>
              <a:gd name="adj1" fmla="val 3071"/>
              <a:gd name="adj2" fmla="val 38089"/>
              <a:gd name="adj3" fmla="val -185194"/>
              <a:gd name="adj4" fmla="val 50342"/>
            </a:avLst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4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=NORM.INV(C9+((1-C9)/2),0,1)</a:t>
            </a:r>
          </a:p>
        </p:txBody>
      </p:sp>
      <p:sp>
        <p:nvSpPr>
          <p:cNvPr id="15" name="Callout: Line 14"/>
          <p:cNvSpPr/>
          <p:nvPr/>
        </p:nvSpPr>
        <p:spPr>
          <a:xfrm>
            <a:off x="5112979" y="4350669"/>
            <a:ext cx="1978252" cy="381000"/>
          </a:xfrm>
          <a:prstGeom prst="borderCallout1">
            <a:avLst>
              <a:gd name="adj1" fmla="val 53980"/>
              <a:gd name="adj2" fmla="val -576"/>
              <a:gd name="adj3" fmla="val -112467"/>
              <a:gd name="adj4" fmla="val -44839"/>
            </a:avLst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4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=D7-(C10*D8)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C778798-8074-4AE6-9BBF-67C4C8D152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Delphi Method for Estimation</a:t>
            </a:r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F72EC55B-DBE5-4AC9-B4AE-8B0A33372F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Estimation</a:t>
            </a:r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7DEB18DC-45DF-4436-A94A-60A1816CF9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C30AA-A4BA-496F-ABF6-0CF1DB92136E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2498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this lesson we learned that:</a:t>
            </a:r>
          </a:p>
          <a:p>
            <a:pPr lvl="1"/>
            <a:r>
              <a:rPr lang="en-US" dirty="0"/>
              <a:t>Delphi is a useful method for deriving estimates that are group-based and less subject to bias</a:t>
            </a:r>
          </a:p>
          <a:p>
            <a:pPr lvl="1"/>
            <a:r>
              <a:rPr lang="en-US" dirty="0"/>
              <a:t>estimates are derived through two or more rounds of estimate-talk-estimate with low and high estimates “defended” to draw out hidden information</a:t>
            </a:r>
          </a:p>
          <a:p>
            <a:pPr lvl="1"/>
            <a:r>
              <a:rPr lang="en-US" dirty="0"/>
              <a:t>a confidence interval can help provide insight into the degree of certainty of an estimate and help users of the estimate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Delphi Method for Estimation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F14E05F-CDC6-4008-A489-3D84E6270B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Estimation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468FAB1-89CC-4FDF-AC6B-261C9980D0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C30AA-A4BA-496F-ABF6-0CF1DB92136E}" type="slidenum">
              <a:rPr lang="en-US" smtClean="0"/>
              <a:pPr/>
              <a:t>13</a:t>
            </a:fld>
            <a:endParaRPr lang="en-US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1F723130-45A6-4260-B444-67FF9C6941EB}"/>
                  </a:ext>
                </a:extLst>
              </p14:cNvPr>
              <p14:cNvContentPartPr/>
              <p14:nvPr/>
            </p14:nvContentPartPr>
            <p14:xfrm>
              <a:off x="-400577" y="1695171"/>
              <a:ext cx="360" cy="360"/>
            </p14:xfrm>
          </p:contentPart>
        </mc:Choice>
        <mc:Fallback xmlns=""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1F723130-45A6-4260-B444-67FF9C6941EB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-409217" y="1686531"/>
                <a:ext cx="18000" cy="180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Lesson Objectives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At the completion of this lesson, you will be able to:</a:t>
            </a:r>
          </a:p>
          <a:p>
            <a:pPr lvl="1"/>
            <a:r>
              <a:rPr lang="en-US" dirty="0"/>
              <a:t>provide more accurate estimates using the Delphi Method</a:t>
            </a:r>
          </a:p>
          <a:p>
            <a:pPr lvl="1"/>
            <a:r>
              <a:rPr lang="en-US" dirty="0"/>
              <a:t>calculate single-band and wide-band Delphi estimates</a:t>
            </a:r>
          </a:p>
          <a:p>
            <a:pPr lvl="1"/>
            <a:r>
              <a:rPr lang="en-US" dirty="0"/>
              <a:t>derive a confidence interval for estimates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Delphi Method for Estimation</a:t>
            </a:r>
            <a:endParaRPr lang="en-US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55D40C32-444B-435F-84AC-DD2EF9F868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Estimation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78FA543-F6ED-427D-9ADB-5C96DDB0B4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C30AA-A4BA-496F-ABF6-0CF1DB92136E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8D2B14-FD60-01E8-8FB6-998B51A3D9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Motivation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5118C4-E718-FDEF-FF39-8948FCCA23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Estimates are difficult to obtain and are subject to </a:t>
            </a:r>
            <a:r>
              <a:rPr lang="en-US" i="1" dirty="0"/>
              <a:t>in-group</a:t>
            </a:r>
            <a:r>
              <a:rPr lang="en-US" dirty="0"/>
              <a:t> and </a:t>
            </a:r>
            <a:r>
              <a:rPr lang="en-US" i="1" dirty="0"/>
              <a:t>expert</a:t>
            </a:r>
            <a:r>
              <a:rPr lang="en-US" dirty="0"/>
              <a:t> biases.</a:t>
            </a:r>
          </a:p>
          <a:p>
            <a:r>
              <a:rPr lang="en-US" dirty="0"/>
              <a:t>Delphi can be used to overcome some of the effects of bias and result in more accurate estimates.</a:t>
            </a:r>
          </a:p>
          <a:p>
            <a:r>
              <a:rPr lang="en-US" dirty="0"/>
              <a:t>The Delphi Method was developed at the RAND Corporation during the 1950s for providing better military estimates.</a:t>
            </a:r>
          </a:p>
          <a:p>
            <a:r>
              <a:rPr lang="en-US" dirty="0"/>
              <a:t>It is widely used in project management and for business forecasting.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E7154B-D7E7-4D97-A41A-6001BD916A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Delphi Method for Estimation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2B43C9-BAD2-2E77-59D3-151A7C9776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Estimation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42E097-47A6-350E-BEA5-E636A44405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C30AA-A4BA-496F-ABF6-0CF1DB92136E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1197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448F00-DF44-768D-D8B8-C155E21DC4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About Delphi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D9D35C-C015-7006-71C3-717DCF1083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It is also known as </a:t>
            </a:r>
            <a:r>
              <a:rPr lang="en-US" b="1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Estimate-Talk-Estimate</a:t>
            </a:r>
            <a:r>
              <a:rPr lang="en-US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or </a:t>
            </a:r>
            <a:r>
              <a:rPr lang="en-US" b="1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ETE</a:t>
            </a:r>
            <a:r>
              <a:rPr lang="en-US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and is a structured communication technique that relies on a group of experts.</a:t>
            </a:r>
            <a:endParaRPr lang="en-US" baseline="30000" dirty="0">
              <a:solidFill>
                <a:srgbClr val="0645AD"/>
              </a:solidFill>
              <a:latin typeface="Arial" panose="020B0604020202020204" pitchFamily="34" charset="0"/>
            </a:endParaRPr>
          </a:p>
          <a:p>
            <a:r>
              <a:rPr lang="en-US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The technique has also been adapted for use in face-to-face meetings, </a:t>
            </a:r>
            <a:r>
              <a:rPr lang="en-US" b="0" i="1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e.g</a:t>
            </a:r>
            <a:r>
              <a:rPr lang="en-US" b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., Planning Poker often used in Scrum.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53792E-5AA2-6146-CA4F-F0034FC170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Delphi Method for Estimation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F4BF81-3805-5E4E-F04A-D29E60D008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Estimation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C7745B-D454-4A0F-809E-E3C31D0718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C30AA-A4BA-496F-ABF6-0CF1DB92136E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90024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1ADD1C-4F99-413D-BF7F-1A0D5650D7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Application of Delphi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D96E18-6A50-4360-9887-C4F45597C0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Delphi method can be used to provide any subjective estimate:</a:t>
            </a:r>
          </a:p>
          <a:p>
            <a:pPr marL="971550" lvl="1" indent="-457200"/>
            <a:r>
              <a:rPr lang="en-US" dirty="0"/>
              <a:t>Execution time of process activities</a:t>
            </a:r>
          </a:p>
          <a:p>
            <a:pPr marL="971550" lvl="1" indent="-457200"/>
            <a:r>
              <a:rPr lang="en-US" dirty="0"/>
              <a:t>Time estimates of project tasks</a:t>
            </a:r>
          </a:p>
          <a:p>
            <a:pPr marL="971550" lvl="1" indent="-457200"/>
            <a:r>
              <a:rPr lang="en-US" dirty="0"/>
              <a:t>Costs (</a:t>
            </a:r>
            <a:r>
              <a:rPr lang="en-US" i="1" dirty="0"/>
              <a:t>e.g.</a:t>
            </a:r>
            <a:r>
              <a:rPr lang="en-US" dirty="0"/>
              <a:t>, budgeting)</a:t>
            </a:r>
          </a:p>
          <a:p>
            <a:pPr marL="971550" lvl="1" indent="-457200"/>
            <a:r>
              <a:rPr lang="en-US" dirty="0"/>
              <a:t>Probabilities</a:t>
            </a:r>
          </a:p>
          <a:p>
            <a:pPr marL="971550" lvl="1" indent="-457200"/>
            <a:r>
              <a:rPr lang="en-US" dirty="0"/>
              <a:t>Risks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3B3EFE-7413-42AB-89D0-C9611247D2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Delphi Method for Estimation</a:t>
            </a:r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347A9D40-0993-4051-B58F-8F6DEEA320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Estimation</a:t>
            </a:r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7A322387-9252-4BE9-88CF-F485A0A8D8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C30AA-A4BA-496F-ABF6-0CF1DB92136E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53021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Delphi Technique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Estimates are initially provided anonymously by a group of experts. </a:t>
            </a:r>
          </a:p>
          <a:p>
            <a:r>
              <a:rPr lang="en-US" dirty="0"/>
              <a:t>Next, the team of experts discusses the estimates, and the providers of the highest and lowest estimates are asked to “defend” their findings. </a:t>
            </a:r>
          </a:p>
          <a:p>
            <a:r>
              <a:rPr lang="en-US" dirty="0"/>
              <a:t>There must be a reason that they are outliers: do they know something that the others don’t know. Information is exchanged in an open forum. </a:t>
            </a:r>
          </a:p>
          <a:p>
            <a:r>
              <a:rPr lang="en-US" dirty="0"/>
              <a:t>Finally, a second set of estimates is provided anonymously. The final estimates are then averaged. </a:t>
            </a:r>
          </a:p>
          <a:p>
            <a:r>
              <a:rPr lang="en-US" dirty="0"/>
              <a:t>It is important that the estimation be done individually and anonymously so that the estimates are not biased.</a:t>
            </a:r>
          </a:p>
          <a:p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Delphi Method for Estimation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18DA7BF-97ED-42AE-AD4A-3ADF1C0BAB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Estimation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D737014-B86B-4421-98C0-CC0B6F9FE8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C30AA-A4BA-496F-ABF6-0CF1DB92136E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62378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Example: Single-Band Delphi</a:t>
            </a:r>
          </a:p>
        </p:txBody>
      </p:sp>
      <p:pic>
        <p:nvPicPr>
          <p:cNvPr id="6" name="Picture 3" descr="C:\Program Files\Microsoft Office\MEDIA\CAGCAT10\j0292020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95400" y="3429000"/>
            <a:ext cx="1869034" cy="1773936"/>
          </a:xfrm>
          <a:prstGeom prst="rect">
            <a:avLst/>
          </a:prstGeom>
          <a:noFill/>
        </p:spPr>
      </p:pic>
      <p:pic>
        <p:nvPicPr>
          <p:cNvPr id="7" name="Picture 4" descr="C:\Program Files\Microsoft Office\MEDIA\CAGCAT10\j0291984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86200" y="1219200"/>
            <a:ext cx="1807769" cy="1913839"/>
          </a:xfrm>
          <a:prstGeom prst="rect">
            <a:avLst/>
          </a:prstGeom>
          <a:noFill/>
        </p:spPr>
      </p:pic>
      <p:pic>
        <p:nvPicPr>
          <p:cNvPr id="8" name="Picture 3" descr="C:\Program Files\Microsoft Office\MEDIA\CAGCAT10\j0292020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07326" y="4444663"/>
            <a:ext cx="1869034" cy="1773936"/>
          </a:xfrm>
          <a:prstGeom prst="rect">
            <a:avLst/>
          </a:prstGeom>
          <a:noFill/>
        </p:spPr>
      </p:pic>
      <p:pic>
        <p:nvPicPr>
          <p:cNvPr id="9" name="Picture 3" descr="C:\Program Files\Microsoft Office\MEDIA\CAGCAT10\j0292020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48400" y="3962400"/>
            <a:ext cx="1869034" cy="1773936"/>
          </a:xfrm>
          <a:prstGeom prst="rect">
            <a:avLst/>
          </a:prstGeom>
          <a:noFill/>
        </p:spPr>
      </p:pic>
      <p:sp>
        <p:nvSpPr>
          <p:cNvPr id="10" name="Rectangle 9"/>
          <p:cNvSpPr/>
          <p:nvPr/>
        </p:nvSpPr>
        <p:spPr>
          <a:xfrm>
            <a:off x="6019800" y="1447799"/>
            <a:ext cx="2943606" cy="13363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How many hours will the information system cut-over take?</a:t>
            </a:r>
            <a:endParaRPr lang="en-US" sz="2000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219200" y="5029200"/>
            <a:ext cx="5854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20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403889" y="5637020"/>
            <a:ext cx="5854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13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781800" y="5638800"/>
            <a:ext cx="385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8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543696" y="3276600"/>
            <a:ext cx="22044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20 + 20 + 13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397137" y="3733800"/>
            <a:ext cx="385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3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696096" y="3733800"/>
            <a:ext cx="19050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3200400" y="3429000"/>
            <a:ext cx="120097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/>
              <a:t>E</a:t>
            </a:r>
            <a:r>
              <a:rPr lang="en-US" sz="3200" baseline="-25000" dirty="0" err="1"/>
              <a:t>Req</a:t>
            </a:r>
            <a:r>
              <a:rPr lang="en-US" sz="3200" dirty="0"/>
              <a:t>=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219200" y="5029200"/>
            <a:ext cx="585417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800" dirty="0"/>
              <a:t>20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382780" y="5638800"/>
            <a:ext cx="585417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800" dirty="0"/>
              <a:t>20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781800" y="5638800"/>
            <a:ext cx="585417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800" dirty="0"/>
              <a:t>13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3276600" y="3200400"/>
            <a:ext cx="3352800" cy="101566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chemeClr val="accent4">
                    <a:lumMod val="75000"/>
                  </a:schemeClr>
                </a:solidFill>
              </a:rPr>
              <a:t>18</a:t>
            </a:r>
            <a:endParaRPr lang="en-US" sz="44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Delphi Method for Estimation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6863F1-66D1-4F5A-AD21-942A7ABCB6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Estimation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4C4C0E9-141B-4A99-B12D-3A83596C5B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C30AA-A4BA-496F-ABF6-0CF1DB92136E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9382029"/>
      </p:ext>
    </p:extLst>
  </p:cSld>
  <p:clrMapOvr>
    <a:masterClrMapping/>
  </p:clrMapOvr>
  <p:transition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/>
      <p:bldP spid="12" grpId="0"/>
      <p:bldP spid="13" grpId="0"/>
      <p:bldP spid="14" grpId="0"/>
      <p:bldP spid="15" grpId="0"/>
      <p:bldP spid="19" grpId="0"/>
      <p:bldP spid="16" grpId="0" animBg="1"/>
      <p:bldP spid="18" grpId="0" animBg="1"/>
      <p:bldP spid="21" grpId="0" animBg="1"/>
      <p:bldP spid="2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Delphi Estimation Process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71356884"/>
              </p:ext>
            </p:extLst>
          </p:nvPr>
        </p:nvGraphicFramePr>
        <p:xfrm>
          <a:off x="714375" y="876300"/>
          <a:ext cx="7715250" cy="5105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Delphi Method for Estimation</a:t>
            </a:r>
            <a:endParaRPr lang="en-US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12DF579-B69D-41EC-8D41-32478FA145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Estimation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253357C-D3E0-4D90-9CF6-4F8E5AA83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C30AA-A4BA-496F-ABF6-0CF1DB92136E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05907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Wide-Band Delphi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95401"/>
            <a:ext cx="8382000" cy="3581400"/>
          </a:xfrm>
        </p:spPr>
        <p:txBody>
          <a:bodyPr>
            <a:normAutofit/>
          </a:bodyPr>
          <a:lstStyle/>
          <a:p>
            <a:r>
              <a:rPr lang="en-US" dirty="0"/>
              <a:t>For each estimate, each of </a:t>
            </a:r>
            <a:r>
              <a:rPr lang="en-US" i="1" dirty="0">
                <a:latin typeface="Book Antiqua" panose="02040602050305030304" pitchFamily="18" charset="0"/>
              </a:rPr>
              <a:t>n</a:t>
            </a:r>
            <a:r>
              <a:rPr lang="en-US" dirty="0"/>
              <a:t> estimators provides:</a:t>
            </a:r>
          </a:p>
          <a:p>
            <a:pPr lvl="1"/>
            <a:r>
              <a:rPr lang="en-US" u="sng" dirty="0"/>
              <a:t>optimistic “guess” (O)</a:t>
            </a:r>
            <a:endParaRPr lang="en-US" dirty="0"/>
          </a:p>
          <a:p>
            <a:pPr lvl="1"/>
            <a:r>
              <a:rPr lang="en-US" u="sng" dirty="0"/>
              <a:t>pessimistic “guess” (P)</a:t>
            </a:r>
          </a:p>
          <a:p>
            <a:pPr lvl="1"/>
            <a:r>
              <a:rPr lang="en-US" u="sng" dirty="0"/>
              <a:t>best “guess” (B)</a:t>
            </a:r>
            <a:br>
              <a:rPr lang="en-US" dirty="0"/>
            </a:br>
            <a:endParaRPr lang="en-US" dirty="0"/>
          </a:p>
          <a:p>
            <a:r>
              <a:rPr lang="en-US" dirty="0"/>
              <a:t>Calculate the weighted average of estimates </a:t>
            </a:r>
            <a:r>
              <a:rPr lang="en-US" i="1" dirty="0">
                <a:latin typeface="Book Antiqua" panose="02040602050305030304" pitchFamily="18" charset="0"/>
              </a:rPr>
              <a:t>E</a:t>
            </a:r>
            <a:r>
              <a:rPr lang="en-US" i="1" baseline="-25000" dirty="0">
                <a:latin typeface="Book Antiqua" panose="02040602050305030304" pitchFamily="18" charset="0"/>
              </a:rPr>
              <a:t>i</a:t>
            </a:r>
            <a:r>
              <a:rPr lang="en-US" dirty="0"/>
              <a:t> and then average estimates.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Delphi Method for Estimation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3B99457-4C25-4362-AE05-720E02C591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Estimation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C19D103-D980-4865-A75B-51CC0C21C7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C30AA-A4BA-496F-ABF6-0CF1DB92136E}" type="slidenum">
              <a:rPr lang="en-US" smtClean="0"/>
              <a:pPr/>
              <a:t>9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9672DB78-6417-EC28-79FD-5EAA11646720}"/>
                  </a:ext>
                </a:extLst>
              </p:cNvPr>
              <p:cNvSpPr txBox="1"/>
              <p:nvPr/>
            </p:nvSpPr>
            <p:spPr>
              <a:xfrm>
                <a:off x="949234" y="5105400"/>
                <a:ext cx="2438400" cy="693844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solidFill>
                                <a:schemeClr val="tx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solidFill>
                                <a:schemeClr val="tx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en-US" sz="2400" b="0" i="1" smtClean="0">
                              <a:solidFill>
                                <a:schemeClr val="tx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sz="2400" b="0" i="1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solidFill>
                                <a:schemeClr val="tx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chemeClr val="tx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𝑂</m:t>
                          </m:r>
                          <m:r>
                            <a:rPr lang="en-US" sz="2400" b="0" i="1" smtClean="0">
                              <a:solidFill>
                                <a:schemeClr val="tx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2400" b="0" i="1" smtClean="0">
                              <a:solidFill>
                                <a:schemeClr val="tx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𝑃</m:t>
                          </m:r>
                          <m:r>
                            <a:rPr lang="en-US" sz="2400" b="0" i="1" smtClean="0">
                              <a:solidFill>
                                <a:schemeClr val="tx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+4</m:t>
                          </m:r>
                          <m:r>
                            <a:rPr lang="en-US" sz="2400" b="0" i="1" smtClean="0">
                              <a:solidFill>
                                <a:schemeClr val="tx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𝐵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chemeClr val="tx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US" sz="2400" dirty="0">
                  <a:solidFill>
                    <a:schemeClr val="tx2">
                      <a:lumMod val="75000"/>
                    </a:schemeClr>
                  </a:solidFill>
                  <a:latin typeface="Book Antiqua" panose="02040602050305030304" pitchFamily="18" charset="0"/>
                </a:endParaRP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9672DB78-6417-EC28-79FD-5EAA1164672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9234" y="5105400"/>
                <a:ext cx="2438400" cy="693844"/>
              </a:xfrm>
              <a:prstGeom prst="rect">
                <a:avLst/>
              </a:prstGeom>
              <a:blipFill>
                <a:blip r:embed="rId2"/>
                <a:stretch>
                  <a:fillRect t="-1818" b="-145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1B84C98-B7F8-5AB4-77A5-E0FF83F9024A}"/>
                  </a:ext>
                </a:extLst>
              </p:cNvPr>
              <p:cNvSpPr txBox="1"/>
              <p:nvPr/>
            </p:nvSpPr>
            <p:spPr>
              <a:xfrm>
                <a:off x="3962400" y="5105400"/>
                <a:ext cx="2438400" cy="741870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lang="en-US" sz="2400" b="0" i="1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solidFill>
                                <a:schemeClr val="tx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chemeClr val="tx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chemeClr val="tx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den>
                      </m:f>
                      <m:nary>
                        <m:naryPr>
                          <m:chr m:val="∑"/>
                          <m:limLoc m:val="subSup"/>
                          <m:ctrlPr>
                            <a:rPr lang="en-US" sz="2400" b="0" i="1" smtClean="0">
                              <a:solidFill>
                                <a:schemeClr val="tx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5"/>
                            </m:rPr>
                            <a:rPr lang="en-US" sz="2400" b="0" i="1" smtClean="0">
                              <a:solidFill>
                                <a:schemeClr val="tx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sz="2400" b="0" i="1" smtClean="0">
                              <a:solidFill>
                                <a:schemeClr val="tx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=0</m:t>
                          </m:r>
                        </m:sub>
                        <m:sup>
                          <m:r>
                            <a:rPr lang="en-US" sz="2400" b="0" i="1" smtClean="0">
                              <a:solidFill>
                                <a:schemeClr val="tx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sSub>
                            <m:sSubPr>
                              <m:ctrlPr>
                                <a:rPr lang="en-US" sz="2400" b="0" i="1" smtClean="0">
                                  <a:solidFill>
                                    <a:schemeClr val="tx2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solidFill>
                                    <a:schemeClr val="tx2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𝐸</m:t>
                              </m:r>
                            </m:e>
                            <m:sub>
                              <m:r>
                                <a:rPr lang="en-US" sz="2400" b="0" i="1" smtClean="0">
                                  <a:solidFill>
                                    <a:schemeClr val="tx2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en-US" sz="2400" dirty="0">
                  <a:solidFill>
                    <a:schemeClr val="tx2">
                      <a:lumMod val="75000"/>
                    </a:schemeClr>
                  </a:solidFill>
                  <a:latin typeface="Book Antiqua" panose="02040602050305030304" pitchFamily="18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1B84C98-B7F8-5AB4-77A5-E0FF83F9024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5105400"/>
                <a:ext cx="2438400" cy="741870"/>
              </a:xfrm>
              <a:prstGeom prst="rect">
                <a:avLst/>
              </a:prstGeom>
              <a:blipFill>
                <a:blip r:embed="rId3"/>
                <a:stretch>
                  <a:fillRect l="-2591" t="-183051" b="-26610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8632304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" val="5fe64be69750fc8b9cfd8be97f8ca1d4352f765"/>
  <p:tag name="ISPRING_RESOURCE_PATHS_HASH_PRESENTER" val="26d87a7637b788306412ab70b886c29e679a3d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28740</TotalTime>
  <Words>712</Words>
  <Application>Microsoft Macintosh PowerPoint</Application>
  <PresentationFormat>On-screen Show (4:3)</PresentationFormat>
  <Paragraphs>117</Paragraphs>
  <Slides>13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  <vt:variant>
        <vt:lpstr>Custom Shows</vt:lpstr>
      </vt:variant>
      <vt:variant>
        <vt:i4>1</vt:i4>
      </vt:variant>
    </vt:vector>
  </HeadingPairs>
  <TitlesOfParts>
    <vt:vector size="22" baseType="lpstr">
      <vt:lpstr>Arial</vt:lpstr>
      <vt:lpstr>Book Antiqua</vt:lpstr>
      <vt:lpstr>Bookman Old Style</vt:lpstr>
      <vt:lpstr>Calibri</vt:lpstr>
      <vt:lpstr>Calibri Light</vt:lpstr>
      <vt:lpstr>Cambria Math</vt:lpstr>
      <vt:lpstr>Courier New</vt:lpstr>
      <vt:lpstr>Office Theme</vt:lpstr>
      <vt:lpstr>The Delphi Method for Estimation</vt:lpstr>
      <vt:lpstr>Lesson Objectives</vt:lpstr>
      <vt:lpstr>Motivation</vt:lpstr>
      <vt:lpstr>About Delphi</vt:lpstr>
      <vt:lpstr>Application of Delphi</vt:lpstr>
      <vt:lpstr>Delphi Technique</vt:lpstr>
      <vt:lpstr>Example: Single-Band Delphi</vt:lpstr>
      <vt:lpstr>Delphi Estimation Process</vt:lpstr>
      <vt:lpstr>Wide-Band Delphi</vt:lpstr>
      <vt:lpstr>Variance  &amp; Confidence</vt:lpstr>
      <vt:lpstr>Example: Wide-Band Delphi</vt:lpstr>
      <vt:lpstr>Solution to Delphi Estimate</vt:lpstr>
      <vt:lpstr>Summary</vt:lpstr>
      <vt:lpstr>BPM with UML &amp; BPMN (2d/HO)</vt:lpstr>
    </vt:vector>
  </TitlesOfParts>
  <Company>Edgewater Technology,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BPM with UML &amp; BPMN</dc:title>
  <dc:subject>BPM;UML</dc:subject>
  <dc:creator>Dr. Martin Schedlbauer</dc:creator>
  <cp:keywords>UML; BPM; BPMN</cp:keywords>
  <cp:lastModifiedBy>Martin Schedlbauer</cp:lastModifiedBy>
  <cp:revision>916</cp:revision>
  <cp:lastPrinted>2014-09-18T19:55:51Z</cp:lastPrinted>
  <dcterms:created xsi:type="dcterms:W3CDTF">2001-04-12T18:59:18Z</dcterms:created>
  <dcterms:modified xsi:type="dcterms:W3CDTF">2022-12-03T02:41:03Z</dcterms:modified>
  <cp:category>UML; BPMN; BPM</cp:category>
</cp:coreProperties>
</file>