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9"/>
  </p:notesMasterIdLst>
  <p:handoutMasterIdLst>
    <p:handoutMasterId r:id="rId20"/>
  </p:handoutMasterIdLst>
  <p:sldIdLst>
    <p:sldId id="1312" r:id="rId2"/>
    <p:sldId id="1015" r:id="rId3"/>
    <p:sldId id="1203" r:id="rId4"/>
    <p:sldId id="1217" r:id="rId5"/>
    <p:sldId id="1324" r:id="rId6"/>
    <p:sldId id="1208" r:id="rId7"/>
    <p:sldId id="1210" r:id="rId8"/>
    <p:sldId id="1228" r:id="rId9"/>
    <p:sldId id="1229" r:id="rId10"/>
    <p:sldId id="1325" r:id="rId11"/>
    <p:sldId id="1230" r:id="rId12"/>
    <p:sldId id="1231" r:id="rId13"/>
    <p:sldId id="1234" r:id="rId14"/>
    <p:sldId id="1311" r:id="rId15"/>
    <p:sldId id="1236" r:id="rId16"/>
    <p:sldId id="1205" r:id="rId17"/>
    <p:sldId id="1323" r:id="rId18"/>
  </p:sldIdLst>
  <p:sldSz cx="9144000" cy="6858000" type="screen4x3"/>
  <p:notesSz cx="7053263" cy="9309100"/>
  <p:custShowLst>
    <p:custShow name="BPM with UML &amp; BPMN (2d/HO)" id="0">
      <p:sldLst>
        <p:sld r:id="rId3"/>
      </p:sldLst>
    </p:custShow>
  </p:custShowLst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Introduction" id="{0A6B54B7-4194-4148-93CE-FF4B36E2F7D4}">
          <p14:sldIdLst>
            <p14:sldId id="1312"/>
            <p14:sldId id="1015"/>
          </p14:sldIdLst>
        </p14:section>
        <p14:section name="Topic 1 - Flow Analysis" id="{16B2416F-EE81-4463-87CF-0F7FBA0AF5A8}">
          <p14:sldIdLst>
            <p14:sldId id="1203"/>
            <p14:sldId id="1217"/>
          </p14:sldIdLst>
        </p14:section>
        <p14:section name="Topic 2 - Little's Law" id="{C0E1DDB1-F110-49BA-AC2F-F35AD21D3CDE}">
          <p14:sldIdLst>
            <p14:sldId id="1324"/>
            <p14:sldId id="1208"/>
            <p14:sldId id="1210"/>
            <p14:sldId id="1228"/>
            <p14:sldId id="1229"/>
            <p14:sldId id="1325"/>
            <p14:sldId id="1230"/>
            <p14:sldId id="1231"/>
            <p14:sldId id="1234"/>
            <p14:sldId id="1311"/>
            <p14:sldId id="1236"/>
            <p14:sldId id="1205"/>
          </p14:sldIdLst>
        </p14:section>
        <p14:section name="Topic 3 - Worked Examples" id="{E4FC5C78-6149-4D3F-B311-ABD78588A6D1}">
          <p14:sldIdLst>
            <p14:sldId id="13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hiddenSlides="1" frameSlides="1"/>
  <p:clrMru>
    <a:srgbClr val="040000"/>
    <a:srgbClr val="FF0000"/>
    <a:srgbClr val="FFCC00"/>
    <a:srgbClr val="FFCC66"/>
    <a:srgbClr val="FF9933"/>
    <a:srgbClr val="9900CC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10E43C-906A-42C5-8D22-23D365DD5843}" v="72" dt="2022-04-20T14:03:53.937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87" autoAdjust="0"/>
    <p:restoredTop sz="96707" autoAdjust="0"/>
  </p:normalViewPr>
  <p:slideViewPr>
    <p:cSldViewPr>
      <p:cViewPr varScale="1">
        <p:scale>
          <a:sx n="128" d="100"/>
          <a:sy n="128" d="100"/>
        </p:scale>
        <p:origin x="1440" y="176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69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3"/>
    </p:cViewPr>
  </p:sorterViewPr>
  <p:notesViewPr>
    <p:cSldViewPr>
      <p:cViewPr varScale="1">
        <p:scale>
          <a:sx n="56" d="100"/>
          <a:sy n="56" d="100"/>
        </p:scale>
        <p:origin x="2859" y="42"/>
      </p:cViewPr>
      <p:guideLst>
        <p:guide orient="horz" pos="2931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edlbauer" userId="99666baf021553f1" providerId="LiveId" clId="{B610E43C-906A-42C5-8D22-23D365DD5843}"/>
    <pc:docChg chg="undo custSel addSld delSld modSld delSection modSection">
      <pc:chgData name="Martin Schedlbauer" userId="99666baf021553f1" providerId="LiveId" clId="{B610E43C-906A-42C5-8D22-23D365DD5843}" dt="2022-04-20T14:04:44.537" v="1510" actId="20577"/>
      <pc:docMkLst>
        <pc:docMk/>
      </pc:docMkLst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13"/>
        </pc:sldMkLst>
      </pc:sldChg>
      <pc:sldChg chg="addSp modSp mod setBg">
        <pc:chgData name="Martin Schedlbauer" userId="99666baf021553f1" providerId="LiveId" clId="{B610E43C-906A-42C5-8D22-23D365DD5843}" dt="2022-04-20T11:46:46.717" v="263" actId="27636"/>
        <pc:sldMkLst>
          <pc:docMk/>
          <pc:sldMk cId="0" sldId="1015"/>
        </pc:sldMkLst>
        <pc:spChg chg="mod">
          <ac:chgData name="Martin Schedlbauer" userId="99666baf021553f1" providerId="LiveId" clId="{B610E43C-906A-42C5-8D22-23D365DD5843}" dt="2022-04-20T11:43:24.204" v="138" actId="26606"/>
          <ac:spMkLst>
            <pc:docMk/>
            <pc:sldMk cId="0" sldId="1015"/>
            <ac:spMk id="2" creationId="{55D40C32-444B-435F-84AC-DD2EF9F8684A}"/>
          </ac:spMkLst>
        </pc:spChg>
        <pc:spChg chg="mod">
          <ac:chgData name="Martin Schedlbauer" userId="99666baf021553f1" providerId="LiveId" clId="{B610E43C-906A-42C5-8D22-23D365DD5843}" dt="2022-04-20T11:43:24.204" v="138" actId="26606"/>
          <ac:spMkLst>
            <pc:docMk/>
            <pc:sldMk cId="0" sldId="1015"/>
            <ac:spMk id="3" creationId="{B78FA543-F6ED-427D-9ADB-5C96DDB0B416}"/>
          </ac:spMkLst>
        </pc:spChg>
        <pc:spChg chg="mod">
          <ac:chgData name="Martin Schedlbauer" userId="99666baf021553f1" providerId="LiveId" clId="{B610E43C-906A-42C5-8D22-23D365DD5843}" dt="2022-04-20T11:43:27.518" v="144" actId="20577"/>
          <ac:spMkLst>
            <pc:docMk/>
            <pc:sldMk cId="0" sldId="1015"/>
            <ac:spMk id="5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3:24.204" v="138" actId="26606"/>
          <ac:spMkLst>
            <pc:docMk/>
            <pc:sldMk cId="0" sldId="1015"/>
            <ac:spMk id="6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6:46.717" v="263" actId="27636"/>
          <ac:spMkLst>
            <pc:docMk/>
            <pc:sldMk cId="0" sldId="1015"/>
            <ac:spMk id="8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43:24.204" v="138" actId="26606"/>
          <ac:spMkLst>
            <pc:docMk/>
            <pc:sldMk cId="0" sldId="1015"/>
            <ac:spMk id="13" creationId="{907EF6B7-1338-4443-8C46-6A318D952DFD}"/>
          </ac:spMkLst>
        </pc:spChg>
        <pc:spChg chg="add">
          <ac:chgData name="Martin Schedlbauer" userId="99666baf021553f1" providerId="LiveId" clId="{B610E43C-906A-42C5-8D22-23D365DD5843}" dt="2022-04-20T11:43:24.204" v="138" actId="26606"/>
          <ac:spMkLst>
            <pc:docMk/>
            <pc:sldMk cId="0" sldId="1015"/>
            <ac:spMk id="15" creationId="{DAAE4CDD-124C-4DCF-9584-B6033B545DD5}"/>
          </ac:spMkLst>
        </pc:spChg>
        <pc:spChg chg="add">
          <ac:chgData name="Martin Schedlbauer" userId="99666baf021553f1" providerId="LiveId" clId="{B610E43C-906A-42C5-8D22-23D365DD5843}" dt="2022-04-20T11:43:24.204" v="138" actId="26606"/>
          <ac:spMkLst>
            <pc:docMk/>
            <pc:sldMk cId="0" sldId="1015"/>
            <ac:spMk id="17" creationId="{081E4A58-353D-44AE-B2FC-2A74E2E400F7}"/>
          </ac:spMkLst>
        </pc:spChg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2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2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25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28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3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4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44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72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098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0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14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3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3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32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3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34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35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0" sldId="113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769699099" sldId="1159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103681579" sldId="1169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019784980" sldId="117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725722755" sldId="117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94833659" sldId="118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269747662" sldId="119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81965376" sldId="1200"/>
        </pc:sldMkLst>
      </pc:sldChg>
      <pc:sldChg chg="addSp modSp mod setBg">
        <pc:chgData name="Martin Schedlbauer" userId="99666baf021553f1" providerId="LiveId" clId="{B610E43C-906A-42C5-8D22-23D365DD5843}" dt="2022-04-20T13:42:16.728" v="319" actId="20577"/>
        <pc:sldMkLst>
          <pc:docMk/>
          <pc:sldMk cId="1417049148" sldId="1203"/>
        </pc:sldMkLst>
        <pc:spChg chg="mod">
          <ac:chgData name="Martin Schedlbauer" userId="99666baf021553f1" providerId="LiveId" clId="{B610E43C-906A-42C5-8D22-23D365DD5843}" dt="2022-04-20T13:42:16.728" v="319" actId="20577"/>
          <ac:spMkLst>
            <pc:docMk/>
            <pc:sldMk cId="1417049148" sldId="1203"/>
            <ac:spMk id="3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6:15.964" v="262" actId="20577"/>
          <ac:spMkLst>
            <pc:docMk/>
            <pc:sldMk cId="1417049148" sldId="1203"/>
            <ac:spMk id="5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46:02.781" v="212" actId="26606"/>
          <ac:spMkLst>
            <pc:docMk/>
            <pc:sldMk cId="1417049148" sldId="1203"/>
            <ac:spMk id="10" creationId="{9A3F5928-D955-456A-97B5-AA390B8CE9D5}"/>
          </ac:spMkLst>
        </pc:spChg>
        <pc:spChg chg="add">
          <ac:chgData name="Martin Schedlbauer" userId="99666baf021553f1" providerId="LiveId" clId="{B610E43C-906A-42C5-8D22-23D365DD5843}" dt="2022-04-20T11:46:02.781" v="212" actId="26606"/>
          <ac:spMkLst>
            <pc:docMk/>
            <pc:sldMk cId="1417049148" sldId="1203"/>
            <ac:spMk id="14" creationId="{C5CB530E-515E-412C-9DF1-5F8FFBD6F383}"/>
          </ac:spMkLst>
        </pc:spChg>
        <pc:spChg chg="add">
          <ac:chgData name="Martin Schedlbauer" userId="99666baf021553f1" providerId="LiveId" clId="{B610E43C-906A-42C5-8D22-23D365DD5843}" dt="2022-04-20T11:46:02.781" v="212" actId="26606"/>
          <ac:spMkLst>
            <pc:docMk/>
            <pc:sldMk cId="1417049148" sldId="1203"/>
            <ac:spMk id="16" creationId="{712D4376-A578-4FF1-94FC-245E7A6A489F}"/>
          </ac:spMkLst>
        </pc:spChg>
        <pc:spChg chg="add">
          <ac:chgData name="Martin Schedlbauer" userId="99666baf021553f1" providerId="LiveId" clId="{B610E43C-906A-42C5-8D22-23D365DD5843}" dt="2022-04-20T11:46:02.781" v="212" actId="26606"/>
          <ac:spMkLst>
            <pc:docMk/>
            <pc:sldMk cId="1417049148" sldId="1203"/>
            <ac:spMk id="18" creationId="{AEA7509D-F04F-40CB-A0B3-EEF16499CC9F}"/>
          </ac:spMkLst>
        </pc:spChg>
        <pc:cxnChg chg="add">
          <ac:chgData name="Martin Schedlbauer" userId="99666baf021553f1" providerId="LiveId" clId="{B610E43C-906A-42C5-8D22-23D365DD5843}" dt="2022-04-20T11:46:02.781" v="212" actId="26606"/>
          <ac:cxnSpMkLst>
            <pc:docMk/>
            <pc:sldMk cId="1417049148" sldId="1203"/>
            <ac:cxnSpMk id="12" creationId="{56020367-4FD5-4596-8E10-C5F095CD8DBF}"/>
          </ac:cxnSpMkLst>
        </pc:cxnChg>
      </pc:sldChg>
      <pc:sldChg chg="addSp modSp del mod setBg">
        <pc:chgData name="Martin Schedlbauer" userId="99666baf021553f1" providerId="LiveId" clId="{B610E43C-906A-42C5-8D22-23D365DD5843}" dt="2022-04-20T13:42:39.451" v="323" actId="2696"/>
        <pc:sldMkLst>
          <pc:docMk/>
          <pc:sldMk cId="3243312630" sldId="1204"/>
        </pc:sldMkLst>
        <pc:spChg chg="mod">
          <ac:chgData name="Martin Schedlbauer" userId="99666baf021553f1" providerId="LiveId" clId="{B610E43C-906A-42C5-8D22-23D365DD5843}" dt="2022-04-20T11:47:11.824" v="264" actId="26606"/>
          <ac:spMkLst>
            <pc:docMk/>
            <pc:sldMk cId="3243312630" sldId="1204"/>
            <ac:spMk id="2" creationId="{2BFC5844-D8A4-4D41-9F76-0329E693875E}"/>
          </ac:spMkLst>
        </pc:spChg>
        <pc:spChg chg="mod">
          <ac:chgData name="Martin Schedlbauer" userId="99666baf021553f1" providerId="LiveId" clId="{B610E43C-906A-42C5-8D22-23D365DD5843}" dt="2022-04-20T11:47:11.824" v="264" actId="26606"/>
          <ac:spMkLst>
            <pc:docMk/>
            <pc:sldMk cId="3243312630" sldId="1204"/>
            <ac:spMk id="3" creationId="{E024E881-5081-4DD4-A850-A033BE563F97}"/>
          </ac:spMkLst>
        </pc:spChg>
        <pc:spChg chg="mod">
          <ac:chgData name="Martin Schedlbauer" userId="99666baf021553f1" providerId="LiveId" clId="{B610E43C-906A-42C5-8D22-23D365DD5843}" dt="2022-04-20T11:47:11.824" v="264" actId="26606"/>
          <ac:spMkLst>
            <pc:docMk/>
            <pc:sldMk cId="3243312630" sldId="1204"/>
            <ac:spMk id="4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7:11.824" v="264" actId="26606"/>
          <ac:spMkLst>
            <pc:docMk/>
            <pc:sldMk cId="3243312630" sldId="1204"/>
            <ac:spMk id="5" creationId="{00000000-0000-0000-0000-000000000000}"/>
          </ac:spMkLst>
        </pc:spChg>
        <pc:spChg chg="mod ord">
          <ac:chgData name="Martin Schedlbauer" userId="99666baf021553f1" providerId="LiveId" clId="{B610E43C-906A-42C5-8D22-23D365DD5843}" dt="2022-04-20T11:47:11.824" v="264" actId="26606"/>
          <ac:spMkLst>
            <pc:docMk/>
            <pc:sldMk cId="3243312630" sldId="1204"/>
            <ac:spMk id="6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47:11.824" v="264" actId="26606"/>
          <ac:spMkLst>
            <pc:docMk/>
            <pc:sldMk cId="3243312630" sldId="1204"/>
            <ac:spMk id="13" creationId="{59A309A7-1751-4ABE-A3C1-EEC40366AD89}"/>
          </ac:spMkLst>
        </pc:spChg>
        <pc:spChg chg="add">
          <ac:chgData name="Martin Schedlbauer" userId="99666baf021553f1" providerId="LiveId" clId="{B610E43C-906A-42C5-8D22-23D365DD5843}" dt="2022-04-20T11:47:11.824" v="264" actId="26606"/>
          <ac:spMkLst>
            <pc:docMk/>
            <pc:sldMk cId="3243312630" sldId="1204"/>
            <ac:spMk id="15" creationId="{967D8EB6-EAE1-4F9C-B398-83321E287204}"/>
          </ac:spMkLst>
        </pc:spChg>
        <pc:picChg chg="add">
          <ac:chgData name="Martin Schedlbauer" userId="99666baf021553f1" providerId="LiveId" clId="{B610E43C-906A-42C5-8D22-23D365DD5843}" dt="2022-04-20T11:47:11.824" v="264" actId="26606"/>
          <ac:picMkLst>
            <pc:docMk/>
            <pc:sldMk cId="3243312630" sldId="1204"/>
            <ac:picMk id="10" creationId="{A20A6A7F-BB55-8001-0AD4-A2B01B72CDBD}"/>
          </ac:picMkLst>
        </pc:picChg>
      </pc:sldChg>
      <pc:sldChg chg="addSp modSp mod setBg">
        <pc:chgData name="Martin Schedlbauer" userId="99666baf021553f1" providerId="LiveId" clId="{B610E43C-906A-42C5-8D22-23D365DD5843}" dt="2022-04-20T13:41:58.846" v="318" actId="20577"/>
        <pc:sldMkLst>
          <pc:docMk/>
          <pc:sldMk cId="2393413947" sldId="1205"/>
        </pc:sldMkLst>
        <pc:spChg chg="mod">
          <ac:chgData name="Martin Schedlbauer" userId="99666baf021553f1" providerId="LiveId" clId="{B610E43C-906A-42C5-8D22-23D365DD5843}" dt="2022-04-20T11:50:32.434" v="315" actId="26606"/>
          <ac:spMkLst>
            <pc:docMk/>
            <pc:sldMk cId="2393413947" sldId="1205"/>
            <ac:spMk id="2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3:41:58.846" v="318" actId="20577"/>
          <ac:spMkLst>
            <pc:docMk/>
            <pc:sldMk cId="2393413947" sldId="1205"/>
            <ac:spMk id="3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50:32.434" v="315" actId="26606"/>
          <ac:spMkLst>
            <pc:docMk/>
            <pc:sldMk cId="2393413947" sldId="1205"/>
            <ac:spMk id="4" creationId="{B6A7534B-0AFE-425E-9C89-E9E174293A35}"/>
          </ac:spMkLst>
        </pc:spChg>
        <pc:spChg chg="mod">
          <ac:chgData name="Martin Schedlbauer" userId="99666baf021553f1" providerId="LiveId" clId="{B610E43C-906A-42C5-8D22-23D365DD5843}" dt="2022-04-20T11:50:32.434" v="315" actId="26606"/>
          <ac:spMkLst>
            <pc:docMk/>
            <pc:sldMk cId="2393413947" sldId="1205"/>
            <ac:spMk id="5" creationId="{26A2BE70-6D78-4A6B-BDF4-0367A1B0BD0F}"/>
          </ac:spMkLst>
        </pc:spChg>
        <pc:spChg chg="mod">
          <ac:chgData name="Martin Schedlbauer" userId="99666baf021553f1" providerId="LiveId" clId="{B610E43C-906A-42C5-8D22-23D365DD5843}" dt="2022-04-20T11:50:32.434" v="315" actId="26606"/>
          <ac:spMkLst>
            <pc:docMk/>
            <pc:sldMk cId="2393413947" sldId="1205"/>
            <ac:spMk id="8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50:32.434" v="315" actId="26606"/>
          <ac:spMkLst>
            <pc:docMk/>
            <pc:sldMk cId="2393413947" sldId="1205"/>
            <ac:spMk id="14" creationId="{F13C74B1-5B17-4795-BED0-7140497B445A}"/>
          </ac:spMkLst>
        </pc:spChg>
        <pc:spChg chg="add">
          <ac:chgData name="Martin Schedlbauer" userId="99666baf021553f1" providerId="LiveId" clId="{B610E43C-906A-42C5-8D22-23D365DD5843}" dt="2022-04-20T11:50:32.434" v="315" actId="26606"/>
          <ac:spMkLst>
            <pc:docMk/>
            <pc:sldMk cId="2393413947" sldId="1205"/>
            <ac:spMk id="16" creationId="{D4974D33-8DC5-464E-8C6D-BE58F0669C17}"/>
          </ac:spMkLst>
        </pc:spChg>
        <pc:picChg chg="add">
          <ac:chgData name="Martin Schedlbauer" userId="99666baf021553f1" providerId="LiveId" clId="{B610E43C-906A-42C5-8D22-23D365DD5843}" dt="2022-04-20T11:50:32.434" v="315" actId="26606"/>
          <ac:picMkLst>
            <pc:docMk/>
            <pc:sldMk cId="2393413947" sldId="1205"/>
            <ac:picMk id="10" creationId="{E945E82D-F541-6129-8F6B-E698E78129F2}"/>
          </ac:picMkLst>
        </pc:picChg>
      </pc:sldChg>
      <pc:sldChg chg="modSp mod">
        <pc:chgData name="Martin Schedlbauer" userId="99666baf021553f1" providerId="LiveId" clId="{B610E43C-906A-42C5-8D22-23D365DD5843}" dt="2022-04-20T13:49:37.004" v="708" actId="1076"/>
        <pc:sldMkLst>
          <pc:docMk/>
          <pc:sldMk cId="1119687475" sldId="1208"/>
        </pc:sldMkLst>
        <pc:spChg chg="mod">
          <ac:chgData name="Martin Schedlbauer" userId="99666baf021553f1" providerId="LiveId" clId="{B610E43C-906A-42C5-8D22-23D365DD5843}" dt="2022-04-20T13:49:30.002" v="707" actId="20577"/>
          <ac:spMkLst>
            <pc:docMk/>
            <pc:sldMk cId="1119687475" sldId="1208"/>
            <ac:spMk id="5" creationId="{00000000-0000-0000-0000-000000000000}"/>
          </ac:spMkLst>
        </pc:spChg>
        <pc:graphicFrameChg chg="mod">
          <ac:chgData name="Martin Schedlbauer" userId="99666baf021553f1" providerId="LiveId" clId="{B610E43C-906A-42C5-8D22-23D365DD5843}" dt="2022-04-20T13:49:37.004" v="708" actId="1076"/>
          <ac:graphicFrameMkLst>
            <pc:docMk/>
            <pc:sldMk cId="1119687475" sldId="1208"/>
            <ac:graphicFrameMk id="6" creationId="{00000000-0000-0000-0000-000000000000}"/>
          </ac:graphicFrameMkLst>
        </pc:graphicFrameChg>
      </pc:sldChg>
      <pc:sldChg chg="addSp modSp mod setBg">
        <pc:chgData name="Martin Schedlbauer" userId="99666baf021553f1" providerId="LiveId" clId="{B610E43C-906A-42C5-8D22-23D365DD5843}" dt="2022-04-20T13:50:02.111" v="727" actId="20577"/>
        <pc:sldMkLst>
          <pc:docMk/>
          <pc:sldMk cId="72560839" sldId="1210"/>
        </pc:sldMkLst>
        <pc:spChg chg="mod">
          <ac:chgData name="Martin Schedlbauer" userId="99666baf021553f1" providerId="LiveId" clId="{B610E43C-906A-42C5-8D22-23D365DD5843}" dt="2022-04-20T11:50:05.149" v="313" actId="26606"/>
          <ac:spMkLst>
            <pc:docMk/>
            <pc:sldMk cId="72560839" sldId="1210"/>
            <ac:spMk id="2" creationId="{7E623CB5-4E7E-4E12-A0A8-69987F4E520F}"/>
          </ac:spMkLst>
        </pc:spChg>
        <pc:spChg chg="mod">
          <ac:chgData name="Martin Schedlbauer" userId="99666baf021553f1" providerId="LiveId" clId="{B610E43C-906A-42C5-8D22-23D365DD5843}" dt="2022-04-20T11:50:05.149" v="313" actId="26606"/>
          <ac:spMkLst>
            <pc:docMk/>
            <pc:sldMk cId="72560839" sldId="1210"/>
            <ac:spMk id="3" creationId="{A5B05A49-2D10-43B6-B2AE-2EA18ACED6A5}"/>
          </ac:spMkLst>
        </pc:spChg>
        <pc:spChg chg="mod">
          <ac:chgData name="Martin Schedlbauer" userId="99666baf021553f1" providerId="LiveId" clId="{B610E43C-906A-42C5-8D22-23D365DD5843}" dt="2022-04-20T11:50:05.149" v="313" actId="26606"/>
          <ac:spMkLst>
            <pc:docMk/>
            <pc:sldMk cId="72560839" sldId="1210"/>
            <ac:spMk id="4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3:50:02.111" v="727" actId="20577"/>
          <ac:spMkLst>
            <pc:docMk/>
            <pc:sldMk cId="72560839" sldId="1210"/>
            <ac:spMk id="5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50:05.149" v="313" actId="26606"/>
          <ac:spMkLst>
            <pc:docMk/>
            <pc:sldMk cId="72560839" sldId="1210"/>
            <ac:spMk id="6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50:05.149" v="313" actId="26606"/>
          <ac:spMkLst>
            <pc:docMk/>
            <pc:sldMk cId="72560839" sldId="1210"/>
            <ac:spMk id="11" creationId="{907EF6B7-1338-4443-8C46-6A318D952DFD}"/>
          </ac:spMkLst>
        </pc:spChg>
        <pc:spChg chg="add">
          <ac:chgData name="Martin Schedlbauer" userId="99666baf021553f1" providerId="LiveId" clId="{B610E43C-906A-42C5-8D22-23D365DD5843}" dt="2022-04-20T11:50:05.149" v="313" actId="26606"/>
          <ac:spMkLst>
            <pc:docMk/>
            <pc:sldMk cId="72560839" sldId="1210"/>
            <ac:spMk id="13" creationId="{DAAE4CDD-124C-4DCF-9584-B6033B545DD5}"/>
          </ac:spMkLst>
        </pc:spChg>
        <pc:spChg chg="add">
          <ac:chgData name="Martin Schedlbauer" userId="99666baf021553f1" providerId="LiveId" clId="{B610E43C-906A-42C5-8D22-23D365DD5843}" dt="2022-04-20T11:50:05.149" v="313" actId="26606"/>
          <ac:spMkLst>
            <pc:docMk/>
            <pc:sldMk cId="72560839" sldId="1210"/>
            <ac:spMk id="15" creationId="{081E4A58-353D-44AE-B2FC-2A74E2E400F7}"/>
          </ac:spMkLst>
        </pc:spChg>
      </pc:sldChg>
      <pc:sldChg chg="modSp mod">
        <pc:chgData name="Martin Schedlbauer" userId="99666baf021553f1" providerId="LiveId" clId="{B610E43C-906A-42C5-8D22-23D365DD5843}" dt="2022-04-20T13:46:24.247" v="657" actId="313"/>
        <pc:sldMkLst>
          <pc:docMk/>
          <pc:sldMk cId="3400296141" sldId="1216"/>
        </pc:sldMkLst>
        <pc:spChg chg="mod">
          <ac:chgData name="Martin Schedlbauer" userId="99666baf021553f1" providerId="LiveId" clId="{B610E43C-906A-42C5-8D22-23D365DD5843}" dt="2022-04-20T13:46:06.807" v="653" actId="14100"/>
          <ac:spMkLst>
            <pc:docMk/>
            <pc:sldMk cId="3400296141" sldId="1216"/>
            <ac:spMk id="5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3:46:24.247" v="657" actId="313"/>
          <ac:spMkLst>
            <pc:docMk/>
            <pc:sldMk cId="3400296141" sldId="1216"/>
            <ac:spMk id="6" creationId="{00000000-0000-0000-0000-000000000000}"/>
          </ac:spMkLst>
        </pc:spChg>
      </pc:sldChg>
      <pc:sldChg chg="addSp modSp mod setBg">
        <pc:chgData name="Martin Schedlbauer" userId="99666baf021553f1" providerId="LiveId" clId="{B610E43C-906A-42C5-8D22-23D365DD5843}" dt="2022-04-20T13:44:18.630" v="407" actId="114"/>
        <pc:sldMkLst>
          <pc:docMk/>
          <pc:sldMk cId="3565917557" sldId="1217"/>
        </pc:sldMkLst>
        <pc:spChg chg="mod">
          <ac:chgData name="Martin Schedlbauer" userId="99666baf021553f1" providerId="LiveId" clId="{B610E43C-906A-42C5-8D22-23D365DD5843}" dt="2022-04-20T11:47:19.513" v="265" actId="26606"/>
          <ac:spMkLst>
            <pc:docMk/>
            <pc:sldMk cId="3565917557" sldId="1217"/>
            <ac:spMk id="2" creationId="{ADBAC686-2114-4EE5-85F9-FE937D341672}"/>
          </ac:spMkLst>
        </pc:spChg>
        <pc:spChg chg="mod">
          <ac:chgData name="Martin Schedlbauer" userId="99666baf021553f1" providerId="LiveId" clId="{B610E43C-906A-42C5-8D22-23D365DD5843}" dt="2022-04-20T11:47:19.513" v="265" actId="26606"/>
          <ac:spMkLst>
            <pc:docMk/>
            <pc:sldMk cId="3565917557" sldId="1217"/>
            <ac:spMk id="3" creationId="{582540C6-0174-47C5-B19E-0E4D55DD288B}"/>
          </ac:spMkLst>
        </pc:spChg>
        <pc:spChg chg="mod">
          <ac:chgData name="Martin Schedlbauer" userId="99666baf021553f1" providerId="LiveId" clId="{B610E43C-906A-42C5-8D22-23D365DD5843}" dt="2022-04-20T11:47:19.513" v="265" actId="26606"/>
          <ac:spMkLst>
            <pc:docMk/>
            <pc:sldMk cId="3565917557" sldId="1217"/>
            <ac:spMk id="4" creationId="{00000000-0000-0000-0000-000000000000}"/>
          </ac:spMkLst>
        </pc:spChg>
        <pc:spChg chg="mod ord">
          <ac:chgData name="Martin Schedlbauer" userId="99666baf021553f1" providerId="LiveId" clId="{B610E43C-906A-42C5-8D22-23D365DD5843}" dt="2022-04-20T13:44:18.630" v="407" actId="114"/>
          <ac:spMkLst>
            <pc:docMk/>
            <pc:sldMk cId="3565917557" sldId="1217"/>
            <ac:spMk id="5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7:19.513" v="265" actId="26606"/>
          <ac:spMkLst>
            <pc:docMk/>
            <pc:sldMk cId="3565917557" sldId="1217"/>
            <ac:spMk id="6" creationId="{00000000-0000-0000-0000-000000000000}"/>
          </ac:spMkLst>
        </pc:spChg>
        <pc:picChg chg="add">
          <ac:chgData name="Martin Schedlbauer" userId="99666baf021553f1" providerId="LiveId" clId="{B610E43C-906A-42C5-8D22-23D365DD5843}" dt="2022-04-20T11:47:19.513" v="265" actId="26606"/>
          <ac:picMkLst>
            <pc:docMk/>
            <pc:sldMk cId="3565917557" sldId="1217"/>
            <ac:picMk id="8" creationId="{5046B44D-7658-9A8F-BE50-1502346FB1C3}"/>
          </ac:picMkLst>
        </pc:picChg>
        <pc:cxnChg chg="add">
          <ac:chgData name="Martin Schedlbauer" userId="99666baf021553f1" providerId="LiveId" clId="{B610E43C-906A-42C5-8D22-23D365DD5843}" dt="2022-04-20T11:47:19.513" v="265" actId="26606"/>
          <ac:cxnSpMkLst>
            <pc:docMk/>
            <pc:sldMk cId="3565917557" sldId="1217"/>
            <ac:cxnSpMk id="12" creationId="{E4A809D5-3600-46D4-A466-67F2349A54FB}"/>
          </ac:cxnSpMkLst>
        </pc:cxnChg>
      </pc:sldChg>
      <pc:sldChg chg="modSp mod">
        <pc:chgData name="Martin Schedlbauer" userId="99666baf021553f1" providerId="LiveId" clId="{B610E43C-906A-42C5-8D22-23D365DD5843}" dt="2022-04-20T13:45:30.109" v="620" actId="20577"/>
        <pc:sldMkLst>
          <pc:docMk/>
          <pc:sldMk cId="2613200898" sldId="1221"/>
        </pc:sldMkLst>
        <pc:spChg chg="mod">
          <ac:chgData name="Martin Schedlbauer" userId="99666baf021553f1" providerId="LiveId" clId="{B610E43C-906A-42C5-8D22-23D365DD5843}" dt="2022-04-20T13:45:30.109" v="620" actId="20577"/>
          <ac:spMkLst>
            <pc:docMk/>
            <pc:sldMk cId="2613200898" sldId="1221"/>
            <ac:spMk id="5" creationId="{00000000-0000-0000-0000-000000000000}"/>
          </ac:spMkLst>
        </pc:spChg>
      </pc:sldChg>
      <pc:sldChg chg="modSp mod">
        <pc:chgData name="Martin Schedlbauer" userId="99666baf021553f1" providerId="LiveId" clId="{B610E43C-906A-42C5-8D22-23D365DD5843}" dt="2022-04-20T11:47:54.934" v="267" actId="33524"/>
        <pc:sldMkLst>
          <pc:docMk/>
          <pc:sldMk cId="2539321356" sldId="1223"/>
        </pc:sldMkLst>
        <pc:spChg chg="mod">
          <ac:chgData name="Martin Schedlbauer" userId="99666baf021553f1" providerId="LiveId" clId="{B610E43C-906A-42C5-8D22-23D365DD5843}" dt="2022-04-20T11:47:54.934" v="267" actId="33524"/>
          <ac:spMkLst>
            <pc:docMk/>
            <pc:sldMk cId="2539321356" sldId="1223"/>
            <ac:spMk id="5" creationId="{00000000-0000-0000-0000-000000000000}"/>
          </ac:spMkLst>
        </pc:spChg>
      </pc:sldChg>
      <pc:sldChg chg="modSp mod">
        <pc:chgData name="Martin Schedlbauer" userId="99666baf021553f1" providerId="LiveId" clId="{B610E43C-906A-42C5-8D22-23D365DD5843}" dt="2022-04-20T13:47:09.583" v="659" actId="20577"/>
        <pc:sldMkLst>
          <pc:docMk/>
          <pc:sldMk cId="3591336600" sldId="1226"/>
        </pc:sldMkLst>
        <pc:spChg chg="mod">
          <ac:chgData name="Martin Schedlbauer" userId="99666baf021553f1" providerId="LiveId" clId="{B610E43C-906A-42C5-8D22-23D365DD5843}" dt="2022-04-20T13:47:09.583" v="659" actId="20577"/>
          <ac:spMkLst>
            <pc:docMk/>
            <pc:sldMk cId="3591336600" sldId="1226"/>
            <ac:spMk id="5" creationId="{00000000-0000-0000-0000-000000000000}"/>
          </ac:spMkLst>
        </pc:spChg>
      </pc:sldChg>
      <pc:sldChg chg="addSp modSp mod setBg">
        <pc:chgData name="Martin Schedlbauer" userId="99666baf021553f1" providerId="LiveId" clId="{B610E43C-906A-42C5-8D22-23D365DD5843}" dt="2022-04-20T11:50:16.223" v="314" actId="26606"/>
        <pc:sldMkLst>
          <pc:docMk/>
          <pc:sldMk cId="2957006119" sldId="1228"/>
        </pc:sldMkLst>
        <pc:spChg chg="mod">
          <ac:chgData name="Martin Schedlbauer" userId="99666baf021553f1" providerId="LiveId" clId="{B610E43C-906A-42C5-8D22-23D365DD5843}" dt="2022-04-20T11:50:16.223" v="314" actId="26606"/>
          <ac:spMkLst>
            <pc:docMk/>
            <pc:sldMk cId="2957006119" sldId="1228"/>
            <ac:spMk id="2" creationId="{B8143DCA-906A-46D1-BC12-EC6A94A30E7A}"/>
          </ac:spMkLst>
        </pc:spChg>
        <pc:spChg chg="mod">
          <ac:chgData name="Martin Schedlbauer" userId="99666baf021553f1" providerId="LiveId" clId="{B610E43C-906A-42C5-8D22-23D365DD5843}" dt="2022-04-20T11:50:16.223" v="314" actId="26606"/>
          <ac:spMkLst>
            <pc:docMk/>
            <pc:sldMk cId="2957006119" sldId="1228"/>
            <ac:spMk id="3" creationId="{168FE9B4-429B-4E65-8AF9-9CB26B78DF57}"/>
          </ac:spMkLst>
        </pc:spChg>
        <pc:spChg chg="mod">
          <ac:chgData name="Martin Schedlbauer" userId="99666baf021553f1" providerId="LiveId" clId="{B610E43C-906A-42C5-8D22-23D365DD5843}" dt="2022-04-20T11:50:16.223" v="314" actId="26606"/>
          <ac:spMkLst>
            <pc:docMk/>
            <pc:sldMk cId="2957006119" sldId="1228"/>
            <ac:spMk id="4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50:16.223" v="314" actId="26606"/>
          <ac:spMkLst>
            <pc:docMk/>
            <pc:sldMk cId="2957006119" sldId="1228"/>
            <ac:spMk id="5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50:16.223" v="314" actId="26606"/>
          <ac:spMkLst>
            <pc:docMk/>
            <pc:sldMk cId="2957006119" sldId="1228"/>
            <ac:spMk id="6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50:16.223" v="314" actId="26606"/>
          <ac:spMkLst>
            <pc:docMk/>
            <pc:sldMk cId="2957006119" sldId="1228"/>
            <ac:spMk id="12" creationId="{F13C74B1-5B17-4795-BED0-7140497B445A}"/>
          </ac:spMkLst>
        </pc:spChg>
        <pc:spChg chg="add">
          <ac:chgData name="Martin Schedlbauer" userId="99666baf021553f1" providerId="LiveId" clId="{B610E43C-906A-42C5-8D22-23D365DD5843}" dt="2022-04-20T11:50:16.223" v="314" actId="26606"/>
          <ac:spMkLst>
            <pc:docMk/>
            <pc:sldMk cId="2957006119" sldId="1228"/>
            <ac:spMk id="14" creationId="{D4974D33-8DC5-464E-8C6D-BE58F0669C17}"/>
          </ac:spMkLst>
        </pc:spChg>
        <pc:picChg chg="add">
          <ac:chgData name="Martin Schedlbauer" userId="99666baf021553f1" providerId="LiveId" clId="{B610E43C-906A-42C5-8D22-23D365DD5843}" dt="2022-04-20T11:50:16.223" v="314" actId="26606"/>
          <ac:picMkLst>
            <pc:docMk/>
            <pc:sldMk cId="2957006119" sldId="1228"/>
            <ac:picMk id="8" creationId="{F24EC3B2-B99F-D12E-8368-F9D5090392AA}"/>
          </ac:picMkLst>
        </pc:picChg>
      </pc:sldChg>
      <pc:sldChg chg="addSp modSp mod setBg">
        <pc:chgData name="Martin Schedlbauer" userId="99666baf021553f1" providerId="LiveId" clId="{B610E43C-906A-42C5-8D22-23D365DD5843}" dt="2022-04-20T13:53:19.826" v="1237" actId="114"/>
        <pc:sldMkLst>
          <pc:docMk/>
          <pc:sldMk cId="3272400831" sldId="1230"/>
        </pc:sldMkLst>
        <pc:spChg chg="mod">
          <ac:chgData name="Martin Schedlbauer" userId="99666baf021553f1" providerId="LiveId" clId="{B610E43C-906A-42C5-8D22-23D365DD5843}" dt="2022-04-20T13:53:15.443" v="1236" actId="26606"/>
          <ac:spMkLst>
            <pc:docMk/>
            <pc:sldMk cId="3272400831" sldId="1230"/>
            <ac:spMk id="2" creationId="{C0FEE25D-A74E-4550-AE4A-98DB0C88A50C}"/>
          </ac:spMkLst>
        </pc:spChg>
        <pc:spChg chg="mod">
          <ac:chgData name="Martin Schedlbauer" userId="99666baf021553f1" providerId="LiveId" clId="{B610E43C-906A-42C5-8D22-23D365DD5843}" dt="2022-04-20T13:53:15.443" v="1236" actId="26606"/>
          <ac:spMkLst>
            <pc:docMk/>
            <pc:sldMk cId="3272400831" sldId="1230"/>
            <ac:spMk id="3" creationId="{BD50BD5A-77D5-4BA2-BAD6-860C28490B7A}"/>
          </ac:spMkLst>
        </pc:spChg>
        <pc:spChg chg="mod">
          <ac:chgData name="Martin Schedlbauer" userId="99666baf021553f1" providerId="LiveId" clId="{B610E43C-906A-42C5-8D22-23D365DD5843}" dt="2022-04-20T13:53:19.826" v="1237" actId="114"/>
          <ac:spMkLst>
            <pc:docMk/>
            <pc:sldMk cId="3272400831" sldId="1230"/>
            <ac:spMk id="4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3:53:15.443" v="1236" actId="26606"/>
          <ac:spMkLst>
            <pc:docMk/>
            <pc:sldMk cId="3272400831" sldId="1230"/>
            <ac:spMk id="5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3:53:15.443" v="1236" actId="26606"/>
          <ac:spMkLst>
            <pc:docMk/>
            <pc:sldMk cId="3272400831" sldId="1230"/>
            <ac:spMk id="6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3:53:15.443" v="1236" actId="26606"/>
          <ac:spMkLst>
            <pc:docMk/>
            <pc:sldMk cId="3272400831" sldId="1230"/>
            <ac:spMk id="11" creationId="{907EF6B7-1338-4443-8C46-6A318D952DFD}"/>
          </ac:spMkLst>
        </pc:spChg>
        <pc:spChg chg="add">
          <ac:chgData name="Martin Schedlbauer" userId="99666baf021553f1" providerId="LiveId" clId="{B610E43C-906A-42C5-8D22-23D365DD5843}" dt="2022-04-20T13:53:15.443" v="1236" actId="26606"/>
          <ac:spMkLst>
            <pc:docMk/>
            <pc:sldMk cId="3272400831" sldId="1230"/>
            <ac:spMk id="13" creationId="{DAAE4CDD-124C-4DCF-9584-B6033B545DD5}"/>
          </ac:spMkLst>
        </pc:spChg>
        <pc:spChg chg="add">
          <ac:chgData name="Martin Schedlbauer" userId="99666baf021553f1" providerId="LiveId" clId="{B610E43C-906A-42C5-8D22-23D365DD5843}" dt="2022-04-20T13:53:15.443" v="1236" actId="26606"/>
          <ac:spMkLst>
            <pc:docMk/>
            <pc:sldMk cId="3272400831" sldId="1230"/>
            <ac:spMk id="15" creationId="{081E4A58-353D-44AE-B2FC-2A74E2E400F7}"/>
          </ac:spMkLst>
        </pc:spChg>
      </pc:sldChg>
      <pc:sldChg chg="addSp delSp modSp mod">
        <pc:chgData name="Martin Schedlbauer" userId="99666baf021553f1" providerId="LiveId" clId="{B610E43C-906A-42C5-8D22-23D365DD5843}" dt="2022-04-20T13:59:25.588" v="1336" actId="14100"/>
        <pc:sldMkLst>
          <pc:docMk/>
          <pc:sldMk cId="4228911844" sldId="1231"/>
        </pc:sldMkLst>
        <pc:spChg chg="mod">
          <ac:chgData name="Martin Schedlbauer" userId="99666baf021553f1" providerId="LiveId" clId="{B610E43C-906A-42C5-8D22-23D365DD5843}" dt="2022-04-20T13:56:55.797" v="1322" actId="20577"/>
          <ac:spMkLst>
            <pc:docMk/>
            <pc:sldMk cId="4228911844" sldId="1231"/>
            <ac:spMk id="5" creationId="{00000000-0000-0000-0000-000000000000}"/>
          </ac:spMkLst>
        </pc:spChg>
        <pc:spChg chg="add mod">
          <ac:chgData name="Martin Schedlbauer" userId="99666baf021553f1" providerId="LiveId" clId="{B610E43C-906A-42C5-8D22-23D365DD5843}" dt="2022-04-20T13:59:25.588" v="1336" actId="14100"/>
          <ac:spMkLst>
            <pc:docMk/>
            <pc:sldMk cId="4228911844" sldId="1231"/>
            <ac:spMk id="6" creationId="{00000000-0000-0000-0000-000000000000}"/>
          </ac:spMkLst>
        </pc:spChg>
        <pc:graphicFrameChg chg="del mod replId">
          <ac:chgData name="Martin Schedlbauer" userId="99666baf021553f1" providerId="LiveId" clId="{B610E43C-906A-42C5-8D22-23D365DD5843}" dt="2022-04-20T13:54:43.616" v="1278"/>
          <ac:graphicFrameMkLst>
            <pc:docMk/>
            <pc:sldMk cId="4228911844" sldId="1231"/>
            <ac:graphicFrameMk id="3" creationId="{00000000-0000-0000-0000-000000000000}"/>
          </ac:graphicFrameMkLst>
        </pc:graphicFrameChg>
      </pc:sldChg>
      <pc:sldChg chg="addSp modSp mod">
        <pc:chgData name="Martin Schedlbauer" userId="99666baf021553f1" providerId="LiveId" clId="{B610E43C-906A-42C5-8D22-23D365DD5843}" dt="2022-04-20T14:03:16.617" v="1441" actId="14100"/>
        <pc:sldMkLst>
          <pc:docMk/>
          <pc:sldMk cId="1975380166" sldId="1234"/>
        </pc:sldMkLst>
        <pc:spChg chg="mod">
          <ac:chgData name="Martin Schedlbauer" userId="99666baf021553f1" providerId="LiveId" clId="{B610E43C-906A-42C5-8D22-23D365DD5843}" dt="2022-04-20T14:00:04.731" v="1349" actId="114"/>
          <ac:spMkLst>
            <pc:docMk/>
            <pc:sldMk cId="1975380166" sldId="1234"/>
            <ac:spMk id="4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4:02:37.688" v="1440" actId="20577"/>
          <ac:spMkLst>
            <pc:docMk/>
            <pc:sldMk cId="1975380166" sldId="1234"/>
            <ac:spMk id="5" creationId="{00000000-0000-0000-0000-000000000000}"/>
          </ac:spMkLst>
        </pc:spChg>
        <pc:spChg chg="add mod">
          <ac:chgData name="Martin Schedlbauer" userId="99666baf021553f1" providerId="LiveId" clId="{B610E43C-906A-42C5-8D22-23D365DD5843}" dt="2022-04-20T14:03:16.617" v="1441" actId="14100"/>
          <ac:spMkLst>
            <pc:docMk/>
            <pc:sldMk cId="1975380166" sldId="1234"/>
            <ac:spMk id="7" creationId="{EFCEE6BD-EBAE-4960-A7EF-A5AE88131579}"/>
          </ac:spMkLst>
        </pc:spChg>
      </pc:sldChg>
      <pc:sldChg chg="addSp modSp mod">
        <pc:chgData name="Martin Schedlbauer" userId="99666baf021553f1" providerId="LiveId" clId="{B610E43C-906A-42C5-8D22-23D365DD5843}" dt="2022-04-20T14:04:44.537" v="1510" actId="20577"/>
        <pc:sldMkLst>
          <pc:docMk/>
          <pc:sldMk cId="3109697879" sldId="1236"/>
        </pc:sldMkLst>
        <pc:spChg chg="mod">
          <ac:chgData name="Martin Schedlbauer" userId="99666baf021553f1" providerId="LiveId" clId="{B610E43C-906A-42C5-8D22-23D365DD5843}" dt="2022-04-20T14:04:44.537" v="1510" actId="20577"/>
          <ac:spMkLst>
            <pc:docMk/>
            <pc:sldMk cId="3109697879" sldId="1236"/>
            <ac:spMk id="5" creationId="{00000000-0000-0000-0000-000000000000}"/>
          </ac:spMkLst>
        </pc:spChg>
        <pc:spChg chg="add mod">
          <ac:chgData name="Martin Schedlbauer" userId="99666baf021553f1" providerId="LiveId" clId="{B610E43C-906A-42C5-8D22-23D365DD5843}" dt="2022-04-20T14:03:53.937" v="1450" actId="20577"/>
          <ac:spMkLst>
            <pc:docMk/>
            <pc:sldMk cId="3109697879" sldId="1236"/>
            <ac:spMk id="7" creationId="{8A38B145-2905-4707-816B-C8142EEA936C}"/>
          </ac:spMkLst>
        </pc:spChg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60938156" sldId="125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665669435" sldId="1254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206528408" sldId="1255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316811916" sldId="125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658461841" sldId="1259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4072290266" sldId="126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859141889" sldId="126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68873694" sldId="1262"/>
        </pc:sldMkLst>
      </pc:sldChg>
      <pc:sldChg chg="del">
        <pc:chgData name="Martin Schedlbauer" userId="99666baf021553f1" providerId="LiveId" clId="{B610E43C-906A-42C5-8D22-23D365DD5843}" dt="2022-04-20T11:49:17.078" v="309" actId="47"/>
        <pc:sldMkLst>
          <pc:docMk/>
          <pc:sldMk cId="2848677659" sldId="1273"/>
        </pc:sldMkLst>
      </pc:sldChg>
      <pc:sldChg chg="addSp modSp del mod setBg">
        <pc:chgData name="Martin Schedlbauer" userId="99666baf021553f1" providerId="LiveId" clId="{B610E43C-906A-42C5-8D22-23D365DD5843}" dt="2022-04-20T13:42:34.580" v="322" actId="2696"/>
        <pc:sldMkLst>
          <pc:docMk/>
          <pc:sldMk cId="2491196012" sldId="1274"/>
        </pc:sldMkLst>
        <pc:spChg chg="mod ord">
          <ac:chgData name="Martin Schedlbauer" userId="99666baf021553f1" providerId="LiveId" clId="{B610E43C-906A-42C5-8D22-23D365DD5843}" dt="2022-04-20T11:49:46.279" v="311" actId="26606"/>
          <ac:spMkLst>
            <pc:docMk/>
            <pc:sldMk cId="2491196012" sldId="1274"/>
            <ac:spMk id="2" creationId="{8BA50796-06B8-43D0-B6E4-BBDDCDB1D8DE}"/>
          </ac:spMkLst>
        </pc:spChg>
        <pc:spChg chg="mod">
          <ac:chgData name="Martin Schedlbauer" userId="99666baf021553f1" providerId="LiveId" clId="{B610E43C-906A-42C5-8D22-23D365DD5843}" dt="2022-04-20T11:49:46.279" v="311" actId="26606"/>
          <ac:spMkLst>
            <pc:docMk/>
            <pc:sldMk cId="2491196012" sldId="1274"/>
            <ac:spMk id="3" creationId="{DB6EA9EB-5D12-4C8D-A217-7E26F907DDEF}"/>
          </ac:spMkLst>
        </pc:spChg>
        <pc:spChg chg="mod">
          <ac:chgData name="Martin Schedlbauer" userId="99666baf021553f1" providerId="LiveId" clId="{B610E43C-906A-42C5-8D22-23D365DD5843}" dt="2022-04-20T11:49:46.279" v="311" actId="26606"/>
          <ac:spMkLst>
            <pc:docMk/>
            <pc:sldMk cId="2491196012" sldId="1274"/>
            <ac:spMk id="4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9:46.279" v="311" actId="26606"/>
          <ac:spMkLst>
            <pc:docMk/>
            <pc:sldMk cId="2491196012" sldId="1274"/>
            <ac:spMk id="5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9:46.279" v="311" actId="26606"/>
          <ac:spMkLst>
            <pc:docMk/>
            <pc:sldMk cId="2491196012" sldId="1274"/>
            <ac:spMk id="6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49:46.279" v="311" actId="26606"/>
          <ac:spMkLst>
            <pc:docMk/>
            <pc:sldMk cId="2491196012" sldId="1274"/>
            <ac:spMk id="11" creationId="{A4FB2F3E-259B-4650-B258-F09745BAA841}"/>
          </ac:spMkLst>
        </pc:spChg>
        <pc:spChg chg="add">
          <ac:chgData name="Martin Schedlbauer" userId="99666baf021553f1" providerId="LiveId" clId="{B610E43C-906A-42C5-8D22-23D365DD5843}" dt="2022-04-20T11:49:46.279" v="311" actId="26606"/>
          <ac:spMkLst>
            <pc:docMk/>
            <pc:sldMk cId="2491196012" sldId="1274"/>
            <ac:spMk id="13" creationId="{83CB2632-0822-4E49-A707-FA1B8A4D0173}"/>
          </ac:spMkLst>
        </pc:spChg>
        <pc:grpChg chg="add">
          <ac:chgData name="Martin Schedlbauer" userId="99666baf021553f1" providerId="LiveId" clId="{B610E43C-906A-42C5-8D22-23D365DD5843}" dt="2022-04-20T11:49:46.279" v="311" actId="26606"/>
          <ac:grpSpMkLst>
            <pc:docMk/>
            <pc:sldMk cId="2491196012" sldId="1274"/>
            <ac:grpSpMk id="15" creationId="{DFDB61A8-F412-4C20-81C0-5B3ED6E43329}"/>
          </ac:grpSpMkLst>
        </pc:grpChg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380042773" sldId="127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174476380" sldId="128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999646123" sldId="128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008513085" sldId="1282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167149388" sldId="128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809031284" sldId="1288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4225512263" sldId="129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104366184" sldId="1294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608821496" sldId="1295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816998122" sldId="129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677330430" sldId="1297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818693255" sldId="1298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553126150" sldId="1299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537838375" sldId="130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008538282" sldId="1302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4162095146" sldId="130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474314262" sldId="1307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330150954" sldId="1308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4251358793" sldId="1309"/>
        </pc:sldMkLst>
      </pc:sldChg>
      <pc:sldChg chg="addSp delSp modSp mod">
        <pc:chgData name="Martin Schedlbauer" userId="99666baf021553f1" providerId="LiveId" clId="{B610E43C-906A-42C5-8D22-23D365DD5843}" dt="2022-04-20T11:41:59.536" v="94" actId="403"/>
        <pc:sldMkLst>
          <pc:docMk/>
          <pc:sldMk cId="3769076329" sldId="1312"/>
        </pc:sldMkLst>
        <pc:spChg chg="del mod">
          <ac:chgData name="Martin Schedlbauer" userId="99666baf021553f1" providerId="LiveId" clId="{B610E43C-906A-42C5-8D22-23D365DD5843}" dt="2022-04-20T11:40:36.597" v="2" actId="478"/>
          <ac:spMkLst>
            <pc:docMk/>
            <pc:sldMk cId="3769076329" sldId="1312"/>
            <ac:spMk id="2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1:59.536" v="94" actId="403"/>
          <ac:spMkLst>
            <pc:docMk/>
            <pc:sldMk cId="3769076329" sldId="1312"/>
            <ac:spMk id="3" creationId="{00000000-0000-0000-0000-000000000000}"/>
          </ac:spMkLst>
        </pc:spChg>
        <pc:spChg chg="add mod">
          <ac:chgData name="Martin Schedlbauer" userId="99666baf021553f1" providerId="LiveId" clId="{B610E43C-906A-42C5-8D22-23D365DD5843}" dt="2022-04-20T11:41:54.225" v="92" actId="1076"/>
          <ac:spMkLst>
            <pc:docMk/>
            <pc:sldMk cId="3769076329" sldId="1312"/>
            <ac:spMk id="6" creationId="{3CE626D9-94DE-456A-88CA-25DC0B371546}"/>
          </ac:spMkLst>
        </pc:spChg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70099609" sldId="131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62906803" sldId="1314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462652814" sldId="1315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551344941" sldId="131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468571357" sldId="1317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59697728" sldId="1318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291268814" sldId="1319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099071587" sldId="132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867772023" sldId="132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4184760284" sldId="1322"/>
        </pc:sldMkLst>
      </pc:sldChg>
      <pc:sldChg chg="addSp modSp mod setBg setClrOvrMap">
        <pc:chgData name="Martin Schedlbauer" userId="99666baf021553f1" providerId="LiveId" clId="{B610E43C-906A-42C5-8D22-23D365DD5843}" dt="2022-04-20T11:45:06.735" v="202" actId="20577"/>
        <pc:sldMkLst>
          <pc:docMk/>
          <pc:sldMk cId="3446177950" sldId="1323"/>
        </pc:sldMkLst>
        <pc:spChg chg="mod">
          <ac:chgData name="Martin Schedlbauer" userId="99666baf021553f1" providerId="LiveId" clId="{B610E43C-906A-42C5-8D22-23D365DD5843}" dt="2022-04-20T11:44:55.307" v="174" actId="26606"/>
          <ac:spMkLst>
            <pc:docMk/>
            <pc:sldMk cId="3446177950" sldId="1323"/>
            <ac:spMk id="3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5:06.735" v="202" actId="20577"/>
          <ac:spMkLst>
            <pc:docMk/>
            <pc:sldMk cId="3446177950" sldId="1323"/>
            <ac:spMk id="5" creationId="{00000000-0000-0000-0000-000000000000}"/>
          </ac:spMkLst>
        </pc:spChg>
        <pc:spChg chg="add">
          <ac:chgData name="Martin Schedlbauer" userId="99666baf021553f1" providerId="LiveId" clId="{B610E43C-906A-42C5-8D22-23D365DD5843}" dt="2022-04-20T11:44:55.307" v="174" actId="26606"/>
          <ac:spMkLst>
            <pc:docMk/>
            <pc:sldMk cId="3446177950" sldId="1323"/>
            <ac:spMk id="11" creationId="{71B2258F-86CA-4D4D-8270-BC05FCDEBFB3}"/>
          </ac:spMkLst>
        </pc:spChg>
        <pc:picChg chg="add">
          <ac:chgData name="Martin Schedlbauer" userId="99666baf021553f1" providerId="LiveId" clId="{B610E43C-906A-42C5-8D22-23D365DD5843}" dt="2022-04-20T11:44:55.307" v="174" actId="26606"/>
          <ac:picMkLst>
            <pc:docMk/>
            <pc:sldMk cId="3446177950" sldId="1323"/>
            <ac:picMk id="7" creationId="{6AB91D66-BB48-1543-3A4C-0177B2505C68}"/>
          </ac:picMkLst>
        </pc:picChg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406852139" sldId="1324"/>
        </pc:sldMkLst>
      </pc:sldChg>
      <pc:sldChg chg="addSp delSp modSp add mod setBg setClrOvrMap">
        <pc:chgData name="Martin Schedlbauer" userId="99666baf021553f1" providerId="LiveId" clId="{B610E43C-906A-42C5-8D22-23D365DD5843}" dt="2022-04-20T13:42:26.543" v="321" actId="20577"/>
        <pc:sldMkLst>
          <pc:docMk/>
          <pc:sldMk cId="4127424412" sldId="1324"/>
        </pc:sldMkLst>
        <pc:spChg chg="mod">
          <ac:chgData name="Martin Schedlbauer" userId="99666baf021553f1" providerId="LiveId" clId="{B610E43C-906A-42C5-8D22-23D365DD5843}" dt="2022-04-20T13:42:26.543" v="321" actId="20577"/>
          <ac:spMkLst>
            <pc:docMk/>
            <pc:sldMk cId="4127424412" sldId="1324"/>
            <ac:spMk id="3" creationId="{00000000-0000-0000-0000-000000000000}"/>
          </ac:spMkLst>
        </pc:spChg>
        <pc:spChg chg="mod">
          <ac:chgData name="Martin Schedlbauer" userId="99666baf021553f1" providerId="LiveId" clId="{B610E43C-906A-42C5-8D22-23D365DD5843}" dt="2022-04-20T11:49:28.074" v="310" actId="26606"/>
          <ac:spMkLst>
            <pc:docMk/>
            <pc:sldMk cId="4127424412" sldId="1324"/>
            <ac:spMk id="5" creationId="{00000000-0000-0000-0000-000000000000}"/>
          </ac:spMkLst>
        </pc:spChg>
        <pc:spChg chg="del">
          <ac:chgData name="Martin Schedlbauer" userId="99666baf021553f1" providerId="LiveId" clId="{B610E43C-906A-42C5-8D22-23D365DD5843}" dt="2022-04-20T11:49:28.074" v="310" actId="26606"/>
          <ac:spMkLst>
            <pc:docMk/>
            <pc:sldMk cId="4127424412" sldId="1324"/>
            <ac:spMk id="10" creationId="{9A3F5928-D955-456A-97B5-AA390B8CE9D5}"/>
          </ac:spMkLst>
        </pc:spChg>
        <pc:spChg chg="del">
          <ac:chgData name="Martin Schedlbauer" userId="99666baf021553f1" providerId="LiveId" clId="{B610E43C-906A-42C5-8D22-23D365DD5843}" dt="2022-04-20T11:49:28.074" v="310" actId="26606"/>
          <ac:spMkLst>
            <pc:docMk/>
            <pc:sldMk cId="4127424412" sldId="1324"/>
            <ac:spMk id="14" creationId="{C5CB530E-515E-412C-9DF1-5F8FFBD6F383}"/>
          </ac:spMkLst>
        </pc:spChg>
        <pc:spChg chg="del">
          <ac:chgData name="Martin Schedlbauer" userId="99666baf021553f1" providerId="LiveId" clId="{B610E43C-906A-42C5-8D22-23D365DD5843}" dt="2022-04-20T11:49:28.074" v="310" actId="26606"/>
          <ac:spMkLst>
            <pc:docMk/>
            <pc:sldMk cId="4127424412" sldId="1324"/>
            <ac:spMk id="16" creationId="{712D4376-A578-4FF1-94FC-245E7A6A489F}"/>
          </ac:spMkLst>
        </pc:spChg>
        <pc:spChg chg="del">
          <ac:chgData name="Martin Schedlbauer" userId="99666baf021553f1" providerId="LiveId" clId="{B610E43C-906A-42C5-8D22-23D365DD5843}" dt="2022-04-20T11:49:28.074" v="310" actId="26606"/>
          <ac:spMkLst>
            <pc:docMk/>
            <pc:sldMk cId="4127424412" sldId="1324"/>
            <ac:spMk id="18" creationId="{AEA7509D-F04F-40CB-A0B3-EEF16499CC9F}"/>
          </ac:spMkLst>
        </pc:spChg>
        <pc:spChg chg="add">
          <ac:chgData name="Martin Schedlbauer" userId="99666baf021553f1" providerId="LiveId" clId="{B610E43C-906A-42C5-8D22-23D365DD5843}" dt="2022-04-20T11:49:28.074" v="310" actId="26606"/>
          <ac:spMkLst>
            <pc:docMk/>
            <pc:sldMk cId="4127424412" sldId="1324"/>
            <ac:spMk id="23" creationId="{A4FB2F3E-259B-4650-B258-F09745BAA841}"/>
          </ac:spMkLst>
        </pc:spChg>
        <pc:spChg chg="add">
          <ac:chgData name="Martin Schedlbauer" userId="99666baf021553f1" providerId="LiveId" clId="{B610E43C-906A-42C5-8D22-23D365DD5843}" dt="2022-04-20T11:49:28.074" v="310" actId="26606"/>
          <ac:spMkLst>
            <pc:docMk/>
            <pc:sldMk cId="4127424412" sldId="1324"/>
            <ac:spMk id="46" creationId="{83CB2632-0822-4E49-A707-FA1B8A4D0173}"/>
          </ac:spMkLst>
        </pc:spChg>
        <pc:grpChg chg="add">
          <ac:chgData name="Martin Schedlbauer" userId="99666baf021553f1" providerId="LiveId" clId="{B610E43C-906A-42C5-8D22-23D365DD5843}" dt="2022-04-20T11:49:28.074" v="310" actId="26606"/>
          <ac:grpSpMkLst>
            <pc:docMk/>
            <pc:sldMk cId="4127424412" sldId="1324"/>
            <ac:grpSpMk id="25" creationId="{084C5BAC-71DF-48C0-AB51-699516D3BE58}"/>
          </ac:grpSpMkLst>
        </pc:grpChg>
        <pc:cxnChg chg="del">
          <ac:chgData name="Martin Schedlbauer" userId="99666baf021553f1" providerId="LiveId" clId="{B610E43C-906A-42C5-8D22-23D365DD5843}" dt="2022-04-20T11:49:28.074" v="310" actId="26606"/>
          <ac:cxnSpMkLst>
            <pc:docMk/>
            <pc:sldMk cId="4127424412" sldId="1324"/>
            <ac:cxnSpMk id="12" creationId="{56020367-4FD5-4596-8E10-C5F095CD8DBF}"/>
          </ac:cxnSpMkLst>
        </pc:cxnChg>
      </pc:sldChg>
      <pc:sldChg chg="addSp delSp modSp new mod setBg">
        <pc:chgData name="Martin Schedlbauer" userId="99666baf021553f1" providerId="LiveId" clId="{B610E43C-906A-42C5-8D22-23D365DD5843}" dt="2022-04-20T13:52:43.221" v="1235" actId="27107"/>
        <pc:sldMkLst>
          <pc:docMk/>
          <pc:sldMk cId="1041962962" sldId="1325"/>
        </pc:sldMkLst>
        <pc:spChg chg="mo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2" creationId="{DABDF1D6-0F1E-4AC7-9D8F-AAC0D7253523}"/>
          </ac:spMkLst>
        </pc:spChg>
        <pc:spChg chg="del mo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3" creationId="{5BCA4924-93B2-4437-87A0-C5025C7C3AD3}"/>
          </ac:spMkLst>
        </pc:spChg>
        <pc:spChg chg="mo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4" creationId="{2328E55A-CC81-4E5C-A064-7A86984352C0}"/>
          </ac:spMkLst>
        </pc:spChg>
        <pc:spChg chg="mo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5" creationId="{44B3C6F0-69F1-442A-8891-940FBCEB4044}"/>
          </ac:spMkLst>
        </pc:spChg>
        <pc:spChg chg="mo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6" creationId="{984972BF-1E1F-4F71-AFEF-B1EED529B375}"/>
          </ac:spMkLst>
        </pc:spChg>
        <pc:spChg chg="ad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12" creationId="{53B021B3-DE93-4AB7-8A18-CF5F1CED88B8}"/>
          </ac:spMkLst>
        </pc:spChg>
        <pc:spChg chg="ad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14" creationId="{52D502E5-F6B4-4D58-B4AE-FC466FF15EE8}"/>
          </ac:spMkLst>
        </pc:spChg>
        <pc:spChg chg="add">
          <ac:chgData name="Martin Schedlbauer" userId="99666baf021553f1" providerId="LiveId" clId="{B610E43C-906A-42C5-8D22-23D365DD5843}" dt="2022-04-20T13:52:33.799" v="1234" actId="26606"/>
          <ac:spMkLst>
            <pc:docMk/>
            <pc:sldMk cId="1041962962" sldId="1325"/>
            <ac:spMk id="16" creationId="{9DECDBF4-02B6-4BB4-B65B-B8107AD6A9E8}"/>
          </ac:spMkLst>
        </pc:spChg>
        <pc:graphicFrameChg chg="add modGraphic">
          <ac:chgData name="Martin Schedlbauer" userId="99666baf021553f1" providerId="LiveId" clId="{B610E43C-906A-42C5-8D22-23D365DD5843}" dt="2022-04-20T13:52:43.221" v="1235" actId="27107"/>
          <ac:graphicFrameMkLst>
            <pc:docMk/>
            <pc:sldMk cId="1041962962" sldId="1325"/>
            <ac:graphicFrameMk id="8" creationId="{63F4EBC1-3A00-8536-CD02-4E2CAC59A6DF}"/>
          </ac:graphicFrameMkLst>
        </pc:graphicFrameChg>
      </pc:sldChg>
      <pc:sldChg chg="del">
        <pc:chgData name="Martin Schedlbauer" userId="99666baf021553f1" providerId="LiveId" clId="{B610E43C-906A-42C5-8D22-23D365DD5843}" dt="2022-04-20T11:45:30.564" v="204" actId="2696"/>
        <pc:sldMkLst>
          <pc:docMk/>
          <pc:sldMk cId="2881699803" sldId="1325"/>
        </pc:sldMkLst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1357836857" sldId="1326"/>
        </pc:sldMkLst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2289974784" sldId="1327"/>
        </pc:sldMkLst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637485726" sldId="1328"/>
        </pc:sldMkLst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1277420762" sldId="1329"/>
        </pc:sldMkLst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3004270406" sldId="1330"/>
        </pc:sldMkLst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49525912" sldId="1331"/>
        </pc:sldMkLst>
      </pc:sldChg>
      <pc:sldChg chg="del">
        <pc:chgData name="Martin Schedlbauer" userId="99666baf021553f1" providerId="LiveId" clId="{B610E43C-906A-42C5-8D22-23D365DD5843}" dt="2022-04-20T11:45:22.173" v="203" actId="2696"/>
        <pc:sldMkLst>
          <pc:docMk/>
          <pc:sldMk cId="3291435746" sldId="1332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630344324" sldId="133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256237808" sldId="1338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4229382029" sldId="1339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120590793" sldId="1340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886323042" sldId="1341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2727399517" sldId="1342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170691000" sldId="1343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004249827" sldId="1344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3202259401" sldId="1345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682151066" sldId="1346"/>
        </pc:sldMkLst>
      </pc:sldChg>
      <pc:sldChg chg="del">
        <pc:chgData name="Martin Schedlbauer" userId="99666baf021553f1" providerId="LiveId" clId="{B610E43C-906A-42C5-8D22-23D365DD5843}" dt="2022-04-20T11:42:51.503" v="99" actId="47"/>
        <pc:sldMkLst>
          <pc:docMk/>
          <pc:sldMk cId="954780275" sldId="1347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20F6EA-C9EA-4357-845D-7CE4CA9C4C5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4D06661-2CE5-4284-B367-464903242565}">
      <dgm:prSet/>
      <dgm:spPr/>
      <dgm:t>
        <a:bodyPr/>
        <a:lstStyle/>
        <a:p>
          <a:r>
            <a:rPr lang="en-US" dirty="0"/>
            <a:t>Notice how it was relatively easy to estimate the average number of people in the restaurant using just two fairly easy to acquire metrics.</a:t>
          </a:r>
        </a:p>
      </dgm:t>
    </dgm:pt>
    <dgm:pt modelId="{75C6EE35-63E0-4AEE-8E31-BFC3569927E4}" type="parTrans" cxnId="{7278EB3C-851F-41BB-A91C-F1C99D3CF8B5}">
      <dgm:prSet/>
      <dgm:spPr/>
      <dgm:t>
        <a:bodyPr/>
        <a:lstStyle/>
        <a:p>
          <a:endParaRPr lang="en-US"/>
        </a:p>
      </dgm:t>
    </dgm:pt>
    <dgm:pt modelId="{8B07AB18-DC07-4E29-92C3-26E20A455D0D}" type="sibTrans" cxnId="{7278EB3C-851F-41BB-A91C-F1C99D3CF8B5}">
      <dgm:prSet/>
      <dgm:spPr/>
      <dgm:t>
        <a:bodyPr/>
        <a:lstStyle/>
        <a:p>
          <a:endParaRPr lang="en-US"/>
        </a:p>
      </dgm:t>
    </dgm:pt>
    <dgm:pt modelId="{2E4E0C27-9F63-4812-876C-6C5BE586CAEB}">
      <dgm:prSet/>
      <dgm:spPr/>
      <dgm:t>
        <a:bodyPr/>
        <a:lstStyle/>
        <a:p>
          <a:r>
            <a:rPr lang="en-US" dirty="0"/>
            <a:t>The result can be used to plan the size of the restaurant, the required number of tables, and staff.</a:t>
          </a:r>
        </a:p>
      </dgm:t>
    </dgm:pt>
    <dgm:pt modelId="{38E25EFD-2B08-4F1B-BC8B-56C545634E87}" type="parTrans" cxnId="{4CE1C40D-89C7-448F-84B2-DF41769CDD99}">
      <dgm:prSet/>
      <dgm:spPr/>
      <dgm:t>
        <a:bodyPr/>
        <a:lstStyle/>
        <a:p>
          <a:endParaRPr lang="en-US"/>
        </a:p>
      </dgm:t>
    </dgm:pt>
    <dgm:pt modelId="{346B0601-D817-4627-82AE-DB3F99490EA1}" type="sibTrans" cxnId="{4CE1C40D-89C7-448F-84B2-DF41769CDD99}">
      <dgm:prSet/>
      <dgm:spPr/>
      <dgm:t>
        <a:bodyPr/>
        <a:lstStyle/>
        <a:p>
          <a:endParaRPr lang="en-US"/>
        </a:p>
      </dgm:t>
    </dgm:pt>
    <dgm:pt modelId="{5B97F4D1-DE4E-4998-B728-28D2451D6BF8}">
      <dgm:prSet/>
      <dgm:spPr/>
      <dgm:t>
        <a:bodyPr/>
        <a:lstStyle/>
        <a:p>
          <a:r>
            <a:rPr lang="en-US" dirty="0"/>
            <a:t>It can also help determine if a marketing campaign is warranted because the restaurant has empty tables on average.</a:t>
          </a:r>
        </a:p>
      </dgm:t>
    </dgm:pt>
    <dgm:pt modelId="{34F95BC6-4FFA-40CD-B189-B4C562A8B802}" type="parTrans" cxnId="{293E5E7C-5DAC-43CE-9EBF-B19C09F32769}">
      <dgm:prSet/>
      <dgm:spPr/>
      <dgm:t>
        <a:bodyPr/>
        <a:lstStyle/>
        <a:p>
          <a:endParaRPr lang="en-US"/>
        </a:p>
      </dgm:t>
    </dgm:pt>
    <dgm:pt modelId="{47772D6F-6B79-4B27-9572-86C91A381346}" type="sibTrans" cxnId="{293E5E7C-5DAC-43CE-9EBF-B19C09F32769}">
      <dgm:prSet/>
      <dgm:spPr/>
      <dgm:t>
        <a:bodyPr/>
        <a:lstStyle/>
        <a:p>
          <a:endParaRPr lang="en-US"/>
        </a:p>
      </dgm:t>
    </dgm:pt>
    <dgm:pt modelId="{BD6926EF-D13F-43FD-99A2-A281062E33D9}">
      <dgm:prSet/>
      <dgm:spPr/>
      <dgm:t>
        <a:bodyPr/>
        <a:lstStyle/>
        <a:p>
          <a:r>
            <a:rPr lang="en-US" dirty="0"/>
            <a:t>Note that the results are “on average” and may not describe any particular point in time.</a:t>
          </a:r>
        </a:p>
      </dgm:t>
    </dgm:pt>
    <dgm:pt modelId="{78AFB4A1-3275-4FAE-99AF-A085EDE129F4}" type="parTrans" cxnId="{76119DB7-A0E5-45D3-9CA2-64D8FB12C159}">
      <dgm:prSet/>
      <dgm:spPr/>
      <dgm:t>
        <a:bodyPr/>
        <a:lstStyle/>
        <a:p>
          <a:endParaRPr lang="en-US"/>
        </a:p>
      </dgm:t>
    </dgm:pt>
    <dgm:pt modelId="{6FF7CB55-6657-49B3-87CD-62BA97FDCC02}" type="sibTrans" cxnId="{76119DB7-A0E5-45D3-9CA2-64D8FB12C159}">
      <dgm:prSet/>
      <dgm:spPr/>
      <dgm:t>
        <a:bodyPr/>
        <a:lstStyle/>
        <a:p>
          <a:endParaRPr lang="en-US"/>
        </a:p>
      </dgm:t>
    </dgm:pt>
    <dgm:pt modelId="{FFD6FDCB-AE5F-4DA3-8C2D-2AD192985084}" type="pres">
      <dgm:prSet presAssocID="{8C20F6EA-C9EA-4357-845D-7CE4CA9C4C59}" presName="root" presStyleCnt="0">
        <dgm:presLayoutVars>
          <dgm:dir/>
          <dgm:resizeHandles val="exact"/>
        </dgm:presLayoutVars>
      </dgm:prSet>
      <dgm:spPr/>
    </dgm:pt>
    <dgm:pt modelId="{C8716A6F-83F6-4813-BCAC-7DB6ABAF923D}" type="pres">
      <dgm:prSet presAssocID="{74D06661-2CE5-4284-B367-464903242565}" presName="compNode" presStyleCnt="0"/>
      <dgm:spPr/>
    </dgm:pt>
    <dgm:pt modelId="{18EBD41D-989D-45B9-96D4-539EEA4662E0}" type="pres">
      <dgm:prSet presAssocID="{74D06661-2CE5-4284-B367-464903242565}" presName="bgRect" presStyleLbl="bgShp" presStyleIdx="0" presStyleCnt="4"/>
      <dgm:spPr/>
    </dgm:pt>
    <dgm:pt modelId="{DA3A03C9-85BD-40AA-AB58-DC0BE79018E4}" type="pres">
      <dgm:prSet presAssocID="{74D06661-2CE5-4284-B367-46490324256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iter"/>
        </a:ext>
      </dgm:extLst>
    </dgm:pt>
    <dgm:pt modelId="{F09FFFAB-C14D-4917-8F8B-B3AAF6A45E52}" type="pres">
      <dgm:prSet presAssocID="{74D06661-2CE5-4284-B367-464903242565}" presName="spaceRect" presStyleCnt="0"/>
      <dgm:spPr/>
    </dgm:pt>
    <dgm:pt modelId="{B562693D-4C68-4662-AC44-9FBC2ECF7A52}" type="pres">
      <dgm:prSet presAssocID="{74D06661-2CE5-4284-B367-464903242565}" presName="parTx" presStyleLbl="revTx" presStyleIdx="0" presStyleCnt="4">
        <dgm:presLayoutVars>
          <dgm:chMax val="0"/>
          <dgm:chPref val="0"/>
        </dgm:presLayoutVars>
      </dgm:prSet>
      <dgm:spPr/>
    </dgm:pt>
    <dgm:pt modelId="{C2D9BEDF-509A-45F9-9868-B36A2DCD2816}" type="pres">
      <dgm:prSet presAssocID="{8B07AB18-DC07-4E29-92C3-26E20A455D0D}" presName="sibTrans" presStyleCnt="0"/>
      <dgm:spPr/>
    </dgm:pt>
    <dgm:pt modelId="{282B75EB-0BF1-4D31-9562-9C36695B0E79}" type="pres">
      <dgm:prSet presAssocID="{2E4E0C27-9F63-4812-876C-6C5BE586CAEB}" presName="compNode" presStyleCnt="0"/>
      <dgm:spPr/>
    </dgm:pt>
    <dgm:pt modelId="{863F215C-C40C-443C-9E1F-30E04C3FF2DE}" type="pres">
      <dgm:prSet presAssocID="{2E4E0C27-9F63-4812-876C-6C5BE586CAEB}" presName="bgRect" presStyleLbl="bgShp" presStyleIdx="1" presStyleCnt="4"/>
      <dgm:spPr/>
    </dgm:pt>
    <dgm:pt modelId="{CC6D008A-2185-4770-994B-03B753FB5488}" type="pres">
      <dgm:prSet presAssocID="{2E4E0C27-9F63-4812-876C-6C5BE586CAE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vered plate"/>
        </a:ext>
      </dgm:extLst>
    </dgm:pt>
    <dgm:pt modelId="{DF600BB3-D146-4051-8BC1-8F21BF6991A7}" type="pres">
      <dgm:prSet presAssocID="{2E4E0C27-9F63-4812-876C-6C5BE586CAEB}" presName="spaceRect" presStyleCnt="0"/>
      <dgm:spPr/>
    </dgm:pt>
    <dgm:pt modelId="{4D881B51-5126-429E-AB36-0646C35B9A5C}" type="pres">
      <dgm:prSet presAssocID="{2E4E0C27-9F63-4812-876C-6C5BE586CAEB}" presName="parTx" presStyleLbl="revTx" presStyleIdx="1" presStyleCnt="4">
        <dgm:presLayoutVars>
          <dgm:chMax val="0"/>
          <dgm:chPref val="0"/>
        </dgm:presLayoutVars>
      </dgm:prSet>
      <dgm:spPr/>
    </dgm:pt>
    <dgm:pt modelId="{4C344AE6-F485-4FB8-A998-22AB8BA4EED1}" type="pres">
      <dgm:prSet presAssocID="{346B0601-D817-4627-82AE-DB3F99490EA1}" presName="sibTrans" presStyleCnt="0"/>
      <dgm:spPr/>
    </dgm:pt>
    <dgm:pt modelId="{A969FEF9-0859-4962-9F3A-38965FA5B8EC}" type="pres">
      <dgm:prSet presAssocID="{5B97F4D1-DE4E-4998-B728-28D2451D6BF8}" presName="compNode" presStyleCnt="0"/>
      <dgm:spPr/>
    </dgm:pt>
    <dgm:pt modelId="{1C1EC2A9-026A-4799-B040-23FD529307DF}" type="pres">
      <dgm:prSet presAssocID="{5B97F4D1-DE4E-4998-B728-28D2451D6BF8}" presName="bgRect" presStyleLbl="bgShp" presStyleIdx="2" presStyleCnt="4"/>
      <dgm:spPr/>
    </dgm:pt>
    <dgm:pt modelId="{D1BA60FF-825E-4FE2-9596-93DB81562081}" type="pres">
      <dgm:prSet presAssocID="{5B97F4D1-DE4E-4998-B728-28D2451D6BF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4C42DA91-8618-4F26-88D9-D9243A263C6E}" type="pres">
      <dgm:prSet presAssocID="{5B97F4D1-DE4E-4998-B728-28D2451D6BF8}" presName="spaceRect" presStyleCnt="0"/>
      <dgm:spPr/>
    </dgm:pt>
    <dgm:pt modelId="{5F622F0B-4AA8-4DF9-BB64-AEFC871F82DD}" type="pres">
      <dgm:prSet presAssocID="{5B97F4D1-DE4E-4998-B728-28D2451D6BF8}" presName="parTx" presStyleLbl="revTx" presStyleIdx="2" presStyleCnt="4">
        <dgm:presLayoutVars>
          <dgm:chMax val="0"/>
          <dgm:chPref val="0"/>
        </dgm:presLayoutVars>
      </dgm:prSet>
      <dgm:spPr/>
    </dgm:pt>
    <dgm:pt modelId="{8C3B019F-1369-40BF-98DF-255C09E5BB49}" type="pres">
      <dgm:prSet presAssocID="{47772D6F-6B79-4B27-9572-86C91A381346}" presName="sibTrans" presStyleCnt="0"/>
      <dgm:spPr/>
    </dgm:pt>
    <dgm:pt modelId="{FD21CC17-730C-484A-BC3E-CFE8DA652705}" type="pres">
      <dgm:prSet presAssocID="{BD6926EF-D13F-43FD-99A2-A281062E33D9}" presName="compNode" presStyleCnt="0"/>
      <dgm:spPr/>
    </dgm:pt>
    <dgm:pt modelId="{D8A526F7-95DB-42CB-8DBA-DCFDE482E19D}" type="pres">
      <dgm:prSet presAssocID="{BD6926EF-D13F-43FD-99A2-A281062E33D9}" presName="bgRect" presStyleLbl="bgShp" presStyleIdx="3" presStyleCnt="4"/>
      <dgm:spPr/>
    </dgm:pt>
    <dgm:pt modelId="{7AA1342D-F1B9-4483-ADA7-DE711291F603}" type="pres">
      <dgm:prSet presAssocID="{BD6926EF-D13F-43FD-99A2-A281062E33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D194BD5C-7DF0-4D3D-9BD5-919E84A9784B}" type="pres">
      <dgm:prSet presAssocID="{BD6926EF-D13F-43FD-99A2-A281062E33D9}" presName="spaceRect" presStyleCnt="0"/>
      <dgm:spPr/>
    </dgm:pt>
    <dgm:pt modelId="{FAFEAC45-0402-4504-BEAF-8D249B971A67}" type="pres">
      <dgm:prSet presAssocID="{BD6926EF-D13F-43FD-99A2-A281062E33D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CE1C40D-89C7-448F-84B2-DF41769CDD99}" srcId="{8C20F6EA-C9EA-4357-845D-7CE4CA9C4C59}" destId="{2E4E0C27-9F63-4812-876C-6C5BE586CAEB}" srcOrd="1" destOrd="0" parTransId="{38E25EFD-2B08-4F1B-BC8B-56C545634E87}" sibTransId="{346B0601-D817-4627-82AE-DB3F99490EA1}"/>
    <dgm:cxn modelId="{59012636-F664-46B3-928A-E6274F4EE979}" type="presOf" srcId="{74D06661-2CE5-4284-B367-464903242565}" destId="{B562693D-4C68-4662-AC44-9FBC2ECF7A52}" srcOrd="0" destOrd="0" presId="urn:microsoft.com/office/officeart/2018/2/layout/IconVerticalSolidList"/>
    <dgm:cxn modelId="{0E15E439-4795-46CD-9DB2-F2027379606D}" type="presOf" srcId="{8C20F6EA-C9EA-4357-845D-7CE4CA9C4C59}" destId="{FFD6FDCB-AE5F-4DA3-8C2D-2AD192985084}" srcOrd="0" destOrd="0" presId="urn:microsoft.com/office/officeart/2018/2/layout/IconVerticalSolidList"/>
    <dgm:cxn modelId="{7278EB3C-851F-41BB-A91C-F1C99D3CF8B5}" srcId="{8C20F6EA-C9EA-4357-845D-7CE4CA9C4C59}" destId="{74D06661-2CE5-4284-B367-464903242565}" srcOrd="0" destOrd="0" parTransId="{75C6EE35-63E0-4AEE-8E31-BFC3569927E4}" sibTransId="{8B07AB18-DC07-4E29-92C3-26E20A455D0D}"/>
    <dgm:cxn modelId="{BD6A0C47-2D90-43FB-B575-13C3AB323CFC}" type="presOf" srcId="{2E4E0C27-9F63-4812-876C-6C5BE586CAEB}" destId="{4D881B51-5126-429E-AB36-0646C35B9A5C}" srcOrd="0" destOrd="0" presId="urn:microsoft.com/office/officeart/2018/2/layout/IconVerticalSolidList"/>
    <dgm:cxn modelId="{3A313A67-AFAA-4DF7-AC81-0202AA9114AD}" type="presOf" srcId="{BD6926EF-D13F-43FD-99A2-A281062E33D9}" destId="{FAFEAC45-0402-4504-BEAF-8D249B971A67}" srcOrd="0" destOrd="0" presId="urn:microsoft.com/office/officeart/2018/2/layout/IconVerticalSolidList"/>
    <dgm:cxn modelId="{293E5E7C-5DAC-43CE-9EBF-B19C09F32769}" srcId="{8C20F6EA-C9EA-4357-845D-7CE4CA9C4C59}" destId="{5B97F4D1-DE4E-4998-B728-28D2451D6BF8}" srcOrd="2" destOrd="0" parTransId="{34F95BC6-4FFA-40CD-B189-B4C562A8B802}" sibTransId="{47772D6F-6B79-4B27-9572-86C91A381346}"/>
    <dgm:cxn modelId="{76119DB7-A0E5-45D3-9CA2-64D8FB12C159}" srcId="{8C20F6EA-C9EA-4357-845D-7CE4CA9C4C59}" destId="{BD6926EF-D13F-43FD-99A2-A281062E33D9}" srcOrd="3" destOrd="0" parTransId="{78AFB4A1-3275-4FAE-99AF-A085EDE129F4}" sibTransId="{6FF7CB55-6657-49B3-87CD-62BA97FDCC02}"/>
    <dgm:cxn modelId="{CD6E31E6-13DF-45BC-B5C7-373EC1798667}" type="presOf" srcId="{5B97F4D1-DE4E-4998-B728-28D2451D6BF8}" destId="{5F622F0B-4AA8-4DF9-BB64-AEFC871F82DD}" srcOrd="0" destOrd="0" presId="urn:microsoft.com/office/officeart/2018/2/layout/IconVerticalSolidList"/>
    <dgm:cxn modelId="{F0E527C2-3F18-4F19-8AA5-411E7E5D55AD}" type="presParOf" srcId="{FFD6FDCB-AE5F-4DA3-8C2D-2AD192985084}" destId="{C8716A6F-83F6-4813-BCAC-7DB6ABAF923D}" srcOrd="0" destOrd="0" presId="urn:microsoft.com/office/officeart/2018/2/layout/IconVerticalSolidList"/>
    <dgm:cxn modelId="{7D5D7361-F1E3-4016-BD01-763D0117ACA7}" type="presParOf" srcId="{C8716A6F-83F6-4813-BCAC-7DB6ABAF923D}" destId="{18EBD41D-989D-45B9-96D4-539EEA4662E0}" srcOrd="0" destOrd="0" presId="urn:microsoft.com/office/officeart/2018/2/layout/IconVerticalSolidList"/>
    <dgm:cxn modelId="{40B0DC6E-04E9-4319-8543-B3D01BE2461F}" type="presParOf" srcId="{C8716A6F-83F6-4813-BCAC-7DB6ABAF923D}" destId="{DA3A03C9-85BD-40AA-AB58-DC0BE79018E4}" srcOrd="1" destOrd="0" presId="urn:microsoft.com/office/officeart/2018/2/layout/IconVerticalSolidList"/>
    <dgm:cxn modelId="{275911D3-A6EE-46C1-9B23-564408054A26}" type="presParOf" srcId="{C8716A6F-83F6-4813-BCAC-7DB6ABAF923D}" destId="{F09FFFAB-C14D-4917-8F8B-B3AAF6A45E52}" srcOrd="2" destOrd="0" presId="urn:microsoft.com/office/officeart/2018/2/layout/IconVerticalSolidList"/>
    <dgm:cxn modelId="{345D69C0-A007-4305-B290-C20D73A37214}" type="presParOf" srcId="{C8716A6F-83F6-4813-BCAC-7DB6ABAF923D}" destId="{B562693D-4C68-4662-AC44-9FBC2ECF7A52}" srcOrd="3" destOrd="0" presId="urn:microsoft.com/office/officeart/2018/2/layout/IconVerticalSolidList"/>
    <dgm:cxn modelId="{0DD4CC71-DBDD-4B6E-9202-D418DEE57DF6}" type="presParOf" srcId="{FFD6FDCB-AE5F-4DA3-8C2D-2AD192985084}" destId="{C2D9BEDF-509A-45F9-9868-B36A2DCD2816}" srcOrd="1" destOrd="0" presId="urn:microsoft.com/office/officeart/2018/2/layout/IconVerticalSolidList"/>
    <dgm:cxn modelId="{AF3CCCD0-C1AE-4FB4-A1D6-9150AA1A037E}" type="presParOf" srcId="{FFD6FDCB-AE5F-4DA3-8C2D-2AD192985084}" destId="{282B75EB-0BF1-4D31-9562-9C36695B0E79}" srcOrd="2" destOrd="0" presId="urn:microsoft.com/office/officeart/2018/2/layout/IconVerticalSolidList"/>
    <dgm:cxn modelId="{6D0FF7D5-354E-439B-8B9F-67D10099AF37}" type="presParOf" srcId="{282B75EB-0BF1-4D31-9562-9C36695B0E79}" destId="{863F215C-C40C-443C-9E1F-30E04C3FF2DE}" srcOrd="0" destOrd="0" presId="urn:microsoft.com/office/officeart/2018/2/layout/IconVerticalSolidList"/>
    <dgm:cxn modelId="{E1FD6885-0B49-4060-B282-C304CFA0D228}" type="presParOf" srcId="{282B75EB-0BF1-4D31-9562-9C36695B0E79}" destId="{CC6D008A-2185-4770-994B-03B753FB5488}" srcOrd="1" destOrd="0" presId="urn:microsoft.com/office/officeart/2018/2/layout/IconVerticalSolidList"/>
    <dgm:cxn modelId="{388D9259-2D9D-4A17-BE43-AFAA42AC1997}" type="presParOf" srcId="{282B75EB-0BF1-4D31-9562-9C36695B0E79}" destId="{DF600BB3-D146-4051-8BC1-8F21BF6991A7}" srcOrd="2" destOrd="0" presId="urn:microsoft.com/office/officeart/2018/2/layout/IconVerticalSolidList"/>
    <dgm:cxn modelId="{51ABD8C0-CA0C-40C1-99C9-5780DA9E8902}" type="presParOf" srcId="{282B75EB-0BF1-4D31-9562-9C36695B0E79}" destId="{4D881B51-5126-429E-AB36-0646C35B9A5C}" srcOrd="3" destOrd="0" presId="urn:microsoft.com/office/officeart/2018/2/layout/IconVerticalSolidList"/>
    <dgm:cxn modelId="{914BE838-F13D-475F-81B6-5C7824FB58FF}" type="presParOf" srcId="{FFD6FDCB-AE5F-4DA3-8C2D-2AD192985084}" destId="{4C344AE6-F485-4FB8-A998-22AB8BA4EED1}" srcOrd="3" destOrd="0" presId="urn:microsoft.com/office/officeart/2018/2/layout/IconVerticalSolidList"/>
    <dgm:cxn modelId="{CCFB753C-A279-4D7F-9299-C3A5D078FF23}" type="presParOf" srcId="{FFD6FDCB-AE5F-4DA3-8C2D-2AD192985084}" destId="{A969FEF9-0859-4962-9F3A-38965FA5B8EC}" srcOrd="4" destOrd="0" presId="urn:microsoft.com/office/officeart/2018/2/layout/IconVerticalSolidList"/>
    <dgm:cxn modelId="{882276F8-BAE7-445E-802A-BD4A1BC9FBBE}" type="presParOf" srcId="{A969FEF9-0859-4962-9F3A-38965FA5B8EC}" destId="{1C1EC2A9-026A-4799-B040-23FD529307DF}" srcOrd="0" destOrd="0" presId="urn:microsoft.com/office/officeart/2018/2/layout/IconVerticalSolidList"/>
    <dgm:cxn modelId="{89F2795A-A27A-4522-8986-A8AECB32702E}" type="presParOf" srcId="{A969FEF9-0859-4962-9F3A-38965FA5B8EC}" destId="{D1BA60FF-825E-4FE2-9596-93DB81562081}" srcOrd="1" destOrd="0" presId="urn:microsoft.com/office/officeart/2018/2/layout/IconVerticalSolidList"/>
    <dgm:cxn modelId="{C02D3F82-1DFF-4E7E-B99D-1F982E1FDF50}" type="presParOf" srcId="{A969FEF9-0859-4962-9F3A-38965FA5B8EC}" destId="{4C42DA91-8618-4F26-88D9-D9243A263C6E}" srcOrd="2" destOrd="0" presId="urn:microsoft.com/office/officeart/2018/2/layout/IconVerticalSolidList"/>
    <dgm:cxn modelId="{FDE2CEBB-ABC1-403A-AB5F-84B0F4946EFE}" type="presParOf" srcId="{A969FEF9-0859-4962-9F3A-38965FA5B8EC}" destId="{5F622F0B-4AA8-4DF9-BB64-AEFC871F82DD}" srcOrd="3" destOrd="0" presId="urn:microsoft.com/office/officeart/2018/2/layout/IconVerticalSolidList"/>
    <dgm:cxn modelId="{C9F51529-4137-4FCC-89C5-CCCD4DF93D98}" type="presParOf" srcId="{FFD6FDCB-AE5F-4DA3-8C2D-2AD192985084}" destId="{8C3B019F-1369-40BF-98DF-255C09E5BB49}" srcOrd="5" destOrd="0" presId="urn:microsoft.com/office/officeart/2018/2/layout/IconVerticalSolidList"/>
    <dgm:cxn modelId="{0E5538FC-802B-4EB5-A367-2F634B8040B1}" type="presParOf" srcId="{FFD6FDCB-AE5F-4DA3-8C2D-2AD192985084}" destId="{FD21CC17-730C-484A-BC3E-CFE8DA652705}" srcOrd="6" destOrd="0" presId="urn:microsoft.com/office/officeart/2018/2/layout/IconVerticalSolidList"/>
    <dgm:cxn modelId="{9D1C134D-5435-4DED-9F61-394DE18828F9}" type="presParOf" srcId="{FD21CC17-730C-484A-BC3E-CFE8DA652705}" destId="{D8A526F7-95DB-42CB-8DBA-DCFDE482E19D}" srcOrd="0" destOrd="0" presId="urn:microsoft.com/office/officeart/2018/2/layout/IconVerticalSolidList"/>
    <dgm:cxn modelId="{28D13B37-AAFD-4F34-A47C-214AC5F4069B}" type="presParOf" srcId="{FD21CC17-730C-484A-BC3E-CFE8DA652705}" destId="{7AA1342D-F1B9-4483-ADA7-DE711291F603}" srcOrd="1" destOrd="0" presId="urn:microsoft.com/office/officeart/2018/2/layout/IconVerticalSolidList"/>
    <dgm:cxn modelId="{A20BA4BC-0A7A-425E-B3FA-79720AB5D028}" type="presParOf" srcId="{FD21CC17-730C-484A-BC3E-CFE8DA652705}" destId="{D194BD5C-7DF0-4D3D-9BD5-919E84A9784B}" srcOrd="2" destOrd="0" presId="urn:microsoft.com/office/officeart/2018/2/layout/IconVerticalSolidList"/>
    <dgm:cxn modelId="{E2F6331A-51C5-420E-A352-082E14DE58AA}" type="presParOf" srcId="{FD21CC17-730C-484A-BC3E-CFE8DA652705}" destId="{FAFEAC45-0402-4504-BEAF-8D249B971A6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BD41D-989D-45B9-96D4-539EEA4662E0}">
      <dsp:nvSpPr>
        <dsp:cNvPr id="0" name=""/>
        <dsp:cNvSpPr/>
      </dsp:nvSpPr>
      <dsp:spPr>
        <a:xfrm>
          <a:off x="0" y="1808"/>
          <a:ext cx="7886700" cy="9166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3A03C9-85BD-40AA-AB58-DC0BE79018E4}">
      <dsp:nvSpPr>
        <dsp:cNvPr id="0" name=""/>
        <dsp:cNvSpPr/>
      </dsp:nvSpPr>
      <dsp:spPr>
        <a:xfrm>
          <a:off x="277275" y="208046"/>
          <a:ext cx="504136" cy="5041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2693D-4C68-4662-AC44-9FBC2ECF7A52}">
      <dsp:nvSpPr>
        <dsp:cNvPr id="0" name=""/>
        <dsp:cNvSpPr/>
      </dsp:nvSpPr>
      <dsp:spPr>
        <a:xfrm>
          <a:off x="1058686" y="1808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Notice how it was relatively easy to estimate the average number of people in the restaurant using just two fairly easy to acquire metrics.</a:t>
          </a:r>
        </a:p>
      </dsp:txBody>
      <dsp:txXfrm>
        <a:off x="1058686" y="1808"/>
        <a:ext cx="6828013" cy="916611"/>
      </dsp:txXfrm>
    </dsp:sp>
    <dsp:sp modelId="{863F215C-C40C-443C-9E1F-30E04C3FF2DE}">
      <dsp:nvSpPr>
        <dsp:cNvPr id="0" name=""/>
        <dsp:cNvSpPr/>
      </dsp:nvSpPr>
      <dsp:spPr>
        <a:xfrm>
          <a:off x="0" y="1147573"/>
          <a:ext cx="7886700" cy="9166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6D008A-2185-4770-994B-03B753FB5488}">
      <dsp:nvSpPr>
        <dsp:cNvPr id="0" name=""/>
        <dsp:cNvSpPr/>
      </dsp:nvSpPr>
      <dsp:spPr>
        <a:xfrm>
          <a:off x="277275" y="1353811"/>
          <a:ext cx="504136" cy="5041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81B51-5126-429E-AB36-0646C35B9A5C}">
      <dsp:nvSpPr>
        <dsp:cNvPr id="0" name=""/>
        <dsp:cNvSpPr/>
      </dsp:nvSpPr>
      <dsp:spPr>
        <a:xfrm>
          <a:off x="1058686" y="1147573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result can be used to plan the size of the restaurant, the required number of tables, and staff.</a:t>
          </a:r>
        </a:p>
      </dsp:txBody>
      <dsp:txXfrm>
        <a:off x="1058686" y="1147573"/>
        <a:ext cx="6828013" cy="916611"/>
      </dsp:txXfrm>
    </dsp:sp>
    <dsp:sp modelId="{1C1EC2A9-026A-4799-B040-23FD529307DF}">
      <dsp:nvSpPr>
        <dsp:cNvPr id="0" name=""/>
        <dsp:cNvSpPr/>
      </dsp:nvSpPr>
      <dsp:spPr>
        <a:xfrm>
          <a:off x="0" y="2293338"/>
          <a:ext cx="7886700" cy="9166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A60FF-825E-4FE2-9596-93DB81562081}">
      <dsp:nvSpPr>
        <dsp:cNvPr id="0" name=""/>
        <dsp:cNvSpPr/>
      </dsp:nvSpPr>
      <dsp:spPr>
        <a:xfrm>
          <a:off x="277275" y="2499576"/>
          <a:ext cx="504136" cy="5041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22F0B-4AA8-4DF9-BB64-AEFC871F82DD}">
      <dsp:nvSpPr>
        <dsp:cNvPr id="0" name=""/>
        <dsp:cNvSpPr/>
      </dsp:nvSpPr>
      <dsp:spPr>
        <a:xfrm>
          <a:off x="1058686" y="2293338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It can also help determine if a marketing campaign is warranted because the restaurant has empty tables on average.</a:t>
          </a:r>
        </a:p>
      </dsp:txBody>
      <dsp:txXfrm>
        <a:off x="1058686" y="2293338"/>
        <a:ext cx="6828013" cy="916611"/>
      </dsp:txXfrm>
    </dsp:sp>
    <dsp:sp modelId="{D8A526F7-95DB-42CB-8DBA-DCFDE482E19D}">
      <dsp:nvSpPr>
        <dsp:cNvPr id="0" name=""/>
        <dsp:cNvSpPr/>
      </dsp:nvSpPr>
      <dsp:spPr>
        <a:xfrm>
          <a:off x="0" y="3439103"/>
          <a:ext cx="7886700" cy="9166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A1342D-F1B9-4483-ADA7-DE711291F603}">
      <dsp:nvSpPr>
        <dsp:cNvPr id="0" name=""/>
        <dsp:cNvSpPr/>
      </dsp:nvSpPr>
      <dsp:spPr>
        <a:xfrm>
          <a:off x="277275" y="3645341"/>
          <a:ext cx="504136" cy="5041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EAC45-0402-4504-BEAF-8D249B971A67}">
      <dsp:nvSpPr>
        <dsp:cNvPr id="0" name=""/>
        <dsp:cNvSpPr/>
      </dsp:nvSpPr>
      <dsp:spPr>
        <a:xfrm>
          <a:off x="1058686" y="3439103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Note that the results are “on average” and may not describe any particular point in time.</a:t>
          </a:r>
        </a:p>
      </dsp:txBody>
      <dsp:txXfrm>
        <a:off x="1058686" y="3439103"/>
        <a:ext cx="6828013" cy="916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4545" y="8996814"/>
            <a:ext cx="3992306" cy="263466"/>
          </a:xfrm>
          <a:prstGeom prst="rect">
            <a:avLst/>
          </a:prstGeom>
          <a:noFill/>
        </p:spPr>
        <p:txBody>
          <a:bodyPr wrap="none" lIns="93279" tIns="46639" rIns="93279" bIns="46639" rtlCol="0">
            <a:spAutoFit/>
          </a:bodyPr>
          <a:lstStyle/>
          <a:p>
            <a:r>
              <a:rPr lang="en-US" sz="1100" dirty="0">
                <a:latin typeface="Bookman Old Style" pitchFamily="18" charset="0"/>
              </a:rPr>
              <a:t>Copyright © 2014 by Martin Schedlbauer, Ph.D., CBAP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4544" y="142141"/>
            <a:ext cx="6395207" cy="263466"/>
          </a:xfrm>
          <a:prstGeom prst="rect">
            <a:avLst/>
          </a:prstGeom>
          <a:noFill/>
        </p:spPr>
        <p:txBody>
          <a:bodyPr wrap="none" lIns="93279" tIns="46639" rIns="93279" bIns="46639" rtlCol="0">
            <a:spAutoFit/>
          </a:bodyPr>
          <a:lstStyle/>
          <a:p>
            <a:r>
              <a:rPr lang="en-US" sz="1100" dirty="0">
                <a:latin typeface="Bookman Old Style" pitchFamily="18" charset="0"/>
              </a:rPr>
              <a:t>Model, Analyze, and Improve Business Processes		         Participant Notes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91848" y="404848"/>
            <a:ext cx="6269567" cy="1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1848" y="8981519"/>
            <a:ext cx="6269567" cy="1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B8BCA-3307-4A58-B223-9D3722BDA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03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t" anchorCtr="0" compatLnSpc="1">
            <a:prstTxWarp prst="textNoShape">
              <a:avLst/>
            </a:prstTxWarp>
          </a:bodyPr>
          <a:lstStyle>
            <a:lvl1pPr algn="l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49" y="1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t" anchorCtr="0" compatLnSpc="1">
            <a:prstTxWarp prst="textNoShape">
              <a:avLst/>
            </a:prstTxWarp>
          </a:bodyPr>
          <a:lstStyle>
            <a:lvl1pPr algn="r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804" y="4421944"/>
            <a:ext cx="5175659" cy="418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277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b" anchorCtr="0" compatLnSpc="1">
            <a:prstTxWarp prst="textNoShape">
              <a:avLst/>
            </a:prstTxWarp>
          </a:bodyPr>
          <a:lstStyle>
            <a:lvl1pPr algn="l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49" y="8842277"/>
            <a:ext cx="3056414" cy="46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8" tIns="46764" rIns="93528" bIns="46764" numCol="1" anchor="b" anchorCtr="0" compatLnSpc="1">
            <a:prstTxWarp prst="textNoShape">
              <a:avLst/>
            </a:prstTxWarp>
          </a:bodyPr>
          <a:lstStyle>
            <a:lvl1pPr algn="r" defTabSz="934405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74D556C-2138-4B29-8B1E-7705D3B87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923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4D556C-2138-4B29-8B1E-7705D3B87EB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31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4D556C-2138-4B29-8B1E-7705D3B87EB4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42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3000" y="1155493"/>
            <a:ext cx="2051537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36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4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5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6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262" y="768349"/>
            <a:ext cx="2286613" cy="67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61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0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1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75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5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8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6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8382000" cy="488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52800" y="6356351"/>
            <a:ext cx="26670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981" y="6356517"/>
            <a:ext cx="30861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8510" y="6356352"/>
            <a:ext cx="951913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30AA-A4BA-496F-ABF6-0CF1DB92136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56351"/>
            <a:ext cx="88985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3674" y="6477000"/>
            <a:ext cx="769326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3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90270" y="3124201"/>
            <a:ext cx="8044130" cy="10668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Little's Law for Process Time Analysis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041" y="838200"/>
            <a:ext cx="3590192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E626D9-94DE-456A-88CA-25DC0B371546}"/>
              </a:ext>
            </a:extLst>
          </p:cNvPr>
          <p:cNvSpPr txBox="1"/>
          <p:nvPr/>
        </p:nvSpPr>
        <p:spPr>
          <a:xfrm>
            <a:off x="512041" y="4419600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Martin Schedlbauer, Ph.D.</a:t>
            </a:r>
          </a:p>
          <a:p>
            <a:pPr algn="l"/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m.schedlbauer@neu.edu</a:t>
            </a:r>
          </a:p>
        </p:txBody>
      </p:sp>
    </p:spTree>
    <p:extLst>
      <p:ext uri="{BB962C8B-B14F-4D97-AF65-F5344CB8AC3E}">
        <p14:creationId xmlns:p14="http://schemas.microsoft.com/office/powerpoint/2010/main" val="3769076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DF1D6-0F1E-4AC7-9D8F-AAC0D7253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Why Little’s Law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8E55A-CC81-4E5C-A064-7A86984352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0936" y="6356350"/>
            <a:ext cx="19331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Process Analytics with Little's Law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3C6F0-69F1-442A-8891-940FBCEB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S-42-205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972BF-1E1F-4F71-AFEF-B1EED529B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54940" y="6356350"/>
            <a:ext cx="185812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EC30AA-A4BA-496F-ABF6-0CF1DB92136E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3F4EBC1-3A00-8536-CD02-4E2CAC59A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915702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1962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FFFFFF"/>
                </a:solidFill>
              </a:rPr>
              <a:t>Example</a:t>
            </a:r>
            <a:r>
              <a:rPr lang="en-US" dirty="0">
                <a:solidFill>
                  <a:srgbClr val="FFFFFF"/>
                </a:solidFill>
              </a:rPr>
              <a:t>: Airport Security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Brittany is going through Boston Logan Airport security. Her friend told her that it took her 20 minutes to get through security and that 6 lanes are open.</a:t>
            </a:r>
          </a:p>
          <a:p>
            <a:r>
              <a:rPr lang="en-US" dirty="0"/>
              <a:t>How many people would you expect are waiting in line to get through security?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12299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Process Analytics with Little's Law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FEE25D-A74E-4550-AE4A-98DB0C88A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S-42-205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50BD5A-77D5-4BA2-BAD6-860C2849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56173" y="6356350"/>
            <a:ext cx="135917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EC30AA-A4BA-496F-ABF6-0CF1DB92136E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0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Given:</a:t>
            </a:r>
          </a:p>
          <a:p>
            <a:pPr lvl="1"/>
            <a:r>
              <a:rPr lang="en-US" dirty="0"/>
              <a:t>Throughput/flow rate (</a:t>
            </a:r>
            <a:r>
              <a:rPr lang="en-US" i="1" dirty="0"/>
              <a:t>R</a:t>
            </a:r>
            <a:r>
              <a:rPr lang="en-US" dirty="0"/>
              <a:t>) = 6 travelers per 20 minutes</a:t>
            </a:r>
          </a:p>
          <a:p>
            <a:pPr lvl="1"/>
            <a:r>
              <a:rPr lang="en-US" dirty="0"/>
              <a:t>Inventory/WIP (</a:t>
            </a:r>
            <a:r>
              <a:rPr lang="en-US" i="1" dirty="0"/>
              <a:t>I</a:t>
            </a:r>
            <a:r>
              <a:rPr lang="en-US" dirty="0"/>
              <a:t>) = unknown</a:t>
            </a:r>
          </a:p>
          <a:p>
            <a:pPr lvl="1"/>
            <a:r>
              <a:rPr lang="en-US" dirty="0"/>
              <a:t>Flow/execution time (</a:t>
            </a:r>
            <a:r>
              <a:rPr lang="en-US" i="1" dirty="0"/>
              <a:t>T</a:t>
            </a:r>
            <a:r>
              <a:rPr lang="en-US" dirty="0"/>
              <a:t>) = 20 minutes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Derived from Little’s Law: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5"/>
              <p:cNvSpPr txBox="1"/>
              <p:nvPr/>
            </p:nvSpPr>
            <p:spPr>
              <a:xfrm>
                <a:off x="1219200" y="4038600"/>
                <a:ext cx="3200400" cy="1066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  <m:oMath xmlns:m="http://schemas.openxmlformats.org/officeDocument/2006/math"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=20×6=120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038600"/>
                <a:ext cx="3200400" cy="1066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06DBFB-7C3E-4370-B5D1-4BC4BEA97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1DBBF-7DAB-4889-8A62-99B9DE548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11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Flow/Execution Time (</a:t>
            </a:r>
            <a:r>
              <a:rPr lang="en-US" i="1" dirty="0"/>
              <a:t>T</a:t>
            </a:r>
            <a:r>
              <a:rPr lang="en-US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ways to measure execution/flow time:</a:t>
            </a:r>
          </a:p>
          <a:p>
            <a:pPr marL="800100" lvl="1" indent="-457200">
              <a:buFont typeface="+mj-lt"/>
              <a:buAutoNum type="arabicParenR"/>
            </a:pPr>
            <a:r>
              <a:rPr lang="en-US" dirty="0"/>
              <a:t>observe the process for a specified period using random work sampling</a:t>
            </a:r>
          </a:p>
          <a:p>
            <a:pPr marL="800100" lvl="1" indent="-457200">
              <a:buFont typeface="+mj-lt"/>
              <a:buAutoNum type="arabicParenR"/>
            </a:pPr>
            <a:r>
              <a:rPr lang="en-US" dirty="0"/>
              <a:t>take a random sample of units and measure the average time it takes to process the units</a:t>
            </a:r>
          </a:p>
          <a:p>
            <a:pPr marL="800100" lvl="1" indent="-457200">
              <a:buFont typeface="+mj-lt"/>
              <a:buAutoNum type="arabicParenR"/>
            </a:pPr>
            <a:r>
              <a:rPr lang="en-US" dirty="0"/>
              <a:t>compute the average of flow time using Little’s Law</a:t>
            </a:r>
            <a:br>
              <a:rPr lang="en-US" dirty="0"/>
            </a:br>
            <a:endParaRPr lang="en-US" dirty="0"/>
          </a:p>
          <a:p>
            <a:r>
              <a:rPr lang="en-US" dirty="0"/>
              <a:t>Derivation through Little’s Law: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BF524A-C988-48A2-B878-640572FBC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52825D-15D6-4FC5-92D0-9B4D1567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5">
                <a:extLst>
                  <a:ext uri="{FF2B5EF4-FFF2-40B4-BE49-F238E27FC236}">
                    <a16:creationId xmlns:a16="http://schemas.microsoft.com/office/drawing/2014/main" id="{EFCEE6BD-EBAE-4960-A7EF-A5AE88131579}"/>
                  </a:ext>
                </a:extLst>
              </p:cNvPr>
              <p:cNvSpPr txBox="1"/>
              <p:nvPr/>
            </p:nvSpPr>
            <p:spPr>
              <a:xfrm>
                <a:off x="1219200" y="4666374"/>
                <a:ext cx="2362200" cy="1124826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Object 5">
                <a:extLst>
                  <a:ext uri="{FF2B5EF4-FFF2-40B4-BE49-F238E27FC236}">
                    <a16:creationId xmlns:a16="http://schemas.microsoft.com/office/drawing/2014/main" id="{EFCEE6BD-EBAE-4960-A7EF-A5AE88131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666374"/>
                <a:ext cx="2362200" cy="11248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380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Service Time at </a:t>
            </a:r>
            <a:r>
              <a:rPr lang="en-US" dirty="0" err="1"/>
              <a:t>Qdoba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Observed at Qdoba on Huntington Ave in Boston during October 2013.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5000"/>
            <a:ext cx="7620000" cy="434317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E665BE8-F594-4DA0-B99A-038E5FD7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5F4868A-C72D-4816-8342-E244A4A3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85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Flow Rate (R)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 flow rate: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observe the process for a period of time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count the number of units leaving the process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calculate the average units per period of time</a:t>
            </a:r>
            <a:br>
              <a:rPr lang="en-US" dirty="0"/>
            </a:br>
            <a:endParaRPr lang="en-US" dirty="0"/>
          </a:p>
          <a:p>
            <a:r>
              <a:rPr lang="en-US" dirty="0"/>
              <a:t>Derive flow rate through Little’s Law: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803A12-4E7F-49AE-B3F0-C5D131A79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018878-DEB5-46BF-ADC4-104CFBBA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5">
                <a:extLst>
                  <a:ext uri="{FF2B5EF4-FFF2-40B4-BE49-F238E27FC236}">
                    <a16:creationId xmlns:a16="http://schemas.microsoft.com/office/drawing/2014/main" id="{8A38B145-2905-4707-816B-C8142EEA936C}"/>
                  </a:ext>
                </a:extLst>
              </p:cNvPr>
              <p:cNvSpPr txBox="1"/>
              <p:nvPr/>
            </p:nvSpPr>
            <p:spPr>
              <a:xfrm>
                <a:off x="1219200" y="3886200"/>
                <a:ext cx="2362200" cy="1124826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Object 5">
                <a:extLst>
                  <a:ext uri="{FF2B5EF4-FFF2-40B4-BE49-F238E27FC236}">
                    <a16:creationId xmlns:a16="http://schemas.microsoft.com/office/drawing/2014/main" id="{8A38B145-2905-4707-816B-C8142EEA9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886200"/>
                <a:ext cx="2362200" cy="11248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9697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r>
              <a:rPr lang="en-US" sz="4700"/>
              <a:t>Summary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  <a:gd name="connsiteX0" fmla="*/ 0 w 2606040"/>
              <a:gd name="connsiteY0" fmla="*/ 0 h 18288"/>
              <a:gd name="connsiteX1" fmla="*/ 599389 w 2606040"/>
              <a:gd name="connsiteY1" fmla="*/ 0 h 18288"/>
              <a:gd name="connsiteX2" fmla="*/ 1303020 w 2606040"/>
              <a:gd name="connsiteY2" fmla="*/ 0 h 18288"/>
              <a:gd name="connsiteX3" fmla="*/ 1876349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80590 w 2606040"/>
              <a:gd name="connsiteY6" fmla="*/ 18288 h 18288"/>
              <a:gd name="connsiteX7" fmla="*/ 1276960 w 2606040"/>
              <a:gd name="connsiteY7" fmla="*/ 18288 h 18288"/>
              <a:gd name="connsiteX8" fmla="*/ 65151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11079" y="-22080"/>
                  <a:pt x="479378" y="-26537"/>
                  <a:pt x="625450" y="0"/>
                </a:cubicBezTo>
                <a:cubicBezTo>
                  <a:pt x="925937" y="-4758"/>
                  <a:pt x="973176" y="15739"/>
                  <a:pt x="1224839" y="0"/>
                </a:cubicBezTo>
                <a:cubicBezTo>
                  <a:pt x="1479663" y="-11328"/>
                  <a:pt x="1566636" y="18697"/>
                  <a:pt x="1824228" y="0"/>
                </a:cubicBezTo>
                <a:cubicBezTo>
                  <a:pt x="2086799" y="-72665"/>
                  <a:pt x="2306223" y="-891"/>
                  <a:pt x="2606040" y="0"/>
                </a:cubicBezTo>
                <a:cubicBezTo>
                  <a:pt x="2606645" y="4461"/>
                  <a:pt x="2607031" y="13181"/>
                  <a:pt x="2606040" y="18288"/>
                </a:cubicBezTo>
                <a:cubicBezTo>
                  <a:pt x="2260204" y="29342"/>
                  <a:pt x="2175708" y="5614"/>
                  <a:pt x="1902409" y="18288"/>
                </a:cubicBezTo>
                <a:cubicBezTo>
                  <a:pt x="1638502" y="41064"/>
                  <a:pt x="1460923" y="-16269"/>
                  <a:pt x="1276960" y="18288"/>
                </a:cubicBezTo>
                <a:cubicBezTo>
                  <a:pt x="1057717" y="14361"/>
                  <a:pt x="867956" y="2320"/>
                  <a:pt x="677570" y="18288"/>
                </a:cubicBezTo>
                <a:cubicBezTo>
                  <a:pt x="457951" y="33373"/>
                  <a:pt x="189752" y="55388"/>
                  <a:pt x="0" y="18288"/>
                </a:cubicBezTo>
                <a:cubicBezTo>
                  <a:pt x="1586" y="13022"/>
                  <a:pt x="-95" y="4569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72759" y="3236"/>
                  <a:pt x="361166" y="-13413"/>
                  <a:pt x="599389" y="0"/>
                </a:cubicBezTo>
                <a:cubicBezTo>
                  <a:pt x="841226" y="37042"/>
                  <a:pt x="968991" y="14587"/>
                  <a:pt x="1303020" y="0"/>
                </a:cubicBezTo>
                <a:cubicBezTo>
                  <a:pt x="1643101" y="-7120"/>
                  <a:pt x="1717813" y="7213"/>
                  <a:pt x="1876349" y="0"/>
                </a:cubicBezTo>
                <a:cubicBezTo>
                  <a:pt x="2036762" y="-14138"/>
                  <a:pt x="2426397" y="-4451"/>
                  <a:pt x="2606040" y="0"/>
                </a:cubicBezTo>
                <a:cubicBezTo>
                  <a:pt x="2606314" y="8448"/>
                  <a:pt x="2606550" y="14527"/>
                  <a:pt x="2606040" y="18288"/>
                </a:cubicBezTo>
                <a:cubicBezTo>
                  <a:pt x="2344840" y="2643"/>
                  <a:pt x="2192043" y="7399"/>
                  <a:pt x="1980590" y="18288"/>
                </a:cubicBezTo>
                <a:cubicBezTo>
                  <a:pt x="1783984" y="-9745"/>
                  <a:pt x="1487673" y="45908"/>
                  <a:pt x="1276960" y="18288"/>
                </a:cubicBezTo>
                <a:cubicBezTo>
                  <a:pt x="1088134" y="-41257"/>
                  <a:pt x="877974" y="49968"/>
                  <a:pt x="651510" y="18288"/>
                </a:cubicBezTo>
                <a:cubicBezTo>
                  <a:pt x="430798" y="-27764"/>
                  <a:pt x="132889" y="-33467"/>
                  <a:pt x="0" y="18288"/>
                </a:cubicBezTo>
                <a:cubicBezTo>
                  <a:pt x="212" y="10845"/>
                  <a:pt x="-833" y="6193"/>
                  <a:pt x="0" y="0"/>
                </a:cubicBezTo>
                <a:close/>
              </a:path>
              <a:path w="2606040" h="18288" fill="none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27712" y="6878"/>
                  <a:pt x="971143" y="7084"/>
                  <a:pt x="1224839" y="0"/>
                </a:cubicBezTo>
                <a:cubicBezTo>
                  <a:pt x="1477775" y="-16815"/>
                  <a:pt x="1569904" y="19146"/>
                  <a:pt x="1824228" y="0"/>
                </a:cubicBezTo>
                <a:cubicBezTo>
                  <a:pt x="2055206" y="24867"/>
                  <a:pt x="2317192" y="-62872"/>
                  <a:pt x="2606040" y="0"/>
                </a:cubicBezTo>
                <a:cubicBezTo>
                  <a:pt x="2606166" y="3680"/>
                  <a:pt x="2606905" y="11461"/>
                  <a:pt x="2606040" y="18288"/>
                </a:cubicBezTo>
                <a:cubicBezTo>
                  <a:pt x="2234648" y="26976"/>
                  <a:pt x="2180202" y="-10361"/>
                  <a:pt x="1902409" y="18288"/>
                </a:cubicBezTo>
                <a:cubicBezTo>
                  <a:pt x="1635562" y="47194"/>
                  <a:pt x="1477339" y="4794"/>
                  <a:pt x="1276960" y="18288"/>
                </a:cubicBezTo>
                <a:cubicBezTo>
                  <a:pt x="1058094" y="66922"/>
                  <a:pt x="904206" y="-20636"/>
                  <a:pt x="677570" y="18288"/>
                </a:cubicBezTo>
                <a:cubicBezTo>
                  <a:pt x="485746" y="14713"/>
                  <a:pt x="195925" y="33005"/>
                  <a:pt x="0" y="18288"/>
                </a:cubicBezTo>
                <a:cubicBezTo>
                  <a:pt x="1168" y="12774"/>
                  <a:pt x="-229" y="374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2606040"/>
                      <a:gd name="connsiteY0" fmla="*/ 0 h 18288"/>
                      <a:gd name="connsiteX1" fmla="*/ 625450 w 2606040"/>
                      <a:gd name="connsiteY1" fmla="*/ 0 h 18288"/>
                      <a:gd name="connsiteX2" fmla="*/ 1224839 w 2606040"/>
                      <a:gd name="connsiteY2" fmla="*/ 0 h 18288"/>
                      <a:gd name="connsiteX3" fmla="*/ 1824228 w 2606040"/>
                      <a:gd name="connsiteY3" fmla="*/ 0 h 18288"/>
                      <a:gd name="connsiteX4" fmla="*/ 2606040 w 2606040"/>
                      <a:gd name="connsiteY4" fmla="*/ 0 h 18288"/>
                      <a:gd name="connsiteX5" fmla="*/ 2606040 w 2606040"/>
                      <a:gd name="connsiteY5" fmla="*/ 18288 h 18288"/>
                      <a:gd name="connsiteX6" fmla="*/ 1902409 w 2606040"/>
                      <a:gd name="connsiteY6" fmla="*/ 18288 h 18288"/>
                      <a:gd name="connsiteX7" fmla="*/ 1276960 w 2606040"/>
                      <a:gd name="connsiteY7" fmla="*/ 18288 h 18288"/>
                      <a:gd name="connsiteX8" fmla="*/ 677570 w 2606040"/>
                      <a:gd name="connsiteY8" fmla="*/ 18288 h 18288"/>
                      <a:gd name="connsiteX9" fmla="*/ 0 w 2606040"/>
                      <a:gd name="connsiteY9" fmla="*/ 18288 h 18288"/>
                      <a:gd name="connsiteX10" fmla="*/ 0 w 2606040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606040" h="18288" fill="none" extrusionOk="0">
                        <a:moveTo>
                          <a:pt x="0" y="0"/>
                        </a:moveTo>
                        <a:cubicBezTo>
                          <a:pt x="266776" y="-600"/>
                          <a:pt x="322756" y="3201"/>
                          <a:pt x="625450" y="0"/>
                        </a:cubicBezTo>
                        <a:cubicBezTo>
                          <a:pt x="928144" y="-3201"/>
                          <a:pt x="968141" y="9269"/>
                          <a:pt x="1224839" y="0"/>
                        </a:cubicBezTo>
                        <a:cubicBezTo>
                          <a:pt x="1481537" y="-9269"/>
                          <a:pt x="1569059" y="21947"/>
                          <a:pt x="1824228" y="0"/>
                        </a:cubicBezTo>
                        <a:cubicBezTo>
                          <a:pt x="2079397" y="-21947"/>
                          <a:pt x="2326053" y="-10194"/>
                          <a:pt x="2606040" y="0"/>
                        </a:cubicBezTo>
                        <a:cubicBezTo>
                          <a:pt x="2605462" y="4771"/>
                          <a:pt x="2606793" y="12323"/>
                          <a:pt x="2606040" y="18288"/>
                        </a:cubicBezTo>
                        <a:cubicBezTo>
                          <a:pt x="2256758" y="31410"/>
                          <a:pt x="2173673" y="-12878"/>
                          <a:pt x="1902409" y="18288"/>
                        </a:cubicBezTo>
                        <a:cubicBezTo>
                          <a:pt x="1631145" y="49454"/>
                          <a:pt x="1461378" y="5466"/>
                          <a:pt x="1276960" y="18288"/>
                        </a:cubicBezTo>
                        <a:cubicBezTo>
                          <a:pt x="1092542" y="31110"/>
                          <a:pt x="890442" y="13213"/>
                          <a:pt x="677570" y="18288"/>
                        </a:cubicBezTo>
                        <a:cubicBezTo>
                          <a:pt x="464698" y="23364"/>
                          <a:pt x="187648" y="35837"/>
                          <a:pt x="0" y="18288"/>
                        </a:cubicBezTo>
                        <a:cubicBezTo>
                          <a:pt x="841" y="12879"/>
                          <a:pt x="-726" y="3977"/>
                          <a:pt x="0" y="0"/>
                        </a:cubicBezTo>
                        <a:close/>
                      </a:path>
                      <a:path w="2606040" h="18288" stroke="0" extrusionOk="0">
                        <a:moveTo>
                          <a:pt x="0" y="0"/>
                        </a:moveTo>
                        <a:cubicBezTo>
                          <a:pt x="197231" y="3803"/>
                          <a:pt x="358914" y="-9291"/>
                          <a:pt x="599389" y="0"/>
                        </a:cubicBezTo>
                        <a:cubicBezTo>
                          <a:pt x="839864" y="9291"/>
                          <a:pt x="979371" y="8509"/>
                          <a:pt x="1303020" y="0"/>
                        </a:cubicBezTo>
                        <a:cubicBezTo>
                          <a:pt x="1626669" y="-8509"/>
                          <a:pt x="1726300" y="7440"/>
                          <a:pt x="1876349" y="0"/>
                        </a:cubicBezTo>
                        <a:cubicBezTo>
                          <a:pt x="2026398" y="-7440"/>
                          <a:pt x="2430712" y="17957"/>
                          <a:pt x="2606040" y="0"/>
                        </a:cubicBezTo>
                        <a:cubicBezTo>
                          <a:pt x="2605426" y="8857"/>
                          <a:pt x="2606544" y="13619"/>
                          <a:pt x="2606040" y="18288"/>
                        </a:cubicBezTo>
                        <a:cubicBezTo>
                          <a:pt x="2393024" y="2241"/>
                          <a:pt x="2191161" y="39259"/>
                          <a:pt x="1980590" y="18288"/>
                        </a:cubicBezTo>
                        <a:cubicBezTo>
                          <a:pt x="1770019" y="-2683"/>
                          <a:pt x="1476440" y="36114"/>
                          <a:pt x="1276960" y="18288"/>
                        </a:cubicBezTo>
                        <a:cubicBezTo>
                          <a:pt x="1077480" y="463"/>
                          <a:pt x="880988" y="42125"/>
                          <a:pt x="651510" y="18288"/>
                        </a:cubicBezTo>
                        <a:cubicBezTo>
                          <a:pt x="422032" y="-5549"/>
                          <a:pt x="130744" y="-1947"/>
                          <a:pt x="0" y="18288"/>
                        </a:cubicBezTo>
                        <a:cubicBezTo>
                          <a:pt x="-487" y="10816"/>
                          <a:pt x="-839" y="605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r>
              <a:rPr lang="en-US" sz="1900" dirty="0"/>
              <a:t>In this module we learned that:</a:t>
            </a:r>
          </a:p>
          <a:p>
            <a:pPr lvl="1"/>
            <a:r>
              <a:rPr lang="en-US" sz="1900" dirty="0"/>
              <a:t>Little’s Law is useful in estimating process flow rate, work in process, and flow time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Process Analytics with Little's Law</a:t>
            </a:r>
          </a:p>
        </p:txBody>
      </p:sp>
      <p:pic>
        <p:nvPicPr>
          <p:cNvPr id="10" name="Picture 9" descr="A calculus formula">
            <a:extLst>
              <a:ext uri="{FF2B5EF4-FFF2-40B4-BE49-F238E27FC236}">
                <a16:creationId xmlns:a16="http://schemas.microsoft.com/office/drawing/2014/main" id="{E945E82D-F541-6129-8F6B-E698E78129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71" r="27914" b="-1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7534B-0AFE-425E-9C89-E9E1742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8630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S-42-205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A2BE70-6D78-4A6B-BDF4-0367A1B0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29550" y="6356350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EC30AA-A4BA-496F-ABF6-0CF1DB92136E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13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alculus formula">
            <a:extLst>
              <a:ext uri="{FF2B5EF4-FFF2-40B4-BE49-F238E27FC236}">
                <a16:creationId xmlns:a16="http://schemas.microsoft.com/office/drawing/2014/main" id="{6AB91D66-BB48-1543-3A4C-0177B2505C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2478" r="8521" b="-2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1122362"/>
            <a:ext cx="6858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6000" dirty="0">
                <a:solidFill>
                  <a:srgbClr val="FFFFFF"/>
                </a:solidFill>
              </a:rPr>
              <a:t>Topic 3: 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Worked Examples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43000" y="4159404"/>
            <a:ext cx="6858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</a:pPr>
            <a:r>
              <a:rPr lang="en-US" sz="2400" dirty="0">
                <a:solidFill>
                  <a:srgbClr val="FFFFFF"/>
                </a:solidFill>
              </a:rPr>
              <a:t>Examples Using Little’s Law</a:t>
            </a:r>
          </a:p>
        </p:txBody>
      </p:sp>
    </p:spTree>
    <p:extLst>
      <p:ext uri="{BB962C8B-B14F-4D97-AF65-F5344CB8AC3E}">
        <p14:creationId xmlns:p14="http://schemas.microsoft.com/office/powerpoint/2010/main" val="344617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Lesson Objectives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At the completion of this lecture, you will be able to:</a:t>
            </a:r>
          </a:p>
          <a:p>
            <a:pPr lvl="1"/>
            <a:r>
              <a:rPr lang="en-US" dirty="0"/>
              <a:t>Describe process flow characteristics</a:t>
            </a:r>
          </a:p>
          <a:p>
            <a:pPr lvl="1"/>
            <a:r>
              <a:rPr lang="en-US" dirty="0"/>
              <a:t>Evaluate execution time using Little’s Law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1229967" cy="36512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Process Analytics with Little's Law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D40C32-444B-435F-84AC-DD2EF9F86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S-42-205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8FA543-F6ED-427D-9ADB-5C96DDB0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56173" y="6356350"/>
            <a:ext cx="135917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EC30AA-A4BA-496F-ABF6-0CF1DB92136E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42206" y="2271449"/>
            <a:ext cx="7259587" cy="284705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7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Flow Analysis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42206" y="5098254"/>
            <a:ext cx="7259587" cy="75025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ts val="1000"/>
              </a:spcBef>
            </a:pPr>
            <a:r>
              <a:rPr lang="en-US" sz="1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Analyzing the characteristics of a process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58" y="806470"/>
            <a:ext cx="6340078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8715" y="2875093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7800" y="310438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060" y="3619532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4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>
            <a:normAutofit/>
          </a:bodyPr>
          <a:lstStyle/>
          <a:p>
            <a:r>
              <a:rPr lang="en-US"/>
              <a:t>Flow Time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91490" y="6037262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Process Analytics with Little's Law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1490" y="2575034"/>
            <a:ext cx="3840085" cy="3462228"/>
          </a:xfrm>
        </p:spPr>
        <p:txBody>
          <a:bodyPr>
            <a:normAutofit/>
          </a:bodyPr>
          <a:lstStyle/>
          <a:p>
            <a:r>
              <a:rPr lang="en-US" sz="1600" dirty="0"/>
              <a:t>Flow time is the </a:t>
            </a:r>
            <a:r>
              <a:rPr lang="en-US" sz="1600" i="1" dirty="0"/>
              <a:t>average</a:t>
            </a:r>
            <a:r>
              <a:rPr lang="en-US" sz="1600" dirty="0"/>
              <a:t> time that it takes to complete a process, </a:t>
            </a:r>
            <a:r>
              <a:rPr lang="en-US" sz="1600" i="1" dirty="0"/>
              <a:t>i.e.</a:t>
            </a:r>
            <a:r>
              <a:rPr lang="en-US" sz="1600" dirty="0"/>
              <a:t>, go through all the activities in the </a:t>
            </a:r>
            <a:r>
              <a:rPr lang="en-US" sz="1600" b="1" dirty="0"/>
              <a:t>longest</a:t>
            </a:r>
            <a:r>
              <a:rPr lang="en-US" sz="1600" dirty="0"/>
              <a:t> path.</a:t>
            </a:r>
          </a:p>
          <a:p>
            <a:r>
              <a:rPr lang="en-US" sz="1600" dirty="0"/>
              <a:t>Flow time includes processing time as well as waiting time and delays, </a:t>
            </a:r>
            <a:r>
              <a:rPr lang="en-US" sz="1600" i="1" dirty="0"/>
              <a:t>i.e.</a:t>
            </a:r>
            <a:r>
              <a:rPr lang="en-US" sz="1600" dirty="0"/>
              <a:t>, waiting for a resource (person, system) to become.</a:t>
            </a:r>
          </a:p>
          <a:p>
            <a:r>
              <a:rPr lang="en-US" sz="1600" dirty="0"/>
              <a:t>Also known as throughput time, lead time, or execution time.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BAC686-2114-4EE5-85F9-FE937D341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49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S-42-205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2540C6-0174-47C5-B19E-0E4D55DD2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06365" y="6356350"/>
            <a:ext cx="87439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EC30AA-A4BA-496F-ABF6-0CF1DB92136E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46B44D-7658-9A8F-BE50-1502346FB1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66" r="33598"/>
          <a:stretch/>
        </p:blipFill>
        <p:spPr>
          <a:xfrm>
            <a:off x="4409136" y="10"/>
            <a:ext cx="4734863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6591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84C5BAC-71DF-48C0-AB51-699516D3B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  <a:noFill/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6742FA10-28D2-4023-A08B-427E93706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BC497CE0-1368-4C66-923F-CA97C35ED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F96D638D-D7BB-43E9-BC7A-6FBBDB50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207DB018-8F92-42DF-A1CA-065C774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BB2A6006-A798-4927-B799-42A45D5B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3F6DB3F4-548A-4D02-A6CC-D5275E6C8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2D9F4A59-DDA2-427E-802B-9056AD99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BF086A79-DD15-4D5E-A197-9ADE0ACF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CCB86A9C-D602-4645-AF2E-7BADDF1E9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21C6649F-C4FA-423E-A09A-1B286FAE2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0891A4-E0CB-4F23-AD2A-4A210875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0688C71A-541C-4CD1-9821-92958FFC0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B5F5BDE4-42C0-4408-B6A9-B35D037F1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B215F5C9-B825-47D1-8E5B-AE5BE61A4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0" name="Freeform 19">
              <a:extLst>
                <a:ext uri="{FF2B5EF4-FFF2-40B4-BE49-F238E27FC236}">
                  <a16:creationId xmlns:a16="http://schemas.microsoft.com/office/drawing/2014/main" id="{8FDD346A-E62F-4D05-B776-13CE8F35F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1" name="Freeform 20">
              <a:extLst>
                <a:ext uri="{FF2B5EF4-FFF2-40B4-BE49-F238E27FC236}">
                  <a16:creationId xmlns:a16="http://schemas.microsoft.com/office/drawing/2014/main" id="{C1037E36-F1A3-4462-A9C6-C94A78146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10D539D8-C2C4-45F9-9778-440E86248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3" name="Freeform 22">
              <a:extLst>
                <a:ext uri="{FF2B5EF4-FFF2-40B4-BE49-F238E27FC236}">
                  <a16:creationId xmlns:a16="http://schemas.microsoft.com/office/drawing/2014/main" id="{8B003199-95C6-4E08-9D5D-E53DAF421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4" name="Freeform 23">
              <a:extLst>
                <a:ext uri="{FF2B5EF4-FFF2-40B4-BE49-F238E27FC236}">
                  <a16:creationId xmlns:a16="http://schemas.microsoft.com/office/drawing/2014/main" id="{6A2507B4-2AA4-44A1-93B1-D65EC73AF5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01902" y="1261872"/>
            <a:ext cx="6179058" cy="31181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5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Estimating Process Execution Time with Little’s Law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01902" y="4562856"/>
            <a:ext cx="6179058" cy="1225296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Bef>
                <a:spcPts val="1000"/>
              </a:spcBef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Analyzing the effectiveness of a process</a:t>
            </a:r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076867" y="3320139"/>
            <a:ext cx="225580" cy="25928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424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Flow: Little’s Law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law in queuing theory:</a:t>
            </a:r>
            <a:br>
              <a:rPr lang="en-US" dirty="0"/>
            </a:br>
            <a:endParaRPr lang="en-US" dirty="0"/>
          </a:p>
          <a:p>
            <a:pPr marL="342900" lvl="1" indent="0">
              <a:buNone/>
            </a:pPr>
            <a:r>
              <a:rPr lang="en-US" dirty="0"/>
              <a:t>Relates the work in process (WIP) to the flow time and the throughput rate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685800" lvl="2" indent="0">
              <a:buNone/>
            </a:pPr>
            <a:r>
              <a:rPr lang="en-US" i="1" dirty="0"/>
              <a:t>I</a:t>
            </a:r>
            <a:r>
              <a:rPr lang="en-US" dirty="0"/>
              <a:t> = average number of units being processed, </a:t>
            </a:r>
            <a:r>
              <a:rPr lang="en-US" i="1" dirty="0"/>
              <a:t>i.e.</a:t>
            </a:r>
            <a:r>
              <a:rPr lang="en-US" dirty="0"/>
              <a:t>, the process inventory, or work in process</a:t>
            </a:r>
          </a:p>
          <a:p>
            <a:pPr marL="685800" lvl="2" indent="0">
              <a:buNone/>
            </a:pPr>
            <a:r>
              <a:rPr lang="en-US" i="1" dirty="0"/>
              <a:t>T</a:t>
            </a:r>
            <a:r>
              <a:rPr lang="en-US" dirty="0"/>
              <a:t> = average process execution time, </a:t>
            </a:r>
            <a:r>
              <a:rPr lang="en-US" i="1" dirty="0"/>
              <a:t>i.e.</a:t>
            </a:r>
            <a:r>
              <a:rPr lang="en-US" dirty="0"/>
              <a:t>, flow time</a:t>
            </a:r>
          </a:p>
          <a:p>
            <a:pPr marL="685800" lvl="2" indent="0">
              <a:buNone/>
            </a:pPr>
            <a:r>
              <a:rPr lang="en-US" i="1" dirty="0"/>
              <a:t>R</a:t>
            </a:r>
            <a:r>
              <a:rPr lang="en-US" dirty="0"/>
              <a:t> = throughput rate, </a:t>
            </a:r>
            <a:r>
              <a:rPr lang="en-US" i="1" dirty="0"/>
              <a:t>i.e.</a:t>
            </a:r>
            <a:r>
              <a:rPr lang="en-US" dirty="0"/>
              <a:t>, average number of units produced during some period; also known as flow rate, and often defined as </a:t>
            </a:r>
            <a:r>
              <a:rPr lang="el-GR" dirty="0"/>
              <a:t>λ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512218"/>
              </p:ext>
            </p:extLst>
          </p:nvPr>
        </p:nvGraphicFramePr>
        <p:xfrm>
          <a:off x="1604113" y="3114914"/>
          <a:ext cx="2438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152280" progId="Equation.3">
                  <p:embed/>
                </p:oleObj>
              </mc:Choice>
              <mc:Fallback>
                <p:oleObj name="Equation" r:id="rId2" imgW="609480" imgH="15228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04113" y="3114914"/>
                        <a:ext cx="2438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39E85C-5E81-4857-A0A4-E61AAAB7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E5EFB1-4AB8-48FF-80D9-E08CB080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8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Applicability of Little’s Law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Little’s Law is a major insight in queuing theory, even though the result appears trivial:</a:t>
            </a:r>
          </a:p>
          <a:p>
            <a:r>
              <a:rPr lang="en-US" dirty="0"/>
              <a:t>Some applications:</a:t>
            </a:r>
          </a:p>
          <a:p>
            <a:pPr lvl="1"/>
            <a:r>
              <a:rPr lang="en-US" dirty="0"/>
              <a:t>Manufacturing processes</a:t>
            </a:r>
          </a:p>
          <a:p>
            <a:pPr lvl="1"/>
            <a:r>
              <a:rPr lang="en-US" dirty="0"/>
              <a:t>Waiting lines at airport, restaurants, theme parks</a:t>
            </a:r>
          </a:p>
          <a:p>
            <a:pPr lvl="1"/>
            <a:r>
              <a:rPr lang="en-US" dirty="0"/>
              <a:t>Accounts receivables processing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12299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Process Analytics with Little's Law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623CB5-4E7E-4E12-A0A8-69987F4E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S-42-205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B05A49-2D10-43B6-B2AE-2EA18ACE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56173" y="6356350"/>
            <a:ext cx="135917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EC30AA-A4BA-496F-ABF6-0CF1DB92136E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r>
              <a:rPr lang="en-US" sz="4700"/>
              <a:t>Example: Restaurant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  <a:gd name="connsiteX0" fmla="*/ 0 w 2606040"/>
              <a:gd name="connsiteY0" fmla="*/ 0 h 18288"/>
              <a:gd name="connsiteX1" fmla="*/ 599389 w 2606040"/>
              <a:gd name="connsiteY1" fmla="*/ 0 h 18288"/>
              <a:gd name="connsiteX2" fmla="*/ 1303020 w 2606040"/>
              <a:gd name="connsiteY2" fmla="*/ 0 h 18288"/>
              <a:gd name="connsiteX3" fmla="*/ 1876349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80590 w 2606040"/>
              <a:gd name="connsiteY6" fmla="*/ 18288 h 18288"/>
              <a:gd name="connsiteX7" fmla="*/ 1276960 w 2606040"/>
              <a:gd name="connsiteY7" fmla="*/ 18288 h 18288"/>
              <a:gd name="connsiteX8" fmla="*/ 65151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11079" y="-22080"/>
                  <a:pt x="479378" y="-26537"/>
                  <a:pt x="625450" y="0"/>
                </a:cubicBezTo>
                <a:cubicBezTo>
                  <a:pt x="925937" y="-4758"/>
                  <a:pt x="973176" y="15739"/>
                  <a:pt x="1224839" y="0"/>
                </a:cubicBezTo>
                <a:cubicBezTo>
                  <a:pt x="1479663" y="-11328"/>
                  <a:pt x="1566636" y="18697"/>
                  <a:pt x="1824228" y="0"/>
                </a:cubicBezTo>
                <a:cubicBezTo>
                  <a:pt x="2086799" y="-72665"/>
                  <a:pt x="2306223" y="-891"/>
                  <a:pt x="2606040" y="0"/>
                </a:cubicBezTo>
                <a:cubicBezTo>
                  <a:pt x="2606645" y="4461"/>
                  <a:pt x="2607031" y="13181"/>
                  <a:pt x="2606040" y="18288"/>
                </a:cubicBezTo>
                <a:cubicBezTo>
                  <a:pt x="2260204" y="29342"/>
                  <a:pt x="2175708" y="5614"/>
                  <a:pt x="1902409" y="18288"/>
                </a:cubicBezTo>
                <a:cubicBezTo>
                  <a:pt x="1638502" y="41064"/>
                  <a:pt x="1460923" y="-16269"/>
                  <a:pt x="1276960" y="18288"/>
                </a:cubicBezTo>
                <a:cubicBezTo>
                  <a:pt x="1057717" y="14361"/>
                  <a:pt x="867956" y="2320"/>
                  <a:pt x="677570" y="18288"/>
                </a:cubicBezTo>
                <a:cubicBezTo>
                  <a:pt x="457951" y="33373"/>
                  <a:pt x="189752" y="55388"/>
                  <a:pt x="0" y="18288"/>
                </a:cubicBezTo>
                <a:cubicBezTo>
                  <a:pt x="1586" y="13022"/>
                  <a:pt x="-95" y="4569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72759" y="3236"/>
                  <a:pt x="361166" y="-13413"/>
                  <a:pt x="599389" y="0"/>
                </a:cubicBezTo>
                <a:cubicBezTo>
                  <a:pt x="841226" y="37042"/>
                  <a:pt x="968991" y="14587"/>
                  <a:pt x="1303020" y="0"/>
                </a:cubicBezTo>
                <a:cubicBezTo>
                  <a:pt x="1643101" y="-7120"/>
                  <a:pt x="1717813" y="7213"/>
                  <a:pt x="1876349" y="0"/>
                </a:cubicBezTo>
                <a:cubicBezTo>
                  <a:pt x="2036762" y="-14138"/>
                  <a:pt x="2426397" y="-4451"/>
                  <a:pt x="2606040" y="0"/>
                </a:cubicBezTo>
                <a:cubicBezTo>
                  <a:pt x="2606314" y="8448"/>
                  <a:pt x="2606550" y="14527"/>
                  <a:pt x="2606040" y="18288"/>
                </a:cubicBezTo>
                <a:cubicBezTo>
                  <a:pt x="2344840" y="2643"/>
                  <a:pt x="2192043" y="7399"/>
                  <a:pt x="1980590" y="18288"/>
                </a:cubicBezTo>
                <a:cubicBezTo>
                  <a:pt x="1783984" y="-9745"/>
                  <a:pt x="1487673" y="45908"/>
                  <a:pt x="1276960" y="18288"/>
                </a:cubicBezTo>
                <a:cubicBezTo>
                  <a:pt x="1088134" y="-41257"/>
                  <a:pt x="877974" y="49968"/>
                  <a:pt x="651510" y="18288"/>
                </a:cubicBezTo>
                <a:cubicBezTo>
                  <a:pt x="430798" y="-27764"/>
                  <a:pt x="132889" y="-33467"/>
                  <a:pt x="0" y="18288"/>
                </a:cubicBezTo>
                <a:cubicBezTo>
                  <a:pt x="212" y="10845"/>
                  <a:pt x="-833" y="6193"/>
                  <a:pt x="0" y="0"/>
                </a:cubicBezTo>
                <a:close/>
              </a:path>
              <a:path w="2606040" h="18288" fill="none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27712" y="6878"/>
                  <a:pt x="971143" y="7084"/>
                  <a:pt x="1224839" y="0"/>
                </a:cubicBezTo>
                <a:cubicBezTo>
                  <a:pt x="1477775" y="-16815"/>
                  <a:pt x="1569904" y="19146"/>
                  <a:pt x="1824228" y="0"/>
                </a:cubicBezTo>
                <a:cubicBezTo>
                  <a:pt x="2055206" y="24867"/>
                  <a:pt x="2317192" y="-62872"/>
                  <a:pt x="2606040" y="0"/>
                </a:cubicBezTo>
                <a:cubicBezTo>
                  <a:pt x="2606166" y="3680"/>
                  <a:pt x="2606905" y="11461"/>
                  <a:pt x="2606040" y="18288"/>
                </a:cubicBezTo>
                <a:cubicBezTo>
                  <a:pt x="2234648" y="26976"/>
                  <a:pt x="2180202" y="-10361"/>
                  <a:pt x="1902409" y="18288"/>
                </a:cubicBezTo>
                <a:cubicBezTo>
                  <a:pt x="1635562" y="47194"/>
                  <a:pt x="1477339" y="4794"/>
                  <a:pt x="1276960" y="18288"/>
                </a:cubicBezTo>
                <a:cubicBezTo>
                  <a:pt x="1058094" y="66922"/>
                  <a:pt x="904206" y="-20636"/>
                  <a:pt x="677570" y="18288"/>
                </a:cubicBezTo>
                <a:cubicBezTo>
                  <a:pt x="485746" y="14713"/>
                  <a:pt x="195925" y="33005"/>
                  <a:pt x="0" y="18288"/>
                </a:cubicBezTo>
                <a:cubicBezTo>
                  <a:pt x="1168" y="12774"/>
                  <a:pt x="-229" y="374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custGeom>
                    <a:avLst/>
                    <a:gdLst>
                      <a:gd name="connsiteX0" fmla="*/ 0 w 2606040"/>
                      <a:gd name="connsiteY0" fmla="*/ 0 h 18288"/>
                      <a:gd name="connsiteX1" fmla="*/ 625450 w 2606040"/>
                      <a:gd name="connsiteY1" fmla="*/ 0 h 18288"/>
                      <a:gd name="connsiteX2" fmla="*/ 1224839 w 2606040"/>
                      <a:gd name="connsiteY2" fmla="*/ 0 h 18288"/>
                      <a:gd name="connsiteX3" fmla="*/ 1824228 w 2606040"/>
                      <a:gd name="connsiteY3" fmla="*/ 0 h 18288"/>
                      <a:gd name="connsiteX4" fmla="*/ 2606040 w 2606040"/>
                      <a:gd name="connsiteY4" fmla="*/ 0 h 18288"/>
                      <a:gd name="connsiteX5" fmla="*/ 2606040 w 2606040"/>
                      <a:gd name="connsiteY5" fmla="*/ 18288 h 18288"/>
                      <a:gd name="connsiteX6" fmla="*/ 1902409 w 2606040"/>
                      <a:gd name="connsiteY6" fmla="*/ 18288 h 18288"/>
                      <a:gd name="connsiteX7" fmla="*/ 1276960 w 2606040"/>
                      <a:gd name="connsiteY7" fmla="*/ 18288 h 18288"/>
                      <a:gd name="connsiteX8" fmla="*/ 677570 w 2606040"/>
                      <a:gd name="connsiteY8" fmla="*/ 18288 h 18288"/>
                      <a:gd name="connsiteX9" fmla="*/ 0 w 2606040"/>
                      <a:gd name="connsiteY9" fmla="*/ 18288 h 18288"/>
                      <a:gd name="connsiteX10" fmla="*/ 0 w 2606040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606040" h="18288" fill="none" extrusionOk="0">
                        <a:moveTo>
                          <a:pt x="0" y="0"/>
                        </a:moveTo>
                        <a:cubicBezTo>
                          <a:pt x="266776" y="-600"/>
                          <a:pt x="322756" y="3201"/>
                          <a:pt x="625450" y="0"/>
                        </a:cubicBezTo>
                        <a:cubicBezTo>
                          <a:pt x="928144" y="-3201"/>
                          <a:pt x="968141" y="9269"/>
                          <a:pt x="1224839" y="0"/>
                        </a:cubicBezTo>
                        <a:cubicBezTo>
                          <a:pt x="1481537" y="-9269"/>
                          <a:pt x="1569059" y="21947"/>
                          <a:pt x="1824228" y="0"/>
                        </a:cubicBezTo>
                        <a:cubicBezTo>
                          <a:pt x="2079397" y="-21947"/>
                          <a:pt x="2326053" y="-10194"/>
                          <a:pt x="2606040" y="0"/>
                        </a:cubicBezTo>
                        <a:cubicBezTo>
                          <a:pt x="2605462" y="4771"/>
                          <a:pt x="2606793" y="12323"/>
                          <a:pt x="2606040" y="18288"/>
                        </a:cubicBezTo>
                        <a:cubicBezTo>
                          <a:pt x="2256758" y="31410"/>
                          <a:pt x="2173673" y="-12878"/>
                          <a:pt x="1902409" y="18288"/>
                        </a:cubicBezTo>
                        <a:cubicBezTo>
                          <a:pt x="1631145" y="49454"/>
                          <a:pt x="1461378" y="5466"/>
                          <a:pt x="1276960" y="18288"/>
                        </a:cubicBezTo>
                        <a:cubicBezTo>
                          <a:pt x="1092542" y="31110"/>
                          <a:pt x="890442" y="13213"/>
                          <a:pt x="677570" y="18288"/>
                        </a:cubicBezTo>
                        <a:cubicBezTo>
                          <a:pt x="464698" y="23364"/>
                          <a:pt x="187648" y="35837"/>
                          <a:pt x="0" y="18288"/>
                        </a:cubicBezTo>
                        <a:cubicBezTo>
                          <a:pt x="841" y="12879"/>
                          <a:pt x="-726" y="3977"/>
                          <a:pt x="0" y="0"/>
                        </a:cubicBezTo>
                        <a:close/>
                      </a:path>
                      <a:path w="2606040" h="18288" stroke="0" extrusionOk="0">
                        <a:moveTo>
                          <a:pt x="0" y="0"/>
                        </a:moveTo>
                        <a:cubicBezTo>
                          <a:pt x="197231" y="3803"/>
                          <a:pt x="358914" y="-9291"/>
                          <a:pt x="599389" y="0"/>
                        </a:cubicBezTo>
                        <a:cubicBezTo>
                          <a:pt x="839864" y="9291"/>
                          <a:pt x="979371" y="8509"/>
                          <a:pt x="1303020" y="0"/>
                        </a:cubicBezTo>
                        <a:cubicBezTo>
                          <a:pt x="1626669" y="-8509"/>
                          <a:pt x="1726300" y="7440"/>
                          <a:pt x="1876349" y="0"/>
                        </a:cubicBezTo>
                        <a:cubicBezTo>
                          <a:pt x="2026398" y="-7440"/>
                          <a:pt x="2430712" y="17957"/>
                          <a:pt x="2606040" y="0"/>
                        </a:cubicBezTo>
                        <a:cubicBezTo>
                          <a:pt x="2605426" y="8857"/>
                          <a:pt x="2606544" y="13619"/>
                          <a:pt x="2606040" y="18288"/>
                        </a:cubicBezTo>
                        <a:cubicBezTo>
                          <a:pt x="2393024" y="2241"/>
                          <a:pt x="2191161" y="39259"/>
                          <a:pt x="1980590" y="18288"/>
                        </a:cubicBezTo>
                        <a:cubicBezTo>
                          <a:pt x="1770019" y="-2683"/>
                          <a:pt x="1476440" y="36114"/>
                          <a:pt x="1276960" y="18288"/>
                        </a:cubicBezTo>
                        <a:cubicBezTo>
                          <a:pt x="1077480" y="463"/>
                          <a:pt x="880988" y="42125"/>
                          <a:pt x="651510" y="18288"/>
                        </a:cubicBezTo>
                        <a:cubicBezTo>
                          <a:pt x="422032" y="-5549"/>
                          <a:pt x="130744" y="-1947"/>
                          <a:pt x="0" y="18288"/>
                        </a:cubicBezTo>
                        <a:cubicBezTo>
                          <a:pt x="-487" y="10816"/>
                          <a:pt x="-839" y="605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r>
              <a:rPr lang="en-US" sz="1900" dirty="0"/>
              <a:t>A fast-food restaurant serves an average of 1500 customers per 15-hour day. The manager counted an average of 75 customers in the restaurant at any time based on occupied tables. How long does the average customer spend in the restaurant?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Process Analytics with Little's Law</a:t>
            </a:r>
          </a:p>
        </p:txBody>
      </p:sp>
      <p:pic>
        <p:nvPicPr>
          <p:cNvPr id="8" name="Picture 7" descr="Diner restaurant">
            <a:extLst>
              <a:ext uri="{FF2B5EF4-FFF2-40B4-BE49-F238E27FC236}">
                <a16:creationId xmlns:a16="http://schemas.microsoft.com/office/drawing/2014/main" id="{F24EC3B2-B99F-D12E-8368-F9D5090392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23" r="22762" b="-1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143DCA-906A-46D1-BC12-EC6A94A30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8630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S-42-205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8FE9B4-429B-4E65-8AF9-9CB26B78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29550" y="6356350"/>
            <a:ext cx="685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EC30AA-A4BA-496F-ABF6-0CF1DB92136E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006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Given:</a:t>
            </a:r>
          </a:p>
          <a:p>
            <a:pPr lvl="1"/>
            <a:r>
              <a:rPr lang="en-US" dirty="0"/>
              <a:t>throughput rate (R) = 1500/day or 100/hour</a:t>
            </a:r>
          </a:p>
          <a:p>
            <a:pPr lvl="1"/>
            <a:r>
              <a:rPr lang="en-US" dirty="0"/>
              <a:t>inventory (I) = 75 customers</a:t>
            </a:r>
          </a:p>
          <a:p>
            <a:r>
              <a:rPr lang="en-US" dirty="0"/>
              <a:t>Derived from Little’s Law:</a:t>
            </a:r>
          </a:p>
          <a:p>
            <a:pPr lvl="1"/>
            <a:r>
              <a:rPr lang="en-US" dirty="0"/>
              <a:t>flow time (T) is the time in the restaurant, </a:t>
            </a:r>
            <a:r>
              <a:rPr lang="en-US" i="1" dirty="0"/>
              <a:t>i.e.</a:t>
            </a:r>
            <a:r>
              <a:rPr lang="en-US" dirty="0"/>
              <a:t>, the time to flow through the “service process”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Process Analytics with Little's Law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644782"/>
              </p:ext>
            </p:extLst>
          </p:nvPr>
        </p:nvGraphicFramePr>
        <p:xfrm>
          <a:off x="1657271" y="3736181"/>
          <a:ext cx="2472928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80800" imgH="812520" progId="Equation.3">
                  <p:embed/>
                </p:oleObj>
              </mc:Choice>
              <mc:Fallback>
                <p:oleObj name="Equation" r:id="rId2" imgW="1180800" imgH="81252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57271" y="3736181"/>
                        <a:ext cx="2472928" cy="170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DEA55C-F4C2-43D3-9AF3-0870A0F13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S-42-205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B25A3-D79C-46CE-A8CD-A6E12FCA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30AA-A4BA-496F-ABF6-0CF1DB92136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67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fe64be69750fc8b9cfd8be97f8ca1d4352f765"/>
  <p:tag name="ISPRING_RESOURCE_PATHS_HASH_PRESENTER" val="26d87a7637b788306412ab70b886c29e679a3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25868</TotalTime>
  <Words>813</Words>
  <Application>Microsoft Macintosh PowerPoint</Application>
  <PresentationFormat>On-screen Show (4:3)</PresentationFormat>
  <Paragraphs>112</Paragraphs>
  <Slides>17</Slides>
  <Notes>2</Notes>
  <HiddenSlides>0</HiddenSlides>
  <MMClips>0</MMClips>
  <ScaleCrop>false</ScaleCrop>
  <HeadingPairs>
    <vt:vector size="10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Arial</vt:lpstr>
      <vt:lpstr>Bookman Old Style</vt:lpstr>
      <vt:lpstr>Calibri</vt:lpstr>
      <vt:lpstr>Calibri Light</vt:lpstr>
      <vt:lpstr>Cambria Math</vt:lpstr>
      <vt:lpstr>Office Theme</vt:lpstr>
      <vt:lpstr>Equation</vt:lpstr>
      <vt:lpstr>PowerPoint Presentation</vt:lpstr>
      <vt:lpstr>Lesson Objectives</vt:lpstr>
      <vt:lpstr>Flow Analysis</vt:lpstr>
      <vt:lpstr>Flow Time</vt:lpstr>
      <vt:lpstr>Estimating Process Execution Time with Little’s Law</vt:lpstr>
      <vt:lpstr>Measuring Flow: Little’s Law</vt:lpstr>
      <vt:lpstr>Applicability of Little’s Law</vt:lpstr>
      <vt:lpstr>Example: Restaurant</vt:lpstr>
      <vt:lpstr>Solution</vt:lpstr>
      <vt:lpstr>Why Little’s Law</vt:lpstr>
      <vt:lpstr>Example: Airport Security</vt:lpstr>
      <vt:lpstr>Solution</vt:lpstr>
      <vt:lpstr>Measuring Flow/Execution Time (T)</vt:lpstr>
      <vt:lpstr>Case Study: Service Time at Qdoba</vt:lpstr>
      <vt:lpstr>Measuring Flow Rate (R)</vt:lpstr>
      <vt:lpstr>Summary</vt:lpstr>
      <vt:lpstr>Topic 3:  Worked Examples</vt:lpstr>
      <vt:lpstr>BPM with UML &amp; BPMN (2d/HO)</vt:lpstr>
    </vt:vector>
  </TitlesOfParts>
  <Company>Edgewater Technology,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with UML &amp; BPMN</dc:title>
  <dc:subject>BPM;UML</dc:subject>
  <dc:creator>Dr. Martin Schedlbauer</dc:creator>
  <cp:keywords>UML; BPM; BPMN</cp:keywords>
  <cp:lastModifiedBy>Martin Schedlbauer</cp:lastModifiedBy>
  <cp:revision>913</cp:revision>
  <cp:lastPrinted>2014-09-18T19:55:51Z</cp:lastPrinted>
  <dcterms:created xsi:type="dcterms:W3CDTF">2001-04-12T18:59:18Z</dcterms:created>
  <dcterms:modified xsi:type="dcterms:W3CDTF">2022-12-03T20:46:50Z</dcterms:modified>
  <cp:category>UML; BPMN; BPM</cp:category>
</cp:coreProperties>
</file>