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webextensions/webextension1.xml" ContentType="application/vnd.ms-office.webextension+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38"/>
  </p:notesMasterIdLst>
  <p:handoutMasterIdLst>
    <p:handoutMasterId r:id="rId39"/>
  </p:handoutMasterIdLst>
  <p:sldIdLst>
    <p:sldId id="256" r:id="rId2"/>
    <p:sldId id="371" r:id="rId3"/>
    <p:sldId id="409" r:id="rId4"/>
    <p:sldId id="372" r:id="rId5"/>
    <p:sldId id="370" r:id="rId6"/>
    <p:sldId id="373" r:id="rId7"/>
    <p:sldId id="376" r:id="rId8"/>
    <p:sldId id="380" r:id="rId9"/>
    <p:sldId id="410" r:id="rId10"/>
    <p:sldId id="404" r:id="rId11"/>
    <p:sldId id="407" r:id="rId12"/>
    <p:sldId id="406" r:id="rId13"/>
    <p:sldId id="411" r:id="rId14"/>
    <p:sldId id="377" r:id="rId15"/>
    <p:sldId id="367" r:id="rId16"/>
    <p:sldId id="412" r:id="rId17"/>
    <p:sldId id="381" r:id="rId18"/>
    <p:sldId id="382" r:id="rId19"/>
    <p:sldId id="383" r:id="rId20"/>
    <p:sldId id="384" r:id="rId21"/>
    <p:sldId id="416" r:id="rId22"/>
    <p:sldId id="414" r:id="rId23"/>
    <p:sldId id="402" r:id="rId24"/>
    <p:sldId id="415" r:id="rId25"/>
    <p:sldId id="419" r:id="rId26"/>
    <p:sldId id="420" r:id="rId27"/>
    <p:sldId id="408" r:id="rId28"/>
    <p:sldId id="403" r:id="rId29"/>
    <p:sldId id="417" r:id="rId30"/>
    <p:sldId id="421" r:id="rId31"/>
    <p:sldId id="418" r:id="rId32"/>
    <p:sldId id="401" r:id="rId33"/>
    <p:sldId id="386" r:id="rId34"/>
    <p:sldId id="387" r:id="rId35"/>
    <p:sldId id="341" r:id="rId36"/>
    <p:sldId id="422" r:id="rId37"/>
  </p:sldIdLst>
  <p:sldSz cx="9144000" cy="6858000" type="screen4x3"/>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98262-BEAB-49DA-A7FB-11EFBEDB933B}" v="1" dt="2023-01-19T02:11:50.057"/>
    <p1510:client id="{A3F830B9-B38C-AB4D-9ECC-15EB4401FA9F}" v="2" dt="2023-01-19T02:15:59.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8"/>
    <p:restoredTop sz="97391"/>
  </p:normalViewPr>
  <p:slideViewPr>
    <p:cSldViewPr snapToGrid="0">
      <p:cViewPr varScale="1">
        <p:scale>
          <a:sx n="184" d="100"/>
          <a:sy n="184" d="100"/>
        </p:scale>
        <p:origin x="744" y="1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edlbauer" userId="99666baf021553f1" providerId="LiveId" clId="{A3F830B9-B38C-AB4D-9ECC-15EB4401FA9F}"/>
    <pc:docChg chg="custSel addSld modSld">
      <pc:chgData name="Martin Schedlbauer" userId="99666baf021553f1" providerId="LiveId" clId="{A3F830B9-B38C-AB4D-9ECC-15EB4401FA9F}" dt="2023-01-19T02:15:59.923" v="4" actId="14100"/>
      <pc:docMkLst>
        <pc:docMk/>
      </pc:docMkLst>
      <pc:sldChg chg="delSp modSp new mod">
        <pc:chgData name="Martin Schedlbauer" userId="99666baf021553f1" providerId="LiveId" clId="{A3F830B9-B38C-AB4D-9ECC-15EB4401FA9F}" dt="2023-01-19T02:15:59.923" v="4" actId="14100"/>
        <pc:sldMkLst>
          <pc:docMk/>
          <pc:sldMk cId="926257974" sldId="422"/>
        </pc:sldMkLst>
        <pc:spChg chg="del">
          <ac:chgData name="Martin Schedlbauer" userId="99666baf021553f1" providerId="LiveId" clId="{A3F830B9-B38C-AB4D-9ECC-15EB4401FA9F}" dt="2023-01-19T02:08:12.435" v="1" actId="478"/>
          <ac:spMkLst>
            <pc:docMk/>
            <pc:sldMk cId="926257974" sldId="422"/>
            <ac:spMk id="3" creationId="{7C6034C6-0970-D250-F51F-7BE77EB88CCC}"/>
          </ac:spMkLst>
        </pc:spChg>
        <pc:spChg chg="del">
          <ac:chgData name="Martin Schedlbauer" userId="99666baf021553f1" providerId="LiveId" clId="{A3F830B9-B38C-AB4D-9ECC-15EB4401FA9F}" dt="2023-01-19T02:08:14.740" v="2" actId="478"/>
          <ac:spMkLst>
            <pc:docMk/>
            <pc:sldMk cId="926257974" sldId="422"/>
            <ac:spMk id="4" creationId="{79398C4F-2FE4-1A96-C529-84CF82B85852}"/>
          </ac:spMkLst>
        </pc:spChg>
        <pc:graphicFrameChg chg="mod">
          <ac:chgData name="Martin Schedlbauer" userId="99666baf021553f1" providerId="LiveId" clId="{A3F830B9-B38C-AB4D-9ECC-15EB4401FA9F}" dt="2023-01-19T02:15:59.923" v="4" actId="14100"/>
          <ac:graphicFrameMkLst>
            <pc:docMk/>
            <pc:sldMk cId="926257974" sldId="422"/>
            <ac:graphicFrameMk id="3" creationId="{C49EB112-6FEB-468B-82A9-93E36664F729}"/>
          </ac:graphicFrameMkLst>
        </pc:graphicFrameChg>
      </pc:sldChg>
    </pc:docChg>
  </pc:docChgLst>
  <pc:docChgLst>
    <pc:chgData name="Martin Schedlbauer" userId="99666baf021553f1" providerId="LiveId" clId="{12F1F4D9-26EB-5848-9FDB-B9372728A7D1}"/>
    <pc:docChg chg="modSld">
      <pc:chgData name="Martin Schedlbauer" userId="99666baf021553f1" providerId="LiveId" clId="{12F1F4D9-26EB-5848-9FDB-B9372728A7D1}" dt="2021-04-19T15:40:30.637" v="8" actId="20577"/>
      <pc:docMkLst>
        <pc:docMk/>
      </pc:docMkLst>
      <pc:sldChg chg="modSp mod">
        <pc:chgData name="Martin Schedlbauer" userId="99666baf021553f1" providerId="LiveId" clId="{12F1F4D9-26EB-5848-9FDB-B9372728A7D1}" dt="2021-04-19T15:40:30.637" v="8" actId="20577"/>
        <pc:sldMkLst>
          <pc:docMk/>
          <pc:sldMk cId="978687515" sldId="393"/>
        </pc:sldMkLst>
        <pc:spChg chg="mod">
          <ac:chgData name="Martin Schedlbauer" userId="99666baf021553f1" providerId="LiveId" clId="{12F1F4D9-26EB-5848-9FDB-B9372728A7D1}" dt="2021-04-19T15:40:30.637" v="8" actId="20577"/>
          <ac:spMkLst>
            <pc:docMk/>
            <pc:sldMk cId="978687515" sldId="393"/>
            <ac:spMk id="3" creationId="{00000000-0000-0000-0000-000000000000}"/>
          </ac:spMkLst>
        </pc:spChg>
      </pc:sldChg>
    </pc:docChg>
  </pc:docChgLst>
  <pc:docChgLst>
    <pc:chgData name="Martin Schedlbauer" userId="99666baf021553f1" providerId="LiveId" clId="{321377EA-02E7-47CF-9675-D450D3DC7E54}"/>
    <pc:docChg chg="undo custSel addSld delSld modSld sldOrd modShowInfo">
      <pc:chgData name="Martin Schedlbauer" userId="99666baf021553f1" providerId="LiveId" clId="{321377EA-02E7-47CF-9675-D450D3DC7E54}" dt="2021-05-10T15:33:08.334" v="689" actId="20577"/>
      <pc:docMkLst>
        <pc:docMk/>
      </pc:docMkLst>
      <pc:sldChg chg="addSp delSp modSp mod">
        <pc:chgData name="Martin Schedlbauer" userId="99666baf021553f1" providerId="LiveId" clId="{321377EA-02E7-47CF-9675-D450D3DC7E54}" dt="2021-05-10T14:07:49.099" v="13" actId="1076"/>
        <pc:sldMkLst>
          <pc:docMk/>
          <pc:sldMk cId="0" sldId="256"/>
        </pc:sldMkLst>
        <pc:spChg chg="add del mod">
          <ac:chgData name="Martin Schedlbauer" userId="99666baf021553f1" providerId="LiveId" clId="{321377EA-02E7-47CF-9675-D450D3DC7E54}" dt="2021-05-10T14:07:49.099" v="13" actId="1076"/>
          <ac:spMkLst>
            <pc:docMk/>
            <pc:sldMk cId="0" sldId="256"/>
            <ac:spMk id="2" creationId="{00000000-0000-0000-0000-000000000000}"/>
          </ac:spMkLst>
        </pc:spChg>
        <pc:spChg chg="mod">
          <ac:chgData name="Martin Schedlbauer" userId="99666baf021553f1" providerId="LiveId" clId="{321377EA-02E7-47CF-9675-D450D3DC7E54}" dt="2021-05-10T14:06:57.487" v="4" actId="21"/>
          <ac:spMkLst>
            <pc:docMk/>
            <pc:sldMk cId="0" sldId="256"/>
            <ac:spMk id="3" creationId="{00000000-0000-0000-0000-000000000000}"/>
          </ac:spMkLst>
        </pc:spChg>
        <pc:picChg chg="mod">
          <ac:chgData name="Martin Schedlbauer" userId="99666baf021553f1" providerId="LiveId" clId="{321377EA-02E7-47CF-9675-D450D3DC7E54}" dt="2021-05-10T14:06:37" v="0" actId="1076"/>
          <ac:picMkLst>
            <pc:docMk/>
            <pc:sldMk cId="0" sldId="256"/>
            <ac:picMk id="6" creationId="{B5F7F5D4-DFB7-FE48-AE46-EF4044D75B6D}"/>
          </ac:picMkLst>
        </pc:picChg>
      </pc:sldChg>
      <pc:sldChg chg="modSp mod">
        <pc:chgData name="Martin Schedlbauer" userId="99666baf021553f1" providerId="LiveId" clId="{321377EA-02E7-47CF-9675-D450D3DC7E54}" dt="2021-05-10T14:16:23.263" v="324" actId="20577"/>
        <pc:sldMkLst>
          <pc:docMk/>
          <pc:sldMk cId="3133520044" sldId="367"/>
        </pc:sldMkLst>
        <pc:spChg chg="mod">
          <ac:chgData name="Martin Schedlbauer" userId="99666baf021553f1" providerId="LiveId" clId="{321377EA-02E7-47CF-9675-D450D3DC7E54}" dt="2021-05-10T14:16:23.263" v="324" actId="20577"/>
          <ac:spMkLst>
            <pc:docMk/>
            <pc:sldMk cId="3133520044" sldId="367"/>
            <ac:spMk id="3" creationId="{00000000-0000-0000-0000-000000000000}"/>
          </ac:spMkLst>
        </pc:spChg>
      </pc:sldChg>
      <pc:sldChg chg="modSp mod">
        <pc:chgData name="Martin Schedlbauer" userId="99666baf021553f1" providerId="LiveId" clId="{321377EA-02E7-47CF-9675-D450D3DC7E54}" dt="2021-05-10T14:09:45.469" v="112" actId="1076"/>
        <pc:sldMkLst>
          <pc:docMk/>
          <pc:sldMk cId="3473089476" sldId="371"/>
        </pc:sldMkLst>
        <pc:spChg chg="mod ord">
          <ac:chgData name="Martin Schedlbauer" userId="99666baf021553f1" providerId="LiveId" clId="{321377EA-02E7-47CF-9675-D450D3DC7E54}" dt="2021-05-10T14:09:40.082" v="111" actId="14100"/>
          <ac:spMkLst>
            <pc:docMk/>
            <pc:sldMk cId="3473089476" sldId="371"/>
            <ac:spMk id="7" creationId="{00000000-0000-0000-0000-000000000000}"/>
          </ac:spMkLst>
        </pc:spChg>
        <pc:picChg chg="mod">
          <ac:chgData name="Martin Schedlbauer" userId="99666baf021553f1" providerId="LiveId" clId="{321377EA-02E7-47CF-9675-D450D3DC7E54}" dt="2021-05-10T14:09:45.469" v="112" actId="1076"/>
          <ac:picMkLst>
            <pc:docMk/>
            <pc:sldMk cId="3473089476" sldId="371"/>
            <ac:picMk id="8" creationId="{7534CE70-D432-469F-A125-E1538E84496C}"/>
          </ac:picMkLst>
        </pc:picChg>
      </pc:sldChg>
      <pc:sldChg chg="addSp delSp modSp mod">
        <pc:chgData name="Martin Schedlbauer" userId="99666baf021553f1" providerId="LiveId" clId="{321377EA-02E7-47CF-9675-D450D3DC7E54}" dt="2021-05-10T14:13:59.697" v="277" actId="1076"/>
        <pc:sldMkLst>
          <pc:docMk/>
          <pc:sldMk cId="3261436726" sldId="372"/>
        </pc:sldMkLst>
        <pc:spChg chg="mod">
          <ac:chgData name="Martin Schedlbauer" userId="99666baf021553f1" providerId="LiveId" clId="{321377EA-02E7-47CF-9675-D450D3DC7E54}" dt="2021-05-10T14:13:54.581" v="274" actId="14100"/>
          <ac:spMkLst>
            <pc:docMk/>
            <pc:sldMk cId="3261436726" sldId="372"/>
            <ac:spMk id="7" creationId="{00000000-0000-0000-0000-000000000000}"/>
          </ac:spMkLst>
        </pc:spChg>
        <pc:picChg chg="del">
          <ac:chgData name="Martin Schedlbauer" userId="99666baf021553f1" providerId="LiveId" clId="{321377EA-02E7-47CF-9675-D450D3DC7E54}" dt="2021-05-10T14:13:24.236" v="269" actId="478"/>
          <ac:picMkLst>
            <pc:docMk/>
            <pc:sldMk cId="3261436726" sldId="372"/>
            <ac:picMk id="8" creationId="{BDBAE383-1B5A-4EFD-8100-131FBE369A84}"/>
          </ac:picMkLst>
        </pc:picChg>
        <pc:picChg chg="add mod">
          <ac:chgData name="Martin Schedlbauer" userId="99666baf021553f1" providerId="LiveId" clId="{321377EA-02E7-47CF-9675-D450D3DC7E54}" dt="2021-05-10T14:13:59.697" v="277" actId="1076"/>
          <ac:picMkLst>
            <pc:docMk/>
            <pc:sldMk cId="3261436726" sldId="372"/>
            <ac:picMk id="10" creationId="{C3ABFF82-03F2-4D8F-AD6D-F7F1C7C3F616}"/>
          </ac:picMkLst>
        </pc:picChg>
      </pc:sldChg>
      <pc:sldChg chg="modSp mod">
        <pc:chgData name="Martin Schedlbauer" userId="99666baf021553f1" providerId="LiveId" clId="{321377EA-02E7-47CF-9675-D450D3DC7E54}" dt="2021-05-10T14:14:22.035" v="278" actId="27107"/>
        <pc:sldMkLst>
          <pc:docMk/>
          <pc:sldMk cId="3257099159" sldId="373"/>
        </pc:sldMkLst>
        <pc:spChg chg="mod">
          <ac:chgData name="Martin Schedlbauer" userId="99666baf021553f1" providerId="LiveId" clId="{321377EA-02E7-47CF-9675-D450D3DC7E54}" dt="2021-05-10T14:14:22.035" v="278" actId="27107"/>
          <ac:spMkLst>
            <pc:docMk/>
            <pc:sldMk cId="3257099159" sldId="373"/>
            <ac:spMk id="7" creationId="{00000000-0000-0000-0000-000000000000}"/>
          </ac:spMkLst>
        </pc:spChg>
      </pc:sldChg>
      <pc:sldChg chg="modSp mod">
        <pc:chgData name="Martin Schedlbauer" userId="99666baf021553f1" providerId="LiveId" clId="{321377EA-02E7-47CF-9675-D450D3DC7E54}" dt="2021-05-10T14:15:05.794" v="298" actId="20577"/>
        <pc:sldMkLst>
          <pc:docMk/>
          <pc:sldMk cId="1667304435" sldId="376"/>
        </pc:sldMkLst>
        <pc:spChg chg="mod">
          <ac:chgData name="Martin Schedlbauer" userId="99666baf021553f1" providerId="LiveId" clId="{321377EA-02E7-47CF-9675-D450D3DC7E54}" dt="2021-05-10T14:15:05.794" v="298" actId="20577"/>
          <ac:spMkLst>
            <pc:docMk/>
            <pc:sldMk cId="1667304435" sldId="376"/>
            <ac:spMk id="3" creationId="{E8B1B94C-EADA-4E09-A1FD-3F07BE21EA60}"/>
          </ac:spMkLst>
        </pc:spChg>
      </pc:sldChg>
      <pc:sldChg chg="modSp mod">
        <pc:chgData name="Martin Schedlbauer" userId="99666baf021553f1" providerId="LiveId" clId="{321377EA-02E7-47CF-9675-D450D3DC7E54}" dt="2021-05-10T14:15:32.263" v="314" actId="113"/>
        <pc:sldMkLst>
          <pc:docMk/>
          <pc:sldMk cId="1578869980" sldId="377"/>
        </pc:sldMkLst>
        <pc:spChg chg="mod">
          <ac:chgData name="Martin Schedlbauer" userId="99666baf021553f1" providerId="LiveId" clId="{321377EA-02E7-47CF-9675-D450D3DC7E54}" dt="2021-05-10T14:15:32.263" v="314" actId="113"/>
          <ac:spMkLst>
            <pc:docMk/>
            <pc:sldMk cId="1578869980" sldId="377"/>
            <ac:spMk id="6" creationId="{4BB9EA61-BFC8-4C2F-B19F-20D7F275980D}"/>
          </ac:spMkLst>
        </pc:spChg>
      </pc:sldChg>
      <pc:sldChg chg="modSp mod ord">
        <pc:chgData name="Martin Schedlbauer" userId="99666baf021553f1" providerId="LiveId" clId="{321377EA-02E7-47CF-9675-D450D3DC7E54}" dt="2021-05-10T14:18:38.282" v="413" actId="1076"/>
        <pc:sldMkLst>
          <pc:docMk/>
          <pc:sldMk cId="452836757" sldId="379"/>
        </pc:sldMkLst>
        <pc:spChg chg="mod">
          <ac:chgData name="Martin Schedlbauer" userId="99666baf021553f1" providerId="LiveId" clId="{321377EA-02E7-47CF-9675-D450D3DC7E54}" dt="2021-05-10T14:18:30.148" v="412" actId="1076"/>
          <ac:spMkLst>
            <pc:docMk/>
            <pc:sldMk cId="452836757" sldId="379"/>
            <ac:spMk id="7" creationId="{00000000-0000-0000-0000-000000000000}"/>
          </ac:spMkLst>
        </pc:spChg>
        <pc:spChg chg="mod">
          <ac:chgData name="Martin Schedlbauer" userId="99666baf021553f1" providerId="LiveId" clId="{321377EA-02E7-47CF-9675-D450D3DC7E54}" dt="2021-05-10T14:18:38.282" v="413" actId="1076"/>
          <ac:spMkLst>
            <pc:docMk/>
            <pc:sldMk cId="452836757" sldId="379"/>
            <ac:spMk id="8" creationId="{00000000-0000-0000-0000-000000000000}"/>
          </ac:spMkLst>
        </pc:spChg>
      </pc:sldChg>
      <pc:sldChg chg="modSp mod">
        <pc:chgData name="Martin Schedlbauer" userId="99666baf021553f1" providerId="LiveId" clId="{321377EA-02E7-47CF-9675-D450D3DC7E54}" dt="2021-05-10T14:20:22.597" v="560" actId="20577"/>
        <pc:sldMkLst>
          <pc:docMk/>
          <pc:sldMk cId="851219352" sldId="380"/>
        </pc:sldMkLst>
        <pc:spChg chg="mod">
          <ac:chgData name="Martin Schedlbauer" userId="99666baf021553f1" providerId="LiveId" clId="{321377EA-02E7-47CF-9675-D450D3DC7E54}" dt="2021-05-10T14:20:22.597" v="560" actId="20577"/>
          <ac:spMkLst>
            <pc:docMk/>
            <pc:sldMk cId="851219352" sldId="380"/>
            <ac:spMk id="3" creationId="{00000000-0000-0000-0000-000000000000}"/>
          </ac:spMkLst>
        </pc:spChg>
      </pc:sldChg>
      <pc:sldChg chg="addSp modSp mod">
        <pc:chgData name="Martin Schedlbauer" userId="99666baf021553f1" providerId="LiveId" clId="{321377EA-02E7-47CF-9675-D450D3DC7E54}" dt="2021-05-10T14:21:46.146" v="599" actId="1076"/>
        <pc:sldMkLst>
          <pc:docMk/>
          <pc:sldMk cId="926922979" sldId="381"/>
        </pc:sldMkLst>
        <pc:spChg chg="mod">
          <ac:chgData name="Martin Schedlbauer" userId="99666baf021553f1" providerId="LiveId" clId="{321377EA-02E7-47CF-9675-D450D3DC7E54}" dt="2021-05-10T14:20:58.365" v="567" actId="15"/>
          <ac:spMkLst>
            <pc:docMk/>
            <pc:sldMk cId="926922979" sldId="381"/>
            <ac:spMk id="3" creationId="{00000000-0000-0000-0000-000000000000}"/>
          </ac:spMkLst>
        </pc:spChg>
        <pc:spChg chg="add mod">
          <ac:chgData name="Martin Schedlbauer" userId="99666baf021553f1" providerId="LiveId" clId="{321377EA-02E7-47CF-9675-D450D3DC7E54}" dt="2021-05-10T14:21:46.146" v="599" actId="1076"/>
          <ac:spMkLst>
            <pc:docMk/>
            <pc:sldMk cId="926922979" sldId="381"/>
            <ac:spMk id="8" creationId="{A9226809-81B2-45B1-B6A5-7AE865E6CD68}"/>
          </ac:spMkLst>
        </pc:spChg>
      </pc:sldChg>
      <pc:sldChg chg="addSp delSp modSp mod">
        <pc:chgData name="Martin Schedlbauer" userId="99666baf021553f1" providerId="LiveId" clId="{321377EA-02E7-47CF-9675-D450D3DC7E54}" dt="2021-05-10T15:33:08.334" v="689" actId="20577"/>
        <pc:sldMkLst>
          <pc:docMk/>
          <pc:sldMk cId="215191000" sldId="387"/>
        </pc:sldMkLst>
        <pc:spChg chg="mod">
          <ac:chgData name="Martin Schedlbauer" userId="99666baf021553f1" providerId="LiveId" clId="{321377EA-02E7-47CF-9675-D450D3DC7E54}" dt="2021-05-10T15:33:08.334" v="689" actId="20577"/>
          <ac:spMkLst>
            <pc:docMk/>
            <pc:sldMk cId="215191000" sldId="387"/>
            <ac:spMk id="3" creationId="{00000000-0000-0000-0000-000000000000}"/>
          </ac:spMkLst>
        </pc:spChg>
        <pc:inkChg chg="add del">
          <ac:chgData name="Martin Schedlbauer" userId="99666baf021553f1" providerId="LiveId" clId="{321377EA-02E7-47CF-9675-D450D3DC7E54}" dt="2021-05-10T15:32:13.735" v="684" actId="9405"/>
          <ac:inkMkLst>
            <pc:docMk/>
            <pc:sldMk cId="215191000" sldId="387"/>
            <ac:inkMk id="8" creationId="{B3D539A8-2319-4DAE-9764-DD30720FF133}"/>
          </ac:inkMkLst>
        </pc:inkChg>
      </pc:sldChg>
      <pc:sldChg chg="modSp mod">
        <pc:chgData name="Martin Schedlbauer" userId="99666baf021553f1" providerId="LiveId" clId="{321377EA-02E7-47CF-9675-D450D3DC7E54}" dt="2021-05-10T14:29:08.093" v="680" actId="27636"/>
        <pc:sldMkLst>
          <pc:docMk/>
          <pc:sldMk cId="1585723255" sldId="392"/>
        </pc:sldMkLst>
        <pc:spChg chg="mod">
          <ac:chgData name="Martin Schedlbauer" userId="99666baf021553f1" providerId="LiveId" clId="{321377EA-02E7-47CF-9675-D450D3DC7E54}" dt="2021-05-10T14:29:08.093" v="680" actId="27636"/>
          <ac:spMkLst>
            <pc:docMk/>
            <pc:sldMk cId="1585723255" sldId="392"/>
            <ac:spMk id="2" creationId="{00000000-0000-0000-0000-000000000000}"/>
          </ac:spMkLst>
        </pc:spChg>
      </pc:sldChg>
      <pc:sldChg chg="modSp mod">
        <pc:chgData name="Martin Schedlbauer" userId="99666baf021553f1" providerId="LiveId" clId="{321377EA-02E7-47CF-9675-D450D3DC7E54}" dt="2021-05-10T14:23:10.368" v="601" actId="33524"/>
        <pc:sldMkLst>
          <pc:docMk/>
          <pc:sldMk cId="1846569361" sldId="403"/>
        </pc:sldMkLst>
        <pc:spChg chg="mod">
          <ac:chgData name="Martin Schedlbauer" userId="99666baf021553f1" providerId="LiveId" clId="{321377EA-02E7-47CF-9675-D450D3DC7E54}" dt="2021-05-10T14:23:10.368" v="601" actId="33524"/>
          <ac:spMkLst>
            <pc:docMk/>
            <pc:sldMk cId="1846569361" sldId="403"/>
            <ac:spMk id="3" creationId="{BC5A5B15-627C-244A-85F4-DC062F080967}"/>
          </ac:spMkLst>
        </pc:spChg>
      </pc:sldChg>
      <pc:sldChg chg="addSp delSp modSp new mod modClrScheme chgLayout">
        <pc:chgData name="Martin Schedlbauer" userId="99666baf021553f1" providerId="LiveId" clId="{321377EA-02E7-47CF-9675-D450D3DC7E54}" dt="2021-05-10T14:12:17.677" v="194" actId="207"/>
        <pc:sldMkLst>
          <pc:docMk/>
          <pc:sldMk cId="1902608832" sldId="404"/>
        </pc:sldMkLst>
        <pc:spChg chg="mod">
          <ac:chgData name="Martin Schedlbauer" userId="99666baf021553f1" providerId="LiveId" clId="{321377EA-02E7-47CF-9675-D450D3DC7E54}" dt="2021-05-10T14:10:54.996" v="189" actId="26606"/>
          <ac:spMkLst>
            <pc:docMk/>
            <pc:sldMk cId="1902608832" sldId="404"/>
            <ac:spMk id="2" creationId="{D169B4D5-4014-4403-8C39-8D48B610F1F6}"/>
          </ac:spMkLst>
        </pc:spChg>
        <pc:spChg chg="del mod">
          <ac:chgData name="Martin Schedlbauer" userId="99666baf021553f1" providerId="LiveId" clId="{321377EA-02E7-47CF-9675-D450D3DC7E54}" dt="2021-05-10T14:10:54.996" v="189" actId="26606"/>
          <ac:spMkLst>
            <pc:docMk/>
            <pc:sldMk cId="1902608832" sldId="404"/>
            <ac:spMk id="3" creationId="{6A8B0EF1-C473-4804-9E21-59541ACE63E5}"/>
          </ac:spMkLst>
        </pc:spChg>
        <pc:spChg chg="mod">
          <ac:chgData name="Martin Schedlbauer" userId="99666baf021553f1" providerId="LiveId" clId="{321377EA-02E7-47CF-9675-D450D3DC7E54}" dt="2021-05-10T14:10:54.996" v="189" actId="26606"/>
          <ac:spMkLst>
            <pc:docMk/>
            <pc:sldMk cId="1902608832" sldId="404"/>
            <ac:spMk id="4" creationId="{43E01B9E-58F1-474C-89DD-F2C79BED6D6E}"/>
          </ac:spMkLst>
        </pc:spChg>
        <pc:spChg chg="mod">
          <ac:chgData name="Martin Schedlbauer" userId="99666baf021553f1" providerId="LiveId" clId="{321377EA-02E7-47CF-9675-D450D3DC7E54}" dt="2021-05-10T14:10:54.996" v="189" actId="26606"/>
          <ac:spMkLst>
            <pc:docMk/>
            <pc:sldMk cId="1902608832" sldId="404"/>
            <ac:spMk id="5" creationId="{35AECCB0-AFD5-40A1-8C9C-8B025AEA29A6}"/>
          </ac:spMkLst>
        </pc:spChg>
        <pc:spChg chg="mod">
          <ac:chgData name="Martin Schedlbauer" userId="99666baf021553f1" providerId="LiveId" clId="{321377EA-02E7-47CF-9675-D450D3DC7E54}" dt="2021-05-10T14:10:54.996" v="189" actId="26606"/>
          <ac:spMkLst>
            <pc:docMk/>
            <pc:sldMk cId="1902608832" sldId="404"/>
            <ac:spMk id="6" creationId="{C3E9EB50-829E-4776-923C-618BD5294C78}"/>
          </ac:spMkLst>
        </pc:spChg>
        <pc:spChg chg="add del mod">
          <ac:chgData name="Martin Schedlbauer" userId="99666baf021553f1" providerId="LiveId" clId="{321377EA-02E7-47CF-9675-D450D3DC7E54}" dt="2021-05-10T14:11:57.692" v="190" actId="931"/>
          <ac:spMkLst>
            <pc:docMk/>
            <pc:sldMk cId="1902608832" sldId="404"/>
            <ac:spMk id="12" creationId="{BBEC8440-9F9C-419D-941F-05BC4A43EE2F}"/>
          </ac:spMkLst>
        </pc:spChg>
        <pc:graphicFrameChg chg="add mod">
          <ac:chgData name="Martin Schedlbauer" userId="99666baf021553f1" providerId="LiveId" clId="{321377EA-02E7-47CF-9675-D450D3DC7E54}" dt="2021-05-10T14:10:54.996" v="189" actId="26606"/>
          <ac:graphicFrameMkLst>
            <pc:docMk/>
            <pc:sldMk cId="1902608832" sldId="404"/>
            <ac:graphicFrameMk id="8" creationId="{6E34BE40-E9A9-4178-9C1F-A9BAD3CC7564}"/>
          </ac:graphicFrameMkLst>
        </pc:graphicFrameChg>
        <pc:picChg chg="add mod">
          <ac:chgData name="Martin Schedlbauer" userId="99666baf021553f1" providerId="LiveId" clId="{321377EA-02E7-47CF-9675-D450D3DC7E54}" dt="2021-05-10T14:12:17.677" v="194" actId="207"/>
          <ac:picMkLst>
            <pc:docMk/>
            <pc:sldMk cId="1902608832" sldId="404"/>
            <ac:picMk id="9" creationId="{72BB2D51-4D5D-43A2-AC7C-08B9AD70217A}"/>
          </ac:picMkLst>
        </pc:picChg>
      </pc:sldChg>
      <pc:sldChg chg="addSp new">
        <pc:chgData name="Martin Schedlbauer" userId="99666baf021553f1" providerId="LiveId" clId="{321377EA-02E7-47CF-9675-D450D3DC7E54}" dt="2021-05-10T14:26:01.247" v="603"/>
        <pc:sldMkLst>
          <pc:docMk/>
          <pc:sldMk cId="1401367372" sldId="405"/>
        </pc:sldMkLst>
        <pc:picChg chg="add">
          <ac:chgData name="Martin Schedlbauer" userId="99666baf021553f1" providerId="LiveId" clId="{321377EA-02E7-47CF-9675-D450D3DC7E54}" dt="2021-05-10T14:26:01.247" v="603"/>
          <ac:picMkLst>
            <pc:docMk/>
            <pc:sldMk cId="1401367372" sldId="405"/>
            <ac:picMk id="1026" creationId="{B3D61201-CC84-46E9-A5E4-B49027149E8D}"/>
          </ac:picMkLst>
        </pc:picChg>
      </pc:sldChg>
      <pc:sldChg chg="modSp new mod">
        <pc:chgData name="Martin Schedlbauer" userId="99666baf021553f1" providerId="LiveId" clId="{321377EA-02E7-47CF-9675-D450D3DC7E54}" dt="2021-05-10T14:26:45.175" v="656" actId="20577"/>
        <pc:sldMkLst>
          <pc:docMk/>
          <pc:sldMk cId="983793722" sldId="406"/>
        </pc:sldMkLst>
        <pc:spChg chg="mod">
          <ac:chgData name="Martin Schedlbauer" userId="99666baf021553f1" providerId="LiveId" clId="{321377EA-02E7-47CF-9675-D450D3DC7E54}" dt="2021-05-10T14:26:45.175" v="656" actId="20577"/>
          <ac:spMkLst>
            <pc:docMk/>
            <pc:sldMk cId="983793722" sldId="406"/>
            <ac:spMk id="2" creationId="{56BF3C8B-91AD-4D33-872E-30324E15DC78}"/>
          </ac:spMkLst>
        </pc:spChg>
        <pc:spChg chg="mod">
          <ac:chgData name="Martin Schedlbauer" userId="99666baf021553f1" providerId="LiveId" clId="{321377EA-02E7-47CF-9675-D450D3DC7E54}" dt="2021-05-10T14:26:32.671" v="618" actId="20577"/>
          <ac:spMkLst>
            <pc:docMk/>
            <pc:sldMk cId="983793722" sldId="406"/>
            <ac:spMk id="3" creationId="{73C0244D-F58C-433E-9004-2F852DBA3655}"/>
          </ac:spMkLst>
        </pc:spChg>
      </pc:sldChg>
      <pc:sldChg chg="addSp modSp new">
        <pc:chgData name="Martin Schedlbauer" userId="99666baf021553f1" providerId="LiveId" clId="{321377EA-02E7-47CF-9675-D450D3DC7E54}" dt="2021-05-10T14:27:15.681" v="660" actId="1076"/>
        <pc:sldMkLst>
          <pc:docMk/>
          <pc:sldMk cId="947045757" sldId="407"/>
        </pc:sldMkLst>
        <pc:picChg chg="add mod">
          <ac:chgData name="Martin Schedlbauer" userId="99666baf021553f1" providerId="LiveId" clId="{321377EA-02E7-47CF-9675-D450D3DC7E54}" dt="2021-05-10T14:27:15.681" v="660" actId="1076"/>
          <ac:picMkLst>
            <pc:docMk/>
            <pc:sldMk cId="947045757" sldId="407"/>
            <ac:picMk id="2050" creationId="{F6216EA8-B71A-457D-A497-DA3809A67058}"/>
          </ac:picMkLst>
        </pc:picChg>
      </pc:sldChg>
      <pc:sldChg chg="addSp delSp modSp new del">
        <pc:chgData name="Martin Schedlbauer" userId="99666baf021553f1" providerId="LiveId" clId="{321377EA-02E7-47CF-9675-D450D3DC7E54}" dt="2021-05-10T14:28:48.247" v="669" actId="47"/>
        <pc:sldMkLst>
          <pc:docMk/>
          <pc:sldMk cId="1868347841" sldId="408"/>
        </pc:sldMkLst>
        <pc:picChg chg="add del mod">
          <ac:chgData name="Martin Schedlbauer" userId="99666baf021553f1" providerId="LiveId" clId="{321377EA-02E7-47CF-9675-D450D3DC7E54}" dt="2021-05-10T14:27:56.985" v="668" actId="478"/>
          <ac:picMkLst>
            <pc:docMk/>
            <pc:sldMk cId="1868347841" sldId="408"/>
            <ac:picMk id="3074" creationId="{C82D55A1-26F6-45D0-BD79-133BB3EFF5C8}"/>
          </ac:picMkLst>
        </pc:picChg>
      </pc:sldChg>
    </pc:docChg>
  </pc:docChgLst>
  <pc:docChgLst>
    <pc:chgData name="Martin Schedlbauer" userId="99666baf021553f1" providerId="Windows Live" clId="Web-{3DA98262-BEAB-49DA-A7FB-11EFBEDB933B}"/>
    <pc:docChg chg="modSld">
      <pc:chgData name="Martin Schedlbauer" userId="99666baf021553f1" providerId="Windows Live" clId="Web-{3DA98262-BEAB-49DA-A7FB-11EFBEDB933B}" dt="2023-01-19T02:12:16.354" v="5" actId="1076"/>
      <pc:docMkLst>
        <pc:docMk/>
      </pc:docMkLst>
      <pc:sldChg chg="delSp modSp mod modClrScheme chgLayout">
        <pc:chgData name="Martin Schedlbauer" userId="99666baf021553f1" providerId="Windows Live" clId="Web-{3DA98262-BEAB-49DA-A7FB-11EFBEDB933B}" dt="2023-01-19T02:12:16.354" v="5" actId="1076"/>
        <pc:sldMkLst>
          <pc:docMk/>
          <pc:sldMk cId="926257974" sldId="422"/>
        </pc:sldMkLst>
        <pc:spChg chg="del">
          <ac:chgData name="Martin Schedlbauer" userId="99666baf021553f1" providerId="Windows Live" clId="Web-{3DA98262-BEAB-49DA-A7FB-11EFBEDB933B}" dt="2023-01-19T02:11:50.057" v="2"/>
          <ac:spMkLst>
            <pc:docMk/>
            <pc:sldMk cId="926257974" sldId="422"/>
            <ac:spMk id="2" creationId="{B9BC69DE-825C-0A18-F6BF-A8618A54BAF4}"/>
          </ac:spMkLst>
        </pc:spChg>
        <pc:spChg chg="mod ord">
          <ac:chgData name="Martin Schedlbauer" userId="99666baf021553f1" providerId="Windows Live" clId="Web-{3DA98262-BEAB-49DA-A7FB-11EFBEDB933B}" dt="2023-01-19T02:11:50.057" v="2"/>
          <ac:spMkLst>
            <pc:docMk/>
            <pc:sldMk cId="926257974" sldId="422"/>
            <ac:spMk id="5" creationId="{639B66AD-6FF9-FF4F-A098-501B5DBC3117}"/>
          </ac:spMkLst>
        </pc:spChg>
        <pc:spChg chg="mod ord">
          <ac:chgData name="Martin Schedlbauer" userId="99666baf021553f1" providerId="Windows Live" clId="Web-{3DA98262-BEAB-49DA-A7FB-11EFBEDB933B}" dt="2023-01-19T02:11:50.057" v="2"/>
          <ac:spMkLst>
            <pc:docMk/>
            <pc:sldMk cId="926257974" sldId="422"/>
            <ac:spMk id="6" creationId="{6AAC3100-6736-ABFB-ECC9-823215427824}"/>
          </ac:spMkLst>
        </pc:spChg>
        <pc:graphicFrameChg chg="mod">
          <ac:chgData name="Martin Schedlbauer" userId="99666baf021553f1" providerId="Windows Live" clId="Web-{3DA98262-BEAB-49DA-A7FB-11EFBEDB933B}" dt="2023-01-19T02:12:16.354" v="5" actId="1076"/>
          <ac:graphicFrameMkLst>
            <pc:docMk/>
            <pc:sldMk cId="926257974" sldId="422"/>
            <ac:graphicFrameMk id="3" creationId="{C49EB112-6FEB-468B-82A9-93E36664F729}"/>
          </ac:graphicFrameMkLst>
        </pc:graphicFrameChg>
      </pc:sldChg>
    </pc:docChg>
  </pc:docChgLst>
  <pc:docChgLst>
    <pc:chgData name="Martin Schedlbauer" userId="99666baf021553f1" providerId="LiveId" clId="{8C59EC3C-C4D5-A340-BB67-FBA0149D6FDB}"/>
    <pc:docChg chg="delSld">
      <pc:chgData name="Martin Schedlbauer" userId="99666baf021553f1" providerId="LiveId" clId="{8C59EC3C-C4D5-A340-BB67-FBA0149D6FDB}" dt="2021-09-08T22:28:45.225" v="0" actId="2696"/>
      <pc:docMkLst>
        <pc:docMk/>
      </pc:docMkLst>
      <pc:sldChg chg="del">
        <pc:chgData name="Martin Schedlbauer" userId="99666baf021553f1" providerId="LiveId" clId="{8C59EC3C-C4D5-A340-BB67-FBA0149D6FDB}" dt="2021-09-08T22:28:45.225" v="0" actId="2696"/>
        <pc:sldMkLst>
          <pc:docMk/>
          <pc:sldMk cId="668531716" sldId="389"/>
        </pc:sldMkLst>
      </pc:sldChg>
      <pc:sldChg chg="del">
        <pc:chgData name="Martin Schedlbauer" userId="99666baf021553f1" providerId="LiveId" clId="{8C59EC3C-C4D5-A340-BB67-FBA0149D6FDB}" dt="2021-09-08T22:28:45.225" v="0" actId="2696"/>
        <pc:sldMkLst>
          <pc:docMk/>
          <pc:sldMk cId="378109708" sldId="390"/>
        </pc:sldMkLst>
      </pc:sldChg>
      <pc:sldChg chg="del">
        <pc:chgData name="Martin Schedlbauer" userId="99666baf021553f1" providerId="LiveId" clId="{8C59EC3C-C4D5-A340-BB67-FBA0149D6FDB}" dt="2021-09-08T22:28:45.225" v="0" actId="2696"/>
        <pc:sldMkLst>
          <pc:docMk/>
          <pc:sldMk cId="485750883" sldId="391"/>
        </pc:sldMkLst>
      </pc:sldChg>
      <pc:sldChg chg="del">
        <pc:chgData name="Martin Schedlbauer" userId="99666baf021553f1" providerId="LiveId" clId="{8C59EC3C-C4D5-A340-BB67-FBA0149D6FDB}" dt="2021-09-08T22:28:45.225" v="0" actId="2696"/>
        <pc:sldMkLst>
          <pc:docMk/>
          <pc:sldMk cId="1585723255" sldId="392"/>
        </pc:sldMkLst>
      </pc:sldChg>
      <pc:sldChg chg="del">
        <pc:chgData name="Martin Schedlbauer" userId="99666baf021553f1" providerId="LiveId" clId="{8C59EC3C-C4D5-A340-BB67-FBA0149D6FDB}" dt="2021-09-08T22:28:45.225" v="0" actId="2696"/>
        <pc:sldMkLst>
          <pc:docMk/>
          <pc:sldMk cId="978687515" sldId="393"/>
        </pc:sldMkLst>
      </pc:sldChg>
      <pc:sldChg chg="del">
        <pc:chgData name="Martin Schedlbauer" userId="99666baf021553f1" providerId="LiveId" clId="{8C59EC3C-C4D5-A340-BB67-FBA0149D6FDB}" dt="2021-09-08T22:28:45.225" v="0" actId="2696"/>
        <pc:sldMkLst>
          <pc:docMk/>
          <pc:sldMk cId="933860022" sldId="395"/>
        </pc:sldMkLst>
      </pc:sldChg>
      <pc:sldChg chg="del">
        <pc:chgData name="Martin Schedlbauer" userId="99666baf021553f1" providerId="LiveId" clId="{8C59EC3C-C4D5-A340-BB67-FBA0149D6FDB}" dt="2021-09-08T22:28:45.225" v="0" actId="2696"/>
        <pc:sldMkLst>
          <pc:docMk/>
          <pc:sldMk cId="2967488189" sldId="396"/>
        </pc:sldMkLst>
      </pc:sldChg>
      <pc:sldChg chg="del">
        <pc:chgData name="Martin Schedlbauer" userId="99666baf021553f1" providerId="LiveId" clId="{8C59EC3C-C4D5-A340-BB67-FBA0149D6FDB}" dt="2021-09-08T22:28:45.225" v="0" actId="2696"/>
        <pc:sldMkLst>
          <pc:docMk/>
          <pc:sldMk cId="3546614945" sldId="397"/>
        </pc:sldMkLst>
      </pc:sldChg>
      <pc:sldChg chg="del">
        <pc:chgData name="Martin Schedlbauer" userId="99666baf021553f1" providerId="LiveId" clId="{8C59EC3C-C4D5-A340-BB67-FBA0149D6FDB}" dt="2021-09-08T22:28:45.225" v="0" actId="2696"/>
        <pc:sldMkLst>
          <pc:docMk/>
          <pc:sldMk cId="4163889360" sldId="398"/>
        </pc:sldMkLst>
      </pc:sldChg>
      <pc:sldChg chg="del">
        <pc:chgData name="Martin Schedlbauer" userId="99666baf021553f1" providerId="LiveId" clId="{8C59EC3C-C4D5-A340-BB67-FBA0149D6FDB}" dt="2021-09-08T22:28:45.225" v="0" actId="2696"/>
        <pc:sldMkLst>
          <pc:docMk/>
          <pc:sldMk cId="1074171341" sldId="399"/>
        </pc:sldMkLst>
      </pc:sldChg>
      <pc:sldChg chg="del">
        <pc:chgData name="Martin Schedlbauer" userId="99666baf021553f1" providerId="LiveId" clId="{8C59EC3C-C4D5-A340-BB67-FBA0149D6FDB}" dt="2021-09-08T22:28:45.225" v="0" actId="2696"/>
        <pc:sldMkLst>
          <pc:docMk/>
          <pc:sldMk cId="1763778869" sldId="400"/>
        </pc:sldMkLst>
      </pc:sldChg>
      <pc:sldChg chg="del">
        <pc:chgData name="Martin Schedlbauer" userId="99666baf021553f1" providerId="LiveId" clId="{8C59EC3C-C4D5-A340-BB67-FBA0149D6FDB}" dt="2021-09-08T22:28:45.225" v="0" actId="2696"/>
        <pc:sldMkLst>
          <pc:docMk/>
          <pc:sldMk cId="1401367372" sldId="405"/>
        </pc:sldMkLst>
      </pc:sldChg>
      <pc:sldChg chg="del">
        <pc:chgData name="Martin Schedlbauer" userId="99666baf021553f1" providerId="LiveId" clId="{8C59EC3C-C4D5-A340-BB67-FBA0149D6FDB}" dt="2021-09-08T22:28:45.225" v="0" actId="2696"/>
        <pc:sldMkLst>
          <pc:docMk/>
          <pc:sldMk cId="983793722" sldId="406"/>
        </pc:sldMkLst>
      </pc:sldChg>
      <pc:sldChg chg="del">
        <pc:chgData name="Martin Schedlbauer" userId="99666baf021553f1" providerId="LiveId" clId="{8C59EC3C-C4D5-A340-BB67-FBA0149D6FDB}" dt="2021-09-08T22:28:45.225" v="0" actId="2696"/>
        <pc:sldMkLst>
          <pc:docMk/>
          <pc:sldMk cId="947045757" sldId="407"/>
        </pc:sldMkLst>
      </pc:sldChg>
    </pc:docChg>
  </pc:docChgLst>
  <pc:docChgLst>
    <pc:chgData name="Martin Schedlbauer" userId="99666baf021553f1" providerId="LiveId" clId="{4520654D-CC95-224A-AB30-C6B773330BFD}"/>
    <pc:docChg chg="custSel addSld modSld modMainMaster">
      <pc:chgData name="Martin Schedlbauer" userId="99666baf021553f1" providerId="LiveId" clId="{4520654D-CC95-224A-AB30-C6B773330BFD}" dt="2019-09-01T17:41:13.069" v="685" actId="14100"/>
      <pc:docMkLst>
        <pc:docMk/>
      </pc:docMkLst>
      <pc:sldChg chg="addSp delSp modSp">
        <pc:chgData name="Martin Schedlbauer" userId="99666baf021553f1" providerId="LiveId" clId="{4520654D-CC95-224A-AB30-C6B773330BFD}" dt="2019-09-01T17:40:36.334" v="678" actId="14100"/>
        <pc:sldMkLst>
          <pc:docMk/>
          <pc:sldMk cId="0" sldId="256"/>
        </pc:sldMkLst>
        <pc:picChg chg="del">
          <ac:chgData name="Martin Schedlbauer" userId="99666baf021553f1" providerId="LiveId" clId="{4520654D-CC95-224A-AB30-C6B773330BFD}" dt="2019-09-01T17:40:11.289" v="675" actId="478"/>
          <ac:picMkLst>
            <pc:docMk/>
            <pc:sldMk cId="0" sldId="256"/>
            <ac:picMk id="4" creationId="{00000000-0000-0000-0000-000000000000}"/>
          </ac:picMkLst>
        </pc:picChg>
        <pc:picChg chg="add mod">
          <ac:chgData name="Martin Schedlbauer" userId="99666baf021553f1" providerId="LiveId" clId="{4520654D-CC95-224A-AB30-C6B773330BFD}" dt="2019-09-01T17:40:36.334" v="678" actId="14100"/>
          <ac:picMkLst>
            <pc:docMk/>
            <pc:sldMk cId="0" sldId="256"/>
            <ac:picMk id="6" creationId="{B5F7F5D4-DFB7-FE48-AE46-EF4044D75B6D}"/>
          </ac:picMkLst>
        </pc:picChg>
      </pc:sldChg>
      <pc:sldChg chg="modSp">
        <pc:chgData name="Martin Schedlbauer" userId="99666baf021553f1" providerId="LiveId" clId="{4520654D-CC95-224A-AB30-C6B773330BFD}" dt="2019-09-01T17:30:21.198" v="4" actId="20577"/>
        <pc:sldMkLst>
          <pc:docMk/>
          <pc:sldMk cId="2014381030" sldId="384"/>
        </pc:sldMkLst>
        <pc:spChg chg="mod">
          <ac:chgData name="Martin Schedlbauer" userId="99666baf021553f1" providerId="LiveId" clId="{4520654D-CC95-224A-AB30-C6B773330BFD}" dt="2019-09-01T17:30:21.198" v="4" actId="20577"/>
          <ac:spMkLst>
            <pc:docMk/>
            <pc:sldMk cId="2014381030" sldId="384"/>
            <ac:spMk id="3" creationId="{00000000-0000-0000-0000-000000000000}"/>
          </ac:spMkLst>
        </pc:spChg>
      </pc:sldChg>
      <pc:sldChg chg="modSp">
        <pc:chgData name="Martin Schedlbauer" userId="99666baf021553f1" providerId="LiveId" clId="{4520654D-CC95-224A-AB30-C6B773330BFD}" dt="2019-09-01T17:37:51.289" v="661" actId="20577"/>
        <pc:sldMkLst>
          <pc:docMk/>
          <pc:sldMk cId="1785460886" sldId="385"/>
        </pc:sldMkLst>
        <pc:graphicFrameChg chg="mod">
          <ac:chgData name="Martin Schedlbauer" userId="99666baf021553f1" providerId="LiveId" clId="{4520654D-CC95-224A-AB30-C6B773330BFD}" dt="2019-09-01T17:37:51.289" v="661" actId="20577"/>
          <ac:graphicFrameMkLst>
            <pc:docMk/>
            <pc:sldMk cId="1785460886" sldId="385"/>
            <ac:graphicFrameMk id="7" creationId="{00000000-0000-0000-0000-000000000000}"/>
          </ac:graphicFrameMkLst>
        </pc:graphicFrameChg>
      </pc:sldChg>
      <pc:sldChg chg="modSp">
        <pc:chgData name="Martin Schedlbauer" userId="99666baf021553f1" providerId="LiveId" clId="{4520654D-CC95-224A-AB30-C6B773330BFD}" dt="2019-09-01T17:39:27.582" v="674" actId="20577"/>
        <pc:sldMkLst>
          <pc:docMk/>
          <pc:sldMk cId="978687515" sldId="393"/>
        </pc:sldMkLst>
        <pc:spChg chg="mod">
          <ac:chgData name="Martin Schedlbauer" userId="99666baf021553f1" providerId="LiveId" clId="{4520654D-CC95-224A-AB30-C6B773330BFD}" dt="2019-09-01T17:39:27.582" v="674" actId="20577"/>
          <ac:spMkLst>
            <pc:docMk/>
            <pc:sldMk cId="978687515" sldId="393"/>
            <ac:spMk id="3" creationId="{00000000-0000-0000-0000-000000000000}"/>
          </ac:spMkLst>
        </pc:spChg>
      </pc:sldChg>
      <pc:sldChg chg="modSp">
        <pc:chgData name="Martin Schedlbauer" userId="99666baf021553f1" providerId="LiveId" clId="{4520654D-CC95-224A-AB30-C6B773330BFD}" dt="2019-09-01T17:37:20.796" v="650" actId="20577"/>
        <pc:sldMkLst>
          <pc:docMk/>
          <pc:sldMk cId="262156771" sldId="401"/>
        </pc:sldMkLst>
        <pc:spChg chg="mod">
          <ac:chgData name="Martin Schedlbauer" userId="99666baf021553f1" providerId="LiveId" clId="{4520654D-CC95-224A-AB30-C6B773330BFD}" dt="2019-09-01T17:36:30.968" v="634" actId="20577"/>
          <ac:spMkLst>
            <pc:docMk/>
            <pc:sldMk cId="262156771" sldId="401"/>
            <ac:spMk id="2" creationId="{AF1CF685-CA16-4416-8A79-07CEA88DF898}"/>
          </ac:spMkLst>
        </pc:spChg>
        <pc:spChg chg="mod">
          <ac:chgData name="Martin Schedlbauer" userId="99666baf021553f1" providerId="LiveId" clId="{4520654D-CC95-224A-AB30-C6B773330BFD}" dt="2019-09-01T17:37:20.796" v="650" actId="20577"/>
          <ac:spMkLst>
            <pc:docMk/>
            <pc:sldMk cId="262156771" sldId="401"/>
            <ac:spMk id="3" creationId="{AECCC78B-5342-46CB-8F7C-36B406CA62F5}"/>
          </ac:spMkLst>
        </pc:spChg>
        <pc:spChg chg="mod">
          <ac:chgData name="Martin Schedlbauer" userId="99666baf021553f1" providerId="LiveId" clId="{4520654D-CC95-224A-AB30-C6B773330BFD}" dt="2019-09-01T17:36:49.894" v="635" actId="114"/>
          <ac:spMkLst>
            <pc:docMk/>
            <pc:sldMk cId="262156771" sldId="401"/>
            <ac:spMk id="8" creationId="{2BF52AF7-0C66-44EB-9FD9-032196BD94B0}"/>
          </ac:spMkLst>
        </pc:spChg>
      </pc:sldChg>
      <pc:sldChg chg="modSp add">
        <pc:chgData name="Martin Schedlbauer" userId="99666baf021553f1" providerId="LiveId" clId="{4520654D-CC95-224A-AB30-C6B773330BFD}" dt="2019-09-01T17:34:20.942" v="310" actId="20577"/>
        <pc:sldMkLst>
          <pc:docMk/>
          <pc:sldMk cId="4207840955" sldId="402"/>
        </pc:sldMkLst>
        <pc:spChg chg="mod">
          <ac:chgData name="Martin Schedlbauer" userId="99666baf021553f1" providerId="LiveId" clId="{4520654D-CC95-224A-AB30-C6B773330BFD}" dt="2019-09-01T17:32:48.653" v="32" actId="20577"/>
          <ac:spMkLst>
            <pc:docMk/>
            <pc:sldMk cId="4207840955" sldId="402"/>
            <ac:spMk id="2" creationId="{40A83812-CA4B-114D-9284-DA8D6041B3E4}"/>
          </ac:spMkLst>
        </pc:spChg>
        <pc:spChg chg="mod">
          <ac:chgData name="Martin Schedlbauer" userId="99666baf021553f1" providerId="LiveId" clId="{4520654D-CC95-224A-AB30-C6B773330BFD}" dt="2019-09-01T17:34:20.942" v="310" actId="20577"/>
          <ac:spMkLst>
            <pc:docMk/>
            <pc:sldMk cId="4207840955" sldId="402"/>
            <ac:spMk id="3" creationId="{6CD009EC-56B5-534D-8DF0-34F1EB3DE802}"/>
          </ac:spMkLst>
        </pc:spChg>
      </pc:sldChg>
      <pc:sldChg chg="modSp add">
        <pc:chgData name="Martin Schedlbauer" userId="99666baf021553f1" providerId="LiveId" clId="{4520654D-CC95-224A-AB30-C6B773330BFD}" dt="2019-09-01T17:35:50.742" v="602" actId="20577"/>
        <pc:sldMkLst>
          <pc:docMk/>
          <pc:sldMk cId="1846569361" sldId="403"/>
        </pc:sldMkLst>
        <pc:spChg chg="mod">
          <ac:chgData name="Martin Schedlbauer" userId="99666baf021553f1" providerId="LiveId" clId="{4520654D-CC95-224A-AB30-C6B773330BFD}" dt="2019-09-01T17:34:36.601" v="334" actId="20577"/>
          <ac:spMkLst>
            <pc:docMk/>
            <pc:sldMk cId="1846569361" sldId="403"/>
            <ac:spMk id="2" creationId="{DE971052-5B6E-C347-92FA-22CB9F62A69D}"/>
          </ac:spMkLst>
        </pc:spChg>
        <pc:spChg chg="mod">
          <ac:chgData name="Martin Schedlbauer" userId="99666baf021553f1" providerId="LiveId" clId="{4520654D-CC95-224A-AB30-C6B773330BFD}" dt="2019-09-01T17:35:50.742" v="602" actId="20577"/>
          <ac:spMkLst>
            <pc:docMk/>
            <pc:sldMk cId="1846569361" sldId="403"/>
            <ac:spMk id="3" creationId="{BC5A5B15-627C-244A-85F4-DC062F080967}"/>
          </ac:spMkLst>
        </pc:spChg>
      </pc:sldChg>
      <pc:sldMasterChg chg="addSp delSp modSp">
        <pc:chgData name="Martin Schedlbauer" userId="99666baf021553f1" providerId="LiveId" clId="{4520654D-CC95-224A-AB30-C6B773330BFD}" dt="2019-09-01T17:41:13.069" v="685" actId="14100"/>
        <pc:sldMasterMkLst>
          <pc:docMk/>
          <pc:sldMasterMk cId="0" sldId="2147483648"/>
        </pc:sldMasterMkLst>
        <pc:spChg chg="add del">
          <ac:chgData name="Martin Schedlbauer" userId="99666baf021553f1" providerId="LiveId" clId="{4520654D-CC95-224A-AB30-C6B773330BFD}" dt="2019-09-01T17:40:50.806" v="681"/>
          <ac:spMkLst>
            <pc:docMk/>
            <pc:sldMasterMk cId="0" sldId="2147483648"/>
            <ac:spMk id="8" creationId="{CD2EC9BA-2B86-984D-A4D0-22CAED1439A5}"/>
          </ac:spMkLst>
        </pc:spChg>
        <pc:picChg chg="del">
          <ac:chgData name="Martin Schedlbauer" userId="99666baf021553f1" providerId="LiveId" clId="{4520654D-CC95-224A-AB30-C6B773330BFD}" dt="2019-09-01T17:40:47.091" v="679" actId="478"/>
          <ac:picMkLst>
            <pc:docMk/>
            <pc:sldMasterMk cId="0" sldId="2147483648"/>
            <ac:picMk id="7" creationId="{00000000-0000-0000-0000-000000000000}"/>
          </ac:picMkLst>
        </pc:picChg>
        <pc:picChg chg="add mod">
          <ac:chgData name="Martin Schedlbauer" userId="99666baf021553f1" providerId="LiveId" clId="{4520654D-CC95-224A-AB30-C6B773330BFD}" dt="2019-09-01T17:41:13.069" v="685" actId="14100"/>
          <ac:picMkLst>
            <pc:docMk/>
            <pc:sldMasterMk cId="0" sldId="2147483648"/>
            <ac:picMk id="10" creationId="{66AA95C7-C3D0-4A42-9747-F73212FC18DE}"/>
          </ac:picMkLst>
        </pc:picChg>
      </pc:sldMasterChg>
    </pc:docChg>
  </pc:docChgLst>
  <pc:docChgLst>
    <pc:chgData name="Martin Schedlbauer" userId="99666baf021553f1" providerId="Windows Live" clId="Web-{BB5763E3-7B2D-41A9-9DB2-D125EB2F1363}"/>
    <pc:docChg chg="modSld">
      <pc:chgData name="Martin Schedlbauer" userId="99666baf021553f1" providerId="Windows Live" clId="Web-{BB5763E3-7B2D-41A9-9DB2-D125EB2F1363}" dt="2023-01-09T18:03:36.707" v="50" actId="20577"/>
      <pc:docMkLst>
        <pc:docMk/>
      </pc:docMkLst>
      <pc:sldChg chg="modSp">
        <pc:chgData name="Martin Schedlbauer" userId="99666baf021553f1" providerId="Windows Live" clId="Web-{BB5763E3-7B2D-41A9-9DB2-D125EB2F1363}" dt="2023-01-09T15:19:48.254" v="8" actId="1076"/>
        <pc:sldMkLst>
          <pc:docMk/>
          <pc:sldMk cId="0" sldId="256"/>
        </pc:sldMkLst>
        <pc:spChg chg="mod">
          <ac:chgData name="Martin Schedlbauer" userId="99666baf021553f1" providerId="Windows Live" clId="Web-{BB5763E3-7B2D-41A9-9DB2-D125EB2F1363}" dt="2023-01-09T15:19:30.784" v="4" actId="20577"/>
          <ac:spMkLst>
            <pc:docMk/>
            <pc:sldMk cId="0" sldId="256"/>
            <ac:spMk id="2" creationId="{00000000-0000-0000-0000-000000000000}"/>
          </ac:spMkLst>
        </pc:spChg>
        <pc:spChg chg="mod">
          <ac:chgData name="Martin Schedlbauer" userId="99666baf021553f1" providerId="Windows Live" clId="Web-{BB5763E3-7B2D-41A9-9DB2-D125EB2F1363}" dt="2023-01-09T15:19:39.972" v="7"/>
          <ac:spMkLst>
            <pc:docMk/>
            <pc:sldMk cId="0" sldId="256"/>
            <ac:spMk id="3" creationId="{00000000-0000-0000-0000-000000000000}"/>
          </ac:spMkLst>
        </pc:spChg>
        <pc:picChg chg="mod">
          <ac:chgData name="Martin Schedlbauer" userId="99666baf021553f1" providerId="Windows Live" clId="Web-{BB5763E3-7B2D-41A9-9DB2-D125EB2F1363}" dt="2023-01-09T15:19:48.254" v="8" actId="1076"/>
          <ac:picMkLst>
            <pc:docMk/>
            <pc:sldMk cId="0" sldId="256"/>
            <ac:picMk id="6" creationId="{B5F7F5D4-DFB7-FE48-AE46-EF4044D75B6D}"/>
          </ac:picMkLst>
        </pc:picChg>
      </pc:sldChg>
      <pc:sldChg chg="modSp">
        <pc:chgData name="Martin Schedlbauer" userId="99666baf021553f1" providerId="Windows Live" clId="Web-{BB5763E3-7B2D-41A9-9DB2-D125EB2F1363}" dt="2023-01-09T18:03:36.707" v="50" actId="20577"/>
        <pc:sldMkLst>
          <pc:docMk/>
          <pc:sldMk cId="215191000" sldId="387"/>
        </pc:sldMkLst>
        <pc:spChg chg="mod">
          <ac:chgData name="Martin Schedlbauer" userId="99666baf021553f1" providerId="Windows Live" clId="Web-{BB5763E3-7B2D-41A9-9DB2-D125EB2F1363}" dt="2023-01-09T18:03:36.707" v="50" actId="20577"/>
          <ac:spMkLst>
            <pc:docMk/>
            <pc:sldMk cId="215191000" sldId="387"/>
            <ac:spMk id="3" creationId="{00000000-0000-0000-0000-000000000000}"/>
          </ac:spMkLst>
        </pc:spChg>
      </pc:sldChg>
      <pc:sldChg chg="addSp modSp">
        <pc:chgData name="Martin Schedlbauer" userId="99666baf021553f1" providerId="Windows Live" clId="Web-{BB5763E3-7B2D-41A9-9DB2-D125EB2F1363}" dt="2023-01-09T17:51:57.425" v="48" actId="1076"/>
        <pc:sldMkLst>
          <pc:docMk/>
          <pc:sldMk cId="1900265218" sldId="419"/>
        </pc:sldMkLst>
        <pc:spChg chg="add mod">
          <ac:chgData name="Martin Schedlbauer" userId="99666baf021553f1" providerId="Windows Live" clId="Web-{BB5763E3-7B2D-41A9-9DB2-D125EB2F1363}" dt="2023-01-09T17:51:57.425" v="48" actId="1076"/>
          <ac:spMkLst>
            <pc:docMk/>
            <pc:sldMk cId="1900265218" sldId="419"/>
            <ac:spMk id="5" creationId="{94D74CBA-5123-175D-C53C-9FC7DA777BA5}"/>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D466E-E1BE-4F2E-B0C3-B74E238DEAEF}"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9249DFAF-1EF8-4D9D-82DE-587A820A1A59}">
      <dgm:prSet/>
      <dgm:spPr/>
      <dgm:t>
        <a:bodyPr/>
        <a:lstStyle/>
        <a:p>
          <a:r>
            <a:rPr lang="en-US" i="1"/>
            <a:t>Discovery</a:t>
          </a:r>
          <a:endParaRPr lang="en-US"/>
        </a:p>
      </dgm:t>
    </dgm:pt>
    <dgm:pt modelId="{B6A3D416-A868-40C9-B5A8-AC5D7F6E12D0}" type="parTrans" cxnId="{341A86A4-69A0-4344-BB64-E5B093B067B8}">
      <dgm:prSet/>
      <dgm:spPr/>
      <dgm:t>
        <a:bodyPr/>
        <a:lstStyle/>
        <a:p>
          <a:endParaRPr lang="en-US"/>
        </a:p>
      </dgm:t>
    </dgm:pt>
    <dgm:pt modelId="{13DD903D-BE8B-4C18-998E-8940DF44BE6F}" type="sibTrans" cxnId="{341A86A4-69A0-4344-BB64-E5B093B067B8}">
      <dgm:prSet/>
      <dgm:spPr/>
      <dgm:t>
        <a:bodyPr/>
        <a:lstStyle/>
        <a:p>
          <a:endParaRPr lang="en-US"/>
        </a:p>
      </dgm:t>
    </dgm:pt>
    <dgm:pt modelId="{5DDED924-D5AC-4BDB-A157-D16A99D47E96}">
      <dgm:prSet/>
      <dgm:spPr/>
      <dgm:t>
        <a:bodyPr/>
        <a:lstStyle/>
        <a:p>
          <a:r>
            <a:rPr lang="en-US" i="1"/>
            <a:t>Analysis</a:t>
          </a:r>
          <a:endParaRPr lang="en-US"/>
        </a:p>
      </dgm:t>
    </dgm:pt>
    <dgm:pt modelId="{0609B2A5-EC64-476F-924D-9AD20C77CBD7}" type="parTrans" cxnId="{04AD6A79-07EA-4177-B786-774E786D511F}">
      <dgm:prSet/>
      <dgm:spPr/>
      <dgm:t>
        <a:bodyPr/>
        <a:lstStyle/>
        <a:p>
          <a:endParaRPr lang="en-US"/>
        </a:p>
      </dgm:t>
    </dgm:pt>
    <dgm:pt modelId="{73E2F437-20A0-4B6E-BDE0-D5AA115CA738}" type="sibTrans" cxnId="{04AD6A79-07EA-4177-B786-774E786D511F}">
      <dgm:prSet/>
      <dgm:spPr/>
      <dgm:t>
        <a:bodyPr/>
        <a:lstStyle/>
        <a:p>
          <a:endParaRPr lang="en-US"/>
        </a:p>
      </dgm:t>
    </dgm:pt>
    <dgm:pt modelId="{BE3E7E2A-5862-4DFD-9FC2-47627D73452A}">
      <dgm:prSet/>
      <dgm:spPr/>
      <dgm:t>
        <a:bodyPr/>
        <a:lstStyle/>
        <a:p>
          <a:r>
            <a:rPr lang="en-US" i="1"/>
            <a:t>Classification</a:t>
          </a:r>
          <a:endParaRPr lang="en-US"/>
        </a:p>
      </dgm:t>
    </dgm:pt>
    <dgm:pt modelId="{6FFD15BF-B0F7-4EBD-8DE5-42AA2D5DDB76}" type="parTrans" cxnId="{775356C9-426F-4DF1-AD38-AB62DC006D00}">
      <dgm:prSet/>
      <dgm:spPr/>
      <dgm:t>
        <a:bodyPr/>
        <a:lstStyle/>
        <a:p>
          <a:endParaRPr lang="en-US"/>
        </a:p>
      </dgm:t>
    </dgm:pt>
    <dgm:pt modelId="{D848606E-FFFA-4E56-8847-6408D164E74F}" type="sibTrans" cxnId="{775356C9-426F-4DF1-AD38-AB62DC006D00}">
      <dgm:prSet/>
      <dgm:spPr/>
      <dgm:t>
        <a:bodyPr/>
        <a:lstStyle/>
        <a:p>
          <a:endParaRPr lang="en-US"/>
        </a:p>
      </dgm:t>
    </dgm:pt>
    <dgm:pt modelId="{CCB09BD1-008E-4C83-AF6F-A359B9B11A5C}">
      <dgm:prSet/>
      <dgm:spPr/>
      <dgm:t>
        <a:bodyPr/>
        <a:lstStyle/>
        <a:p>
          <a:r>
            <a:rPr lang="en-US" i="1"/>
            <a:t>Organization</a:t>
          </a:r>
          <a:endParaRPr lang="en-US"/>
        </a:p>
      </dgm:t>
    </dgm:pt>
    <dgm:pt modelId="{F02BE337-2A5C-4306-ACEA-8962B143B21C}" type="parTrans" cxnId="{DE8F7C06-6C4D-4860-94E1-F6717592F109}">
      <dgm:prSet/>
      <dgm:spPr/>
      <dgm:t>
        <a:bodyPr/>
        <a:lstStyle/>
        <a:p>
          <a:endParaRPr lang="en-US"/>
        </a:p>
      </dgm:t>
    </dgm:pt>
    <dgm:pt modelId="{317B6AF9-A40F-48FF-9A67-4B349250288C}" type="sibTrans" cxnId="{DE8F7C06-6C4D-4860-94E1-F6717592F109}">
      <dgm:prSet/>
      <dgm:spPr/>
      <dgm:t>
        <a:bodyPr/>
        <a:lstStyle/>
        <a:p>
          <a:endParaRPr lang="en-US"/>
        </a:p>
      </dgm:t>
    </dgm:pt>
    <dgm:pt modelId="{BA5BBA3C-F955-4AD7-BD26-0B94BCA0978F}">
      <dgm:prSet/>
      <dgm:spPr/>
      <dgm:t>
        <a:bodyPr/>
        <a:lstStyle/>
        <a:p>
          <a:r>
            <a:rPr lang="en-US" i="1"/>
            <a:t>Manipulation</a:t>
          </a:r>
          <a:endParaRPr lang="en-US"/>
        </a:p>
      </dgm:t>
    </dgm:pt>
    <dgm:pt modelId="{48DA10D4-1F73-4ECB-B039-6726FB23B1BF}" type="parTrans" cxnId="{FCB0F76E-92C1-4F5E-88D2-ECC7917772A5}">
      <dgm:prSet/>
      <dgm:spPr/>
      <dgm:t>
        <a:bodyPr/>
        <a:lstStyle/>
        <a:p>
          <a:endParaRPr lang="en-US"/>
        </a:p>
      </dgm:t>
    </dgm:pt>
    <dgm:pt modelId="{207024A2-18DC-4251-A326-DA9E1B6E8575}" type="sibTrans" cxnId="{FCB0F76E-92C1-4F5E-88D2-ECC7917772A5}">
      <dgm:prSet/>
      <dgm:spPr/>
      <dgm:t>
        <a:bodyPr/>
        <a:lstStyle/>
        <a:p>
          <a:endParaRPr lang="en-US"/>
        </a:p>
      </dgm:t>
    </dgm:pt>
    <dgm:pt modelId="{74E99F33-1F9B-4B2B-964C-B35E5CAE463B}">
      <dgm:prSet/>
      <dgm:spPr/>
      <dgm:t>
        <a:bodyPr/>
        <a:lstStyle/>
        <a:p>
          <a:r>
            <a:rPr lang="en-US" i="1"/>
            <a:t>Storage</a:t>
          </a:r>
          <a:endParaRPr lang="en-US"/>
        </a:p>
      </dgm:t>
    </dgm:pt>
    <dgm:pt modelId="{102B77DE-ECA5-4A93-8F50-6E08A0D3B976}" type="parTrans" cxnId="{BE778991-88EF-4CA2-B346-62EC839F4173}">
      <dgm:prSet/>
      <dgm:spPr/>
      <dgm:t>
        <a:bodyPr/>
        <a:lstStyle/>
        <a:p>
          <a:endParaRPr lang="en-US"/>
        </a:p>
      </dgm:t>
    </dgm:pt>
    <dgm:pt modelId="{6AA8827A-E162-4898-8777-A1D390709DAF}" type="sibTrans" cxnId="{BE778991-88EF-4CA2-B346-62EC839F4173}">
      <dgm:prSet/>
      <dgm:spPr/>
      <dgm:t>
        <a:bodyPr/>
        <a:lstStyle/>
        <a:p>
          <a:endParaRPr lang="en-US"/>
        </a:p>
      </dgm:t>
    </dgm:pt>
    <dgm:pt modelId="{3571A146-17A7-4DF6-B89B-ED5FB25DA1B6}">
      <dgm:prSet/>
      <dgm:spPr/>
      <dgm:t>
        <a:bodyPr/>
        <a:lstStyle/>
        <a:p>
          <a:r>
            <a:rPr lang="en-US" i="1"/>
            <a:t>Retrieval</a:t>
          </a:r>
          <a:endParaRPr lang="en-US"/>
        </a:p>
      </dgm:t>
    </dgm:pt>
    <dgm:pt modelId="{3D2E433F-A56C-403A-ACB5-AEF2D32E5752}" type="parTrans" cxnId="{16942947-805B-4902-A8C4-6A3B82051CC2}">
      <dgm:prSet/>
      <dgm:spPr/>
      <dgm:t>
        <a:bodyPr/>
        <a:lstStyle/>
        <a:p>
          <a:endParaRPr lang="en-US"/>
        </a:p>
      </dgm:t>
    </dgm:pt>
    <dgm:pt modelId="{2F49C8D5-4DF5-4A92-AF53-1B9AB98C1111}" type="sibTrans" cxnId="{16942947-805B-4902-A8C4-6A3B82051CC2}">
      <dgm:prSet/>
      <dgm:spPr/>
      <dgm:t>
        <a:bodyPr/>
        <a:lstStyle/>
        <a:p>
          <a:endParaRPr lang="en-US"/>
        </a:p>
      </dgm:t>
    </dgm:pt>
    <dgm:pt modelId="{7D4650E3-FF30-4B14-BF77-237760809C9B}">
      <dgm:prSet/>
      <dgm:spPr/>
      <dgm:t>
        <a:bodyPr/>
        <a:lstStyle/>
        <a:p>
          <a:r>
            <a:rPr lang="en-US" i="1"/>
            <a:t>Movement</a:t>
          </a:r>
          <a:endParaRPr lang="en-US"/>
        </a:p>
      </dgm:t>
    </dgm:pt>
    <dgm:pt modelId="{AAC255F8-9806-4EB1-B9EF-B01E9589B079}" type="parTrans" cxnId="{06DA4CE0-88DC-4161-BA41-05347674DE5F}">
      <dgm:prSet/>
      <dgm:spPr/>
      <dgm:t>
        <a:bodyPr/>
        <a:lstStyle/>
        <a:p>
          <a:endParaRPr lang="en-US"/>
        </a:p>
      </dgm:t>
    </dgm:pt>
    <dgm:pt modelId="{61E5A5E3-A9E7-4246-8D97-545743B250C5}" type="sibTrans" cxnId="{06DA4CE0-88DC-4161-BA41-05347674DE5F}">
      <dgm:prSet/>
      <dgm:spPr/>
      <dgm:t>
        <a:bodyPr/>
        <a:lstStyle/>
        <a:p>
          <a:endParaRPr lang="en-US"/>
        </a:p>
      </dgm:t>
    </dgm:pt>
    <dgm:pt modelId="{AB1E05C1-A894-4132-8978-6D50B332543B}">
      <dgm:prSet/>
      <dgm:spPr/>
      <dgm:t>
        <a:bodyPr/>
        <a:lstStyle/>
        <a:p>
          <a:r>
            <a:rPr lang="en-US" i="1"/>
            <a:t>Dissemination</a:t>
          </a:r>
          <a:endParaRPr lang="en-US"/>
        </a:p>
      </dgm:t>
    </dgm:pt>
    <dgm:pt modelId="{AEE4E36F-29C2-4F6C-B891-5663119AF4EA}" type="parTrans" cxnId="{46CB8AE3-D9B5-46CD-83C2-80C931B73B6B}">
      <dgm:prSet/>
      <dgm:spPr/>
      <dgm:t>
        <a:bodyPr/>
        <a:lstStyle/>
        <a:p>
          <a:endParaRPr lang="en-US"/>
        </a:p>
      </dgm:t>
    </dgm:pt>
    <dgm:pt modelId="{749B27C9-4E4F-4599-9B78-F54FC81D0607}" type="sibTrans" cxnId="{46CB8AE3-D9B5-46CD-83C2-80C931B73B6B}">
      <dgm:prSet/>
      <dgm:spPr/>
      <dgm:t>
        <a:bodyPr/>
        <a:lstStyle/>
        <a:p>
          <a:endParaRPr lang="en-US"/>
        </a:p>
      </dgm:t>
    </dgm:pt>
    <dgm:pt modelId="{7714206A-F0E8-4F48-A0F0-8512EA9CA6A1}">
      <dgm:prSet/>
      <dgm:spPr/>
      <dgm:t>
        <a:bodyPr/>
        <a:lstStyle/>
        <a:p>
          <a:r>
            <a:rPr lang="en-US" i="1"/>
            <a:t>Protection</a:t>
          </a:r>
          <a:endParaRPr lang="en-US"/>
        </a:p>
      </dgm:t>
    </dgm:pt>
    <dgm:pt modelId="{5323298B-DB67-4C21-95E7-3B23DBA69C11}" type="parTrans" cxnId="{1C1F01AE-3915-4502-B870-9D2FE843AB20}">
      <dgm:prSet/>
      <dgm:spPr/>
      <dgm:t>
        <a:bodyPr/>
        <a:lstStyle/>
        <a:p>
          <a:endParaRPr lang="en-US"/>
        </a:p>
      </dgm:t>
    </dgm:pt>
    <dgm:pt modelId="{E7F632BC-7835-4418-AC50-36997BA98B5D}" type="sibTrans" cxnId="{1C1F01AE-3915-4502-B870-9D2FE843AB20}">
      <dgm:prSet/>
      <dgm:spPr/>
      <dgm:t>
        <a:bodyPr/>
        <a:lstStyle/>
        <a:p>
          <a:endParaRPr lang="en-US"/>
        </a:p>
      </dgm:t>
    </dgm:pt>
    <dgm:pt modelId="{7E888267-3526-40AE-A379-5F13447F7D17}" type="pres">
      <dgm:prSet presAssocID="{F07D466E-E1BE-4F2E-B0C3-B74E238DEAEF}" presName="diagram" presStyleCnt="0">
        <dgm:presLayoutVars>
          <dgm:dir/>
          <dgm:resizeHandles val="exact"/>
        </dgm:presLayoutVars>
      </dgm:prSet>
      <dgm:spPr/>
    </dgm:pt>
    <dgm:pt modelId="{3B64D695-0C8A-445D-923C-BAF00A192BA5}" type="pres">
      <dgm:prSet presAssocID="{9249DFAF-1EF8-4D9D-82DE-587A820A1A59}" presName="node" presStyleLbl="node1" presStyleIdx="0" presStyleCnt="10">
        <dgm:presLayoutVars>
          <dgm:bulletEnabled val="1"/>
        </dgm:presLayoutVars>
      </dgm:prSet>
      <dgm:spPr/>
    </dgm:pt>
    <dgm:pt modelId="{427A44AA-E194-4341-950E-B2CA0BFA441E}" type="pres">
      <dgm:prSet presAssocID="{13DD903D-BE8B-4C18-998E-8940DF44BE6F}" presName="sibTrans" presStyleCnt="0"/>
      <dgm:spPr/>
    </dgm:pt>
    <dgm:pt modelId="{6A7C6298-7D70-413C-BBCC-73F4222FCD4E}" type="pres">
      <dgm:prSet presAssocID="{5DDED924-D5AC-4BDB-A157-D16A99D47E96}" presName="node" presStyleLbl="node1" presStyleIdx="1" presStyleCnt="10">
        <dgm:presLayoutVars>
          <dgm:bulletEnabled val="1"/>
        </dgm:presLayoutVars>
      </dgm:prSet>
      <dgm:spPr/>
    </dgm:pt>
    <dgm:pt modelId="{619DF2BE-0407-4A96-907A-929DFFF2876F}" type="pres">
      <dgm:prSet presAssocID="{73E2F437-20A0-4B6E-BDE0-D5AA115CA738}" presName="sibTrans" presStyleCnt="0"/>
      <dgm:spPr/>
    </dgm:pt>
    <dgm:pt modelId="{7D8F15E9-6F8C-44EB-9A68-F9046B84C202}" type="pres">
      <dgm:prSet presAssocID="{BE3E7E2A-5862-4DFD-9FC2-47627D73452A}" presName="node" presStyleLbl="node1" presStyleIdx="2" presStyleCnt="10">
        <dgm:presLayoutVars>
          <dgm:bulletEnabled val="1"/>
        </dgm:presLayoutVars>
      </dgm:prSet>
      <dgm:spPr/>
    </dgm:pt>
    <dgm:pt modelId="{FF86C244-3809-4281-AD51-48751DF3411E}" type="pres">
      <dgm:prSet presAssocID="{D848606E-FFFA-4E56-8847-6408D164E74F}" presName="sibTrans" presStyleCnt="0"/>
      <dgm:spPr/>
    </dgm:pt>
    <dgm:pt modelId="{21B2BAF8-6722-4D3F-A40A-82B30B647AAC}" type="pres">
      <dgm:prSet presAssocID="{CCB09BD1-008E-4C83-AF6F-A359B9B11A5C}" presName="node" presStyleLbl="node1" presStyleIdx="3" presStyleCnt="10">
        <dgm:presLayoutVars>
          <dgm:bulletEnabled val="1"/>
        </dgm:presLayoutVars>
      </dgm:prSet>
      <dgm:spPr/>
    </dgm:pt>
    <dgm:pt modelId="{295CBE15-80B4-434D-9CCA-33133876E7D9}" type="pres">
      <dgm:prSet presAssocID="{317B6AF9-A40F-48FF-9A67-4B349250288C}" presName="sibTrans" presStyleCnt="0"/>
      <dgm:spPr/>
    </dgm:pt>
    <dgm:pt modelId="{CE1C16FB-D152-4B53-BAC6-844D395D16CD}" type="pres">
      <dgm:prSet presAssocID="{BA5BBA3C-F955-4AD7-BD26-0B94BCA0978F}" presName="node" presStyleLbl="node1" presStyleIdx="4" presStyleCnt="10">
        <dgm:presLayoutVars>
          <dgm:bulletEnabled val="1"/>
        </dgm:presLayoutVars>
      </dgm:prSet>
      <dgm:spPr/>
    </dgm:pt>
    <dgm:pt modelId="{3A584FC8-AEF5-4CF1-9750-B5DBDEB3267E}" type="pres">
      <dgm:prSet presAssocID="{207024A2-18DC-4251-A326-DA9E1B6E8575}" presName="sibTrans" presStyleCnt="0"/>
      <dgm:spPr/>
    </dgm:pt>
    <dgm:pt modelId="{12EAE127-1D6D-40BB-B079-5F085AE064D8}" type="pres">
      <dgm:prSet presAssocID="{74E99F33-1F9B-4B2B-964C-B35E5CAE463B}" presName="node" presStyleLbl="node1" presStyleIdx="5" presStyleCnt="10">
        <dgm:presLayoutVars>
          <dgm:bulletEnabled val="1"/>
        </dgm:presLayoutVars>
      </dgm:prSet>
      <dgm:spPr/>
    </dgm:pt>
    <dgm:pt modelId="{78ABB22E-E621-4FBD-8576-2F9647EBDB99}" type="pres">
      <dgm:prSet presAssocID="{6AA8827A-E162-4898-8777-A1D390709DAF}" presName="sibTrans" presStyleCnt="0"/>
      <dgm:spPr/>
    </dgm:pt>
    <dgm:pt modelId="{CD00897F-ABF6-4C9C-A8AE-D3AF74A7D821}" type="pres">
      <dgm:prSet presAssocID="{3571A146-17A7-4DF6-B89B-ED5FB25DA1B6}" presName="node" presStyleLbl="node1" presStyleIdx="6" presStyleCnt="10">
        <dgm:presLayoutVars>
          <dgm:bulletEnabled val="1"/>
        </dgm:presLayoutVars>
      </dgm:prSet>
      <dgm:spPr/>
    </dgm:pt>
    <dgm:pt modelId="{6A7DCD45-889B-45A2-9C85-0A7E75367199}" type="pres">
      <dgm:prSet presAssocID="{2F49C8D5-4DF5-4A92-AF53-1B9AB98C1111}" presName="sibTrans" presStyleCnt="0"/>
      <dgm:spPr/>
    </dgm:pt>
    <dgm:pt modelId="{B9EDE9FE-EA54-4F44-A03F-F63700F50DED}" type="pres">
      <dgm:prSet presAssocID="{7D4650E3-FF30-4B14-BF77-237760809C9B}" presName="node" presStyleLbl="node1" presStyleIdx="7" presStyleCnt="10">
        <dgm:presLayoutVars>
          <dgm:bulletEnabled val="1"/>
        </dgm:presLayoutVars>
      </dgm:prSet>
      <dgm:spPr/>
    </dgm:pt>
    <dgm:pt modelId="{151017E7-F5EF-4905-842D-67269C0394D7}" type="pres">
      <dgm:prSet presAssocID="{61E5A5E3-A9E7-4246-8D97-545743B250C5}" presName="sibTrans" presStyleCnt="0"/>
      <dgm:spPr/>
    </dgm:pt>
    <dgm:pt modelId="{12C953F7-8FF3-4058-A190-DD78213EDC33}" type="pres">
      <dgm:prSet presAssocID="{AB1E05C1-A894-4132-8978-6D50B332543B}" presName="node" presStyleLbl="node1" presStyleIdx="8" presStyleCnt="10">
        <dgm:presLayoutVars>
          <dgm:bulletEnabled val="1"/>
        </dgm:presLayoutVars>
      </dgm:prSet>
      <dgm:spPr/>
    </dgm:pt>
    <dgm:pt modelId="{C6DCFB48-EABF-4746-B547-D8C5AD0B5AA2}" type="pres">
      <dgm:prSet presAssocID="{749B27C9-4E4F-4599-9B78-F54FC81D0607}" presName="sibTrans" presStyleCnt="0"/>
      <dgm:spPr/>
    </dgm:pt>
    <dgm:pt modelId="{CF42803A-2BA0-4561-B473-32028955ED4E}" type="pres">
      <dgm:prSet presAssocID="{7714206A-F0E8-4F48-A0F0-8512EA9CA6A1}" presName="node" presStyleLbl="node1" presStyleIdx="9" presStyleCnt="10">
        <dgm:presLayoutVars>
          <dgm:bulletEnabled val="1"/>
        </dgm:presLayoutVars>
      </dgm:prSet>
      <dgm:spPr/>
    </dgm:pt>
  </dgm:ptLst>
  <dgm:cxnLst>
    <dgm:cxn modelId="{DE8F7C06-6C4D-4860-94E1-F6717592F109}" srcId="{F07D466E-E1BE-4F2E-B0C3-B74E238DEAEF}" destId="{CCB09BD1-008E-4C83-AF6F-A359B9B11A5C}" srcOrd="3" destOrd="0" parTransId="{F02BE337-2A5C-4306-ACEA-8962B143B21C}" sibTransId="{317B6AF9-A40F-48FF-9A67-4B349250288C}"/>
    <dgm:cxn modelId="{37BF8012-9E0B-4804-9F28-76E7FAF44190}" type="presOf" srcId="{5DDED924-D5AC-4BDB-A157-D16A99D47E96}" destId="{6A7C6298-7D70-413C-BBCC-73F4222FCD4E}" srcOrd="0" destOrd="0" presId="urn:microsoft.com/office/officeart/2005/8/layout/default"/>
    <dgm:cxn modelId="{1FAC9C33-2267-4F3A-BEC3-863D25C9726C}" type="presOf" srcId="{BA5BBA3C-F955-4AD7-BD26-0B94BCA0978F}" destId="{CE1C16FB-D152-4B53-BAC6-844D395D16CD}" srcOrd="0" destOrd="0" presId="urn:microsoft.com/office/officeart/2005/8/layout/default"/>
    <dgm:cxn modelId="{16942947-805B-4902-A8C4-6A3B82051CC2}" srcId="{F07D466E-E1BE-4F2E-B0C3-B74E238DEAEF}" destId="{3571A146-17A7-4DF6-B89B-ED5FB25DA1B6}" srcOrd="6" destOrd="0" parTransId="{3D2E433F-A56C-403A-ACB5-AEF2D32E5752}" sibTransId="{2F49C8D5-4DF5-4A92-AF53-1B9AB98C1111}"/>
    <dgm:cxn modelId="{42792B47-0BD9-4E21-8F89-2F39C383D4F0}" type="presOf" srcId="{3571A146-17A7-4DF6-B89B-ED5FB25DA1B6}" destId="{CD00897F-ABF6-4C9C-A8AE-D3AF74A7D821}" srcOrd="0" destOrd="0" presId="urn:microsoft.com/office/officeart/2005/8/layout/default"/>
    <dgm:cxn modelId="{4B96A260-8738-4434-8F52-044C6B7FD652}" type="presOf" srcId="{CCB09BD1-008E-4C83-AF6F-A359B9B11A5C}" destId="{21B2BAF8-6722-4D3F-A40A-82B30B647AAC}" srcOrd="0" destOrd="0" presId="urn:microsoft.com/office/officeart/2005/8/layout/default"/>
    <dgm:cxn modelId="{FCB0F76E-92C1-4F5E-88D2-ECC7917772A5}" srcId="{F07D466E-E1BE-4F2E-B0C3-B74E238DEAEF}" destId="{BA5BBA3C-F955-4AD7-BD26-0B94BCA0978F}" srcOrd="4" destOrd="0" parTransId="{48DA10D4-1F73-4ECB-B039-6726FB23B1BF}" sibTransId="{207024A2-18DC-4251-A326-DA9E1B6E8575}"/>
    <dgm:cxn modelId="{C0D64F72-C403-44B6-9FBC-D9EF959E8963}" type="presOf" srcId="{7D4650E3-FF30-4B14-BF77-237760809C9B}" destId="{B9EDE9FE-EA54-4F44-A03F-F63700F50DED}" srcOrd="0" destOrd="0" presId="urn:microsoft.com/office/officeart/2005/8/layout/default"/>
    <dgm:cxn modelId="{04AD6A79-07EA-4177-B786-774E786D511F}" srcId="{F07D466E-E1BE-4F2E-B0C3-B74E238DEAEF}" destId="{5DDED924-D5AC-4BDB-A157-D16A99D47E96}" srcOrd="1" destOrd="0" parTransId="{0609B2A5-EC64-476F-924D-9AD20C77CBD7}" sibTransId="{73E2F437-20A0-4B6E-BDE0-D5AA115CA738}"/>
    <dgm:cxn modelId="{545E498F-B413-4559-B208-9A419A0CF36F}" type="presOf" srcId="{74E99F33-1F9B-4B2B-964C-B35E5CAE463B}" destId="{12EAE127-1D6D-40BB-B079-5F085AE064D8}" srcOrd="0" destOrd="0" presId="urn:microsoft.com/office/officeart/2005/8/layout/default"/>
    <dgm:cxn modelId="{BE778991-88EF-4CA2-B346-62EC839F4173}" srcId="{F07D466E-E1BE-4F2E-B0C3-B74E238DEAEF}" destId="{74E99F33-1F9B-4B2B-964C-B35E5CAE463B}" srcOrd="5" destOrd="0" parTransId="{102B77DE-ECA5-4A93-8F50-6E08A0D3B976}" sibTransId="{6AA8827A-E162-4898-8777-A1D390709DAF}"/>
    <dgm:cxn modelId="{341A86A4-69A0-4344-BB64-E5B093B067B8}" srcId="{F07D466E-E1BE-4F2E-B0C3-B74E238DEAEF}" destId="{9249DFAF-1EF8-4D9D-82DE-587A820A1A59}" srcOrd="0" destOrd="0" parTransId="{B6A3D416-A868-40C9-B5A8-AC5D7F6E12D0}" sibTransId="{13DD903D-BE8B-4C18-998E-8940DF44BE6F}"/>
    <dgm:cxn modelId="{1C1F01AE-3915-4502-B870-9D2FE843AB20}" srcId="{F07D466E-E1BE-4F2E-B0C3-B74E238DEAEF}" destId="{7714206A-F0E8-4F48-A0F0-8512EA9CA6A1}" srcOrd="9" destOrd="0" parTransId="{5323298B-DB67-4C21-95E7-3B23DBA69C11}" sibTransId="{E7F632BC-7835-4418-AC50-36997BA98B5D}"/>
    <dgm:cxn modelId="{00ADF4AF-3501-45B8-AB13-2C9C58B3ACC8}" type="presOf" srcId="{7714206A-F0E8-4F48-A0F0-8512EA9CA6A1}" destId="{CF42803A-2BA0-4561-B473-32028955ED4E}" srcOrd="0" destOrd="0" presId="urn:microsoft.com/office/officeart/2005/8/layout/default"/>
    <dgm:cxn modelId="{519EF4B8-1AE7-4BA7-ADB7-D3DA3B2B85AF}" type="presOf" srcId="{9249DFAF-1EF8-4D9D-82DE-587A820A1A59}" destId="{3B64D695-0C8A-445D-923C-BAF00A192BA5}" srcOrd="0" destOrd="0" presId="urn:microsoft.com/office/officeart/2005/8/layout/default"/>
    <dgm:cxn modelId="{775356C9-426F-4DF1-AD38-AB62DC006D00}" srcId="{F07D466E-E1BE-4F2E-B0C3-B74E238DEAEF}" destId="{BE3E7E2A-5862-4DFD-9FC2-47627D73452A}" srcOrd="2" destOrd="0" parTransId="{6FFD15BF-B0F7-4EBD-8DE5-42AA2D5DDB76}" sibTransId="{D848606E-FFFA-4E56-8847-6408D164E74F}"/>
    <dgm:cxn modelId="{057859CA-AED0-4D2E-AF3D-A67D41DA9D74}" type="presOf" srcId="{AB1E05C1-A894-4132-8978-6D50B332543B}" destId="{12C953F7-8FF3-4058-A190-DD78213EDC33}" srcOrd="0" destOrd="0" presId="urn:microsoft.com/office/officeart/2005/8/layout/default"/>
    <dgm:cxn modelId="{06DA4CE0-88DC-4161-BA41-05347674DE5F}" srcId="{F07D466E-E1BE-4F2E-B0C3-B74E238DEAEF}" destId="{7D4650E3-FF30-4B14-BF77-237760809C9B}" srcOrd="7" destOrd="0" parTransId="{AAC255F8-9806-4EB1-B9EF-B01E9589B079}" sibTransId="{61E5A5E3-A9E7-4246-8D97-545743B250C5}"/>
    <dgm:cxn modelId="{46CB8AE3-D9B5-46CD-83C2-80C931B73B6B}" srcId="{F07D466E-E1BE-4F2E-B0C3-B74E238DEAEF}" destId="{AB1E05C1-A894-4132-8978-6D50B332543B}" srcOrd="8" destOrd="0" parTransId="{AEE4E36F-29C2-4F6C-B891-5663119AF4EA}" sibTransId="{749B27C9-4E4F-4599-9B78-F54FC81D0607}"/>
    <dgm:cxn modelId="{B079BDED-32C6-45ED-AE7C-DC2B5CF3BCD6}" type="presOf" srcId="{F07D466E-E1BE-4F2E-B0C3-B74E238DEAEF}" destId="{7E888267-3526-40AE-A379-5F13447F7D17}" srcOrd="0" destOrd="0" presId="urn:microsoft.com/office/officeart/2005/8/layout/default"/>
    <dgm:cxn modelId="{ACA035F9-C7ED-4487-993A-1F96837AB1FD}" type="presOf" srcId="{BE3E7E2A-5862-4DFD-9FC2-47627D73452A}" destId="{7D8F15E9-6F8C-44EB-9A68-F9046B84C202}" srcOrd="0" destOrd="0" presId="urn:microsoft.com/office/officeart/2005/8/layout/default"/>
    <dgm:cxn modelId="{085C3687-600A-4E74-93E5-FE6BFA7D3055}" type="presParOf" srcId="{7E888267-3526-40AE-A379-5F13447F7D17}" destId="{3B64D695-0C8A-445D-923C-BAF00A192BA5}" srcOrd="0" destOrd="0" presId="urn:microsoft.com/office/officeart/2005/8/layout/default"/>
    <dgm:cxn modelId="{A9847250-5E1F-42A5-A0D3-211CA190E8B2}" type="presParOf" srcId="{7E888267-3526-40AE-A379-5F13447F7D17}" destId="{427A44AA-E194-4341-950E-B2CA0BFA441E}" srcOrd="1" destOrd="0" presId="urn:microsoft.com/office/officeart/2005/8/layout/default"/>
    <dgm:cxn modelId="{DFDD0435-84C7-4C4A-B210-B9FD044B7C50}" type="presParOf" srcId="{7E888267-3526-40AE-A379-5F13447F7D17}" destId="{6A7C6298-7D70-413C-BBCC-73F4222FCD4E}" srcOrd="2" destOrd="0" presId="urn:microsoft.com/office/officeart/2005/8/layout/default"/>
    <dgm:cxn modelId="{4ACC5DCC-506E-4754-A61D-4E2654A48740}" type="presParOf" srcId="{7E888267-3526-40AE-A379-5F13447F7D17}" destId="{619DF2BE-0407-4A96-907A-929DFFF2876F}" srcOrd="3" destOrd="0" presId="urn:microsoft.com/office/officeart/2005/8/layout/default"/>
    <dgm:cxn modelId="{F1CA828D-319D-4371-9FF2-9A46FFAB8A33}" type="presParOf" srcId="{7E888267-3526-40AE-A379-5F13447F7D17}" destId="{7D8F15E9-6F8C-44EB-9A68-F9046B84C202}" srcOrd="4" destOrd="0" presId="urn:microsoft.com/office/officeart/2005/8/layout/default"/>
    <dgm:cxn modelId="{ADC43CA7-FA09-4846-B7D2-FF609408E099}" type="presParOf" srcId="{7E888267-3526-40AE-A379-5F13447F7D17}" destId="{FF86C244-3809-4281-AD51-48751DF3411E}" srcOrd="5" destOrd="0" presId="urn:microsoft.com/office/officeart/2005/8/layout/default"/>
    <dgm:cxn modelId="{F20F3411-58FA-41B9-A9E2-EABEA6E67CCE}" type="presParOf" srcId="{7E888267-3526-40AE-A379-5F13447F7D17}" destId="{21B2BAF8-6722-4D3F-A40A-82B30B647AAC}" srcOrd="6" destOrd="0" presId="urn:microsoft.com/office/officeart/2005/8/layout/default"/>
    <dgm:cxn modelId="{14BD0E3F-1AD4-403B-9E2B-AE9B2CF87F16}" type="presParOf" srcId="{7E888267-3526-40AE-A379-5F13447F7D17}" destId="{295CBE15-80B4-434D-9CCA-33133876E7D9}" srcOrd="7" destOrd="0" presId="urn:microsoft.com/office/officeart/2005/8/layout/default"/>
    <dgm:cxn modelId="{0AC00C5D-E396-4148-BD77-852FF5108A10}" type="presParOf" srcId="{7E888267-3526-40AE-A379-5F13447F7D17}" destId="{CE1C16FB-D152-4B53-BAC6-844D395D16CD}" srcOrd="8" destOrd="0" presId="urn:microsoft.com/office/officeart/2005/8/layout/default"/>
    <dgm:cxn modelId="{A9612FD0-510C-4641-91D8-6B5AF749CB60}" type="presParOf" srcId="{7E888267-3526-40AE-A379-5F13447F7D17}" destId="{3A584FC8-AEF5-4CF1-9750-B5DBDEB3267E}" srcOrd="9" destOrd="0" presId="urn:microsoft.com/office/officeart/2005/8/layout/default"/>
    <dgm:cxn modelId="{24251205-99BA-410E-91A2-7709DFF34C6F}" type="presParOf" srcId="{7E888267-3526-40AE-A379-5F13447F7D17}" destId="{12EAE127-1D6D-40BB-B079-5F085AE064D8}" srcOrd="10" destOrd="0" presId="urn:microsoft.com/office/officeart/2005/8/layout/default"/>
    <dgm:cxn modelId="{201882B9-5B90-41CD-A73A-B9D6663D6084}" type="presParOf" srcId="{7E888267-3526-40AE-A379-5F13447F7D17}" destId="{78ABB22E-E621-4FBD-8576-2F9647EBDB99}" srcOrd="11" destOrd="0" presId="urn:microsoft.com/office/officeart/2005/8/layout/default"/>
    <dgm:cxn modelId="{4847D2B3-1ADF-43D2-B96C-87F7AF58085F}" type="presParOf" srcId="{7E888267-3526-40AE-A379-5F13447F7D17}" destId="{CD00897F-ABF6-4C9C-A8AE-D3AF74A7D821}" srcOrd="12" destOrd="0" presId="urn:microsoft.com/office/officeart/2005/8/layout/default"/>
    <dgm:cxn modelId="{4898471A-4102-40B3-BD9F-EC3F4079FA33}" type="presParOf" srcId="{7E888267-3526-40AE-A379-5F13447F7D17}" destId="{6A7DCD45-889B-45A2-9C85-0A7E75367199}" srcOrd="13" destOrd="0" presId="urn:microsoft.com/office/officeart/2005/8/layout/default"/>
    <dgm:cxn modelId="{97874C4A-E986-43B3-96FA-F41EACAED82C}" type="presParOf" srcId="{7E888267-3526-40AE-A379-5F13447F7D17}" destId="{B9EDE9FE-EA54-4F44-A03F-F63700F50DED}" srcOrd="14" destOrd="0" presId="urn:microsoft.com/office/officeart/2005/8/layout/default"/>
    <dgm:cxn modelId="{A1F80CBF-5B16-40AD-B336-952B3BFB1533}" type="presParOf" srcId="{7E888267-3526-40AE-A379-5F13447F7D17}" destId="{151017E7-F5EF-4905-842D-67269C0394D7}" srcOrd="15" destOrd="0" presId="urn:microsoft.com/office/officeart/2005/8/layout/default"/>
    <dgm:cxn modelId="{3426DA60-C235-4877-91B7-B5A50B67D144}" type="presParOf" srcId="{7E888267-3526-40AE-A379-5F13447F7D17}" destId="{12C953F7-8FF3-4058-A190-DD78213EDC33}" srcOrd="16" destOrd="0" presId="urn:microsoft.com/office/officeart/2005/8/layout/default"/>
    <dgm:cxn modelId="{084567BA-B077-4237-9BE5-35666D036987}" type="presParOf" srcId="{7E888267-3526-40AE-A379-5F13447F7D17}" destId="{C6DCFB48-EABF-4746-B547-D8C5AD0B5AA2}" srcOrd="17" destOrd="0" presId="urn:microsoft.com/office/officeart/2005/8/layout/default"/>
    <dgm:cxn modelId="{25277495-6094-4D3A-8A26-FDBD2C7A97AE}" type="presParOf" srcId="{7E888267-3526-40AE-A379-5F13447F7D17}" destId="{CF42803A-2BA0-4561-B473-32028955ED4E}"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14A74-D278-4A1E-8219-3C3F4A509B0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F8A5599-7CBB-4CD5-BE36-22ECC21F9AEE}">
      <dgm:prSet/>
      <dgm:spPr/>
      <dgm:t>
        <a:bodyPr/>
        <a:lstStyle/>
        <a:p>
          <a:pPr>
            <a:lnSpc>
              <a:spcPct val="100000"/>
            </a:lnSpc>
            <a:defRPr cap="all"/>
          </a:pPr>
          <a:r>
            <a:rPr lang="en-US" b="1"/>
            <a:t>Data:</a:t>
          </a:r>
          <a:r>
            <a:rPr lang="en-US"/>
            <a:t> Facts and figures which relay something specific, but which are not organized, and which provide no further information regarding patterns, context, etc. </a:t>
          </a:r>
        </a:p>
      </dgm:t>
    </dgm:pt>
    <dgm:pt modelId="{14B6ACD4-52FE-4E18-B393-9AD978C46E43}" type="parTrans" cxnId="{B7807432-1CC3-41D9-8841-FF996CBA9F72}">
      <dgm:prSet/>
      <dgm:spPr/>
      <dgm:t>
        <a:bodyPr/>
        <a:lstStyle/>
        <a:p>
          <a:endParaRPr lang="en-US"/>
        </a:p>
      </dgm:t>
    </dgm:pt>
    <dgm:pt modelId="{40E612A6-F276-4287-A4BB-943091014EBC}" type="sibTrans" cxnId="{B7807432-1CC3-41D9-8841-FF996CBA9F72}">
      <dgm:prSet/>
      <dgm:spPr/>
      <dgm:t>
        <a:bodyPr/>
        <a:lstStyle/>
        <a:p>
          <a:endParaRPr lang="en-US"/>
        </a:p>
      </dgm:t>
    </dgm:pt>
    <dgm:pt modelId="{91A86879-D39E-4100-8BE2-7D0849536110}">
      <dgm:prSet/>
      <dgm:spPr/>
      <dgm:t>
        <a:bodyPr/>
        <a:lstStyle/>
        <a:p>
          <a:pPr>
            <a:lnSpc>
              <a:spcPct val="100000"/>
            </a:lnSpc>
            <a:defRPr cap="all"/>
          </a:pPr>
          <a:r>
            <a:rPr lang="en-US" b="1"/>
            <a:t>Information:</a:t>
          </a:r>
          <a:r>
            <a:rPr lang="en-US"/>
            <a:t> For data to become information, it must be contextualized, categorized, and analyzed. It is data with relevance and purpose.</a:t>
          </a:r>
        </a:p>
      </dgm:t>
    </dgm:pt>
    <dgm:pt modelId="{5DED95F1-253F-4DAD-840F-DD9094B73D05}" type="parTrans" cxnId="{904C1FC3-7FF5-46CD-B73A-606C6AF6B994}">
      <dgm:prSet/>
      <dgm:spPr/>
      <dgm:t>
        <a:bodyPr/>
        <a:lstStyle/>
        <a:p>
          <a:endParaRPr lang="en-US"/>
        </a:p>
      </dgm:t>
    </dgm:pt>
    <dgm:pt modelId="{206A6DF5-1D37-4158-8D3E-B49B0A534BC0}" type="sibTrans" cxnId="{904C1FC3-7FF5-46CD-B73A-606C6AF6B994}">
      <dgm:prSet/>
      <dgm:spPr/>
      <dgm:t>
        <a:bodyPr/>
        <a:lstStyle/>
        <a:p>
          <a:endParaRPr lang="en-US"/>
        </a:p>
      </dgm:t>
    </dgm:pt>
    <dgm:pt modelId="{BEE713E7-5684-4328-A594-1867EFDD86B9}">
      <dgm:prSet/>
      <dgm:spPr/>
      <dgm:t>
        <a:bodyPr/>
        <a:lstStyle/>
        <a:p>
          <a:pPr>
            <a:lnSpc>
              <a:spcPct val="100000"/>
            </a:lnSpc>
            <a:defRPr cap="all"/>
          </a:pPr>
          <a:r>
            <a:rPr lang="en-US" b="1"/>
            <a:t>Knowledge:</a:t>
          </a:r>
          <a:r>
            <a:rPr lang="en-US"/>
            <a:t> norms by which individuals use information to drive a course of action and incorporate new information into the decision-making process.</a:t>
          </a:r>
        </a:p>
      </dgm:t>
    </dgm:pt>
    <dgm:pt modelId="{CB7A9A79-0701-4F25-A0BC-FF6D34941B66}" type="parTrans" cxnId="{1A409E6F-40CC-4A27-997E-FC074DC739AF}">
      <dgm:prSet/>
      <dgm:spPr/>
      <dgm:t>
        <a:bodyPr/>
        <a:lstStyle/>
        <a:p>
          <a:endParaRPr lang="en-US"/>
        </a:p>
      </dgm:t>
    </dgm:pt>
    <dgm:pt modelId="{B2EFD364-4ED0-466B-A98E-969B1963C25E}" type="sibTrans" cxnId="{1A409E6F-40CC-4A27-997E-FC074DC739AF}">
      <dgm:prSet/>
      <dgm:spPr/>
      <dgm:t>
        <a:bodyPr/>
        <a:lstStyle/>
        <a:p>
          <a:endParaRPr lang="en-US"/>
        </a:p>
      </dgm:t>
    </dgm:pt>
    <dgm:pt modelId="{A1C18948-0E7D-4610-9D0B-0D7FB115C6F8}" type="pres">
      <dgm:prSet presAssocID="{DC814A74-D278-4A1E-8219-3C3F4A509B06}" presName="root" presStyleCnt="0">
        <dgm:presLayoutVars>
          <dgm:dir/>
          <dgm:resizeHandles val="exact"/>
        </dgm:presLayoutVars>
      </dgm:prSet>
      <dgm:spPr/>
    </dgm:pt>
    <dgm:pt modelId="{60F91688-05D2-4AEE-B1D1-9EA7EA3A8AF1}" type="pres">
      <dgm:prSet presAssocID="{9F8A5599-7CBB-4CD5-BE36-22ECC21F9AEE}" presName="compNode" presStyleCnt="0"/>
      <dgm:spPr/>
    </dgm:pt>
    <dgm:pt modelId="{9FEB51DC-1205-4CBE-BEDD-4D7B098BF647}" type="pres">
      <dgm:prSet presAssocID="{9F8A5599-7CBB-4CD5-BE36-22ECC21F9AEE}" presName="iconBgRect" presStyleLbl="bgShp" presStyleIdx="0" presStyleCnt="3"/>
      <dgm:spPr/>
    </dgm:pt>
    <dgm:pt modelId="{B712836D-461A-4CF5-994B-83C16965AB3B}" type="pres">
      <dgm:prSet presAssocID="{9F8A5599-7CBB-4CD5-BE36-22ECC21F9A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B0E8C9C9-B5EE-4BC9-B627-5D3D2B210D9F}" type="pres">
      <dgm:prSet presAssocID="{9F8A5599-7CBB-4CD5-BE36-22ECC21F9AEE}" presName="spaceRect" presStyleCnt="0"/>
      <dgm:spPr/>
    </dgm:pt>
    <dgm:pt modelId="{EF0FE2C7-273B-4164-A360-788100FAE2FD}" type="pres">
      <dgm:prSet presAssocID="{9F8A5599-7CBB-4CD5-BE36-22ECC21F9AEE}" presName="textRect" presStyleLbl="revTx" presStyleIdx="0" presStyleCnt="3">
        <dgm:presLayoutVars>
          <dgm:chMax val="1"/>
          <dgm:chPref val="1"/>
        </dgm:presLayoutVars>
      </dgm:prSet>
      <dgm:spPr/>
    </dgm:pt>
    <dgm:pt modelId="{F52F69C3-D0CB-4931-B3B5-99599661ACA3}" type="pres">
      <dgm:prSet presAssocID="{40E612A6-F276-4287-A4BB-943091014EBC}" presName="sibTrans" presStyleCnt="0"/>
      <dgm:spPr/>
    </dgm:pt>
    <dgm:pt modelId="{CAEF6D6B-35AB-4368-BA8E-8304E10911BA}" type="pres">
      <dgm:prSet presAssocID="{91A86879-D39E-4100-8BE2-7D0849536110}" presName="compNode" presStyleCnt="0"/>
      <dgm:spPr/>
    </dgm:pt>
    <dgm:pt modelId="{497E1DAE-AC7B-4C80-AE15-A002DA2C59B8}" type="pres">
      <dgm:prSet presAssocID="{91A86879-D39E-4100-8BE2-7D0849536110}" presName="iconBgRect" presStyleLbl="bgShp" presStyleIdx="1" presStyleCnt="3"/>
      <dgm:spPr/>
    </dgm:pt>
    <dgm:pt modelId="{D069EE02-02F0-469F-A7A2-E40ABEB9FCB1}" type="pres">
      <dgm:prSet presAssocID="{91A86879-D39E-4100-8BE2-7D08495361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BA48FA50-C226-4789-A721-8BFFB7E7B75F}" type="pres">
      <dgm:prSet presAssocID="{91A86879-D39E-4100-8BE2-7D0849536110}" presName="spaceRect" presStyleCnt="0"/>
      <dgm:spPr/>
    </dgm:pt>
    <dgm:pt modelId="{F7268618-6697-46F5-A2F9-7EC4BE1335DE}" type="pres">
      <dgm:prSet presAssocID="{91A86879-D39E-4100-8BE2-7D0849536110}" presName="textRect" presStyleLbl="revTx" presStyleIdx="1" presStyleCnt="3">
        <dgm:presLayoutVars>
          <dgm:chMax val="1"/>
          <dgm:chPref val="1"/>
        </dgm:presLayoutVars>
      </dgm:prSet>
      <dgm:spPr/>
    </dgm:pt>
    <dgm:pt modelId="{22957925-1EB0-4639-97F3-323A6D1007C8}" type="pres">
      <dgm:prSet presAssocID="{206A6DF5-1D37-4158-8D3E-B49B0A534BC0}" presName="sibTrans" presStyleCnt="0"/>
      <dgm:spPr/>
    </dgm:pt>
    <dgm:pt modelId="{FE517376-66DF-4F62-ACDF-83FBBFDC7596}" type="pres">
      <dgm:prSet presAssocID="{BEE713E7-5684-4328-A594-1867EFDD86B9}" presName="compNode" presStyleCnt="0"/>
      <dgm:spPr/>
    </dgm:pt>
    <dgm:pt modelId="{059D5484-1CF1-453C-8BCE-8C179EFDC770}" type="pres">
      <dgm:prSet presAssocID="{BEE713E7-5684-4328-A594-1867EFDD86B9}" presName="iconBgRect" presStyleLbl="bgShp" presStyleIdx="2" presStyleCnt="3"/>
      <dgm:spPr/>
    </dgm:pt>
    <dgm:pt modelId="{81B8523A-11BD-4BC9-862B-4CBE1F4F2E42}" type="pres">
      <dgm:prSet presAssocID="{BEE713E7-5684-4328-A594-1867EFDD86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4CB59570-0A5D-452B-B456-5F020CFD6B10}" type="pres">
      <dgm:prSet presAssocID="{BEE713E7-5684-4328-A594-1867EFDD86B9}" presName="spaceRect" presStyleCnt="0"/>
      <dgm:spPr/>
    </dgm:pt>
    <dgm:pt modelId="{EFC900AE-B12A-4ECF-B218-A40A39CE448D}" type="pres">
      <dgm:prSet presAssocID="{BEE713E7-5684-4328-A594-1867EFDD86B9}" presName="textRect" presStyleLbl="revTx" presStyleIdx="2" presStyleCnt="3" custScaleX="90714">
        <dgm:presLayoutVars>
          <dgm:chMax val="1"/>
          <dgm:chPref val="1"/>
        </dgm:presLayoutVars>
      </dgm:prSet>
      <dgm:spPr/>
    </dgm:pt>
  </dgm:ptLst>
  <dgm:cxnLst>
    <dgm:cxn modelId="{87F5401F-916D-43FE-907F-6FCDCE83AECF}" type="presOf" srcId="{DC814A74-D278-4A1E-8219-3C3F4A509B06}" destId="{A1C18948-0E7D-4610-9D0B-0D7FB115C6F8}" srcOrd="0" destOrd="0" presId="urn:microsoft.com/office/officeart/2018/5/layout/IconCircleLabelList"/>
    <dgm:cxn modelId="{B7807432-1CC3-41D9-8841-FF996CBA9F72}" srcId="{DC814A74-D278-4A1E-8219-3C3F4A509B06}" destId="{9F8A5599-7CBB-4CD5-BE36-22ECC21F9AEE}" srcOrd="0" destOrd="0" parTransId="{14B6ACD4-52FE-4E18-B393-9AD978C46E43}" sibTransId="{40E612A6-F276-4287-A4BB-943091014EBC}"/>
    <dgm:cxn modelId="{1A409E6F-40CC-4A27-997E-FC074DC739AF}" srcId="{DC814A74-D278-4A1E-8219-3C3F4A509B06}" destId="{BEE713E7-5684-4328-A594-1867EFDD86B9}" srcOrd="2" destOrd="0" parTransId="{CB7A9A79-0701-4F25-A0BC-FF6D34941B66}" sibTransId="{B2EFD364-4ED0-466B-A98E-969B1963C25E}"/>
    <dgm:cxn modelId="{B9ACF091-2921-44C0-BF9D-448646F84725}" type="presOf" srcId="{9F8A5599-7CBB-4CD5-BE36-22ECC21F9AEE}" destId="{EF0FE2C7-273B-4164-A360-788100FAE2FD}" srcOrd="0" destOrd="0" presId="urn:microsoft.com/office/officeart/2018/5/layout/IconCircleLabelList"/>
    <dgm:cxn modelId="{E76A3992-7174-44A2-9E19-BD1BE3E306F6}" type="presOf" srcId="{91A86879-D39E-4100-8BE2-7D0849536110}" destId="{F7268618-6697-46F5-A2F9-7EC4BE1335DE}" srcOrd="0" destOrd="0" presId="urn:microsoft.com/office/officeart/2018/5/layout/IconCircleLabelList"/>
    <dgm:cxn modelId="{5B90289D-0ACD-4686-95D5-FD529DBE2D49}" type="presOf" srcId="{BEE713E7-5684-4328-A594-1867EFDD86B9}" destId="{EFC900AE-B12A-4ECF-B218-A40A39CE448D}" srcOrd="0" destOrd="0" presId="urn:microsoft.com/office/officeart/2018/5/layout/IconCircleLabelList"/>
    <dgm:cxn modelId="{904C1FC3-7FF5-46CD-B73A-606C6AF6B994}" srcId="{DC814A74-D278-4A1E-8219-3C3F4A509B06}" destId="{91A86879-D39E-4100-8BE2-7D0849536110}" srcOrd="1" destOrd="0" parTransId="{5DED95F1-253F-4DAD-840F-DD9094B73D05}" sibTransId="{206A6DF5-1D37-4158-8D3E-B49B0A534BC0}"/>
    <dgm:cxn modelId="{80DF1711-093C-4E50-8A51-EBC88C499E1C}" type="presParOf" srcId="{A1C18948-0E7D-4610-9D0B-0D7FB115C6F8}" destId="{60F91688-05D2-4AEE-B1D1-9EA7EA3A8AF1}" srcOrd="0" destOrd="0" presId="urn:microsoft.com/office/officeart/2018/5/layout/IconCircleLabelList"/>
    <dgm:cxn modelId="{C60CB0DC-00CD-46CF-B580-EC782D238BCB}" type="presParOf" srcId="{60F91688-05D2-4AEE-B1D1-9EA7EA3A8AF1}" destId="{9FEB51DC-1205-4CBE-BEDD-4D7B098BF647}" srcOrd="0" destOrd="0" presId="urn:microsoft.com/office/officeart/2018/5/layout/IconCircleLabelList"/>
    <dgm:cxn modelId="{7694B52D-4179-4248-86D8-8F044DBB24BD}" type="presParOf" srcId="{60F91688-05D2-4AEE-B1D1-9EA7EA3A8AF1}" destId="{B712836D-461A-4CF5-994B-83C16965AB3B}" srcOrd="1" destOrd="0" presId="urn:microsoft.com/office/officeart/2018/5/layout/IconCircleLabelList"/>
    <dgm:cxn modelId="{65E84D5B-871B-474A-A028-6F53333BE5F3}" type="presParOf" srcId="{60F91688-05D2-4AEE-B1D1-9EA7EA3A8AF1}" destId="{B0E8C9C9-B5EE-4BC9-B627-5D3D2B210D9F}" srcOrd="2" destOrd="0" presId="urn:microsoft.com/office/officeart/2018/5/layout/IconCircleLabelList"/>
    <dgm:cxn modelId="{4D9B480E-4140-44D3-9B31-6E536BB5B72E}" type="presParOf" srcId="{60F91688-05D2-4AEE-B1D1-9EA7EA3A8AF1}" destId="{EF0FE2C7-273B-4164-A360-788100FAE2FD}" srcOrd="3" destOrd="0" presId="urn:microsoft.com/office/officeart/2018/5/layout/IconCircleLabelList"/>
    <dgm:cxn modelId="{DF02A8D7-3262-4422-B7B8-490466A5F200}" type="presParOf" srcId="{A1C18948-0E7D-4610-9D0B-0D7FB115C6F8}" destId="{F52F69C3-D0CB-4931-B3B5-99599661ACA3}" srcOrd="1" destOrd="0" presId="urn:microsoft.com/office/officeart/2018/5/layout/IconCircleLabelList"/>
    <dgm:cxn modelId="{D21FF3F2-FFEF-42DA-84FF-731157F4D71D}" type="presParOf" srcId="{A1C18948-0E7D-4610-9D0B-0D7FB115C6F8}" destId="{CAEF6D6B-35AB-4368-BA8E-8304E10911BA}" srcOrd="2" destOrd="0" presId="urn:microsoft.com/office/officeart/2018/5/layout/IconCircleLabelList"/>
    <dgm:cxn modelId="{20461BF3-8564-47AF-B547-6D646EC037E3}" type="presParOf" srcId="{CAEF6D6B-35AB-4368-BA8E-8304E10911BA}" destId="{497E1DAE-AC7B-4C80-AE15-A002DA2C59B8}" srcOrd="0" destOrd="0" presId="urn:microsoft.com/office/officeart/2018/5/layout/IconCircleLabelList"/>
    <dgm:cxn modelId="{9A38CF80-0B1F-4134-8DB9-A81CE19A922F}" type="presParOf" srcId="{CAEF6D6B-35AB-4368-BA8E-8304E10911BA}" destId="{D069EE02-02F0-469F-A7A2-E40ABEB9FCB1}" srcOrd="1" destOrd="0" presId="urn:microsoft.com/office/officeart/2018/5/layout/IconCircleLabelList"/>
    <dgm:cxn modelId="{9846ED1F-D433-4560-9E95-2B70F8FFDC70}" type="presParOf" srcId="{CAEF6D6B-35AB-4368-BA8E-8304E10911BA}" destId="{BA48FA50-C226-4789-A721-8BFFB7E7B75F}" srcOrd="2" destOrd="0" presId="urn:microsoft.com/office/officeart/2018/5/layout/IconCircleLabelList"/>
    <dgm:cxn modelId="{462D211A-FB39-45E7-9076-D6114E33F342}" type="presParOf" srcId="{CAEF6D6B-35AB-4368-BA8E-8304E10911BA}" destId="{F7268618-6697-46F5-A2F9-7EC4BE1335DE}" srcOrd="3" destOrd="0" presId="urn:microsoft.com/office/officeart/2018/5/layout/IconCircleLabelList"/>
    <dgm:cxn modelId="{E477ED26-42A8-4E32-B231-3573E1AD5637}" type="presParOf" srcId="{A1C18948-0E7D-4610-9D0B-0D7FB115C6F8}" destId="{22957925-1EB0-4639-97F3-323A6D1007C8}" srcOrd="3" destOrd="0" presId="urn:microsoft.com/office/officeart/2018/5/layout/IconCircleLabelList"/>
    <dgm:cxn modelId="{F25E3E59-B95D-45F1-8558-30C4E3A887CD}" type="presParOf" srcId="{A1C18948-0E7D-4610-9D0B-0D7FB115C6F8}" destId="{FE517376-66DF-4F62-ACDF-83FBBFDC7596}" srcOrd="4" destOrd="0" presId="urn:microsoft.com/office/officeart/2018/5/layout/IconCircleLabelList"/>
    <dgm:cxn modelId="{53319BE4-AD5C-4F25-B3B7-0573C3B07B9E}" type="presParOf" srcId="{FE517376-66DF-4F62-ACDF-83FBBFDC7596}" destId="{059D5484-1CF1-453C-8BCE-8C179EFDC770}" srcOrd="0" destOrd="0" presId="urn:microsoft.com/office/officeart/2018/5/layout/IconCircleLabelList"/>
    <dgm:cxn modelId="{DABC18F8-33CD-48A0-9DB1-922233C49254}" type="presParOf" srcId="{FE517376-66DF-4F62-ACDF-83FBBFDC7596}" destId="{81B8523A-11BD-4BC9-862B-4CBE1F4F2E42}" srcOrd="1" destOrd="0" presId="urn:microsoft.com/office/officeart/2018/5/layout/IconCircleLabelList"/>
    <dgm:cxn modelId="{3CA5C175-3F73-4FD9-A38A-B18F834C5E77}" type="presParOf" srcId="{FE517376-66DF-4F62-ACDF-83FBBFDC7596}" destId="{4CB59570-0A5D-452B-B456-5F020CFD6B10}" srcOrd="2" destOrd="0" presId="urn:microsoft.com/office/officeart/2018/5/layout/IconCircleLabelList"/>
    <dgm:cxn modelId="{E0B5688B-FEB9-4C68-BE09-E360229C266F}" type="presParOf" srcId="{FE517376-66DF-4F62-ACDF-83FBBFDC7596}" destId="{EFC900AE-B12A-4ECF-B218-A40A39CE448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4D695-0C8A-445D-923C-BAF00A192BA5}">
      <dsp:nvSpPr>
        <dsp:cNvPr id="0" name=""/>
        <dsp:cNvSpPr/>
      </dsp:nvSpPr>
      <dsp:spPr>
        <a:xfrm>
          <a:off x="141650" y="798"/>
          <a:ext cx="959296" cy="5755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Discovery</a:t>
          </a:r>
          <a:endParaRPr lang="en-US" sz="1200" kern="1200"/>
        </a:p>
      </dsp:txBody>
      <dsp:txXfrm>
        <a:off x="141650" y="798"/>
        <a:ext cx="959296" cy="575577"/>
      </dsp:txXfrm>
    </dsp:sp>
    <dsp:sp modelId="{6A7C6298-7D70-413C-BBCC-73F4222FCD4E}">
      <dsp:nvSpPr>
        <dsp:cNvPr id="0" name=""/>
        <dsp:cNvSpPr/>
      </dsp:nvSpPr>
      <dsp:spPr>
        <a:xfrm>
          <a:off x="1196876" y="798"/>
          <a:ext cx="959296" cy="575577"/>
        </a:xfrm>
        <a:prstGeom prst="rect">
          <a:avLst/>
        </a:prstGeom>
        <a:solidFill>
          <a:schemeClr val="accent5">
            <a:hueOff val="-26653"/>
            <a:satOff val="-989"/>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Analysis</a:t>
          </a:r>
          <a:endParaRPr lang="en-US" sz="1200" kern="1200"/>
        </a:p>
      </dsp:txBody>
      <dsp:txXfrm>
        <a:off x="1196876" y="798"/>
        <a:ext cx="959296" cy="575577"/>
      </dsp:txXfrm>
    </dsp:sp>
    <dsp:sp modelId="{7D8F15E9-6F8C-44EB-9A68-F9046B84C202}">
      <dsp:nvSpPr>
        <dsp:cNvPr id="0" name=""/>
        <dsp:cNvSpPr/>
      </dsp:nvSpPr>
      <dsp:spPr>
        <a:xfrm>
          <a:off x="141650" y="672306"/>
          <a:ext cx="959296" cy="575577"/>
        </a:xfrm>
        <a:prstGeom prst="rect">
          <a:avLst/>
        </a:prstGeom>
        <a:solidFill>
          <a:schemeClr val="accent5">
            <a:hueOff val="-53305"/>
            <a:satOff val="-1977"/>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Classification</a:t>
          </a:r>
          <a:endParaRPr lang="en-US" sz="1200" kern="1200"/>
        </a:p>
      </dsp:txBody>
      <dsp:txXfrm>
        <a:off x="141650" y="672306"/>
        <a:ext cx="959296" cy="575577"/>
      </dsp:txXfrm>
    </dsp:sp>
    <dsp:sp modelId="{21B2BAF8-6722-4D3F-A40A-82B30B647AAC}">
      <dsp:nvSpPr>
        <dsp:cNvPr id="0" name=""/>
        <dsp:cNvSpPr/>
      </dsp:nvSpPr>
      <dsp:spPr>
        <a:xfrm>
          <a:off x="1196876" y="672306"/>
          <a:ext cx="959296" cy="575577"/>
        </a:xfrm>
        <a:prstGeom prst="rect">
          <a:avLst/>
        </a:prstGeom>
        <a:solidFill>
          <a:schemeClr val="accent5">
            <a:hueOff val="-79958"/>
            <a:satOff val="-2966"/>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Organization</a:t>
          </a:r>
          <a:endParaRPr lang="en-US" sz="1200" kern="1200"/>
        </a:p>
      </dsp:txBody>
      <dsp:txXfrm>
        <a:off x="1196876" y="672306"/>
        <a:ext cx="959296" cy="575577"/>
      </dsp:txXfrm>
    </dsp:sp>
    <dsp:sp modelId="{CE1C16FB-D152-4B53-BAC6-844D395D16CD}">
      <dsp:nvSpPr>
        <dsp:cNvPr id="0" name=""/>
        <dsp:cNvSpPr/>
      </dsp:nvSpPr>
      <dsp:spPr>
        <a:xfrm>
          <a:off x="141650" y="1343814"/>
          <a:ext cx="959296" cy="575577"/>
        </a:xfrm>
        <a:prstGeom prst="rect">
          <a:avLst/>
        </a:prstGeom>
        <a:solidFill>
          <a:schemeClr val="accent5">
            <a:hueOff val="-106610"/>
            <a:satOff val="-3954"/>
            <a:lumOff val="62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Manipulation</a:t>
          </a:r>
          <a:endParaRPr lang="en-US" sz="1200" kern="1200"/>
        </a:p>
      </dsp:txBody>
      <dsp:txXfrm>
        <a:off x="141650" y="1343814"/>
        <a:ext cx="959296" cy="575577"/>
      </dsp:txXfrm>
    </dsp:sp>
    <dsp:sp modelId="{12EAE127-1D6D-40BB-B079-5F085AE064D8}">
      <dsp:nvSpPr>
        <dsp:cNvPr id="0" name=""/>
        <dsp:cNvSpPr/>
      </dsp:nvSpPr>
      <dsp:spPr>
        <a:xfrm>
          <a:off x="1196876" y="1343814"/>
          <a:ext cx="959296" cy="575577"/>
        </a:xfrm>
        <a:prstGeom prst="rect">
          <a:avLst/>
        </a:prstGeom>
        <a:solidFill>
          <a:schemeClr val="accent5">
            <a:hueOff val="-133263"/>
            <a:satOff val="-4943"/>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Storage</a:t>
          </a:r>
          <a:endParaRPr lang="en-US" sz="1200" kern="1200"/>
        </a:p>
      </dsp:txBody>
      <dsp:txXfrm>
        <a:off x="1196876" y="1343814"/>
        <a:ext cx="959296" cy="575577"/>
      </dsp:txXfrm>
    </dsp:sp>
    <dsp:sp modelId="{CD00897F-ABF6-4C9C-A8AE-D3AF74A7D821}">
      <dsp:nvSpPr>
        <dsp:cNvPr id="0" name=""/>
        <dsp:cNvSpPr/>
      </dsp:nvSpPr>
      <dsp:spPr>
        <a:xfrm>
          <a:off x="141650" y="2015321"/>
          <a:ext cx="959296" cy="575577"/>
        </a:xfrm>
        <a:prstGeom prst="rect">
          <a:avLst/>
        </a:prstGeom>
        <a:solidFill>
          <a:schemeClr val="accent5">
            <a:hueOff val="-159915"/>
            <a:satOff val="-5931"/>
            <a:lumOff val="94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Retrieval</a:t>
          </a:r>
          <a:endParaRPr lang="en-US" sz="1200" kern="1200"/>
        </a:p>
      </dsp:txBody>
      <dsp:txXfrm>
        <a:off x="141650" y="2015321"/>
        <a:ext cx="959296" cy="575577"/>
      </dsp:txXfrm>
    </dsp:sp>
    <dsp:sp modelId="{B9EDE9FE-EA54-4F44-A03F-F63700F50DED}">
      <dsp:nvSpPr>
        <dsp:cNvPr id="0" name=""/>
        <dsp:cNvSpPr/>
      </dsp:nvSpPr>
      <dsp:spPr>
        <a:xfrm>
          <a:off x="1196876" y="2015321"/>
          <a:ext cx="959296" cy="575577"/>
        </a:xfrm>
        <a:prstGeom prst="rect">
          <a:avLst/>
        </a:prstGeom>
        <a:solidFill>
          <a:schemeClr val="accent5">
            <a:hueOff val="-186568"/>
            <a:satOff val="-6920"/>
            <a:lumOff val="10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Movement</a:t>
          </a:r>
          <a:endParaRPr lang="en-US" sz="1200" kern="1200"/>
        </a:p>
      </dsp:txBody>
      <dsp:txXfrm>
        <a:off x="1196876" y="2015321"/>
        <a:ext cx="959296" cy="575577"/>
      </dsp:txXfrm>
    </dsp:sp>
    <dsp:sp modelId="{12C953F7-8FF3-4058-A190-DD78213EDC33}">
      <dsp:nvSpPr>
        <dsp:cNvPr id="0" name=""/>
        <dsp:cNvSpPr/>
      </dsp:nvSpPr>
      <dsp:spPr>
        <a:xfrm>
          <a:off x="141650" y="2686829"/>
          <a:ext cx="959296" cy="575577"/>
        </a:xfrm>
        <a:prstGeom prst="rect">
          <a:avLst/>
        </a:prstGeom>
        <a:solidFill>
          <a:schemeClr val="accent5">
            <a:hueOff val="-213220"/>
            <a:satOff val="-7908"/>
            <a:lumOff val="125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Dissemination</a:t>
          </a:r>
          <a:endParaRPr lang="en-US" sz="1200" kern="1200"/>
        </a:p>
      </dsp:txBody>
      <dsp:txXfrm>
        <a:off x="141650" y="2686829"/>
        <a:ext cx="959296" cy="575577"/>
      </dsp:txXfrm>
    </dsp:sp>
    <dsp:sp modelId="{CF42803A-2BA0-4561-B473-32028955ED4E}">
      <dsp:nvSpPr>
        <dsp:cNvPr id="0" name=""/>
        <dsp:cNvSpPr/>
      </dsp:nvSpPr>
      <dsp:spPr>
        <a:xfrm>
          <a:off x="1196876" y="2686829"/>
          <a:ext cx="959296" cy="575577"/>
        </a:xfrm>
        <a:prstGeom prst="rect">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Protection</a:t>
          </a:r>
          <a:endParaRPr lang="en-US" sz="1200" kern="1200"/>
        </a:p>
      </dsp:txBody>
      <dsp:txXfrm>
        <a:off x="1196876" y="2686829"/>
        <a:ext cx="959296" cy="575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B51DC-1205-4CBE-BEDD-4D7B098BF647}">
      <dsp:nvSpPr>
        <dsp:cNvPr id="0" name=""/>
        <dsp:cNvSpPr/>
      </dsp:nvSpPr>
      <dsp:spPr>
        <a:xfrm>
          <a:off x="516437" y="452593"/>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2836D-461A-4CF5-994B-83C16965AB3B}">
      <dsp:nvSpPr>
        <dsp:cNvPr id="0" name=""/>
        <dsp:cNvSpPr/>
      </dsp:nvSpPr>
      <dsp:spPr>
        <a:xfrm>
          <a:off x="816249" y="752405"/>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0FE2C7-273B-4164-A360-788100FAE2FD}">
      <dsp:nvSpPr>
        <dsp:cNvPr id="0" name=""/>
        <dsp:cNvSpPr/>
      </dsp:nvSpPr>
      <dsp:spPr>
        <a:xfrm>
          <a:off x="66718" y="2297593"/>
          <a:ext cx="2306250"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Data:</a:t>
          </a:r>
          <a:r>
            <a:rPr lang="en-US" sz="1100" kern="1200"/>
            <a:t> Facts and figures which relay something specific, but which are not organized, and which provide no further information regarding patterns, context, etc. </a:t>
          </a:r>
        </a:p>
      </dsp:txBody>
      <dsp:txXfrm>
        <a:off x="66718" y="2297593"/>
        <a:ext cx="2306250" cy="1147500"/>
      </dsp:txXfrm>
    </dsp:sp>
    <dsp:sp modelId="{497E1DAE-AC7B-4C80-AE15-A002DA2C59B8}">
      <dsp:nvSpPr>
        <dsp:cNvPr id="0" name=""/>
        <dsp:cNvSpPr/>
      </dsp:nvSpPr>
      <dsp:spPr>
        <a:xfrm>
          <a:off x="3226280" y="452593"/>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9EE02-02F0-469F-A7A2-E40ABEB9FCB1}">
      <dsp:nvSpPr>
        <dsp:cNvPr id="0" name=""/>
        <dsp:cNvSpPr/>
      </dsp:nvSpPr>
      <dsp:spPr>
        <a:xfrm>
          <a:off x="3526093" y="752405"/>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68618-6697-46F5-A2F9-7EC4BE1335DE}">
      <dsp:nvSpPr>
        <dsp:cNvPr id="0" name=""/>
        <dsp:cNvSpPr/>
      </dsp:nvSpPr>
      <dsp:spPr>
        <a:xfrm>
          <a:off x="2776562" y="2297593"/>
          <a:ext cx="2306250"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Information:</a:t>
          </a:r>
          <a:r>
            <a:rPr lang="en-US" sz="1100" kern="1200"/>
            <a:t> For data to become information, it must be contextualized, categorized, and analyzed. It is data with relevance and purpose.</a:t>
          </a:r>
        </a:p>
      </dsp:txBody>
      <dsp:txXfrm>
        <a:off x="2776562" y="2297593"/>
        <a:ext cx="2306250" cy="1147500"/>
      </dsp:txXfrm>
    </dsp:sp>
    <dsp:sp modelId="{059D5484-1CF1-453C-8BCE-8C179EFDC770}">
      <dsp:nvSpPr>
        <dsp:cNvPr id="0" name=""/>
        <dsp:cNvSpPr/>
      </dsp:nvSpPr>
      <dsp:spPr>
        <a:xfrm>
          <a:off x="5936124" y="452593"/>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8523A-11BD-4BC9-862B-4CBE1F4F2E42}">
      <dsp:nvSpPr>
        <dsp:cNvPr id="0" name=""/>
        <dsp:cNvSpPr/>
      </dsp:nvSpPr>
      <dsp:spPr>
        <a:xfrm>
          <a:off x="6235937" y="752405"/>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900AE-B12A-4ECF-B218-A40A39CE448D}">
      <dsp:nvSpPr>
        <dsp:cNvPr id="0" name=""/>
        <dsp:cNvSpPr/>
      </dsp:nvSpPr>
      <dsp:spPr>
        <a:xfrm>
          <a:off x="5593484" y="2297593"/>
          <a:ext cx="2092091"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Knowledge:</a:t>
          </a:r>
          <a:r>
            <a:rPr lang="en-US" sz="1100" kern="1200"/>
            <a:t> norms by which individuals use information to drive a course of action and incorporate new information into the decision-making process.</a:t>
          </a:r>
        </a:p>
      </dsp:txBody>
      <dsp:txXfrm>
        <a:off x="5593484" y="2297593"/>
        <a:ext cx="2092091" cy="11475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IS2000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2ED8D5-6385-4550-B26D-67CCCCBF7C19}" type="datetimeFigureOut">
              <a:rPr lang="en-US" smtClean="0"/>
              <a:t>1/7/24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8CA270-C59E-4F70-B09B-8474744719AD}" type="slidenum">
              <a:rPr lang="en-US" smtClean="0"/>
              <a:t>‹#›</a:t>
            </a:fld>
            <a:endParaRPr lang="en-US"/>
          </a:p>
        </p:txBody>
      </p:sp>
    </p:spTree>
    <p:extLst>
      <p:ext uri="{BB962C8B-B14F-4D97-AF65-F5344CB8AC3E}">
        <p14:creationId xmlns:p14="http://schemas.microsoft.com/office/powerpoint/2010/main" val="1195396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IS4300</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B18F0-954F-474E-800A-853E660819CA}" type="datetimeFigureOut">
              <a:rPr lang="en-US" smtClean="0"/>
              <a:t>1/7/24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BEF0-F076-4906-A921-C330E6E308E9}" type="slidenum">
              <a:rPr lang="en-US" smtClean="0"/>
              <a:t>‹#›</a:t>
            </a:fld>
            <a:endParaRPr lang="en-US"/>
          </a:p>
        </p:txBody>
      </p:sp>
    </p:spTree>
    <p:extLst>
      <p:ext uri="{BB962C8B-B14F-4D97-AF65-F5344CB8AC3E}">
        <p14:creationId xmlns:p14="http://schemas.microsoft.com/office/powerpoint/2010/main" val="21332993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IS4300</a:t>
            </a:r>
          </a:p>
        </p:txBody>
      </p:sp>
      <p:sp>
        <p:nvSpPr>
          <p:cNvPr id="5" name="Slide Number Placeholder 4"/>
          <p:cNvSpPr>
            <a:spLocks noGrp="1"/>
          </p:cNvSpPr>
          <p:nvPr>
            <p:ph type="sldNum" sz="quarter" idx="11"/>
          </p:nvPr>
        </p:nvSpPr>
        <p:spPr/>
        <p:txBody>
          <a:bodyPr/>
          <a:lstStyle/>
          <a:p>
            <a:fld id="{B787BEF0-F076-4906-A921-C330E6E308E9}" type="slidenum">
              <a:rPr lang="en-US" smtClean="0"/>
              <a:t>20</a:t>
            </a:fld>
            <a:endParaRPr lang="en-US"/>
          </a:p>
        </p:txBody>
      </p:sp>
    </p:spTree>
    <p:extLst>
      <p:ext uri="{BB962C8B-B14F-4D97-AF65-F5344CB8AC3E}">
        <p14:creationId xmlns:p14="http://schemas.microsoft.com/office/powerpoint/2010/main" val="166007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r>
              <a:rPr lang="en-US"/>
              <a:t>IS2000</a:t>
            </a:r>
          </a:p>
        </p:txBody>
      </p:sp>
      <p:sp>
        <p:nvSpPr>
          <p:cNvPr id="8" name="Footer Placeholder 7"/>
          <p:cNvSpPr>
            <a:spLocks noGrp="1"/>
          </p:cNvSpPr>
          <p:nvPr>
            <p:ph type="ftr" sz="quarter" idx="11"/>
          </p:nvPr>
        </p:nvSpPr>
        <p:spPr/>
        <p:txBody>
          <a:bodyPr/>
          <a:lstStyle/>
          <a:p>
            <a:r>
              <a:rPr lang="fr-FR"/>
              <a:t>Information Science as a Discipline</a:t>
            </a:r>
            <a:endParaRPr lang="en-US"/>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546295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fr-FR"/>
              <a:t>Information Science as a Discipline</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178241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fr-FR"/>
              <a:t>Information Science as a Discipline</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183097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IS2000</a:t>
            </a:r>
          </a:p>
        </p:txBody>
      </p:sp>
      <p:sp>
        <p:nvSpPr>
          <p:cNvPr id="8" name="Footer Placeholder 7"/>
          <p:cNvSpPr>
            <a:spLocks noGrp="1"/>
          </p:cNvSpPr>
          <p:nvPr>
            <p:ph type="ftr" sz="quarter" idx="11"/>
          </p:nvPr>
        </p:nvSpPr>
        <p:spPr/>
        <p:txBody>
          <a:bodyPr/>
          <a:lstStyle/>
          <a:p>
            <a:r>
              <a:rPr lang="fr-FR"/>
              <a:t>Information Science as a Discipline</a:t>
            </a:r>
            <a:endParaRPr lang="en-US"/>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173755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IS2000</a:t>
            </a:r>
          </a:p>
        </p:txBody>
      </p:sp>
      <p:sp>
        <p:nvSpPr>
          <p:cNvPr id="8" name="Footer Placeholder 7"/>
          <p:cNvSpPr>
            <a:spLocks noGrp="1"/>
          </p:cNvSpPr>
          <p:nvPr>
            <p:ph type="ftr" sz="quarter" idx="11"/>
          </p:nvPr>
        </p:nvSpPr>
        <p:spPr/>
        <p:txBody>
          <a:bodyPr/>
          <a:lstStyle/>
          <a:p>
            <a:r>
              <a:rPr lang="fr-FR"/>
              <a:t>Information Science as a Discipline</a:t>
            </a:r>
            <a:endParaRPr lang="en-US"/>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7007972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r>
              <a:rPr lang="en-US"/>
              <a:t>IS2000</a:t>
            </a:r>
          </a:p>
        </p:txBody>
      </p:sp>
      <p:sp>
        <p:nvSpPr>
          <p:cNvPr id="9" name="Footer Placeholder 8"/>
          <p:cNvSpPr>
            <a:spLocks noGrp="1"/>
          </p:cNvSpPr>
          <p:nvPr>
            <p:ph type="ftr" sz="quarter" idx="11"/>
          </p:nvPr>
        </p:nvSpPr>
        <p:spPr/>
        <p:txBody>
          <a:bodyPr/>
          <a:lstStyle/>
          <a:p>
            <a:r>
              <a:rPr lang="fr-FR"/>
              <a:t>Information Science as a Discipline</a:t>
            </a:r>
            <a:endParaRPr lang="en-US"/>
          </a:p>
        </p:txBody>
      </p:sp>
      <p:sp>
        <p:nvSpPr>
          <p:cNvPr id="10" name="Slide Number Placeholder 9"/>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56189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IS2000</a:t>
            </a:r>
          </a:p>
        </p:txBody>
      </p:sp>
      <p:sp>
        <p:nvSpPr>
          <p:cNvPr id="8" name="Footer Placeholder 7"/>
          <p:cNvSpPr>
            <a:spLocks noGrp="1"/>
          </p:cNvSpPr>
          <p:nvPr>
            <p:ph type="ftr" sz="quarter" idx="11"/>
          </p:nvPr>
        </p:nvSpPr>
        <p:spPr/>
        <p:txBody>
          <a:bodyPr/>
          <a:lstStyle/>
          <a:p>
            <a:r>
              <a:rPr lang="fr-FR"/>
              <a:t>Information Science as a Discipline</a:t>
            </a:r>
            <a:endParaRPr lang="en-US"/>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668391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IS2000</a:t>
            </a:r>
          </a:p>
        </p:txBody>
      </p:sp>
      <p:sp>
        <p:nvSpPr>
          <p:cNvPr id="4" name="Footer Placeholder 3"/>
          <p:cNvSpPr>
            <a:spLocks noGrp="1"/>
          </p:cNvSpPr>
          <p:nvPr>
            <p:ph type="ftr" sz="quarter" idx="11"/>
          </p:nvPr>
        </p:nvSpPr>
        <p:spPr/>
        <p:txBody>
          <a:bodyPr/>
          <a:lstStyle/>
          <a:p>
            <a:r>
              <a:rPr lang="fr-FR"/>
              <a:t>Information Science as a Discipline</a:t>
            </a:r>
            <a:endParaRPr lang="en-US"/>
          </a:p>
        </p:txBody>
      </p:sp>
      <p:sp>
        <p:nvSpPr>
          <p:cNvPr id="5" name="Slide Number Placeholder 4"/>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334345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IS2000</a:t>
            </a:r>
          </a:p>
        </p:txBody>
      </p:sp>
      <p:sp>
        <p:nvSpPr>
          <p:cNvPr id="3" name="Footer Placeholder 2"/>
          <p:cNvSpPr>
            <a:spLocks noGrp="1"/>
          </p:cNvSpPr>
          <p:nvPr>
            <p:ph type="ftr" sz="quarter" idx="11"/>
          </p:nvPr>
        </p:nvSpPr>
        <p:spPr/>
        <p:txBody>
          <a:bodyPr/>
          <a:lstStyle/>
          <a:p>
            <a:r>
              <a:rPr lang="fr-FR"/>
              <a:t>Information Science as a Discipline</a:t>
            </a:r>
            <a:endParaRPr lang="en-US"/>
          </a:p>
        </p:txBody>
      </p:sp>
      <p:sp>
        <p:nvSpPr>
          <p:cNvPr id="4" name="Slide Number Placeholder 3"/>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230567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r>
              <a:rPr lang="en-US"/>
              <a:t>IS2000</a:t>
            </a:r>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r>
              <a:rPr lang="fr-FR"/>
              <a:t>Information Science as a Discipline</a:t>
            </a:r>
            <a:endParaRPr lang="en-US"/>
          </a:p>
        </p:txBody>
      </p:sp>
      <p:sp>
        <p:nvSpPr>
          <p:cNvPr id="11" name="Slide Number Placeholder 10"/>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289819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IS2000</a:t>
            </a:r>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r>
              <a:rPr lang="fr-FR"/>
              <a:t>Information Science as a Discipline</a:t>
            </a:r>
            <a:endParaRPr lang="en-US"/>
          </a:p>
        </p:txBody>
      </p:sp>
      <p:sp>
        <p:nvSpPr>
          <p:cNvPr id="10" name="Slide Number Placeholder 9"/>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284241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r>
              <a:rPr lang="en-US"/>
              <a:t>IS2000</a:t>
            </a:r>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r>
              <a:rPr lang="fr-FR"/>
              <a:t>Information Science as a Discipline</a:t>
            </a:r>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0F4FBFA-1248-4AAF-9253-30F121885773}" type="slidenum">
              <a:rPr lang="en-US" smtClean="0"/>
              <a:t>‹#›</a:t>
            </a:fld>
            <a:endParaRPr lang="en-US"/>
          </a:p>
        </p:txBody>
      </p:sp>
      <p:pic>
        <p:nvPicPr>
          <p:cNvPr id="7" name="Picture 6">
            <a:extLst>
              <a:ext uri="{FF2B5EF4-FFF2-40B4-BE49-F238E27FC236}">
                <a16:creationId xmlns:a16="http://schemas.microsoft.com/office/drawing/2014/main" id="{D38C816A-80C3-4516-A650-01BD024C1BF3}"/>
              </a:ext>
            </a:extLst>
          </p:cNvPr>
          <p:cNvPicPr>
            <a:picLocks noChangeAspect="1"/>
          </p:cNvPicPr>
          <p:nvPr userDrawn="1"/>
        </p:nvPicPr>
        <p:blipFill>
          <a:blip r:embed="rId13" cstate="print">
            <a:alphaModFix amt="20000"/>
            <a:extLst>
              <a:ext uri="{28A0092B-C50C-407E-A947-70E740481C1C}">
                <a14:useLocalDpi xmlns:a14="http://schemas.microsoft.com/office/drawing/2010/main" val="0"/>
              </a:ext>
            </a:extLst>
          </a:blip>
          <a:srcRect/>
          <a:stretch/>
        </p:blipFill>
        <p:spPr>
          <a:xfrm>
            <a:off x="152400" y="6160570"/>
            <a:ext cx="714525" cy="556393"/>
          </a:xfrm>
          <a:prstGeom prst="rect">
            <a:avLst/>
          </a:prstGeom>
        </p:spPr>
      </p:pic>
    </p:spTree>
    <p:extLst>
      <p:ext uri="{BB962C8B-B14F-4D97-AF65-F5344CB8AC3E}">
        <p14:creationId xmlns:p14="http://schemas.microsoft.com/office/powerpoint/2010/main" val="155130395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sv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tionary.org/wiki/free-form" TargetMode="External"/><Relationship Id="rId3" Type="http://schemas.openxmlformats.org/officeDocument/2006/relationships/hyperlink" Target="https://en.wikipedia.org/wiki/Concept" TargetMode="External"/><Relationship Id="rId7" Type="http://schemas.openxmlformats.org/officeDocument/2006/relationships/hyperlink" Target="https://en.wikipedia.org/wiki/Knowledge" TargetMode="External"/><Relationship Id="rId2" Type="http://schemas.openxmlformats.org/officeDocument/2006/relationships/hyperlink" Target="https://en.wikipedia.org/wiki/Diagram" TargetMode="External"/><Relationship Id="rId1" Type="http://schemas.openxmlformats.org/officeDocument/2006/relationships/slideLayout" Target="../slideLayouts/slideLayout6.xml"/><Relationship Id="rId6" Type="http://schemas.openxmlformats.org/officeDocument/2006/relationships/hyperlink" Target="https://en.wikipedia.org/wiki/Technical_communication" TargetMode="External"/><Relationship Id="rId5" Type="http://schemas.openxmlformats.org/officeDocument/2006/relationships/hyperlink" Target="https://en.wikipedia.org/wiki/Engineer" TargetMode="External"/><Relationship Id="rId10" Type="http://schemas.openxmlformats.org/officeDocument/2006/relationships/hyperlink" Target="https://en.wikipedia.org/wiki/Visualization_(graphic)" TargetMode="External"/><Relationship Id="rId4" Type="http://schemas.openxmlformats.org/officeDocument/2006/relationships/hyperlink" Target="https://en.wikipedia.org/wiki/Instructional_designer" TargetMode="External"/><Relationship Id="rId9" Type="http://schemas.openxmlformats.org/officeDocument/2006/relationships/hyperlink" Target="https://en.wikipedia.org/wiki/Transition_(linguistic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D03601-4724-4293-A32A-3A0879C5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433AC3-E189-483B-9E8C-DFD5D2A18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00150" y="4269282"/>
            <a:ext cx="6743700" cy="1264762"/>
          </a:xfrm>
        </p:spPr>
        <p:txBody>
          <a:bodyPr>
            <a:normAutofit/>
          </a:bodyPr>
          <a:lstStyle/>
          <a:p>
            <a:pPr algn="l"/>
            <a:r>
              <a:rPr lang="en-US" sz="2800"/>
              <a:t>Information Science as a Discipline</a:t>
            </a:r>
            <a:endParaRPr lang="en-US"/>
          </a:p>
        </p:txBody>
      </p:sp>
      <p:sp>
        <p:nvSpPr>
          <p:cNvPr id="3" name="Subtitle 2"/>
          <p:cNvSpPr>
            <a:spLocks noGrp="1"/>
          </p:cNvSpPr>
          <p:nvPr>
            <p:ph type="subTitle" idx="1"/>
          </p:nvPr>
        </p:nvSpPr>
        <p:spPr>
          <a:xfrm>
            <a:off x="1195563" y="5688535"/>
            <a:ext cx="5927041" cy="788465"/>
          </a:xfrm>
        </p:spPr>
        <p:txBody>
          <a:bodyPr vert="horz" lIns="91440" tIns="45720" rIns="91440" bIns="45720" rtlCol="0" anchor="t">
            <a:noAutofit/>
          </a:bodyPr>
          <a:lstStyle/>
          <a:p>
            <a:pPr algn="l">
              <a:lnSpc>
                <a:spcPct val="90000"/>
              </a:lnSpc>
            </a:pPr>
            <a:r>
              <a:rPr lang="en-US" sz="1800" i="1">
                <a:solidFill>
                  <a:srgbClr val="FFFFFF"/>
                </a:solidFill>
              </a:rPr>
              <a:t>Martin Schedlbauer, Ph.D.</a:t>
            </a:r>
          </a:p>
          <a:p>
            <a:pPr algn="l">
              <a:lnSpc>
                <a:spcPct val="90000"/>
              </a:lnSpc>
            </a:pPr>
            <a:r>
              <a:rPr lang="en-US" sz="1800" i="1">
                <a:solidFill>
                  <a:srgbClr val="FFFFFF"/>
                </a:solidFill>
              </a:rPr>
              <a:t>m.schedlbauer@neu.edu</a:t>
            </a:r>
          </a:p>
        </p:txBody>
      </p:sp>
      <p:pic>
        <p:nvPicPr>
          <p:cNvPr id="6" name="Picture 5">
            <a:extLst>
              <a:ext uri="{FF2B5EF4-FFF2-40B4-BE49-F238E27FC236}">
                <a16:creationId xmlns:a16="http://schemas.microsoft.com/office/drawing/2014/main" id="{B5F7F5D4-DFB7-FE48-AE46-EF4044D75B6D}"/>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095824" y="2654587"/>
            <a:ext cx="3477471" cy="104364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B4D5-4014-4403-8C39-8D48B610F1F6}"/>
              </a:ext>
            </a:extLst>
          </p:cNvPr>
          <p:cNvSpPr>
            <a:spLocks noGrp="1"/>
          </p:cNvSpPr>
          <p:nvPr>
            <p:ph type="title"/>
          </p:nvPr>
        </p:nvSpPr>
        <p:spPr>
          <a:xfrm>
            <a:off x="6234507" y="964692"/>
            <a:ext cx="2300203" cy="1188720"/>
          </a:xfrm>
        </p:spPr>
        <p:txBody>
          <a:bodyPr vert="horz" lIns="182880" tIns="182880" rIns="182880" bIns="182880" rtlCol="0" anchor="ctr">
            <a:normAutofit/>
          </a:bodyPr>
          <a:lstStyle/>
          <a:p>
            <a:r>
              <a:rPr lang="en-US" sz="1800"/>
              <a:t>Information Life Cycle</a:t>
            </a:r>
          </a:p>
        </p:txBody>
      </p:sp>
      <p:sp>
        <p:nvSpPr>
          <p:cNvPr id="14" name="Rectangle 13">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96" y="964692"/>
            <a:ext cx="516407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11" y="1128683"/>
            <a:ext cx="4918644"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Continuous Improvement with solid fill">
            <a:extLst>
              <a:ext uri="{FF2B5EF4-FFF2-40B4-BE49-F238E27FC236}">
                <a16:creationId xmlns:a16="http://schemas.microsoft.com/office/drawing/2014/main" id="{72BB2D51-4D5D-43A2-AC7C-08B9AD70217A}"/>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437" y="1293275"/>
            <a:ext cx="4279392" cy="4279392"/>
          </a:xfrm>
          <a:prstGeom prst="rect">
            <a:avLst/>
          </a:prstGeom>
        </p:spPr>
      </p:pic>
      <p:sp>
        <p:nvSpPr>
          <p:cNvPr id="5" name="Footer Placeholder 4">
            <a:extLst>
              <a:ext uri="{FF2B5EF4-FFF2-40B4-BE49-F238E27FC236}">
                <a16:creationId xmlns:a16="http://schemas.microsoft.com/office/drawing/2014/main" id="{35AECCB0-AFD5-40A1-8C9C-8B025AEA29A6}"/>
              </a:ext>
            </a:extLst>
          </p:cNvPr>
          <p:cNvSpPr>
            <a:spLocks noGrp="1"/>
          </p:cNvSpPr>
          <p:nvPr>
            <p:ph type="ftr" sz="quarter" idx="11"/>
          </p:nvPr>
        </p:nvSpPr>
        <p:spPr>
          <a:xfrm>
            <a:off x="598736" y="6236208"/>
            <a:ext cx="4425892" cy="320040"/>
          </a:xfrm>
        </p:spPr>
        <p:txBody>
          <a:bodyPr vert="horz" lIns="91440" tIns="45720" rIns="91440" bIns="45720" rtlCol="0" anchor="ctr">
            <a:normAutofit/>
          </a:bodyPr>
          <a:lstStyle/>
          <a:p>
            <a:pPr>
              <a:spcAft>
                <a:spcPts val="600"/>
              </a:spcAft>
            </a:pPr>
            <a:r>
              <a:rPr lang="en-US" sz="1050"/>
              <a:t>Information Science as a Discipline</a:t>
            </a:r>
          </a:p>
        </p:txBody>
      </p:sp>
      <p:sp>
        <p:nvSpPr>
          <p:cNvPr id="6" name="Slide Number Placeholder 5">
            <a:extLst>
              <a:ext uri="{FF2B5EF4-FFF2-40B4-BE49-F238E27FC236}">
                <a16:creationId xmlns:a16="http://schemas.microsoft.com/office/drawing/2014/main" id="{C3E9EB50-829E-4776-923C-618BD5294C78}"/>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smtClean="0"/>
              <a:pPr>
                <a:lnSpc>
                  <a:spcPct val="90000"/>
                </a:lnSpc>
                <a:spcAft>
                  <a:spcPts val="600"/>
                </a:spcAft>
              </a:pPr>
              <a:t>10</a:t>
            </a:fld>
            <a:endParaRPr lang="en-US"/>
          </a:p>
        </p:txBody>
      </p:sp>
      <p:graphicFrame>
        <p:nvGraphicFramePr>
          <p:cNvPr id="8" name="Content Placeholder 2">
            <a:extLst>
              <a:ext uri="{FF2B5EF4-FFF2-40B4-BE49-F238E27FC236}">
                <a16:creationId xmlns:a16="http://schemas.microsoft.com/office/drawing/2014/main" id="{6E34BE40-E9A9-4178-9C1F-A9BAD3CC7564}"/>
              </a:ext>
            </a:extLst>
          </p:cNvPr>
          <p:cNvGraphicFramePr>
            <a:graphicFrameLocks noGrp="1"/>
          </p:cNvGraphicFramePr>
          <p:nvPr>
            <p:ph sz="half" idx="2"/>
            <p:extLst>
              <p:ext uri="{D42A27DB-BD31-4B8C-83A1-F6EECF244321}">
                <p14:modId xmlns:p14="http://schemas.microsoft.com/office/powerpoint/2010/main" val="2176674662"/>
              </p:ext>
            </p:extLst>
          </p:nvPr>
        </p:nvGraphicFramePr>
        <p:xfrm>
          <a:off x="6233436" y="2638044"/>
          <a:ext cx="2297824" cy="3263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260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0C902-7DA6-40AC-A486-FEDFEECBF7C8}"/>
              </a:ext>
            </a:extLst>
          </p:cNvPr>
          <p:cNvSpPr>
            <a:spLocks noGrp="1"/>
          </p:cNvSpPr>
          <p:nvPr>
            <p:ph type="title"/>
          </p:nvPr>
        </p:nvSpPr>
        <p:spPr>
          <a:xfrm>
            <a:off x="1673352" y="467418"/>
            <a:ext cx="5797296" cy="1188720"/>
          </a:xfrm>
          <a:solidFill>
            <a:srgbClr val="FFFFFF"/>
          </a:solidFill>
        </p:spPr>
        <p:txBody>
          <a:bodyPr vert="horz" lIns="182880" tIns="182880" rIns="182880" bIns="182880" rtlCol="0" anchor="ctr">
            <a:normAutofit/>
          </a:bodyPr>
          <a:lstStyle/>
          <a:p>
            <a:r>
              <a:rPr lang="en-US" sz="2800" kern="1200" cap="all" spc="200" baseline="0">
                <a:solidFill>
                  <a:srgbClr val="262626"/>
                </a:solidFill>
                <a:latin typeface="+mj-lt"/>
                <a:ea typeface="+mj-ea"/>
                <a:cs typeface="+mj-cs"/>
              </a:rPr>
              <a:t>Concept Maps</a:t>
            </a:r>
          </a:p>
        </p:txBody>
      </p:sp>
      <p:sp>
        <p:nvSpPr>
          <p:cNvPr id="6" name="TextBox 5">
            <a:extLst>
              <a:ext uri="{FF2B5EF4-FFF2-40B4-BE49-F238E27FC236}">
                <a16:creationId xmlns:a16="http://schemas.microsoft.com/office/drawing/2014/main" id="{95D539AB-B33C-486B-9E4B-3F79CCD31B00}"/>
              </a:ext>
            </a:extLst>
          </p:cNvPr>
          <p:cNvSpPr txBox="1"/>
          <p:nvPr/>
        </p:nvSpPr>
        <p:spPr>
          <a:xfrm>
            <a:off x="1279546" y="2291262"/>
            <a:ext cx="6584634" cy="2879256"/>
          </a:xfrm>
          <a:prstGeom prst="rect">
            <a:avLst/>
          </a:prstGeom>
        </p:spPr>
        <p:txBody>
          <a:bodyPr vert="horz" lIns="91440" tIns="45720" rIns="91440" bIns="45720" rtlCol="0">
            <a:normAutofit/>
          </a:bodyPr>
          <a:lstStyle/>
          <a:p>
            <a:pPr defTabSz="914400">
              <a:lnSpc>
                <a:spcPct val="90000"/>
              </a:lnSpc>
              <a:spcBef>
                <a:spcPts val="1000"/>
              </a:spcBef>
              <a:buClr>
                <a:schemeClr val="accent2"/>
              </a:buClr>
            </a:pPr>
            <a:r>
              <a:rPr lang="en-US" sz="1400" b="0" i="0">
                <a:solidFill>
                  <a:srgbClr val="404040"/>
                </a:solidFill>
                <a:effectLst/>
              </a:rPr>
              <a:t>A </a:t>
            </a:r>
            <a:r>
              <a:rPr lang="en-US" sz="1400" b="1" i="0">
                <a:solidFill>
                  <a:srgbClr val="404040"/>
                </a:solidFill>
                <a:effectLst/>
              </a:rPr>
              <a:t>concept map</a:t>
            </a:r>
            <a:r>
              <a:rPr lang="en-US" sz="1400" b="0" i="0">
                <a:solidFill>
                  <a:srgbClr val="404040"/>
                </a:solidFill>
                <a:effectLst/>
              </a:rPr>
              <a:t> is a </a:t>
            </a:r>
            <a:r>
              <a:rPr lang="en-US" sz="1400" b="0" i="0" u="none" strike="noStrike">
                <a:solidFill>
                  <a:srgbClr val="404040"/>
                </a:solidFill>
                <a:effectLst/>
                <a:hlinkClick r:id="rId2" tooltip="Diagram"/>
              </a:rPr>
              <a:t>diagram</a:t>
            </a:r>
            <a:r>
              <a:rPr lang="en-US" sz="1400" b="0" i="0">
                <a:solidFill>
                  <a:srgbClr val="404040"/>
                </a:solidFill>
                <a:effectLst/>
              </a:rPr>
              <a:t> that visually depicts suggested relationships between </a:t>
            </a:r>
            <a:r>
              <a:rPr lang="en-US" sz="1400" b="0" i="0" u="none" strike="noStrike">
                <a:solidFill>
                  <a:srgbClr val="404040"/>
                </a:solidFill>
                <a:effectLst/>
                <a:hlinkClick r:id="rId3" tooltip="Concept"/>
              </a:rPr>
              <a:t>concepts</a:t>
            </a:r>
            <a:r>
              <a:rPr lang="en-US" sz="1400" b="0" i="0">
                <a:solidFill>
                  <a:srgbClr val="404040"/>
                </a:solidFill>
                <a:effectLst/>
              </a:rPr>
              <a:t>. Concept maps are often used by </a:t>
            </a:r>
            <a:r>
              <a:rPr lang="en-US" sz="1400" b="0" i="0" u="none" strike="noStrike">
                <a:solidFill>
                  <a:srgbClr val="404040"/>
                </a:solidFill>
                <a:effectLst/>
                <a:hlinkClick r:id="rId4" tooltip="Instructional designer"/>
              </a:rPr>
              <a:t>instructional designers</a:t>
            </a:r>
            <a:r>
              <a:rPr lang="en-US" sz="1400" b="0" i="0">
                <a:solidFill>
                  <a:srgbClr val="404040"/>
                </a:solidFill>
                <a:effectLst/>
              </a:rPr>
              <a:t>, </a:t>
            </a:r>
            <a:r>
              <a:rPr lang="en-US" sz="1400" b="0" i="0" u="none" strike="noStrike">
                <a:solidFill>
                  <a:srgbClr val="404040"/>
                </a:solidFill>
                <a:effectLst/>
                <a:hlinkClick r:id="rId5" tooltip="Engineer"/>
              </a:rPr>
              <a:t>engineers</a:t>
            </a:r>
            <a:r>
              <a:rPr lang="en-US" sz="1400" b="0" i="0">
                <a:solidFill>
                  <a:srgbClr val="404040"/>
                </a:solidFill>
                <a:effectLst/>
              </a:rPr>
              <a:t>, </a:t>
            </a:r>
            <a:r>
              <a:rPr lang="en-US" sz="1400" b="0" i="0" u="none" strike="noStrike">
                <a:solidFill>
                  <a:srgbClr val="404040"/>
                </a:solidFill>
                <a:effectLst/>
                <a:hlinkClick r:id="rId6" tooltip="Technical communication"/>
              </a:rPr>
              <a:t>technical writers</a:t>
            </a:r>
            <a:r>
              <a:rPr lang="en-US" sz="1400" b="0" i="0">
                <a:solidFill>
                  <a:srgbClr val="404040"/>
                </a:solidFill>
                <a:effectLst/>
              </a:rPr>
              <a:t>, and others to organize and structure </a:t>
            </a:r>
            <a:r>
              <a:rPr lang="en-US" sz="1400" b="0" i="0" u="none" strike="noStrike">
                <a:solidFill>
                  <a:srgbClr val="404040"/>
                </a:solidFill>
                <a:effectLst/>
                <a:hlinkClick r:id="rId7" tooltip="Knowledge"/>
              </a:rPr>
              <a:t>knowledge</a:t>
            </a:r>
            <a:r>
              <a:rPr lang="en-US" sz="1400" u="none" strike="noStrike">
                <a:solidFill>
                  <a:srgbClr val="404040"/>
                </a:solidFill>
              </a:rPr>
              <a:t> in terms of information objects.</a:t>
            </a:r>
            <a:endParaRPr lang="en-US" sz="1400" b="0" i="0">
              <a:solidFill>
                <a:srgbClr val="404040"/>
              </a:solidFill>
              <a:effectLst/>
            </a:endParaRPr>
          </a:p>
          <a:p>
            <a:pPr defTabSz="914400">
              <a:lnSpc>
                <a:spcPct val="90000"/>
              </a:lnSpc>
              <a:spcBef>
                <a:spcPts val="1000"/>
              </a:spcBef>
              <a:buClr>
                <a:schemeClr val="accent2"/>
              </a:buClr>
            </a:pPr>
            <a:endParaRPr lang="en-US" sz="1400" b="0" i="0">
              <a:solidFill>
                <a:srgbClr val="404040"/>
              </a:solidFill>
              <a:effectLst/>
            </a:endParaRPr>
          </a:p>
          <a:p>
            <a:pPr defTabSz="914400">
              <a:lnSpc>
                <a:spcPct val="90000"/>
              </a:lnSpc>
              <a:spcBef>
                <a:spcPts val="1000"/>
              </a:spcBef>
              <a:buClr>
                <a:schemeClr val="accent2"/>
              </a:buClr>
            </a:pPr>
            <a:r>
              <a:rPr lang="en-US" sz="1400" b="0" i="0">
                <a:solidFill>
                  <a:srgbClr val="404040"/>
                </a:solidFill>
                <a:effectLst/>
              </a:rPr>
              <a:t>A concept map typically represents ideas and information as boxes or circles, which it connects with lines in </a:t>
            </a:r>
            <a:r>
              <a:rPr lang="en-US" sz="1400" b="0" i="0" u="none" strike="noStrike">
                <a:solidFill>
                  <a:srgbClr val="404040"/>
                </a:solidFill>
                <a:effectLst/>
                <a:hlinkClick r:id="rId8" tooltip="wikt:free-form"/>
              </a:rPr>
              <a:t>free-form</a:t>
            </a:r>
            <a:r>
              <a:rPr lang="en-US" sz="1400" b="0" i="0">
                <a:solidFill>
                  <a:srgbClr val="404040"/>
                </a:solidFill>
                <a:effectLst/>
              </a:rPr>
              <a:t> maps. The relationship between concepts can be articulated in </a:t>
            </a:r>
            <a:r>
              <a:rPr lang="en-US" sz="1400" b="0" i="1" u="none" strike="noStrike">
                <a:solidFill>
                  <a:srgbClr val="404040"/>
                </a:solidFill>
                <a:effectLst/>
                <a:hlinkClick r:id="rId9" tooltip="Transition (linguistics)"/>
              </a:rPr>
              <a:t>linking phrases</a:t>
            </a:r>
            <a:r>
              <a:rPr lang="en-US" sz="1400" b="0" i="0">
                <a:solidFill>
                  <a:srgbClr val="404040"/>
                </a:solidFill>
                <a:effectLst/>
              </a:rPr>
              <a:t> such as "causes", "requires", "such as" or "contributes to".</a:t>
            </a:r>
          </a:p>
          <a:p>
            <a:pPr defTabSz="914400">
              <a:lnSpc>
                <a:spcPct val="90000"/>
              </a:lnSpc>
              <a:spcBef>
                <a:spcPts val="1000"/>
              </a:spcBef>
              <a:buClr>
                <a:schemeClr val="accent2"/>
              </a:buClr>
            </a:pPr>
            <a:endParaRPr lang="en-US" sz="1400">
              <a:solidFill>
                <a:srgbClr val="404040"/>
              </a:solidFill>
            </a:endParaRPr>
          </a:p>
          <a:p>
            <a:pPr defTabSz="914400">
              <a:lnSpc>
                <a:spcPct val="90000"/>
              </a:lnSpc>
              <a:spcBef>
                <a:spcPts val="1000"/>
              </a:spcBef>
              <a:buClr>
                <a:schemeClr val="accent2"/>
              </a:buClr>
            </a:pPr>
            <a:r>
              <a:rPr lang="en-US" sz="1400" b="0" i="0">
                <a:solidFill>
                  <a:srgbClr val="404040"/>
                </a:solidFill>
                <a:effectLst/>
              </a:rPr>
              <a:t>The technique for </a:t>
            </a:r>
            <a:r>
              <a:rPr lang="en-US" sz="1400" b="0" i="0" u="none" strike="noStrike">
                <a:solidFill>
                  <a:srgbClr val="404040"/>
                </a:solidFill>
                <a:effectLst/>
                <a:hlinkClick r:id="rId10" tooltip="Visualization (graphic)"/>
              </a:rPr>
              <a:t>visualizing</a:t>
            </a:r>
            <a:r>
              <a:rPr lang="en-US" sz="1400" b="0" i="0">
                <a:solidFill>
                  <a:srgbClr val="404040"/>
                </a:solidFill>
                <a:effectLst/>
              </a:rPr>
              <a:t> these relationships among different concepts is called </a:t>
            </a:r>
            <a:r>
              <a:rPr lang="en-US" sz="1400" b="0" i="1">
                <a:solidFill>
                  <a:srgbClr val="404040"/>
                </a:solidFill>
                <a:effectLst/>
              </a:rPr>
              <a:t>concept mapping</a:t>
            </a:r>
            <a:r>
              <a:rPr lang="en-US" sz="1400" b="0" i="0">
                <a:solidFill>
                  <a:srgbClr val="404040"/>
                </a:solidFill>
                <a:effectLst/>
              </a:rPr>
              <a:t>. Concept maps are often used to assist in defining </a:t>
            </a:r>
            <a:r>
              <a:rPr lang="en-US" sz="1400">
                <a:solidFill>
                  <a:srgbClr val="404040"/>
                </a:solidFill>
              </a:rPr>
              <a:t>ontologies.</a:t>
            </a:r>
            <a:endParaRPr lang="en-US" sz="1400" b="0" i="0">
              <a:solidFill>
                <a:srgbClr val="404040"/>
              </a:solidFill>
              <a:effectLst/>
            </a:endParaRPr>
          </a:p>
        </p:txBody>
      </p:sp>
      <p:sp>
        <p:nvSpPr>
          <p:cNvPr id="3" name="Footer Placeholder 2">
            <a:extLst>
              <a:ext uri="{FF2B5EF4-FFF2-40B4-BE49-F238E27FC236}">
                <a16:creationId xmlns:a16="http://schemas.microsoft.com/office/drawing/2014/main" id="{75D91518-65BE-4624-843D-15723F883948}"/>
              </a:ext>
            </a:extLst>
          </p:cNvPr>
          <p:cNvSpPr>
            <a:spLocks noGrp="1"/>
          </p:cNvSpPr>
          <p:nvPr>
            <p:ph type="ftr" sz="quarter" idx="11"/>
          </p:nvPr>
        </p:nvSpPr>
        <p:spPr>
          <a:xfrm>
            <a:off x="1200150" y="6236208"/>
            <a:ext cx="4425891" cy="320040"/>
          </a:xfrm>
        </p:spPr>
        <p:txBody>
          <a:bodyPr vert="horz" lIns="91440" tIns="45720" rIns="91440" bIns="45720" rtlCol="0" anchor="ctr">
            <a:normAutofit/>
          </a:bodyPr>
          <a:lstStyle/>
          <a:p>
            <a:pPr>
              <a:spcAft>
                <a:spcPts val="600"/>
              </a:spcAft>
            </a:pPr>
            <a:r>
              <a:rPr lang="en-US" sz="1050">
                <a:solidFill>
                  <a:srgbClr val="FFFFFF"/>
                </a:solidFill>
              </a:rPr>
              <a:t>Information Science as a Discipline</a:t>
            </a:r>
          </a:p>
        </p:txBody>
      </p:sp>
      <p:sp>
        <p:nvSpPr>
          <p:cNvPr id="4" name="Slide Number Placeholder 3">
            <a:extLst>
              <a:ext uri="{FF2B5EF4-FFF2-40B4-BE49-F238E27FC236}">
                <a16:creationId xmlns:a16="http://schemas.microsoft.com/office/drawing/2014/main" id="{0B98EC84-3FF5-4EC9-BE5E-A2DC5236D0FF}"/>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kern="1200" spc="0" baseline="0" dirty="0">
                <a:solidFill>
                  <a:srgbClr val="FFFFFF"/>
                </a:solidFill>
                <a:latin typeface="+mn-lt"/>
                <a:ea typeface="+mn-ea"/>
                <a:cs typeface="+mn-cs"/>
              </a:rPr>
              <a:pPr>
                <a:lnSpc>
                  <a:spcPct val="90000"/>
                </a:lnSpc>
                <a:spcAft>
                  <a:spcPts val="600"/>
                </a:spcAft>
              </a:pPr>
              <a:t>11</a:t>
            </a:fld>
            <a:endParaRPr lang="en-US" kern="1200" spc="0" baseline="0">
              <a:solidFill>
                <a:srgbClr val="FFFFFF"/>
              </a:solidFill>
              <a:latin typeface="+mn-lt"/>
              <a:ea typeface="+mn-ea"/>
              <a:cs typeface="+mn-cs"/>
            </a:endParaRPr>
          </a:p>
        </p:txBody>
      </p:sp>
    </p:spTree>
    <p:extLst>
      <p:ext uri="{BB962C8B-B14F-4D97-AF65-F5344CB8AC3E}">
        <p14:creationId xmlns:p14="http://schemas.microsoft.com/office/powerpoint/2010/main" val="162974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6713-8F10-44B7-8DEE-8A061B524C46}"/>
              </a:ext>
            </a:extLst>
          </p:cNvPr>
          <p:cNvSpPr>
            <a:spLocks noGrp="1"/>
          </p:cNvSpPr>
          <p:nvPr>
            <p:ph type="title"/>
          </p:nvPr>
        </p:nvSpPr>
        <p:spPr>
          <a:xfrm>
            <a:off x="603504" y="978776"/>
            <a:ext cx="4443982" cy="1174991"/>
          </a:xfrm>
        </p:spPr>
        <p:txBody>
          <a:bodyPr vert="horz" lIns="182880" tIns="182880" rIns="182880" bIns="182880" rtlCol="0" anchor="ctr">
            <a:normAutofit/>
          </a:bodyPr>
          <a:lstStyle/>
          <a:p>
            <a:r>
              <a:rPr lang="en-US" sz="2100"/>
              <a:t>Affinity Grouping</a:t>
            </a:r>
          </a:p>
        </p:txBody>
      </p:sp>
      <p:sp>
        <p:nvSpPr>
          <p:cNvPr id="6" name="TextBox 5">
            <a:extLst>
              <a:ext uri="{FF2B5EF4-FFF2-40B4-BE49-F238E27FC236}">
                <a16:creationId xmlns:a16="http://schemas.microsoft.com/office/drawing/2014/main" id="{E2EC080D-3CFD-461B-836E-549E5342DBC0}"/>
              </a:ext>
            </a:extLst>
          </p:cNvPr>
          <p:cNvSpPr txBox="1"/>
          <p:nvPr/>
        </p:nvSpPr>
        <p:spPr>
          <a:xfrm>
            <a:off x="603504" y="2640692"/>
            <a:ext cx="4443982" cy="3255252"/>
          </a:xfrm>
          <a:prstGeom prst="rect">
            <a:avLst/>
          </a:prstGeom>
        </p:spPr>
        <p:txBody>
          <a:bodyPr vert="horz" lIns="91440" tIns="45720" rIns="91440" bIns="45720" rtlCol="0">
            <a:normAutofit/>
          </a:bodyPr>
          <a:lstStyle/>
          <a:p>
            <a:pPr defTabSz="914400">
              <a:spcBef>
                <a:spcPts val="1000"/>
              </a:spcBef>
              <a:buClr>
                <a:schemeClr val="accent2"/>
              </a:buClr>
            </a:pPr>
            <a:r>
              <a:rPr lang="en-US" b="1">
                <a:solidFill>
                  <a:schemeClr val="tx1">
                    <a:lumMod val="85000"/>
                    <a:lumOff val="15000"/>
                  </a:schemeClr>
                </a:solidFill>
              </a:rPr>
              <a:t>Affinity Grouping </a:t>
            </a:r>
            <a:r>
              <a:rPr lang="en-US">
                <a:solidFill>
                  <a:schemeClr val="tx1">
                    <a:lumMod val="85000"/>
                    <a:lumOff val="15000"/>
                  </a:schemeClr>
                </a:solidFill>
              </a:rPr>
              <a:t>is a brainstorming method in which participants organize  concepts into groups that represent common themes. </a:t>
            </a:r>
          </a:p>
        </p:txBody>
      </p:sp>
      <p:sp>
        <p:nvSpPr>
          <p:cNvPr id="3" name="Footer Placeholder 2">
            <a:extLst>
              <a:ext uri="{FF2B5EF4-FFF2-40B4-BE49-F238E27FC236}">
                <a16:creationId xmlns:a16="http://schemas.microsoft.com/office/drawing/2014/main" id="{D10DD4D4-14A7-4C59-AFA1-7D3932956F9E}"/>
              </a:ext>
            </a:extLst>
          </p:cNvPr>
          <p:cNvSpPr>
            <a:spLocks noGrp="1"/>
          </p:cNvSpPr>
          <p:nvPr>
            <p:ph type="ftr" sz="quarter" idx="11"/>
          </p:nvPr>
        </p:nvSpPr>
        <p:spPr>
          <a:xfrm>
            <a:off x="1143000" y="6302431"/>
            <a:ext cx="3510244" cy="313300"/>
          </a:xfrm>
        </p:spPr>
        <p:txBody>
          <a:bodyPr vert="horz" lIns="91440" tIns="45720" rIns="91440" bIns="45720" rtlCol="0" anchor="ctr">
            <a:normAutofit/>
          </a:bodyPr>
          <a:lstStyle/>
          <a:p>
            <a:pPr>
              <a:spcAft>
                <a:spcPts val="600"/>
              </a:spcAft>
            </a:pPr>
            <a:r>
              <a:rPr lang="en-US" sz="1050"/>
              <a:t>Information Science as a Discipline</a:t>
            </a:r>
          </a:p>
        </p:txBody>
      </p:sp>
      <p:pic>
        <p:nvPicPr>
          <p:cNvPr id="8" name="Picture 7" descr="People at the meeting desk">
            <a:extLst>
              <a:ext uri="{FF2B5EF4-FFF2-40B4-BE49-F238E27FC236}">
                <a16:creationId xmlns:a16="http://schemas.microsoft.com/office/drawing/2014/main" id="{F82ACE95-3935-4F11-96E9-FA81C4DBF370}"/>
              </a:ext>
            </a:extLst>
          </p:cNvPr>
          <p:cNvPicPr>
            <a:picLocks noChangeAspect="1"/>
          </p:cNvPicPr>
          <p:nvPr/>
        </p:nvPicPr>
        <p:blipFill rotWithShape="1">
          <a:blip r:embed="rId2"/>
          <a:srcRect l="30974" r="40376"/>
          <a:stretch/>
        </p:blipFill>
        <p:spPr>
          <a:xfrm>
            <a:off x="5650990" y="10"/>
            <a:ext cx="3493009" cy="6857990"/>
          </a:xfrm>
          <a:prstGeom prst="rect">
            <a:avLst/>
          </a:prstGeom>
        </p:spPr>
      </p:pic>
      <p:sp>
        <p:nvSpPr>
          <p:cNvPr id="4" name="Slide Number Placeholder 3">
            <a:extLst>
              <a:ext uri="{FF2B5EF4-FFF2-40B4-BE49-F238E27FC236}">
                <a16:creationId xmlns:a16="http://schemas.microsoft.com/office/drawing/2014/main" id="{38926B7D-748B-48AF-A4BC-CB2F420804BA}"/>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183489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CBC0-1BE5-575C-3958-F2801A5F7FB0}"/>
              </a:ext>
            </a:extLst>
          </p:cNvPr>
          <p:cNvSpPr>
            <a:spLocks noGrp="1"/>
          </p:cNvSpPr>
          <p:nvPr>
            <p:ph type="title"/>
          </p:nvPr>
        </p:nvSpPr>
        <p:spPr/>
        <p:txBody>
          <a:bodyPr/>
          <a:lstStyle/>
          <a:p>
            <a:r>
              <a:rPr lang="en-US"/>
              <a:t>Overview of the Course</a:t>
            </a:r>
          </a:p>
        </p:txBody>
      </p:sp>
      <p:sp>
        <p:nvSpPr>
          <p:cNvPr id="4" name="Footer Placeholder 3">
            <a:extLst>
              <a:ext uri="{FF2B5EF4-FFF2-40B4-BE49-F238E27FC236}">
                <a16:creationId xmlns:a16="http://schemas.microsoft.com/office/drawing/2014/main" id="{8DBB8A52-4C4C-661D-F31F-BC9BB9C6A6B1}"/>
              </a:ext>
            </a:extLst>
          </p:cNvPr>
          <p:cNvSpPr>
            <a:spLocks noGrp="1"/>
          </p:cNvSpPr>
          <p:nvPr>
            <p:ph type="ftr" sz="quarter" idx="11"/>
          </p:nvPr>
        </p:nvSpPr>
        <p:spPr/>
        <p:txBody>
          <a:bodyPr/>
          <a:lstStyle/>
          <a:p>
            <a:r>
              <a:rPr lang="fr-FR"/>
              <a:t>Information Science as a Discipline</a:t>
            </a:r>
            <a:endParaRPr lang="en-US"/>
          </a:p>
        </p:txBody>
      </p:sp>
      <p:sp>
        <p:nvSpPr>
          <p:cNvPr id="5" name="Slide Number Placeholder 4">
            <a:extLst>
              <a:ext uri="{FF2B5EF4-FFF2-40B4-BE49-F238E27FC236}">
                <a16:creationId xmlns:a16="http://schemas.microsoft.com/office/drawing/2014/main" id="{EBA7571F-9BBA-0459-1932-35CB81BDD809}"/>
              </a:ext>
            </a:extLst>
          </p:cNvPr>
          <p:cNvSpPr>
            <a:spLocks noGrp="1"/>
          </p:cNvSpPr>
          <p:nvPr>
            <p:ph type="sldNum" sz="quarter" idx="12"/>
          </p:nvPr>
        </p:nvSpPr>
        <p:spPr/>
        <p:txBody>
          <a:bodyPr/>
          <a:lstStyle/>
          <a:p>
            <a:fld id="{C0F4FBFA-1248-4AAF-9253-30F121885773}" type="slidenum">
              <a:rPr lang="en-US" smtClean="0"/>
              <a:t>13</a:t>
            </a:fld>
            <a:endParaRPr lang="en-US"/>
          </a:p>
        </p:txBody>
      </p:sp>
    </p:spTree>
    <p:extLst>
      <p:ext uri="{BB962C8B-B14F-4D97-AF65-F5344CB8AC3E}">
        <p14:creationId xmlns:p14="http://schemas.microsoft.com/office/powerpoint/2010/main" val="43013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6A0F6A-008C-4334-8032-228E1572DD70}"/>
              </a:ext>
            </a:extLst>
          </p:cNvPr>
          <p:cNvSpPr>
            <a:spLocks noGrp="1"/>
          </p:cNvSpPr>
          <p:nvPr>
            <p:ph type="title"/>
          </p:nvPr>
        </p:nvSpPr>
        <p:spPr/>
        <p:txBody>
          <a:bodyPr/>
          <a:lstStyle/>
          <a:p>
            <a:r>
              <a:rPr lang="en-US"/>
              <a:t>Then what is this course?</a:t>
            </a:r>
          </a:p>
        </p:txBody>
      </p:sp>
      <p:sp>
        <p:nvSpPr>
          <p:cNvPr id="6" name="Content Placeholder 5">
            <a:extLst>
              <a:ext uri="{FF2B5EF4-FFF2-40B4-BE49-F238E27FC236}">
                <a16:creationId xmlns:a16="http://schemas.microsoft.com/office/drawing/2014/main" id="{4BB9EA61-BFC8-4C2F-B19F-20D7F275980D}"/>
              </a:ext>
            </a:extLst>
          </p:cNvPr>
          <p:cNvSpPr>
            <a:spLocks noGrp="1"/>
          </p:cNvSpPr>
          <p:nvPr>
            <p:ph idx="1"/>
          </p:nvPr>
        </p:nvSpPr>
        <p:spPr/>
        <p:txBody>
          <a:bodyPr>
            <a:normAutofit/>
          </a:bodyPr>
          <a:lstStyle/>
          <a:p>
            <a:r>
              <a:rPr lang="en-US"/>
              <a:t>This course is a survey and overview of the various areas that comprise </a:t>
            </a:r>
            <a:r>
              <a:rPr lang="en-US" i="1"/>
              <a:t>modern </a:t>
            </a:r>
            <a:r>
              <a:rPr lang="en-US" b="1" i="1"/>
              <a:t>computational</a:t>
            </a:r>
            <a:r>
              <a:rPr lang="en-US" i="1"/>
              <a:t> information science</a:t>
            </a:r>
            <a:r>
              <a:rPr lang="en-US"/>
              <a:t>.</a:t>
            </a:r>
          </a:p>
          <a:p>
            <a:r>
              <a:rPr lang="en-US"/>
              <a:t>By its nature, it cannot delve into all aspects but will do so for some of the more important ones, including:</a:t>
            </a:r>
          </a:p>
          <a:p>
            <a:pPr lvl="1"/>
            <a:r>
              <a:rPr lang="en-US"/>
              <a:t>information collection, analysis, organization, and valuation</a:t>
            </a:r>
          </a:p>
          <a:p>
            <a:pPr lvl="1"/>
            <a:r>
              <a:rPr lang="en-US"/>
              <a:t>information storage and retrieval of structured and unstructured information objects</a:t>
            </a:r>
          </a:p>
          <a:p>
            <a:pPr lvl="1"/>
            <a:r>
              <a:rPr lang="en-US"/>
              <a:t>information dissemination and protection</a:t>
            </a:r>
          </a:p>
          <a:p>
            <a:pPr lvl="1"/>
            <a:r>
              <a:rPr lang="en-US"/>
              <a:t>information technology and systems</a:t>
            </a:r>
          </a:p>
        </p:txBody>
      </p:sp>
      <p:sp>
        <p:nvSpPr>
          <p:cNvPr id="3" name="Footer Placeholder 2">
            <a:extLst>
              <a:ext uri="{FF2B5EF4-FFF2-40B4-BE49-F238E27FC236}">
                <a16:creationId xmlns:a16="http://schemas.microsoft.com/office/drawing/2014/main" id="{1F1F70ED-54C4-4963-A8E0-83787B99A5F6}"/>
              </a:ext>
            </a:extLst>
          </p:cNvPr>
          <p:cNvSpPr>
            <a:spLocks noGrp="1"/>
          </p:cNvSpPr>
          <p:nvPr>
            <p:ph type="ftr" sz="quarter" idx="11"/>
          </p:nvPr>
        </p:nvSpPr>
        <p:spPr/>
        <p:txBody>
          <a:bodyPr/>
          <a:lstStyle/>
          <a:p>
            <a:r>
              <a:rPr lang="fr-FR"/>
              <a:t>Information Science as a Discipline</a:t>
            </a:r>
            <a:endParaRPr lang="en-US"/>
          </a:p>
        </p:txBody>
      </p:sp>
      <p:sp>
        <p:nvSpPr>
          <p:cNvPr id="4" name="Slide Number Placeholder 3">
            <a:extLst>
              <a:ext uri="{FF2B5EF4-FFF2-40B4-BE49-F238E27FC236}">
                <a16:creationId xmlns:a16="http://schemas.microsoft.com/office/drawing/2014/main" id="{5E5FC280-C854-4455-AF82-54DD5E06AE68}"/>
              </a:ext>
            </a:extLst>
          </p:cNvPr>
          <p:cNvSpPr>
            <a:spLocks noGrp="1"/>
          </p:cNvSpPr>
          <p:nvPr>
            <p:ph type="sldNum" sz="quarter" idx="12"/>
          </p:nvPr>
        </p:nvSpPr>
        <p:spPr/>
        <p:txBody>
          <a:bodyPr/>
          <a:lstStyle/>
          <a:p>
            <a:fld id="{C0F4FBFA-1248-4AAF-9253-30F121885773}" type="slidenum">
              <a:rPr lang="en-US" smtClean="0"/>
              <a:t>14</a:t>
            </a:fld>
            <a:endParaRPr lang="en-US"/>
          </a:p>
        </p:txBody>
      </p:sp>
    </p:spTree>
    <p:extLst>
      <p:ext uri="{BB962C8B-B14F-4D97-AF65-F5344CB8AC3E}">
        <p14:creationId xmlns:p14="http://schemas.microsoft.com/office/powerpoint/2010/main" val="157886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Course</a:t>
            </a:r>
          </a:p>
        </p:txBody>
      </p:sp>
      <p:sp>
        <p:nvSpPr>
          <p:cNvPr id="3" name="Content Placeholder 2"/>
          <p:cNvSpPr>
            <a:spLocks noGrp="1"/>
          </p:cNvSpPr>
          <p:nvPr>
            <p:ph idx="1"/>
          </p:nvPr>
        </p:nvSpPr>
        <p:spPr/>
        <p:txBody>
          <a:bodyPr/>
          <a:lstStyle/>
          <a:p>
            <a:r>
              <a:rPr lang="en-US"/>
              <a:t>Let’s get an overview of the topics in information science that we will explore.</a:t>
            </a:r>
          </a:p>
          <a:p>
            <a:r>
              <a:rPr lang="en-US" b="1" u="sng"/>
              <a:t>Remember</a:t>
            </a:r>
            <a:r>
              <a:rPr lang="en-US"/>
              <a:t>: </a:t>
            </a:r>
            <a:r>
              <a:rPr lang="en-US">
                <a:solidFill>
                  <a:schemeClr val="accent2">
                    <a:lumMod val="75000"/>
                  </a:schemeClr>
                </a:solidFill>
              </a:rPr>
              <a:t>this is a survey course where we look at many (but not all) aspects of information science.</a:t>
            </a:r>
          </a:p>
          <a:p>
            <a:r>
              <a:rPr lang="en-US"/>
              <a:t>Follow-on and related courses dig deeper into specific areas of information science.</a:t>
            </a:r>
          </a:p>
        </p:txBody>
      </p:sp>
      <p:sp>
        <p:nvSpPr>
          <p:cNvPr id="5" name="Footer Placeholder 4"/>
          <p:cNvSpPr>
            <a:spLocks noGrp="1"/>
          </p:cNvSpPr>
          <p:nvPr>
            <p:ph type="ftr" sz="quarter" idx="11"/>
          </p:nvPr>
        </p:nvSpPr>
        <p:spPr/>
        <p:txBody>
          <a:bodyPr/>
          <a:lstStyle/>
          <a:p>
            <a:r>
              <a:rPr lang="fr-FR"/>
              <a:t>Information Science as a Discipline</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15</a:t>
            </a:fld>
            <a:endParaRPr lang="en-US"/>
          </a:p>
        </p:txBody>
      </p:sp>
    </p:spTree>
    <p:extLst>
      <p:ext uri="{BB962C8B-B14F-4D97-AF65-F5344CB8AC3E}">
        <p14:creationId xmlns:p14="http://schemas.microsoft.com/office/powerpoint/2010/main" val="313352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CBC0-1BE5-575C-3958-F2801A5F7FB0}"/>
              </a:ext>
            </a:extLst>
          </p:cNvPr>
          <p:cNvSpPr>
            <a:spLocks noGrp="1"/>
          </p:cNvSpPr>
          <p:nvPr>
            <p:ph type="title"/>
          </p:nvPr>
        </p:nvSpPr>
        <p:spPr/>
        <p:txBody>
          <a:bodyPr/>
          <a:lstStyle/>
          <a:p>
            <a:r>
              <a:rPr lang="en-US"/>
              <a:t>A Philosophy of Information</a:t>
            </a:r>
          </a:p>
        </p:txBody>
      </p:sp>
      <p:sp>
        <p:nvSpPr>
          <p:cNvPr id="4" name="Footer Placeholder 3">
            <a:extLst>
              <a:ext uri="{FF2B5EF4-FFF2-40B4-BE49-F238E27FC236}">
                <a16:creationId xmlns:a16="http://schemas.microsoft.com/office/drawing/2014/main" id="{8DBB8A52-4C4C-661D-F31F-BC9BB9C6A6B1}"/>
              </a:ext>
            </a:extLst>
          </p:cNvPr>
          <p:cNvSpPr>
            <a:spLocks noGrp="1"/>
          </p:cNvSpPr>
          <p:nvPr>
            <p:ph type="ftr" sz="quarter" idx="11"/>
          </p:nvPr>
        </p:nvSpPr>
        <p:spPr/>
        <p:txBody>
          <a:bodyPr/>
          <a:lstStyle/>
          <a:p>
            <a:r>
              <a:rPr lang="fr-FR"/>
              <a:t>Information Science as a Discipline</a:t>
            </a:r>
            <a:endParaRPr lang="en-US"/>
          </a:p>
        </p:txBody>
      </p:sp>
      <p:sp>
        <p:nvSpPr>
          <p:cNvPr id="5" name="Slide Number Placeholder 4">
            <a:extLst>
              <a:ext uri="{FF2B5EF4-FFF2-40B4-BE49-F238E27FC236}">
                <a16:creationId xmlns:a16="http://schemas.microsoft.com/office/drawing/2014/main" id="{EBA7571F-9BBA-0459-1932-35CB81BDD809}"/>
              </a:ext>
            </a:extLst>
          </p:cNvPr>
          <p:cNvSpPr>
            <a:spLocks noGrp="1"/>
          </p:cNvSpPr>
          <p:nvPr>
            <p:ph type="sldNum" sz="quarter" idx="12"/>
          </p:nvPr>
        </p:nvSpPr>
        <p:spPr/>
        <p:txBody>
          <a:bodyPr/>
          <a:lstStyle/>
          <a:p>
            <a:fld id="{C0F4FBFA-1248-4AAF-9253-30F121885773}" type="slidenum">
              <a:rPr lang="en-US" smtClean="0"/>
              <a:t>16</a:t>
            </a:fld>
            <a:endParaRPr lang="en-US"/>
          </a:p>
        </p:txBody>
      </p:sp>
    </p:spTree>
    <p:extLst>
      <p:ext uri="{BB962C8B-B14F-4D97-AF65-F5344CB8AC3E}">
        <p14:creationId xmlns:p14="http://schemas.microsoft.com/office/powerpoint/2010/main" val="2717173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“Big Questions” of Information Science</a:t>
            </a:r>
          </a:p>
        </p:txBody>
      </p:sp>
      <p:sp>
        <p:nvSpPr>
          <p:cNvPr id="3" name="Content Placeholder 2"/>
          <p:cNvSpPr>
            <a:spLocks noGrp="1"/>
          </p:cNvSpPr>
          <p:nvPr>
            <p:ph idx="1"/>
          </p:nvPr>
        </p:nvSpPr>
        <p:spPr/>
        <p:txBody>
          <a:bodyPr>
            <a:normAutofit/>
          </a:bodyPr>
          <a:lstStyle/>
          <a:p>
            <a:pPr marL="0" indent="0">
              <a:buNone/>
            </a:pPr>
            <a:r>
              <a:rPr lang="en-US"/>
              <a:t>Some of the “big questions” that concern academics and practitioners:</a:t>
            </a:r>
          </a:p>
          <a:p>
            <a:pPr lvl="1"/>
            <a:r>
              <a:rPr lang="en-US"/>
              <a:t>What are the features and laws of the recorded-information universe?</a:t>
            </a:r>
          </a:p>
          <a:p>
            <a:pPr lvl="1"/>
            <a:r>
              <a:rPr lang="en-US"/>
              <a:t>How do people relate to, seek, and use information?</a:t>
            </a:r>
          </a:p>
          <a:p>
            <a:pPr lvl="1"/>
            <a:r>
              <a:rPr lang="en-US"/>
              <a:t>How can access to recorded information be made most rapid and effective?</a:t>
            </a:r>
          </a:p>
          <a:p>
            <a:pPr lvl="1"/>
            <a:r>
              <a:rPr lang="en-US"/>
              <a:t>What is the essential nature of information?</a:t>
            </a:r>
          </a:p>
          <a:p>
            <a:pPr lvl="1"/>
            <a:r>
              <a:rPr lang="en-US"/>
              <a:t>What are the ethical obligations of an information society?</a:t>
            </a:r>
          </a:p>
        </p:txBody>
      </p:sp>
      <p:sp>
        <p:nvSpPr>
          <p:cNvPr id="5" name="Footer Placeholder 4"/>
          <p:cNvSpPr>
            <a:spLocks noGrp="1"/>
          </p:cNvSpPr>
          <p:nvPr>
            <p:ph type="ftr" sz="quarter" idx="11"/>
          </p:nvPr>
        </p:nvSpPr>
        <p:spPr/>
        <p:txBody>
          <a:bodyPr/>
          <a:lstStyle/>
          <a:p>
            <a:r>
              <a:rPr lang="fr-FR"/>
              <a:t>Information Science as a Discipline</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17</a:t>
            </a:fld>
            <a:endParaRPr lang="en-US"/>
          </a:p>
        </p:txBody>
      </p:sp>
      <p:sp>
        <p:nvSpPr>
          <p:cNvPr id="8" name="TextBox 7">
            <a:extLst>
              <a:ext uri="{FF2B5EF4-FFF2-40B4-BE49-F238E27FC236}">
                <a16:creationId xmlns:a16="http://schemas.microsoft.com/office/drawing/2014/main" id="{A9226809-81B2-45B1-B6A5-7AE865E6CD68}"/>
              </a:ext>
            </a:extLst>
          </p:cNvPr>
          <p:cNvSpPr txBox="1"/>
          <p:nvPr/>
        </p:nvSpPr>
        <p:spPr>
          <a:xfrm>
            <a:off x="3505200" y="5849618"/>
            <a:ext cx="4572000" cy="215444"/>
          </a:xfrm>
          <a:prstGeom prst="rect">
            <a:avLst/>
          </a:prstGeom>
          <a:noFill/>
        </p:spPr>
        <p:txBody>
          <a:bodyPr wrap="square">
            <a:spAutoFit/>
          </a:bodyPr>
          <a:lstStyle/>
          <a:p>
            <a:pPr algn="r"/>
            <a:r>
              <a:rPr lang="en-US" sz="800" i="1">
                <a:latin typeface="Bookman Old Style" panose="02050604050505020204" pitchFamily="18" charset="0"/>
              </a:rPr>
              <a:t>Excerpted from Bawden &amp; Robinson (2012)</a:t>
            </a:r>
          </a:p>
        </p:txBody>
      </p:sp>
    </p:spTree>
    <p:extLst>
      <p:ext uri="{BB962C8B-B14F-4D97-AF65-F5344CB8AC3E}">
        <p14:creationId xmlns:p14="http://schemas.microsoft.com/office/powerpoint/2010/main" val="92692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Philosophy and Information Science</a:t>
            </a:r>
          </a:p>
        </p:txBody>
      </p:sp>
      <p:sp>
        <p:nvSpPr>
          <p:cNvPr id="3" name="Content Placeholder 2"/>
          <p:cNvSpPr>
            <a:spLocks noGrp="1"/>
          </p:cNvSpPr>
          <p:nvPr>
            <p:ph idx="1"/>
          </p:nvPr>
        </p:nvSpPr>
        <p:spPr/>
        <p:txBody>
          <a:bodyPr>
            <a:normAutofit fontScale="77500" lnSpcReduction="20000"/>
          </a:bodyPr>
          <a:lstStyle/>
          <a:p>
            <a:r>
              <a:rPr lang="en-US"/>
              <a:t>Philosophical thought is centered around three principal questions:</a:t>
            </a:r>
          </a:p>
          <a:p>
            <a:pPr lvl="1"/>
            <a:r>
              <a:rPr lang="en-US"/>
              <a:t>Meta-Physics and Ontology</a:t>
            </a:r>
          </a:p>
          <a:p>
            <a:pPr lvl="2"/>
            <a:r>
              <a:rPr lang="en-US"/>
              <a:t>What is it for something to ‘be’ and what kinds of things exist?</a:t>
            </a:r>
          </a:p>
          <a:p>
            <a:pPr lvl="2"/>
            <a:r>
              <a:rPr lang="en-US"/>
              <a:t>What does “existence” mean?</a:t>
            </a:r>
          </a:p>
          <a:p>
            <a:pPr lvl="1"/>
            <a:r>
              <a:rPr lang="en-US"/>
              <a:t>Epistemology</a:t>
            </a:r>
          </a:p>
          <a:p>
            <a:pPr lvl="2"/>
            <a:r>
              <a:rPr lang="en-US"/>
              <a:t>What is it to know?</a:t>
            </a:r>
          </a:p>
          <a:p>
            <a:pPr lvl="2"/>
            <a:r>
              <a:rPr lang="en-US"/>
              <a:t>What can we know?</a:t>
            </a:r>
          </a:p>
          <a:p>
            <a:pPr lvl="2"/>
            <a:r>
              <a:rPr lang="en-US"/>
              <a:t>How can we be sure of our knowledge?</a:t>
            </a:r>
          </a:p>
          <a:p>
            <a:pPr lvl="1"/>
            <a:r>
              <a:rPr lang="en-US"/>
              <a:t>Ethics</a:t>
            </a:r>
          </a:p>
          <a:p>
            <a:pPr lvl="2"/>
            <a:r>
              <a:rPr lang="en-US"/>
              <a:t>How can actions be ‘right’?</a:t>
            </a:r>
          </a:p>
          <a:p>
            <a:pPr lvl="2"/>
            <a:r>
              <a:rPr lang="en-US"/>
              <a:t>How should we act?</a:t>
            </a:r>
          </a:p>
        </p:txBody>
      </p:sp>
      <p:sp>
        <p:nvSpPr>
          <p:cNvPr id="5" name="Footer Placeholder 4"/>
          <p:cNvSpPr>
            <a:spLocks noGrp="1"/>
          </p:cNvSpPr>
          <p:nvPr>
            <p:ph type="ftr" sz="quarter" idx="11"/>
          </p:nvPr>
        </p:nvSpPr>
        <p:spPr/>
        <p:txBody>
          <a:bodyPr/>
          <a:lstStyle/>
          <a:p>
            <a:r>
              <a:rPr lang="fr-FR"/>
              <a:t>Information Science as a Discipline</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18</a:t>
            </a:fld>
            <a:endParaRPr lang="en-US"/>
          </a:p>
        </p:txBody>
      </p:sp>
    </p:spTree>
    <p:extLst>
      <p:ext uri="{BB962C8B-B14F-4D97-AF65-F5344CB8AC3E}">
        <p14:creationId xmlns:p14="http://schemas.microsoft.com/office/powerpoint/2010/main" val="195393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 Fundamental Law of </a:t>
            </a:r>
            <a:br>
              <a:rPr lang="en-US"/>
            </a:br>
            <a:r>
              <a:rPr lang="en-US"/>
              <a:t>Information Science</a:t>
            </a:r>
          </a:p>
        </p:txBody>
      </p:sp>
      <p:sp>
        <p:nvSpPr>
          <p:cNvPr id="3" name="Content Placeholder 2"/>
          <p:cNvSpPr>
            <a:spLocks noGrp="1"/>
          </p:cNvSpPr>
          <p:nvPr>
            <p:ph idx="1"/>
          </p:nvPr>
        </p:nvSpPr>
        <p:spPr/>
        <p:txBody>
          <a:bodyPr/>
          <a:lstStyle/>
          <a:p>
            <a:pPr marL="0" indent="0">
              <a:buNone/>
            </a:pPr>
            <a:r>
              <a:rPr lang="en-US"/>
              <a:t>Bawden &amp; Robinson (2012) describe a fundamental “law” originally stated by Bertle Brookes:</a:t>
            </a:r>
            <a:br>
              <a:rPr lang="en-US"/>
            </a:br>
            <a:br>
              <a:rPr lang="en-US"/>
            </a:br>
            <a:br>
              <a:rPr lang="en-US"/>
            </a:br>
            <a:endParaRPr lang="en-US"/>
          </a:p>
          <a:p>
            <a:pPr marL="0" indent="0">
              <a:buNone/>
            </a:pPr>
            <a:r>
              <a:rPr lang="en-US"/>
              <a:t>A knowledge structure K(S) is changed into an altered knowledge structure K(S + ΔS) by an input of information, ΔI.</a:t>
            </a:r>
          </a:p>
        </p:txBody>
      </p:sp>
      <p:sp>
        <p:nvSpPr>
          <p:cNvPr id="5" name="Footer Placeholder 4"/>
          <p:cNvSpPr>
            <a:spLocks noGrp="1"/>
          </p:cNvSpPr>
          <p:nvPr>
            <p:ph type="ftr" sz="quarter" idx="11"/>
          </p:nvPr>
        </p:nvSpPr>
        <p:spPr/>
        <p:txBody>
          <a:bodyPr/>
          <a:lstStyle/>
          <a:p>
            <a:r>
              <a:rPr lang="fr-FR"/>
              <a:t>Information Science as a Discipline</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19</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981200" y="3505200"/>
                <a:ext cx="3103478" cy="369332"/>
              </a:xfrm>
              <a:prstGeom prst="rect">
                <a:avLst/>
              </a:prstGeom>
              <a:solidFill>
                <a:schemeClr val="accent6">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𝐾</m:t>
                      </m:r>
                      <m:d>
                        <m:dPr>
                          <m:ctrlPr>
                            <a:rPr lang="en-US" sz="2400" b="0" i="1" smtClean="0">
                              <a:latin typeface="Cambria Math" panose="02040503050406030204" pitchFamily="18" charset="0"/>
                            </a:rPr>
                          </m:ctrlPr>
                        </m:dPr>
                        <m:e>
                          <m:r>
                            <a:rPr lang="en-US" sz="2400" b="0" i="1" smtClean="0">
                              <a:latin typeface="Cambria Math" charset="0"/>
                            </a:rPr>
                            <m:t>𝑆</m:t>
                          </m:r>
                        </m:e>
                      </m:d>
                      <m:r>
                        <a:rPr lang="en-US" sz="2400" b="0" i="0" smtClean="0">
                          <a:latin typeface="Cambria Math" charset="0"/>
                        </a:rPr>
                        <m:t>+</m:t>
                      </m:r>
                      <m:r>
                        <a:rPr lang="en-US" sz="2400" b="0" i="1" smtClean="0">
                          <a:latin typeface="Cambria Math" charset="0"/>
                          <a:ea typeface="Cambria Math" charset="0"/>
                          <a:cs typeface="Cambria Math" charset="0"/>
                        </a:rPr>
                        <m:t>∆</m:t>
                      </m:r>
                      <m:r>
                        <m:rPr>
                          <m:sty m:val="p"/>
                        </m:rPr>
                        <a:rPr lang="en-US" sz="2400" b="0" i="0" smtClean="0">
                          <a:latin typeface="Cambria Math" charset="0"/>
                        </a:rPr>
                        <m:t>I</m:t>
                      </m:r>
                      <m:r>
                        <a:rPr lang="en-US" sz="2400" b="0" i="0" smtClean="0">
                          <a:latin typeface="Cambria Math" charset="0"/>
                        </a:rPr>
                        <m:t>=</m:t>
                      </m:r>
                      <m:r>
                        <m:rPr>
                          <m:sty m:val="p"/>
                        </m:rPr>
                        <a:rPr lang="en-US" sz="2400" b="0" i="0" smtClean="0">
                          <a:latin typeface="Cambria Math" charset="0"/>
                        </a:rPr>
                        <m:t>K</m:t>
                      </m:r>
                      <m:r>
                        <a:rPr lang="en-US" sz="2400" b="0" i="0" smtClean="0">
                          <a:latin typeface="Cambria Math" charset="0"/>
                        </a:rPr>
                        <m:t>(</m:t>
                      </m:r>
                      <m:r>
                        <m:rPr>
                          <m:sty m:val="p"/>
                        </m:rPr>
                        <a:rPr lang="en-US" sz="2400" b="0" i="0" smtClean="0">
                          <a:latin typeface="Cambria Math" charset="0"/>
                        </a:rPr>
                        <m:t>S</m:t>
                      </m:r>
                      <m:r>
                        <a:rPr lang="en-US" sz="2400" b="0" i="0" smtClean="0">
                          <a:latin typeface="Cambria Math" charset="0"/>
                        </a:rPr>
                        <m:t>+</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𝑆</m:t>
                      </m:r>
                      <m:r>
                        <a:rPr lang="en-US" sz="2400" b="0" i="1" smtClean="0">
                          <a:latin typeface="Cambria Math" charset="0"/>
                          <a:ea typeface="Cambria Math" charset="0"/>
                          <a:cs typeface="Cambria Math" charset="0"/>
                        </a:rPr>
                        <m:t>)</m:t>
                      </m:r>
                    </m:oMath>
                  </m:oMathPara>
                </a14:m>
                <a:endParaRPr lang="en-US" sz="2400"/>
              </a:p>
            </p:txBody>
          </p:sp>
        </mc:Choice>
        <mc:Fallback xmlns="">
          <p:sp>
            <p:nvSpPr>
              <p:cNvPr id="7" name="TextBox 6"/>
              <p:cNvSpPr txBox="1">
                <a:spLocks noRot="1" noChangeAspect="1" noMove="1" noResize="1" noEditPoints="1" noAdjustHandles="1" noChangeArrowheads="1" noChangeShapeType="1" noTextEdit="1"/>
              </p:cNvSpPr>
              <p:nvPr/>
            </p:nvSpPr>
            <p:spPr>
              <a:xfrm>
                <a:off x="1981200" y="3505200"/>
                <a:ext cx="3103478" cy="369332"/>
              </a:xfrm>
              <a:prstGeom prst="rect">
                <a:avLst/>
              </a:prstGeom>
              <a:blipFill>
                <a:blip r:embed="rId2"/>
                <a:stretch>
                  <a:fillRect l="-1572" r="-2750" b="-32787"/>
                </a:stretch>
              </a:blipFill>
            </p:spPr>
            <p:txBody>
              <a:bodyPr/>
              <a:lstStyle/>
              <a:p>
                <a:r>
                  <a:rPr lang="en-US">
                    <a:noFill/>
                  </a:rPr>
                  <a:t> </a:t>
                </a:r>
              </a:p>
            </p:txBody>
          </p:sp>
        </mc:Fallback>
      </mc:AlternateContent>
    </p:spTree>
    <p:extLst>
      <p:ext uri="{BB962C8B-B14F-4D97-AF65-F5344CB8AC3E}">
        <p14:creationId xmlns:p14="http://schemas.microsoft.com/office/powerpoint/2010/main" val="120489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507" y="964692"/>
            <a:ext cx="2528493" cy="1188720"/>
          </a:xfrm>
        </p:spPr>
        <p:txBody>
          <a:bodyPr vert="horz" lIns="182880" tIns="182880" rIns="182880" bIns="182880" rtlCol="0" anchor="ctr">
            <a:normAutofit/>
          </a:bodyPr>
          <a:lstStyle/>
          <a:p>
            <a:r>
              <a:rPr lang="en-US" sz="1800"/>
              <a:t>Information Science as a Discipline</a:t>
            </a:r>
          </a:p>
        </p:txBody>
      </p:sp>
      <p:sp>
        <p:nvSpPr>
          <p:cNvPr id="17" name="Rectangle 16">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96" y="964692"/>
            <a:ext cx="516407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11" y="1128683"/>
            <a:ext cx="4918644"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information science">
            <a:extLst>
              <a:ext uri="{FF2B5EF4-FFF2-40B4-BE49-F238E27FC236}">
                <a16:creationId xmlns:a16="http://schemas.microsoft.com/office/drawing/2014/main" id="{7534CE70-D432-469F-A125-E1538E8449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7984" y="2027034"/>
            <a:ext cx="4670298" cy="2811874"/>
          </a:xfrm>
          <a:prstGeom prst="rect">
            <a:avLst/>
          </a:prstGeom>
          <a:solidFill>
            <a:srgbClr val="FFFFFF"/>
          </a:solidFill>
        </p:spPr>
      </p:pic>
      <p:sp>
        <p:nvSpPr>
          <p:cNvPr id="12" name="Content Placeholder 11">
            <a:extLst>
              <a:ext uri="{FF2B5EF4-FFF2-40B4-BE49-F238E27FC236}">
                <a16:creationId xmlns:a16="http://schemas.microsoft.com/office/drawing/2014/main" id="{E9A6B2A5-8D65-48BB-9639-C349A2FE03AF}"/>
              </a:ext>
            </a:extLst>
          </p:cNvPr>
          <p:cNvSpPr>
            <a:spLocks noGrp="1"/>
          </p:cNvSpPr>
          <p:nvPr>
            <p:ph sz="half" idx="2"/>
          </p:nvPr>
        </p:nvSpPr>
        <p:spPr>
          <a:xfrm>
            <a:off x="6233436" y="2638044"/>
            <a:ext cx="2529564" cy="3263206"/>
          </a:xfrm>
        </p:spPr>
        <p:txBody>
          <a:bodyPr vert="horz" lIns="91440" tIns="45720" rIns="91440" bIns="45720" rtlCol="0">
            <a:normAutofit/>
          </a:bodyPr>
          <a:lstStyle/>
          <a:p>
            <a:pPr marL="0" indent="0">
              <a:buNone/>
            </a:pPr>
            <a:r>
              <a:rPr lang="en-US" b="1" dirty="0"/>
              <a:t>Information science</a:t>
            </a:r>
            <a:r>
              <a:rPr lang="en-US" dirty="0"/>
              <a:t> is an </a:t>
            </a:r>
            <a:r>
              <a:rPr lang="en-US" i="1" dirty="0"/>
              <a:t>interdisciplinary field </a:t>
            </a:r>
            <a:r>
              <a:rPr lang="en-US" dirty="0"/>
              <a:t>primarily concerned with the entire life cycle of information objects and the information universe.</a:t>
            </a:r>
          </a:p>
          <a:p>
            <a:pPr marL="0"/>
            <a:endParaRPr lang="en-US" dirty="0"/>
          </a:p>
        </p:txBody>
      </p:sp>
      <p:sp>
        <p:nvSpPr>
          <p:cNvPr id="5" name="Footer Placeholder 4"/>
          <p:cNvSpPr>
            <a:spLocks noGrp="1"/>
          </p:cNvSpPr>
          <p:nvPr>
            <p:ph type="ftr" sz="quarter" idx="11"/>
          </p:nvPr>
        </p:nvSpPr>
        <p:spPr>
          <a:xfrm>
            <a:off x="1064983" y="6263640"/>
            <a:ext cx="4425892" cy="320040"/>
          </a:xfrm>
        </p:spPr>
        <p:txBody>
          <a:bodyPr vert="horz" lIns="91440" tIns="45720" rIns="91440" bIns="45720" rtlCol="0" anchor="ctr">
            <a:normAutofit/>
          </a:bodyPr>
          <a:lstStyle/>
          <a:p>
            <a:pPr>
              <a:spcAft>
                <a:spcPts val="600"/>
              </a:spcAft>
            </a:pPr>
            <a:r>
              <a:rPr lang="en-US" sz="1050"/>
              <a:t>Information Science as a Discipline</a:t>
            </a:r>
          </a:p>
        </p:txBody>
      </p:sp>
      <p:sp>
        <p:nvSpPr>
          <p:cNvPr id="6" name="Slide Number Placeholder 5"/>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347308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That Leaves</a:t>
            </a:r>
            <a:r>
              <a:rPr lang="is-IS"/>
              <a:t>… </a:t>
            </a:r>
            <a:r>
              <a:rPr lang="is-IS" i="1"/>
              <a:t>information</a:t>
            </a:r>
            <a:endParaRPr lang="en-US" i="1"/>
          </a:p>
        </p:txBody>
      </p:sp>
      <p:sp>
        <p:nvSpPr>
          <p:cNvPr id="3" name="Content Placeholder 2"/>
          <p:cNvSpPr>
            <a:spLocks noGrp="1"/>
          </p:cNvSpPr>
          <p:nvPr>
            <p:ph idx="1"/>
          </p:nvPr>
        </p:nvSpPr>
        <p:spPr/>
        <p:txBody>
          <a:bodyPr>
            <a:normAutofit lnSpcReduction="10000"/>
          </a:bodyPr>
          <a:lstStyle/>
          <a:p>
            <a:pPr marL="0" indent="0">
              <a:buNone/>
            </a:pPr>
            <a:r>
              <a:rPr lang="en-US"/>
              <a:t>Every discipline has its own definition of information and uses is within its own context.</a:t>
            </a:r>
          </a:p>
          <a:p>
            <a:pPr marL="0" indent="0">
              <a:buNone/>
            </a:pPr>
            <a:r>
              <a:rPr lang="en-US"/>
              <a:t>So, what is “</a:t>
            </a:r>
            <a:r>
              <a:rPr lang="en-US" i="1"/>
              <a:t>information</a:t>
            </a:r>
            <a:r>
              <a:rPr lang="en-US"/>
              <a:t>”?</a:t>
            </a:r>
          </a:p>
          <a:p>
            <a:pPr lvl="1"/>
            <a:r>
              <a:rPr lang="en-US"/>
              <a:t>not the same as data or knowledge</a:t>
            </a:r>
          </a:p>
          <a:p>
            <a:pPr lvl="1"/>
            <a:r>
              <a:rPr lang="en-US"/>
              <a:t>knowledge packaged for a user to choose a path of action (Floridi)</a:t>
            </a:r>
          </a:p>
          <a:p>
            <a:pPr lvl="1"/>
            <a:r>
              <a:rPr lang="en-US"/>
              <a:t>an assemblage of  data in a comprehensible form capable of communication and use (Feather &amp; Sturges)</a:t>
            </a:r>
          </a:p>
          <a:p>
            <a:pPr lvl="1"/>
            <a:r>
              <a:rPr lang="en-US"/>
              <a:t>patterns of self-organized complexity, providing meaning-in-context and promoting understanding (Bawden)</a:t>
            </a:r>
          </a:p>
        </p:txBody>
      </p:sp>
      <p:sp>
        <p:nvSpPr>
          <p:cNvPr id="5" name="Footer Placeholder 4"/>
          <p:cNvSpPr>
            <a:spLocks noGrp="1"/>
          </p:cNvSpPr>
          <p:nvPr>
            <p:ph type="ftr" sz="quarter" idx="11"/>
          </p:nvPr>
        </p:nvSpPr>
        <p:spPr/>
        <p:txBody>
          <a:bodyPr/>
          <a:lstStyle/>
          <a:p>
            <a:r>
              <a:rPr lang="fr-FR"/>
              <a:t>Information Science as a Discipline</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20</a:t>
            </a:fld>
            <a:endParaRPr lang="en-US"/>
          </a:p>
        </p:txBody>
      </p:sp>
    </p:spTree>
    <p:extLst>
      <p:ext uri="{BB962C8B-B14F-4D97-AF65-F5344CB8AC3E}">
        <p14:creationId xmlns:p14="http://schemas.microsoft.com/office/powerpoint/2010/main" val="201438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614D2-29C6-0BA4-94BC-272AC22AC128}"/>
              </a:ext>
            </a:extLst>
          </p:cNvPr>
          <p:cNvSpPr>
            <a:spLocks noGrp="1"/>
          </p:cNvSpPr>
          <p:nvPr>
            <p:ph type="title"/>
          </p:nvPr>
        </p:nvSpPr>
        <p:spPr/>
        <p:txBody>
          <a:bodyPr/>
          <a:lstStyle/>
          <a:p>
            <a:r>
              <a:rPr lang="en-US"/>
              <a:t>Exploration through a case study</a:t>
            </a:r>
          </a:p>
        </p:txBody>
      </p:sp>
      <p:sp>
        <p:nvSpPr>
          <p:cNvPr id="3" name="Content Placeholder 2">
            <a:extLst>
              <a:ext uri="{FF2B5EF4-FFF2-40B4-BE49-F238E27FC236}">
                <a16:creationId xmlns:a16="http://schemas.microsoft.com/office/drawing/2014/main" id="{CC07E235-7A7A-3A2E-80FF-B6512FC69281}"/>
              </a:ext>
            </a:extLst>
          </p:cNvPr>
          <p:cNvSpPr>
            <a:spLocks noGrp="1"/>
          </p:cNvSpPr>
          <p:nvPr>
            <p:ph idx="1"/>
          </p:nvPr>
        </p:nvSpPr>
        <p:spPr>
          <a:xfrm>
            <a:off x="304800" y="2638045"/>
            <a:ext cx="8534399" cy="3101983"/>
          </a:xfrm>
        </p:spPr>
        <p:txBody>
          <a:bodyPr>
            <a:normAutofit fontScale="92500" lnSpcReduction="10000"/>
          </a:bodyPr>
          <a:lstStyle/>
          <a:p>
            <a:pPr marL="0" indent="0" algn="l">
              <a:buNone/>
            </a:pPr>
            <a:r>
              <a:rPr lang="en-US" b="0" i="0">
                <a:solidFill>
                  <a:srgbClr val="2D3B45"/>
                </a:solidFill>
                <a:effectLst/>
                <a:latin typeface="Lato Extended"/>
              </a:rPr>
              <a:t>Kaileen Ormond is the Director of Social Pedagogy at Food for the World, a 501(c)(3) Non-Profit Organization, for over 18 years. She would like to explore building information systems to better manage her expanding organization and to make it more efficient to onboard new employees and volunteers. In addition, better management of their donors and the donations is becoming critical. </a:t>
            </a:r>
          </a:p>
          <a:p>
            <a:pPr marL="0" indent="0" algn="l">
              <a:buNone/>
            </a:pPr>
            <a:r>
              <a:rPr lang="en-US" b="0" i="1">
                <a:solidFill>
                  <a:srgbClr val="2D3B45"/>
                </a:solidFill>
                <a:effectLst/>
                <a:latin typeface="Lato Extended"/>
              </a:rPr>
              <a:t>"... Let me give you a scenario. So, last month we got so many food donations from local supermarkets that we could not give all of it out and some of it spoiled. While some items are also beyond their expiration date, we sometimes override that as we know that the food is still good -- we then use it to prepare hot meals in one of our mobile kitchen. It's really actually kind of neat -- like a food truck that roams the streets of Portland. We do need to keep track of our food inventory so we know what we may have to specifically solicit or might even have to buy."</a:t>
            </a:r>
            <a:endParaRPr lang="en-US" b="0" i="0">
              <a:solidFill>
                <a:srgbClr val="2D3B45"/>
              </a:solidFill>
              <a:effectLst/>
              <a:latin typeface="Lato Extended"/>
            </a:endParaRPr>
          </a:p>
          <a:p>
            <a:pPr marL="0" indent="0">
              <a:buNone/>
            </a:pPr>
            <a:endParaRPr lang="en-US">
              <a:solidFill>
                <a:srgbClr val="0B0080"/>
              </a:solidFill>
              <a:latin typeface="Arial" panose="020B0604020202020204" pitchFamily="34" charset="0"/>
            </a:endParaRPr>
          </a:p>
        </p:txBody>
      </p:sp>
      <p:sp>
        <p:nvSpPr>
          <p:cNvPr id="4" name="Footer Placeholder 3">
            <a:extLst>
              <a:ext uri="{FF2B5EF4-FFF2-40B4-BE49-F238E27FC236}">
                <a16:creationId xmlns:a16="http://schemas.microsoft.com/office/drawing/2014/main" id="{3DE68A8C-B156-0262-4926-261010EA4A13}"/>
              </a:ext>
            </a:extLst>
          </p:cNvPr>
          <p:cNvSpPr>
            <a:spLocks noGrp="1"/>
          </p:cNvSpPr>
          <p:nvPr>
            <p:ph type="ftr" sz="quarter" idx="11"/>
          </p:nvPr>
        </p:nvSpPr>
        <p:spPr/>
        <p:txBody>
          <a:bodyPr/>
          <a:lstStyle/>
          <a:p>
            <a:r>
              <a:rPr lang="fr-FR"/>
              <a:t>Information Science as a Discipline</a:t>
            </a:r>
            <a:endParaRPr lang="en-US"/>
          </a:p>
        </p:txBody>
      </p:sp>
      <p:sp>
        <p:nvSpPr>
          <p:cNvPr id="5" name="Slide Number Placeholder 4">
            <a:extLst>
              <a:ext uri="{FF2B5EF4-FFF2-40B4-BE49-F238E27FC236}">
                <a16:creationId xmlns:a16="http://schemas.microsoft.com/office/drawing/2014/main" id="{16013649-A40D-E900-E7C7-88742FD3F1A2}"/>
              </a:ext>
            </a:extLst>
          </p:cNvPr>
          <p:cNvSpPr>
            <a:spLocks noGrp="1"/>
          </p:cNvSpPr>
          <p:nvPr>
            <p:ph type="sldNum" sz="quarter" idx="12"/>
          </p:nvPr>
        </p:nvSpPr>
        <p:spPr/>
        <p:txBody>
          <a:bodyPr/>
          <a:lstStyle/>
          <a:p>
            <a:fld id="{C0F4FBFA-1248-4AAF-9253-30F121885773}" type="slidenum">
              <a:rPr lang="en-US" smtClean="0"/>
              <a:t>21</a:t>
            </a:fld>
            <a:endParaRPr lang="en-US"/>
          </a:p>
        </p:txBody>
      </p:sp>
    </p:spTree>
    <p:extLst>
      <p:ext uri="{BB962C8B-B14F-4D97-AF65-F5344CB8AC3E}">
        <p14:creationId xmlns:p14="http://schemas.microsoft.com/office/powerpoint/2010/main" val="1886266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5481-9B71-AC1D-D1BA-0120D70A4DBE}"/>
              </a:ext>
            </a:extLst>
          </p:cNvPr>
          <p:cNvSpPr>
            <a:spLocks noGrp="1"/>
          </p:cNvSpPr>
          <p:nvPr>
            <p:ph type="title"/>
          </p:nvPr>
        </p:nvSpPr>
        <p:spPr/>
        <p:txBody>
          <a:bodyPr/>
          <a:lstStyle/>
          <a:p>
            <a:r>
              <a:rPr lang="en-US"/>
              <a:t>Information Objects</a:t>
            </a:r>
          </a:p>
        </p:txBody>
      </p:sp>
      <p:sp>
        <p:nvSpPr>
          <p:cNvPr id="3" name="Content Placeholder 2">
            <a:extLst>
              <a:ext uri="{FF2B5EF4-FFF2-40B4-BE49-F238E27FC236}">
                <a16:creationId xmlns:a16="http://schemas.microsoft.com/office/drawing/2014/main" id="{9F0893E4-7DCC-85E4-8D9F-3FF0F3A35973}"/>
              </a:ext>
            </a:extLst>
          </p:cNvPr>
          <p:cNvSpPr>
            <a:spLocks noGrp="1"/>
          </p:cNvSpPr>
          <p:nvPr>
            <p:ph idx="1"/>
          </p:nvPr>
        </p:nvSpPr>
        <p:spPr/>
        <p:txBody>
          <a:bodyPr/>
          <a:lstStyle/>
          <a:p>
            <a:r>
              <a:rPr lang="en-US"/>
              <a:t>Information objects are the basic unit of management.</a:t>
            </a:r>
          </a:p>
          <a:p>
            <a:r>
              <a:rPr lang="en-US"/>
              <a:t>There are two kinds of information objects:</a:t>
            </a:r>
          </a:p>
          <a:p>
            <a:pPr lvl="1"/>
            <a:r>
              <a:rPr lang="en-US"/>
              <a:t>Terms</a:t>
            </a:r>
          </a:p>
          <a:p>
            <a:pPr lvl="1"/>
            <a:r>
              <a:rPr lang="en-US"/>
              <a:t>Processes</a:t>
            </a:r>
          </a:p>
          <a:p>
            <a:r>
              <a:rPr lang="en-US"/>
              <a:t>Every information object has a </a:t>
            </a:r>
          </a:p>
          <a:p>
            <a:pPr lvl="1"/>
            <a:r>
              <a:rPr lang="en-US"/>
              <a:t>structure and properties</a:t>
            </a:r>
          </a:p>
          <a:p>
            <a:pPr lvl="1"/>
            <a:r>
              <a:rPr lang="en-US"/>
              <a:t>lifecycle</a:t>
            </a:r>
          </a:p>
        </p:txBody>
      </p:sp>
      <p:sp>
        <p:nvSpPr>
          <p:cNvPr id="4" name="Footer Placeholder 3">
            <a:extLst>
              <a:ext uri="{FF2B5EF4-FFF2-40B4-BE49-F238E27FC236}">
                <a16:creationId xmlns:a16="http://schemas.microsoft.com/office/drawing/2014/main" id="{0AB040AD-D941-0ED0-502A-336F39CDFD64}"/>
              </a:ext>
            </a:extLst>
          </p:cNvPr>
          <p:cNvSpPr>
            <a:spLocks noGrp="1"/>
          </p:cNvSpPr>
          <p:nvPr>
            <p:ph type="ftr" sz="quarter" idx="11"/>
          </p:nvPr>
        </p:nvSpPr>
        <p:spPr/>
        <p:txBody>
          <a:bodyPr/>
          <a:lstStyle/>
          <a:p>
            <a:r>
              <a:rPr lang="fr-FR"/>
              <a:t>Information Science as a Discipline</a:t>
            </a:r>
            <a:endParaRPr lang="en-US"/>
          </a:p>
        </p:txBody>
      </p:sp>
      <p:sp>
        <p:nvSpPr>
          <p:cNvPr id="5" name="Slide Number Placeholder 4">
            <a:extLst>
              <a:ext uri="{FF2B5EF4-FFF2-40B4-BE49-F238E27FC236}">
                <a16:creationId xmlns:a16="http://schemas.microsoft.com/office/drawing/2014/main" id="{267F3A1E-C6AC-A516-8914-CD76D1CD9CCF}"/>
              </a:ext>
            </a:extLst>
          </p:cNvPr>
          <p:cNvSpPr>
            <a:spLocks noGrp="1"/>
          </p:cNvSpPr>
          <p:nvPr>
            <p:ph type="sldNum" sz="quarter" idx="12"/>
          </p:nvPr>
        </p:nvSpPr>
        <p:spPr/>
        <p:txBody>
          <a:bodyPr/>
          <a:lstStyle/>
          <a:p>
            <a:fld id="{C0F4FBFA-1248-4AAF-9253-30F121885773}" type="slidenum">
              <a:rPr lang="en-US" smtClean="0"/>
              <a:t>22</a:t>
            </a:fld>
            <a:endParaRPr lang="en-US"/>
          </a:p>
        </p:txBody>
      </p:sp>
    </p:spTree>
    <p:extLst>
      <p:ext uri="{BB962C8B-B14F-4D97-AF65-F5344CB8AC3E}">
        <p14:creationId xmlns:p14="http://schemas.microsoft.com/office/powerpoint/2010/main" val="55690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3812-CA4B-114D-9284-DA8D6041B3E4}"/>
              </a:ext>
            </a:extLst>
          </p:cNvPr>
          <p:cNvSpPr>
            <a:spLocks noGrp="1"/>
          </p:cNvSpPr>
          <p:nvPr>
            <p:ph type="title"/>
          </p:nvPr>
        </p:nvSpPr>
        <p:spPr/>
        <p:txBody>
          <a:bodyPr/>
          <a:lstStyle/>
          <a:p>
            <a:r>
              <a:rPr lang="en-US"/>
              <a:t>Information objects</a:t>
            </a:r>
          </a:p>
        </p:txBody>
      </p:sp>
      <p:sp>
        <p:nvSpPr>
          <p:cNvPr id="3" name="Content Placeholder 2">
            <a:extLst>
              <a:ext uri="{FF2B5EF4-FFF2-40B4-BE49-F238E27FC236}">
                <a16:creationId xmlns:a16="http://schemas.microsoft.com/office/drawing/2014/main" id="{6CD009EC-56B5-534D-8DF0-34F1EB3DE802}"/>
              </a:ext>
            </a:extLst>
          </p:cNvPr>
          <p:cNvSpPr>
            <a:spLocks noGrp="1"/>
          </p:cNvSpPr>
          <p:nvPr>
            <p:ph idx="1"/>
          </p:nvPr>
        </p:nvSpPr>
        <p:spPr/>
        <p:txBody>
          <a:bodyPr>
            <a:normAutofit fontScale="92500"/>
          </a:bodyPr>
          <a:lstStyle/>
          <a:p>
            <a:pPr marL="0" indent="0">
              <a:buNone/>
            </a:pPr>
            <a:r>
              <a:rPr lang="en-US"/>
              <a:t>Information is found in information objects which are contained in “documents”, “records”, or “people”.</a:t>
            </a:r>
          </a:p>
          <a:p>
            <a:pPr marL="0" indent="0">
              <a:buNone/>
            </a:pPr>
            <a:r>
              <a:rPr lang="en-US"/>
              <a:t>Information objects include:</a:t>
            </a:r>
          </a:p>
          <a:p>
            <a:pPr lvl="1"/>
            <a:r>
              <a:rPr lang="en-US" b="1"/>
              <a:t>Terms</a:t>
            </a:r>
            <a:r>
              <a:rPr lang="en-US"/>
              <a:t>: domain objects</a:t>
            </a:r>
          </a:p>
          <a:p>
            <a:pPr lvl="1"/>
            <a:r>
              <a:rPr lang="en-US" b="1"/>
              <a:t>Processes</a:t>
            </a:r>
            <a:r>
              <a:rPr lang="en-US"/>
              <a:t>: process activities, activity timing, process actors</a:t>
            </a:r>
          </a:p>
          <a:p>
            <a:pPr lvl="1"/>
            <a:r>
              <a:rPr lang="en-US" b="1"/>
              <a:t>Facts</a:t>
            </a:r>
            <a:r>
              <a:rPr lang="en-US"/>
              <a:t>: relationships, connections</a:t>
            </a:r>
          </a:p>
          <a:p>
            <a:pPr lvl="1"/>
            <a:r>
              <a:rPr lang="en-US" b="1"/>
              <a:t>Constraints and Rules</a:t>
            </a:r>
            <a:r>
              <a:rPr lang="en-US"/>
              <a:t>: requirements, business rules, constraints</a:t>
            </a:r>
          </a:p>
          <a:p>
            <a:pPr marL="0" indent="0">
              <a:buNone/>
            </a:pPr>
            <a:r>
              <a:rPr lang="en-US"/>
              <a:t>Which information objects are collected depends on intended purpose and use.</a:t>
            </a:r>
          </a:p>
        </p:txBody>
      </p:sp>
      <p:sp>
        <p:nvSpPr>
          <p:cNvPr id="5" name="Footer Placeholder 4">
            <a:extLst>
              <a:ext uri="{FF2B5EF4-FFF2-40B4-BE49-F238E27FC236}">
                <a16:creationId xmlns:a16="http://schemas.microsoft.com/office/drawing/2014/main" id="{AAB433A2-3D56-2F40-8919-E633558436FA}"/>
              </a:ext>
            </a:extLst>
          </p:cNvPr>
          <p:cNvSpPr>
            <a:spLocks noGrp="1"/>
          </p:cNvSpPr>
          <p:nvPr>
            <p:ph type="ftr" sz="quarter" idx="11"/>
          </p:nvPr>
        </p:nvSpPr>
        <p:spPr/>
        <p:txBody>
          <a:bodyPr/>
          <a:lstStyle/>
          <a:p>
            <a:r>
              <a:rPr lang="fr-FR"/>
              <a:t>Information Science as a Discipline</a:t>
            </a:r>
            <a:endParaRPr lang="en-US"/>
          </a:p>
        </p:txBody>
      </p:sp>
      <p:sp>
        <p:nvSpPr>
          <p:cNvPr id="6" name="Slide Number Placeholder 5">
            <a:extLst>
              <a:ext uri="{FF2B5EF4-FFF2-40B4-BE49-F238E27FC236}">
                <a16:creationId xmlns:a16="http://schemas.microsoft.com/office/drawing/2014/main" id="{2EE729DF-1372-A14E-A672-90417145AEB2}"/>
              </a:ext>
            </a:extLst>
          </p:cNvPr>
          <p:cNvSpPr>
            <a:spLocks noGrp="1"/>
          </p:cNvSpPr>
          <p:nvPr>
            <p:ph type="sldNum" sz="quarter" idx="12"/>
          </p:nvPr>
        </p:nvSpPr>
        <p:spPr/>
        <p:txBody>
          <a:bodyPr/>
          <a:lstStyle/>
          <a:p>
            <a:fld id="{C0F4FBFA-1248-4AAF-9253-30F121885773}" type="slidenum">
              <a:rPr lang="en-US" smtClean="0"/>
              <a:t>23</a:t>
            </a:fld>
            <a:endParaRPr lang="en-US"/>
          </a:p>
        </p:txBody>
      </p:sp>
    </p:spTree>
    <p:extLst>
      <p:ext uri="{BB962C8B-B14F-4D97-AF65-F5344CB8AC3E}">
        <p14:creationId xmlns:p14="http://schemas.microsoft.com/office/powerpoint/2010/main" val="4207840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5A16-AAA6-34AC-90CF-878AF494DCB4}"/>
              </a:ext>
            </a:extLst>
          </p:cNvPr>
          <p:cNvSpPr>
            <a:spLocks noGrp="1"/>
          </p:cNvSpPr>
          <p:nvPr>
            <p:ph type="title"/>
          </p:nvPr>
        </p:nvSpPr>
        <p:spPr/>
        <p:txBody>
          <a:bodyPr/>
          <a:lstStyle/>
          <a:p>
            <a:r>
              <a:rPr lang="en-US"/>
              <a:t>Properties of information objects</a:t>
            </a:r>
          </a:p>
        </p:txBody>
      </p:sp>
      <p:sp>
        <p:nvSpPr>
          <p:cNvPr id="3" name="Content Placeholder 2">
            <a:extLst>
              <a:ext uri="{FF2B5EF4-FFF2-40B4-BE49-F238E27FC236}">
                <a16:creationId xmlns:a16="http://schemas.microsoft.com/office/drawing/2014/main" id="{62F800F6-11D7-BD8D-0E82-EA40E79AA858}"/>
              </a:ext>
            </a:extLst>
          </p:cNvPr>
          <p:cNvSpPr>
            <a:spLocks noGrp="1"/>
          </p:cNvSpPr>
          <p:nvPr>
            <p:ph idx="1"/>
          </p:nvPr>
        </p:nvSpPr>
        <p:spPr/>
        <p:txBody>
          <a:bodyPr>
            <a:normAutofit fontScale="85000" lnSpcReduction="20000"/>
          </a:bodyPr>
          <a:lstStyle/>
          <a:p>
            <a:r>
              <a:rPr lang="en-US" b="1"/>
              <a:t>Terms</a:t>
            </a:r>
            <a:r>
              <a:rPr lang="en-US"/>
              <a:t>:</a:t>
            </a:r>
          </a:p>
          <a:p>
            <a:pPr lvl="1"/>
            <a:r>
              <a:rPr lang="en-US"/>
              <a:t>Definition</a:t>
            </a:r>
          </a:p>
          <a:p>
            <a:pPr lvl="1"/>
            <a:r>
              <a:rPr lang="en-US"/>
              <a:t>Cardinality</a:t>
            </a:r>
          </a:p>
          <a:p>
            <a:pPr lvl="1"/>
            <a:r>
              <a:rPr lang="en-US"/>
              <a:t>Connected through facts, rules, and constraints </a:t>
            </a:r>
          </a:p>
          <a:p>
            <a:r>
              <a:rPr lang="en-US" b="1"/>
              <a:t>Processes</a:t>
            </a:r>
            <a:r>
              <a:rPr lang="en-US"/>
              <a:t>:</a:t>
            </a:r>
          </a:p>
          <a:p>
            <a:pPr lvl="1"/>
            <a:r>
              <a:rPr lang="en-US"/>
              <a:t>Definition</a:t>
            </a:r>
          </a:p>
          <a:p>
            <a:pPr lvl="1"/>
            <a:r>
              <a:rPr lang="en-US"/>
              <a:t>Unit of Production</a:t>
            </a:r>
          </a:p>
          <a:p>
            <a:pPr lvl="1"/>
            <a:r>
              <a:rPr lang="en-US"/>
              <a:t>Throughput</a:t>
            </a:r>
          </a:p>
          <a:p>
            <a:pPr lvl="1"/>
            <a:r>
              <a:rPr lang="en-US"/>
              <a:t>Flow Time</a:t>
            </a:r>
          </a:p>
          <a:p>
            <a:pPr lvl="1"/>
            <a:r>
              <a:rPr lang="en-US"/>
              <a:t>Participants</a:t>
            </a:r>
          </a:p>
          <a:p>
            <a:pPr lvl="1"/>
            <a:endParaRPr lang="en-US"/>
          </a:p>
        </p:txBody>
      </p:sp>
      <p:sp>
        <p:nvSpPr>
          <p:cNvPr id="4" name="Footer Placeholder 3">
            <a:extLst>
              <a:ext uri="{FF2B5EF4-FFF2-40B4-BE49-F238E27FC236}">
                <a16:creationId xmlns:a16="http://schemas.microsoft.com/office/drawing/2014/main" id="{923DC94B-AA27-C91D-F3CE-8323FE1D0B49}"/>
              </a:ext>
            </a:extLst>
          </p:cNvPr>
          <p:cNvSpPr>
            <a:spLocks noGrp="1"/>
          </p:cNvSpPr>
          <p:nvPr>
            <p:ph type="ftr" sz="quarter" idx="11"/>
          </p:nvPr>
        </p:nvSpPr>
        <p:spPr/>
        <p:txBody>
          <a:bodyPr/>
          <a:lstStyle/>
          <a:p>
            <a:r>
              <a:rPr lang="fr-FR"/>
              <a:t>Information Science as a Discipline</a:t>
            </a:r>
            <a:endParaRPr lang="en-US"/>
          </a:p>
        </p:txBody>
      </p:sp>
      <p:sp>
        <p:nvSpPr>
          <p:cNvPr id="5" name="Slide Number Placeholder 4">
            <a:extLst>
              <a:ext uri="{FF2B5EF4-FFF2-40B4-BE49-F238E27FC236}">
                <a16:creationId xmlns:a16="http://schemas.microsoft.com/office/drawing/2014/main" id="{2AFB5D91-2B65-C7AA-DA9D-15600DC8371E}"/>
              </a:ext>
            </a:extLst>
          </p:cNvPr>
          <p:cNvSpPr>
            <a:spLocks noGrp="1"/>
          </p:cNvSpPr>
          <p:nvPr>
            <p:ph type="sldNum" sz="quarter" idx="12"/>
          </p:nvPr>
        </p:nvSpPr>
        <p:spPr/>
        <p:txBody>
          <a:bodyPr/>
          <a:lstStyle/>
          <a:p>
            <a:fld id="{C0F4FBFA-1248-4AAF-9253-30F121885773}" type="slidenum">
              <a:rPr lang="en-US" smtClean="0"/>
              <a:t>24</a:t>
            </a:fld>
            <a:endParaRPr lang="en-US"/>
          </a:p>
        </p:txBody>
      </p:sp>
    </p:spTree>
    <p:extLst>
      <p:ext uri="{BB962C8B-B14F-4D97-AF65-F5344CB8AC3E}">
        <p14:creationId xmlns:p14="http://schemas.microsoft.com/office/powerpoint/2010/main" val="260258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53F5F6-DEE6-5A73-1403-1F2355036570}"/>
              </a:ext>
            </a:extLst>
          </p:cNvPr>
          <p:cNvSpPr>
            <a:spLocks noGrp="1"/>
          </p:cNvSpPr>
          <p:nvPr>
            <p:ph type="ftr" sz="quarter" idx="11"/>
          </p:nvPr>
        </p:nvSpPr>
        <p:spPr/>
        <p:txBody>
          <a:bodyPr/>
          <a:lstStyle/>
          <a:p>
            <a:r>
              <a:rPr lang="fr-FR"/>
              <a:t>Information Science as a Discipline</a:t>
            </a:r>
            <a:endParaRPr lang="en-US"/>
          </a:p>
        </p:txBody>
      </p:sp>
      <p:sp>
        <p:nvSpPr>
          <p:cNvPr id="3" name="Slide Number Placeholder 2">
            <a:extLst>
              <a:ext uri="{FF2B5EF4-FFF2-40B4-BE49-F238E27FC236}">
                <a16:creationId xmlns:a16="http://schemas.microsoft.com/office/drawing/2014/main" id="{E8B4E302-7D4E-CCAC-26B5-C8297C920B18}"/>
              </a:ext>
            </a:extLst>
          </p:cNvPr>
          <p:cNvSpPr>
            <a:spLocks noGrp="1"/>
          </p:cNvSpPr>
          <p:nvPr>
            <p:ph type="sldNum" sz="quarter" idx="12"/>
          </p:nvPr>
        </p:nvSpPr>
        <p:spPr/>
        <p:txBody>
          <a:bodyPr/>
          <a:lstStyle/>
          <a:p>
            <a:fld id="{C0F4FBFA-1248-4AAF-9253-30F121885773}" type="slidenum">
              <a:rPr lang="en-US" smtClean="0"/>
              <a:t>25</a:t>
            </a:fld>
            <a:endParaRPr lang="en-US"/>
          </a:p>
        </p:txBody>
      </p:sp>
      <p:sp>
        <p:nvSpPr>
          <p:cNvPr id="4" name="TextBox 3">
            <a:extLst>
              <a:ext uri="{FF2B5EF4-FFF2-40B4-BE49-F238E27FC236}">
                <a16:creationId xmlns:a16="http://schemas.microsoft.com/office/drawing/2014/main" id="{B4BEA852-0E7C-F12A-A407-4DD8B7F1EC75}"/>
              </a:ext>
            </a:extLst>
          </p:cNvPr>
          <p:cNvSpPr txBox="1"/>
          <p:nvPr/>
        </p:nvSpPr>
        <p:spPr>
          <a:xfrm>
            <a:off x="152400" y="308044"/>
            <a:ext cx="6215163" cy="5355312"/>
          </a:xfrm>
          <a:prstGeom prst="rect">
            <a:avLst/>
          </a:prstGeom>
          <a:noFill/>
        </p:spPr>
        <p:txBody>
          <a:bodyPr wrap="none" rtlCol="0">
            <a:spAutoFit/>
          </a:bodyPr>
          <a:lstStyle/>
          <a:p>
            <a:r>
              <a:rPr lang="en-US">
                <a:solidFill>
                  <a:srgbClr val="FFC000"/>
                </a:solidFill>
                <a:latin typeface="Bradley Hand" pitchFamily="2" charset="77"/>
              </a:rPr>
              <a:t>What is the “domain of discourse” or, simply, the “domain”?</a:t>
            </a:r>
          </a:p>
          <a:p>
            <a:endParaRPr lang="en-US">
              <a:solidFill>
                <a:srgbClr val="FFC000"/>
              </a:solidFill>
              <a:latin typeface="Bradley Hand" pitchFamily="2" charset="77"/>
            </a:endParaRPr>
          </a:p>
          <a:p>
            <a:r>
              <a:rPr lang="en-US">
                <a:solidFill>
                  <a:srgbClr val="FFC000"/>
                </a:solidFill>
                <a:latin typeface="Bradley Hand" pitchFamily="2" charset="77"/>
              </a:rPr>
              <a:t>What are some of the </a:t>
            </a:r>
          </a:p>
          <a:p>
            <a:pPr marL="285750" indent="-285750">
              <a:buFont typeface="Arial" panose="020B0604020202020204" pitchFamily="34" charset="0"/>
              <a:buChar char="•"/>
            </a:pPr>
            <a:r>
              <a:rPr lang="en-US">
                <a:solidFill>
                  <a:srgbClr val="FFC000"/>
                </a:solidFill>
                <a:latin typeface="Bradley Hand" pitchFamily="2" charset="77"/>
              </a:rPr>
              <a:t>“terms”</a:t>
            </a:r>
          </a:p>
          <a:p>
            <a:pPr marL="285750" indent="-285750">
              <a:buFont typeface="Arial" panose="020B0604020202020204" pitchFamily="34" charset="0"/>
              <a:buChar char="•"/>
            </a:pPr>
            <a:r>
              <a:rPr lang="en-US">
                <a:solidFill>
                  <a:srgbClr val="FFC000"/>
                </a:solidFill>
                <a:latin typeface="Bradley Hand" pitchFamily="2" charset="77"/>
              </a:rPr>
              <a:t>“facts”</a:t>
            </a:r>
          </a:p>
          <a:p>
            <a:pPr marL="285750" indent="-285750">
              <a:buFont typeface="Arial" panose="020B0604020202020204" pitchFamily="34" charset="0"/>
              <a:buChar char="•"/>
            </a:pPr>
            <a:r>
              <a:rPr lang="en-US">
                <a:solidFill>
                  <a:srgbClr val="FFC000"/>
                </a:solidFill>
                <a:latin typeface="Bradley Hand" pitchFamily="2" charset="77"/>
              </a:rPr>
              <a:t>“rules”</a:t>
            </a:r>
          </a:p>
          <a:p>
            <a:pPr marL="285750" indent="-285750">
              <a:buFont typeface="Arial" panose="020B0604020202020204" pitchFamily="34" charset="0"/>
              <a:buChar char="•"/>
            </a:pPr>
            <a:r>
              <a:rPr lang="en-US">
                <a:solidFill>
                  <a:srgbClr val="FFC000"/>
                </a:solidFill>
                <a:latin typeface="Bradley Hand" pitchFamily="2" charset="77"/>
              </a:rPr>
              <a:t>“constraints”</a:t>
            </a:r>
          </a:p>
          <a:p>
            <a:pPr marL="285750" indent="-285750">
              <a:buFont typeface="Arial" panose="020B0604020202020204" pitchFamily="34" charset="0"/>
              <a:buChar char="•"/>
            </a:pPr>
            <a:r>
              <a:rPr lang="en-US">
                <a:solidFill>
                  <a:srgbClr val="FFC000"/>
                </a:solidFill>
                <a:latin typeface="Bradley Hand" pitchFamily="2" charset="77"/>
              </a:rPr>
              <a:t>“properties” of the terms?</a:t>
            </a:r>
          </a:p>
          <a:p>
            <a:pPr marL="285750" indent="-285750">
              <a:buFont typeface="Arial" panose="020B0604020202020204" pitchFamily="34" charset="0"/>
              <a:buChar char="•"/>
            </a:pPr>
            <a:r>
              <a:rPr lang="en-US">
                <a:solidFill>
                  <a:srgbClr val="FFC000"/>
                </a:solidFill>
                <a:latin typeface="Bradley Hand" pitchFamily="2" charset="77"/>
              </a:rPr>
              <a:t>“processes”?</a:t>
            </a:r>
          </a:p>
          <a:p>
            <a:pPr marL="285750" indent="-285750">
              <a:buFont typeface="Arial" panose="020B0604020202020204" pitchFamily="34" charset="0"/>
              <a:buChar char="•"/>
            </a:pPr>
            <a:endParaRPr lang="en-US">
              <a:solidFill>
                <a:srgbClr val="FFC000"/>
              </a:solidFill>
              <a:latin typeface="Bradley Hand" pitchFamily="2" charset="77"/>
            </a:endParaRPr>
          </a:p>
          <a:p>
            <a:r>
              <a:rPr lang="en-US">
                <a:solidFill>
                  <a:srgbClr val="FFC000"/>
                </a:solidFill>
                <a:latin typeface="Bradley Hand" pitchFamily="2" charset="77"/>
              </a:rPr>
              <a:t>What about ethical issues?</a:t>
            </a:r>
          </a:p>
          <a:p>
            <a:endParaRPr lang="en-US">
              <a:solidFill>
                <a:srgbClr val="FFC000"/>
              </a:solidFill>
              <a:latin typeface="Bradley Hand" pitchFamily="2" charset="77"/>
            </a:endParaRPr>
          </a:p>
          <a:p>
            <a:r>
              <a:rPr lang="en-US">
                <a:solidFill>
                  <a:srgbClr val="FFC000"/>
                </a:solidFill>
                <a:latin typeface="Bradley Hand" pitchFamily="2" charset="77"/>
              </a:rPr>
              <a:t>What about information management issues?</a:t>
            </a:r>
          </a:p>
          <a:p>
            <a:endParaRPr lang="en-US">
              <a:solidFill>
                <a:srgbClr val="FFC000"/>
              </a:solidFill>
              <a:latin typeface="Bradley Hand" pitchFamily="2" charset="77"/>
            </a:endParaRPr>
          </a:p>
          <a:p>
            <a:r>
              <a:rPr lang="en-US">
                <a:solidFill>
                  <a:srgbClr val="FFC000"/>
                </a:solidFill>
                <a:latin typeface="Bradley Hand" pitchFamily="2" charset="77"/>
              </a:rPr>
              <a:t>What do we mean by lifecycle of a ”term” or a “process”?</a:t>
            </a:r>
          </a:p>
          <a:p>
            <a:endParaRPr lang="en-US">
              <a:solidFill>
                <a:srgbClr val="FFC000"/>
              </a:solidFill>
              <a:latin typeface="Bradley Hand" pitchFamily="2" charset="77"/>
            </a:endParaRPr>
          </a:p>
          <a:p>
            <a:r>
              <a:rPr lang="en-US">
                <a:solidFill>
                  <a:srgbClr val="FFC000"/>
                </a:solidFill>
                <a:latin typeface="Bradley Hand" pitchFamily="2" charset="77"/>
              </a:rPr>
              <a:t>What are the “information objects” in this case?</a:t>
            </a:r>
          </a:p>
          <a:p>
            <a:endParaRPr lang="en-US">
              <a:solidFill>
                <a:srgbClr val="FFC000"/>
              </a:solidFill>
              <a:latin typeface="Bradley Hand" pitchFamily="2" charset="77"/>
            </a:endParaRPr>
          </a:p>
          <a:p>
            <a:r>
              <a:rPr lang="en-US">
                <a:solidFill>
                  <a:srgbClr val="FFC000"/>
                </a:solidFill>
                <a:latin typeface="Bradley Hand" pitchFamily="2" charset="77"/>
              </a:rPr>
              <a:t>What can we say about information “provenance”?</a:t>
            </a:r>
          </a:p>
        </p:txBody>
      </p:sp>
      <p:sp>
        <p:nvSpPr>
          <p:cNvPr id="5" name="TextBox 4">
            <a:extLst>
              <a:ext uri="{FF2B5EF4-FFF2-40B4-BE49-F238E27FC236}">
                <a16:creationId xmlns:a16="http://schemas.microsoft.com/office/drawing/2014/main" id="{94D74CBA-5123-175D-C53C-9FC7DA777BA5}"/>
              </a:ext>
            </a:extLst>
          </p:cNvPr>
          <p:cNvSpPr txBox="1"/>
          <p:nvPr/>
        </p:nvSpPr>
        <p:spPr>
          <a:xfrm>
            <a:off x="3844675" y="1346248"/>
            <a:ext cx="45081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Cathy O'Neil – Weapons of Math Destruction</a:t>
            </a:r>
          </a:p>
        </p:txBody>
      </p:sp>
    </p:spTree>
    <p:extLst>
      <p:ext uri="{BB962C8B-B14F-4D97-AF65-F5344CB8AC3E}">
        <p14:creationId xmlns:p14="http://schemas.microsoft.com/office/powerpoint/2010/main" val="190026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53F5F6-DEE6-5A73-1403-1F2355036570}"/>
              </a:ext>
            </a:extLst>
          </p:cNvPr>
          <p:cNvSpPr>
            <a:spLocks noGrp="1"/>
          </p:cNvSpPr>
          <p:nvPr>
            <p:ph type="ftr" sz="quarter" idx="11"/>
          </p:nvPr>
        </p:nvSpPr>
        <p:spPr/>
        <p:txBody>
          <a:bodyPr/>
          <a:lstStyle/>
          <a:p>
            <a:r>
              <a:rPr lang="fr-FR"/>
              <a:t>Information Science as a Discipline</a:t>
            </a:r>
            <a:endParaRPr lang="en-US"/>
          </a:p>
        </p:txBody>
      </p:sp>
      <p:sp>
        <p:nvSpPr>
          <p:cNvPr id="3" name="Slide Number Placeholder 2">
            <a:extLst>
              <a:ext uri="{FF2B5EF4-FFF2-40B4-BE49-F238E27FC236}">
                <a16:creationId xmlns:a16="http://schemas.microsoft.com/office/drawing/2014/main" id="{E8B4E302-7D4E-CCAC-26B5-C8297C920B18}"/>
              </a:ext>
            </a:extLst>
          </p:cNvPr>
          <p:cNvSpPr>
            <a:spLocks noGrp="1"/>
          </p:cNvSpPr>
          <p:nvPr>
            <p:ph type="sldNum" sz="quarter" idx="12"/>
          </p:nvPr>
        </p:nvSpPr>
        <p:spPr/>
        <p:txBody>
          <a:bodyPr/>
          <a:lstStyle/>
          <a:p>
            <a:fld id="{C0F4FBFA-1248-4AAF-9253-30F121885773}" type="slidenum">
              <a:rPr lang="en-US" smtClean="0"/>
              <a:t>26</a:t>
            </a:fld>
            <a:endParaRPr lang="en-US"/>
          </a:p>
        </p:txBody>
      </p:sp>
    </p:spTree>
    <p:extLst>
      <p:ext uri="{BB962C8B-B14F-4D97-AF65-F5344CB8AC3E}">
        <p14:creationId xmlns:p14="http://schemas.microsoft.com/office/powerpoint/2010/main" val="2817507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68AF0A-D6AC-44E0-90FC-DAE12BB4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690" y="804334"/>
            <a:ext cx="7912620"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91CB35-CBDC-44BB-880D-00A544D5A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968883"/>
            <a:ext cx="7667244"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F756E15-F68F-47B8-B7B6-0142533228F8}"/>
              </a:ext>
            </a:extLst>
          </p:cNvPr>
          <p:cNvPicPr>
            <a:picLocks noChangeAspect="1"/>
          </p:cNvPicPr>
          <p:nvPr/>
        </p:nvPicPr>
        <p:blipFill rotWithShape="1">
          <a:blip r:embed="rId2"/>
          <a:srcRect l="407" r="37" b="-2"/>
          <a:stretch/>
        </p:blipFill>
        <p:spPr>
          <a:xfrm>
            <a:off x="978408" y="1288923"/>
            <a:ext cx="7187184" cy="4133088"/>
          </a:xfrm>
          <a:prstGeom prst="rect">
            <a:avLst/>
          </a:prstGeom>
        </p:spPr>
      </p:pic>
      <p:sp>
        <p:nvSpPr>
          <p:cNvPr id="3" name="Footer Placeholder 2">
            <a:extLst>
              <a:ext uri="{FF2B5EF4-FFF2-40B4-BE49-F238E27FC236}">
                <a16:creationId xmlns:a16="http://schemas.microsoft.com/office/drawing/2014/main" id="{AEBED5E2-347E-421D-A11B-73AB578DCE54}"/>
              </a:ext>
            </a:extLst>
          </p:cNvPr>
          <p:cNvSpPr>
            <a:spLocks noGrp="1"/>
          </p:cNvSpPr>
          <p:nvPr>
            <p:ph type="ftr" sz="quarter" idx="11"/>
          </p:nvPr>
        </p:nvSpPr>
        <p:spPr>
          <a:xfrm>
            <a:off x="1200150" y="6236208"/>
            <a:ext cx="4425891" cy="320040"/>
          </a:xfrm>
        </p:spPr>
        <p:txBody>
          <a:bodyPr>
            <a:normAutofit/>
          </a:bodyPr>
          <a:lstStyle/>
          <a:p>
            <a:pPr>
              <a:spcAft>
                <a:spcPts val="600"/>
              </a:spcAft>
            </a:pPr>
            <a:r>
              <a:rPr lang="fr-FR"/>
              <a:t>Information Science as a Discipline</a:t>
            </a:r>
            <a:endParaRPr lang="en-US"/>
          </a:p>
        </p:txBody>
      </p:sp>
      <p:sp>
        <p:nvSpPr>
          <p:cNvPr id="4" name="Slide Number Placeholder 3">
            <a:extLst>
              <a:ext uri="{FF2B5EF4-FFF2-40B4-BE49-F238E27FC236}">
                <a16:creationId xmlns:a16="http://schemas.microsoft.com/office/drawing/2014/main" id="{EE30103E-906B-4565-AB4E-B8FCCF6A37C2}"/>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27</a:t>
            </a:fld>
            <a:endParaRPr lang="en-US"/>
          </a:p>
        </p:txBody>
      </p:sp>
    </p:spTree>
    <p:extLst>
      <p:ext uri="{BB962C8B-B14F-4D97-AF65-F5344CB8AC3E}">
        <p14:creationId xmlns:p14="http://schemas.microsoft.com/office/powerpoint/2010/main" val="346770198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1052-5B6E-C347-92FA-22CB9F62A69D}"/>
              </a:ext>
            </a:extLst>
          </p:cNvPr>
          <p:cNvSpPr>
            <a:spLocks noGrp="1"/>
          </p:cNvSpPr>
          <p:nvPr>
            <p:ph type="title"/>
          </p:nvPr>
        </p:nvSpPr>
        <p:spPr/>
        <p:txBody>
          <a:bodyPr/>
          <a:lstStyle/>
          <a:p>
            <a:r>
              <a:rPr lang="en-US"/>
              <a:t>Veracity of Information</a:t>
            </a:r>
          </a:p>
        </p:txBody>
      </p:sp>
      <p:sp>
        <p:nvSpPr>
          <p:cNvPr id="3" name="Content Placeholder 2">
            <a:extLst>
              <a:ext uri="{FF2B5EF4-FFF2-40B4-BE49-F238E27FC236}">
                <a16:creationId xmlns:a16="http://schemas.microsoft.com/office/drawing/2014/main" id="{BC5A5B15-627C-244A-85F4-DC062F080967}"/>
              </a:ext>
            </a:extLst>
          </p:cNvPr>
          <p:cNvSpPr>
            <a:spLocks noGrp="1"/>
          </p:cNvSpPr>
          <p:nvPr>
            <p:ph idx="1"/>
          </p:nvPr>
        </p:nvSpPr>
        <p:spPr/>
        <p:txBody>
          <a:bodyPr/>
          <a:lstStyle/>
          <a:p>
            <a:r>
              <a:rPr lang="en-US"/>
              <a:t>Information objects have a structure and properties, and those dependent on perspective.</a:t>
            </a:r>
          </a:p>
          <a:p>
            <a:r>
              <a:rPr lang="en-US"/>
              <a:t>The structure and properties may or may not be correct and the source of those may or may not be trustworthy.</a:t>
            </a:r>
          </a:p>
          <a:p>
            <a:r>
              <a:rPr lang="en-US"/>
              <a:t>Information scientists must take probability of veracity into account and understand that the perception of information is subject to bias in human cognition.</a:t>
            </a:r>
          </a:p>
        </p:txBody>
      </p:sp>
      <p:sp>
        <p:nvSpPr>
          <p:cNvPr id="5" name="Footer Placeholder 4">
            <a:extLst>
              <a:ext uri="{FF2B5EF4-FFF2-40B4-BE49-F238E27FC236}">
                <a16:creationId xmlns:a16="http://schemas.microsoft.com/office/drawing/2014/main" id="{C6BE2447-5C49-C747-9B73-E7D73672DF4D}"/>
              </a:ext>
            </a:extLst>
          </p:cNvPr>
          <p:cNvSpPr>
            <a:spLocks noGrp="1"/>
          </p:cNvSpPr>
          <p:nvPr>
            <p:ph type="ftr" sz="quarter" idx="11"/>
          </p:nvPr>
        </p:nvSpPr>
        <p:spPr/>
        <p:txBody>
          <a:bodyPr/>
          <a:lstStyle/>
          <a:p>
            <a:r>
              <a:rPr lang="fr-FR"/>
              <a:t>Information Science as a Discipline</a:t>
            </a:r>
            <a:endParaRPr lang="en-US"/>
          </a:p>
        </p:txBody>
      </p:sp>
      <p:sp>
        <p:nvSpPr>
          <p:cNvPr id="6" name="Slide Number Placeholder 5">
            <a:extLst>
              <a:ext uri="{FF2B5EF4-FFF2-40B4-BE49-F238E27FC236}">
                <a16:creationId xmlns:a16="http://schemas.microsoft.com/office/drawing/2014/main" id="{832D2E3E-0141-4146-B608-2BFFFD28F6A0}"/>
              </a:ext>
            </a:extLst>
          </p:cNvPr>
          <p:cNvSpPr>
            <a:spLocks noGrp="1"/>
          </p:cNvSpPr>
          <p:nvPr>
            <p:ph type="sldNum" sz="quarter" idx="12"/>
          </p:nvPr>
        </p:nvSpPr>
        <p:spPr/>
        <p:txBody>
          <a:bodyPr/>
          <a:lstStyle/>
          <a:p>
            <a:fld id="{C0F4FBFA-1248-4AAF-9253-30F121885773}" type="slidenum">
              <a:rPr lang="en-US" smtClean="0"/>
              <a:t>28</a:t>
            </a:fld>
            <a:endParaRPr lang="en-US"/>
          </a:p>
        </p:txBody>
      </p:sp>
    </p:spTree>
    <p:extLst>
      <p:ext uri="{BB962C8B-B14F-4D97-AF65-F5344CB8AC3E}">
        <p14:creationId xmlns:p14="http://schemas.microsoft.com/office/powerpoint/2010/main" val="1846569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5FAB-6500-5C19-E109-C9BAD2B2E853}"/>
              </a:ext>
            </a:extLst>
          </p:cNvPr>
          <p:cNvSpPr>
            <a:spLocks noGrp="1"/>
          </p:cNvSpPr>
          <p:nvPr>
            <p:ph type="title"/>
          </p:nvPr>
        </p:nvSpPr>
        <p:spPr/>
        <p:txBody>
          <a:bodyPr>
            <a:normAutofit fontScale="90000"/>
          </a:bodyPr>
          <a:lstStyle/>
          <a:p>
            <a:r>
              <a:rPr lang="en-US"/>
              <a:t>Data Scientist vs Computer Scientist vs Data Analyst vs Information Scientist</a:t>
            </a:r>
          </a:p>
        </p:txBody>
      </p:sp>
      <p:sp>
        <p:nvSpPr>
          <p:cNvPr id="3" name="Content Placeholder 2">
            <a:extLst>
              <a:ext uri="{FF2B5EF4-FFF2-40B4-BE49-F238E27FC236}">
                <a16:creationId xmlns:a16="http://schemas.microsoft.com/office/drawing/2014/main" id="{A3A7EF0C-2222-8033-9776-5F61B2462097}"/>
              </a:ext>
            </a:extLst>
          </p:cNvPr>
          <p:cNvSpPr>
            <a:spLocks noGrp="1"/>
          </p:cNvSpPr>
          <p:nvPr>
            <p:ph idx="1"/>
          </p:nvPr>
        </p:nvSpPr>
        <p:spPr/>
        <p:txBody>
          <a:bodyPr/>
          <a:lstStyle/>
          <a:p>
            <a:r>
              <a:rPr lang="en-US"/>
              <a:t>For the case, what would each of them do?</a:t>
            </a:r>
          </a:p>
          <a:p>
            <a:pPr lvl="1"/>
            <a:r>
              <a:rPr lang="en-US"/>
              <a:t>Data Scientist</a:t>
            </a:r>
          </a:p>
          <a:p>
            <a:pPr lvl="1"/>
            <a:r>
              <a:rPr lang="en-US"/>
              <a:t>Data Analyst</a:t>
            </a:r>
          </a:p>
          <a:p>
            <a:pPr lvl="1"/>
            <a:r>
              <a:rPr lang="en-US"/>
              <a:t>Computer Scientist</a:t>
            </a:r>
          </a:p>
          <a:p>
            <a:pPr lvl="1"/>
            <a:r>
              <a:rPr lang="en-US"/>
              <a:t>Information Scientist</a:t>
            </a:r>
          </a:p>
          <a:p>
            <a:r>
              <a:rPr lang="en-US"/>
              <a:t>In practice, doesn’t everyone do a little of everything?</a:t>
            </a:r>
          </a:p>
          <a:p>
            <a:pPr lvl="1"/>
            <a:endParaRPr lang="en-US"/>
          </a:p>
        </p:txBody>
      </p:sp>
      <p:sp>
        <p:nvSpPr>
          <p:cNvPr id="4" name="Footer Placeholder 3">
            <a:extLst>
              <a:ext uri="{FF2B5EF4-FFF2-40B4-BE49-F238E27FC236}">
                <a16:creationId xmlns:a16="http://schemas.microsoft.com/office/drawing/2014/main" id="{EEE89915-E35D-7416-DAA4-ABF94F7CA83C}"/>
              </a:ext>
            </a:extLst>
          </p:cNvPr>
          <p:cNvSpPr>
            <a:spLocks noGrp="1"/>
          </p:cNvSpPr>
          <p:nvPr>
            <p:ph type="ftr" sz="quarter" idx="11"/>
          </p:nvPr>
        </p:nvSpPr>
        <p:spPr/>
        <p:txBody>
          <a:bodyPr/>
          <a:lstStyle/>
          <a:p>
            <a:r>
              <a:rPr lang="fr-FR"/>
              <a:t>Information Science as a Discipline</a:t>
            </a:r>
            <a:endParaRPr lang="en-US"/>
          </a:p>
        </p:txBody>
      </p:sp>
      <p:sp>
        <p:nvSpPr>
          <p:cNvPr id="5" name="Slide Number Placeholder 4">
            <a:extLst>
              <a:ext uri="{FF2B5EF4-FFF2-40B4-BE49-F238E27FC236}">
                <a16:creationId xmlns:a16="http://schemas.microsoft.com/office/drawing/2014/main" id="{558CF928-9184-73D1-4517-5B67A9BBC6AD}"/>
              </a:ext>
            </a:extLst>
          </p:cNvPr>
          <p:cNvSpPr>
            <a:spLocks noGrp="1"/>
          </p:cNvSpPr>
          <p:nvPr>
            <p:ph type="sldNum" sz="quarter" idx="12"/>
          </p:nvPr>
        </p:nvSpPr>
        <p:spPr/>
        <p:txBody>
          <a:bodyPr/>
          <a:lstStyle/>
          <a:p>
            <a:fld id="{C0F4FBFA-1248-4AAF-9253-30F121885773}" type="slidenum">
              <a:rPr lang="en-US" smtClean="0"/>
              <a:t>29</a:t>
            </a:fld>
            <a:endParaRPr lang="en-US"/>
          </a:p>
        </p:txBody>
      </p:sp>
    </p:spTree>
    <p:extLst>
      <p:ext uri="{BB962C8B-B14F-4D97-AF65-F5344CB8AC3E}">
        <p14:creationId xmlns:p14="http://schemas.microsoft.com/office/powerpoint/2010/main" val="363359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CBC0-1BE5-575C-3958-F2801A5F7FB0}"/>
              </a:ext>
            </a:extLst>
          </p:cNvPr>
          <p:cNvSpPr>
            <a:spLocks noGrp="1"/>
          </p:cNvSpPr>
          <p:nvPr>
            <p:ph type="title"/>
          </p:nvPr>
        </p:nvSpPr>
        <p:spPr/>
        <p:txBody>
          <a:bodyPr/>
          <a:lstStyle/>
          <a:p>
            <a:r>
              <a:rPr lang="en-US"/>
              <a:t>What is Information Science?</a:t>
            </a:r>
          </a:p>
        </p:txBody>
      </p:sp>
      <p:sp>
        <p:nvSpPr>
          <p:cNvPr id="4" name="Footer Placeholder 3">
            <a:extLst>
              <a:ext uri="{FF2B5EF4-FFF2-40B4-BE49-F238E27FC236}">
                <a16:creationId xmlns:a16="http://schemas.microsoft.com/office/drawing/2014/main" id="{8DBB8A52-4C4C-661D-F31F-BC9BB9C6A6B1}"/>
              </a:ext>
            </a:extLst>
          </p:cNvPr>
          <p:cNvSpPr>
            <a:spLocks noGrp="1"/>
          </p:cNvSpPr>
          <p:nvPr>
            <p:ph type="ftr" sz="quarter" idx="11"/>
          </p:nvPr>
        </p:nvSpPr>
        <p:spPr/>
        <p:txBody>
          <a:bodyPr/>
          <a:lstStyle/>
          <a:p>
            <a:r>
              <a:rPr lang="fr-FR"/>
              <a:t>Information Science as a Discipline</a:t>
            </a:r>
            <a:endParaRPr lang="en-US"/>
          </a:p>
        </p:txBody>
      </p:sp>
      <p:sp>
        <p:nvSpPr>
          <p:cNvPr id="5" name="Slide Number Placeholder 4">
            <a:extLst>
              <a:ext uri="{FF2B5EF4-FFF2-40B4-BE49-F238E27FC236}">
                <a16:creationId xmlns:a16="http://schemas.microsoft.com/office/drawing/2014/main" id="{EBA7571F-9BBA-0459-1932-35CB81BDD809}"/>
              </a:ext>
            </a:extLst>
          </p:cNvPr>
          <p:cNvSpPr>
            <a:spLocks noGrp="1"/>
          </p:cNvSpPr>
          <p:nvPr>
            <p:ph type="sldNum" sz="quarter" idx="12"/>
          </p:nvPr>
        </p:nvSpPr>
        <p:spPr/>
        <p:txBody>
          <a:bodyPr/>
          <a:lstStyle/>
          <a:p>
            <a:fld id="{C0F4FBFA-1248-4AAF-9253-30F121885773}" type="slidenum">
              <a:rPr lang="en-US" smtClean="0"/>
              <a:t>3</a:t>
            </a:fld>
            <a:endParaRPr lang="en-US"/>
          </a:p>
        </p:txBody>
      </p:sp>
    </p:spTree>
    <p:extLst>
      <p:ext uri="{BB962C8B-B14F-4D97-AF65-F5344CB8AC3E}">
        <p14:creationId xmlns:p14="http://schemas.microsoft.com/office/powerpoint/2010/main" val="618404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53F5F6-DEE6-5A73-1403-1F2355036570}"/>
              </a:ext>
            </a:extLst>
          </p:cNvPr>
          <p:cNvSpPr>
            <a:spLocks noGrp="1"/>
          </p:cNvSpPr>
          <p:nvPr>
            <p:ph type="ftr" sz="quarter" idx="11"/>
          </p:nvPr>
        </p:nvSpPr>
        <p:spPr/>
        <p:txBody>
          <a:bodyPr/>
          <a:lstStyle/>
          <a:p>
            <a:r>
              <a:rPr lang="fr-FR"/>
              <a:t>Information Science as a Discipline</a:t>
            </a:r>
            <a:endParaRPr lang="en-US"/>
          </a:p>
        </p:txBody>
      </p:sp>
      <p:sp>
        <p:nvSpPr>
          <p:cNvPr id="3" name="Slide Number Placeholder 2">
            <a:extLst>
              <a:ext uri="{FF2B5EF4-FFF2-40B4-BE49-F238E27FC236}">
                <a16:creationId xmlns:a16="http://schemas.microsoft.com/office/drawing/2014/main" id="{E8B4E302-7D4E-CCAC-26B5-C8297C920B18}"/>
              </a:ext>
            </a:extLst>
          </p:cNvPr>
          <p:cNvSpPr>
            <a:spLocks noGrp="1"/>
          </p:cNvSpPr>
          <p:nvPr>
            <p:ph type="sldNum" sz="quarter" idx="12"/>
          </p:nvPr>
        </p:nvSpPr>
        <p:spPr/>
        <p:txBody>
          <a:bodyPr/>
          <a:lstStyle/>
          <a:p>
            <a:fld id="{C0F4FBFA-1248-4AAF-9253-30F121885773}" type="slidenum">
              <a:rPr lang="en-US" smtClean="0"/>
              <a:t>30</a:t>
            </a:fld>
            <a:endParaRPr lang="en-US"/>
          </a:p>
        </p:txBody>
      </p:sp>
    </p:spTree>
    <p:extLst>
      <p:ext uri="{BB962C8B-B14F-4D97-AF65-F5344CB8AC3E}">
        <p14:creationId xmlns:p14="http://schemas.microsoft.com/office/powerpoint/2010/main" val="321556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40FB-D313-3605-D1F8-81C8E9AE83B0}"/>
              </a:ext>
            </a:extLst>
          </p:cNvPr>
          <p:cNvSpPr>
            <a:spLocks noGrp="1"/>
          </p:cNvSpPr>
          <p:nvPr>
            <p:ph type="title"/>
          </p:nvPr>
        </p:nvSpPr>
        <p:spPr/>
        <p:txBody>
          <a:bodyPr>
            <a:normAutofit fontScale="90000"/>
          </a:bodyPr>
          <a:lstStyle/>
          <a:p>
            <a:r>
              <a:rPr lang="en-US"/>
              <a:t>Actual Job Titles of Information Science Practitioners</a:t>
            </a:r>
          </a:p>
        </p:txBody>
      </p:sp>
      <p:sp>
        <p:nvSpPr>
          <p:cNvPr id="3" name="Content Placeholder 2">
            <a:extLst>
              <a:ext uri="{FF2B5EF4-FFF2-40B4-BE49-F238E27FC236}">
                <a16:creationId xmlns:a16="http://schemas.microsoft.com/office/drawing/2014/main" id="{D58FD671-5E69-6A37-7D42-DDC3EBDE9A97}"/>
              </a:ext>
            </a:extLst>
          </p:cNvPr>
          <p:cNvSpPr>
            <a:spLocks noGrp="1"/>
          </p:cNvSpPr>
          <p:nvPr>
            <p:ph idx="1"/>
          </p:nvPr>
        </p:nvSpPr>
        <p:spPr/>
        <p:txBody>
          <a:bodyPr/>
          <a:lstStyle/>
          <a:p>
            <a:r>
              <a:rPr lang="en-US"/>
              <a:t>Business Analyst</a:t>
            </a:r>
          </a:p>
          <a:p>
            <a:r>
              <a:rPr lang="en-US"/>
              <a:t>Data Architect</a:t>
            </a:r>
          </a:p>
          <a:p>
            <a:r>
              <a:rPr lang="en-US"/>
              <a:t>Ontologist</a:t>
            </a:r>
          </a:p>
          <a:p>
            <a:r>
              <a:rPr lang="en-US"/>
              <a:t>Business Architect</a:t>
            </a:r>
          </a:p>
          <a:p>
            <a:r>
              <a:rPr lang="en-US"/>
              <a:t>Enterprise Architect</a:t>
            </a:r>
          </a:p>
          <a:p>
            <a:r>
              <a:rPr lang="en-US"/>
              <a:t>Knowledge Engineer</a:t>
            </a:r>
          </a:p>
          <a:p>
            <a:r>
              <a:rPr lang="en-US"/>
              <a:t>Information Architect</a:t>
            </a:r>
          </a:p>
          <a:p>
            <a:endParaRPr lang="en-US"/>
          </a:p>
        </p:txBody>
      </p:sp>
      <p:sp>
        <p:nvSpPr>
          <p:cNvPr id="4" name="Footer Placeholder 3">
            <a:extLst>
              <a:ext uri="{FF2B5EF4-FFF2-40B4-BE49-F238E27FC236}">
                <a16:creationId xmlns:a16="http://schemas.microsoft.com/office/drawing/2014/main" id="{7778C1A2-BF32-37AB-51E6-5D8ED808C15A}"/>
              </a:ext>
            </a:extLst>
          </p:cNvPr>
          <p:cNvSpPr>
            <a:spLocks noGrp="1"/>
          </p:cNvSpPr>
          <p:nvPr>
            <p:ph type="ftr" sz="quarter" idx="11"/>
          </p:nvPr>
        </p:nvSpPr>
        <p:spPr/>
        <p:txBody>
          <a:bodyPr/>
          <a:lstStyle/>
          <a:p>
            <a:r>
              <a:rPr lang="fr-FR"/>
              <a:t>Information Science as a Discipline</a:t>
            </a:r>
            <a:endParaRPr lang="en-US"/>
          </a:p>
        </p:txBody>
      </p:sp>
      <p:sp>
        <p:nvSpPr>
          <p:cNvPr id="5" name="Slide Number Placeholder 4">
            <a:extLst>
              <a:ext uri="{FF2B5EF4-FFF2-40B4-BE49-F238E27FC236}">
                <a16:creationId xmlns:a16="http://schemas.microsoft.com/office/drawing/2014/main" id="{FEEAA54F-E552-3B2D-8618-7FF0541A4C1B}"/>
              </a:ext>
            </a:extLst>
          </p:cNvPr>
          <p:cNvSpPr>
            <a:spLocks noGrp="1"/>
          </p:cNvSpPr>
          <p:nvPr>
            <p:ph type="sldNum" sz="quarter" idx="12"/>
          </p:nvPr>
        </p:nvSpPr>
        <p:spPr/>
        <p:txBody>
          <a:bodyPr/>
          <a:lstStyle/>
          <a:p>
            <a:fld id="{C0F4FBFA-1248-4AAF-9253-30F121885773}" type="slidenum">
              <a:rPr lang="en-US" smtClean="0"/>
              <a:t>31</a:t>
            </a:fld>
            <a:endParaRPr lang="en-US"/>
          </a:p>
        </p:txBody>
      </p:sp>
    </p:spTree>
    <p:extLst>
      <p:ext uri="{BB962C8B-B14F-4D97-AF65-F5344CB8AC3E}">
        <p14:creationId xmlns:p14="http://schemas.microsoft.com/office/powerpoint/2010/main" val="1167843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F685-CA16-4416-8A79-07CEA88DF898}"/>
              </a:ext>
            </a:extLst>
          </p:cNvPr>
          <p:cNvSpPr>
            <a:spLocks noGrp="1"/>
          </p:cNvSpPr>
          <p:nvPr>
            <p:ph type="title"/>
          </p:nvPr>
        </p:nvSpPr>
        <p:spPr/>
        <p:txBody>
          <a:bodyPr/>
          <a:lstStyle/>
          <a:p>
            <a:r>
              <a:rPr lang="en-US"/>
              <a:t>Data, Information, Knowledge</a:t>
            </a:r>
          </a:p>
        </p:txBody>
      </p:sp>
      <p:graphicFrame>
        <p:nvGraphicFramePr>
          <p:cNvPr id="2052" name="Content Placeholder 2">
            <a:extLst>
              <a:ext uri="{FF2B5EF4-FFF2-40B4-BE49-F238E27FC236}">
                <a16:creationId xmlns:a16="http://schemas.microsoft.com/office/drawing/2014/main" id="{8B6F1EBA-5505-4CCD-ACE4-74AD86662242}"/>
              </a:ext>
            </a:extLst>
          </p:cNvPr>
          <p:cNvGraphicFramePr>
            <a:graphicFrameLocks noGrp="1"/>
          </p:cNvGraphicFramePr>
          <p:nvPr>
            <p:ph idx="1"/>
            <p:extLst>
              <p:ext uri="{D42A27DB-BD31-4B8C-83A1-F6EECF244321}">
                <p14:modId xmlns:p14="http://schemas.microsoft.com/office/powerpoint/2010/main" val="4162364751"/>
              </p:ext>
            </p:extLst>
          </p:nvPr>
        </p:nvGraphicFramePr>
        <p:xfrm>
          <a:off x="457200" y="2330055"/>
          <a:ext cx="7859374" cy="389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7DB57639-CFB5-4D92-9C79-2210B9B5C77D}"/>
              </a:ext>
            </a:extLst>
          </p:cNvPr>
          <p:cNvSpPr>
            <a:spLocks noGrp="1"/>
          </p:cNvSpPr>
          <p:nvPr>
            <p:ph type="ftr" sz="quarter" idx="11"/>
          </p:nvPr>
        </p:nvSpPr>
        <p:spPr/>
        <p:txBody>
          <a:bodyPr/>
          <a:lstStyle/>
          <a:p>
            <a:r>
              <a:rPr lang="fr-FR"/>
              <a:t>Information Science as a Discipline</a:t>
            </a:r>
            <a:endParaRPr lang="en-US"/>
          </a:p>
        </p:txBody>
      </p:sp>
      <p:sp>
        <p:nvSpPr>
          <p:cNvPr id="6" name="Slide Number Placeholder 5">
            <a:extLst>
              <a:ext uri="{FF2B5EF4-FFF2-40B4-BE49-F238E27FC236}">
                <a16:creationId xmlns:a16="http://schemas.microsoft.com/office/drawing/2014/main" id="{4EE0D978-A531-4872-9C18-92CAC884368F}"/>
              </a:ext>
            </a:extLst>
          </p:cNvPr>
          <p:cNvSpPr>
            <a:spLocks noGrp="1"/>
          </p:cNvSpPr>
          <p:nvPr>
            <p:ph type="sldNum" sz="quarter" idx="12"/>
          </p:nvPr>
        </p:nvSpPr>
        <p:spPr/>
        <p:txBody>
          <a:bodyPr/>
          <a:lstStyle/>
          <a:p>
            <a:fld id="{C0F4FBFA-1248-4AAF-9253-30F121885773}" type="slidenum">
              <a:rPr lang="en-US" smtClean="0"/>
              <a:t>32</a:t>
            </a:fld>
            <a:endParaRPr lang="en-US"/>
          </a:p>
        </p:txBody>
      </p:sp>
      <p:sp>
        <p:nvSpPr>
          <p:cNvPr id="8" name="TextBox 7">
            <a:extLst>
              <a:ext uri="{FF2B5EF4-FFF2-40B4-BE49-F238E27FC236}">
                <a16:creationId xmlns:a16="http://schemas.microsoft.com/office/drawing/2014/main" id="{2BF52AF7-0C66-44EB-9FD9-032196BD94B0}"/>
              </a:ext>
            </a:extLst>
          </p:cNvPr>
          <p:cNvSpPr txBox="1"/>
          <p:nvPr/>
        </p:nvSpPr>
        <p:spPr>
          <a:xfrm>
            <a:off x="3851822" y="6005376"/>
            <a:ext cx="4834978" cy="230832"/>
          </a:xfrm>
          <a:prstGeom prst="rect">
            <a:avLst/>
          </a:prstGeom>
          <a:noFill/>
        </p:spPr>
        <p:txBody>
          <a:bodyPr wrap="none" rtlCol="0">
            <a:spAutoFit/>
          </a:bodyPr>
          <a:lstStyle/>
          <a:p>
            <a:r>
              <a:rPr lang="en-US" sz="900" i="1"/>
              <a:t>from Alan Frost, http://www.knowledge-management-tools.net/knowledge-information-data.html</a:t>
            </a:r>
          </a:p>
        </p:txBody>
      </p:sp>
    </p:spTree>
    <p:extLst>
      <p:ext uri="{BB962C8B-B14F-4D97-AF65-F5344CB8AC3E}">
        <p14:creationId xmlns:p14="http://schemas.microsoft.com/office/powerpoint/2010/main" val="26215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64692"/>
            <a:ext cx="3357604" cy="1188720"/>
          </a:xfrm>
        </p:spPr>
        <p:txBody>
          <a:bodyPr>
            <a:normAutofit/>
          </a:bodyPr>
          <a:lstStyle/>
          <a:p>
            <a:r>
              <a:rPr lang="en-US"/>
              <a:t>Discussion</a:t>
            </a:r>
          </a:p>
        </p:txBody>
      </p:sp>
      <p:sp>
        <p:nvSpPr>
          <p:cNvPr id="3" name="Content Placeholder 2"/>
          <p:cNvSpPr>
            <a:spLocks noGrp="1"/>
          </p:cNvSpPr>
          <p:nvPr>
            <p:ph idx="1"/>
          </p:nvPr>
        </p:nvSpPr>
        <p:spPr>
          <a:xfrm>
            <a:off x="602433" y="2638044"/>
            <a:ext cx="3369699" cy="3263206"/>
          </a:xfrm>
        </p:spPr>
        <p:txBody>
          <a:bodyPr>
            <a:normAutofit/>
          </a:bodyPr>
          <a:lstStyle/>
          <a:p>
            <a:r>
              <a:rPr lang="en-US"/>
              <a:t>What is the difference between data and information?</a:t>
            </a:r>
          </a:p>
          <a:p>
            <a:r>
              <a:rPr lang="en-US"/>
              <a:t>What is the difference between information and knowledge?</a:t>
            </a:r>
          </a:p>
          <a:p>
            <a:r>
              <a:rPr lang="en-US"/>
              <a:t>How do we establish that information is true?</a:t>
            </a:r>
          </a:p>
        </p:txBody>
      </p:sp>
      <p:sp>
        <p:nvSpPr>
          <p:cNvPr id="12" name="Rectangle 11">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7703" y="964692"/>
            <a:ext cx="408051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3024" y="1128683"/>
            <a:ext cx="382987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4704591" y="1639604"/>
            <a:ext cx="3586734" cy="3586734"/>
          </a:xfrm>
          <a:prstGeom prst="rect">
            <a:avLst/>
          </a:prstGeom>
        </p:spPr>
      </p:pic>
      <p:sp>
        <p:nvSpPr>
          <p:cNvPr id="5" name="Footer Placeholder 4"/>
          <p:cNvSpPr>
            <a:spLocks noGrp="1"/>
          </p:cNvSpPr>
          <p:nvPr>
            <p:ph type="ftr" sz="quarter" idx="11"/>
          </p:nvPr>
        </p:nvSpPr>
        <p:spPr>
          <a:xfrm>
            <a:off x="598736" y="6236208"/>
            <a:ext cx="4425892" cy="320040"/>
          </a:xfrm>
        </p:spPr>
        <p:txBody>
          <a:bodyPr>
            <a:normAutofit/>
          </a:bodyPr>
          <a:lstStyle/>
          <a:p>
            <a:pPr>
              <a:spcAft>
                <a:spcPts val="600"/>
              </a:spcAft>
            </a:pPr>
            <a:r>
              <a:rPr lang="fr-FR"/>
              <a:t>Information Science as a Discipline</a:t>
            </a:r>
            <a:endParaRPr lang="en-US"/>
          </a:p>
        </p:txBody>
      </p:sp>
      <p:sp>
        <p:nvSpPr>
          <p:cNvPr id="6" name="Slide Number Placeholder 5"/>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33</a:t>
            </a:fld>
            <a:endParaRPr lang="en-US"/>
          </a:p>
        </p:txBody>
      </p:sp>
    </p:spTree>
    <p:extLst>
      <p:ext uri="{BB962C8B-B14F-4D97-AF65-F5344CB8AC3E}">
        <p14:creationId xmlns:p14="http://schemas.microsoft.com/office/powerpoint/2010/main" val="1382738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78776"/>
            <a:ext cx="4443982" cy="1174991"/>
          </a:xfrm>
        </p:spPr>
        <p:txBody>
          <a:bodyPr>
            <a:normAutofit/>
          </a:bodyPr>
          <a:lstStyle/>
          <a:p>
            <a:r>
              <a:rPr lang="en-US" sz="2100"/>
              <a:t>Parting Thoughts</a:t>
            </a:r>
            <a:r>
              <a:rPr lang="is-IS" sz="2100"/>
              <a:t>…</a:t>
            </a:r>
            <a:endParaRPr lang="en-US" sz="2100"/>
          </a:p>
        </p:txBody>
      </p:sp>
      <p:sp>
        <p:nvSpPr>
          <p:cNvPr id="3" name="Content Placeholder 2"/>
          <p:cNvSpPr>
            <a:spLocks noGrp="1"/>
          </p:cNvSpPr>
          <p:nvPr>
            <p:ph idx="1"/>
          </p:nvPr>
        </p:nvSpPr>
        <p:spPr>
          <a:xfrm>
            <a:off x="603504" y="2640692"/>
            <a:ext cx="4443982" cy="3255252"/>
          </a:xfrm>
        </p:spPr>
        <p:txBody>
          <a:bodyPr vert="horz" lIns="91440" tIns="45720" rIns="91440" bIns="45720" rtlCol="0" anchor="t">
            <a:normAutofit/>
          </a:bodyPr>
          <a:lstStyle/>
          <a:p>
            <a:pPr>
              <a:lnSpc>
                <a:spcPct val="90000"/>
              </a:lnSpc>
            </a:pPr>
            <a:r>
              <a:rPr lang="en-US" sz="1500"/>
              <a:t>The foregoing discussion may have been “academic” and “theoretical”</a:t>
            </a:r>
            <a:r>
              <a:rPr lang="is-IS" sz="1500"/>
              <a:t>… </a:t>
            </a:r>
            <a:r>
              <a:rPr lang="is-IS" sz="1500" err="1"/>
              <a:t>but</a:t>
            </a:r>
            <a:r>
              <a:rPr lang="is-IS" sz="1500"/>
              <a:t> it helps </a:t>
            </a:r>
            <a:r>
              <a:rPr lang="is-IS" sz="1500" err="1"/>
              <a:t>to</a:t>
            </a:r>
            <a:r>
              <a:rPr lang="is-IS" sz="1500"/>
              <a:t> </a:t>
            </a:r>
            <a:r>
              <a:rPr lang="is-IS" sz="1500" err="1"/>
              <a:t>study</a:t>
            </a:r>
            <a:r>
              <a:rPr lang="is-IS" sz="1500"/>
              <a:t> </a:t>
            </a:r>
            <a:r>
              <a:rPr lang="is-IS" sz="1500" err="1"/>
              <a:t>the</a:t>
            </a:r>
            <a:r>
              <a:rPr lang="is-IS" sz="1500"/>
              <a:t> </a:t>
            </a:r>
            <a:r>
              <a:rPr lang="is-IS" sz="1500" err="1"/>
              <a:t>influences</a:t>
            </a:r>
            <a:r>
              <a:rPr lang="is-IS" sz="1500"/>
              <a:t> on </a:t>
            </a:r>
            <a:r>
              <a:rPr lang="is-IS" sz="1500" err="1"/>
              <a:t>some</a:t>
            </a:r>
            <a:r>
              <a:rPr lang="is-IS" sz="1500"/>
              <a:t> </a:t>
            </a:r>
            <a:r>
              <a:rPr lang="is-IS" sz="1500" err="1"/>
              <a:t>subject</a:t>
            </a:r>
            <a:r>
              <a:rPr lang="is-IS" sz="1500"/>
              <a:t>...</a:t>
            </a:r>
          </a:p>
          <a:p>
            <a:pPr>
              <a:lnSpc>
                <a:spcPct val="90000"/>
              </a:lnSpc>
            </a:pPr>
            <a:r>
              <a:rPr lang="is-IS" sz="1500" err="1"/>
              <a:t>This</a:t>
            </a:r>
            <a:r>
              <a:rPr lang="is-IS" sz="1500"/>
              <a:t> is </a:t>
            </a:r>
            <a:r>
              <a:rPr lang="is-IS" sz="1500" err="1"/>
              <a:t>what</a:t>
            </a:r>
            <a:r>
              <a:rPr lang="is-IS" sz="1500"/>
              <a:t> </a:t>
            </a:r>
            <a:r>
              <a:rPr lang="is-IS" sz="1500" err="1"/>
              <a:t>distinguishes</a:t>
            </a:r>
            <a:r>
              <a:rPr lang="is-IS" sz="1500"/>
              <a:t> </a:t>
            </a:r>
            <a:r>
              <a:rPr lang="is-IS" sz="1500" err="1"/>
              <a:t>education</a:t>
            </a:r>
            <a:r>
              <a:rPr lang="is-IS" sz="1500"/>
              <a:t> from </a:t>
            </a:r>
            <a:r>
              <a:rPr lang="is-IS" sz="1500" err="1"/>
              <a:t>training</a:t>
            </a:r>
            <a:r>
              <a:rPr lang="is-IS" sz="1500"/>
              <a:t>...</a:t>
            </a:r>
          </a:p>
          <a:p>
            <a:pPr>
              <a:lnSpc>
                <a:spcPct val="90000"/>
              </a:lnSpc>
            </a:pPr>
            <a:r>
              <a:rPr lang="is-IS" sz="1500"/>
              <a:t>A University is a </a:t>
            </a:r>
            <a:r>
              <a:rPr lang="is-IS" sz="1500" err="1"/>
              <a:t>place</a:t>
            </a:r>
            <a:r>
              <a:rPr lang="is-IS" sz="1500"/>
              <a:t> </a:t>
            </a:r>
            <a:r>
              <a:rPr lang="is-IS" sz="1500" err="1"/>
              <a:t>where</a:t>
            </a:r>
            <a:r>
              <a:rPr lang="is-IS" sz="1500"/>
              <a:t> </a:t>
            </a:r>
            <a:r>
              <a:rPr lang="is-IS" sz="1500" err="1"/>
              <a:t>you</a:t>
            </a:r>
            <a:r>
              <a:rPr lang="is-IS" sz="1500"/>
              <a:t> </a:t>
            </a:r>
            <a:r>
              <a:rPr lang="is-IS" sz="1500" err="1"/>
              <a:t>learn</a:t>
            </a:r>
            <a:r>
              <a:rPr lang="is-IS" sz="1500"/>
              <a:t>, </a:t>
            </a:r>
            <a:r>
              <a:rPr lang="is-IS" sz="1500" err="1"/>
              <a:t>and</a:t>
            </a:r>
            <a:r>
              <a:rPr lang="is-IS" sz="1500"/>
              <a:t> </a:t>
            </a:r>
            <a:r>
              <a:rPr lang="is-IS" sz="1500" err="1"/>
              <a:t>you</a:t>
            </a:r>
            <a:r>
              <a:rPr lang="is-IS" sz="1500"/>
              <a:t> </a:t>
            </a:r>
            <a:r>
              <a:rPr lang="is-IS" sz="1500" err="1"/>
              <a:t>acquire</a:t>
            </a:r>
            <a:r>
              <a:rPr lang="is-IS" sz="1500"/>
              <a:t> an </a:t>
            </a:r>
            <a:r>
              <a:rPr lang="is-IS" sz="1500" err="1"/>
              <a:t>education</a:t>
            </a:r>
            <a:r>
              <a:rPr lang="is-IS" sz="1500"/>
              <a:t> – </a:t>
            </a:r>
            <a:r>
              <a:rPr lang="is-IS" sz="1500" err="1"/>
              <a:t>unlike</a:t>
            </a:r>
            <a:r>
              <a:rPr lang="is-IS" sz="1500"/>
              <a:t> a </a:t>
            </a:r>
            <a:r>
              <a:rPr lang="is-IS" sz="1500" err="1"/>
              <a:t>trade</a:t>
            </a:r>
            <a:r>
              <a:rPr lang="is-IS" sz="1500"/>
              <a:t> </a:t>
            </a:r>
            <a:r>
              <a:rPr lang="is-IS" sz="1500" err="1"/>
              <a:t>school</a:t>
            </a:r>
            <a:r>
              <a:rPr lang="is-IS" sz="1500"/>
              <a:t> </a:t>
            </a:r>
            <a:r>
              <a:rPr lang="is-IS" sz="1500" err="1"/>
              <a:t>where</a:t>
            </a:r>
            <a:r>
              <a:rPr lang="is-IS" sz="1500"/>
              <a:t> </a:t>
            </a:r>
            <a:r>
              <a:rPr lang="is-IS" sz="1500" err="1"/>
              <a:t>you</a:t>
            </a:r>
            <a:r>
              <a:rPr lang="is-IS" sz="1500"/>
              <a:t> </a:t>
            </a:r>
            <a:r>
              <a:rPr lang="is-IS" sz="1500" err="1"/>
              <a:t>learn</a:t>
            </a:r>
            <a:r>
              <a:rPr lang="is-IS" sz="1500"/>
              <a:t> a </a:t>
            </a:r>
            <a:r>
              <a:rPr lang="is-IS" sz="1500" err="1"/>
              <a:t>skill</a:t>
            </a:r>
            <a:r>
              <a:rPr lang="is-IS" sz="1500"/>
              <a:t>... </a:t>
            </a:r>
            <a:r>
              <a:rPr lang="en-US" sz="1500"/>
              <a:t>o</a:t>
            </a:r>
            <a:r>
              <a:rPr lang="is-IS" sz="1500"/>
              <a:t>f </a:t>
            </a:r>
            <a:r>
              <a:rPr lang="is-IS" sz="1500" err="1"/>
              <a:t>course</a:t>
            </a:r>
            <a:r>
              <a:rPr lang="is-IS" sz="1500"/>
              <a:t>, </a:t>
            </a:r>
            <a:r>
              <a:rPr lang="is-IS" sz="1500" err="1"/>
              <a:t>there</a:t>
            </a:r>
            <a:r>
              <a:rPr lang="is-IS" sz="1500"/>
              <a:t> </a:t>
            </a:r>
            <a:r>
              <a:rPr lang="is-IS" sz="1500" err="1"/>
              <a:t>must</a:t>
            </a:r>
            <a:r>
              <a:rPr lang="is-IS" sz="1500"/>
              <a:t> </a:t>
            </a:r>
            <a:r>
              <a:rPr lang="is-IS" sz="1500" err="1"/>
              <a:t>be</a:t>
            </a:r>
            <a:r>
              <a:rPr lang="is-IS" sz="1500"/>
              <a:t> </a:t>
            </a:r>
            <a:r>
              <a:rPr lang="is-IS" sz="1500" err="1"/>
              <a:t>some</a:t>
            </a:r>
            <a:r>
              <a:rPr lang="is-IS" sz="1500"/>
              <a:t> </a:t>
            </a:r>
            <a:r>
              <a:rPr lang="is-IS" sz="1500" err="1"/>
              <a:t>skills</a:t>
            </a:r>
            <a:r>
              <a:rPr lang="is-IS" sz="1500"/>
              <a:t> </a:t>
            </a:r>
            <a:r>
              <a:rPr lang="is-IS" sz="1500" err="1"/>
              <a:t>training</a:t>
            </a:r>
            <a:r>
              <a:rPr lang="is-IS" sz="1500"/>
              <a:t> </a:t>
            </a:r>
            <a:r>
              <a:rPr lang="is-IS" sz="1500" err="1"/>
              <a:t>in</a:t>
            </a:r>
            <a:r>
              <a:rPr lang="is-IS" sz="1500"/>
              <a:t> </a:t>
            </a:r>
            <a:r>
              <a:rPr lang="is-IS" sz="1500" err="1"/>
              <a:t>addition</a:t>
            </a:r>
            <a:r>
              <a:rPr lang="is-IS" sz="1500"/>
              <a:t> </a:t>
            </a:r>
            <a:r>
              <a:rPr lang="is-IS" sz="1500" err="1"/>
              <a:t>to</a:t>
            </a:r>
            <a:r>
              <a:rPr lang="is-IS" sz="1500"/>
              <a:t> </a:t>
            </a:r>
            <a:r>
              <a:rPr lang="is-IS" sz="1500" err="1"/>
              <a:t>education</a:t>
            </a:r>
            <a:r>
              <a:rPr lang="is-IS" sz="1500"/>
              <a:t>...</a:t>
            </a:r>
          </a:p>
          <a:p>
            <a:pPr>
              <a:lnSpc>
                <a:spcPct val="90000"/>
              </a:lnSpc>
            </a:pPr>
            <a:r>
              <a:rPr lang="en-US" sz="1500"/>
              <a:t>E</a:t>
            </a:r>
            <a:r>
              <a:rPr lang="is-IS" sz="1500" err="1"/>
              <a:t>ducation</a:t>
            </a:r>
            <a:r>
              <a:rPr lang="is-IS" sz="1500"/>
              <a:t> helps </a:t>
            </a:r>
            <a:r>
              <a:rPr lang="is-IS" sz="1500" err="1"/>
              <a:t>you</a:t>
            </a:r>
            <a:r>
              <a:rPr lang="is-IS" sz="1500"/>
              <a:t> </a:t>
            </a:r>
            <a:r>
              <a:rPr lang="is-IS" sz="1500" err="1"/>
              <a:t>learn</a:t>
            </a:r>
            <a:r>
              <a:rPr lang="is-IS" sz="1500"/>
              <a:t> </a:t>
            </a:r>
            <a:r>
              <a:rPr lang="is-IS" sz="1500" err="1"/>
              <a:t>future</a:t>
            </a:r>
            <a:r>
              <a:rPr lang="is-IS" sz="1500"/>
              <a:t> </a:t>
            </a:r>
            <a:r>
              <a:rPr lang="is-IS" sz="1500" err="1"/>
              <a:t>concepts</a:t>
            </a:r>
            <a:r>
              <a:rPr lang="is-IS" sz="1500"/>
              <a:t> </a:t>
            </a:r>
            <a:r>
              <a:rPr lang="is-IS" sz="1500" err="1"/>
              <a:t>and</a:t>
            </a:r>
            <a:r>
              <a:rPr lang="is-IS" sz="1500"/>
              <a:t> </a:t>
            </a:r>
            <a:r>
              <a:rPr lang="is-IS" sz="1500" err="1"/>
              <a:t>learn</a:t>
            </a:r>
            <a:r>
              <a:rPr lang="is-IS" sz="1500"/>
              <a:t> </a:t>
            </a:r>
            <a:r>
              <a:rPr lang="is-IS" sz="1500" err="1"/>
              <a:t>how</a:t>
            </a:r>
            <a:r>
              <a:rPr lang="is-IS" sz="1500"/>
              <a:t> </a:t>
            </a:r>
            <a:r>
              <a:rPr lang="is-IS" sz="1500" err="1"/>
              <a:t>to</a:t>
            </a:r>
            <a:r>
              <a:rPr lang="is-IS" sz="1500"/>
              <a:t> </a:t>
            </a:r>
            <a:r>
              <a:rPr lang="is-IS" sz="1500" err="1"/>
              <a:t>learn</a:t>
            </a:r>
            <a:r>
              <a:rPr lang="is-IS" sz="1500"/>
              <a:t> – it </a:t>
            </a:r>
            <a:r>
              <a:rPr lang="is-IS" sz="1500" err="1"/>
              <a:t>builds</a:t>
            </a:r>
            <a:r>
              <a:rPr lang="is-IS" sz="1500"/>
              <a:t> </a:t>
            </a:r>
            <a:r>
              <a:rPr lang="is-IS" sz="1500" err="1"/>
              <a:t>knowledge</a:t>
            </a:r>
            <a:r>
              <a:rPr lang="is-IS" sz="1500"/>
              <a:t> </a:t>
            </a:r>
            <a:r>
              <a:rPr lang="is-IS" sz="1500" err="1"/>
              <a:t>structures</a:t>
            </a:r>
            <a:r>
              <a:rPr lang="is-IS" sz="1500"/>
              <a:t>...</a:t>
            </a:r>
            <a:endParaRPr lang="en-US" sz="1500"/>
          </a:p>
        </p:txBody>
      </p:sp>
      <p:sp>
        <p:nvSpPr>
          <p:cNvPr id="5" name="Footer Placeholder 4"/>
          <p:cNvSpPr>
            <a:spLocks noGrp="1"/>
          </p:cNvSpPr>
          <p:nvPr>
            <p:ph type="ftr" sz="quarter" idx="11"/>
          </p:nvPr>
        </p:nvSpPr>
        <p:spPr>
          <a:xfrm>
            <a:off x="603504" y="6224660"/>
            <a:ext cx="3510244" cy="313300"/>
          </a:xfrm>
        </p:spPr>
        <p:txBody>
          <a:bodyPr>
            <a:normAutofit/>
          </a:bodyPr>
          <a:lstStyle/>
          <a:p>
            <a:pPr>
              <a:spcAft>
                <a:spcPts val="600"/>
              </a:spcAft>
            </a:pPr>
            <a:r>
              <a:rPr lang="fr-FR"/>
              <a:t>Information Science as a Discipline</a:t>
            </a:r>
            <a:endParaRPr lang="en-US"/>
          </a:p>
        </p:txBody>
      </p:sp>
      <p:pic>
        <p:nvPicPr>
          <p:cNvPr id="7" name="Picture 6"/>
          <p:cNvPicPr>
            <a:picLocks noChangeAspect="1"/>
          </p:cNvPicPr>
          <p:nvPr/>
        </p:nvPicPr>
        <p:blipFill rotWithShape="1">
          <a:blip r:embed="rId2"/>
          <a:srcRect l="11135" r="23982"/>
          <a:stretch/>
        </p:blipFill>
        <p:spPr>
          <a:xfrm>
            <a:off x="5650990" y="10"/>
            <a:ext cx="3493009" cy="6857990"/>
          </a:xfrm>
          <a:prstGeom prst="rect">
            <a:avLst/>
          </a:prstGeom>
        </p:spPr>
      </p:pic>
      <p:sp>
        <p:nvSpPr>
          <p:cNvPr id="6" name="Slide Number Placeholder 5"/>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34</a:t>
            </a:fld>
            <a:endParaRPr lang="en-US"/>
          </a:p>
        </p:txBody>
      </p:sp>
    </p:spTree>
    <p:extLst>
      <p:ext uri="{BB962C8B-B14F-4D97-AF65-F5344CB8AC3E}">
        <p14:creationId xmlns:p14="http://schemas.microsoft.com/office/powerpoint/2010/main" val="215191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rgbClr val="B84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Title 5"/>
          <p:cNvSpPr>
            <a:spLocks noGrp="1"/>
          </p:cNvSpPr>
          <p:nvPr>
            <p:ph type="title"/>
          </p:nvPr>
        </p:nvSpPr>
        <p:spPr>
          <a:xfrm>
            <a:off x="603504" y="2594153"/>
            <a:ext cx="3364992" cy="1231106"/>
          </a:xfrm>
          <a:noFill/>
          <a:ln>
            <a:solidFill>
              <a:schemeClr val="tx1"/>
            </a:solidFill>
          </a:ln>
        </p:spPr>
        <p:txBody>
          <a:bodyPr vert="horz" lIns="274320" tIns="182880" rIns="274320" bIns="182880" rtlCol="0" anchor="ctr" anchorCtr="1">
            <a:normAutofit/>
          </a:bodyPr>
          <a:lstStyle/>
          <a:p>
            <a:r>
              <a:rPr lang="en-US" sz="2200">
                <a:solidFill>
                  <a:schemeClr val="tx1"/>
                </a:solidFill>
              </a:rPr>
              <a:t>Summary, Review, &amp; Questions…</a:t>
            </a:r>
          </a:p>
        </p:txBody>
      </p:sp>
      <p:sp>
        <p:nvSpPr>
          <p:cNvPr id="3" name="Footer Placeholder 2"/>
          <p:cNvSpPr>
            <a:spLocks noGrp="1"/>
          </p:cNvSpPr>
          <p:nvPr>
            <p:ph type="ftr" sz="quarter" idx="11"/>
          </p:nvPr>
        </p:nvSpPr>
        <p:spPr>
          <a:xfrm>
            <a:off x="603504" y="6224660"/>
            <a:ext cx="3830685" cy="313300"/>
          </a:xfrm>
        </p:spPr>
        <p:txBody>
          <a:bodyPr vert="horz" lIns="91440" tIns="45720" rIns="91440" bIns="45720" rtlCol="0" anchor="ctr">
            <a:normAutofit/>
          </a:bodyPr>
          <a:lstStyle/>
          <a:p>
            <a:pPr>
              <a:spcAft>
                <a:spcPts val="600"/>
              </a:spcAft>
            </a:pPr>
            <a:r>
              <a:rPr lang="en-US" sz="900"/>
              <a:t>Information Science as a Discipline</a:t>
            </a:r>
          </a:p>
        </p:txBody>
      </p:sp>
      <p:pic>
        <p:nvPicPr>
          <p:cNvPr id="1026" name="Picture 2" descr="C:\Users\Martin Schedlbauer\AppData\Local\Microsoft\Windows\Temporary Internet Files\Content.IE5\RQ7Z4LXW\MC900441426[1].png"/>
          <p:cNvPicPr>
            <a:picLocks noChangeAspect="1" noChangeArrowheads="1"/>
          </p:cNvPicPr>
          <p:nvPr/>
        </p:nvPicPr>
        <p:blipFill rotWithShape="1">
          <a:blip r:embed="rId2">
            <a:extLst>
              <a:ext uri="{28A0092B-C50C-407E-A947-70E740481C1C}">
                <a14:useLocalDpi xmlns:a14="http://schemas.microsoft.com/office/drawing/2010/main" val="0"/>
              </a:ext>
            </a:extLst>
          </a:blip>
          <a:srcRect l="16790" r="16541" b="-2"/>
          <a:stretch/>
        </p:blipFill>
        <p:spPr bwMode="auto">
          <a:xfrm>
            <a:off x="4572000" y="10"/>
            <a:ext cx="4571999"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8069191" y="6217920"/>
            <a:ext cx="274320" cy="365760"/>
          </a:xfrm>
        </p:spPr>
        <p:txBody>
          <a:bodyPr vert="horz" lIns="18288" tIns="45720" rIns="18288" bIns="45720" rtlCol="0" anchor="ctr">
            <a:normAutofit/>
          </a:bodyPr>
          <a:lstStyle/>
          <a:p>
            <a:pPr>
              <a:spcAft>
                <a:spcPts val="600"/>
              </a:spcAft>
            </a:pPr>
            <a:fld id="{C0F4FBFA-1248-4AAF-9253-30F121885773}" type="slidenum">
              <a:rPr lang="en-US" sz="1000"/>
              <a:pPr>
                <a:spcAft>
                  <a:spcPts val="600"/>
                </a:spcAft>
              </a:pPr>
              <a:t>35</a:t>
            </a:fld>
            <a:endParaRPr lang="en-US" sz="1000"/>
          </a:p>
        </p:txBody>
      </p:sp>
    </p:spTree>
    <p:extLst>
      <p:ext uri="{BB962C8B-B14F-4D97-AF65-F5344CB8AC3E}">
        <p14:creationId xmlns:p14="http://schemas.microsoft.com/office/powerpoint/2010/main" val="251511126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39B66AD-6FF9-FF4F-A098-501B5DBC3117}"/>
              </a:ext>
            </a:extLst>
          </p:cNvPr>
          <p:cNvSpPr>
            <a:spLocks noGrp="1"/>
          </p:cNvSpPr>
          <p:nvPr>
            <p:ph type="ftr" sz="quarter" idx="11"/>
          </p:nvPr>
        </p:nvSpPr>
        <p:spPr/>
        <p:txBody>
          <a:bodyPr/>
          <a:lstStyle/>
          <a:p>
            <a:r>
              <a:rPr lang="fr-FR"/>
              <a:t>Information Science as a Discipline</a:t>
            </a:r>
            <a:endParaRPr lang="en-US"/>
          </a:p>
        </p:txBody>
      </p:sp>
      <p:sp>
        <p:nvSpPr>
          <p:cNvPr id="6" name="Slide Number Placeholder 5">
            <a:extLst>
              <a:ext uri="{FF2B5EF4-FFF2-40B4-BE49-F238E27FC236}">
                <a16:creationId xmlns:a16="http://schemas.microsoft.com/office/drawing/2014/main" id="{6AAC3100-6736-ABFB-ECC9-823215427824}"/>
              </a:ext>
            </a:extLst>
          </p:cNvPr>
          <p:cNvSpPr>
            <a:spLocks noGrp="1"/>
          </p:cNvSpPr>
          <p:nvPr>
            <p:ph type="sldNum" sz="quarter" idx="12"/>
          </p:nvPr>
        </p:nvSpPr>
        <p:spPr/>
        <p:txBody>
          <a:bodyPr/>
          <a:lstStyle/>
          <a:p>
            <a:fld id="{C0F4FBFA-1248-4AAF-9253-30F121885773}" type="slidenum">
              <a:rPr lang="en-US" smtClean="0"/>
              <a:t>36</a:t>
            </a:fld>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Object 2">
                <a:extLst>
                  <a:ext uri="{FF2B5EF4-FFF2-40B4-BE49-F238E27FC236}">
                    <a16:creationId xmlns:a16="http://schemas.microsoft.com/office/drawing/2014/main" id="{C49EB112-6FEB-468B-82A9-93E36664F729}"/>
                  </a:ext>
                </a:extLst>
              </p:cNvPr>
              <p:cNvGraphicFramePr>
                <a:graphicFrameLocks noGrp="1"/>
              </p:cNvGraphicFramePr>
              <p:nvPr>
                <p:extLst>
                  <p:ext uri="{D42A27DB-BD31-4B8C-83A1-F6EECF244321}">
                    <p14:modId xmlns:p14="http://schemas.microsoft.com/office/powerpoint/2010/main" val="1935582224"/>
                  </p:ext>
                </p:extLst>
              </p:nvPr>
            </p:nvGraphicFramePr>
            <p:xfrm>
              <a:off x="-2406" y="0"/>
              <a:ext cx="9146406"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Object 2">
                <a:extLst>
                  <a:ext uri="{FF2B5EF4-FFF2-40B4-BE49-F238E27FC236}">
                    <a16:creationId xmlns:a16="http://schemas.microsoft.com/office/drawing/2014/main" id="{C49EB112-6FEB-468B-82A9-93E36664F729}"/>
                  </a:ext>
                </a:extLst>
              </p:cNvPr>
              <p:cNvPicPr>
                <a:picLocks noGrp="1" noRot="1" noChangeAspect="1" noMove="1" noResize="1" noEditPoints="1" noAdjustHandles="1" noChangeArrowheads="1" noChangeShapeType="1"/>
              </p:cNvPicPr>
              <p:nvPr/>
            </p:nvPicPr>
            <p:blipFill>
              <a:blip r:embed="rId3"/>
              <a:stretch>
                <a:fillRect/>
              </a:stretch>
            </p:blipFill>
            <p:spPr>
              <a:xfrm>
                <a:off x="-2406" y="0"/>
                <a:ext cx="9146406" cy="6858000"/>
              </a:xfrm>
              <a:prstGeom prst="rect">
                <a:avLst/>
              </a:prstGeom>
            </p:spPr>
          </p:pic>
        </mc:Fallback>
      </mc:AlternateContent>
    </p:spTree>
    <p:extLst>
      <p:ext uri="{BB962C8B-B14F-4D97-AF65-F5344CB8AC3E}">
        <p14:creationId xmlns:p14="http://schemas.microsoft.com/office/powerpoint/2010/main" val="92625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964692"/>
            <a:ext cx="5937755" cy="1188720"/>
          </a:xfrm>
        </p:spPr>
        <p:txBody>
          <a:bodyPr/>
          <a:lstStyle/>
          <a:p>
            <a:r>
              <a:rPr lang="en-US"/>
              <a:t>Information Scientists</a:t>
            </a:r>
          </a:p>
        </p:txBody>
      </p:sp>
      <p:sp>
        <p:nvSpPr>
          <p:cNvPr id="24" name="Content Placeholder 23">
            <a:extLst>
              <a:ext uri="{FF2B5EF4-FFF2-40B4-BE49-F238E27FC236}">
                <a16:creationId xmlns:a16="http://schemas.microsoft.com/office/drawing/2014/main" id="{EFEF3DE8-2E58-4FC6-AB23-EACCE31C88B1}"/>
              </a:ext>
            </a:extLst>
          </p:cNvPr>
          <p:cNvSpPr>
            <a:spLocks noGrp="1"/>
          </p:cNvSpPr>
          <p:nvPr>
            <p:ph idx="1"/>
          </p:nvPr>
        </p:nvSpPr>
        <p:spPr/>
        <p:txBody>
          <a:bodyPr/>
          <a:lstStyle/>
          <a:p>
            <a:pPr marL="0" indent="0">
              <a:buNone/>
            </a:pPr>
            <a:r>
              <a:rPr lang="en-US" sz="1800" dirty="0">
                <a:solidFill>
                  <a:srgbClr val="252525"/>
                </a:solidFill>
                <a:latin typeface="Arial" panose="020B0604020202020204" pitchFamily="34" charset="0"/>
              </a:rPr>
              <a:t>Practitioners within the field who study the provenance, quality, representation, archiving, and use of information in </a:t>
            </a:r>
            <a:r>
              <a:rPr lang="en-US" dirty="0">
                <a:solidFill>
                  <a:srgbClr val="252525"/>
                </a:solidFill>
                <a:latin typeface="Arial" panose="020B0604020202020204" pitchFamily="34" charset="0"/>
              </a:rPr>
              <a:t>organizations</a:t>
            </a:r>
            <a:r>
              <a:rPr lang="en-US" sz="1800" dirty="0">
                <a:solidFill>
                  <a:srgbClr val="252525"/>
                </a:solidFill>
                <a:latin typeface="Arial" panose="020B0604020202020204" pitchFamily="34" charset="0"/>
              </a:rPr>
              <a:t>, along with the </a:t>
            </a:r>
            <a:r>
              <a:rPr lang="en-US" dirty="0">
                <a:solidFill>
                  <a:schemeClr val="accent1">
                    <a:lumMod val="75000"/>
                  </a:schemeClr>
                </a:solidFill>
                <a:latin typeface="Arial" panose="020B0604020202020204" pitchFamily="34" charset="0"/>
              </a:rPr>
              <a:t>interaction between people, organizations and information systems</a:t>
            </a:r>
            <a:r>
              <a:rPr lang="en-US" sz="1800" dirty="0">
                <a:solidFill>
                  <a:srgbClr val="252525"/>
                </a:solidFill>
                <a:latin typeface="Arial" panose="020B0604020202020204" pitchFamily="34" charset="0"/>
              </a:rPr>
              <a:t>, with the aim of creating, replacing, improving, or understanding information systems</a:t>
            </a:r>
            <a:r>
              <a:rPr lang="en-US" sz="1800" baseline="30000" dirty="0">
                <a:solidFill>
                  <a:srgbClr val="252525"/>
                </a:solidFill>
                <a:latin typeface="Arial" panose="020B0604020202020204" pitchFamily="34" charset="0"/>
              </a:rPr>
              <a:t>1</a:t>
            </a:r>
            <a:r>
              <a:rPr lang="en-US" sz="1800" dirty="0">
                <a:solidFill>
                  <a:srgbClr val="252525"/>
                </a:solidFill>
                <a:latin typeface="Arial" panose="020B0604020202020204" pitchFamily="34" charset="0"/>
              </a:rPr>
              <a:t> that aid in information-based decision-making. </a:t>
            </a:r>
            <a:endParaRPr lang="en-US" sz="1800" dirty="0"/>
          </a:p>
          <a:p>
            <a:endParaRPr lang="en-US" dirty="0"/>
          </a:p>
        </p:txBody>
      </p:sp>
      <p:sp>
        <p:nvSpPr>
          <p:cNvPr id="5" name="Footer Placeholder 4"/>
          <p:cNvSpPr>
            <a:spLocks noGrp="1"/>
          </p:cNvSpPr>
          <p:nvPr>
            <p:ph type="ftr" sz="quarter" idx="11"/>
          </p:nvPr>
        </p:nvSpPr>
        <p:spPr>
          <a:xfrm>
            <a:off x="1102239" y="6236208"/>
            <a:ext cx="4556664" cy="320040"/>
          </a:xfrm>
        </p:spPr>
        <p:txBody>
          <a:bodyPr/>
          <a:lstStyle/>
          <a:p>
            <a:r>
              <a:rPr lang="fr-FR"/>
              <a:t>Information Science as a Discipline</a:t>
            </a:r>
            <a:endParaRPr lang="en-US"/>
          </a:p>
        </p:txBody>
      </p:sp>
      <p:sp>
        <p:nvSpPr>
          <p:cNvPr id="6" name="Slide Number Placeholder 5"/>
          <p:cNvSpPr>
            <a:spLocks noGrp="1"/>
          </p:cNvSpPr>
          <p:nvPr>
            <p:ph type="sldNum" sz="quarter" idx="12"/>
          </p:nvPr>
        </p:nvSpPr>
        <p:spPr>
          <a:xfrm>
            <a:off x="8240112" y="6217920"/>
            <a:ext cx="365760" cy="365760"/>
          </a:xfrm>
        </p:spPr>
        <p:txBody>
          <a:bodyPr/>
          <a:lstStyle/>
          <a:p>
            <a:fld id="{C0F4FBFA-1248-4AAF-9253-30F121885773}" type="slidenum">
              <a:rPr lang="en-US" smtClean="0"/>
              <a:pPr/>
              <a:t>4</a:t>
            </a:fld>
            <a:endParaRPr lang="en-US"/>
          </a:p>
        </p:txBody>
      </p:sp>
      <p:sp>
        <p:nvSpPr>
          <p:cNvPr id="3" name="TextBox 2"/>
          <p:cNvSpPr txBox="1"/>
          <p:nvPr/>
        </p:nvSpPr>
        <p:spPr>
          <a:xfrm>
            <a:off x="1600200" y="5334000"/>
            <a:ext cx="3454792" cy="261610"/>
          </a:xfrm>
          <a:prstGeom prst="rect">
            <a:avLst/>
          </a:prstGeom>
          <a:noFill/>
        </p:spPr>
        <p:txBody>
          <a:bodyPr wrap="none" rtlCol="0">
            <a:spAutoFit/>
          </a:bodyPr>
          <a:lstStyle/>
          <a:p>
            <a:r>
              <a:rPr lang="en-US" sz="1100" baseline="30000" dirty="0"/>
              <a:t>1</a:t>
            </a:r>
            <a:r>
              <a:rPr lang="en-US" sz="1100" dirty="0"/>
              <a:t>Information systems do not have to be computer-based.</a:t>
            </a:r>
          </a:p>
        </p:txBody>
      </p:sp>
    </p:spTree>
    <p:extLst>
      <p:ext uri="{BB962C8B-B14F-4D97-AF65-F5344CB8AC3E}">
        <p14:creationId xmlns:p14="http://schemas.microsoft.com/office/powerpoint/2010/main" val="326143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Information Science is </a:t>
            </a:r>
            <a:r>
              <a:rPr lang="en-US" b="1"/>
              <a:t>NOT</a:t>
            </a:r>
          </a:p>
        </p:txBody>
      </p:sp>
      <p:sp>
        <p:nvSpPr>
          <p:cNvPr id="3" name="Content Placeholder 2"/>
          <p:cNvSpPr>
            <a:spLocks noGrp="1"/>
          </p:cNvSpPr>
          <p:nvPr>
            <p:ph idx="1"/>
          </p:nvPr>
        </p:nvSpPr>
        <p:spPr/>
        <p:txBody>
          <a:bodyPr>
            <a:normAutofit/>
          </a:bodyPr>
          <a:lstStyle/>
          <a:p>
            <a:r>
              <a:rPr lang="en-US"/>
              <a:t>Data Science (DS)</a:t>
            </a:r>
          </a:p>
          <a:p>
            <a:r>
              <a:rPr lang="en-US"/>
              <a:t>Computer Science (CS)</a:t>
            </a:r>
          </a:p>
          <a:p>
            <a:r>
              <a:rPr lang="en-US"/>
              <a:t>Information Systems (IS)</a:t>
            </a:r>
          </a:p>
          <a:p>
            <a:r>
              <a:rPr lang="en-US"/>
              <a:t>Management Information Systems (MIS)</a:t>
            </a:r>
          </a:p>
          <a:p>
            <a:r>
              <a:rPr lang="en-US"/>
              <a:t>Library Science (LS)</a:t>
            </a:r>
          </a:p>
          <a:p>
            <a:pPr marL="0" indent="0">
              <a:buNone/>
            </a:pPr>
            <a:br>
              <a:rPr lang="en-US" b="1"/>
            </a:br>
            <a:r>
              <a:rPr lang="en-US" b="1"/>
              <a:t>BUT</a:t>
            </a:r>
            <a:r>
              <a:rPr lang="en-US"/>
              <a:t>: it draws from all of them and relates to all of them…</a:t>
            </a:r>
          </a:p>
        </p:txBody>
      </p:sp>
      <p:sp>
        <p:nvSpPr>
          <p:cNvPr id="5" name="Footer Placeholder 4"/>
          <p:cNvSpPr>
            <a:spLocks noGrp="1"/>
          </p:cNvSpPr>
          <p:nvPr>
            <p:ph type="ftr" sz="quarter" idx="11"/>
          </p:nvPr>
        </p:nvSpPr>
        <p:spPr/>
        <p:txBody>
          <a:bodyPr/>
          <a:lstStyle/>
          <a:p>
            <a:r>
              <a:rPr lang="fr-FR"/>
              <a:t>Information Science as a Discipline</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5</a:t>
            </a:fld>
            <a:endParaRPr lang="en-US"/>
          </a:p>
        </p:txBody>
      </p:sp>
    </p:spTree>
    <p:extLst>
      <p:ext uri="{BB962C8B-B14F-4D97-AF65-F5344CB8AC3E}">
        <p14:creationId xmlns:p14="http://schemas.microsoft.com/office/powerpoint/2010/main" val="385311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78776"/>
            <a:ext cx="4443982" cy="1174991"/>
          </a:xfrm>
        </p:spPr>
        <p:txBody>
          <a:bodyPr>
            <a:normAutofit/>
          </a:bodyPr>
          <a:lstStyle/>
          <a:p>
            <a:r>
              <a:rPr lang="en-US" sz="2100"/>
              <a:t>Connections to other Disciplines</a:t>
            </a:r>
          </a:p>
        </p:txBody>
      </p:sp>
      <p:sp>
        <p:nvSpPr>
          <p:cNvPr id="10" name="Content Placeholder 9">
            <a:extLst>
              <a:ext uri="{FF2B5EF4-FFF2-40B4-BE49-F238E27FC236}">
                <a16:creationId xmlns:a16="http://schemas.microsoft.com/office/drawing/2014/main" id="{AC83081C-F833-4960-ABFF-71EAFD6A7CC5}"/>
              </a:ext>
            </a:extLst>
          </p:cNvPr>
          <p:cNvSpPr>
            <a:spLocks noGrp="1"/>
          </p:cNvSpPr>
          <p:nvPr>
            <p:ph idx="1"/>
          </p:nvPr>
        </p:nvSpPr>
        <p:spPr>
          <a:xfrm>
            <a:off x="603504" y="2640692"/>
            <a:ext cx="4443982" cy="3255252"/>
          </a:xfrm>
        </p:spPr>
        <p:txBody>
          <a:bodyPr>
            <a:normAutofit/>
          </a:bodyPr>
          <a:lstStyle/>
          <a:p>
            <a:pPr marL="0" indent="0">
              <a:lnSpc>
                <a:spcPct val="90000"/>
              </a:lnSpc>
              <a:buNone/>
            </a:pPr>
            <a:r>
              <a:rPr lang="en-US" dirty="0">
                <a:latin typeface="Arial" panose="020B0604020202020204" pitchFamily="34" charset="0"/>
              </a:rPr>
              <a:t>Information science predates computer science and is a broad, interdisciplinary field, incorporating not only aspects of computer science, but often diverse fields such as archival science, cognitive science, communications, library science, museology, management, mathematics, philosophy, public policy, and the social sciences.</a:t>
            </a:r>
          </a:p>
          <a:p>
            <a:pPr>
              <a:lnSpc>
                <a:spcPct val="90000"/>
              </a:lnSpc>
            </a:pPr>
            <a:endParaRPr lang="en-US" dirty="0"/>
          </a:p>
        </p:txBody>
      </p:sp>
      <p:sp>
        <p:nvSpPr>
          <p:cNvPr id="5" name="Footer Placeholder 4"/>
          <p:cNvSpPr>
            <a:spLocks noGrp="1"/>
          </p:cNvSpPr>
          <p:nvPr>
            <p:ph type="ftr" sz="quarter" idx="11"/>
          </p:nvPr>
        </p:nvSpPr>
        <p:spPr>
          <a:xfrm>
            <a:off x="1070373" y="6270380"/>
            <a:ext cx="3510244" cy="313300"/>
          </a:xfrm>
        </p:spPr>
        <p:txBody>
          <a:bodyPr>
            <a:normAutofit/>
          </a:bodyPr>
          <a:lstStyle/>
          <a:p>
            <a:pPr>
              <a:spcAft>
                <a:spcPts val="600"/>
              </a:spcAft>
            </a:pPr>
            <a:r>
              <a:rPr lang="fr-FR"/>
              <a:t>Information Science as a Discipline</a:t>
            </a:r>
            <a:endParaRPr lang="en-US"/>
          </a:p>
        </p:txBody>
      </p:sp>
      <p:pic>
        <p:nvPicPr>
          <p:cNvPr id="12" name="Picture 11" descr="Molecular DNA structure">
            <a:extLst>
              <a:ext uri="{FF2B5EF4-FFF2-40B4-BE49-F238E27FC236}">
                <a16:creationId xmlns:a16="http://schemas.microsoft.com/office/drawing/2014/main" id="{90DAC960-4122-455A-A601-63FFB2DC3DA3}"/>
              </a:ext>
            </a:extLst>
          </p:cNvPr>
          <p:cNvPicPr>
            <a:picLocks noChangeAspect="1"/>
          </p:cNvPicPr>
          <p:nvPr/>
        </p:nvPicPr>
        <p:blipFill rotWithShape="1">
          <a:blip r:embed="rId2"/>
          <a:srcRect l="28199" r="37803" b="-1"/>
          <a:stretch/>
        </p:blipFill>
        <p:spPr>
          <a:xfrm>
            <a:off x="5650990" y="10"/>
            <a:ext cx="3493009" cy="6857990"/>
          </a:xfrm>
          <a:prstGeom prst="rect">
            <a:avLst/>
          </a:prstGeom>
        </p:spPr>
      </p:pic>
      <p:sp>
        <p:nvSpPr>
          <p:cNvPr id="6" name="Slide Number Placeholder 5"/>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6</a:t>
            </a:fld>
            <a:endParaRPr lang="en-US"/>
          </a:p>
        </p:txBody>
      </p:sp>
    </p:spTree>
    <p:extLst>
      <p:ext uri="{BB962C8B-B14F-4D97-AF65-F5344CB8AC3E}">
        <p14:creationId xmlns:p14="http://schemas.microsoft.com/office/powerpoint/2010/main" val="325709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E2CF2-CC20-438B-A805-EF15957A44B7}"/>
              </a:ext>
            </a:extLst>
          </p:cNvPr>
          <p:cNvSpPr>
            <a:spLocks noGrp="1"/>
          </p:cNvSpPr>
          <p:nvPr>
            <p:ph type="title"/>
          </p:nvPr>
        </p:nvSpPr>
        <p:spPr>
          <a:xfrm>
            <a:off x="1673352" y="467418"/>
            <a:ext cx="5797296" cy="1188720"/>
          </a:xfrm>
          <a:solidFill>
            <a:srgbClr val="FFFFFF"/>
          </a:solidFill>
        </p:spPr>
        <p:txBody>
          <a:bodyPr>
            <a:normAutofit/>
          </a:bodyPr>
          <a:lstStyle/>
          <a:p>
            <a:r>
              <a:rPr lang="en-US"/>
              <a:t>So, to summarize…</a:t>
            </a:r>
          </a:p>
        </p:txBody>
      </p:sp>
      <p:sp>
        <p:nvSpPr>
          <p:cNvPr id="3" name="Content Placeholder 2">
            <a:extLst>
              <a:ext uri="{FF2B5EF4-FFF2-40B4-BE49-F238E27FC236}">
                <a16:creationId xmlns:a16="http://schemas.microsoft.com/office/drawing/2014/main" id="{E8B1B94C-EADA-4E09-A1FD-3F07BE21EA60}"/>
              </a:ext>
            </a:extLst>
          </p:cNvPr>
          <p:cNvSpPr>
            <a:spLocks noGrp="1"/>
          </p:cNvSpPr>
          <p:nvPr>
            <p:ph idx="1"/>
          </p:nvPr>
        </p:nvSpPr>
        <p:spPr>
          <a:xfrm>
            <a:off x="1279546" y="2291262"/>
            <a:ext cx="6584634" cy="2879256"/>
          </a:xfrm>
        </p:spPr>
        <p:txBody>
          <a:bodyPr>
            <a:normAutofit lnSpcReduction="10000"/>
          </a:bodyPr>
          <a:lstStyle/>
          <a:p>
            <a:pPr marL="0" indent="0">
              <a:buNone/>
            </a:pPr>
            <a:r>
              <a:rPr lang="en-US" sz="2400" dirty="0">
                <a:solidFill>
                  <a:srgbClr val="404040"/>
                </a:solidFill>
                <a:latin typeface="Book Antiqua" charset="0"/>
                <a:ea typeface="Book Antiqua" charset="0"/>
                <a:cs typeface="Book Antiqua" charset="0"/>
              </a:rPr>
              <a:t>Information science deals with all the processes and techniques pertaining to the life cycle of information objects, including discovery, capture, generation, representation, packaging, dissemination, transformation, refinement, usage, storage, communication, protection, presentation, </a:t>
            </a:r>
            <a:r>
              <a:rPr lang="en-US" sz="2400" i="1" dirty="0">
                <a:solidFill>
                  <a:srgbClr val="404040"/>
                </a:solidFill>
                <a:latin typeface="Book Antiqua" charset="0"/>
                <a:ea typeface="Book Antiqua" charset="0"/>
                <a:cs typeface="Book Antiqua" charset="0"/>
              </a:rPr>
              <a:t>etc</a:t>
            </a:r>
            <a:r>
              <a:rPr lang="en-US" sz="2400" dirty="0">
                <a:solidFill>
                  <a:srgbClr val="404040"/>
                </a:solidFill>
                <a:latin typeface="Book Antiqua" charset="0"/>
                <a:ea typeface="Book Antiqua" charset="0"/>
                <a:cs typeface="Book Antiqua" charset="0"/>
              </a:rPr>
              <a:t>. in any possible manner and not restricted to computer systems.</a:t>
            </a:r>
          </a:p>
          <a:p>
            <a:endParaRPr lang="en-US" sz="2400" dirty="0">
              <a:solidFill>
                <a:srgbClr val="404040"/>
              </a:solidFill>
              <a:latin typeface="Book Antiqua" charset="0"/>
              <a:ea typeface="Book Antiqua" charset="0"/>
              <a:cs typeface="Book Antiqua" charset="0"/>
            </a:endParaRPr>
          </a:p>
        </p:txBody>
      </p:sp>
      <p:sp>
        <p:nvSpPr>
          <p:cNvPr id="5" name="Footer Placeholder 4">
            <a:extLst>
              <a:ext uri="{FF2B5EF4-FFF2-40B4-BE49-F238E27FC236}">
                <a16:creationId xmlns:a16="http://schemas.microsoft.com/office/drawing/2014/main" id="{928B65B4-D649-4B0D-A77C-6BFA952EE1F5}"/>
              </a:ext>
            </a:extLst>
          </p:cNvPr>
          <p:cNvSpPr>
            <a:spLocks noGrp="1"/>
          </p:cNvSpPr>
          <p:nvPr>
            <p:ph type="ftr" sz="quarter" idx="11"/>
          </p:nvPr>
        </p:nvSpPr>
        <p:spPr>
          <a:xfrm>
            <a:off x="1200150" y="6236208"/>
            <a:ext cx="4425891" cy="320040"/>
          </a:xfrm>
        </p:spPr>
        <p:txBody>
          <a:bodyPr>
            <a:normAutofit/>
          </a:bodyPr>
          <a:lstStyle/>
          <a:p>
            <a:pPr>
              <a:spcAft>
                <a:spcPts val="600"/>
              </a:spcAft>
            </a:pPr>
            <a:r>
              <a:rPr lang="fr-FR">
                <a:solidFill>
                  <a:srgbClr val="FFFFFF"/>
                </a:solidFill>
              </a:rPr>
              <a:t>Information Science as a Discipline</a:t>
            </a:r>
            <a:endParaRPr lang="en-US">
              <a:solidFill>
                <a:srgbClr val="FFFFFF"/>
              </a:solidFill>
            </a:endParaRPr>
          </a:p>
        </p:txBody>
      </p:sp>
      <p:sp>
        <p:nvSpPr>
          <p:cNvPr id="6" name="Slide Number Placeholder 5">
            <a:extLst>
              <a:ext uri="{FF2B5EF4-FFF2-40B4-BE49-F238E27FC236}">
                <a16:creationId xmlns:a16="http://schemas.microsoft.com/office/drawing/2014/main" id="{6E8A1339-19DD-46CF-94E2-F2B770A9F5CD}"/>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7</a:t>
            </a:fld>
            <a:endParaRPr lang="en-US"/>
          </a:p>
        </p:txBody>
      </p:sp>
    </p:spTree>
    <p:extLst>
      <p:ext uri="{BB962C8B-B14F-4D97-AF65-F5344CB8AC3E}">
        <p14:creationId xmlns:p14="http://schemas.microsoft.com/office/powerpoint/2010/main" val="166730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Work of a Practitioner</a:t>
            </a:r>
          </a:p>
        </p:txBody>
      </p:sp>
      <p:sp>
        <p:nvSpPr>
          <p:cNvPr id="3" name="Content Placeholder 2"/>
          <p:cNvSpPr>
            <a:spLocks noGrp="1"/>
          </p:cNvSpPr>
          <p:nvPr>
            <p:ph idx="1"/>
          </p:nvPr>
        </p:nvSpPr>
        <p:spPr/>
        <p:txBody>
          <a:bodyPr>
            <a:normAutofit/>
          </a:bodyPr>
          <a:lstStyle/>
          <a:p>
            <a:pPr marL="0" indent="0">
              <a:buNone/>
            </a:pPr>
            <a:r>
              <a:rPr lang="en-US" dirty="0"/>
              <a:t>An information scientist often conducts:</a:t>
            </a:r>
          </a:p>
          <a:p>
            <a:pPr lvl="1"/>
            <a:r>
              <a:rPr lang="en-US" dirty="0"/>
              <a:t>studies of terminology and the structure and nature of information objects (ontologies) in an organization or knowledge domain</a:t>
            </a:r>
          </a:p>
          <a:p>
            <a:pPr lvl="1"/>
            <a:r>
              <a:rPr lang="en-US" dirty="0"/>
              <a:t>research into indexing and retrieval strategies for information objects</a:t>
            </a:r>
          </a:p>
          <a:p>
            <a:pPr lvl="1"/>
            <a:r>
              <a:rPr lang="en-US" dirty="0"/>
              <a:t>development of digital information repositories</a:t>
            </a:r>
          </a:p>
          <a:p>
            <a:pPr lvl="1"/>
            <a:r>
              <a:rPr lang="en-US" dirty="0"/>
              <a:t>creation of representations and visualizations</a:t>
            </a:r>
          </a:p>
          <a:p>
            <a:pPr lvl="1"/>
            <a:r>
              <a:rPr lang="en-US" dirty="0"/>
              <a:t>development of processes and policies</a:t>
            </a:r>
          </a:p>
        </p:txBody>
      </p:sp>
      <p:sp>
        <p:nvSpPr>
          <p:cNvPr id="5" name="Footer Placeholder 4"/>
          <p:cNvSpPr>
            <a:spLocks noGrp="1"/>
          </p:cNvSpPr>
          <p:nvPr>
            <p:ph type="ftr" sz="quarter" idx="11"/>
          </p:nvPr>
        </p:nvSpPr>
        <p:spPr/>
        <p:txBody>
          <a:bodyPr/>
          <a:lstStyle/>
          <a:p>
            <a:r>
              <a:rPr lang="fr-FR"/>
              <a:t>Information Science as a Discipline</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8</a:t>
            </a:fld>
            <a:endParaRPr lang="en-US"/>
          </a:p>
        </p:txBody>
      </p:sp>
    </p:spTree>
    <p:extLst>
      <p:ext uri="{BB962C8B-B14F-4D97-AF65-F5344CB8AC3E}">
        <p14:creationId xmlns:p14="http://schemas.microsoft.com/office/powerpoint/2010/main" val="85121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CBC0-1BE5-575C-3958-F2801A5F7FB0}"/>
              </a:ext>
            </a:extLst>
          </p:cNvPr>
          <p:cNvSpPr>
            <a:spLocks noGrp="1"/>
          </p:cNvSpPr>
          <p:nvPr>
            <p:ph type="title"/>
          </p:nvPr>
        </p:nvSpPr>
        <p:spPr/>
        <p:txBody>
          <a:bodyPr/>
          <a:lstStyle/>
          <a:p>
            <a:r>
              <a:rPr lang="en-US"/>
              <a:t>The Lifecycle of Information Objects</a:t>
            </a:r>
          </a:p>
        </p:txBody>
      </p:sp>
      <p:sp>
        <p:nvSpPr>
          <p:cNvPr id="4" name="Footer Placeholder 3">
            <a:extLst>
              <a:ext uri="{FF2B5EF4-FFF2-40B4-BE49-F238E27FC236}">
                <a16:creationId xmlns:a16="http://schemas.microsoft.com/office/drawing/2014/main" id="{8DBB8A52-4C4C-661D-F31F-BC9BB9C6A6B1}"/>
              </a:ext>
            </a:extLst>
          </p:cNvPr>
          <p:cNvSpPr>
            <a:spLocks noGrp="1"/>
          </p:cNvSpPr>
          <p:nvPr>
            <p:ph type="ftr" sz="quarter" idx="11"/>
          </p:nvPr>
        </p:nvSpPr>
        <p:spPr/>
        <p:txBody>
          <a:bodyPr/>
          <a:lstStyle/>
          <a:p>
            <a:r>
              <a:rPr lang="fr-FR"/>
              <a:t>Information Science as a Discipline</a:t>
            </a:r>
            <a:endParaRPr lang="en-US"/>
          </a:p>
        </p:txBody>
      </p:sp>
      <p:sp>
        <p:nvSpPr>
          <p:cNvPr id="5" name="Slide Number Placeholder 4">
            <a:extLst>
              <a:ext uri="{FF2B5EF4-FFF2-40B4-BE49-F238E27FC236}">
                <a16:creationId xmlns:a16="http://schemas.microsoft.com/office/drawing/2014/main" id="{EBA7571F-9BBA-0459-1932-35CB81BDD809}"/>
              </a:ext>
            </a:extLst>
          </p:cNvPr>
          <p:cNvSpPr>
            <a:spLocks noGrp="1"/>
          </p:cNvSpPr>
          <p:nvPr>
            <p:ph type="sldNum" sz="quarter" idx="12"/>
          </p:nvPr>
        </p:nvSpPr>
        <p:spPr/>
        <p:txBody>
          <a:bodyPr/>
          <a:lstStyle/>
          <a:p>
            <a:fld id="{C0F4FBFA-1248-4AAF-9253-30F121885773}" type="slidenum">
              <a:rPr lang="en-US" smtClean="0"/>
              <a:t>9</a:t>
            </a:fld>
            <a:endParaRPr lang="en-US"/>
          </a:p>
        </p:txBody>
      </p:sp>
    </p:spTree>
    <p:extLst>
      <p:ext uri="{BB962C8B-B14F-4D97-AF65-F5344CB8AC3E}">
        <p14:creationId xmlns:p14="http://schemas.microsoft.com/office/powerpoint/2010/main" val="1646646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4ad56386a1bf69cb064bbbd491c45b279a867ce"/>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9.png"/></Relationships>
</file>

<file path=ppt/webextensions/webextension1.xml><?xml version="1.0" encoding="utf-8"?>
<we:webextension xmlns:we="http://schemas.microsoft.com/office/webextensions/webextension/2010/11" id="{C6ED9FD1-0F41-419D-AFBB-231CDEBFA18C}">
  <we:reference id="WA104218073" version="3.0.0.1" store="en-US" storeType="omex"/>
  <we:alternateReferences>
    <we:reference id="WA104218073" version="3.0.0.1" store="omex" storeType="omex"/>
  </we:alternateReferences>
  <we:properties>
    <we:property name="appSlideData" value="{&quot;slideId&quot;:422,&quot;confidenceLevel&quot;:2}"/>
    <we:property name="url" value="&quot;multiple_choice_poll/BWnLaXTGsk5Vn3C5FFOI8&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TM10001115[[fn=Parcel]]</Template>
  <TotalTime>0</TotalTime>
  <Words>1910</Words>
  <Application>Microsoft Macintosh PowerPoint</Application>
  <PresentationFormat>On-screen Show (4:3)</PresentationFormat>
  <Paragraphs>247</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Book Antiqua</vt:lpstr>
      <vt:lpstr>Bookman Old Style</vt:lpstr>
      <vt:lpstr>Bradley Hand</vt:lpstr>
      <vt:lpstr>Calibri</vt:lpstr>
      <vt:lpstr>Cambria Math</vt:lpstr>
      <vt:lpstr>Gill Sans MT</vt:lpstr>
      <vt:lpstr>Lato Extended</vt:lpstr>
      <vt:lpstr>Parcel</vt:lpstr>
      <vt:lpstr>Information Science as a Discipline</vt:lpstr>
      <vt:lpstr>Information Science as a Discipline</vt:lpstr>
      <vt:lpstr>What is Information Science?</vt:lpstr>
      <vt:lpstr>Information Scientists</vt:lpstr>
      <vt:lpstr>Information Science is NOT</vt:lpstr>
      <vt:lpstr>Connections to other Disciplines</vt:lpstr>
      <vt:lpstr>So, to summarize…</vt:lpstr>
      <vt:lpstr>The Work of a Practitioner</vt:lpstr>
      <vt:lpstr>The Lifecycle of Information Objects</vt:lpstr>
      <vt:lpstr>Information Life Cycle</vt:lpstr>
      <vt:lpstr>Concept Maps</vt:lpstr>
      <vt:lpstr>Affinity Grouping</vt:lpstr>
      <vt:lpstr>Overview of the Course</vt:lpstr>
      <vt:lpstr>Then what is this course?</vt:lpstr>
      <vt:lpstr>Overview of Course</vt:lpstr>
      <vt:lpstr>A Philosophy of Information</vt:lpstr>
      <vt:lpstr>“Big Questions” of Information Science</vt:lpstr>
      <vt:lpstr>Philosophy and Information Science</vt:lpstr>
      <vt:lpstr>The Fundamental Law of  Information Science</vt:lpstr>
      <vt:lpstr>That Leaves… information</vt:lpstr>
      <vt:lpstr>Exploration through a case study</vt:lpstr>
      <vt:lpstr>Information Objects</vt:lpstr>
      <vt:lpstr>Information objects</vt:lpstr>
      <vt:lpstr>Properties of information objects</vt:lpstr>
      <vt:lpstr>PowerPoint Presentation</vt:lpstr>
      <vt:lpstr>PowerPoint Presentation</vt:lpstr>
      <vt:lpstr>PowerPoint Presentation</vt:lpstr>
      <vt:lpstr>Veracity of Information</vt:lpstr>
      <vt:lpstr>Data Scientist vs Computer Scientist vs Data Analyst vs Information Scientist</vt:lpstr>
      <vt:lpstr>PowerPoint Presentation</vt:lpstr>
      <vt:lpstr>Actual Job Titles of Information Science Practitioners</vt:lpstr>
      <vt:lpstr>Data, Information, Knowledge</vt:lpstr>
      <vt:lpstr>Discussion</vt:lpstr>
      <vt:lpstr>Parting Thoughts…</vt:lpstr>
      <vt:lpstr>Summary, Review, &amp;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Science</dc:title>
  <dc:subject>IS4300: HCI</dc:subject>
  <dc:creator>Martin Schedlbauer</dc:creator>
  <cp:keywords>IS2000;SECI</cp:keywords>
  <cp:lastModifiedBy>Martin Schedlbauer</cp:lastModifiedBy>
  <cp:revision>2</cp:revision>
  <dcterms:created xsi:type="dcterms:W3CDTF">2010-11-08T22:41:18Z</dcterms:created>
  <dcterms:modified xsi:type="dcterms:W3CDTF">2024-01-08T11:02:43Z</dcterms:modified>
</cp:coreProperties>
</file>