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89" r:id="rId3"/>
    <p:sldId id="390" r:id="rId4"/>
    <p:sldId id="391" r:id="rId5"/>
    <p:sldId id="396" r:id="rId6"/>
    <p:sldId id="400" r:id="rId7"/>
    <p:sldId id="406" r:id="rId8"/>
    <p:sldId id="395" r:id="rId9"/>
    <p:sldId id="405" r:id="rId10"/>
    <p:sldId id="407" r:id="rId11"/>
    <p:sldId id="397" r:id="rId12"/>
    <p:sldId id="398" r:id="rId13"/>
    <p:sldId id="399" r:id="rId14"/>
    <p:sldId id="392" r:id="rId15"/>
    <p:sldId id="393" r:id="rId16"/>
    <p:sldId id="401" r:id="rId17"/>
    <p:sldId id="341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37C97-3C02-4B60-98E5-BF551023413F}" v="5" dt="2023-01-09T15:18:20.0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317" autoAdjust="0"/>
    <p:restoredTop sz="97199"/>
  </p:normalViewPr>
  <p:slideViewPr>
    <p:cSldViewPr>
      <p:cViewPr varScale="1">
        <p:scale>
          <a:sx n="128" d="100"/>
          <a:sy n="128" d="100"/>
        </p:scale>
        <p:origin x="133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96"/>
    </p:cViewPr>
  </p:sorterViewPr>
  <p:notesViewPr>
    <p:cSldViewPr>
      <p:cViewPr varScale="1">
        <p:scale>
          <a:sx n="88" d="100"/>
          <a:sy n="88" d="100"/>
        </p:scale>
        <p:origin x="-381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Schedlbauer" userId="99666baf021553f1" providerId="LiveId" clId="{12F1F4D9-26EB-5848-9FDB-B9372728A7D1}"/>
    <pc:docChg chg="modSld">
      <pc:chgData name="Martin Schedlbauer" userId="99666baf021553f1" providerId="LiveId" clId="{12F1F4D9-26EB-5848-9FDB-B9372728A7D1}" dt="2021-04-19T15:40:30.637" v="8" actId="20577"/>
      <pc:docMkLst>
        <pc:docMk/>
      </pc:docMkLst>
      <pc:sldChg chg="modSp mod">
        <pc:chgData name="Martin Schedlbauer" userId="99666baf021553f1" providerId="LiveId" clId="{12F1F4D9-26EB-5848-9FDB-B9372728A7D1}" dt="2021-04-19T15:40:30.637" v="8" actId="20577"/>
        <pc:sldMkLst>
          <pc:docMk/>
          <pc:sldMk cId="978687515" sldId="393"/>
        </pc:sldMkLst>
        <pc:spChg chg="mod">
          <ac:chgData name="Martin Schedlbauer" userId="99666baf021553f1" providerId="LiveId" clId="{12F1F4D9-26EB-5848-9FDB-B9372728A7D1}" dt="2021-04-19T15:40:30.637" v="8" actId="20577"/>
          <ac:spMkLst>
            <pc:docMk/>
            <pc:sldMk cId="978687515" sldId="393"/>
            <ac:spMk id="3" creationId="{00000000-0000-0000-0000-000000000000}"/>
          </ac:spMkLst>
        </pc:spChg>
      </pc:sldChg>
    </pc:docChg>
  </pc:docChgLst>
  <pc:docChgLst>
    <pc:chgData name="Martin Schedlbauer" userId="99666baf021553f1" providerId="LiveId" clId="{321377EA-02E7-47CF-9675-D450D3DC7E54}"/>
    <pc:docChg chg="undo custSel addSld delSld modSld sldOrd modShowInfo">
      <pc:chgData name="Martin Schedlbauer" userId="99666baf021553f1" providerId="LiveId" clId="{321377EA-02E7-47CF-9675-D450D3DC7E54}" dt="2021-05-10T15:33:08.334" v="689" actId="20577"/>
      <pc:docMkLst>
        <pc:docMk/>
      </pc:docMkLst>
      <pc:sldChg chg="addSp delSp modSp mod">
        <pc:chgData name="Martin Schedlbauer" userId="99666baf021553f1" providerId="LiveId" clId="{321377EA-02E7-47CF-9675-D450D3DC7E54}" dt="2021-05-10T14:07:49.099" v="13" actId="1076"/>
        <pc:sldMkLst>
          <pc:docMk/>
          <pc:sldMk cId="0" sldId="256"/>
        </pc:sldMkLst>
        <pc:spChg chg="add del mod">
          <ac:chgData name="Martin Schedlbauer" userId="99666baf021553f1" providerId="LiveId" clId="{321377EA-02E7-47CF-9675-D450D3DC7E54}" dt="2021-05-10T14:07:49.099" v="13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tin Schedlbauer" userId="99666baf021553f1" providerId="LiveId" clId="{321377EA-02E7-47CF-9675-D450D3DC7E54}" dt="2021-05-10T14:06:57.487" v="4" actId="21"/>
          <ac:spMkLst>
            <pc:docMk/>
            <pc:sldMk cId="0" sldId="256"/>
            <ac:spMk id="3" creationId="{00000000-0000-0000-0000-000000000000}"/>
          </ac:spMkLst>
        </pc:spChg>
        <pc:picChg chg="mod">
          <ac:chgData name="Martin Schedlbauer" userId="99666baf021553f1" providerId="LiveId" clId="{321377EA-02E7-47CF-9675-D450D3DC7E54}" dt="2021-05-10T14:06:37" v="0" actId="1076"/>
          <ac:picMkLst>
            <pc:docMk/>
            <pc:sldMk cId="0" sldId="256"/>
            <ac:picMk id="6" creationId="{B5F7F5D4-DFB7-FE48-AE46-EF4044D75B6D}"/>
          </ac:picMkLst>
        </pc:picChg>
      </pc:sldChg>
      <pc:sldChg chg="modSp mod">
        <pc:chgData name="Martin Schedlbauer" userId="99666baf021553f1" providerId="LiveId" clId="{321377EA-02E7-47CF-9675-D450D3DC7E54}" dt="2021-05-10T14:16:23.263" v="324" actId="20577"/>
        <pc:sldMkLst>
          <pc:docMk/>
          <pc:sldMk cId="3133520044" sldId="367"/>
        </pc:sldMkLst>
        <pc:spChg chg="mod">
          <ac:chgData name="Martin Schedlbauer" userId="99666baf021553f1" providerId="LiveId" clId="{321377EA-02E7-47CF-9675-D450D3DC7E54}" dt="2021-05-10T14:16:23.263" v="324" actId="20577"/>
          <ac:spMkLst>
            <pc:docMk/>
            <pc:sldMk cId="3133520044" sldId="367"/>
            <ac:spMk id="3" creationId="{00000000-0000-0000-0000-000000000000}"/>
          </ac:spMkLst>
        </pc:spChg>
      </pc:sldChg>
      <pc:sldChg chg="modSp mod">
        <pc:chgData name="Martin Schedlbauer" userId="99666baf021553f1" providerId="LiveId" clId="{321377EA-02E7-47CF-9675-D450D3DC7E54}" dt="2021-05-10T14:09:45.469" v="112" actId="1076"/>
        <pc:sldMkLst>
          <pc:docMk/>
          <pc:sldMk cId="3473089476" sldId="371"/>
        </pc:sldMkLst>
        <pc:spChg chg="mod ord">
          <ac:chgData name="Martin Schedlbauer" userId="99666baf021553f1" providerId="LiveId" clId="{321377EA-02E7-47CF-9675-D450D3DC7E54}" dt="2021-05-10T14:09:40.082" v="111" actId="14100"/>
          <ac:spMkLst>
            <pc:docMk/>
            <pc:sldMk cId="3473089476" sldId="371"/>
            <ac:spMk id="7" creationId="{00000000-0000-0000-0000-000000000000}"/>
          </ac:spMkLst>
        </pc:spChg>
        <pc:picChg chg="mod">
          <ac:chgData name="Martin Schedlbauer" userId="99666baf021553f1" providerId="LiveId" clId="{321377EA-02E7-47CF-9675-D450D3DC7E54}" dt="2021-05-10T14:09:45.469" v="112" actId="1076"/>
          <ac:picMkLst>
            <pc:docMk/>
            <pc:sldMk cId="3473089476" sldId="371"/>
            <ac:picMk id="8" creationId="{7534CE70-D432-469F-A125-E1538E84496C}"/>
          </ac:picMkLst>
        </pc:picChg>
      </pc:sldChg>
      <pc:sldChg chg="addSp delSp modSp mod">
        <pc:chgData name="Martin Schedlbauer" userId="99666baf021553f1" providerId="LiveId" clId="{321377EA-02E7-47CF-9675-D450D3DC7E54}" dt="2021-05-10T14:13:59.697" v="277" actId="1076"/>
        <pc:sldMkLst>
          <pc:docMk/>
          <pc:sldMk cId="3261436726" sldId="372"/>
        </pc:sldMkLst>
        <pc:spChg chg="mod">
          <ac:chgData name="Martin Schedlbauer" userId="99666baf021553f1" providerId="LiveId" clId="{321377EA-02E7-47CF-9675-D450D3DC7E54}" dt="2021-05-10T14:13:54.581" v="274" actId="14100"/>
          <ac:spMkLst>
            <pc:docMk/>
            <pc:sldMk cId="3261436726" sldId="372"/>
            <ac:spMk id="7" creationId="{00000000-0000-0000-0000-000000000000}"/>
          </ac:spMkLst>
        </pc:spChg>
        <pc:picChg chg="del">
          <ac:chgData name="Martin Schedlbauer" userId="99666baf021553f1" providerId="LiveId" clId="{321377EA-02E7-47CF-9675-D450D3DC7E54}" dt="2021-05-10T14:13:24.236" v="269" actId="478"/>
          <ac:picMkLst>
            <pc:docMk/>
            <pc:sldMk cId="3261436726" sldId="372"/>
            <ac:picMk id="8" creationId="{BDBAE383-1B5A-4EFD-8100-131FBE369A84}"/>
          </ac:picMkLst>
        </pc:picChg>
        <pc:picChg chg="add mod">
          <ac:chgData name="Martin Schedlbauer" userId="99666baf021553f1" providerId="LiveId" clId="{321377EA-02E7-47CF-9675-D450D3DC7E54}" dt="2021-05-10T14:13:59.697" v="277" actId="1076"/>
          <ac:picMkLst>
            <pc:docMk/>
            <pc:sldMk cId="3261436726" sldId="372"/>
            <ac:picMk id="10" creationId="{C3ABFF82-03F2-4D8F-AD6D-F7F1C7C3F616}"/>
          </ac:picMkLst>
        </pc:picChg>
      </pc:sldChg>
      <pc:sldChg chg="modSp mod">
        <pc:chgData name="Martin Schedlbauer" userId="99666baf021553f1" providerId="LiveId" clId="{321377EA-02E7-47CF-9675-D450D3DC7E54}" dt="2021-05-10T14:14:22.035" v="278" actId="27107"/>
        <pc:sldMkLst>
          <pc:docMk/>
          <pc:sldMk cId="3257099159" sldId="373"/>
        </pc:sldMkLst>
        <pc:spChg chg="mod">
          <ac:chgData name="Martin Schedlbauer" userId="99666baf021553f1" providerId="LiveId" clId="{321377EA-02E7-47CF-9675-D450D3DC7E54}" dt="2021-05-10T14:14:22.035" v="278" actId="27107"/>
          <ac:spMkLst>
            <pc:docMk/>
            <pc:sldMk cId="3257099159" sldId="373"/>
            <ac:spMk id="7" creationId="{00000000-0000-0000-0000-000000000000}"/>
          </ac:spMkLst>
        </pc:spChg>
      </pc:sldChg>
      <pc:sldChg chg="modSp mod">
        <pc:chgData name="Martin Schedlbauer" userId="99666baf021553f1" providerId="LiveId" clId="{321377EA-02E7-47CF-9675-D450D3DC7E54}" dt="2021-05-10T14:15:05.794" v="298" actId="20577"/>
        <pc:sldMkLst>
          <pc:docMk/>
          <pc:sldMk cId="1667304435" sldId="376"/>
        </pc:sldMkLst>
        <pc:spChg chg="mod">
          <ac:chgData name="Martin Schedlbauer" userId="99666baf021553f1" providerId="LiveId" clId="{321377EA-02E7-47CF-9675-D450D3DC7E54}" dt="2021-05-10T14:15:05.794" v="298" actId="20577"/>
          <ac:spMkLst>
            <pc:docMk/>
            <pc:sldMk cId="1667304435" sldId="376"/>
            <ac:spMk id="3" creationId="{E8B1B94C-EADA-4E09-A1FD-3F07BE21EA60}"/>
          </ac:spMkLst>
        </pc:spChg>
      </pc:sldChg>
      <pc:sldChg chg="modSp mod">
        <pc:chgData name="Martin Schedlbauer" userId="99666baf021553f1" providerId="LiveId" clId="{321377EA-02E7-47CF-9675-D450D3DC7E54}" dt="2021-05-10T14:15:32.263" v="314" actId="113"/>
        <pc:sldMkLst>
          <pc:docMk/>
          <pc:sldMk cId="1578869980" sldId="377"/>
        </pc:sldMkLst>
        <pc:spChg chg="mod">
          <ac:chgData name="Martin Schedlbauer" userId="99666baf021553f1" providerId="LiveId" clId="{321377EA-02E7-47CF-9675-D450D3DC7E54}" dt="2021-05-10T14:15:32.263" v="314" actId="113"/>
          <ac:spMkLst>
            <pc:docMk/>
            <pc:sldMk cId="1578869980" sldId="377"/>
            <ac:spMk id="6" creationId="{4BB9EA61-BFC8-4C2F-B19F-20D7F275980D}"/>
          </ac:spMkLst>
        </pc:spChg>
      </pc:sldChg>
      <pc:sldChg chg="modSp mod ord">
        <pc:chgData name="Martin Schedlbauer" userId="99666baf021553f1" providerId="LiveId" clId="{321377EA-02E7-47CF-9675-D450D3DC7E54}" dt="2021-05-10T14:18:38.282" v="413" actId="1076"/>
        <pc:sldMkLst>
          <pc:docMk/>
          <pc:sldMk cId="452836757" sldId="379"/>
        </pc:sldMkLst>
        <pc:spChg chg="mod">
          <ac:chgData name="Martin Schedlbauer" userId="99666baf021553f1" providerId="LiveId" clId="{321377EA-02E7-47CF-9675-D450D3DC7E54}" dt="2021-05-10T14:18:30.148" v="412" actId="1076"/>
          <ac:spMkLst>
            <pc:docMk/>
            <pc:sldMk cId="452836757" sldId="379"/>
            <ac:spMk id="7" creationId="{00000000-0000-0000-0000-000000000000}"/>
          </ac:spMkLst>
        </pc:spChg>
        <pc:spChg chg="mod">
          <ac:chgData name="Martin Schedlbauer" userId="99666baf021553f1" providerId="LiveId" clId="{321377EA-02E7-47CF-9675-D450D3DC7E54}" dt="2021-05-10T14:18:38.282" v="413" actId="1076"/>
          <ac:spMkLst>
            <pc:docMk/>
            <pc:sldMk cId="452836757" sldId="379"/>
            <ac:spMk id="8" creationId="{00000000-0000-0000-0000-000000000000}"/>
          </ac:spMkLst>
        </pc:spChg>
      </pc:sldChg>
      <pc:sldChg chg="modSp mod">
        <pc:chgData name="Martin Schedlbauer" userId="99666baf021553f1" providerId="LiveId" clId="{321377EA-02E7-47CF-9675-D450D3DC7E54}" dt="2021-05-10T14:20:22.597" v="560" actId="20577"/>
        <pc:sldMkLst>
          <pc:docMk/>
          <pc:sldMk cId="851219352" sldId="380"/>
        </pc:sldMkLst>
        <pc:spChg chg="mod">
          <ac:chgData name="Martin Schedlbauer" userId="99666baf021553f1" providerId="LiveId" clId="{321377EA-02E7-47CF-9675-D450D3DC7E54}" dt="2021-05-10T14:20:22.597" v="560" actId="20577"/>
          <ac:spMkLst>
            <pc:docMk/>
            <pc:sldMk cId="851219352" sldId="380"/>
            <ac:spMk id="3" creationId="{00000000-0000-0000-0000-000000000000}"/>
          </ac:spMkLst>
        </pc:spChg>
      </pc:sldChg>
      <pc:sldChg chg="addSp modSp mod">
        <pc:chgData name="Martin Schedlbauer" userId="99666baf021553f1" providerId="LiveId" clId="{321377EA-02E7-47CF-9675-D450D3DC7E54}" dt="2021-05-10T14:21:46.146" v="599" actId="1076"/>
        <pc:sldMkLst>
          <pc:docMk/>
          <pc:sldMk cId="926922979" sldId="381"/>
        </pc:sldMkLst>
        <pc:spChg chg="mod">
          <ac:chgData name="Martin Schedlbauer" userId="99666baf021553f1" providerId="LiveId" clId="{321377EA-02E7-47CF-9675-D450D3DC7E54}" dt="2021-05-10T14:20:58.365" v="567" actId="15"/>
          <ac:spMkLst>
            <pc:docMk/>
            <pc:sldMk cId="926922979" sldId="381"/>
            <ac:spMk id="3" creationId="{00000000-0000-0000-0000-000000000000}"/>
          </ac:spMkLst>
        </pc:spChg>
        <pc:spChg chg="add mod">
          <ac:chgData name="Martin Schedlbauer" userId="99666baf021553f1" providerId="LiveId" clId="{321377EA-02E7-47CF-9675-D450D3DC7E54}" dt="2021-05-10T14:21:46.146" v="599" actId="1076"/>
          <ac:spMkLst>
            <pc:docMk/>
            <pc:sldMk cId="926922979" sldId="381"/>
            <ac:spMk id="8" creationId="{A9226809-81B2-45B1-B6A5-7AE865E6CD68}"/>
          </ac:spMkLst>
        </pc:spChg>
      </pc:sldChg>
      <pc:sldChg chg="addSp delSp modSp mod">
        <pc:chgData name="Martin Schedlbauer" userId="99666baf021553f1" providerId="LiveId" clId="{321377EA-02E7-47CF-9675-D450D3DC7E54}" dt="2021-05-10T15:33:08.334" v="689" actId="20577"/>
        <pc:sldMkLst>
          <pc:docMk/>
          <pc:sldMk cId="215191000" sldId="387"/>
        </pc:sldMkLst>
        <pc:spChg chg="mod">
          <ac:chgData name="Martin Schedlbauer" userId="99666baf021553f1" providerId="LiveId" clId="{321377EA-02E7-47CF-9675-D450D3DC7E54}" dt="2021-05-10T15:33:08.334" v="689" actId="20577"/>
          <ac:spMkLst>
            <pc:docMk/>
            <pc:sldMk cId="215191000" sldId="387"/>
            <ac:spMk id="3" creationId="{00000000-0000-0000-0000-000000000000}"/>
          </ac:spMkLst>
        </pc:spChg>
        <pc:inkChg chg="add del">
          <ac:chgData name="Martin Schedlbauer" userId="99666baf021553f1" providerId="LiveId" clId="{321377EA-02E7-47CF-9675-D450D3DC7E54}" dt="2021-05-10T15:32:13.735" v="684" actId="9405"/>
          <ac:inkMkLst>
            <pc:docMk/>
            <pc:sldMk cId="215191000" sldId="387"/>
            <ac:inkMk id="8" creationId="{B3D539A8-2319-4DAE-9764-DD30720FF133}"/>
          </ac:inkMkLst>
        </pc:inkChg>
      </pc:sldChg>
      <pc:sldChg chg="modSp mod">
        <pc:chgData name="Martin Schedlbauer" userId="99666baf021553f1" providerId="LiveId" clId="{321377EA-02E7-47CF-9675-D450D3DC7E54}" dt="2021-05-10T14:29:08.093" v="680" actId="27636"/>
        <pc:sldMkLst>
          <pc:docMk/>
          <pc:sldMk cId="1585723255" sldId="392"/>
        </pc:sldMkLst>
        <pc:spChg chg="mod">
          <ac:chgData name="Martin Schedlbauer" userId="99666baf021553f1" providerId="LiveId" clId="{321377EA-02E7-47CF-9675-D450D3DC7E54}" dt="2021-05-10T14:29:08.093" v="680" actId="27636"/>
          <ac:spMkLst>
            <pc:docMk/>
            <pc:sldMk cId="1585723255" sldId="392"/>
            <ac:spMk id="2" creationId="{00000000-0000-0000-0000-000000000000}"/>
          </ac:spMkLst>
        </pc:spChg>
      </pc:sldChg>
      <pc:sldChg chg="modSp mod">
        <pc:chgData name="Martin Schedlbauer" userId="99666baf021553f1" providerId="LiveId" clId="{321377EA-02E7-47CF-9675-D450D3DC7E54}" dt="2021-05-10T14:23:10.368" v="601" actId="33524"/>
        <pc:sldMkLst>
          <pc:docMk/>
          <pc:sldMk cId="1846569361" sldId="403"/>
        </pc:sldMkLst>
        <pc:spChg chg="mod">
          <ac:chgData name="Martin Schedlbauer" userId="99666baf021553f1" providerId="LiveId" clId="{321377EA-02E7-47CF-9675-D450D3DC7E54}" dt="2021-05-10T14:23:10.368" v="601" actId="33524"/>
          <ac:spMkLst>
            <pc:docMk/>
            <pc:sldMk cId="1846569361" sldId="403"/>
            <ac:spMk id="3" creationId="{BC5A5B15-627C-244A-85F4-DC062F080967}"/>
          </ac:spMkLst>
        </pc:spChg>
      </pc:sldChg>
      <pc:sldChg chg="addSp delSp modSp new mod modClrScheme chgLayout">
        <pc:chgData name="Martin Schedlbauer" userId="99666baf021553f1" providerId="LiveId" clId="{321377EA-02E7-47CF-9675-D450D3DC7E54}" dt="2021-05-10T14:12:17.677" v="194" actId="207"/>
        <pc:sldMkLst>
          <pc:docMk/>
          <pc:sldMk cId="1902608832" sldId="404"/>
        </pc:sldMkLst>
        <pc:spChg chg="mod">
          <ac:chgData name="Martin Schedlbauer" userId="99666baf021553f1" providerId="LiveId" clId="{321377EA-02E7-47CF-9675-D450D3DC7E54}" dt="2021-05-10T14:10:54.996" v="189" actId="26606"/>
          <ac:spMkLst>
            <pc:docMk/>
            <pc:sldMk cId="1902608832" sldId="404"/>
            <ac:spMk id="2" creationId="{D169B4D5-4014-4403-8C39-8D48B610F1F6}"/>
          </ac:spMkLst>
        </pc:spChg>
        <pc:spChg chg="del mod">
          <ac:chgData name="Martin Schedlbauer" userId="99666baf021553f1" providerId="LiveId" clId="{321377EA-02E7-47CF-9675-D450D3DC7E54}" dt="2021-05-10T14:10:54.996" v="189" actId="26606"/>
          <ac:spMkLst>
            <pc:docMk/>
            <pc:sldMk cId="1902608832" sldId="404"/>
            <ac:spMk id="3" creationId="{6A8B0EF1-C473-4804-9E21-59541ACE63E5}"/>
          </ac:spMkLst>
        </pc:spChg>
        <pc:spChg chg="mod">
          <ac:chgData name="Martin Schedlbauer" userId="99666baf021553f1" providerId="LiveId" clId="{321377EA-02E7-47CF-9675-D450D3DC7E54}" dt="2021-05-10T14:10:54.996" v="189" actId="26606"/>
          <ac:spMkLst>
            <pc:docMk/>
            <pc:sldMk cId="1902608832" sldId="404"/>
            <ac:spMk id="4" creationId="{43E01B9E-58F1-474C-89DD-F2C79BED6D6E}"/>
          </ac:spMkLst>
        </pc:spChg>
        <pc:spChg chg="mod">
          <ac:chgData name="Martin Schedlbauer" userId="99666baf021553f1" providerId="LiveId" clId="{321377EA-02E7-47CF-9675-D450D3DC7E54}" dt="2021-05-10T14:10:54.996" v="189" actId="26606"/>
          <ac:spMkLst>
            <pc:docMk/>
            <pc:sldMk cId="1902608832" sldId="404"/>
            <ac:spMk id="5" creationId="{35AECCB0-AFD5-40A1-8C9C-8B025AEA29A6}"/>
          </ac:spMkLst>
        </pc:spChg>
        <pc:spChg chg="mod">
          <ac:chgData name="Martin Schedlbauer" userId="99666baf021553f1" providerId="LiveId" clId="{321377EA-02E7-47CF-9675-D450D3DC7E54}" dt="2021-05-10T14:10:54.996" v="189" actId="26606"/>
          <ac:spMkLst>
            <pc:docMk/>
            <pc:sldMk cId="1902608832" sldId="404"/>
            <ac:spMk id="6" creationId="{C3E9EB50-829E-4776-923C-618BD5294C78}"/>
          </ac:spMkLst>
        </pc:spChg>
        <pc:spChg chg="add del mod">
          <ac:chgData name="Martin Schedlbauer" userId="99666baf021553f1" providerId="LiveId" clId="{321377EA-02E7-47CF-9675-D450D3DC7E54}" dt="2021-05-10T14:11:57.692" v="190" actId="931"/>
          <ac:spMkLst>
            <pc:docMk/>
            <pc:sldMk cId="1902608832" sldId="404"/>
            <ac:spMk id="12" creationId="{BBEC8440-9F9C-419D-941F-05BC4A43EE2F}"/>
          </ac:spMkLst>
        </pc:spChg>
        <pc:graphicFrameChg chg="add mod">
          <ac:chgData name="Martin Schedlbauer" userId="99666baf021553f1" providerId="LiveId" clId="{321377EA-02E7-47CF-9675-D450D3DC7E54}" dt="2021-05-10T14:10:54.996" v="189" actId="26606"/>
          <ac:graphicFrameMkLst>
            <pc:docMk/>
            <pc:sldMk cId="1902608832" sldId="404"/>
            <ac:graphicFrameMk id="8" creationId="{6E34BE40-E9A9-4178-9C1F-A9BAD3CC7564}"/>
          </ac:graphicFrameMkLst>
        </pc:graphicFrameChg>
        <pc:picChg chg="add mod">
          <ac:chgData name="Martin Schedlbauer" userId="99666baf021553f1" providerId="LiveId" clId="{321377EA-02E7-47CF-9675-D450D3DC7E54}" dt="2021-05-10T14:12:17.677" v="194" actId="207"/>
          <ac:picMkLst>
            <pc:docMk/>
            <pc:sldMk cId="1902608832" sldId="404"/>
            <ac:picMk id="9" creationId="{72BB2D51-4D5D-43A2-AC7C-08B9AD70217A}"/>
          </ac:picMkLst>
        </pc:picChg>
      </pc:sldChg>
      <pc:sldChg chg="addSp new">
        <pc:chgData name="Martin Schedlbauer" userId="99666baf021553f1" providerId="LiveId" clId="{321377EA-02E7-47CF-9675-D450D3DC7E54}" dt="2021-05-10T14:26:01.247" v="603"/>
        <pc:sldMkLst>
          <pc:docMk/>
          <pc:sldMk cId="1401367372" sldId="405"/>
        </pc:sldMkLst>
        <pc:picChg chg="add">
          <ac:chgData name="Martin Schedlbauer" userId="99666baf021553f1" providerId="LiveId" clId="{321377EA-02E7-47CF-9675-D450D3DC7E54}" dt="2021-05-10T14:26:01.247" v="603"/>
          <ac:picMkLst>
            <pc:docMk/>
            <pc:sldMk cId="1401367372" sldId="405"/>
            <ac:picMk id="1026" creationId="{B3D61201-CC84-46E9-A5E4-B49027149E8D}"/>
          </ac:picMkLst>
        </pc:picChg>
      </pc:sldChg>
      <pc:sldChg chg="modSp new mod">
        <pc:chgData name="Martin Schedlbauer" userId="99666baf021553f1" providerId="LiveId" clId="{321377EA-02E7-47CF-9675-D450D3DC7E54}" dt="2021-05-10T14:26:45.175" v="656" actId="20577"/>
        <pc:sldMkLst>
          <pc:docMk/>
          <pc:sldMk cId="983793722" sldId="406"/>
        </pc:sldMkLst>
        <pc:spChg chg="mod">
          <ac:chgData name="Martin Schedlbauer" userId="99666baf021553f1" providerId="LiveId" clId="{321377EA-02E7-47CF-9675-D450D3DC7E54}" dt="2021-05-10T14:26:45.175" v="656" actId="20577"/>
          <ac:spMkLst>
            <pc:docMk/>
            <pc:sldMk cId="983793722" sldId="406"/>
            <ac:spMk id="2" creationId="{56BF3C8B-91AD-4D33-872E-30324E15DC78}"/>
          </ac:spMkLst>
        </pc:spChg>
        <pc:spChg chg="mod">
          <ac:chgData name="Martin Schedlbauer" userId="99666baf021553f1" providerId="LiveId" clId="{321377EA-02E7-47CF-9675-D450D3DC7E54}" dt="2021-05-10T14:26:32.671" v="618" actId="20577"/>
          <ac:spMkLst>
            <pc:docMk/>
            <pc:sldMk cId="983793722" sldId="406"/>
            <ac:spMk id="3" creationId="{73C0244D-F58C-433E-9004-2F852DBA3655}"/>
          </ac:spMkLst>
        </pc:spChg>
      </pc:sldChg>
      <pc:sldChg chg="addSp modSp new">
        <pc:chgData name="Martin Schedlbauer" userId="99666baf021553f1" providerId="LiveId" clId="{321377EA-02E7-47CF-9675-D450D3DC7E54}" dt="2021-05-10T14:27:15.681" v="660" actId="1076"/>
        <pc:sldMkLst>
          <pc:docMk/>
          <pc:sldMk cId="947045757" sldId="407"/>
        </pc:sldMkLst>
        <pc:picChg chg="add mod">
          <ac:chgData name="Martin Schedlbauer" userId="99666baf021553f1" providerId="LiveId" clId="{321377EA-02E7-47CF-9675-D450D3DC7E54}" dt="2021-05-10T14:27:15.681" v="660" actId="1076"/>
          <ac:picMkLst>
            <pc:docMk/>
            <pc:sldMk cId="947045757" sldId="407"/>
            <ac:picMk id="2050" creationId="{F6216EA8-B71A-457D-A497-DA3809A67058}"/>
          </ac:picMkLst>
        </pc:picChg>
      </pc:sldChg>
      <pc:sldChg chg="addSp delSp modSp new del">
        <pc:chgData name="Martin Schedlbauer" userId="99666baf021553f1" providerId="LiveId" clId="{321377EA-02E7-47CF-9675-D450D3DC7E54}" dt="2021-05-10T14:28:48.247" v="669" actId="47"/>
        <pc:sldMkLst>
          <pc:docMk/>
          <pc:sldMk cId="1868347841" sldId="408"/>
        </pc:sldMkLst>
        <pc:picChg chg="add del mod">
          <ac:chgData name="Martin Schedlbauer" userId="99666baf021553f1" providerId="LiveId" clId="{321377EA-02E7-47CF-9675-D450D3DC7E54}" dt="2021-05-10T14:27:56.985" v="668" actId="478"/>
          <ac:picMkLst>
            <pc:docMk/>
            <pc:sldMk cId="1868347841" sldId="408"/>
            <ac:picMk id="3074" creationId="{C82D55A1-26F6-45D0-BD79-133BB3EFF5C8}"/>
          </ac:picMkLst>
        </pc:picChg>
      </pc:sldChg>
    </pc:docChg>
  </pc:docChgLst>
  <pc:docChgLst>
    <pc:chgData name="Martin Schedlbauer" userId="99666baf021553f1" providerId="Windows Live" clId="Web-{04D37C97-3C02-4B60-98E5-BF551023413F}"/>
    <pc:docChg chg="modSld sldOrd">
      <pc:chgData name="Martin Schedlbauer" userId="99666baf021553f1" providerId="Windows Live" clId="Web-{04D37C97-3C02-4B60-98E5-BF551023413F}" dt="2023-01-09T15:18:20.033" v="3"/>
      <pc:docMkLst>
        <pc:docMk/>
      </pc:docMkLst>
      <pc:sldChg chg="addSp delSp modSp">
        <pc:chgData name="Martin Schedlbauer" userId="99666baf021553f1" providerId="Windows Live" clId="Web-{04D37C97-3C02-4B60-98E5-BF551023413F}" dt="2023-01-09T15:17:45.017" v="2" actId="1076"/>
        <pc:sldMkLst>
          <pc:docMk/>
          <pc:sldMk cId="0" sldId="256"/>
        </pc:sldMkLst>
        <pc:picChg chg="add mod">
          <ac:chgData name="Martin Schedlbauer" userId="99666baf021553f1" providerId="Windows Live" clId="Web-{04D37C97-3C02-4B60-98E5-BF551023413F}" dt="2023-01-09T15:17:45.017" v="2" actId="1076"/>
          <ac:picMkLst>
            <pc:docMk/>
            <pc:sldMk cId="0" sldId="256"/>
            <ac:picMk id="4" creationId="{F3B0AD1B-6B1B-00A5-1381-F217C1931E82}"/>
          </ac:picMkLst>
        </pc:picChg>
        <pc:picChg chg="del">
          <ac:chgData name="Martin Schedlbauer" userId="99666baf021553f1" providerId="Windows Live" clId="Web-{04D37C97-3C02-4B60-98E5-BF551023413F}" dt="2023-01-09T15:17:29.782" v="0"/>
          <ac:picMkLst>
            <pc:docMk/>
            <pc:sldMk cId="0" sldId="256"/>
            <ac:picMk id="6" creationId="{B5F7F5D4-DFB7-FE48-AE46-EF4044D75B6D}"/>
          </ac:picMkLst>
        </pc:picChg>
      </pc:sldChg>
      <pc:sldChg chg="ord">
        <pc:chgData name="Martin Schedlbauer" userId="99666baf021553f1" providerId="Windows Live" clId="Web-{04D37C97-3C02-4B60-98E5-BF551023413F}" dt="2023-01-09T15:18:20.033" v="3"/>
        <pc:sldMkLst>
          <pc:docMk/>
          <pc:sldMk cId="262156771" sldId="401"/>
        </pc:sldMkLst>
      </pc:sldChg>
    </pc:docChg>
  </pc:docChgLst>
  <pc:docChgLst>
    <pc:chgData name="Martin Schedlbauer" userId="99666baf021553f1" providerId="LiveId" clId="{631989A9-C2F4-2C4E-A207-E16AAB31CD03}"/>
    <pc:docChg chg="delSld modSld">
      <pc:chgData name="Martin Schedlbauer" userId="99666baf021553f1" providerId="LiveId" clId="{631989A9-C2F4-2C4E-A207-E16AAB31CD03}" dt="2021-09-08T22:29:39.426" v="15" actId="2696"/>
      <pc:docMkLst>
        <pc:docMk/>
      </pc:docMkLst>
      <pc:sldChg chg="modSp mod">
        <pc:chgData name="Martin Schedlbauer" userId="99666baf021553f1" providerId="LiveId" clId="{631989A9-C2F4-2C4E-A207-E16AAB31CD03}" dt="2021-09-08T22:29:18.982" v="13" actId="20577"/>
        <pc:sldMkLst>
          <pc:docMk/>
          <pc:sldMk cId="0" sldId="256"/>
        </pc:sldMkLst>
        <pc:spChg chg="mod">
          <ac:chgData name="Martin Schedlbauer" userId="99666baf021553f1" providerId="LiveId" clId="{631989A9-C2F4-2C4E-A207-E16AAB31CD03}" dt="2021-09-08T22:29:18.982" v="13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3133520044" sldId="367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3853112507" sldId="370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3473089476" sldId="371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3261436726" sldId="372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3257099159" sldId="373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3512418819" sldId="374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4187348357" sldId="375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667304435" sldId="376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578869980" sldId="377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550471402" sldId="378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452836757" sldId="379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851219352" sldId="380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926922979" sldId="381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953933325" sldId="382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204891843" sldId="383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2014381030" sldId="384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785460886" sldId="385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382738454" sldId="386"/>
        </pc:sldMkLst>
      </pc:sldChg>
      <pc:sldChg chg="del">
        <pc:chgData name="Martin Schedlbauer" userId="99666baf021553f1" providerId="LiveId" clId="{631989A9-C2F4-2C4E-A207-E16AAB31CD03}" dt="2021-09-08T22:29:39.426" v="15" actId="2696"/>
        <pc:sldMkLst>
          <pc:docMk/>
          <pc:sldMk cId="215191000" sldId="387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4207840955" sldId="402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846569361" sldId="403"/>
        </pc:sldMkLst>
      </pc:sldChg>
      <pc:sldChg chg="del">
        <pc:chgData name="Martin Schedlbauer" userId="99666baf021553f1" providerId="LiveId" clId="{631989A9-C2F4-2C4E-A207-E16AAB31CD03}" dt="2021-09-08T22:29:34.056" v="14" actId="2696"/>
        <pc:sldMkLst>
          <pc:docMk/>
          <pc:sldMk cId="1902608832" sldId="404"/>
        </pc:sldMkLst>
      </pc:sldChg>
    </pc:docChg>
  </pc:docChgLst>
  <pc:docChgLst>
    <pc:chgData name="Martin Schedlbauer" userId="99666baf021553f1" providerId="LiveId" clId="{4520654D-CC95-224A-AB30-C6B773330BFD}"/>
    <pc:docChg chg="custSel addSld modSld modMainMaster">
      <pc:chgData name="Martin Schedlbauer" userId="99666baf021553f1" providerId="LiveId" clId="{4520654D-CC95-224A-AB30-C6B773330BFD}" dt="2019-09-01T17:41:13.069" v="685" actId="14100"/>
      <pc:docMkLst>
        <pc:docMk/>
      </pc:docMkLst>
      <pc:sldChg chg="addSp delSp modSp">
        <pc:chgData name="Martin Schedlbauer" userId="99666baf021553f1" providerId="LiveId" clId="{4520654D-CC95-224A-AB30-C6B773330BFD}" dt="2019-09-01T17:40:36.334" v="678" actId="14100"/>
        <pc:sldMkLst>
          <pc:docMk/>
          <pc:sldMk cId="0" sldId="256"/>
        </pc:sldMkLst>
        <pc:picChg chg="del">
          <ac:chgData name="Martin Schedlbauer" userId="99666baf021553f1" providerId="LiveId" clId="{4520654D-CC95-224A-AB30-C6B773330BFD}" dt="2019-09-01T17:40:11.289" v="675" actId="478"/>
          <ac:picMkLst>
            <pc:docMk/>
            <pc:sldMk cId="0" sldId="256"/>
            <ac:picMk id="4" creationId="{00000000-0000-0000-0000-000000000000}"/>
          </ac:picMkLst>
        </pc:picChg>
        <pc:picChg chg="add mod">
          <ac:chgData name="Martin Schedlbauer" userId="99666baf021553f1" providerId="LiveId" clId="{4520654D-CC95-224A-AB30-C6B773330BFD}" dt="2019-09-01T17:40:36.334" v="678" actId="14100"/>
          <ac:picMkLst>
            <pc:docMk/>
            <pc:sldMk cId="0" sldId="256"/>
            <ac:picMk id="6" creationId="{B5F7F5D4-DFB7-FE48-AE46-EF4044D75B6D}"/>
          </ac:picMkLst>
        </pc:picChg>
      </pc:sldChg>
      <pc:sldChg chg="modSp">
        <pc:chgData name="Martin Schedlbauer" userId="99666baf021553f1" providerId="LiveId" clId="{4520654D-CC95-224A-AB30-C6B773330BFD}" dt="2019-09-01T17:30:21.198" v="4" actId="20577"/>
        <pc:sldMkLst>
          <pc:docMk/>
          <pc:sldMk cId="2014381030" sldId="384"/>
        </pc:sldMkLst>
        <pc:spChg chg="mod">
          <ac:chgData name="Martin Schedlbauer" userId="99666baf021553f1" providerId="LiveId" clId="{4520654D-CC95-224A-AB30-C6B773330BFD}" dt="2019-09-01T17:30:21.198" v="4" actId="20577"/>
          <ac:spMkLst>
            <pc:docMk/>
            <pc:sldMk cId="2014381030" sldId="384"/>
            <ac:spMk id="3" creationId="{00000000-0000-0000-0000-000000000000}"/>
          </ac:spMkLst>
        </pc:spChg>
      </pc:sldChg>
      <pc:sldChg chg="modSp">
        <pc:chgData name="Martin Schedlbauer" userId="99666baf021553f1" providerId="LiveId" clId="{4520654D-CC95-224A-AB30-C6B773330BFD}" dt="2019-09-01T17:37:51.289" v="661" actId="20577"/>
        <pc:sldMkLst>
          <pc:docMk/>
          <pc:sldMk cId="1785460886" sldId="385"/>
        </pc:sldMkLst>
        <pc:graphicFrameChg chg="mod">
          <ac:chgData name="Martin Schedlbauer" userId="99666baf021553f1" providerId="LiveId" clId="{4520654D-CC95-224A-AB30-C6B773330BFD}" dt="2019-09-01T17:37:51.289" v="661" actId="20577"/>
          <ac:graphicFrameMkLst>
            <pc:docMk/>
            <pc:sldMk cId="1785460886" sldId="385"/>
            <ac:graphicFrameMk id="7" creationId="{00000000-0000-0000-0000-000000000000}"/>
          </ac:graphicFrameMkLst>
        </pc:graphicFrameChg>
      </pc:sldChg>
      <pc:sldChg chg="modSp">
        <pc:chgData name="Martin Schedlbauer" userId="99666baf021553f1" providerId="LiveId" clId="{4520654D-CC95-224A-AB30-C6B773330BFD}" dt="2019-09-01T17:39:27.582" v="674" actId="20577"/>
        <pc:sldMkLst>
          <pc:docMk/>
          <pc:sldMk cId="978687515" sldId="393"/>
        </pc:sldMkLst>
        <pc:spChg chg="mod">
          <ac:chgData name="Martin Schedlbauer" userId="99666baf021553f1" providerId="LiveId" clId="{4520654D-CC95-224A-AB30-C6B773330BFD}" dt="2019-09-01T17:39:27.582" v="674" actId="20577"/>
          <ac:spMkLst>
            <pc:docMk/>
            <pc:sldMk cId="978687515" sldId="393"/>
            <ac:spMk id="3" creationId="{00000000-0000-0000-0000-000000000000}"/>
          </ac:spMkLst>
        </pc:spChg>
      </pc:sldChg>
      <pc:sldChg chg="modSp">
        <pc:chgData name="Martin Schedlbauer" userId="99666baf021553f1" providerId="LiveId" clId="{4520654D-CC95-224A-AB30-C6B773330BFD}" dt="2019-09-01T17:37:20.796" v="650" actId="20577"/>
        <pc:sldMkLst>
          <pc:docMk/>
          <pc:sldMk cId="262156771" sldId="401"/>
        </pc:sldMkLst>
        <pc:spChg chg="mod">
          <ac:chgData name="Martin Schedlbauer" userId="99666baf021553f1" providerId="LiveId" clId="{4520654D-CC95-224A-AB30-C6B773330BFD}" dt="2019-09-01T17:36:30.968" v="634" actId="20577"/>
          <ac:spMkLst>
            <pc:docMk/>
            <pc:sldMk cId="262156771" sldId="401"/>
            <ac:spMk id="2" creationId="{AF1CF685-CA16-4416-8A79-07CEA88DF898}"/>
          </ac:spMkLst>
        </pc:spChg>
        <pc:spChg chg="mod">
          <ac:chgData name="Martin Schedlbauer" userId="99666baf021553f1" providerId="LiveId" clId="{4520654D-CC95-224A-AB30-C6B773330BFD}" dt="2019-09-01T17:37:20.796" v="650" actId="20577"/>
          <ac:spMkLst>
            <pc:docMk/>
            <pc:sldMk cId="262156771" sldId="401"/>
            <ac:spMk id="3" creationId="{AECCC78B-5342-46CB-8F7C-36B406CA62F5}"/>
          </ac:spMkLst>
        </pc:spChg>
        <pc:spChg chg="mod">
          <ac:chgData name="Martin Schedlbauer" userId="99666baf021553f1" providerId="LiveId" clId="{4520654D-CC95-224A-AB30-C6B773330BFD}" dt="2019-09-01T17:36:49.894" v="635" actId="114"/>
          <ac:spMkLst>
            <pc:docMk/>
            <pc:sldMk cId="262156771" sldId="401"/>
            <ac:spMk id="8" creationId="{2BF52AF7-0C66-44EB-9FD9-032196BD94B0}"/>
          </ac:spMkLst>
        </pc:spChg>
      </pc:sldChg>
      <pc:sldChg chg="modSp add">
        <pc:chgData name="Martin Schedlbauer" userId="99666baf021553f1" providerId="LiveId" clId="{4520654D-CC95-224A-AB30-C6B773330BFD}" dt="2019-09-01T17:34:20.942" v="310" actId="20577"/>
        <pc:sldMkLst>
          <pc:docMk/>
          <pc:sldMk cId="4207840955" sldId="402"/>
        </pc:sldMkLst>
        <pc:spChg chg="mod">
          <ac:chgData name="Martin Schedlbauer" userId="99666baf021553f1" providerId="LiveId" clId="{4520654D-CC95-224A-AB30-C6B773330BFD}" dt="2019-09-01T17:32:48.653" v="32" actId="20577"/>
          <ac:spMkLst>
            <pc:docMk/>
            <pc:sldMk cId="4207840955" sldId="402"/>
            <ac:spMk id="2" creationId="{40A83812-CA4B-114D-9284-DA8D6041B3E4}"/>
          </ac:spMkLst>
        </pc:spChg>
        <pc:spChg chg="mod">
          <ac:chgData name="Martin Schedlbauer" userId="99666baf021553f1" providerId="LiveId" clId="{4520654D-CC95-224A-AB30-C6B773330BFD}" dt="2019-09-01T17:34:20.942" v="310" actId="20577"/>
          <ac:spMkLst>
            <pc:docMk/>
            <pc:sldMk cId="4207840955" sldId="402"/>
            <ac:spMk id="3" creationId="{6CD009EC-56B5-534D-8DF0-34F1EB3DE802}"/>
          </ac:spMkLst>
        </pc:spChg>
      </pc:sldChg>
      <pc:sldChg chg="modSp add">
        <pc:chgData name="Martin Schedlbauer" userId="99666baf021553f1" providerId="LiveId" clId="{4520654D-CC95-224A-AB30-C6B773330BFD}" dt="2019-09-01T17:35:50.742" v="602" actId="20577"/>
        <pc:sldMkLst>
          <pc:docMk/>
          <pc:sldMk cId="1846569361" sldId="403"/>
        </pc:sldMkLst>
        <pc:spChg chg="mod">
          <ac:chgData name="Martin Schedlbauer" userId="99666baf021553f1" providerId="LiveId" clId="{4520654D-CC95-224A-AB30-C6B773330BFD}" dt="2019-09-01T17:34:36.601" v="334" actId="20577"/>
          <ac:spMkLst>
            <pc:docMk/>
            <pc:sldMk cId="1846569361" sldId="403"/>
            <ac:spMk id="2" creationId="{DE971052-5B6E-C347-92FA-22CB9F62A69D}"/>
          </ac:spMkLst>
        </pc:spChg>
        <pc:spChg chg="mod">
          <ac:chgData name="Martin Schedlbauer" userId="99666baf021553f1" providerId="LiveId" clId="{4520654D-CC95-224A-AB30-C6B773330BFD}" dt="2019-09-01T17:35:50.742" v="602" actId="20577"/>
          <ac:spMkLst>
            <pc:docMk/>
            <pc:sldMk cId="1846569361" sldId="403"/>
            <ac:spMk id="3" creationId="{BC5A5B15-627C-244A-85F4-DC062F080967}"/>
          </ac:spMkLst>
        </pc:spChg>
      </pc:sldChg>
      <pc:sldMasterChg chg="addSp delSp modSp">
        <pc:chgData name="Martin Schedlbauer" userId="99666baf021553f1" providerId="LiveId" clId="{4520654D-CC95-224A-AB30-C6B773330BFD}" dt="2019-09-01T17:41:13.069" v="685" actId="14100"/>
        <pc:sldMasterMkLst>
          <pc:docMk/>
          <pc:sldMasterMk cId="0" sldId="2147483648"/>
        </pc:sldMasterMkLst>
        <pc:spChg chg="add del">
          <ac:chgData name="Martin Schedlbauer" userId="99666baf021553f1" providerId="LiveId" clId="{4520654D-CC95-224A-AB30-C6B773330BFD}" dt="2019-09-01T17:40:50.806" v="681"/>
          <ac:spMkLst>
            <pc:docMk/>
            <pc:sldMasterMk cId="0" sldId="2147483648"/>
            <ac:spMk id="8" creationId="{CD2EC9BA-2B86-984D-A4D0-22CAED1439A5}"/>
          </ac:spMkLst>
        </pc:spChg>
        <pc:picChg chg="del">
          <ac:chgData name="Martin Schedlbauer" userId="99666baf021553f1" providerId="LiveId" clId="{4520654D-CC95-224A-AB30-C6B773330BFD}" dt="2019-09-01T17:40:47.091" v="679" actId="478"/>
          <ac:picMkLst>
            <pc:docMk/>
            <pc:sldMasterMk cId="0" sldId="2147483648"/>
            <ac:picMk id="7" creationId="{00000000-0000-0000-0000-000000000000}"/>
          </ac:picMkLst>
        </pc:picChg>
        <pc:picChg chg="add mod">
          <ac:chgData name="Martin Schedlbauer" userId="99666baf021553f1" providerId="LiveId" clId="{4520654D-CC95-224A-AB30-C6B773330BFD}" dt="2019-09-01T17:41:13.069" v="685" actId="14100"/>
          <ac:picMkLst>
            <pc:docMk/>
            <pc:sldMasterMk cId="0" sldId="2147483648"/>
            <ac:picMk id="10" creationId="{66AA95C7-C3D0-4A42-9747-F73212FC18DE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IS2000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ED8D5-6385-4550-B26D-67CCCCBF7C19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IS4300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B18F0-954F-474E-800A-853E660819C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IS4300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7BEF0-F076-4906-A921-C330E6E308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4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AA95C7-C3D0-4A42-9747-F73212FC18D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545945"/>
            <a:ext cx="1066800" cy="289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-management-tools.net/knowledge-creation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24200"/>
            <a:ext cx="8382000" cy="78422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SECI Model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6400800" cy="25146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  <a:p>
            <a:pPr algn="l"/>
            <a:endParaRPr lang="en-US" sz="18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m.schedlbauer@neu.edu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3B0AD1B-6B1B-00A5-1381-F217C1931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04" y="1101181"/>
            <a:ext cx="2743200" cy="825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875EBA-73AB-408C-AC54-1ED853F7A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E0B37-4984-43FA-9F9B-F2932D2E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E6843-7FF3-4085-9D00-7669C13B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SECI | Astah in 5min">
            <a:extLst>
              <a:ext uri="{FF2B5EF4-FFF2-40B4-BE49-F238E27FC236}">
                <a16:creationId xmlns:a16="http://schemas.microsoft.com/office/drawing/2014/main" id="{F6216EA8-B71A-457D-A497-DA3809A6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2400"/>
            <a:ext cx="8432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04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600200"/>
            <a:ext cx="53340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What is the effect of culture on knowledge conversion and sharing?</a:t>
            </a:r>
          </a:p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What exactly is culture?</a:t>
            </a:r>
          </a:p>
          <a:p>
            <a:pPr lvl="1"/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national?</a:t>
            </a:r>
          </a:p>
          <a:p>
            <a:pPr lvl="1"/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organizational?</a:t>
            </a:r>
          </a:p>
          <a:p>
            <a:r>
              <a:rPr lang="en-US" dirty="0">
                <a:latin typeface="Chalkboard" charset="0"/>
                <a:ea typeface="Chalkboard" charset="0"/>
                <a:cs typeface="Chalkboard" charset="0"/>
              </a:rPr>
              <a:t>Have you experienced different organizational cultures?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74" y="20574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14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FAE36-139A-4334-A796-6B8D5C86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and Knowledge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8AEB-4458-4608-AB84-B72F5B4C0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IT can be used to create and share knowledge.</a:t>
            </a:r>
          </a:p>
          <a:p>
            <a:r>
              <a:rPr lang="en-US" dirty="0"/>
              <a:t>IT must support, and not interfere with, informal collaboration:</a:t>
            </a:r>
          </a:p>
          <a:p>
            <a:pPr lvl="1"/>
            <a:r>
              <a:rPr lang="en-US" dirty="0"/>
              <a:t>groupware systems can be used to enhance communication between communities or teams, particularly if they support multi-modal communication (</a:t>
            </a:r>
            <a:r>
              <a:rPr lang="en-US" i="1" dirty="0"/>
              <a:t>e.g.</a:t>
            </a:r>
            <a:r>
              <a:rPr lang="en-US" dirty="0"/>
              <a:t>, video, audio, text)</a:t>
            </a:r>
          </a:p>
          <a:p>
            <a:r>
              <a:rPr lang="en-US" dirty="0"/>
              <a:t>IT aids information management by providing access to data and information allowing in-depth analysis.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2F879-CEED-427E-968D-33137538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43A9-1804-457A-A965-3F98AACA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9C9DE-0E39-4CF4-B3C3-51198A6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Image result for groupware collaboration">
            <a:extLst>
              <a:ext uri="{FF2B5EF4-FFF2-40B4-BE49-F238E27FC236}">
                <a16:creationId xmlns:a16="http://schemas.microsoft.com/office/drawing/2014/main" id="{98D68E58-9501-46F1-979A-01E9B9FBE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42691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8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269C-4EC2-4FA9-B9CE-5E98BF5A9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Managing Explicit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FE635-3488-4D2A-B317-897C953B0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a managerial perspective, the greatest challenge with explicit knowledge is similar to information:</a:t>
            </a:r>
          </a:p>
          <a:p>
            <a:pPr lvl="1"/>
            <a:r>
              <a:rPr lang="en-US" dirty="0"/>
              <a:t>ensuring that people have access to what they need</a:t>
            </a:r>
          </a:p>
          <a:p>
            <a:pPr lvl="1"/>
            <a:r>
              <a:rPr lang="en-US" dirty="0"/>
              <a:t>properly storing important knowledge in knowledge bases</a:t>
            </a:r>
          </a:p>
          <a:p>
            <a:pPr lvl="1"/>
            <a:r>
              <a:rPr lang="en-US" dirty="0"/>
              <a:t>processes for reviewing, updating, and discarding (stale) knowledge</a:t>
            </a:r>
          </a:p>
          <a:p>
            <a:pPr lvl="1"/>
            <a:r>
              <a:rPr lang="en-US" dirty="0"/>
              <a:t>securing (proprietary) knowledge from unauthorized access, sharing, and use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C198F-7B82-4B71-9486-E7D675AF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F2938-C13E-42FA-A4D4-643B7FD5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0C7AC-1348-4B25-AC12-74340A24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&amp; Knowledge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Once knowledge is created or acquired, it must be captured and codified:</a:t>
            </a:r>
          </a:p>
          <a:p>
            <a:pPr lvl="1"/>
            <a:r>
              <a:rPr lang="en-US" dirty="0"/>
              <a:t>Interviews</a:t>
            </a:r>
          </a:p>
          <a:p>
            <a:pPr lvl="1"/>
            <a:r>
              <a:rPr lang="en-US" dirty="0"/>
              <a:t>Brainstorming</a:t>
            </a:r>
          </a:p>
          <a:p>
            <a:pPr lvl="1"/>
            <a:r>
              <a:rPr lang="en-US" dirty="0"/>
              <a:t>Observations (empirical)</a:t>
            </a:r>
          </a:p>
          <a:p>
            <a:pPr lvl="1"/>
            <a:r>
              <a:rPr lang="en-US" dirty="0"/>
              <a:t>Focus groups</a:t>
            </a:r>
          </a:p>
          <a:p>
            <a:pPr lvl="1"/>
            <a:r>
              <a:rPr lang="en-US" dirty="0"/>
              <a:t>Workshops</a:t>
            </a:r>
          </a:p>
          <a:p>
            <a:pPr lvl="1"/>
            <a:r>
              <a:rPr lang="en-US" dirty="0"/>
              <a:t>Experiments</a:t>
            </a:r>
          </a:p>
          <a:p>
            <a:pPr lvl="1"/>
            <a:r>
              <a:rPr lang="en-US" dirty="0"/>
              <a:t>Surveys</a:t>
            </a:r>
          </a:p>
          <a:p>
            <a:pPr lvl="1"/>
            <a:r>
              <a:rPr lang="en-US" dirty="0"/>
              <a:t>Document analysis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Science as a Discipline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700" y="97575"/>
            <a:ext cx="838200" cy="4720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541440"/>
            <a:ext cx="2924665" cy="29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23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Codifying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tools can help in codifying knowledge:</a:t>
            </a:r>
          </a:p>
          <a:p>
            <a:pPr lvl="1"/>
            <a:r>
              <a:rPr lang="en-US" dirty="0"/>
              <a:t>Decision trees</a:t>
            </a:r>
          </a:p>
          <a:p>
            <a:pPr lvl="1"/>
            <a:r>
              <a:rPr lang="en-US" dirty="0"/>
              <a:t>Decision tables</a:t>
            </a:r>
          </a:p>
          <a:p>
            <a:pPr lvl="1"/>
            <a:r>
              <a:rPr lang="en-US" dirty="0"/>
              <a:t>Ontologies</a:t>
            </a:r>
          </a:p>
          <a:p>
            <a:pPr lvl="1"/>
            <a:r>
              <a:rPr lang="en-US" dirty="0"/>
              <a:t>Information models</a:t>
            </a:r>
          </a:p>
          <a:p>
            <a:pPr lvl="1"/>
            <a:r>
              <a:rPr lang="en-US" dirty="0"/>
              <a:t>Cognitive maps/mind maps</a:t>
            </a:r>
          </a:p>
          <a:p>
            <a:pPr lvl="1"/>
            <a:r>
              <a:rPr lang="en-US" dirty="0"/>
              <a:t>Process maps &amp; models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Science as a Discipline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8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F685-CA16-4416-8A79-07CEA88D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Data, Information,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CC78B-5342-46CB-8F7C-36B406CA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53" y="1459287"/>
            <a:ext cx="3581400" cy="4800600"/>
          </a:xfrm>
        </p:spPr>
        <p:txBody>
          <a:bodyPr>
            <a:noAutofit/>
          </a:bodyPr>
          <a:lstStyle/>
          <a:p>
            <a:r>
              <a:rPr lang="en-US" sz="1600" b="1" dirty="0"/>
              <a:t>Data:</a:t>
            </a:r>
            <a:r>
              <a:rPr lang="en-US" sz="1600" dirty="0"/>
              <a:t> Facts and figures which relay something specific, but which are not organized in any way and which provide no further information regarding patterns, context, etc. </a:t>
            </a:r>
          </a:p>
          <a:p>
            <a:r>
              <a:rPr lang="en-US" sz="1600" b="1" dirty="0"/>
              <a:t>Information:</a:t>
            </a:r>
            <a:r>
              <a:rPr lang="en-US" sz="1600" dirty="0"/>
              <a:t> For data to become information, it must be contextualized, categorized, calculated and condensed. It is data with relevance and purpose.</a:t>
            </a:r>
          </a:p>
          <a:p>
            <a:r>
              <a:rPr lang="en-US" sz="1600" b="1" dirty="0"/>
              <a:t>Knowledge:</a:t>
            </a:r>
            <a:r>
              <a:rPr lang="en-US" sz="1600" dirty="0"/>
              <a:t> Knowledge is closely linked to doing and implies know-how and understanding. The knowledge possessed by each individual is a product of experience, and encompasses the norms by which the individual evaluates new inputs from his surroundings (Davenport &amp; </a:t>
            </a:r>
            <a:r>
              <a:rPr lang="en-US" sz="1600" dirty="0" err="1"/>
              <a:t>Prusak</a:t>
            </a:r>
            <a:r>
              <a:rPr lang="en-US" sz="1600" dirty="0"/>
              <a:t> 2000).</a:t>
            </a:r>
          </a:p>
          <a:p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14A29-1D7C-4E4C-AADE-FFC1097A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7639-CFB5-4D92-9C79-2210B9B5C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0D978-A531-4872-9C18-92CAC8843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data information knowledge pyramid">
            <a:extLst>
              <a:ext uri="{FF2B5EF4-FFF2-40B4-BE49-F238E27FC236}">
                <a16:creationId xmlns:a16="http://schemas.microsoft.com/office/drawing/2014/main" id="{A47B233D-7BF6-457D-A1FA-F3E8A2B97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96" y="2282650"/>
            <a:ext cx="4800600" cy="277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52AF7-0C66-44EB-9FD9-032196BD94B0}"/>
              </a:ext>
            </a:extLst>
          </p:cNvPr>
          <p:cNvSpPr txBox="1"/>
          <p:nvPr/>
        </p:nvSpPr>
        <p:spPr>
          <a:xfrm>
            <a:off x="4135711" y="6126163"/>
            <a:ext cx="48349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from Alan Frost, http://www.knowledge-management-tools.net/knowledge-information-data.html</a:t>
            </a:r>
          </a:p>
        </p:txBody>
      </p:sp>
    </p:spTree>
    <p:extLst>
      <p:ext uri="{BB962C8B-B14F-4D97-AF65-F5344CB8AC3E}">
        <p14:creationId xmlns:p14="http://schemas.microsoft.com/office/powerpoint/2010/main" val="262156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</p:spTree>
    <p:extLst>
      <p:ext uri="{BB962C8B-B14F-4D97-AF65-F5344CB8AC3E}">
        <p14:creationId xmlns:p14="http://schemas.microsoft.com/office/powerpoint/2010/main" val="251511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must be managed and can be divided into two categories:</a:t>
            </a:r>
          </a:p>
          <a:p>
            <a:pPr lvl="1"/>
            <a:r>
              <a:rPr lang="en-US" b="1" dirty="0"/>
              <a:t>Explicit knowledge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books, operations manuals, articles, statistical analyses</a:t>
            </a:r>
          </a:p>
          <a:p>
            <a:pPr lvl="2"/>
            <a:r>
              <a:rPr lang="en-US" dirty="0"/>
              <a:t>easily expressed, managed, and shared</a:t>
            </a:r>
          </a:p>
          <a:p>
            <a:pPr lvl="1"/>
            <a:r>
              <a:rPr lang="en-US" b="1" dirty="0"/>
              <a:t>Tacit knowledge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internalized within individuals or organizations ("tribal knowledge"); rooted in experiences</a:t>
            </a:r>
          </a:p>
          <a:p>
            <a:pPr lvl="2"/>
            <a:r>
              <a:rPr lang="en-US" dirty="0"/>
              <a:t>capturing tacit knowledge and sharing it is a challenge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Science as a Discipline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Knowledge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Knowledge is a critical resource for organizations:</a:t>
            </a:r>
          </a:p>
          <a:p>
            <a:pPr lvl="1"/>
            <a:r>
              <a:rPr lang="en-US" dirty="0"/>
              <a:t>Experiential knowledge</a:t>
            </a:r>
          </a:p>
          <a:p>
            <a:pPr lvl="2"/>
            <a:r>
              <a:rPr lang="en-US" dirty="0"/>
              <a:t>Skills, know-how, emotional awareness</a:t>
            </a:r>
          </a:p>
          <a:p>
            <a:pPr lvl="1"/>
            <a:r>
              <a:rPr lang="en-US" dirty="0"/>
              <a:t>Conceptual knowledge</a:t>
            </a:r>
          </a:p>
          <a:p>
            <a:pPr lvl="2"/>
            <a:r>
              <a:rPr lang="en-US" dirty="0"/>
              <a:t>Products, designs, services</a:t>
            </a:r>
          </a:p>
          <a:p>
            <a:pPr lvl="1"/>
            <a:r>
              <a:rPr lang="en-US" dirty="0"/>
              <a:t>Systemic knowledge</a:t>
            </a:r>
          </a:p>
          <a:p>
            <a:pPr lvl="2"/>
            <a:r>
              <a:rPr lang="en-US" dirty="0"/>
              <a:t>Patents, licenses, document, processes, databases</a:t>
            </a:r>
          </a:p>
          <a:p>
            <a:pPr lvl="1"/>
            <a:r>
              <a:rPr lang="en-US" dirty="0"/>
              <a:t>Routine knowledge</a:t>
            </a:r>
          </a:p>
          <a:p>
            <a:pPr lvl="2"/>
            <a:r>
              <a:rPr lang="en-US" dirty="0"/>
              <a:t>Culture, workflows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Science as a Discipline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56" y="1524000"/>
            <a:ext cx="3637743" cy="4343400"/>
          </a:xfrm>
        </p:spPr>
        <p:txBody>
          <a:bodyPr>
            <a:normAutofit/>
          </a:bodyPr>
          <a:lstStyle/>
          <a:p>
            <a:r>
              <a:rPr lang="en-US" sz="2400" dirty="0"/>
              <a:t>Nonaka and Takeuchi (1995) proposed the </a:t>
            </a:r>
            <a:r>
              <a:rPr lang="en-US" sz="2400" i="1" dirty="0"/>
              <a:t>SECI Model</a:t>
            </a:r>
            <a:r>
              <a:rPr lang="en-US" sz="2400" dirty="0"/>
              <a:t> of organizational knowledge creation.</a:t>
            </a:r>
          </a:p>
          <a:p>
            <a:r>
              <a:rPr lang="en-US" sz="2400" dirty="0"/>
              <a:t>SECI has become the cornerstone of </a:t>
            </a:r>
            <a:r>
              <a:rPr lang="en-US" sz="2400" dirty="0">
                <a:hlinkClick r:id="rId3"/>
              </a:rPr>
              <a:t>knowledge creation</a:t>
            </a:r>
            <a:r>
              <a:rPr lang="en-US" sz="2400" dirty="0"/>
              <a:t> and transfer theory.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Information Science as a Discipline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314" y="1752600"/>
            <a:ext cx="495400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9C31-6E46-416E-B2A8-8E772D0D2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SECI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FEC48-D0EF-43A8-B9D4-B4840C782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SECI is based on two types of knowledge:</a:t>
            </a:r>
          </a:p>
          <a:p>
            <a:pPr lvl="1"/>
            <a:r>
              <a:rPr lang="en-US" dirty="0"/>
              <a:t>tacit vs explicit</a:t>
            </a:r>
          </a:p>
          <a:p>
            <a:r>
              <a:rPr lang="en-US" dirty="0"/>
              <a:t>Four ways in which knowledge can be shared and converted:</a:t>
            </a:r>
          </a:p>
          <a:p>
            <a:pPr lvl="1"/>
            <a:r>
              <a:rPr lang="en-US" dirty="0"/>
              <a:t>socialization</a:t>
            </a:r>
          </a:p>
          <a:p>
            <a:pPr lvl="1"/>
            <a:r>
              <a:rPr lang="en-US" dirty="0"/>
              <a:t>externalization</a:t>
            </a:r>
          </a:p>
          <a:p>
            <a:pPr lvl="1"/>
            <a:r>
              <a:rPr lang="en-US" dirty="0"/>
              <a:t>combination</a:t>
            </a:r>
          </a:p>
          <a:p>
            <a:pPr lvl="1"/>
            <a:r>
              <a:rPr lang="en-US" dirty="0"/>
              <a:t>internalization</a:t>
            </a:r>
          </a:p>
          <a:p>
            <a:r>
              <a:rPr lang="en-US" dirty="0"/>
              <a:t>Knowledge is continuously converted and created as people practice, collaborate, interact, and learn.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5DBCC-2E03-4EB3-951D-21B6F016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0100-5B4B-451D-9234-06CEF5C9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4D455-B686-4CD2-8CE4-4A5B58A1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SECI model">
            <a:extLst>
              <a:ext uri="{FF2B5EF4-FFF2-40B4-BE49-F238E27FC236}">
                <a16:creationId xmlns:a16="http://schemas.microsoft.com/office/drawing/2014/main" id="{4E9F0565-F0D5-4B34-9CD6-40E702177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2597487" cy="175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88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A7448-FA8D-4161-928B-97087955D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vs Tacit Knowledge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9F32-38D1-45D1-97B5-365BEAA4E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6A327-C5FA-481E-A30C-1EDE57CE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47DC4-2158-4743-861B-597B398E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Different types of knowledge">
            <a:extLst>
              <a:ext uri="{FF2B5EF4-FFF2-40B4-BE49-F238E27FC236}">
                <a16:creationId xmlns:a16="http://schemas.microsoft.com/office/drawing/2014/main" id="{F6416FBE-7AE2-4F9C-9089-C4BB2B2EB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96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DCA507-A1EF-4844-B8D2-D1E2500EC0DB}"/>
              </a:ext>
            </a:extLst>
          </p:cNvPr>
          <p:cNvSpPr txBox="1"/>
          <p:nvPr/>
        </p:nvSpPr>
        <p:spPr>
          <a:xfrm>
            <a:off x="1524000" y="5774151"/>
            <a:ext cx="56332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from Alan Frost, http://www.knowledge-management-tools.net/different-types-of-knowledge.html</a:t>
            </a:r>
          </a:p>
        </p:txBody>
      </p:sp>
    </p:spTree>
    <p:extLst>
      <p:ext uri="{BB962C8B-B14F-4D97-AF65-F5344CB8AC3E}">
        <p14:creationId xmlns:p14="http://schemas.microsoft.com/office/powerpoint/2010/main" val="176377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F3C8B-91AD-4D33-872E-30324E15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SECI Applications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0244D-F58C-433E-9004-2F852DBA36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SECI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36D46-39DE-4496-8427-E99CACA9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F5B00-D502-4007-AF8D-AB9826A9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4B313-C519-46FB-AC7E-FA646A9D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34" y="228600"/>
            <a:ext cx="81026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6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71920-5738-4CD9-B723-76758BC9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IS2000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6DE39-3057-4C64-8A37-F4DAD272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Information Science as a Discipline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0A32A-A614-4DBF-8044-3C88FE41D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 descr="Management Based on Human Empathy : For Building a Future of Better Living  in a Dynamic World : Hitachi Review">
            <a:extLst>
              <a:ext uri="{FF2B5EF4-FFF2-40B4-BE49-F238E27FC236}">
                <a16:creationId xmlns:a16="http://schemas.microsoft.com/office/drawing/2014/main" id="{B3D61201-CC84-46E9-A5E4-B490271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775"/>
            <a:ext cx="90487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673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4ad56386a1bf69cb064bbbd491c45b279a867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683</Words>
  <Application>Microsoft Office PowerPoint</Application>
  <PresentationFormat>On-screen Show (4:3)</PresentationFormat>
  <Paragraphs>130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SECI Model</vt:lpstr>
      <vt:lpstr>Types of Knowledge</vt:lpstr>
      <vt:lpstr>Types of Knowledge Resources</vt:lpstr>
      <vt:lpstr>Creating Knowledge</vt:lpstr>
      <vt:lpstr>The SECI Model</vt:lpstr>
      <vt:lpstr>Explicit vs Tacit Knowledge</vt:lpstr>
      <vt:lpstr>Examples of SECI Applications</vt:lpstr>
      <vt:lpstr>PowerPoint Presentation</vt:lpstr>
      <vt:lpstr>PowerPoint Presentation</vt:lpstr>
      <vt:lpstr>PowerPoint Presentation</vt:lpstr>
      <vt:lpstr>Discussion</vt:lpstr>
      <vt:lpstr>IT and Knowledge Creation</vt:lpstr>
      <vt:lpstr>Managing Explicit Knowledge</vt:lpstr>
      <vt:lpstr>Information &amp; Knowledge Discovery</vt:lpstr>
      <vt:lpstr>Tools for Codifying Knowledge</vt:lpstr>
      <vt:lpstr>Data, Information, Knowledge</vt:lpstr>
      <vt:lpstr>Summary, Review, &amp;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Science</dc:title>
  <dc:subject>IS4300: HCI</dc:subject>
  <dc:creator>Martin Schedlbauer</dc:creator>
  <cp:keywords>IS2000;SECI</cp:keywords>
  <cp:lastModifiedBy>Martin Schedlbauer</cp:lastModifiedBy>
  <cp:revision>121</cp:revision>
  <dcterms:created xsi:type="dcterms:W3CDTF">2010-11-08T22:41:18Z</dcterms:created>
  <dcterms:modified xsi:type="dcterms:W3CDTF">2023-01-09T15:18:21Z</dcterms:modified>
</cp:coreProperties>
</file>