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42" r:id="rId3"/>
    <p:sldId id="344" r:id="rId4"/>
    <p:sldId id="345" r:id="rId5"/>
    <p:sldId id="341" r:id="rId6"/>
    <p:sldId id="343" r:id="rId7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39" autoAdjust="0"/>
    <p:restoredTop sz="97199"/>
  </p:normalViewPr>
  <p:slideViewPr>
    <p:cSldViewPr>
      <p:cViewPr varScale="1">
        <p:scale>
          <a:sx n="100" d="100"/>
          <a:sy n="100" d="100"/>
        </p:scale>
        <p:origin x="52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296"/>
    </p:cViewPr>
  </p:sorterViewPr>
  <p:notesViewPr>
    <p:cSldViewPr>
      <p:cViewPr varScale="1">
        <p:scale>
          <a:sx n="88" d="100"/>
          <a:sy n="88" d="100"/>
        </p:scale>
        <p:origin x="-381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Schedlbauer" userId="99666baf021553f1" providerId="LiveId" clId="{12F1F4D9-26EB-5848-9FDB-B9372728A7D1}"/>
    <pc:docChg chg="modSld">
      <pc:chgData name="Martin Schedlbauer" userId="99666baf021553f1" providerId="LiveId" clId="{12F1F4D9-26EB-5848-9FDB-B9372728A7D1}" dt="2021-04-19T15:40:30.637" v="8" actId="20577"/>
      <pc:docMkLst>
        <pc:docMk/>
      </pc:docMkLst>
      <pc:sldChg chg="modSp mod">
        <pc:chgData name="Martin Schedlbauer" userId="99666baf021553f1" providerId="LiveId" clId="{12F1F4D9-26EB-5848-9FDB-B9372728A7D1}" dt="2021-04-19T15:40:30.637" v="8" actId="20577"/>
        <pc:sldMkLst>
          <pc:docMk/>
          <pc:sldMk cId="978687515" sldId="393"/>
        </pc:sldMkLst>
        <pc:spChg chg="mod">
          <ac:chgData name="Martin Schedlbauer" userId="99666baf021553f1" providerId="LiveId" clId="{12F1F4D9-26EB-5848-9FDB-B9372728A7D1}" dt="2021-04-19T15:40:30.637" v="8" actId="20577"/>
          <ac:spMkLst>
            <pc:docMk/>
            <pc:sldMk cId="978687515" sldId="393"/>
            <ac:spMk id="3" creationId="{00000000-0000-0000-0000-000000000000}"/>
          </ac:spMkLst>
        </pc:spChg>
      </pc:sldChg>
    </pc:docChg>
  </pc:docChgLst>
  <pc:docChgLst>
    <pc:chgData name="Martin Schedlbauer" userId="99666baf021553f1" providerId="LiveId" clId="{DFBB6058-351E-49A5-AE76-928B64D9BE84}"/>
    <pc:docChg chg="modSld">
      <pc:chgData name="Martin Schedlbauer" userId="99666baf021553f1" providerId="LiveId" clId="{DFBB6058-351E-49A5-AE76-928B64D9BE84}" dt="2023-02-16T14:09:02.439" v="0" actId="1076"/>
      <pc:docMkLst>
        <pc:docMk/>
      </pc:docMkLst>
      <pc:sldChg chg="modSp mod">
        <pc:chgData name="Martin Schedlbauer" userId="99666baf021553f1" providerId="LiveId" clId="{DFBB6058-351E-49A5-AE76-928B64D9BE84}" dt="2023-02-16T14:09:02.439" v="0" actId="1076"/>
        <pc:sldMkLst>
          <pc:docMk/>
          <pc:sldMk cId="0" sldId="256"/>
        </pc:sldMkLst>
        <pc:picChg chg="mod">
          <ac:chgData name="Martin Schedlbauer" userId="99666baf021553f1" providerId="LiveId" clId="{DFBB6058-351E-49A5-AE76-928B64D9BE84}" dt="2023-02-16T14:09:02.439" v="0" actId="1076"/>
          <ac:picMkLst>
            <pc:docMk/>
            <pc:sldMk cId="0" sldId="256"/>
            <ac:picMk id="5" creationId="{57A83BA3-DCF2-B5E1-FAF5-1725E1034721}"/>
          </ac:picMkLst>
        </pc:picChg>
      </pc:sldChg>
    </pc:docChg>
  </pc:docChgLst>
  <pc:docChgLst>
    <pc:chgData name="Martin Schedlbauer" userId="99666baf021553f1" providerId="LiveId" clId="{4520654D-CC95-224A-AB30-C6B773330BFD}"/>
    <pc:docChg chg="custSel addSld modSld modMainMaster">
      <pc:chgData name="Martin Schedlbauer" userId="99666baf021553f1" providerId="LiveId" clId="{4520654D-CC95-224A-AB30-C6B773330BFD}" dt="2019-09-01T17:41:13.069" v="685" actId="14100"/>
      <pc:docMkLst>
        <pc:docMk/>
      </pc:docMkLst>
      <pc:sldChg chg="addSp delSp modSp">
        <pc:chgData name="Martin Schedlbauer" userId="99666baf021553f1" providerId="LiveId" clId="{4520654D-CC95-224A-AB30-C6B773330BFD}" dt="2019-09-01T17:40:36.334" v="678" actId="14100"/>
        <pc:sldMkLst>
          <pc:docMk/>
          <pc:sldMk cId="0" sldId="256"/>
        </pc:sldMkLst>
        <pc:picChg chg="del">
          <ac:chgData name="Martin Schedlbauer" userId="99666baf021553f1" providerId="LiveId" clId="{4520654D-CC95-224A-AB30-C6B773330BFD}" dt="2019-09-01T17:40:11.289" v="675" actId="478"/>
          <ac:picMkLst>
            <pc:docMk/>
            <pc:sldMk cId="0" sldId="256"/>
            <ac:picMk id="4" creationId="{00000000-0000-0000-0000-000000000000}"/>
          </ac:picMkLst>
        </pc:picChg>
        <pc:picChg chg="add mod">
          <ac:chgData name="Martin Schedlbauer" userId="99666baf021553f1" providerId="LiveId" clId="{4520654D-CC95-224A-AB30-C6B773330BFD}" dt="2019-09-01T17:40:36.334" v="678" actId="14100"/>
          <ac:picMkLst>
            <pc:docMk/>
            <pc:sldMk cId="0" sldId="256"/>
            <ac:picMk id="6" creationId="{B5F7F5D4-DFB7-FE48-AE46-EF4044D75B6D}"/>
          </ac:picMkLst>
        </pc:picChg>
      </pc:sldChg>
      <pc:sldChg chg="modSp">
        <pc:chgData name="Martin Schedlbauer" userId="99666baf021553f1" providerId="LiveId" clId="{4520654D-CC95-224A-AB30-C6B773330BFD}" dt="2019-09-01T17:30:21.198" v="4" actId="20577"/>
        <pc:sldMkLst>
          <pc:docMk/>
          <pc:sldMk cId="2014381030" sldId="384"/>
        </pc:sldMkLst>
        <pc:spChg chg="mod">
          <ac:chgData name="Martin Schedlbauer" userId="99666baf021553f1" providerId="LiveId" clId="{4520654D-CC95-224A-AB30-C6B773330BFD}" dt="2019-09-01T17:30:21.198" v="4" actId="20577"/>
          <ac:spMkLst>
            <pc:docMk/>
            <pc:sldMk cId="2014381030" sldId="384"/>
            <ac:spMk id="3" creationId="{00000000-0000-0000-0000-000000000000}"/>
          </ac:spMkLst>
        </pc:spChg>
      </pc:sldChg>
      <pc:sldChg chg="modSp">
        <pc:chgData name="Martin Schedlbauer" userId="99666baf021553f1" providerId="LiveId" clId="{4520654D-CC95-224A-AB30-C6B773330BFD}" dt="2019-09-01T17:37:51.289" v="661" actId="20577"/>
        <pc:sldMkLst>
          <pc:docMk/>
          <pc:sldMk cId="1785460886" sldId="385"/>
        </pc:sldMkLst>
        <pc:graphicFrameChg chg="mod">
          <ac:chgData name="Martin Schedlbauer" userId="99666baf021553f1" providerId="LiveId" clId="{4520654D-CC95-224A-AB30-C6B773330BFD}" dt="2019-09-01T17:37:51.289" v="661" actId="20577"/>
          <ac:graphicFrameMkLst>
            <pc:docMk/>
            <pc:sldMk cId="1785460886" sldId="385"/>
            <ac:graphicFrameMk id="7" creationId="{00000000-0000-0000-0000-000000000000}"/>
          </ac:graphicFrameMkLst>
        </pc:graphicFrameChg>
      </pc:sldChg>
      <pc:sldChg chg="modSp">
        <pc:chgData name="Martin Schedlbauer" userId="99666baf021553f1" providerId="LiveId" clId="{4520654D-CC95-224A-AB30-C6B773330BFD}" dt="2019-09-01T17:39:27.582" v="674" actId="20577"/>
        <pc:sldMkLst>
          <pc:docMk/>
          <pc:sldMk cId="978687515" sldId="393"/>
        </pc:sldMkLst>
        <pc:spChg chg="mod">
          <ac:chgData name="Martin Schedlbauer" userId="99666baf021553f1" providerId="LiveId" clId="{4520654D-CC95-224A-AB30-C6B773330BFD}" dt="2019-09-01T17:39:27.582" v="674" actId="20577"/>
          <ac:spMkLst>
            <pc:docMk/>
            <pc:sldMk cId="978687515" sldId="393"/>
            <ac:spMk id="3" creationId="{00000000-0000-0000-0000-000000000000}"/>
          </ac:spMkLst>
        </pc:spChg>
      </pc:sldChg>
      <pc:sldChg chg="modSp">
        <pc:chgData name="Martin Schedlbauer" userId="99666baf021553f1" providerId="LiveId" clId="{4520654D-CC95-224A-AB30-C6B773330BFD}" dt="2019-09-01T17:37:20.796" v="650" actId="20577"/>
        <pc:sldMkLst>
          <pc:docMk/>
          <pc:sldMk cId="262156771" sldId="401"/>
        </pc:sldMkLst>
        <pc:spChg chg="mod">
          <ac:chgData name="Martin Schedlbauer" userId="99666baf021553f1" providerId="LiveId" clId="{4520654D-CC95-224A-AB30-C6B773330BFD}" dt="2019-09-01T17:36:30.968" v="634" actId="20577"/>
          <ac:spMkLst>
            <pc:docMk/>
            <pc:sldMk cId="262156771" sldId="401"/>
            <ac:spMk id="2" creationId="{AF1CF685-CA16-4416-8A79-07CEA88DF898}"/>
          </ac:spMkLst>
        </pc:spChg>
        <pc:spChg chg="mod">
          <ac:chgData name="Martin Schedlbauer" userId="99666baf021553f1" providerId="LiveId" clId="{4520654D-CC95-224A-AB30-C6B773330BFD}" dt="2019-09-01T17:37:20.796" v="650" actId="20577"/>
          <ac:spMkLst>
            <pc:docMk/>
            <pc:sldMk cId="262156771" sldId="401"/>
            <ac:spMk id="3" creationId="{AECCC78B-5342-46CB-8F7C-36B406CA62F5}"/>
          </ac:spMkLst>
        </pc:spChg>
        <pc:spChg chg="mod">
          <ac:chgData name="Martin Schedlbauer" userId="99666baf021553f1" providerId="LiveId" clId="{4520654D-CC95-224A-AB30-C6B773330BFD}" dt="2019-09-01T17:36:49.894" v="635" actId="114"/>
          <ac:spMkLst>
            <pc:docMk/>
            <pc:sldMk cId="262156771" sldId="401"/>
            <ac:spMk id="8" creationId="{2BF52AF7-0C66-44EB-9FD9-032196BD94B0}"/>
          </ac:spMkLst>
        </pc:spChg>
      </pc:sldChg>
      <pc:sldChg chg="modSp add">
        <pc:chgData name="Martin Schedlbauer" userId="99666baf021553f1" providerId="LiveId" clId="{4520654D-CC95-224A-AB30-C6B773330BFD}" dt="2019-09-01T17:34:20.942" v="310" actId="20577"/>
        <pc:sldMkLst>
          <pc:docMk/>
          <pc:sldMk cId="4207840955" sldId="402"/>
        </pc:sldMkLst>
        <pc:spChg chg="mod">
          <ac:chgData name="Martin Schedlbauer" userId="99666baf021553f1" providerId="LiveId" clId="{4520654D-CC95-224A-AB30-C6B773330BFD}" dt="2019-09-01T17:32:48.653" v="32" actId="20577"/>
          <ac:spMkLst>
            <pc:docMk/>
            <pc:sldMk cId="4207840955" sldId="402"/>
            <ac:spMk id="2" creationId="{40A83812-CA4B-114D-9284-DA8D6041B3E4}"/>
          </ac:spMkLst>
        </pc:spChg>
        <pc:spChg chg="mod">
          <ac:chgData name="Martin Schedlbauer" userId="99666baf021553f1" providerId="LiveId" clId="{4520654D-CC95-224A-AB30-C6B773330BFD}" dt="2019-09-01T17:34:20.942" v="310" actId="20577"/>
          <ac:spMkLst>
            <pc:docMk/>
            <pc:sldMk cId="4207840955" sldId="402"/>
            <ac:spMk id="3" creationId="{6CD009EC-56B5-534D-8DF0-34F1EB3DE802}"/>
          </ac:spMkLst>
        </pc:spChg>
      </pc:sldChg>
      <pc:sldChg chg="modSp add">
        <pc:chgData name="Martin Schedlbauer" userId="99666baf021553f1" providerId="LiveId" clId="{4520654D-CC95-224A-AB30-C6B773330BFD}" dt="2019-09-01T17:35:50.742" v="602" actId="20577"/>
        <pc:sldMkLst>
          <pc:docMk/>
          <pc:sldMk cId="1846569361" sldId="403"/>
        </pc:sldMkLst>
        <pc:spChg chg="mod">
          <ac:chgData name="Martin Schedlbauer" userId="99666baf021553f1" providerId="LiveId" clId="{4520654D-CC95-224A-AB30-C6B773330BFD}" dt="2019-09-01T17:34:36.601" v="334" actId="20577"/>
          <ac:spMkLst>
            <pc:docMk/>
            <pc:sldMk cId="1846569361" sldId="403"/>
            <ac:spMk id="2" creationId="{DE971052-5B6E-C347-92FA-22CB9F62A69D}"/>
          </ac:spMkLst>
        </pc:spChg>
        <pc:spChg chg="mod">
          <ac:chgData name="Martin Schedlbauer" userId="99666baf021553f1" providerId="LiveId" clId="{4520654D-CC95-224A-AB30-C6B773330BFD}" dt="2019-09-01T17:35:50.742" v="602" actId="20577"/>
          <ac:spMkLst>
            <pc:docMk/>
            <pc:sldMk cId="1846569361" sldId="403"/>
            <ac:spMk id="3" creationId="{BC5A5B15-627C-244A-85F4-DC062F080967}"/>
          </ac:spMkLst>
        </pc:spChg>
      </pc:sldChg>
      <pc:sldMasterChg chg="addSp delSp modSp">
        <pc:chgData name="Martin Schedlbauer" userId="99666baf021553f1" providerId="LiveId" clId="{4520654D-CC95-224A-AB30-C6B773330BFD}" dt="2019-09-01T17:41:13.069" v="685" actId="14100"/>
        <pc:sldMasterMkLst>
          <pc:docMk/>
          <pc:sldMasterMk cId="0" sldId="2147483648"/>
        </pc:sldMasterMkLst>
        <pc:spChg chg="add del">
          <ac:chgData name="Martin Schedlbauer" userId="99666baf021553f1" providerId="LiveId" clId="{4520654D-CC95-224A-AB30-C6B773330BFD}" dt="2019-09-01T17:40:50.806" v="681"/>
          <ac:spMkLst>
            <pc:docMk/>
            <pc:sldMasterMk cId="0" sldId="2147483648"/>
            <ac:spMk id="8" creationId="{CD2EC9BA-2B86-984D-A4D0-22CAED1439A5}"/>
          </ac:spMkLst>
        </pc:spChg>
        <pc:picChg chg="del">
          <ac:chgData name="Martin Schedlbauer" userId="99666baf021553f1" providerId="LiveId" clId="{4520654D-CC95-224A-AB30-C6B773330BFD}" dt="2019-09-01T17:40:47.091" v="679" actId="478"/>
          <ac:picMkLst>
            <pc:docMk/>
            <pc:sldMasterMk cId="0" sldId="2147483648"/>
            <ac:picMk id="7" creationId="{00000000-0000-0000-0000-000000000000}"/>
          </ac:picMkLst>
        </pc:picChg>
        <pc:picChg chg="add mod">
          <ac:chgData name="Martin Schedlbauer" userId="99666baf021553f1" providerId="LiveId" clId="{4520654D-CC95-224A-AB30-C6B773330BFD}" dt="2019-09-01T17:41:13.069" v="685" actId="14100"/>
          <ac:picMkLst>
            <pc:docMk/>
            <pc:sldMasterMk cId="0" sldId="2147483648"/>
            <ac:picMk id="10" creationId="{66AA95C7-C3D0-4A42-9747-F73212FC18DE}"/>
          </ac:picMkLst>
        </pc:picChg>
      </pc:sldMasterChg>
    </pc:docChg>
  </pc:docChgLst>
  <pc:docChgLst>
    <pc:chgData name="Martin Schedlbauer" userId="99666baf021553f1" providerId="LiveId" clId="{631989A9-C2F4-2C4E-A207-E16AAB31CD03}"/>
    <pc:docChg chg="delSld modSld">
      <pc:chgData name="Martin Schedlbauer" userId="99666baf021553f1" providerId="LiveId" clId="{631989A9-C2F4-2C4E-A207-E16AAB31CD03}" dt="2021-09-08T22:29:39.426" v="15" actId="2696"/>
      <pc:docMkLst>
        <pc:docMk/>
      </pc:docMkLst>
      <pc:sldChg chg="modSp mod">
        <pc:chgData name="Martin Schedlbauer" userId="99666baf021553f1" providerId="LiveId" clId="{631989A9-C2F4-2C4E-A207-E16AAB31CD03}" dt="2021-09-08T22:29:18.982" v="13" actId="20577"/>
        <pc:sldMkLst>
          <pc:docMk/>
          <pc:sldMk cId="0" sldId="256"/>
        </pc:sldMkLst>
        <pc:spChg chg="mod">
          <ac:chgData name="Martin Schedlbauer" userId="99666baf021553f1" providerId="LiveId" clId="{631989A9-C2F4-2C4E-A207-E16AAB31CD03}" dt="2021-09-08T22:29:18.982" v="13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3133520044" sldId="367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3853112507" sldId="370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3473089476" sldId="371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3261436726" sldId="372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3257099159" sldId="373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3512418819" sldId="374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4187348357" sldId="375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1667304435" sldId="376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1578869980" sldId="377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550471402" sldId="378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452836757" sldId="379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851219352" sldId="380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926922979" sldId="381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1953933325" sldId="382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1204891843" sldId="383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2014381030" sldId="384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1785460886" sldId="385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1382738454" sldId="386"/>
        </pc:sldMkLst>
      </pc:sldChg>
      <pc:sldChg chg="del">
        <pc:chgData name="Martin Schedlbauer" userId="99666baf021553f1" providerId="LiveId" clId="{631989A9-C2F4-2C4E-A207-E16AAB31CD03}" dt="2021-09-08T22:29:39.426" v="15" actId="2696"/>
        <pc:sldMkLst>
          <pc:docMk/>
          <pc:sldMk cId="215191000" sldId="387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4207840955" sldId="402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1846569361" sldId="403"/>
        </pc:sldMkLst>
      </pc:sldChg>
      <pc:sldChg chg="del">
        <pc:chgData name="Martin Schedlbauer" userId="99666baf021553f1" providerId="LiveId" clId="{631989A9-C2F4-2C4E-A207-E16AAB31CD03}" dt="2021-09-08T22:29:34.056" v="14" actId="2696"/>
        <pc:sldMkLst>
          <pc:docMk/>
          <pc:sldMk cId="1902608832" sldId="404"/>
        </pc:sldMkLst>
      </pc:sldChg>
    </pc:docChg>
  </pc:docChgLst>
  <pc:docChgLst>
    <pc:chgData name="Martin Schedlbauer" userId="99666baf021553f1" providerId="LiveId" clId="{321377EA-02E7-47CF-9675-D450D3DC7E54}"/>
    <pc:docChg chg="undo custSel addSld delSld modSld sldOrd modShowInfo">
      <pc:chgData name="Martin Schedlbauer" userId="99666baf021553f1" providerId="LiveId" clId="{321377EA-02E7-47CF-9675-D450D3DC7E54}" dt="2021-05-10T15:33:08.334" v="689" actId="20577"/>
      <pc:docMkLst>
        <pc:docMk/>
      </pc:docMkLst>
      <pc:sldChg chg="addSp delSp modSp mod">
        <pc:chgData name="Martin Schedlbauer" userId="99666baf021553f1" providerId="LiveId" clId="{321377EA-02E7-47CF-9675-D450D3DC7E54}" dt="2021-05-10T14:07:49.099" v="13" actId="1076"/>
        <pc:sldMkLst>
          <pc:docMk/>
          <pc:sldMk cId="0" sldId="256"/>
        </pc:sldMkLst>
        <pc:spChg chg="add del mod">
          <ac:chgData name="Martin Schedlbauer" userId="99666baf021553f1" providerId="LiveId" clId="{321377EA-02E7-47CF-9675-D450D3DC7E54}" dt="2021-05-10T14:07:49.099" v="13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Martin Schedlbauer" userId="99666baf021553f1" providerId="LiveId" clId="{321377EA-02E7-47CF-9675-D450D3DC7E54}" dt="2021-05-10T14:06:57.487" v="4" actId="21"/>
          <ac:spMkLst>
            <pc:docMk/>
            <pc:sldMk cId="0" sldId="256"/>
            <ac:spMk id="3" creationId="{00000000-0000-0000-0000-000000000000}"/>
          </ac:spMkLst>
        </pc:spChg>
        <pc:picChg chg="mod">
          <ac:chgData name="Martin Schedlbauer" userId="99666baf021553f1" providerId="LiveId" clId="{321377EA-02E7-47CF-9675-D450D3DC7E54}" dt="2021-05-10T14:06:37" v="0" actId="1076"/>
          <ac:picMkLst>
            <pc:docMk/>
            <pc:sldMk cId="0" sldId="256"/>
            <ac:picMk id="6" creationId="{B5F7F5D4-DFB7-FE48-AE46-EF4044D75B6D}"/>
          </ac:picMkLst>
        </pc:picChg>
      </pc:sldChg>
      <pc:sldChg chg="modSp mod">
        <pc:chgData name="Martin Schedlbauer" userId="99666baf021553f1" providerId="LiveId" clId="{321377EA-02E7-47CF-9675-D450D3DC7E54}" dt="2021-05-10T14:16:23.263" v="324" actId="20577"/>
        <pc:sldMkLst>
          <pc:docMk/>
          <pc:sldMk cId="3133520044" sldId="367"/>
        </pc:sldMkLst>
        <pc:spChg chg="mod">
          <ac:chgData name="Martin Schedlbauer" userId="99666baf021553f1" providerId="LiveId" clId="{321377EA-02E7-47CF-9675-D450D3DC7E54}" dt="2021-05-10T14:16:23.263" v="324" actId="20577"/>
          <ac:spMkLst>
            <pc:docMk/>
            <pc:sldMk cId="3133520044" sldId="367"/>
            <ac:spMk id="3" creationId="{00000000-0000-0000-0000-000000000000}"/>
          </ac:spMkLst>
        </pc:spChg>
      </pc:sldChg>
      <pc:sldChg chg="modSp mod">
        <pc:chgData name="Martin Schedlbauer" userId="99666baf021553f1" providerId="LiveId" clId="{321377EA-02E7-47CF-9675-D450D3DC7E54}" dt="2021-05-10T14:09:45.469" v="112" actId="1076"/>
        <pc:sldMkLst>
          <pc:docMk/>
          <pc:sldMk cId="3473089476" sldId="371"/>
        </pc:sldMkLst>
        <pc:spChg chg="mod ord">
          <ac:chgData name="Martin Schedlbauer" userId="99666baf021553f1" providerId="LiveId" clId="{321377EA-02E7-47CF-9675-D450D3DC7E54}" dt="2021-05-10T14:09:40.082" v="111" actId="14100"/>
          <ac:spMkLst>
            <pc:docMk/>
            <pc:sldMk cId="3473089476" sldId="371"/>
            <ac:spMk id="7" creationId="{00000000-0000-0000-0000-000000000000}"/>
          </ac:spMkLst>
        </pc:spChg>
        <pc:picChg chg="mod">
          <ac:chgData name="Martin Schedlbauer" userId="99666baf021553f1" providerId="LiveId" clId="{321377EA-02E7-47CF-9675-D450D3DC7E54}" dt="2021-05-10T14:09:45.469" v="112" actId="1076"/>
          <ac:picMkLst>
            <pc:docMk/>
            <pc:sldMk cId="3473089476" sldId="371"/>
            <ac:picMk id="8" creationId="{7534CE70-D432-469F-A125-E1538E84496C}"/>
          </ac:picMkLst>
        </pc:picChg>
      </pc:sldChg>
      <pc:sldChg chg="addSp delSp modSp mod">
        <pc:chgData name="Martin Schedlbauer" userId="99666baf021553f1" providerId="LiveId" clId="{321377EA-02E7-47CF-9675-D450D3DC7E54}" dt="2021-05-10T14:13:59.697" v="277" actId="1076"/>
        <pc:sldMkLst>
          <pc:docMk/>
          <pc:sldMk cId="3261436726" sldId="372"/>
        </pc:sldMkLst>
        <pc:spChg chg="mod">
          <ac:chgData name="Martin Schedlbauer" userId="99666baf021553f1" providerId="LiveId" clId="{321377EA-02E7-47CF-9675-D450D3DC7E54}" dt="2021-05-10T14:13:54.581" v="274" actId="14100"/>
          <ac:spMkLst>
            <pc:docMk/>
            <pc:sldMk cId="3261436726" sldId="372"/>
            <ac:spMk id="7" creationId="{00000000-0000-0000-0000-000000000000}"/>
          </ac:spMkLst>
        </pc:spChg>
        <pc:picChg chg="del">
          <ac:chgData name="Martin Schedlbauer" userId="99666baf021553f1" providerId="LiveId" clId="{321377EA-02E7-47CF-9675-D450D3DC7E54}" dt="2021-05-10T14:13:24.236" v="269" actId="478"/>
          <ac:picMkLst>
            <pc:docMk/>
            <pc:sldMk cId="3261436726" sldId="372"/>
            <ac:picMk id="8" creationId="{BDBAE383-1B5A-4EFD-8100-131FBE369A84}"/>
          </ac:picMkLst>
        </pc:picChg>
        <pc:picChg chg="add mod">
          <ac:chgData name="Martin Schedlbauer" userId="99666baf021553f1" providerId="LiveId" clId="{321377EA-02E7-47CF-9675-D450D3DC7E54}" dt="2021-05-10T14:13:59.697" v="277" actId="1076"/>
          <ac:picMkLst>
            <pc:docMk/>
            <pc:sldMk cId="3261436726" sldId="372"/>
            <ac:picMk id="10" creationId="{C3ABFF82-03F2-4D8F-AD6D-F7F1C7C3F616}"/>
          </ac:picMkLst>
        </pc:picChg>
      </pc:sldChg>
      <pc:sldChg chg="modSp mod">
        <pc:chgData name="Martin Schedlbauer" userId="99666baf021553f1" providerId="LiveId" clId="{321377EA-02E7-47CF-9675-D450D3DC7E54}" dt="2021-05-10T14:14:22.035" v="278" actId="27107"/>
        <pc:sldMkLst>
          <pc:docMk/>
          <pc:sldMk cId="3257099159" sldId="373"/>
        </pc:sldMkLst>
        <pc:spChg chg="mod">
          <ac:chgData name="Martin Schedlbauer" userId="99666baf021553f1" providerId="LiveId" clId="{321377EA-02E7-47CF-9675-D450D3DC7E54}" dt="2021-05-10T14:14:22.035" v="278" actId="27107"/>
          <ac:spMkLst>
            <pc:docMk/>
            <pc:sldMk cId="3257099159" sldId="373"/>
            <ac:spMk id="7" creationId="{00000000-0000-0000-0000-000000000000}"/>
          </ac:spMkLst>
        </pc:spChg>
      </pc:sldChg>
      <pc:sldChg chg="modSp mod">
        <pc:chgData name="Martin Schedlbauer" userId="99666baf021553f1" providerId="LiveId" clId="{321377EA-02E7-47CF-9675-D450D3DC7E54}" dt="2021-05-10T14:15:05.794" v="298" actId="20577"/>
        <pc:sldMkLst>
          <pc:docMk/>
          <pc:sldMk cId="1667304435" sldId="376"/>
        </pc:sldMkLst>
        <pc:spChg chg="mod">
          <ac:chgData name="Martin Schedlbauer" userId="99666baf021553f1" providerId="LiveId" clId="{321377EA-02E7-47CF-9675-D450D3DC7E54}" dt="2021-05-10T14:15:05.794" v="298" actId="20577"/>
          <ac:spMkLst>
            <pc:docMk/>
            <pc:sldMk cId="1667304435" sldId="376"/>
            <ac:spMk id="3" creationId="{E8B1B94C-EADA-4E09-A1FD-3F07BE21EA60}"/>
          </ac:spMkLst>
        </pc:spChg>
      </pc:sldChg>
      <pc:sldChg chg="modSp mod">
        <pc:chgData name="Martin Schedlbauer" userId="99666baf021553f1" providerId="LiveId" clId="{321377EA-02E7-47CF-9675-D450D3DC7E54}" dt="2021-05-10T14:15:32.263" v="314" actId="113"/>
        <pc:sldMkLst>
          <pc:docMk/>
          <pc:sldMk cId="1578869980" sldId="377"/>
        </pc:sldMkLst>
        <pc:spChg chg="mod">
          <ac:chgData name="Martin Schedlbauer" userId="99666baf021553f1" providerId="LiveId" clId="{321377EA-02E7-47CF-9675-D450D3DC7E54}" dt="2021-05-10T14:15:32.263" v="314" actId="113"/>
          <ac:spMkLst>
            <pc:docMk/>
            <pc:sldMk cId="1578869980" sldId="377"/>
            <ac:spMk id="6" creationId="{4BB9EA61-BFC8-4C2F-B19F-20D7F275980D}"/>
          </ac:spMkLst>
        </pc:spChg>
      </pc:sldChg>
      <pc:sldChg chg="modSp mod ord">
        <pc:chgData name="Martin Schedlbauer" userId="99666baf021553f1" providerId="LiveId" clId="{321377EA-02E7-47CF-9675-D450D3DC7E54}" dt="2021-05-10T14:18:38.282" v="413" actId="1076"/>
        <pc:sldMkLst>
          <pc:docMk/>
          <pc:sldMk cId="452836757" sldId="379"/>
        </pc:sldMkLst>
        <pc:spChg chg="mod">
          <ac:chgData name="Martin Schedlbauer" userId="99666baf021553f1" providerId="LiveId" clId="{321377EA-02E7-47CF-9675-D450D3DC7E54}" dt="2021-05-10T14:18:30.148" v="412" actId="1076"/>
          <ac:spMkLst>
            <pc:docMk/>
            <pc:sldMk cId="452836757" sldId="379"/>
            <ac:spMk id="7" creationId="{00000000-0000-0000-0000-000000000000}"/>
          </ac:spMkLst>
        </pc:spChg>
        <pc:spChg chg="mod">
          <ac:chgData name="Martin Schedlbauer" userId="99666baf021553f1" providerId="LiveId" clId="{321377EA-02E7-47CF-9675-D450D3DC7E54}" dt="2021-05-10T14:18:38.282" v="413" actId="1076"/>
          <ac:spMkLst>
            <pc:docMk/>
            <pc:sldMk cId="452836757" sldId="379"/>
            <ac:spMk id="8" creationId="{00000000-0000-0000-0000-000000000000}"/>
          </ac:spMkLst>
        </pc:spChg>
      </pc:sldChg>
      <pc:sldChg chg="modSp mod">
        <pc:chgData name="Martin Schedlbauer" userId="99666baf021553f1" providerId="LiveId" clId="{321377EA-02E7-47CF-9675-D450D3DC7E54}" dt="2021-05-10T14:20:22.597" v="560" actId="20577"/>
        <pc:sldMkLst>
          <pc:docMk/>
          <pc:sldMk cId="851219352" sldId="380"/>
        </pc:sldMkLst>
        <pc:spChg chg="mod">
          <ac:chgData name="Martin Schedlbauer" userId="99666baf021553f1" providerId="LiveId" clId="{321377EA-02E7-47CF-9675-D450D3DC7E54}" dt="2021-05-10T14:20:22.597" v="560" actId="20577"/>
          <ac:spMkLst>
            <pc:docMk/>
            <pc:sldMk cId="851219352" sldId="380"/>
            <ac:spMk id="3" creationId="{00000000-0000-0000-0000-000000000000}"/>
          </ac:spMkLst>
        </pc:spChg>
      </pc:sldChg>
      <pc:sldChg chg="addSp modSp mod">
        <pc:chgData name="Martin Schedlbauer" userId="99666baf021553f1" providerId="LiveId" clId="{321377EA-02E7-47CF-9675-D450D3DC7E54}" dt="2021-05-10T14:21:46.146" v="599" actId="1076"/>
        <pc:sldMkLst>
          <pc:docMk/>
          <pc:sldMk cId="926922979" sldId="381"/>
        </pc:sldMkLst>
        <pc:spChg chg="mod">
          <ac:chgData name="Martin Schedlbauer" userId="99666baf021553f1" providerId="LiveId" clId="{321377EA-02E7-47CF-9675-D450D3DC7E54}" dt="2021-05-10T14:20:58.365" v="567" actId="15"/>
          <ac:spMkLst>
            <pc:docMk/>
            <pc:sldMk cId="926922979" sldId="381"/>
            <ac:spMk id="3" creationId="{00000000-0000-0000-0000-000000000000}"/>
          </ac:spMkLst>
        </pc:spChg>
        <pc:spChg chg="add mod">
          <ac:chgData name="Martin Schedlbauer" userId="99666baf021553f1" providerId="LiveId" clId="{321377EA-02E7-47CF-9675-D450D3DC7E54}" dt="2021-05-10T14:21:46.146" v="599" actId="1076"/>
          <ac:spMkLst>
            <pc:docMk/>
            <pc:sldMk cId="926922979" sldId="381"/>
            <ac:spMk id="8" creationId="{A9226809-81B2-45B1-B6A5-7AE865E6CD68}"/>
          </ac:spMkLst>
        </pc:spChg>
      </pc:sldChg>
      <pc:sldChg chg="addSp delSp modSp mod">
        <pc:chgData name="Martin Schedlbauer" userId="99666baf021553f1" providerId="LiveId" clId="{321377EA-02E7-47CF-9675-D450D3DC7E54}" dt="2021-05-10T15:33:08.334" v="689" actId="20577"/>
        <pc:sldMkLst>
          <pc:docMk/>
          <pc:sldMk cId="215191000" sldId="387"/>
        </pc:sldMkLst>
        <pc:spChg chg="mod">
          <ac:chgData name="Martin Schedlbauer" userId="99666baf021553f1" providerId="LiveId" clId="{321377EA-02E7-47CF-9675-D450D3DC7E54}" dt="2021-05-10T15:33:08.334" v="689" actId="20577"/>
          <ac:spMkLst>
            <pc:docMk/>
            <pc:sldMk cId="215191000" sldId="387"/>
            <ac:spMk id="3" creationId="{00000000-0000-0000-0000-000000000000}"/>
          </ac:spMkLst>
        </pc:spChg>
        <pc:inkChg chg="add del">
          <ac:chgData name="Martin Schedlbauer" userId="99666baf021553f1" providerId="LiveId" clId="{321377EA-02E7-47CF-9675-D450D3DC7E54}" dt="2021-05-10T15:32:13.735" v="684" actId="9405"/>
          <ac:inkMkLst>
            <pc:docMk/>
            <pc:sldMk cId="215191000" sldId="387"/>
            <ac:inkMk id="8" creationId="{B3D539A8-2319-4DAE-9764-DD30720FF133}"/>
          </ac:inkMkLst>
        </pc:inkChg>
      </pc:sldChg>
      <pc:sldChg chg="modSp mod">
        <pc:chgData name="Martin Schedlbauer" userId="99666baf021553f1" providerId="LiveId" clId="{321377EA-02E7-47CF-9675-D450D3DC7E54}" dt="2021-05-10T14:29:08.093" v="680" actId="27636"/>
        <pc:sldMkLst>
          <pc:docMk/>
          <pc:sldMk cId="1585723255" sldId="392"/>
        </pc:sldMkLst>
        <pc:spChg chg="mod">
          <ac:chgData name="Martin Schedlbauer" userId="99666baf021553f1" providerId="LiveId" clId="{321377EA-02E7-47CF-9675-D450D3DC7E54}" dt="2021-05-10T14:29:08.093" v="680" actId="27636"/>
          <ac:spMkLst>
            <pc:docMk/>
            <pc:sldMk cId="1585723255" sldId="392"/>
            <ac:spMk id="2" creationId="{00000000-0000-0000-0000-000000000000}"/>
          </ac:spMkLst>
        </pc:spChg>
      </pc:sldChg>
      <pc:sldChg chg="modSp mod">
        <pc:chgData name="Martin Schedlbauer" userId="99666baf021553f1" providerId="LiveId" clId="{321377EA-02E7-47CF-9675-D450D3DC7E54}" dt="2021-05-10T14:23:10.368" v="601" actId="33524"/>
        <pc:sldMkLst>
          <pc:docMk/>
          <pc:sldMk cId="1846569361" sldId="403"/>
        </pc:sldMkLst>
        <pc:spChg chg="mod">
          <ac:chgData name="Martin Schedlbauer" userId="99666baf021553f1" providerId="LiveId" clId="{321377EA-02E7-47CF-9675-D450D3DC7E54}" dt="2021-05-10T14:23:10.368" v="601" actId="33524"/>
          <ac:spMkLst>
            <pc:docMk/>
            <pc:sldMk cId="1846569361" sldId="403"/>
            <ac:spMk id="3" creationId="{BC5A5B15-627C-244A-85F4-DC062F080967}"/>
          </ac:spMkLst>
        </pc:spChg>
      </pc:sldChg>
      <pc:sldChg chg="addSp delSp modSp new mod modClrScheme chgLayout">
        <pc:chgData name="Martin Schedlbauer" userId="99666baf021553f1" providerId="LiveId" clId="{321377EA-02E7-47CF-9675-D450D3DC7E54}" dt="2021-05-10T14:12:17.677" v="194" actId="207"/>
        <pc:sldMkLst>
          <pc:docMk/>
          <pc:sldMk cId="1902608832" sldId="404"/>
        </pc:sldMkLst>
        <pc:spChg chg="mod">
          <ac:chgData name="Martin Schedlbauer" userId="99666baf021553f1" providerId="LiveId" clId="{321377EA-02E7-47CF-9675-D450D3DC7E54}" dt="2021-05-10T14:10:54.996" v="189" actId="26606"/>
          <ac:spMkLst>
            <pc:docMk/>
            <pc:sldMk cId="1902608832" sldId="404"/>
            <ac:spMk id="2" creationId="{D169B4D5-4014-4403-8C39-8D48B610F1F6}"/>
          </ac:spMkLst>
        </pc:spChg>
        <pc:spChg chg="del mod">
          <ac:chgData name="Martin Schedlbauer" userId="99666baf021553f1" providerId="LiveId" clId="{321377EA-02E7-47CF-9675-D450D3DC7E54}" dt="2021-05-10T14:10:54.996" v="189" actId="26606"/>
          <ac:spMkLst>
            <pc:docMk/>
            <pc:sldMk cId="1902608832" sldId="404"/>
            <ac:spMk id="3" creationId="{6A8B0EF1-C473-4804-9E21-59541ACE63E5}"/>
          </ac:spMkLst>
        </pc:spChg>
        <pc:spChg chg="mod">
          <ac:chgData name="Martin Schedlbauer" userId="99666baf021553f1" providerId="LiveId" clId="{321377EA-02E7-47CF-9675-D450D3DC7E54}" dt="2021-05-10T14:10:54.996" v="189" actId="26606"/>
          <ac:spMkLst>
            <pc:docMk/>
            <pc:sldMk cId="1902608832" sldId="404"/>
            <ac:spMk id="4" creationId="{43E01B9E-58F1-474C-89DD-F2C79BED6D6E}"/>
          </ac:spMkLst>
        </pc:spChg>
        <pc:spChg chg="mod">
          <ac:chgData name="Martin Schedlbauer" userId="99666baf021553f1" providerId="LiveId" clId="{321377EA-02E7-47CF-9675-D450D3DC7E54}" dt="2021-05-10T14:10:54.996" v="189" actId="26606"/>
          <ac:spMkLst>
            <pc:docMk/>
            <pc:sldMk cId="1902608832" sldId="404"/>
            <ac:spMk id="5" creationId="{35AECCB0-AFD5-40A1-8C9C-8B025AEA29A6}"/>
          </ac:spMkLst>
        </pc:spChg>
        <pc:spChg chg="mod">
          <ac:chgData name="Martin Schedlbauer" userId="99666baf021553f1" providerId="LiveId" clId="{321377EA-02E7-47CF-9675-D450D3DC7E54}" dt="2021-05-10T14:10:54.996" v="189" actId="26606"/>
          <ac:spMkLst>
            <pc:docMk/>
            <pc:sldMk cId="1902608832" sldId="404"/>
            <ac:spMk id="6" creationId="{C3E9EB50-829E-4776-923C-618BD5294C78}"/>
          </ac:spMkLst>
        </pc:spChg>
        <pc:spChg chg="add del mod">
          <ac:chgData name="Martin Schedlbauer" userId="99666baf021553f1" providerId="LiveId" clId="{321377EA-02E7-47CF-9675-D450D3DC7E54}" dt="2021-05-10T14:11:57.692" v="190" actId="931"/>
          <ac:spMkLst>
            <pc:docMk/>
            <pc:sldMk cId="1902608832" sldId="404"/>
            <ac:spMk id="12" creationId="{BBEC8440-9F9C-419D-941F-05BC4A43EE2F}"/>
          </ac:spMkLst>
        </pc:spChg>
        <pc:graphicFrameChg chg="add mod">
          <ac:chgData name="Martin Schedlbauer" userId="99666baf021553f1" providerId="LiveId" clId="{321377EA-02E7-47CF-9675-D450D3DC7E54}" dt="2021-05-10T14:10:54.996" v="189" actId="26606"/>
          <ac:graphicFrameMkLst>
            <pc:docMk/>
            <pc:sldMk cId="1902608832" sldId="404"/>
            <ac:graphicFrameMk id="8" creationId="{6E34BE40-E9A9-4178-9C1F-A9BAD3CC7564}"/>
          </ac:graphicFrameMkLst>
        </pc:graphicFrameChg>
        <pc:picChg chg="add mod">
          <ac:chgData name="Martin Schedlbauer" userId="99666baf021553f1" providerId="LiveId" clId="{321377EA-02E7-47CF-9675-D450D3DC7E54}" dt="2021-05-10T14:12:17.677" v="194" actId="207"/>
          <ac:picMkLst>
            <pc:docMk/>
            <pc:sldMk cId="1902608832" sldId="404"/>
            <ac:picMk id="9" creationId="{72BB2D51-4D5D-43A2-AC7C-08B9AD70217A}"/>
          </ac:picMkLst>
        </pc:picChg>
      </pc:sldChg>
      <pc:sldChg chg="addSp new">
        <pc:chgData name="Martin Schedlbauer" userId="99666baf021553f1" providerId="LiveId" clId="{321377EA-02E7-47CF-9675-D450D3DC7E54}" dt="2021-05-10T14:26:01.247" v="603"/>
        <pc:sldMkLst>
          <pc:docMk/>
          <pc:sldMk cId="1401367372" sldId="405"/>
        </pc:sldMkLst>
        <pc:picChg chg="add">
          <ac:chgData name="Martin Schedlbauer" userId="99666baf021553f1" providerId="LiveId" clId="{321377EA-02E7-47CF-9675-D450D3DC7E54}" dt="2021-05-10T14:26:01.247" v="603"/>
          <ac:picMkLst>
            <pc:docMk/>
            <pc:sldMk cId="1401367372" sldId="405"/>
            <ac:picMk id="1026" creationId="{B3D61201-CC84-46E9-A5E4-B49027149E8D}"/>
          </ac:picMkLst>
        </pc:picChg>
      </pc:sldChg>
      <pc:sldChg chg="modSp new mod">
        <pc:chgData name="Martin Schedlbauer" userId="99666baf021553f1" providerId="LiveId" clId="{321377EA-02E7-47CF-9675-D450D3DC7E54}" dt="2021-05-10T14:26:45.175" v="656" actId="20577"/>
        <pc:sldMkLst>
          <pc:docMk/>
          <pc:sldMk cId="983793722" sldId="406"/>
        </pc:sldMkLst>
        <pc:spChg chg="mod">
          <ac:chgData name="Martin Schedlbauer" userId="99666baf021553f1" providerId="LiveId" clId="{321377EA-02E7-47CF-9675-D450D3DC7E54}" dt="2021-05-10T14:26:45.175" v="656" actId="20577"/>
          <ac:spMkLst>
            <pc:docMk/>
            <pc:sldMk cId="983793722" sldId="406"/>
            <ac:spMk id="2" creationId="{56BF3C8B-91AD-4D33-872E-30324E15DC78}"/>
          </ac:spMkLst>
        </pc:spChg>
        <pc:spChg chg="mod">
          <ac:chgData name="Martin Schedlbauer" userId="99666baf021553f1" providerId="LiveId" clId="{321377EA-02E7-47CF-9675-D450D3DC7E54}" dt="2021-05-10T14:26:32.671" v="618" actId="20577"/>
          <ac:spMkLst>
            <pc:docMk/>
            <pc:sldMk cId="983793722" sldId="406"/>
            <ac:spMk id="3" creationId="{73C0244D-F58C-433E-9004-2F852DBA3655}"/>
          </ac:spMkLst>
        </pc:spChg>
      </pc:sldChg>
      <pc:sldChg chg="addSp modSp new">
        <pc:chgData name="Martin Schedlbauer" userId="99666baf021553f1" providerId="LiveId" clId="{321377EA-02E7-47CF-9675-D450D3DC7E54}" dt="2021-05-10T14:27:15.681" v="660" actId="1076"/>
        <pc:sldMkLst>
          <pc:docMk/>
          <pc:sldMk cId="947045757" sldId="407"/>
        </pc:sldMkLst>
        <pc:picChg chg="add mod">
          <ac:chgData name="Martin Schedlbauer" userId="99666baf021553f1" providerId="LiveId" clId="{321377EA-02E7-47CF-9675-D450D3DC7E54}" dt="2021-05-10T14:27:15.681" v="660" actId="1076"/>
          <ac:picMkLst>
            <pc:docMk/>
            <pc:sldMk cId="947045757" sldId="407"/>
            <ac:picMk id="2050" creationId="{F6216EA8-B71A-457D-A497-DA3809A67058}"/>
          </ac:picMkLst>
        </pc:picChg>
      </pc:sldChg>
      <pc:sldChg chg="addSp delSp modSp new del">
        <pc:chgData name="Martin Schedlbauer" userId="99666baf021553f1" providerId="LiveId" clId="{321377EA-02E7-47CF-9675-D450D3DC7E54}" dt="2021-05-10T14:28:48.247" v="669" actId="47"/>
        <pc:sldMkLst>
          <pc:docMk/>
          <pc:sldMk cId="1868347841" sldId="408"/>
        </pc:sldMkLst>
        <pc:picChg chg="add del mod">
          <ac:chgData name="Martin Schedlbauer" userId="99666baf021553f1" providerId="LiveId" clId="{321377EA-02E7-47CF-9675-D450D3DC7E54}" dt="2021-05-10T14:27:56.985" v="668" actId="478"/>
          <ac:picMkLst>
            <pc:docMk/>
            <pc:sldMk cId="1868347841" sldId="408"/>
            <ac:picMk id="3074" creationId="{C82D55A1-26F6-45D0-BD79-133BB3EFF5C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IS2000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ED8D5-6385-4550-B26D-67CCCCBF7C19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CA270-C59E-4F70-B09B-847474471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9679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IS4300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B18F0-954F-474E-800A-853E660819C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7BEF0-F076-4906-A921-C330E6E3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932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IS2000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Privacy &amp; Ethical Considerations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IS2000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Privacy &amp; Ethical Considerations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IS2000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Privacy &amp; Ethical Considerations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IS2000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Privacy &amp; Ethical Considerations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IS2000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Privacy &amp; Ethical Considerations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IS2000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Privacy &amp; Ethical Considerations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IS2000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Privacy &amp; Ethical Considerations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IS2000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Privacy &amp; Ethical Considerations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IS2000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Privacy &amp; Ethical Considerations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IS2000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Privacy &amp; Ethical Considerations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IS2000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Privacy &amp; Ethical Considerations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IS2000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Privacy &amp; Ethical Considerations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6858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13081793-34CD-8952-E904-A7F5849AD17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356544"/>
            <a:ext cx="635000" cy="49446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aaDBNSx610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I5RZKzuByk?feature=oembe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330" y="3238501"/>
            <a:ext cx="8382000" cy="1600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Privacy and Ethical Considerations in Information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330" y="5067300"/>
            <a:ext cx="6400800" cy="914400"/>
          </a:xfrm>
        </p:spPr>
        <p:txBody>
          <a:bodyPr>
            <a:normAutofit/>
          </a:bodyPr>
          <a:lstStyle/>
          <a:p>
            <a:pPr algn="l"/>
            <a:r>
              <a:rPr lang="en-US" sz="1800" i="1" dirty="0">
                <a:solidFill>
                  <a:schemeClr val="accent2">
                    <a:lumMod val="75000"/>
                  </a:schemeClr>
                </a:solidFill>
              </a:rPr>
              <a:t>Martin Schedlbauer, Ph.D.</a:t>
            </a:r>
          </a:p>
          <a:p>
            <a:pPr algn="l"/>
            <a:r>
              <a:rPr lang="en-US" sz="1800" i="1" dirty="0">
                <a:solidFill>
                  <a:schemeClr val="accent2">
                    <a:lumMod val="75000"/>
                  </a:schemeClr>
                </a:solidFill>
              </a:rPr>
              <a:t>m.schedlbauer@neu.edu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57A83BA3-DCF2-B5E1-FAF5-1725E10347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30" y="831262"/>
            <a:ext cx="1981200" cy="15427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017B3-E11B-A95F-5CD0-0964F9F01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Breaches of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FEDD8-513D-8C31-460A-15AA84D7F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TJX Companies</a:t>
            </a:r>
          </a:p>
          <a:p>
            <a:r>
              <a:rPr lang="en-US" dirty="0"/>
              <a:t>Target Credit Card Theft</a:t>
            </a:r>
          </a:p>
          <a:p>
            <a:r>
              <a:rPr lang="en-US" dirty="0"/>
              <a:t>Home Depot</a:t>
            </a:r>
          </a:p>
          <a:p>
            <a:r>
              <a:rPr lang="en-US" dirty="0"/>
              <a:t>Verizon</a:t>
            </a:r>
          </a:p>
          <a:p>
            <a:r>
              <a:rPr lang="en-US" dirty="0"/>
              <a:t>Boston Globe</a:t>
            </a:r>
          </a:p>
          <a:p>
            <a:r>
              <a:rPr lang="en-US" dirty="0"/>
              <a:t>Equifax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AB83B-B5F7-7728-DD90-4C4E675E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IS2000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36702-EDF9-AA13-259F-C569BAC00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Privacy &amp; Ethical Considerations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6B541-E897-82F4-730F-5BFC796B5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02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nline Media 7" descr="The Ethics of Data - Personal Data &amp; Privacy">
            <a:hlinkClick r:id="" action="ppaction://media"/>
            <a:extLst>
              <a:ext uri="{FF2B5EF4-FFF2-40B4-BE49-F238E27FC236}">
                <a16:creationId xmlns:a16="http://schemas.microsoft.com/office/drawing/2014/main" id="{8EDCE72F-CBE4-238C-D30B-391971BEC5C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 rotWithShape="1">
          <a:blip r:embed="rId3"/>
          <a:srcRect l="8646" r="16021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Date Placeholder 4" hidden="1">
            <a:extLst>
              <a:ext uri="{FF2B5EF4-FFF2-40B4-BE49-F238E27FC236}">
                <a16:creationId xmlns:a16="http://schemas.microsoft.com/office/drawing/2014/main" id="{FCE3F748-B344-3249-DD1D-75794AA05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IS2000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EF19E7-0B54-B917-2460-02E3810C7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fr-FR"/>
              <a:t>Privacy &amp; Ethical Considerations</a:t>
            </a:r>
            <a:endParaRPr lang="en-US"/>
          </a:p>
        </p:txBody>
      </p:sp>
      <p:sp>
        <p:nvSpPr>
          <p:cNvPr id="7" name="Slide Number Placeholder 6" hidden="1">
            <a:extLst>
              <a:ext uri="{FF2B5EF4-FFF2-40B4-BE49-F238E27FC236}">
                <a16:creationId xmlns:a16="http://schemas.microsoft.com/office/drawing/2014/main" id="{81FBDE89-9BE3-2038-421A-ACCA084D6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C0F4FBFA-1248-4AAF-9253-30F121885773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0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nline Media 4" descr="The Ethics of Data - Ownership &amp; Choice">
            <a:hlinkClick r:id="" action="ppaction://media"/>
            <a:extLst>
              <a:ext uri="{FF2B5EF4-FFF2-40B4-BE49-F238E27FC236}">
                <a16:creationId xmlns:a16="http://schemas.microsoft.com/office/drawing/2014/main" id="{27F29831-33C9-13B5-E9B5-332A30A589A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 rotWithShape="1">
          <a:blip r:embed="rId3"/>
          <a:srcRect l="8583" r="16083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3CF0D59D-E16C-263A-8256-A57A8D653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IS2000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CA7F0B-9A18-8F90-ACE5-D78A55E4D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fr-FR"/>
              <a:t>Privacy &amp; Ethical Considerations</a:t>
            </a:r>
            <a:endParaRPr lang="en-US"/>
          </a:p>
        </p:txBody>
      </p:sp>
      <p:sp>
        <p:nvSpPr>
          <p:cNvPr id="4" name="Slide Number Placeholder 3" hidden="1">
            <a:extLst>
              <a:ext uri="{FF2B5EF4-FFF2-40B4-BE49-F238E27FC236}">
                <a16:creationId xmlns:a16="http://schemas.microsoft.com/office/drawing/2014/main" id="{F93A1E23-3B2C-681F-3D29-5B6719EE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C0F4FBFA-1248-4AAF-9253-30F121885773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9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Summary, Review, &amp; Questions…</a:t>
            </a:r>
          </a:p>
        </p:txBody>
      </p:sp>
      <p:pic>
        <p:nvPicPr>
          <p:cNvPr id="1026" name="Picture 2" descr="C:\Users\Martin Schedlbauer\AppData\Local\Microsoft\Windows\Temporary Internet Files\Content.IE5\RQ7Z4LXW\MC90044142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694" y="457200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Privacy &amp; Ethical Considerations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5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IS2000</a:t>
            </a:r>
          </a:p>
        </p:txBody>
      </p:sp>
    </p:spTree>
    <p:extLst>
      <p:ext uri="{BB962C8B-B14F-4D97-AF65-F5344CB8AC3E}">
        <p14:creationId xmlns:p14="http://schemas.microsoft.com/office/powerpoint/2010/main" val="2515111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CDE33-114A-991E-3B80-854E48C08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FB5C8-E200-C439-F36F-7D87C11B7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Pearlson, K. E., Saunders, C. S., &amp; Galletta, D. F. (2019). </a:t>
            </a:r>
            <a:r>
              <a:rPr lang="en-US" sz="2400" i="1" dirty="0"/>
              <a:t>Managing and using information systems: A strategic approach</a:t>
            </a:r>
            <a:r>
              <a:rPr lang="en-US" sz="2400" dirty="0"/>
              <a:t>. John Wiley &amp; Sons.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B6EE2-95DD-6E13-1E83-861C0E770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IS2000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A1FC9-080C-00E9-0CD3-7ED648B8D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Privacy &amp; Ethical Considerations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DEBD3-8648-C930-31EC-C6706641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737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4ad56386a1bf69cb064bbbd491c45b279a867c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111</Words>
  <Application>Microsoft Office PowerPoint</Application>
  <PresentationFormat>On-screen Show (4:3)</PresentationFormat>
  <Paragraphs>28</Paragraphs>
  <Slides>6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Privacy and Ethical Considerations in Information Management</vt:lpstr>
      <vt:lpstr>Breaches of Information</vt:lpstr>
      <vt:lpstr>PowerPoint Presentation</vt:lpstr>
      <vt:lpstr>PowerPoint Presentation</vt:lpstr>
      <vt:lpstr>Summary, Review, &amp; Questions…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Science</dc:title>
  <dc:subject>IS4300: HCI</dc:subject>
  <dc:creator>Martin Schedlbauer</dc:creator>
  <cp:keywords>IS2000;SECI</cp:keywords>
  <cp:lastModifiedBy>Martin Schedlbauer</cp:lastModifiedBy>
  <cp:revision>119</cp:revision>
  <dcterms:created xsi:type="dcterms:W3CDTF">2010-11-08T22:41:18Z</dcterms:created>
  <dcterms:modified xsi:type="dcterms:W3CDTF">2023-02-16T14:09:13Z</dcterms:modified>
</cp:coreProperties>
</file>