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1"/>
  </p:notesMasterIdLst>
  <p:handoutMasterIdLst>
    <p:handoutMasterId r:id="rId82"/>
  </p:handoutMasterIdLst>
  <p:sldIdLst>
    <p:sldId id="257" r:id="rId2"/>
    <p:sldId id="270" r:id="rId3"/>
    <p:sldId id="562" r:id="rId4"/>
    <p:sldId id="258" r:id="rId5"/>
    <p:sldId id="259" r:id="rId6"/>
    <p:sldId id="260" r:id="rId7"/>
    <p:sldId id="261" r:id="rId8"/>
    <p:sldId id="262" r:id="rId9"/>
    <p:sldId id="263" r:id="rId10"/>
    <p:sldId id="264" r:id="rId11"/>
    <p:sldId id="265" r:id="rId12"/>
    <p:sldId id="266" r:id="rId13"/>
    <p:sldId id="267" r:id="rId14"/>
    <p:sldId id="268" r:id="rId15"/>
    <p:sldId id="269" r:id="rId16"/>
    <p:sldId id="256" r:id="rId17"/>
    <p:sldId id="554" r:id="rId18"/>
    <p:sldId id="555" r:id="rId19"/>
    <p:sldId id="556" r:id="rId20"/>
    <p:sldId id="561" r:id="rId21"/>
    <p:sldId id="557" r:id="rId22"/>
    <p:sldId id="558" r:id="rId23"/>
    <p:sldId id="560" r:id="rId24"/>
    <p:sldId id="559" r:id="rId25"/>
    <p:sldId id="455" r:id="rId26"/>
    <p:sldId id="495" r:id="rId27"/>
    <p:sldId id="538" r:id="rId28"/>
    <p:sldId id="496" r:id="rId29"/>
    <p:sldId id="553" r:id="rId30"/>
    <p:sldId id="552" r:id="rId31"/>
    <p:sldId id="497" r:id="rId32"/>
    <p:sldId id="498" r:id="rId33"/>
    <p:sldId id="501" r:id="rId34"/>
    <p:sldId id="539" r:id="rId35"/>
    <p:sldId id="520" r:id="rId36"/>
    <p:sldId id="521" r:id="rId37"/>
    <p:sldId id="540" r:id="rId38"/>
    <p:sldId id="541" r:id="rId39"/>
    <p:sldId id="542" r:id="rId40"/>
    <p:sldId id="543" r:id="rId41"/>
    <p:sldId id="544" r:id="rId42"/>
    <p:sldId id="545" r:id="rId43"/>
    <p:sldId id="546" r:id="rId44"/>
    <p:sldId id="547" r:id="rId45"/>
    <p:sldId id="548" r:id="rId46"/>
    <p:sldId id="532" r:id="rId47"/>
    <p:sldId id="549" r:id="rId48"/>
    <p:sldId id="533" r:id="rId49"/>
    <p:sldId id="534" r:id="rId50"/>
    <p:sldId id="535" r:id="rId51"/>
    <p:sldId id="536" r:id="rId52"/>
    <p:sldId id="537" r:id="rId53"/>
    <p:sldId id="550" r:id="rId54"/>
    <p:sldId id="458" r:id="rId55"/>
    <p:sldId id="459" r:id="rId56"/>
    <p:sldId id="460" r:id="rId57"/>
    <p:sldId id="461" r:id="rId58"/>
    <p:sldId id="462" r:id="rId59"/>
    <p:sldId id="463" r:id="rId60"/>
    <p:sldId id="464" r:id="rId61"/>
    <p:sldId id="465" r:id="rId62"/>
    <p:sldId id="466" r:id="rId63"/>
    <p:sldId id="467" r:id="rId64"/>
    <p:sldId id="468" r:id="rId65"/>
    <p:sldId id="469" r:id="rId66"/>
    <p:sldId id="470" r:id="rId67"/>
    <p:sldId id="471" r:id="rId68"/>
    <p:sldId id="472" r:id="rId69"/>
    <p:sldId id="473" r:id="rId70"/>
    <p:sldId id="474" r:id="rId71"/>
    <p:sldId id="475" r:id="rId72"/>
    <p:sldId id="476" r:id="rId73"/>
    <p:sldId id="477" r:id="rId74"/>
    <p:sldId id="478" r:id="rId75"/>
    <p:sldId id="479" r:id="rId76"/>
    <p:sldId id="480" r:id="rId77"/>
    <p:sldId id="481" r:id="rId78"/>
    <p:sldId id="551" r:id="rId79"/>
    <p:sldId id="341" r:id="rId80"/>
  </p:sldIdLst>
  <p:sldSz cx="9144000" cy="6858000" type="screen4x3"/>
  <p:notesSz cx="7053263" cy="9309100"/>
  <p:custDataLst>
    <p:tags r:id="rId8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C1584A-D675-A94B-A915-A36727E1E9EF}" v="18" dt="2021-09-13T14:48:50.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25"/>
    <p:restoredTop sz="95782" autoAdjust="0"/>
  </p:normalViewPr>
  <p:slideViewPr>
    <p:cSldViewPr>
      <p:cViewPr varScale="1">
        <p:scale>
          <a:sx n="151" d="100"/>
          <a:sy n="151" d="100"/>
        </p:scale>
        <p:origin x="1728" y="1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032"/>
    </p:cViewPr>
  </p:sorterViewPr>
  <p:notesViewPr>
    <p:cSldViewPr>
      <p:cViewPr varScale="1">
        <p:scale>
          <a:sx n="88" d="100"/>
          <a:sy n="88" d="100"/>
        </p:scale>
        <p:origin x="-3810" y="-120"/>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chedlbauer" userId="99666baf021553f1" providerId="LiveId" clId="{6E7B9017-B86F-40DE-9C82-692FDE7045BC}"/>
    <pc:docChg chg="undo custSel addSld modSld modMainMaster">
      <pc:chgData name="Martin Schedlbauer" userId="99666baf021553f1" providerId="LiveId" clId="{6E7B9017-B86F-40DE-9C82-692FDE7045BC}" dt="2021-05-12T14:48:41.345" v="1673" actId="26606"/>
      <pc:docMkLst>
        <pc:docMk/>
      </pc:docMkLst>
      <pc:sldChg chg="modSp mod">
        <pc:chgData name="Martin Schedlbauer" userId="99666baf021553f1" providerId="LiveId" clId="{6E7B9017-B86F-40DE-9C82-692FDE7045BC}" dt="2021-05-12T13:24:53.670" v="21" actId="14100"/>
        <pc:sldMkLst>
          <pc:docMk/>
          <pc:sldMk cId="0" sldId="256"/>
        </pc:sldMkLst>
        <pc:spChg chg="mod">
          <ac:chgData name="Martin Schedlbauer" userId="99666baf021553f1" providerId="LiveId" clId="{6E7B9017-B86F-40DE-9C82-692FDE7045BC}" dt="2021-05-12T13:24:53.670" v="21" actId="14100"/>
          <ac:spMkLst>
            <pc:docMk/>
            <pc:sldMk cId="0" sldId="256"/>
            <ac:spMk id="2" creationId="{00000000-0000-0000-0000-000000000000}"/>
          </ac:spMkLst>
        </pc:spChg>
        <pc:spChg chg="mod">
          <ac:chgData name="Martin Schedlbauer" userId="99666baf021553f1" providerId="LiveId" clId="{6E7B9017-B86F-40DE-9C82-692FDE7045BC}" dt="2021-05-12T13:24:10.228" v="13" actId="14100"/>
          <ac:spMkLst>
            <pc:docMk/>
            <pc:sldMk cId="0" sldId="256"/>
            <ac:spMk id="3" creationId="{00000000-0000-0000-0000-000000000000}"/>
          </ac:spMkLst>
        </pc:spChg>
      </pc:sldChg>
      <pc:sldChg chg="modSp mod">
        <pc:chgData name="Martin Schedlbauer" userId="99666baf021553f1" providerId="LiveId" clId="{6E7B9017-B86F-40DE-9C82-692FDE7045BC}" dt="2021-05-12T13:30:17.656" v="674" actId="33524"/>
        <pc:sldMkLst>
          <pc:docMk/>
          <pc:sldMk cId="4094929549" sldId="497"/>
        </pc:sldMkLst>
        <pc:spChg chg="mod">
          <ac:chgData name="Martin Schedlbauer" userId="99666baf021553f1" providerId="LiveId" clId="{6E7B9017-B86F-40DE-9C82-692FDE7045BC}" dt="2021-05-12T13:30:17.656" v="674" actId="33524"/>
          <ac:spMkLst>
            <pc:docMk/>
            <pc:sldMk cId="4094929549" sldId="497"/>
            <ac:spMk id="3" creationId="{00000000-0000-0000-0000-000000000000}"/>
          </ac:spMkLst>
        </pc:spChg>
      </pc:sldChg>
      <pc:sldChg chg="modSp mod">
        <pc:chgData name="Martin Schedlbauer" userId="99666baf021553f1" providerId="LiveId" clId="{6E7B9017-B86F-40DE-9C82-692FDE7045BC}" dt="2021-05-12T13:25:15.065" v="39" actId="20577"/>
        <pc:sldMkLst>
          <pc:docMk/>
          <pc:sldMk cId="1481510022" sldId="554"/>
        </pc:sldMkLst>
        <pc:spChg chg="mod">
          <ac:chgData name="Martin Schedlbauer" userId="99666baf021553f1" providerId="LiveId" clId="{6E7B9017-B86F-40DE-9C82-692FDE7045BC}" dt="2021-05-12T13:25:15.065" v="39" actId="20577"/>
          <ac:spMkLst>
            <pc:docMk/>
            <pc:sldMk cId="1481510022" sldId="554"/>
            <ac:spMk id="6" creationId="{00000000-0000-0000-0000-000000000000}"/>
          </ac:spMkLst>
        </pc:spChg>
      </pc:sldChg>
      <pc:sldChg chg="modSp mod">
        <pc:chgData name="Martin Schedlbauer" userId="99666baf021553f1" providerId="LiveId" clId="{6E7B9017-B86F-40DE-9C82-692FDE7045BC}" dt="2021-05-12T14:46:14.978" v="1361" actId="5793"/>
        <pc:sldMkLst>
          <pc:docMk/>
          <pc:sldMk cId="840718898" sldId="555"/>
        </pc:sldMkLst>
        <pc:spChg chg="mod">
          <ac:chgData name="Martin Schedlbauer" userId="99666baf021553f1" providerId="LiveId" clId="{6E7B9017-B86F-40DE-9C82-692FDE7045BC}" dt="2021-05-12T14:46:14.978" v="1361" actId="5793"/>
          <ac:spMkLst>
            <pc:docMk/>
            <pc:sldMk cId="840718898" sldId="555"/>
            <ac:spMk id="3" creationId="{00000000-0000-0000-0000-000000000000}"/>
          </ac:spMkLst>
        </pc:spChg>
      </pc:sldChg>
      <pc:sldChg chg="addSp delSp modSp new mod">
        <pc:chgData name="Martin Schedlbauer" userId="99666baf021553f1" providerId="LiveId" clId="{6E7B9017-B86F-40DE-9C82-692FDE7045BC}" dt="2021-05-12T14:46:40.052" v="1386" actId="20577"/>
        <pc:sldMkLst>
          <pc:docMk/>
          <pc:sldMk cId="1522680480" sldId="556"/>
        </pc:sldMkLst>
        <pc:spChg chg="mod">
          <ac:chgData name="Martin Schedlbauer" userId="99666baf021553f1" providerId="LiveId" clId="{6E7B9017-B86F-40DE-9C82-692FDE7045BC}" dt="2021-05-12T13:25:32.659" v="59" actId="20577"/>
          <ac:spMkLst>
            <pc:docMk/>
            <pc:sldMk cId="1522680480" sldId="556"/>
            <ac:spMk id="2" creationId="{53AF97CB-F702-4040-8026-28FAD5AD9736}"/>
          </ac:spMkLst>
        </pc:spChg>
        <pc:spChg chg="mod">
          <ac:chgData name="Martin Schedlbauer" userId="99666baf021553f1" providerId="LiveId" clId="{6E7B9017-B86F-40DE-9C82-692FDE7045BC}" dt="2021-05-12T14:46:40.052" v="1386" actId="20577"/>
          <ac:spMkLst>
            <pc:docMk/>
            <pc:sldMk cId="1522680480" sldId="556"/>
            <ac:spMk id="3" creationId="{AB58F761-8558-425F-8E42-B6428D0BC151}"/>
          </ac:spMkLst>
        </pc:spChg>
        <pc:spChg chg="add del mod">
          <ac:chgData name="Martin Schedlbauer" userId="99666baf021553f1" providerId="LiveId" clId="{6E7B9017-B86F-40DE-9C82-692FDE7045BC}" dt="2021-05-12T13:27:23.113" v="249" actId="478"/>
          <ac:spMkLst>
            <pc:docMk/>
            <pc:sldMk cId="1522680480" sldId="556"/>
            <ac:spMk id="7" creationId="{E25FF0BD-3C23-457A-BC79-A4B549939681}"/>
          </ac:spMkLst>
        </pc:spChg>
      </pc:sldChg>
      <pc:sldChg chg="modSp new mod">
        <pc:chgData name="Martin Schedlbauer" userId="99666baf021553f1" providerId="LiveId" clId="{6E7B9017-B86F-40DE-9C82-692FDE7045BC}" dt="2021-05-12T13:29:12.244" v="485" actId="20577"/>
        <pc:sldMkLst>
          <pc:docMk/>
          <pc:sldMk cId="3656643756" sldId="557"/>
        </pc:sldMkLst>
        <pc:spChg chg="mod">
          <ac:chgData name="Martin Schedlbauer" userId="99666baf021553f1" providerId="LiveId" clId="{6E7B9017-B86F-40DE-9C82-692FDE7045BC}" dt="2021-05-12T13:28:01.445" v="279" actId="20577"/>
          <ac:spMkLst>
            <pc:docMk/>
            <pc:sldMk cId="3656643756" sldId="557"/>
            <ac:spMk id="2" creationId="{CB5065A1-F1E1-43F3-A45E-1BB21D79640B}"/>
          </ac:spMkLst>
        </pc:spChg>
        <pc:spChg chg="mod">
          <ac:chgData name="Martin Schedlbauer" userId="99666baf021553f1" providerId="LiveId" clId="{6E7B9017-B86F-40DE-9C82-692FDE7045BC}" dt="2021-05-12T13:29:12.244" v="485" actId="20577"/>
          <ac:spMkLst>
            <pc:docMk/>
            <pc:sldMk cId="3656643756" sldId="557"/>
            <ac:spMk id="3" creationId="{C1329D27-F66C-4D03-94A1-625CBEBA19B7}"/>
          </ac:spMkLst>
        </pc:spChg>
      </pc:sldChg>
      <pc:sldChg chg="modSp new mod">
        <pc:chgData name="Martin Schedlbauer" userId="99666baf021553f1" providerId="LiveId" clId="{6E7B9017-B86F-40DE-9C82-692FDE7045BC}" dt="2021-05-12T13:29:58.482" v="673" actId="20577"/>
        <pc:sldMkLst>
          <pc:docMk/>
          <pc:sldMk cId="29878567" sldId="558"/>
        </pc:sldMkLst>
        <pc:spChg chg="mod">
          <ac:chgData name="Martin Schedlbauer" userId="99666baf021553f1" providerId="LiveId" clId="{6E7B9017-B86F-40DE-9C82-692FDE7045BC}" dt="2021-05-12T13:29:22.520" v="519" actId="20577"/>
          <ac:spMkLst>
            <pc:docMk/>
            <pc:sldMk cId="29878567" sldId="558"/>
            <ac:spMk id="2" creationId="{D5F3ACE4-0E5D-4BFA-BF9F-7A4334F56FBC}"/>
          </ac:spMkLst>
        </pc:spChg>
        <pc:spChg chg="mod">
          <ac:chgData name="Martin Schedlbauer" userId="99666baf021553f1" providerId="LiveId" clId="{6E7B9017-B86F-40DE-9C82-692FDE7045BC}" dt="2021-05-12T13:29:58.482" v="673" actId="20577"/>
          <ac:spMkLst>
            <pc:docMk/>
            <pc:sldMk cId="29878567" sldId="558"/>
            <ac:spMk id="3" creationId="{D90B6DC6-58BB-4A03-9CA7-3AE5A7A6D2DA}"/>
          </ac:spMkLst>
        </pc:spChg>
      </pc:sldChg>
      <pc:sldChg chg="addSp modSp new mod modClrScheme chgLayout">
        <pc:chgData name="Martin Schedlbauer" userId="99666baf021553f1" providerId="LiveId" clId="{6E7B9017-B86F-40DE-9C82-692FDE7045BC}" dt="2021-05-12T13:42:44.223" v="1253" actId="1076"/>
        <pc:sldMkLst>
          <pc:docMk/>
          <pc:sldMk cId="1683141628" sldId="559"/>
        </pc:sldMkLst>
        <pc:spChg chg="mod ord">
          <ac:chgData name="Martin Schedlbauer" userId="99666baf021553f1" providerId="LiveId" clId="{6E7B9017-B86F-40DE-9C82-692FDE7045BC}" dt="2021-05-12T13:35:55.790" v="1077" actId="207"/>
          <ac:spMkLst>
            <pc:docMk/>
            <pc:sldMk cId="1683141628" sldId="559"/>
            <ac:spMk id="2" creationId="{A340C787-95B3-4AD6-A6E2-E348CC1FE6D6}"/>
          </ac:spMkLst>
        </pc:spChg>
        <pc:spChg chg="mod ord">
          <ac:chgData name="Martin Schedlbauer" userId="99666baf021553f1" providerId="LiveId" clId="{6E7B9017-B86F-40DE-9C82-692FDE7045BC}" dt="2021-05-12T13:42:44.223" v="1253" actId="1076"/>
          <ac:spMkLst>
            <pc:docMk/>
            <pc:sldMk cId="1683141628" sldId="559"/>
            <ac:spMk id="3" creationId="{C4071A49-2B43-490C-B8FB-8F80741D63A1}"/>
          </ac:spMkLst>
        </pc:spChg>
        <pc:spChg chg="mod ord">
          <ac:chgData name="Martin Schedlbauer" userId="99666baf021553f1" providerId="LiveId" clId="{6E7B9017-B86F-40DE-9C82-692FDE7045BC}" dt="2021-05-12T13:35:34.232" v="1067" actId="700"/>
          <ac:spMkLst>
            <pc:docMk/>
            <pc:sldMk cId="1683141628" sldId="559"/>
            <ac:spMk id="4" creationId="{674D5B4F-4801-4213-A0E2-59122927022E}"/>
          </ac:spMkLst>
        </pc:spChg>
        <pc:spChg chg="mod ord">
          <ac:chgData name="Martin Schedlbauer" userId="99666baf021553f1" providerId="LiveId" clId="{6E7B9017-B86F-40DE-9C82-692FDE7045BC}" dt="2021-05-12T13:35:34.232" v="1067" actId="700"/>
          <ac:spMkLst>
            <pc:docMk/>
            <pc:sldMk cId="1683141628" sldId="559"/>
            <ac:spMk id="5" creationId="{3A67A90E-A8F4-4158-A358-A56DF36991E7}"/>
          </ac:spMkLst>
        </pc:spChg>
        <pc:spChg chg="mod ord">
          <ac:chgData name="Martin Schedlbauer" userId="99666baf021553f1" providerId="LiveId" clId="{6E7B9017-B86F-40DE-9C82-692FDE7045BC}" dt="2021-05-12T13:35:34.232" v="1067" actId="700"/>
          <ac:spMkLst>
            <pc:docMk/>
            <pc:sldMk cId="1683141628" sldId="559"/>
            <ac:spMk id="6" creationId="{C7C5C5D4-0D9D-4CED-AC75-3BA1F448B909}"/>
          </ac:spMkLst>
        </pc:spChg>
        <pc:spChg chg="add mod ord">
          <ac:chgData name="Martin Schedlbauer" userId="99666baf021553f1" providerId="LiveId" clId="{6E7B9017-B86F-40DE-9C82-692FDE7045BC}" dt="2021-05-12T13:41:52.337" v="1246" actId="14100"/>
          <ac:spMkLst>
            <pc:docMk/>
            <pc:sldMk cId="1683141628" sldId="559"/>
            <ac:spMk id="7" creationId="{66FA9C50-656C-4FAD-AA79-BC4AADEEE3F4}"/>
          </ac:spMkLst>
        </pc:spChg>
        <pc:picChg chg="add mod">
          <ac:chgData name="Martin Schedlbauer" userId="99666baf021553f1" providerId="LiveId" clId="{6E7B9017-B86F-40DE-9C82-692FDE7045BC}" dt="2021-05-12T13:42:37.528" v="1252" actId="207"/>
          <ac:picMkLst>
            <pc:docMk/>
            <pc:sldMk cId="1683141628" sldId="559"/>
            <ac:picMk id="9" creationId="{E0DD9A70-ABEA-41F2-8A7B-2B23995068BC}"/>
          </ac:picMkLst>
        </pc:picChg>
      </pc:sldChg>
      <pc:sldChg chg="modSp new mod">
        <pc:chgData name="Martin Schedlbauer" userId="99666baf021553f1" providerId="LiveId" clId="{6E7B9017-B86F-40DE-9C82-692FDE7045BC}" dt="2021-05-12T13:32:45.232" v="1030" actId="20577"/>
        <pc:sldMkLst>
          <pc:docMk/>
          <pc:sldMk cId="882445652" sldId="560"/>
        </pc:sldMkLst>
        <pc:spChg chg="mod">
          <ac:chgData name="Martin Schedlbauer" userId="99666baf021553f1" providerId="LiveId" clId="{6E7B9017-B86F-40DE-9C82-692FDE7045BC}" dt="2021-05-12T13:31:47.238" v="810" actId="20577"/>
          <ac:spMkLst>
            <pc:docMk/>
            <pc:sldMk cId="882445652" sldId="560"/>
            <ac:spMk id="2" creationId="{C5E212DD-1BD4-498C-82C7-0588BCA1A035}"/>
          </ac:spMkLst>
        </pc:spChg>
        <pc:spChg chg="mod">
          <ac:chgData name="Martin Schedlbauer" userId="99666baf021553f1" providerId="LiveId" clId="{6E7B9017-B86F-40DE-9C82-692FDE7045BC}" dt="2021-05-12T13:32:45.232" v="1030" actId="20577"/>
          <ac:spMkLst>
            <pc:docMk/>
            <pc:sldMk cId="882445652" sldId="560"/>
            <ac:spMk id="3" creationId="{00E7ABC1-3870-4228-875B-3BAB38DA6D16}"/>
          </ac:spMkLst>
        </pc:spChg>
      </pc:sldChg>
      <pc:sldChg chg="addSp delSp modSp new mod">
        <pc:chgData name="Martin Schedlbauer" userId="99666baf021553f1" providerId="LiveId" clId="{6E7B9017-B86F-40DE-9C82-692FDE7045BC}" dt="2021-05-12T14:48:41.345" v="1673" actId="26606"/>
        <pc:sldMkLst>
          <pc:docMk/>
          <pc:sldMk cId="889482027" sldId="561"/>
        </pc:sldMkLst>
        <pc:spChg chg="mod">
          <ac:chgData name="Martin Schedlbauer" userId="99666baf021553f1" providerId="LiveId" clId="{6E7B9017-B86F-40DE-9C82-692FDE7045BC}" dt="2021-05-12T14:48:41.345" v="1673" actId="26606"/>
          <ac:spMkLst>
            <pc:docMk/>
            <pc:sldMk cId="889482027" sldId="561"/>
            <ac:spMk id="2" creationId="{5CB13266-0882-4BED-B1DA-2553778CD823}"/>
          </ac:spMkLst>
        </pc:spChg>
        <pc:spChg chg="del mod">
          <ac:chgData name="Martin Schedlbauer" userId="99666baf021553f1" providerId="LiveId" clId="{6E7B9017-B86F-40DE-9C82-692FDE7045BC}" dt="2021-05-12T14:48:41.345" v="1673" actId="26606"/>
          <ac:spMkLst>
            <pc:docMk/>
            <pc:sldMk cId="889482027" sldId="561"/>
            <ac:spMk id="3" creationId="{347B6C09-DC3A-4405-BB68-151B950313E3}"/>
          </ac:spMkLst>
        </pc:spChg>
        <pc:spChg chg="mod">
          <ac:chgData name="Martin Schedlbauer" userId="99666baf021553f1" providerId="LiveId" clId="{6E7B9017-B86F-40DE-9C82-692FDE7045BC}" dt="2021-05-12T14:48:41.345" v="1673" actId="26606"/>
          <ac:spMkLst>
            <pc:docMk/>
            <pc:sldMk cId="889482027" sldId="561"/>
            <ac:spMk id="4" creationId="{F621549E-F37B-4697-BB82-597A323BF7BC}"/>
          </ac:spMkLst>
        </pc:spChg>
        <pc:spChg chg="mod">
          <ac:chgData name="Martin Schedlbauer" userId="99666baf021553f1" providerId="LiveId" clId="{6E7B9017-B86F-40DE-9C82-692FDE7045BC}" dt="2021-05-12T14:48:41.345" v="1673" actId="26606"/>
          <ac:spMkLst>
            <pc:docMk/>
            <pc:sldMk cId="889482027" sldId="561"/>
            <ac:spMk id="5" creationId="{7CF73B6A-ED3A-4A84-950D-BFC58D461294}"/>
          </ac:spMkLst>
        </pc:spChg>
        <pc:spChg chg="mod">
          <ac:chgData name="Martin Schedlbauer" userId="99666baf021553f1" providerId="LiveId" clId="{6E7B9017-B86F-40DE-9C82-692FDE7045BC}" dt="2021-05-12T14:48:41.345" v="1673" actId="26606"/>
          <ac:spMkLst>
            <pc:docMk/>
            <pc:sldMk cId="889482027" sldId="561"/>
            <ac:spMk id="6" creationId="{F83F2B61-0A53-45BA-A649-7237F75B951C}"/>
          </ac:spMkLst>
        </pc:spChg>
        <pc:graphicFrameChg chg="add">
          <ac:chgData name="Martin Schedlbauer" userId="99666baf021553f1" providerId="LiveId" clId="{6E7B9017-B86F-40DE-9C82-692FDE7045BC}" dt="2021-05-12T14:48:41.345" v="1673" actId="26606"/>
          <ac:graphicFrameMkLst>
            <pc:docMk/>
            <pc:sldMk cId="889482027" sldId="561"/>
            <ac:graphicFrameMk id="8" creationId="{703AA3C8-3F79-4241-A512-A23999D071DA}"/>
          </ac:graphicFrameMkLst>
        </pc:graphicFrameChg>
      </pc:sldChg>
      <pc:sldMasterChg chg="addSp delSp modSp mod">
        <pc:chgData name="Martin Schedlbauer" userId="99666baf021553f1" providerId="LiveId" clId="{6E7B9017-B86F-40DE-9C82-692FDE7045BC}" dt="2021-05-12T13:44:17.347" v="1261" actId="29295"/>
        <pc:sldMasterMkLst>
          <pc:docMk/>
          <pc:sldMasterMk cId="0" sldId="2147483648"/>
        </pc:sldMasterMkLst>
        <pc:picChg chg="del">
          <ac:chgData name="Martin Schedlbauer" userId="99666baf021553f1" providerId="LiveId" clId="{6E7B9017-B86F-40DE-9C82-692FDE7045BC}" dt="2021-05-12T13:43:16.129" v="1254" actId="478"/>
          <ac:picMkLst>
            <pc:docMk/>
            <pc:sldMasterMk cId="0" sldId="2147483648"/>
            <ac:picMk id="7" creationId="{00000000-0000-0000-0000-000000000000}"/>
          </ac:picMkLst>
        </pc:picChg>
        <pc:picChg chg="add mod">
          <ac:chgData name="Martin Schedlbauer" userId="99666baf021553f1" providerId="LiveId" clId="{6E7B9017-B86F-40DE-9C82-692FDE7045BC}" dt="2021-05-12T13:44:17.347" v="1261" actId="29295"/>
          <ac:picMkLst>
            <pc:docMk/>
            <pc:sldMasterMk cId="0" sldId="2147483648"/>
            <ac:picMk id="9" creationId="{C388E278-661D-448B-8083-9C70814061AE}"/>
          </ac:picMkLst>
        </pc:picChg>
      </pc:sldMasterChg>
    </pc:docChg>
  </pc:docChgLst>
  <pc:docChgLst>
    <pc:chgData name="Martin Schedlbauer" userId="99666baf021553f1" providerId="LiveId" clId="{A306576C-FC7E-8E4E-9D47-E49DCF2DC1BD}"/>
    <pc:docChg chg="custSel modSld">
      <pc:chgData name="Martin Schedlbauer" userId="99666baf021553f1" providerId="LiveId" clId="{A306576C-FC7E-8E4E-9D47-E49DCF2DC1BD}" dt="2019-09-11T18:21:56.085" v="290" actId="22"/>
      <pc:docMkLst>
        <pc:docMk/>
      </pc:docMkLst>
      <pc:sldChg chg="addSp delSp">
        <pc:chgData name="Martin Schedlbauer" userId="99666baf021553f1" providerId="LiveId" clId="{A306576C-FC7E-8E4E-9D47-E49DCF2DC1BD}" dt="2019-09-11T18:21:56.085" v="290" actId="22"/>
        <pc:sldMkLst>
          <pc:docMk/>
          <pc:sldMk cId="0" sldId="256"/>
        </pc:sldMkLst>
        <pc:picChg chg="del">
          <ac:chgData name="Martin Schedlbauer" userId="99666baf021553f1" providerId="LiveId" clId="{A306576C-FC7E-8E4E-9D47-E49DCF2DC1BD}" dt="2019-09-11T18:21:55.028" v="289" actId="478"/>
          <ac:picMkLst>
            <pc:docMk/>
            <pc:sldMk cId="0" sldId="256"/>
            <ac:picMk id="4" creationId="{00000000-0000-0000-0000-000000000000}"/>
          </ac:picMkLst>
        </pc:picChg>
        <pc:picChg chg="add">
          <ac:chgData name="Martin Schedlbauer" userId="99666baf021553f1" providerId="LiveId" clId="{A306576C-FC7E-8E4E-9D47-E49DCF2DC1BD}" dt="2019-09-11T18:21:56.085" v="290" actId="22"/>
          <ac:picMkLst>
            <pc:docMk/>
            <pc:sldMk cId="0" sldId="256"/>
            <ac:picMk id="6" creationId="{BDB10E7E-A18F-5E44-91C7-26D592B5414D}"/>
          </ac:picMkLst>
        </pc:picChg>
      </pc:sldChg>
      <pc:sldChg chg="modSp">
        <pc:chgData name="Martin Schedlbauer" userId="99666baf021553f1" providerId="LiveId" clId="{A306576C-FC7E-8E4E-9D47-E49DCF2DC1BD}" dt="2019-09-09T17:12:25.446" v="19" actId="313"/>
        <pc:sldMkLst>
          <pc:docMk/>
          <pc:sldMk cId="2638694333" sldId="495"/>
        </pc:sldMkLst>
        <pc:spChg chg="mod">
          <ac:chgData name="Martin Schedlbauer" userId="99666baf021553f1" providerId="LiveId" clId="{A306576C-FC7E-8E4E-9D47-E49DCF2DC1BD}" dt="2019-09-09T17:12:25.446" v="19" actId="313"/>
          <ac:spMkLst>
            <pc:docMk/>
            <pc:sldMk cId="2638694333" sldId="495"/>
            <ac:spMk id="3" creationId="{00000000-0000-0000-0000-000000000000}"/>
          </ac:spMkLst>
        </pc:spChg>
      </pc:sldChg>
      <pc:sldChg chg="modSp">
        <pc:chgData name="Martin Schedlbauer" userId="99666baf021553f1" providerId="LiveId" clId="{A306576C-FC7E-8E4E-9D47-E49DCF2DC1BD}" dt="2019-09-09T17:13:08.676" v="92" actId="20577"/>
        <pc:sldMkLst>
          <pc:docMk/>
          <pc:sldMk cId="4094929549" sldId="497"/>
        </pc:sldMkLst>
        <pc:spChg chg="mod">
          <ac:chgData name="Martin Schedlbauer" userId="99666baf021553f1" providerId="LiveId" clId="{A306576C-FC7E-8E4E-9D47-E49DCF2DC1BD}" dt="2019-09-09T17:13:08.676" v="92" actId="20577"/>
          <ac:spMkLst>
            <pc:docMk/>
            <pc:sldMk cId="4094929549" sldId="497"/>
            <ac:spMk id="3" creationId="{00000000-0000-0000-0000-000000000000}"/>
          </ac:spMkLst>
        </pc:spChg>
      </pc:sldChg>
      <pc:sldChg chg="modSp">
        <pc:chgData name="Martin Schedlbauer" userId="99666baf021553f1" providerId="LiveId" clId="{A306576C-FC7E-8E4E-9D47-E49DCF2DC1BD}" dt="2019-09-09T17:14:01.033" v="126" actId="20577"/>
        <pc:sldMkLst>
          <pc:docMk/>
          <pc:sldMk cId="4022466929" sldId="534"/>
        </pc:sldMkLst>
        <pc:graphicFrameChg chg="modGraphic">
          <ac:chgData name="Martin Schedlbauer" userId="99666baf021553f1" providerId="LiveId" clId="{A306576C-FC7E-8E4E-9D47-E49DCF2DC1BD}" dt="2019-09-09T17:14:01.033" v="126" actId="20577"/>
          <ac:graphicFrameMkLst>
            <pc:docMk/>
            <pc:sldMk cId="4022466929" sldId="534"/>
            <ac:graphicFrameMk id="7" creationId="{00000000-0000-0000-0000-000000000000}"/>
          </ac:graphicFrameMkLst>
        </pc:graphicFrameChg>
      </pc:sldChg>
      <pc:sldChg chg="modSp">
        <pc:chgData name="Martin Schedlbauer" userId="99666baf021553f1" providerId="LiveId" clId="{A306576C-FC7E-8E4E-9D47-E49DCF2DC1BD}" dt="2019-09-09T17:13:48.416" v="115" actId="20577"/>
        <pc:sldMkLst>
          <pc:docMk/>
          <pc:sldMk cId="1178596188" sldId="547"/>
        </pc:sldMkLst>
        <pc:spChg chg="mod">
          <ac:chgData name="Martin Schedlbauer" userId="99666baf021553f1" providerId="LiveId" clId="{A306576C-FC7E-8E4E-9D47-E49DCF2DC1BD}" dt="2019-09-09T17:13:48.416" v="115" actId="20577"/>
          <ac:spMkLst>
            <pc:docMk/>
            <pc:sldMk cId="1178596188" sldId="547"/>
            <ac:spMk id="3" creationId="{00000000-0000-0000-0000-000000000000}"/>
          </ac:spMkLst>
        </pc:spChg>
      </pc:sldChg>
      <pc:sldChg chg="modSp">
        <pc:chgData name="Martin Schedlbauer" userId="99666baf021553f1" providerId="LiveId" clId="{A306576C-FC7E-8E4E-9D47-E49DCF2DC1BD}" dt="2019-09-09T17:15:04.202" v="288" actId="20577"/>
        <pc:sldMkLst>
          <pc:docMk/>
          <pc:sldMk cId="840718898" sldId="555"/>
        </pc:sldMkLst>
        <pc:spChg chg="mod">
          <ac:chgData name="Martin Schedlbauer" userId="99666baf021553f1" providerId="LiveId" clId="{A306576C-FC7E-8E4E-9D47-E49DCF2DC1BD}" dt="2019-09-09T17:15:04.202" v="288" actId="20577"/>
          <ac:spMkLst>
            <pc:docMk/>
            <pc:sldMk cId="840718898" sldId="555"/>
            <ac:spMk id="3" creationId="{00000000-0000-0000-0000-000000000000}"/>
          </ac:spMkLst>
        </pc:spChg>
      </pc:sldChg>
    </pc:docChg>
  </pc:docChgLst>
  <pc:docChgLst>
    <pc:chgData name="Martin Schedlbauer" userId="99666baf021553f1" providerId="LiveId" clId="{D0C1584A-D675-A94B-A915-A36727E1E9EF}"/>
    <pc:docChg chg="undo custSel addSld delSld modSld modMainMaster modShowInfo">
      <pc:chgData name="Martin Schedlbauer" userId="99666baf021553f1" providerId="LiveId" clId="{D0C1584A-D675-A94B-A915-A36727E1E9EF}" dt="2021-09-13T14:48:50.924" v="113"/>
      <pc:docMkLst>
        <pc:docMk/>
      </pc:docMkLst>
      <pc:sldChg chg="modSp mod">
        <pc:chgData name="Martin Schedlbauer" userId="99666baf021553f1" providerId="LiveId" clId="{D0C1584A-D675-A94B-A915-A36727E1E9EF}" dt="2021-09-13T14:42:07.037" v="86"/>
        <pc:sldMkLst>
          <pc:docMk/>
          <pc:sldMk cId="0" sldId="256"/>
        </pc:sldMkLst>
        <pc:spChg chg="mod">
          <ac:chgData name="Martin Schedlbauer" userId="99666baf021553f1" providerId="LiveId" clId="{D0C1584A-D675-A94B-A915-A36727E1E9EF}" dt="2021-09-13T14:42:07.037" v="86"/>
          <ac:spMkLst>
            <pc:docMk/>
            <pc:sldMk cId="0" sldId="256"/>
            <ac:spMk id="2" creationId="{00000000-0000-0000-0000-000000000000}"/>
          </ac:spMkLst>
        </pc:spChg>
      </pc:sldChg>
      <pc:sldChg chg="delSp add modTransition setBg delDesignElem">
        <pc:chgData name="Martin Schedlbauer" userId="99666baf021553f1" providerId="LiveId" clId="{D0C1584A-D675-A94B-A915-A36727E1E9EF}" dt="2021-09-13T14:48:50.924" v="113"/>
        <pc:sldMkLst>
          <pc:docMk/>
          <pc:sldMk cId="1865045149" sldId="257"/>
        </pc:sldMkLst>
        <pc:spChg chg="del">
          <ac:chgData name="Martin Schedlbauer" userId="99666baf021553f1" providerId="LiveId" clId="{D0C1584A-D675-A94B-A915-A36727E1E9EF}" dt="2021-09-13T14:41:01.521" v="22"/>
          <ac:spMkLst>
            <pc:docMk/>
            <pc:sldMk cId="1865045149" sldId="257"/>
            <ac:spMk id="135" creationId="{4613B4A9-1C7C-4729-A016-AB42D3979460}"/>
          </ac:spMkLst>
        </pc:spChg>
      </pc:sldChg>
      <pc:sldChg chg="add modTransition setBg">
        <pc:chgData name="Martin Schedlbauer" userId="99666baf021553f1" providerId="LiveId" clId="{D0C1584A-D675-A94B-A915-A36727E1E9EF}" dt="2021-09-13T14:48:50.924" v="113"/>
        <pc:sldMkLst>
          <pc:docMk/>
          <pc:sldMk cId="1252179560" sldId="258"/>
        </pc:sldMkLst>
      </pc:sldChg>
      <pc:sldChg chg="delSp add modTransition setBg delDesignElem">
        <pc:chgData name="Martin Schedlbauer" userId="99666baf021553f1" providerId="LiveId" clId="{D0C1584A-D675-A94B-A915-A36727E1E9EF}" dt="2021-09-13T14:48:50.924" v="113"/>
        <pc:sldMkLst>
          <pc:docMk/>
          <pc:sldMk cId="1395817485" sldId="259"/>
        </pc:sldMkLst>
        <pc:spChg chg="del">
          <ac:chgData name="Martin Schedlbauer" userId="99666baf021553f1" providerId="LiveId" clId="{D0C1584A-D675-A94B-A915-A36727E1E9EF}" dt="2021-09-13T14:41:01.521" v="22"/>
          <ac:spMkLst>
            <pc:docMk/>
            <pc:sldMk cId="1395817485" sldId="259"/>
            <ac:spMk id="71" creationId="{6680F1D3-7650-4307-A001-0163AD371D29}"/>
          </ac:spMkLst>
        </pc:spChg>
      </pc:sldChg>
      <pc:sldChg chg="delSp add modTransition setBg delDesignElem">
        <pc:chgData name="Martin Schedlbauer" userId="99666baf021553f1" providerId="LiveId" clId="{D0C1584A-D675-A94B-A915-A36727E1E9EF}" dt="2021-09-13T14:48:50.924" v="113"/>
        <pc:sldMkLst>
          <pc:docMk/>
          <pc:sldMk cId="2233280231" sldId="260"/>
        </pc:sldMkLst>
        <pc:spChg chg="del">
          <ac:chgData name="Martin Schedlbauer" userId="99666baf021553f1" providerId="LiveId" clId="{D0C1584A-D675-A94B-A915-A36727E1E9EF}" dt="2021-09-13T14:41:01.521" v="22"/>
          <ac:spMkLst>
            <pc:docMk/>
            <pc:sldMk cId="2233280231" sldId="260"/>
            <ac:spMk id="71" creationId="{7BDAC5B6-20CE-447F-8BA1-F2274AC7AE5B}"/>
          </ac:spMkLst>
        </pc:spChg>
        <pc:spChg chg="del">
          <ac:chgData name="Martin Schedlbauer" userId="99666baf021553f1" providerId="LiveId" clId="{D0C1584A-D675-A94B-A915-A36727E1E9EF}" dt="2021-09-13T14:41:01.521" v="22"/>
          <ac:spMkLst>
            <pc:docMk/>
            <pc:sldMk cId="2233280231" sldId="260"/>
            <ac:spMk id="73" creationId="{D1D22B31-BF8F-446B-9009-8A251FB177CB}"/>
          </ac:spMkLst>
        </pc:spChg>
      </pc:sldChg>
      <pc:sldChg chg="add modTransition">
        <pc:chgData name="Martin Schedlbauer" userId="99666baf021553f1" providerId="LiveId" clId="{D0C1584A-D675-A94B-A915-A36727E1E9EF}" dt="2021-09-13T14:48:50.924" v="113"/>
        <pc:sldMkLst>
          <pc:docMk/>
          <pc:sldMk cId="192317591" sldId="261"/>
        </pc:sldMkLst>
      </pc:sldChg>
      <pc:sldChg chg="delSp add modTransition setBg delDesignElem">
        <pc:chgData name="Martin Schedlbauer" userId="99666baf021553f1" providerId="LiveId" clId="{D0C1584A-D675-A94B-A915-A36727E1E9EF}" dt="2021-09-13T14:48:50.924" v="113"/>
        <pc:sldMkLst>
          <pc:docMk/>
          <pc:sldMk cId="1171591665" sldId="262"/>
        </pc:sldMkLst>
        <pc:spChg chg="del">
          <ac:chgData name="Martin Schedlbauer" userId="99666baf021553f1" providerId="LiveId" clId="{D0C1584A-D675-A94B-A915-A36727E1E9EF}" dt="2021-09-13T14:41:01.521" v="22"/>
          <ac:spMkLst>
            <pc:docMk/>
            <pc:sldMk cId="1171591665" sldId="262"/>
            <ac:spMk id="71" creationId="{736F0DFD-0954-464F-BF12-DD2E6F6E0380}"/>
          </ac:spMkLst>
        </pc:spChg>
      </pc:sldChg>
      <pc:sldChg chg="delSp add modTransition setBg delDesignElem">
        <pc:chgData name="Martin Schedlbauer" userId="99666baf021553f1" providerId="LiveId" clId="{D0C1584A-D675-A94B-A915-A36727E1E9EF}" dt="2021-09-13T14:48:50.924" v="113"/>
        <pc:sldMkLst>
          <pc:docMk/>
          <pc:sldMk cId="3606743318" sldId="263"/>
        </pc:sldMkLst>
        <pc:spChg chg="del">
          <ac:chgData name="Martin Schedlbauer" userId="99666baf021553f1" providerId="LiveId" clId="{D0C1584A-D675-A94B-A915-A36727E1E9EF}" dt="2021-09-13T14:41:01.521" v="22"/>
          <ac:spMkLst>
            <pc:docMk/>
            <pc:sldMk cId="3606743318" sldId="263"/>
            <ac:spMk id="71" creationId="{4613B4A9-1C7C-4729-A016-AB42D3979460}"/>
          </ac:spMkLst>
        </pc:spChg>
      </pc:sldChg>
      <pc:sldChg chg="delSp add modTransition setBg delDesignElem">
        <pc:chgData name="Martin Schedlbauer" userId="99666baf021553f1" providerId="LiveId" clId="{D0C1584A-D675-A94B-A915-A36727E1E9EF}" dt="2021-09-13T14:48:50.924" v="113"/>
        <pc:sldMkLst>
          <pc:docMk/>
          <pc:sldMk cId="513116491" sldId="264"/>
        </pc:sldMkLst>
        <pc:spChg chg="del">
          <ac:chgData name="Martin Schedlbauer" userId="99666baf021553f1" providerId="LiveId" clId="{D0C1584A-D675-A94B-A915-A36727E1E9EF}" dt="2021-09-13T14:41:01.521" v="22"/>
          <ac:spMkLst>
            <pc:docMk/>
            <pc:sldMk cId="513116491" sldId="264"/>
            <ac:spMk id="71" creationId="{4613B4A9-1C7C-4729-A016-AB42D3979460}"/>
          </ac:spMkLst>
        </pc:spChg>
      </pc:sldChg>
      <pc:sldChg chg="delSp add modTransition setBg delDesignElem">
        <pc:chgData name="Martin Schedlbauer" userId="99666baf021553f1" providerId="LiveId" clId="{D0C1584A-D675-A94B-A915-A36727E1E9EF}" dt="2021-09-13T14:48:50.924" v="113"/>
        <pc:sldMkLst>
          <pc:docMk/>
          <pc:sldMk cId="3614283817" sldId="265"/>
        </pc:sldMkLst>
        <pc:spChg chg="del">
          <ac:chgData name="Martin Schedlbauer" userId="99666baf021553f1" providerId="LiveId" clId="{D0C1584A-D675-A94B-A915-A36727E1E9EF}" dt="2021-09-13T14:41:01.521" v="22"/>
          <ac:spMkLst>
            <pc:docMk/>
            <pc:sldMk cId="3614283817" sldId="265"/>
            <ac:spMk id="71" creationId="{7742A528-B5BC-48B8-92DE-9C2B44451A96}"/>
          </ac:spMkLst>
        </pc:spChg>
      </pc:sldChg>
      <pc:sldChg chg="delSp add modTransition setBg delDesignElem">
        <pc:chgData name="Martin Schedlbauer" userId="99666baf021553f1" providerId="LiveId" clId="{D0C1584A-D675-A94B-A915-A36727E1E9EF}" dt="2021-09-13T14:48:50.924" v="113"/>
        <pc:sldMkLst>
          <pc:docMk/>
          <pc:sldMk cId="1228050747" sldId="266"/>
        </pc:sldMkLst>
        <pc:spChg chg="del">
          <ac:chgData name="Martin Schedlbauer" userId="99666baf021553f1" providerId="LiveId" clId="{D0C1584A-D675-A94B-A915-A36727E1E9EF}" dt="2021-09-13T14:41:01.521" v="22"/>
          <ac:spMkLst>
            <pc:docMk/>
            <pc:sldMk cId="1228050747" sldId="266"/>
            <ac:spMk id="71" creationId="{736F0DFD-0954-464F-BF12-DD2E6F6E0380}"/>
          </ac:spMkLst>
        </pc:spChg>
      </pc:sldChg>
      <pc:sldChg chg="delSp add modTransition setBg delDesignElem">
        <pc:chgData name="Martin Schedlbauer" userId="99666baf021553f1" providerId="LiveId" clId="{D0C1584A-D675-A94B-A915-A36727E1E9EF}" dt="2021-09-13T14:48:50.924" v="113"/>
        <pc:sldMkLst>
          <pc:docMk/>
          <pc:sldMk cId="4220003476" sldId="267"/>
        </pc:sldMkLst>
        <pc:spChg chg="del">
          <ac:chgData name="Martin Schedlbauer" userId="99666baf021553f1" providerId="LiveId" clId="{D0C1584A-D675-A94B-A915-A36727E1E9EF}" dt="2021-09-13T14:41:01.521" v="22"/>
          <ac:spMkLst>
            <pc:docMk/>
            <pc:sldMk cId="4220003476" sldId="267"/>
            <ac:spMk id="71" creationId="{4613B4A9-1C7C-4729-A016-AB42D3979460}"/>
          </ac:spMkLst>
        </pc:spChg>
      </pc:sldChg>
      <pc:sldChg chg="delSp add modTransition setBg delDesignElem">
        <pc:chgData name="Martin Schedlbauer" userId="99666baf021553f1" providerId="LiveId" clId="{D0C1584A-D675-A94B-A915-A36727E1E9EF}" dt="2021-09-13T14:48:50.924" v="113"/>
        <pc:sldMkLst>
          <pc:docMk/>
          <pc:sldMk cId="3250646635" sldId="268"/>
        </pc:sldMkLst>
        <pc:spChg chg="del">
          <ac:chgData name="Martin Schedlbauer" userId="99666baf021553f1" providerId="LiveId" clId="{D0C1584A-D675-A94B-A915-A36727E1E9EF}" dt="2021-09-13T14:41:01.521" v="22"/>
          <ac:spMkLst>
            <pc:docMk/>
            <pc:sldMk cId="3250646635" sldId="268"/>
            <ac:spMk id="71" creationId="{062BE4CC-E9B2-4666-A643-DEE3BA08ABE7}"/>
          </ac:spMkLst>
        </pc:spChg>
      </pc:sldChg>
      <pc:sldChg chg="delSp add modTransition setBg delDesignElem">
        <pc:chgData name="Martin Schedlbauer" userId="99666baf021553f1" providerId="LiveId" clId="{D0C1584A-D675-A94B-A915-A36727E1E9EF}" dt="2021-09-13T14:48:50.924" v="113"/>
        <pc:sldMkLst>
          <pc:docMk/>
          <pc:sldMk cId="3984065049" sldId="269"/>
        </pc:sldMkLst>
        <pc:spChg chg="del">
          <ac:chgData name="Martin Schedlbauer" userId="99666baf021553f1" providerId="LiveId" clId="{D0C1584A-D675-A94B-A915-A36727E1E9EF}" dt="2021-09-13T14:41:01.521" v="22"/>
          <ac:spMkLst>
            <pc:docMk/>
            <pc:sldMk cId="3984065049" sldId="269"/>
            <ac:spMk id="71" creationId="{C7F55EAC-550A-4BDD-9099-3F20B8FA0EBC}"/>
          </ac:spMkLst>
        </pc:spChg>
        <pc:spChg chg="del">
          <ac:chgData name="Martin Schedlbauer" userId="99666baf021553f1" providerId="LiveId" clId="{D0C1584A-D675-A94B-A915-A36727E1E9EF}" dt="2021-09-13T14:41:01.521" v="22"/>
          <ac:spMkLst>
            <pc:docMk/>
            <pc:sldMk cId="3984065049" sldId="269"/>
            <ac:spMk id="73" creationId="{DC4F5A5F-493F-49AE-89B6-D5AF5EBC8B0E}"/>
          </ac:spMkLst>
        </pc:spChg>
      </pc:sldChg>
      <pc:sldChg chg="modSp add mod modTransition">
        <pc:chgData name="Martin Schedlbauer" userId="99666baf021553f1" providerId="LiveId" clId="{D0C1584A-D675-A94B-A915-A36727E1E9EF}" dt="2021-09-13T14:48:50.924" v="113"/>
        <pc:sldMkLst>
          <pc:docMk/>
          <pc:sldMk cId="1023383504" sldId="270"/>
        </pc:sldMkLst>
        <pc:spChg chg="mod">
          <ac:chgData name="Martin Schedlbauer" userId="99666baf021553f1" providerId="LiveId" clId="{D0C1584A-D675-A94B-A915-A36727E1E9EF}" dt="2021-09-13T14:42:38.233" v="96" actId="14100"/>
          <ac:spMkLst>
            <pc:docMk/>
            <pc:sldMk cId="1023383504" sldId="270"/>
            <ac:spMk id="2" creationId="{E497DEF2-5C57-DE4D-8A70-315EB8E85F99}"/>
          </ac:spMkLst>
        </pc:spChg>
        <pc:spChg chg="mod">
          <ac:chgData name="Martin Schedlbauer" userId="99666baf021553f1" providerId="LiveId" clId="{D0C1584A-D675-A94B-A915-A36727E1E9EF}" dt="2021-09-13T14:42:44.391" v="97" actId="1076"/>
          <ac:spMkLst>
            <pc:docMk/>
            <pc:sldMk cId="1023383504" sldId="270"/>
            <ac:spMk id="3" creationId="{FC159FEE-BDC2-9C4A-9590-B238BADE39D4}"/>
          </ac:spMkLst>
        </pc:spChg>
        <pc:spChg chg="mod">
          <ac:chgData name="Martin Schedlbauer" userId="99666baf021553f1" providerId="LiveId" clId="{D0C1584A-D675-A94B-A915-A36727E1E9EF}" dt="2021-09-13T14:42:51.199" v="98" actId="1076"/>
          <ac:spMkLst>
            <pc:docMk/>
            <pc:sldMk cId="1023383504" sldId="270"/>
            <ac:spMk id="4" creationId="{FA45F33F-CFE1-614D-B34C-795A7D620940}"/>
          </ac:spMkLst>
        </pc:spChg>
        <pc:spChg chg="mod">
          <ac:chgData name="Martin Schedlbauer" userId="99666baf021553f1" providerId="LiveId" clId="{D0C1584A-D675-A94B-A915-A36727E1E9EF}" dt="2021-09-13T14:42:56.001" v="99" actId="1076"/>
          <ac:spMkLst>
            <pc:docMk/>
            <pc:sldMk cId="1023383504" sldId="270"/>
            <ac:spMk id="5" creationId="{7810F828-3AC2-A545-A559-69253491CB14}"/>
          </ac:spMkLst>
        </pc:spChg>
        <pc:spChg chg="mod">
          <ac:chgData name="Martin Schedlbauer" userId="99666baf021553f1" providerId="LiveId" clId="{D0C1584A-D675-A94B-A915-A36727E1E9EF}" dt="2021-09-13T14:42:58.703" v="100" actId="1076"/>
          <ac:spMkLst>
            <pc:docMk/>
            <pc:sldMk cId="1023383504" sldId="270"/>
            <ac:spMk id="6" creationId="{4FE61B05-544C-0340-8E70-DC2DD9E7F49D}"/>
          </ac:spMkLst>
        </pc:spChg>
      </pc:sldChg>
      <pc:sldChg chg="add del">
        <pc:chgData name="Martin Schedlbauer" userId="99666baf021553f1" providerId="LiveId" clId="{D0C1584A-D675-A94B-A915-A36727E1E9EF}" dt="2021-09-13T14:43:00.994" v="101" actId="2696"/>
        <pc:sldMkLst>
          <pc:docMk/>
          <pc:sldMk cId="3376404010" sldId="271"/>
        </pc:sldMkLst>
      </pc:sldChg>
      <pc:sldChg chg="modSp">
        <pc:chgData name="Martin Schedlbauer" userId="99666baf021553f1" providerId="LiveId" clId="{D0C1584A-D675-A94B-A915-A36727E1E9EF}" dt="2021-09-13T14:42:08.281" v="88"/>
        <pc:sldMkLst>
          <pc:docMk/>
          <pc:sldMk cId="2515111268" sldId="341"/>
        </pc:sldMkLst>
        <pc:spChg chg="mod">
          <ac:chgData name="Martin Schedlbauer" userId="99666baf021553f1" providerId="LiveId" clId="{D0C1584A-D675-A94B-A915-A36727E1E9EF}" dt="2021-09-13T14:42:08.281" v="88"/>
          <ac:spMkLst>
            <pc:docMk/>
            <pc:sldMk cId="2515111268" sldId="341"/>
            <ac:spMk id="2" creationId="{00000000-0000-0000-0000-000000000000}"/>
          </ac:spMkLst>
        </pc:spChg>
        <pc:spChg chg="mod">
          <ac:chgData name="Martin Schedlbauer" userId="99666baf021553f1" providerId="LiveId" clId="{D0C1584A-D675-A94B-A915-A36727E1E9EF}" dt="2021-09-13T14:42:08.281" v="88"/>
          <ac:spMkLst>
            <pc:docMk/>
            <pc:sldMk cId="2515111268" sldId="341"/>
            <ac:spMk id="3" creationId="{00000000-0000-0000-0000-000000000000}"/>
          </ac:spMkLst>
        </pc:spChg>
        <pc:spChg chg="mod">
          <ac:chgData name="Martin Schedlbauer" userId="99666baf021553f1" providerId="LiveId" clId="{D0C1584A-D675-A94B-A915-A36727E1E9EF}" dt="2021-09-13T14:42:08.281" v="88"/>
          <ac:spMkLst>
            <pc:docMk/>
            <pc:sldMk cId="2515111268" sldId="341"/>
            <ac:spMk id="6" creationId="{00000000-0000-0000-0000-000000000000}"/>
          </ac:spMkLst>
        </pc:spChg>
        <pc:spChg chg="mod">
          <ac:chgData name="Martin Schedlbauer" userId="99666baf021553f1" providerId="LiveId" clId="{D0C1584A-D675-A94B-A915-A36727E1E9EF}" dt="2021-09-13T14:42:08.281" v="88"/>
          <ac:spMkLst>
            <pc:docMk/>
            <pc:sldMk cId="2515111268" sldId="341"/>
            <ac:spMk id="7" creationId="{00000000-0000-0000-0000-000000000000}"/>
          </ac:spMkLst>
        </pc:spChg>
        <pc:spChg chg="mod">
          <ac:chgData name="Martin Schedlbauer" userId="99666baf021553f1" providerId="LiveId" clId="{D0C1584A-D675-A94B-A915-A36727E1E9EF}" dt="2021-09-13T14:42:08.281" v="88"/>
          <ac:spMkLst>
            <pc:docMk/>
            <pc:sldMk cId="2515111268" sldId="341"/>
            <ac:spMk id="8" creationId="{00000000-0000-0000-0000-000000000000}"/>
          </ac:spMkLst>
        </pc:spChg>
      </pc:sldChg>
      <pc:sldChg chg="modSp">
        <pc:chgData name="Martin Schedlbauer" userId="99666baf021553f1" providerId="LiveId" clId="{D0C1584A-D675-A94B-A915-A36727E1E9EF}" dt="2021-09-13T14:42:08.281" v="88"/>
        <pc:sldMkLst>
          <pc:docMk/>
          <pc:sldMk cId="550202966" sldId="455"/>
        </pc:sldMkLst>
        <pc:spChg chg="mod">
          <ac:chgData name="Martin Schedlbauer" userId="99666baf021553f1" providerId="LiveId" clId="{D0C1584A-D675-A94B-A915-A36727E1E9EF}" dt="2021-09-13T14:42:08.281" v="88"/>
          <ac:spMkLst>
            <pc:docMk/>
            <pc:sldMk cId="550202966" sldId="455"/>
            <ac:spMk id="2" creationId="{00000000-0000-0000-0000-000000000000}"/>
          </ac:spMkLst>
        </pc:spChg>
        <pc:spChg chg="mod">
          <ac:chgData name="Martin Schedlbauer" userId="99666baf021553f1" providerId="LiveId" clId="{D0C1584A-D675-A94B-A915-A36727E1E9EF}" dt="2021-09-13T14:42:08.281" v="88"/>
          <ac:spMkLst>
            <pc:docMk/>
            <pc:sldMk cId="550202966" sldId="455"/>
            <ac:spMk id="3" creationId="{00000000-0000-0000-0000-000000000000}"/>
          </ac:spMkLst>
        </pc:spChg>
        <pc:spChg chg="mod">
          <ac:chgData name="Martin Schedlbauer" userId="99666baf021553f1" providerId="LiveId" clId="{D0C1584A-D675-A94B-A915-A36727E1E9EF}" dt="2021-09-13T14:42:08.281" v="88"/>
          <ac:spMkLst>
            <pc:docMk/>
            <pc:sldMk cId="550202966" sldId="455"/>
            <ac:spMk id="6" creationId="{00000000-0000-0000-0000-000000000000}"/>
          </ac:spMkLst>
        </pc:spChg>
        <pc:spChg chg="mod">
          <ac:chgData name="Martin Schedlbauer" userId="99666baf021553f1" providerId="LiveId" clId="{D0C1584A-D675-A94B-A915-A36727E1E9EF}" dt="2021-09-13T14:42:08.281" v="88"/>
          <ac:spMkLst>
            <pc:docMk/>
            <pc:sldMk cId="550202966" sldId="455"/>
            <ac:spMk id="7" creationId="{00000000-0000-0000-0000-000000000000}"/>
          </ac:spMkLst>
        </pc:spChg>
        <pc:spChg chg="mod">
          <ac:chgData name="Martin Schedlbauer" userId="99666baf021553f1" providerId="LiveId" clId="{D0C1584A-D675-A94B-A915-A36727E1E9EF}" dt="2021-09-13T14:42:08.281" v="88"/>
          <ac:spMkLst>
            <pc:docMk/>
            <pc:sldMk cId="550202966" sldId="455"/>
            <ac:spMk id="8" creationId="{00000000-0000-0000-0000-000000000000}"/>
          </ac:spMkLst>
        </pc:spChg>
      </pc:sldChg>
      <pc:sldChg chg="modSp mod">
        <pc:chgData name="Martin Schedlbauer" userId="99666baf021553f1" providerId="LiveId" clId="{D0C1584A-D675-A94B-A915-A36727E1E9EF}" dt="2021-09-13T14:42:08.281" v="88"/>
        <pc:sldMkLst>
          <pc:docMk/>
          <pc:sldMk cId="2979675687" sldId="458"/>
        </pc:sldMkLst>
        <pc:spChg chg="mod">
          <ac:chgData name="Martin Schedlbauer" userId="99666baf021553f1" providerId="LiveId" clId="{D0C1584A-D675-A94B-A915-A36727E1E9EF}" dt="2021-09-13T14:42:08.281" v="88"/>
          <ac:spMkLst>
            <pc:docMk/>
            <pc:sldMk cId="2979675687" sldId="458"/>
            <ac:spMk id="2" creationId="{00000000-0000-0000-0000-000000000000}"/>
          </ac:spMkLst>
        </pc:spChg>
        <pc:spChg chg="mod">
          <ac:chgData name="Martin Schedlbauer" userId="99666baf021553f1" providerId="LiveId" clId="{D0C1584A-D675-A94B-A915-A36727E1E9EF}" dt="2021-09-13T14:42:08.281" v="88"/>
          <ac:spMkLst>
            <pc:docMk/>
            <pc:sldMk cId="2979675687" sldId="458"/>
            <ac:spMk id="3" creationId="{00000000-0000-0000-0000-000000000000}"/>
          </ac:spMkLst>
        </pc:spChg>
        <pc:spChg chg="mod">
          <ac:chgData name="Martin Schedlbauer" userId="99666baf021553f1" providerId="LiveId" clId="{D0C1584A-D675-A94B-A915-A36727E1E9EF}" dt="2021-09-13T14:42:08.281" v="88"/>
          <ac:spMkLst>
            <pc:docMk/>
            <pc:sldMk cId="2979675687" sldId="458"/>
            <ac:spMk id="6" creationId="{00000000-0000-0000-0000-000000000000}"/>
          </ac:spMkLst>
        </pc:spChg>
        <pc:spChg chg="mod">
          <ac:chgData name="Martin Schedlbauer" userId="99666baf021553f1" providerId="LiveId" clId="{D0C1584A-D675-A94B-A915-A36727E1E9EF}" dt="2021-09-13T14:42:08.281" v="88"/>
          <ac:spMkLst>
            <pc:docMk/>
            <pc:sldMk cId="2979675687" sldId="458"/>
            <ac:spMk id="7" creationId="{00000000-0000-0000-0000-000000000000}"/>
          </ac:spMkLst>
        </pc:spChg>
        <pc:spChg chg="mod">
          <ac:chgData name="Martin Schedlbauer" userId="99666baf021553f1" providerId="LiveId" clId="{D0C1584A-D675-A94B-A915-A36727E1E9EF}" dt="2021-09-13T14:42:08.281" v="88"/>
          <ac:spMkLst>
            <pc:docMk/>
            <pc:sldMk cId="2979675687" sldId="458"/>
            <ac:spMk id="8" creationId="{00000000-0000-0000-0000-000000000000}"/>
          </ac:spMkLst>
        </pc:spChg>
      </pc:sldChg>
      <pc:sldChg chg="modSp">
        <pc:chgData name="Martin Schedlbauer" userId="99666baf021553f1" providerId="LiveId" clId="{D0C1584A-D675-A94B-A915-A36727E1E9EF}" dt="2021-09-13T14:42:08.281" v="88"/>
        <pc:sldMkLst>
          <pc:docMk/>
          <pc:sldMk cId="1355444667" sldId="459"/>
        </pc:sldMkLst>
        <pc:spChg chg="mod">
          <ac:chgData name="Martin Schedlbauer" userId="99666baf021553f1" providerId="LiveId" clId="{D0C1584A-D675-A94B-A915-A36727E1E9EF}" dt="2021-09-13T14:42:08.281" v="88"/>
          <ac:spMkLst>
            <pc:docMk/>
            <pc:sldMk cId="1355444667" sldId="459"/>
            <ac:spMk id="2" creationId="{00000000-0000-0000-0000-000000000000}"/>
          </ac:spMkLst>
        </pc:spChg>
        <pc:spChg chg="mod">
          <ac:chgData name="Martin Schedlbauer" userId="99666baf021553f1" providerId="LiveId" clId="{D0C1584A-D675-A94B-A915-A36727E1E9EF}" dt="2021-09-13T14:42:08.281" v="88"/>
          <ac:spMkLst>
            <pc:docMk/>
            <pc:sldMk cId="1355444667" sldId="459"/>
            <ac:spMk id="3" creationId="{00000000-0000-0000-0000-000000000000}"/>
          </ac:spMkLst>
        </pc:spChg>
        <pc:spChg chg="mod">
          <ac:chgData name="Martin Schedlbauer" userId="99666baf021553f1" providerId="LiveId" clId="{D0C1584A-D675-A94B-A915-A36727E1E9EF}" dt="2021-09-13T14:42:08.281" v="88"/>
          <ac:spMkLst>
            <pc:docMk/>
            <pc:sldMk cId="1355444667" sldId="459"/>
            <ac:spMk id="5" creationId="{00000000-0000-0000-0000-000000000000}"/>
          </ac:spMkLst>
        </pc:spChg>
        <pc:spChg chg="mod">
          <ac:chgData name="Martin Schedlbauer" userId="99666baf021553f1" providerId="LiveId" clId="{D0C1584A-D675-A94B-A915-A36727E1E9EF}" dt="2021-09-13T14:42:08.281" v="88"/>
          <ac:spMkLst>
            <pc:docMk/>
            <pc:sldMk cId="1355444667" sldId="459"/>
            <ac:spMk id="6" creationId="{00000000-0000-0000-0000-000000000000}"/>
          </ac:spMkLst>
        </pc:spChg>
        <pc:spChg chg="mod">
          <ac:chgData name="Martin Schedlbauer" userId="99666baf021553f1" providerId="LiveId" clId="{D0C1584A-D675-A94B-A915-A36727E1E9EF}" dt="2021-09-13T14:42:08.281" v="88"/>
          <ac:spMkLst>
            <pc:docMk/>
            <pc:sldMk cId="1355444667" sldId="459"/>
            <ac:spMk id="7" creationId="{00000000-0000-0000-0000-000000000000}"/>
          </ac:spMkLst>
        </pc:spChg>
      </pc:sldChg>
      <pc:sldChg chg="modSp">
        <pc:chgData name="Martin Schedlbauer" userId="99666baf021553f1" providerId="LiveId" clId="{D0C1584A-D675-A94B-A915-A36727E1E9EF}" dt="2021-09-13T14:42:08.281" v="88"/>
        <pc:sldMkLst>
          <pc:docMk/>
          <pc:sldMk cId="3137539228" sldId="460"/>
        </pc:sldMkLst>
        <pc:spChg chg="mod">
          <ac:chgData name="Martin Schedlbauer" userId="99666baf021553f1" providerId="LiveId" clId="{D0C1584A-D675-A94B-A915-A36727E1E9EF}" dt="2021-09-13T14:42:08.281" v="88"/>
          <ac:spMkLst>
            <pc:docMk/>
            <pc:sldMk cId="3137539228" sldId="460"/>
            <ac:spMk id="2" creationId="{00000000-0000-0000-0000-000000000000}"/>
          </ac:spMkLst>
        </pc:spChg>
        <pc:spChg chg="mod">
          <ac:chgData name="Martin Schedlbauer" userId="99666baf021553f1" providerId="LiveId" clId="{D0C1584A-D675-A94B-A915-A36727E1E9EF}" dt="2021-09-13T14:42:08.281" v="88"/>
          <ac:spMkLst>
            <pc:docMk/>
            <pc:sldMk cId="3137539228" sldId="460"/>
            <ac:spMk id="3" creationId="{00000000-0000-0000-0000-000000000000}"/>
          </ac:spMkLst>
        </pc:spChg>
        <pc:spChg chg="mod">
          <ac:chgData name="Martin Schedlbauer" userId="99666baf021553f1" providerId="LiveId" clId="{D0C1584A-D675-A94B-A915-A36727E1E9EF}" dt="2021-09-13T14:42:08.281" v="88"/>
          <ac:spMkLst>
            <pc:docMk/>
            <pc:sldMk cId="3137539228" sldId="460"/>
            <ac:spMk id="5" creationId="{00000000-0000-0000-0000-000000000000}"/>
          </ac:spMkLst>
        </pc:spChg>
        <pc:spChg chg="mod">
          <ac:chgData name="Martin Schedlbauer" userId="99666baf021553f1" providerId="LiveId" clId="{D0C1584A-D675-A94B-A915-A36727E1E9EF}" dt="2021-09-13T14:42:08.281" v="88"/>
          <ac:spMkLst>
            <pc:docMk/>
            <pc:sldMk cId="3137539228" sldId="460"/>
            <ac:spMk id="6" creationId="{00000000-0000-0000-0000-000000000000}"/>
          </ac:spMkLst>
        </pc:spChg>
      </pc:sldChg>
      <pc:sldChg chg="modSp">
        <pc:chgData name="Martin Schedlbauer" userId="99666baf021553f1" providerId="LiveId" clId="{D0C1584A-D675-A94B-A915-A36727E1E9EF}" dt="2021-09-13T14:42:08.281" v="88"/>
        <pc:sldMkLst>
          <pc:docMk/>
          <pc:sldMk cId="4108765985" sldId="461"/>
        </pc:sldMkLst>
        <pc:spChg chg="mod">
          <ac:chgData name="Martin Schedlbauer" userId="99666baf021553f1" providerId="LiveId" clId="{D0C1584A-D675-A94B-A915-A36727E1E9EF}" dt="2021-09-13T14:42:08.281" v="88"/>
          <ac:spMkLst>
            <pc:docMk/>
            <pc:sldMk cId="4108765985" sldId="461"/>
            <ac:spMk id="2" creationId="{00000000-0000-0000-0000-000000000000}"/>
          </ac:spMkLst>
        </pc:spChg>
        <pc:spChg chg="mod">
          <ac:chgData name="Martin Schedlbauer" userId="99666baf021553f1" providerId="LiveId" clId="{D0C1584A-D675-A94B-A915-A36727E1E9EF}" dt="2021-09-13T14:42:08.281" v="88"/>
          <ac:spMkLst>
            <pc:docMk/>
            <pc:sldMk cId="4108765985" sldId="461"/>
            <ac:spMk id="3" creationId="{00000000-0000-0000-0000-000000000000}"/>
          </ac:spMkLst>
        </pc:spChg>
        <pc:spChg chg="mod">
          <ac:chgData name="Martin Schedlbauer" userId="99666baf021553f1" providerId="LiveId" clId="{D0C1584A-D675-A94B-A915-A36727E1E9EF}" dt="2021-09-13T14:42:08.281" v="88"/>
          <ac:spMkLst>
            <pc:docMk/>
            <pc:sldMk cId="4108765985" sldId="461"/>
            <ac:spMk id="5" creationId="{00000000-0000-0000-0000-000000000000}"/>
          </ac:spMkLst>
        </pc:spChg>
        <pc:spChg chg="mod">
          <ac:chgData name="Martin Schedlbauer" userId="99666baf021553f1" providerId="LiveId" clId="{D0C1584A-D675-A94B-A915-A36727E1E9EF}" dt="2021-09-13T14:42:08.281" v="88"/>
          <ac:spMkLst>
            <pc:docMk/>
            <pc:sldMk cId="4108765985" sldId="461"/>
            <ac:spMk id="6" creationId="{00000000-0000-0000-0000-000000000000}"/>
          </ac:spMkLst>
        </pc:spChg>
      </pc:sldChg>
      <pc:sldChg chg="modSp mod">
        <pc:chgData name="Martin Schedlbauer" userId="99666baf021553f1" providerId="LiveId" clId="{D0C1584A-D675-A94B-A915-A36727E1E9EF}" dt="2021-09-13T14:42:08.281" v="88"/>
        <pc:sldMkLst>
          <pc:docMk/>
          <pc:sldMk cId="4272539117" sldId="462"/>
        </pc:sldMkLst>
        <pc:spChg chg="mod">
          <ac:chgData name="Martin Schedlbauer" userId="99666baf021553f1" providerId="LiveId" clId="{D0C1584A-D675-A94B-A915-A36727E1E9EF}" dt="2021-09-13T14:42:08.281" v="88"/>
          <ac:spMkLst>
            <pc:docMk/>
            <pc:sldMk cId="4272539117" sldId="462"/>
            <ac:spMk id="2" creationId="{00000000-0000-0000-0000-000000000000}"/>
          </ac:spMkLst>
        </pc:spChg>
        <pc:spChg chg="mod">
          <ac:chgData name="Martin Schedlbauer" userId="99666baf021553f1" providerId="LiveId" clId="{D0C1584A-D675-A94B-A915-A36727E1E9EF}" dt="2021-09-13T14:42:08.281" v="88"/>
          <ac:spMkLst>
            <pc:docMk/>
            <pc:sldMk cId="4272539117" sldId="462"/>
            <ac:spMk id="3" creationId="{00000000-0000-0000-0000-000000000000}"/>
          </ac:spMkLst>
        </pc:spChg>
        <pc:spChg chg="mod">
          <ac:chgData name="Martin Schedlbauer" userId="99666baf021553f1" providerId="LiveId" clId="{D0C1584A-D675-A94B-A915-A36727E1E9EF}" dt="2021-09-13T14:42:08.281" v="88"/>
          <ac:spMkLst>
            <pc:docMk/>
            <pc:sldMk cId="4272539117" sldId="462"/>
            <ac:spMk id="4" creationId="{00000000-0000-0000-0000-000000000000}"/>
          </ac:spMkLst>
        </pc:spChg>
        <pc:spChg chg="mod">
          <ac:chgData name="Martin Schedlbauer" userId="99666baf021553f1" providerId="LiveId" clId="{D0C1584A-D675-A94B-A915-A36727E1E9EF}" dt="2021-09-13T14:42:08.281" v="88"/>
          <ac:spMkLst>
            <pc:docMk/>
            <pc:sldMk cId="4272539117" sldId="462"/>
            <ac:spMk id="5" creationId="{00000000-0000-0000-0000-000000000000}"/>
          </ac:spMkLst>
        </pc:spChg>
        <pc:spChg chg="mod">
          <ac:chgData name="Martin Schedlbauer" userId="99666baf021553f1" providerId="LiveId" clId="{D0C1584A-D675-A94B-A915-A36727E1E9EF}" dt="2021-09-13T14:42:08.281" v="88"/>
          <ac:spMkLst>
            <pc:docMk/>
            <pc:sldMk cId="4272539117" sldId="462"/>
            <ac:spMk id="6" creationId="{00000000-0000-0000-0000-000000000000}"/>
          </ac:spMkLst>
        </pc:spChg>
      </pc:sldChg>
      <pc:sldChg chg="modSp mod">
        <pc:chgData name="Martin Schedlbauer" userId="99666baf021553f1" providerId="LiveId" clId="{D0C1584A-D675-A94B-A915-A36727E1E9EF}" dt="2021-09-13T14:42:08.281" v="88"/>
        <pc:sldMkLst>
          <pc:docMk/>
          <pc:sldMk cId="3047347450" sldId="463"/>
        </pc:sldMkLst>
        <pc:spChg chg="mod">
          <ac:chgData name="Martin Schedlbauer" userId="99666baf021553f1" providerId="LiveId" clId="{D0C1584A-D675-A94B-A915-A36727E1E9EF}" dt="2021-09-13T14:42:08.281" v="88"/>
          <ac:spMkLst>
            <pc:docMk/>
            <pc:sldMk cId="3047347450" sldId="463"/>
            <ac:spMk id="2" creationId="{00000000-0000-0000-0000-000000000000}"/>
          </ac:spMkLst>
        </pc:spChg>
        <pc:spChg chg="mod">
          <ac:chgData name="Martin Schedlbauer" userId="99666baf021553f1" providerId="LiveId" clId="{D0C1584A-D675-A94B-A915-A36727E1E9EF}" dt="2021-09-13T14:42:08.281" v="88"/>
          <ac:spMkLst>
            <pc:docMk/>
            <pc:sldMk cId="3047347450" sldId="463"/>
            <ac:spMk id="3" creationId="{00000000-0000-0000-0000-000000000000}"/>
          </ac:spMkLst>
        </pc:spChg>
        <pc:spChg chg="mod">
          <ac:chgData name="Martin Schedlbauer" userId="99666baf021553f1" providerId="LiveId" clId="{D0C1584A-D675-A94B-A915-A36727E1E9EF}" dt="2021-09-13T14:42:08.281" v="88"/>
          <ac:spMkLst>
            <pc:docMk/>
            <pc:sldMk cId="3047347450" sldId="463"/>
            <ac:spMk id="4" creationId="{00000000-0000-0000-0000-000000000000}"/>
          </ac:spMkLst>
        </pc:spChg>
        <pc:spChg chg="mod">
          <ac:chgData name="Martin Schedlbauer" userId="99666baf021553f1" providerId="LiveId" clId="{D0C1584A-D675-A94B-A915-A36727E1E9EF}" dt="2021-09-13T14:42:08.281" v="88"/>
          <ac:spMkLst>
            <pc:docMk/>
            <pc:sldMk cId="3047347450" sldId="463"/>
            <ac:spMk id="5" creationId="{00000000-0000-0000-0000-000000000000}"/>
          </ac:spMkLst>
        </pc:spChg>
        <pc:spChg chg="mod">
          <ac:chgData name="Martin Schedlbauer" userId="99666baf021553f1" providerId="LiveId" clId="{D0C1584A-D675-A94B-A915-A36727E1E9EF}" dt="2021-09-13T14:42:08.281" v="88"/>
          <ac:spMkLst>
            <pc:docMk/>
            <pc:sldMk cId="3047347450" sldId="463"/>
            <ac:spMk id="6" creationId="{00000000-0000-0000-0000-000000000000}"/>
          </ac:spMkLst>
        </pc:spChg>
      </pc:sldChg>
      <pc:sldChg chg="modSp mod">
        <pc:chgData name="Martin Schedlbauer" userId="99666baf021553f1" providerId="LiveId" clId="{D0C1584A-D675-A94B-A915-A36727E1E9EF}" dt="2021-09-13T14:42:08.281" v="88"/>
        <pc:sldMkLst>
          <pc:docMk/>
          <pc:sldMk cId="922566751" sldId="464"/>
        </pc:sldMkLst>
        <pc:spChg chg="mod">
          <ac:chgData name="Martin Schedlbauer" userId="99666baf021553f1" providerId="LiveId" clId="{D0C1584A-D675-A94B-A915-A36727E1E9EF}" dt="2021-09-13T14:42:08.281" v="88"/>
          <ac:spMkLst>
            <pc:docMk/>
            <pc:sldMk cId="922566751" sldId="464"/>
            <ac:spMk id="2" creationId="{00000000-0000-0000-0000-000000000000}"/>
          </ac:spMkLst>
        </pc:spChg>
        <pc:spChg chg="mod">
          <ac:chgData name="Martin Schedlbauer" userId="99666baf021553f1" providerId="LiveId" clId="{D0C1584A-D675-A94B-A915-A36727E1E9EF}" dt="2021-09-13T14:42:08.281" v="88"/>
          <ac:spMkLst>
            <pc:docMk/>
            <pc:sldMk cId="922566751" sldId="464"/>
            <ac:spMk id="3" creationId="{00000000-0000-0000-0000-000000000000}"/>
          </ac:spMkLst>
        </pc:spChg>
        <pc:spChg chg="mod">
          <ac:chgData name="Martin Schedlbauer" userId="99666baf021553f1" providerId="LiveId" clId="{D0C1584A-D675-A94B-A915-A36727E1E9EF}" dt="2021-09-13T14:42:08.281" v="88"/>
          <ac:spMkLst>
            <pc:docMk/>
            <pc:sldMk cId="922566751" sldId="464"/>
            <ac:spMk id="4" creationId="{00000000-0000-0000-0000-000000000000}"/>
          </ac:spMkLst>
        </pc:spChg>
        <pc:spChg chg="mod">
          <ac:chgData name="Martin Schedlbauer" userId="99666baf021553f1" providerId="LiveId" clId="{D0C1584A-D675-A94B-A915-A36727E1E9EF}" dt="2021-09-13T14:42:08.281" v="88"/>
          <ac:spMkLst>
            <pc:docMk/>
            <pc:sldMk cId="922566751" sldId="464"/>
            <ac:spMk id="5" creationId="{00000000-0000-0000-0000-000000000000}"/>
          </ac:spMkLst>
        </pc:spChg>
        <pc:spChg chg="mod">
          <ac:chgData name="Martin Schedlbauer" userId="99666baf021553f1" providerId="LiveId" clId="{D0C1584A-D675-A94B-A915-A36727E1E9EF}" dt="2021-09-13T14:42:08.281" v="88"/>
          <ac:spMkLst>
            <pc:docMk/>
            <pc:sldMk cId="922566751" sldId="464"/>
            <ac:spMk id="6" creationId="{00000000-0000-0000-0000-000000000000}"/>
          </ac:spMkLst>
        </pc:spChg>
      </pc:sldChg>
      <pc:sldChg chg="modSp mod">
        <pc:chgData name="Martin Schedlbauer" userId="99666baf021553f1" providerId="LiveId" clId="{D0C1584A-D675-A94B-A915-A36727E1E9EF}" dt="2021-09-13T14:42:08.281" v="88"/>
        <pc:sldMkLst>
          <pc:docMk/>
          <pc:sldMk cId="4023288551" sldId="465"/>
        </pc:sldMkLst>
        <pc:spChg chg="mod">
          <ac:chgData name="Martin Schedlbauer" userId="99666baf021553f1" providerId="LiveId" clId="{D0C1584A-D675-A94B-A915-A36727E1E9EF}" dt="2021-09-13T14:42:08.281" v="88"/>
          <ac:spMkLst>
            <pc:docMk/>
            <pc:sldMk cId="4023288551" sldId="465"/>
            <ac:spMk id="2" creationId="{00000000-0000-0000-0000-000000000000}"/>
          </ac:spMkLst>
        </pc:spChg>
        <pc:spChg chg="mod">
          <ac:chgData name="Martin Schedlbauer" userId="99666baf021553f1" providerId="LiveId" clId="{D0C1584A-D675-A94B-A915-A36727E1E9EF}" dt="2021-09-13T14:42:08.281" v="88"/>
          <ac:spMkLst>
            <pc:docMk/>
            <pc:sldMk cId="4023288551" sldId="465"/>
            <ac:spMk id="3" creationId="{00000000-0000-0000-0000-000000000000}"/>
          </ac:spMkLst>
        </pc:spChg>
        <pc:spChg chg="mod">
          <ac:chgData name="Martin Schedlbauer" userId="99666baf021553f1" providerId="LiveId" clId="{D0C1584A-D675-A94B-A915-A36727E1E9EF}" dt="2021-09-13T14:42:08.281" v="88"/>
          <ac:spMkLst>
            <pc:docMk/>
            <pc:sldMk cId="4023288551" sldId="465"/>
            <ac:spMk id="4" creationId="{00000000-0000-0000-0000-000000000000}"/>
          </ac:spMkLst>
        </pc:spChg>
        <pc:spChg chg="mod">
          <ac:chgData name="Martin Schedlbauer" userId="99666baf021553f1" providerId="LiveId" clId="{D0C1584A-D675-A94B-A915-A36727E1E9EF}" dt="2021-09-13T14:42:08.281" v="88"/>
          <ac:spMkLst>
            <pc:docMk/>
            <pc:sldMk cId="4023288551" sldId="465"/>
            <ac:spMk id="5" creationId="{00000000-0000-0000-0000-000000000000}"/>
          </ac:spMkLst>
        </pc:spChg>
        <pc:spChg chg="mod">
          <ac:chgData name="Martin Schedlbauer" userId="99666baf021553f1" providerId="LiveId" clId="{D0C1584A-D675-A94B-A915-A36727E1E9EF}" dt="2021-09-13T14:42:08.281" v="88"/>
          <ac:spMkLst>
            <pc:docMk/>
            <pc:sldMk cId="4023288551" sldId="465"/>
            <ac:spMk id="6" creationId="{00000000-0000-0000-0000-000000000000}"/>
          </ac:spMkLst>
        </pc:spChg>
      </pc:sldChg>
      <pc:sldChg chg="modSp">
        <pc:chgData name="Martin Schedlbauer" userId="99666baf021553f1" providerId="LiveId" clId="{D0C1584A-D675-A94B-A915-A36727E1E9EF}" dt="2021-09-13T14:42:08.281" v="88"/>
        <pc:sldMkLst>
          <pc:docMk/>
          <pc:sldMk cId="1436007036" sldId="466"/>
        </pc:sldMkLst>
        <pc:spChg chg="mod">
          <ac:chgData name="Martin Schedlbauer" userId="99666baf021553f1" providerId="LiveId" clId="{D0C1584A-D675-A94B-A915-A36727E1E9EF}" dt="2021-09-13T14:42:08.281" v="88"/>
          <ac:spMkLst>
            <pc:docMk/>
            <pc:sldMk cId="1436007036" sldId="466"/>
            <ac:spMk id="2" creationId="{00000000-0000-0000-0000-000000000000}"/>
          </ac:spMkLst>
        </pc:spChg>
        <pc:spChg chg="mod">
          <ac:chgData name="Martin Schedlbauer" userId="99666baf021553f1" providerId="LiveId" clId="{D0C1584A-D675-A94B-A915-A36727E1E9EF}" dt="2021-09-13T14:42:08.281" v="88"/>
          <ac:spMkLst>
            <pc:docMk/>
            <pc:sldMk cId="1436007036" sldId="466"/>
            <ac:spMk id="3" creationId="{00000000-0000-0000-0000-000000000000}"/>
          </ac:spMkLst>
        </pc:spChg>
        <pc:spChg chg="mod">
          <ac:chgData name="Martin Schedlbauer" userId="99666baf021553f1" providerId="LiveId" clId="{D0C1584A-D675-A94B-A915-A36727E1E9EF}" dt="2021-09-13T14:42:08.281" v="88"/>
          <ac:spMkLst>
            <pc:docMk/>
            <pc:sldMk cId="1436007036" sldId="466"/>
            <ac:spMk id="4" creationId="{00000000-0000-0000-0000-000000000000}"/>
          </ac:spMkLst>
        </pc:spChg>
        <pc:spChg chg="mod">
          <ac:chgData name="Martin Schedlbauer" userId="99666baf021553f1" providerId="LiveId" clId="{D0C1584A-D675-A94B-A915-A36727E1E9EF}" dt="2021-09-13T14:42:08.281" v="88"/>
          <ac:spMkLst>
            <pc:docMk/>
            <pc:sldMk cId="1436007036" sldId="466"/>
            <ac:spMk id="5" creationId="{00000000-0000-0000-0000-000000000000}"/>
          </ac:spMkLst>
        </pc:spChg>
        <pc:spChg chg="mod">
          <ac:chgData name="Martin Schedlbauer" userId="99666baf021553f1" providerId="LiveId" clId="{D0C1584A-D675-A94B-A915-A36727E1E9EF}" dt="2021-09-13T14:42:08.281" v="88"/>
          <ac:spMkLst>
            <pc:docMk/>
            <pc:sldMk cId="1436007036" sldId="466"/>
            <ac:spMk id="6" creationId="{00000000-0000-0000-0000-000000000000}"/>
          </ac:spMkLst>
        </pc:spChg>
      </pc:sldChg>
      <pc:sldChg chg="modSp">
        <pc:chgData name="Martin Schedlbauer" userId="99666baf021553f1" providerId="LiveId" clId="{D0C1584A-D675-A94B-A915-A36727E1E9EF}" dt="2021-09-13T14:42:08.281" v="88"/>
        <pc:sldMkLst>
          <pc:docMk/>
          <pc:sldMk cId="657816622" sldId="467"/>
        </pc:sldMkLst>
        <pc:spChg chg="mod">
          <ac:chgData name="Martin Schedlbauer" userId="99666baf021553f1" providerId="LiveId" clId="{D0C1584A-D675-A94B-A915-A36727E1E9EF}" dt="2021-09-13T14:42:08.281" v="88"/>
          <ac:spMkLst>
            <pc:docMk/>
            <pc:sldMk cId="657816622" sldId="467"/>
            <ac:spMk id="2" creationId="{00000000-0000-0000-0000-000000000000}"/>
          </ac:spMkLst>
        </pc:spChg>
        <pc:spChg chg="mod">
          <ac:chgData name="Martin Schedlbauer" userId="99666baf021553f1" providerId="LiveId" clId="{D0C1584A-D675-A94B-A915-A36727E1E9EF}" dt="2021-09-13T14:42:08.281" v="88"/>
          <ac:spMkLst>
            <pc:docMk/>
            <pc:sldMk cId="657816622" sldId="467"/>
            <ac:spMk id="3" creationId="{00000000-0000-0000-0000-000000000000}"/>
          </ac:spMkLst>
        </pc:spChg>
        <pc:spChg chg="mod">
          <ac:chgData name="Martin Schedlbauer" userId="99666baf021553f1" providerId="LiveId" clId="{D0C1584A-D675-A94B-A915-A36727E1E9EF}" dt="2021-09-13T14:42:08.281" v="88"/>
          <ac:spMkLst>
            <pc:docMk/>
            <pc:sldMk cId="657816622" sldId="467"/>
            <ac:spMk id="4" creationId="{00000000-0000-0000-0000-000000000000}"/>
          </ac:spMkLst>
        </pc:spChg>
        <pc:spChg chg="mod">
          <ac:chgData name="Martin Schedlbauer" userId="99666baf021553f1" providerId="LiveId" clId="{D0C1584A-D675-A94B-A915-A36727E1E9EF}" dt="2021-09-13T14:42:08.281" v="88"/>
          <ac:spMkLst>
            <pc:docMk/>
            <pc:sldMk cId="657816622" sldId="467"/>
            <ac:spMk id="5" creationId="{00000000-0000-0000-0000-000000000000}"/>
          </ac:spMkLst>
        </pc:spChg>
        <pc:spChg chg="mod">
          <ac:chgData name="Martin Schedlbauer" userId="99666baf021553f1" providerId="LiveId" clId="{D0C1584A-D675-A94B-A915-A36727E1E9EF}" dt="2021-09-13T14:42:08.281" v="88"/>
          <ac:spMkLst>
            <pc:docMk/>
            <pc:sldMk cId="657816622" sldId="467"/>
            <ac:spMk id="6" creationId="{00000000-0000-0000-0000-000000000000}"/>
          </ac:spMkLst>
        </pc:spChg>
      </pc:sldChg>
      <pc:sldChg chg="modSp">
        <pc:chgData name="Martin Schedlbauer" userId="99666baf021553f1" providerId="LiveId" clId="{D0C1584A-D675-A94B-A915-A36727E1E9EF}" dt="2021-09-13T14:42:08.281" v="88"/>
        <pc:sldMkLst>
          <pc:docMk/>
          <pc:sldMk cId="3028655975" sldId="468"/>
        </pc:sldMkLst>
        <pc:spChg chg="mod">
          <ac:chgData name="Martin Schedlbauer" userId="99666baf021553f1" providerId="LiveId" clId="{D0C1584A-D675-A94B-A915-A36727E1E9EF}" dt="2021-09-13T14:42:08.281" v="88"/>
          <ac:spMkLst>
            <pc:docMk/>
            <pc:sldMk cId="3028655975" sldId="468"/>
            <ac:spMk id="2" creationId="{00000000-0000-0000-0000-000000000000}"/>
          </ac:spMkLst>
        </pc:spChg>
        <pc:spChg chg="mod">
          <ac:chgData name="Martin Schedlbauer" userId="99666baf021553f1" providerId="LiveId" clId="{D0C1584A-D675-A94B-A915-A36727E1E9EF}" dt="2021-09-13T14:42:08.281" v="88"/>
          <ac:spMkLst>
            <pc:docMk/>
            <pc:sldMk cId="3028655975" sldId="468"/>
            <ac:spMk id="3" creationId="{00000000-0000-0000-0000-000000000000}"/>
          </ac:spMkLst>
        </pc:spChg>
        <pc:spChg chg="mod">
          <ac:chgData name="Martin Schedlbauer" userId="99666baf021553f1" providerId="LiveId" clId="{D0C1584A-D675-A94B-A915-A36727E1E9EF}" dt="2021-09-13T14:42:08.281" v="88"/>
          <ac:spMkLst>
            <pc:docMk/>
            <pc:sldMk cId="3028655975" sldId="468"/>
            <ac:spMk id="4" creationId="{00000000-0000-0000-0000-000000000000}"/>
          </ac:spMkLst>
        </pc:spChg>
        <pc:spChg chg="mod">
          <ac:chgData name="Martin Schedlbauer" userId="99666baf021553f1" providerId="LiveId" clId="{D0C1584A-D675-A94B-A915-A36727E1E9EF}" dt="2021-09-13T14:42:08.281" v="88"/>
          <ac:spMkLst>
            <pc:docMk/>
            <pc:sldMk cId="3028655975" sldId="468"/>
            <ac:spMk id="5" creationId="{00000000-0000-0000-0000-000000000000}"/>
          </ac:spMkLst>
        </pc:spChg>
        <pc:spChg chg="mod">
          <ac:chgData name="Martin Schedlbauer" userId="99666baf021553f1" providerId="LiveId" clId="{D0C1584A-D675-A94B-A915-A36727E1E9EF}" dt="2021-09-13T14:42:08.281" v="88"/>
          <ac:spMkLst>
            <pc:docMk/>
            <pc:sldMk cId="3028655975" sldId="468"/>
            <ac:spMk id="6" creationId="{00000000-0000-0000-0000-000000000000}"/>
          </ac:spMkLst>
        </pc:spChg>
      </pc:sldChg>
      <pc:sldChg chg="modSp">
        <pc:chgData name="Martin Schedlbauer" userId="99666baf021553f1" providerId="LiveId" clId="{D0C1584A-D675-A94B-A915-A36727E1E9EF}" dt="2021-09-13T14:42:08.281" v="88"/>
        <pc:sldMkLst>
          <pc:docMk/>
          <pc:sldMk cId="239635479" sldId="469"/>
        </pc:sldMkLst>
        <pc:spChg chg="mod">
          <ac:chgData name="Martin Schedlbauer" userId="99666baf021553f1" providerId="LiveId" clId="{D0C1584A-D675-A94B-A915-A36727E1E9EF}" dt="2021-09-13T14:42:08.281" v="88"/>
          <ac:spMkLst>
            <pc:docMk/>
            <pc:sldMk cId="239635479" sldId="469"/>
            <ac:spMk id="2" creationId="{00000000-0000-0000-0000-000000000000}"/>
          </ac:spMkLst>
        </pc:spChg>
        <pc:spChg chg="mod">
          <ac:chgData name="Martin Schedlbauer" userId="99666baf021553f1" providerId="LiveId" clId="{D0C1584A-D675-A94B-A915-A36727E1E9EF}" dt="2021-09-13T14:42:08.281" v="88"/>
          <ac:spMkLst>
            <pc:docMk/>
            <pc:sldMk cId="239635479" sldId="469"/>
            <ac:spMk id="3" creationId="{00000000-0000-0000-0000-000000000000}"/>
          </ac:spMkLst>
        </pc:spChg>
        <pc:spChg chg="mod">
          <ac:chgData name="Martin Schedlbauer" userId="99666baf021553f1" providerId="LiveId" clId="{D0C1584A-D675-A94B-A915-A36727E1E9EF}" dt="2021-09-13T14:42:08.281" v="88"/>
          <ac:spMkLst>
            <pc:docMk/>
            <pc:sldMk cId="239635479" sldId="469"/>
            <ac:spMk id="4" creationId="{00000000-0000-0000-0000-000000000000}"/>
          </ac:spMkLst>
        </pc:spChg>
        <pc:spChg chg="mod">
          <ac:chgData name="Martin Schedlbauer" userId="99666baf021553f1" providerId="LiveId" clId="{D0C1584A-D675-A94B-A915-A36727E1E9EF}" dt="2021-09-13T14:42:08.281" v="88"/>
          <ac:spMkLst>
            <pc:docMk/>
            <pc:sldMk cId="239635479" sldId="469"/>
            <ac:spMk id="5" creationId="{00000000-0000-0000-0000-000000000000}"/>
          </ac:spMkLst>
        </pc:spChg>
        <pc:spChg chg="mod">
          <ac:chgData name="Martin Schedlbauer" userId="99666baf021553f1" providerId="LiveId" clId="{D0C1584A-D675-A94B-A915-A36727E1E9EF}" dt="2021-09-13T14:42:08.281" v="88"/>
          <ac:spMkLst>
            <pc:docMk/>
            <pc:sldMk cId="239635479" sldId="469"/>
            <ac:spMk id="6" creationId="{00000000-0000-0000-0000-000000000000}"/>
          </ac:spMkLst>
        </pc:spChg>
      </pc:sldChg>
      <pc:sldChg chg="modSp">
        <pc:chgData name="Martin Schedlbauer" userId="99666baf021553f1" providerId="LiveId" clId="{D0C1584A-D675-A94B-A915-A36727E1E9EF}" dt="2021-09-13T14:42:08.281" v="88"/>
        <pc:sldMkLst>
          <pc:docMk/>
          <pc:sldMk cId="3072746259" sldId="470"/>
        </pc:sldMkLst>
        <pc:spChg chg="mod">
          <ac:chgData name="Martin Schedlbauer" userId="99666baf021553f1" providerId="LiveId" clId="{D0C1584A-D675-A94B-A915-A36727E1E9EF}" dt="2021-09-13T14:42:08.281" v="88"/>
          <ac:spMkLst>
            <pc:docMk/>
            <pc:sldMk cId="3072746259" sldId="470"/>
            <ac:spMk id="2" creationId="{00000000-0000-0000-0000-000000000000}"/>
          </ac:spMkLst>
        </pc:spChg>
        <pc:spChg chg="mod">
          <ac:chgData name="Martin Schedlbauer" userId="99666baf021553f1" providerId="LiveId" clId="{D0C1584A-D675-A94B-A915-A36727E1E9EF}" dt="2021-09-13T14:42:08.281" v="88"/>
          <ac:spMkLst>
            <pc:docMk/>
            <pc:sldMk cId="3072746259" sldId="470"/>
            <ac:spMk id="3" creationId="{00000000-0000-0000-0000-000000000000}"/>
          </ac:spMkLst>
        </pc:spChg>
        <pc:spChg chg="mod">
          <ac:chgData name="Martin Schedlbauer" userId="99666baf021553f1" providerId="LiveId" clId="{D0C1584A-D675-A94B-A915-A36727E1E9EF}" dt="2021-09-13T14:42:08.281" v="88"/>
          <ac:spMkLst>
            <pc:docMk/>
            <pc:sldMk cId="3072746259" sldId="470"/>
            <ac:spMk id="5" creationId="{00000000-0000-0000-0000-000000000000}"/>
          </ac:spMkLst>
        </pc:spChg>
        <pc:spChg chg="mod">
          <ac:chgData name="Martin Schedlbauer" userId="99666baf021553f1" providerId="LiveId" clId="{D0C1584A-D675-A94B-A915-A36727E1E9EF}" dt="2021-09-13T14:42:08.281" v="88"/>
          <ac:spMkLst>
            <pc:docMk/>
            <pc:sldMk cId="3072746259" sldId="470"/>
            <ac:spMk id="6" creationId="{00000000-0000-0000-0000-000000000000}"/>
          </ac:spMkLst>
        </pc:spChg>
      </pc:sldChg>
      <pc:sldChg chg="modSp">
        <pc:chgData name="Martin Schedlbauer" userId="99666baf021553f1" providerId="LiveId" clId="{D0C1584A-D675-A94B-A915-A36727E1E9EF}" dt="2021-09-13T14:42:08.281" v="88"/>
        <pc:sldMkLst>
          <pc:docMk/>
          <pc:sldMk cId="2646534059" sldId="471"/>
        </pc:sldMkLst>
        <pc:spChg chg="mod">
          <ac:chgData name="Martin Schedlbauer" userId="99666baf021553f1" providerId="LiveId" clId="{D0C1584A-D675-A94B-A915-A36727E1E9EF}" dt="2021-09-13T14:42:08.281" v="88"/>
          <ac:spMkLst>
            <pc:docMk/>
            <pc:sldMk cId="2646534059" sldId="471"/>
            <ac:spMk id="2" creationId="{00000000-0000-0000-0000-000000000000}"/>
          </ac:spMkLst>
        </pc:spChg>
        <pc:spChg chg="mod">
          <ac:chgData name="Martin Schedlbauer" userId="99666baf021553f1" providerId="LiveId" clId="{D0C1584A-D675-A94B-A915-A36727E1E9EF}" dt="2021-09-13T14:42:08.281" v="88"/>
          <ac:spMkLst>
            <pc:docMk/>
            <pc:sldMk cId="2646534059" sldId="471"/>
            <ac:spMk id="3" creationId="{00000000-0000-0000-0000-000000000000}"/>
          </ac:spMkLst>
        </pc:spChg>
        <pc:spChg chg="mod">
          <ac:chgData name="Martin Schedlbauer" userId="99666baf021553f1" providerId="LiveId" clId="{D0C1584A-D675-A94B-A915-A36727E1E9EF}" dt="2021-09-13T14:42:08.281" v="88"/>
          <ac:spMkLst>
            <pc:docMk/>
            <pc:sldMk cId="2646534059" sldId="471"/>
            <ac:spMk id="4" creationId="{00000000-0000-0000-0000-000000000000}"/>
          </ac:spMkLst>
        </pc:spChg>
        <pc:spChg chg="mod">
          <ac:chgData name="Martin Schedlbauer" userId="99666baf021553f1" providerId="LiveId" clId="{D0C1584A-D675-A94B-A915-A36727E1E9EF}" dt="2021-09-13T14:42:08.281" v="88"/>
          <ac:spMkLst>
            <pc:docMk/>
            <pc:sldMk cId="2646534059" sldId="471"/>
            <ac:spMk id="5" creationId="{00000000-0000-0000-0000-000000000000}"/>
          </ac:spMkLst>
        </pc:spChg>
        <pc:spChg chg="mod">
          <ac:chgData name="Martin Schedlbauer" userId="99666baf021553f1" providerId="LiveId" clId="{D0C1584A-D675-A94B-A915-A36727E1E9EF}" dt="2021-09-13T14:42:08.281" v="88"/>
          <ac:spMkLst>
            <pc:docMk/>
            <pc:sldMk cId="2646534059" sldId="471"/>
            <ac:spMk id="6" creationId="{00000000-0000-0000-0000-000000000000}"/>
          </ac:spMkLst>
        </pc:spChg>
      </pc:sldChg>
      <pc:sldChg chg="modSp">
        <pc:chgData name="Martin Schedlbauer" userId="99666baf021553f1" providerId="LiveId" clId="{D0C1584A-D675-A94B-A915-A36727E1E9EF}" dt="2021-09-13T14:42:08.281" v="88"/>
        <pc:sldMkLst>
          <pc:docMk/>
          <pc:sldMk cId="4052497926" sldId="472"/>
        </pc:sldMkLst>
        <pc:spChg chg="mod">
          <ac:chgData name="Martin Schedlbauer" userId="99666baf021553f1" providerId="LiveId" clId="{D0C1584A-D675-A94B-A915-A36727E1E9EF}" dt="2021-09-13T14:42:08.281" v="88"/>
          <ac:spMkLst>
            <pc:docMk/>
            <pc:sldMk cId="4052497926" sldId="472"/>
            <ac:spMk id="2" creationId="{00000000-0000-0000-0000-000000000000}"/>
          </ac:spMkLst>
        </pc:spChg>
        <pc:spChg chg="mod">
          <ac:chgData name="Martin Schedlbauer" userId="99666baf021553f1" providerId="LiveId" clId="{D0C1584A-D675-A94B-A915-A36727E1E9EF}" dt="2021-09-13T14:42:08.281" v="88"/>
          <ac:spMkLst>
            <pc:docMk/>
            <pc:sldMk cId="4052497926" sldId="472"/>
            <ac:spMk id="3" creationId="{00000000-0000-0000-0000-000000000000}"/>
          </ac:spMkLst>
        </pc:spChg>
        <pc:spChg chg="mod">
          <ac:chgData name="Martin Schedlbauer" userId="99666baf021553f1" providerId="LiveId" clId="{D0C1584A-D675-A94B-A915-A36727E1E9EF}" dt="2021-09-13T14:42:08.281" v="88"/>
          <ac:spMkLst>
            <pc:docMk/>
            <pc:sldMk cId="4052497926" sldId="472"/>
            <ac:spMk id="4" creationId="{00000000-0000-0000-0000-000000000000}"/>
          </ac:spMkLst>
        </pc:spChg>
        <pc:spChg chg="mod">
          <ac:chgData name="Martin Schedlbauer" userId="99666baf021553f1" providerId="LiveId" clId="{D0C1584A-D675-A94B-A915-A36727E1E9EF}" dt="2021-09-13T14:42:08.281" v="88"/>
          <ac:spMkLst>
            <pc:docMk/>
            <pc:sldMk cId="4052497926" sldId="472"/>
            <ac:spMk id="5" creationId="{00000000-0000-0000-0000-000000000000}"/>
          </ac:spMkLst>
        </pc:spChg>
        <pc:spChg chg="mod">
          <ac:chgData name="Martin Schedlbauer" userId="99666baf021553f1" providerId="LiveId" clId="{D0C1584A-D675-A94B-A915-A36727E1E9EF}" dt="2021-09-13T14:42:08.281" v="88"/>
          <ac:spMkLst>
            <pc:docMk/>
            <pc:sldMk cId="4052497926" sldId="472"/>
            <ac:spMk id="6" creationId="{00000000-0000-0000-0000-000000000000}"/>
          </ac:spMkLst>
        </pc:spChg>
      </pc:sldChg>
      <pc:sldChg chg="modSp mod">
        <pc:chgData name="Martin Schedlbauer" userId="99666baf021553f1" providerId="LiveId" clId="{D0C1584A-D675-A94B-A915-A36727E1E9EF}" dt="2021-09-13T14:42:08.281" v="88"/>
        <pc:sldMkLst>
          <pc:docMk/>
          <pc:sldMk cId="2348197232" sldId="473"/>
        </pc:sldMkLst>
        <pc:spChg chg="mod">
          <ac:chgData name="Martin Schedlbauer" userId="99666baf021553f1" providerId="LiveId" clId="{D0C1584A-D675-A94B-A915-A36727E1E9EF}" dt="2021-09-13T14:42:08.281" v="88"/>
          <ac:spMkLst>
            <pc:docMk/>
            <pc:sldMk cId="2348197232" sldId="473"/>
            <ac:spMk id="2" creationId="{00000000-0000-0000-0000-000000000000}"/>
          </ac:spMkLst>
        </pc:spChg>
        <pc:spChg chg="mod">
          <ac:chgData name="Martin Schedlbauer" userId="99666baf021553f1" providerId="LiveId" clId="{D0C1584A-D675-A94B-A915-A36727E1E9EF}" dt="2021-09-13T14:42:08.281" v="88"/>
          <ac:spMkLst>
            <pc:docMk/>
            <pc:sldMk cId="2348197232" sldId="473"/>
            <ac:spMk id="3" creationId="{00000000-0000-0000-0000-000000000000}"/>
          </ac:spMkLst>
        </pc:spChg>
        <pc:spChg chg="mod">
          <ac:chgData name="Martin Schedlbauer" userId="99666baf021553f1" providerId="LiveId" clId="{D0C1584A-D675-A94B-A915-A36727E1E9EF}" dt="2021-09-13T14:42:08.281" v="88"/>
          <ac:spMkLst>
            <pc:docMk/>
            <pc:sldMk cId="2348197232" sldId="473"/>
            <ac:spMk id="4" creationId="{00000000-0000-0000-0000-000000000000}"/>
          </ac:spMkLst>
        </pc:spChg>
        <pc:spChg chg="mod">
          <ac:chgData name="Martin Schedlbauer" userId="99666baf021553f1" providerId="LiveId" clId="{D0C1584A-D675-A94B-A915-A36727E1E9EF}" dt="2021-09-13T14:42:08.281" v="88"/>
          <ac:spMkLst>
            <pc:docMk/>
            <pc:sldMk cId="2348197232" sldId="473"/>
            <ac:spMk id="5" creationId="{00000000-0000-0000-0000-000000000000}"/>
          </ac:spMkLst>
        </pc:spChg>
        <pc:spChg chg="mod">
          <ac:chgData name="Martin Schedlbauer" userId="99666baf021553f1" providerId="LiveId" clId="{D0C1584A-D675-A94B-A915-A36727E1E9EF}" dt="2021-09-13T14:42:08.281" v="88"/>
          <ac:spMkLst>
            <pc:docMk/>
            <pc:sldMk cId="2348197232" sldId="473"/>
            <ac:spMk id="6" creationId="{00000000-0000-0000-0000-000000000000}"/>
          </ac:spMkLst>
        </pc:spChg>
      </pc:sldChg>
      <pc:sldChg chg="modSp mod">
        <pc:chgData name="Martin Schedlbauer" userId="99666baf021553f1" providerId="LiveId" clId="{D0C1584A-D675-A94B-A915-A36727E1E9EF}" dt="2021-09-13T14:42:08.281" v="88"/>
        <pc:sldMkLst>
          <pc:docMk/>
          <pc:sldMk cId="3615541556" sldId="474"/>
        </pc:sldMkLst>
        <pc:spChg chg="mod">
          <ac:chgData name="Martin Schedlbauer" userId="99666baf021553f1" providerId="LiveId" clId="{D0C1584A-D675-A94B-A915-A36727E1E9EF}" dt="2021-09-13T14:42:08.281" v="88"/>
          <ac:spMkLst>
            <pc:docMk/>
            <pc:sldMk cId="3615541556" sldId="474"/>
            <ac:spMk id="2" creationId="{00000000-0000-0000-0000-000000000000}"/>
          </ac:spMkLst>
        </pc:spChg>
        <pc:spChg chg="mod">
          <ac:chgData name="Martin Schedlbauer" userId="99666baf021553f1" providerId="LiveId" clId="{D0C1584A-D675-A94B-A915-A36727E1E9EF}" dt="2021-09-13T14:42:08.281" v="88"/>
          <ac:spMkLst>
            <pc:docMk/>
            <pc:sldMk cId="3615541556" sldId="474"/>
            <ac:spMk id="3" creationId="{00000000-0000-0000-0000-000000000000}"/>
          </ac:spMkLst>
        </pc:spChg>
        <pc:spChg chg="mod">
          <ac:chgData name="Martin Schedlbauer" userId="99666baf021553f1" providerId="LiveId" clId="{D0C1584A-D675-A94B-A915-A36727E1E9EF}" dt="2021-09-13T14:42:08.281" v="88"/>
          <ac:spMkLst>
            <pc:docMk/>
            <pc:sldMk cId="3615541556" sldId="474"/>
            <ac:spMk id="4" creationId="{00000000-0000-0000-0000-000000000000}"/>
          </ac:spMkLst>
        </pc:spChg>
        <pc:spChg chg="mod">
          <ac:chgData name="Martin Schedlbauer" userId="99666baf021553f1" providerId="LiveId" clId="{D0C1584A-D675-A94B-A915-A36727E1E9EF}" dt="2021-09-13T14:42:08.281" v="88"/>
          <ac:spMkLst>
            <pc:docMk/>
            <pc:sldMk cId="3615541556" sldId="474"/>
            <ac:spMk id="5" creationId="{00000000-0000-0000-0000-000000000000}"/>
          </ac:spMkLst>
        </pc:spChg>
        <pc:spChg chg="mod">
          <ac:chgData name="Martin Schedlbauer" userId="99666baf021553f1" providerId="LiveId" clId="{D0C1584A-D675-A94B-A915-A36727E1E9EF}" dt="2021-09-13T14:42:08.281" v="88"/>
          <ac:spMkLst>
            <pc:docMk/>
            <pc:sldMk cId="3615541556" sldId="474"/>
            <ac:spMk id="6" creationId="{00000000-0000-0000-0000-000000000000}"/>
          </ac:spMkLst>
        </pc:spChg>
      </pc:sldChg>
      <pc:sldChg chg="modSp">
        <pc:chgData name="Martin Schedlbauer" userId="99666baf021553f1" providerId="LiveId" clId="{D0C1584A-D675-A94B-A915-A36727E1E9EF}" dt="2021-09-13T14:42:08.281" v="88"/>
        <pc:sldMkLst>
          <pc:docMk/>
          <pc:sldMk cId="358103244" sldId="475"/>
        </pc:sldMkLst>
        <pc:spChg chg="mod">
          <ac:chgData name="Martin Schedlbauer" userId="99666baf021553f1" providerId="LiveId" clId="{D0C1584A-D675-A94B-A915-A36727E1E9EF}" dt="2021-09-13T14:42:08.281" v="88"/>
          <ac:spMkLst>
            <pc:docMk/>
            <pc:sldMk cId="358103244" sldId="475"/>
            <ac:spMk id="2" creationId="{00000000-0000-0000-0000-000000000000}"/>
          </ac:spMkLst>
        </pc:spChg>
        <pc:spChg chg="mod">
          <ac:chgData name="Martin Schedlbauer" userId="99666baf021553f1" providerId="LiveId" clId="{D0C1584A-D675-A94B-A915-A36727E1E9EF}" dt="2021-09-13T14:42:08.281" v="88"/>
          <ac:spMkLst>
            <pc:docMk/>
            <pc:sldMk cId="358103244" sldId="475"/>
            <ac:spMk id="3" creationId="{00000000-0000-0000-0000-000000000000}"/>
          </ac:spMkLst>
        </pc:spChg>
        <pc:spChg chg="mod">
          <ac:chgData name="Martin Schedlbauer" userId="99666baf021553f1" providerId="LiveId" clId="{D0C1584A-D675-A94B-A915-A36727E1E9EF}" dt="2021-09-13T14:42:08.281" v="88"/>
          <ac:spMkLst>
            <pc:docMk/>
            <pc:sldMk cId="358103244" sldId="475"/>
            <ac:spMk id="5" creationId="{00000000-0000-0000-0000-000000000000}"/>
          </ac:spMkLst>
        </pc:spChg>
        <pc:spChg chg="mod">
          <ac:chgData name="Martin Schedlbauer" userId="99666baf021553f1" providerId="LiveId" clId="{D0C1584A-D675-A94B-A915-A36727E1E9EF}" dt="2021-09-13T14:42:08.281" v="88"/>
          <ac:spMkLst>
            <pc:docMk/>
            <pc:sldMk cId="358103244" sldId="475"/>
            <ac:spMk id="6" creationId="{00000000-0000-0000-0000-000000000000}"/>
          </ac:spMkLst>
        </pc:spChg>
      </pc:sldChg>
      <pc:sldChg chg="modSp mod">
        <pc:chgData name="Martin Schedlbauer" userId="99666baf021553f1" providerId="LiveId" clId="{D0C1584A-D675-A94B-A915-A36727E1E9EF}" dt="2021-09-13T14:42:08.281" v="88"/>
        <pc:sldMkLst>
          <pc:docMk/>
          <pc:sldMk cId="427999931" sldId="476"/>
        </pc:sldMkLst>
        <pc:spChg chg="mod">
          <ac:chgData name="Martin Schedlbauer" userId="99666baf021553f1" providerId="LiveId" clId="{D0C1584A-D675-A94B-A915-A36727E1E9EF}" dt="2021-09-13T14:42:08.281" v="88"/>
          <ac:spMkLst>
            <pc:docMk/>
            <pc:sldMk cId="427999931" sldId="476"/>
            <ac:spMk id="2" creationId="{00000000-0000-0000-0000-000000000000}"/>
          </ac:spMkLst>
        </pc:spChg>
        <pc:spChg chg="mod">
          <ac:chgData name="Martin Schedlbauer" userId="99666baf021553f1" providerId="LiveId" clId="{D0C1584A-D675-A94B-A915-A36727E1E9EF}" dt="2021-09-13T14:42:08.281" v="88"/>
          <ac:spMkLst>
            <pc:docMk/>
            <pc:sldMk cId="427999931" sldId="476"/>
            <ac:spMk id="3" creationId="{00000000-0000-0000-0000-000000000000}"/>
          </ac:spMkLst>
        </pc:spChg>
        <pc:spChg chg="mod">
          <ac:chgData name="Martin Schedlbauer" userId="99666baf021553f1" providerId="LiveId" clId="{D0C1584A-D675-A94B-A915-A36727E1E9EF}" dt="2021-09-13T14:42:08.281" v="88"/>
          <ac:spMkLst>
            <pc:docMk/>
            <pc:sldMk cId="427999931" sldId="476"/>
            <ac:spMk id="4" creationId="{00000000-0000-0000-0000-000000000000}"/>
          </ac:spMkLst>
        </pc:spChg>
        <pc:spChg chg="mod">
          <ac:chgData name="Martin Schedlbauer" userId="99666baf021553f1" providerId="LiveId" clId="{D0C1584A-D675-A94B-A915-A36727E1E9EF}" dt="2021-09-13T14:42:08.281" v="88"/>
          <ac:spMkLst>
            <pc:docMk/>
            <pc:sldMk cId="427999931" sldId="476"/>
            <ac:spMk id="5" creationId="{00000000-0000-0000-0000-000000000000}"/>
          </ac:spMkLst>
        </pc:spChg>
        <pc:spChg chg="mod">
          <ac:chgData name="Martin Schedlbauer" userId="99666baf021553f1" providerId="LiveId" clId="{D0C1584A-D675-A94B-A915-A36727E1E9EF}" dt="2021-09-13T14:42:08.281" v="88"/>
          <ac:spMkLst>
            <pc:docMk/>
            <pc:sldMk cId="427999931" sldId="476"/>
            <ac:spMk id="6" creationId="{00000000-0000-0000-0000-000000000000}"/>
          </ac:spMkLst>
        </pc:spChg>
      </pc:sldChg>
      <pc:sldChg chg="modSp">
        <pc:chgData name="Martin Schedlbauer" userId="99666baf021553f1" providerId="LiveId" clId="{D0C1584A-D675-A94B-A915-A36727E1E9EF}" dt="2021-09-13T14:42:08.281" v="88"/>
        <pc:sldMkLst>
          <pc:docMk/>
          <pc:sldMk cId="1603521560" sldId="477"/>
        </pc:sldMkLst>
        <pc:spChg chg="mod">
          <ac:chgData name="Martin Schedlbauer" userId="99666baf021553f1" providerId="LiveId" clId="{D0C1584A-D675-A94B-A915-A36727E1E9EF}" dt="2021-09-13T14:42:08.281" v="88"/>
          <ac:spMkLst>
            <pc:docMk/>
            <pc:sldMk cId="1603521560" sldId="477"/>
            <ac:spMk id="2" creationId="{00000000-0000-0000-0000-000000000000}"/>
          </ac:spMkLst>
        </pc:spChg>
        <pc:spChg chg="mod">
          <ac:chgData name="Martin Schedlbauer" userId="99666baf021553f1" providerId="LiveId" clId="{D0C1584A-D675-A94B-A915-A36727E1E9EF}" dt="2021-09-13T14:42:08.281" v="88"/>
          <ac:spMkLst>
            <pc:docMk/>
            <pc:sldMk cId="1603521560" sldId="477"/>
            <ac:spMk id="3" creationId="{00000000-0000-0000-0000-000000000000}"/>
          </ac:spMkLst>
        </pc:spChg>
        <pc:spChg chg="mod">
          <ac:chgData name="Martin Schedlbauer" userId="99666baf021553f1" providerId="LiveId" clId="{D0C1584A-D675-A94B-A915-A36727E1E9EF}" dt="2021-09-13T14:42:08.281" v="88"/>
          <ac:spMkLst>
            <pc:docMk/>
            <pc:sldMk cId="1603521560" sldId="477"/>
            <ac:spMk id="5" creationId="{00000000-0000-0000-0000-000000000000}"/>
          </ac:spMkLst>
        </pc:spChg>
        <pc:spChg chg="mod">
          <ac:chgData name="Martin Schedlbauer" userId="99666baf021553f1" providerId="LiveId" clId="{D0C1584A-D675-A94B-A915-A36727E1E9EF}" dt="2021-09-13T14:42:08.281" v="88"/>
          <ac:spMkLst>
            <pc:docMk/>
            <pc:sldMk cId="1603521560" sldId="477"/>
            <ac:spMk id="6" creationId="{00000000-0000-0000-0000-000000000000}"/>
          </ac:spMkLst>
        </pc:spChg>
      </pc:sldChg>
      <pc:sldChg chg="modSp mod">
        <pc:chgData name="Martin Schedlbauer" userId="99666baf021553f1" providerId="LiveId" clId="{D0C1584A-D675-A94B-A915-A36727E1E9EF}" dt="2021-09-13T14:42:08.281" v="88"/>
        <pc:sldMkLst>
          <pc:docMk/>
          <pc:sldMk cId="3866424032" sldId="478"/>
        </pc:sldMkLst>
        <pc:spChg chg="mod">
          <ac:chgData name="Martin Schedlbauer" userId="99666baf021553f1" providerId="LiveId" clId="{D0C1584A-D675-A94B-A915-A36727E1E9EF}" dt="2021-09-13T14:42:08.281" v="88"/>
          <ac:spMkLst>
            <pc:docMk/>
            <pc:sldMk cId="3866424032" sldId="478"/>
            <ac:spMk id="2" creationId="{00000000-0000-0000-0000-000000000000}"/>
          </ac:spMkLst>
        </pc:spChg>
        <pc:spChg chg="mod">
          <ac:chgData name="Martin Schedlbauer" userId="99666baf021553f1" providerId="LiveId" clId="{D0C1584A-D675-A94B-A915-A36727E1E9EF}" dt="2021-09-13T14:42:08.281" v="88"/>
          <ac:spMkLst>
            <pc:docMk/>
            <pc:sldMk cId="3866424032" sldId="478"/>
            <ac:spMk id="3" creationId="{00000000-0000-0000-0000-000000000000}"/>
          </ac:spMkLst>
        </pc:spChg>
        <pc:spChg chg="mod">
          <ac:chgData name="Martin Schedlbauer" userId="99666baf021553f1" providerId="LiveId" clId="{D0C1584A-D675-A94B-A915-A36727E1E9EF}" dt="2021-09-13T14:42:08.281" v="88"/>
          <ac:spMkLst>
            <pc:docMk/>
            <pc:sldMk cId="3866424032" sldId="478"/>
            <ac:spMk id="4" creationId="{00000000-0000-0000-0000-000000000000}"/>
          </ac:spMkLst>
        </pc:spChg>
        <pc:spChg chg="mod">
          <ac:chgData name="Martin Schedlbauer" userId="99666baf021553f1" providerId="LiveId" clId="{D0C1584A-D675-A94B-A915-A36727E1E9EF}" dt="2021-09-13T14:42:08.281" v="88"/>
          <ac:spMkLst>
            <pc:docMk/>
            <pc:sldMk cId="3866424032" sldId="478"/>
            <ac:spMk id="5" creationId="{00000000-0000-0000-0000-000000000000}"/>
          </ac:spMkLst>
        </pc:spChg>
        <pc:spChg chg="mod">
          <ac:chgData name="Martin Schedlbauer" userId="99666baf021553f1" providerId="LiveId" clId="{D0C1584A-D675-A94B-A915-A36727E1E9EF}" dt="2021-09-13T14:42:08.281" v="88"/>
          <ac:spMkLst>
            <pc:docMk/>
            <pc:sldMk cId="3866424032" sldId="478"/>
            <ac:spMk id="6" creationId="{00000000-0000-0000-0000-000000000000}"/>
          </ac:spMkLst>
        </pc:spChg>
      </pc:sldChg>
      <pc:sldChg chg="modSp">
        <pc:chgData name="Martin Schedlbauer" userId="99666baf021553f1" providerId="LiveId" clId="{D0C1584A-D675-A94B-A915-A36727E1E9EF}" dt="2021-09-13T14:42:08.281" v="88"/>
        <pc:sldMkLst>
          <pc:docMk/>
          <pc:sldMk cId="277008105" sldId="479"/>
        </pc:sldMkLst>
        <pc:spChg chg="mod">
          <ac:chgData name="Martin Schedlbauer" userId="99666baf021553f1" providerId="LiveId" clId="{D0C1584A-D675-A94B-A915-A36727E1E9EF}" dt="2021-09-13T14:42:08.281" v="88"/>
          <ac:spMkLst>
            <pc:docMk/>
            <pc:sldMk cId="277008105" sldId="479"/>
            <ac:spMk id="2" creationId="{00000000-0000-0000-0000-000000000000}"/>
          </ac:spMkLst>
        </pc:spChg>
        <pc:spChg chg="mod">
          <ac:chgData name="Martin Schedlbauer" userId="99666baf021553f1" providerId="LiveId" clId="{D0C1584A-D675-A94B-A915-A36727E1E9EF}" dt="2021-09-13T14:42:08.281" v="88"/>
          <ac:spMkLst>
            <pc:docMk/>
            <pc:sldMk cId="277008105" sldId="479"/>
            <ac:spMk id="3" creationId="{00000000-0000-0000-0000-000000000000}"/>
          </ac:spMkLst>
        </pc:spChg>
        <pc:spChg chg="mod">
          <ac:chgData name="Martin Schedlbauer" userId="99666baf021553f1" providerId="LiveId" clId="{D0C1584A-D675-A94B-A915-A36727E1E9EF}" dt="2021-09-13T14:42:08.281" v="88"/>
          <ac:spMkLst>
            <pc:docMk/>
            <pc:sldMk cId="277008105" sldId="479"/>
            <ac:spMk id="5" creationId="{00000000-0000-0000-0000-000000000000}"/>
          </ac:spMkLst>
        </pc:spChg>
        <pc:spChg chg="mod">
          <ac:chgData name="Martin Schedlbauer" userId="99666baf021553f1" providerId="LiveId" clId="{D0C1584A-D675-A94B-A915-A36727E1E9EF}" dt="2021-09-13T14:42:08.281" v="88"/>
          <ac:spMkLst>
            <pc:docMk/>
            <pc:sldMk cId="277008105" sldId="479"/>
            <ac:spMk id="6" creationId="{00000000-0000-0000-0000-000000000000}"/>
          </ac:spMkLst>
        </pc:spChg>
      </pc:sldChg>
      <pc:sldChg chg="modSp mod">
        <pc:chgData name="Martin Schedlbauer" userId="99666baf021553f1" providerId="LiveId" clId="{D0C1584A-D675-A94B-A915-A36727E1E9EF}" dt="2021-09-13T14:42:08.281" v="88"/>
        <pc:sldMkLst>
          <pc:docMk/>
          <pc:sldMk cId="3670745466" sldId="480"/>
        </pc:sldMkLst>
        <pc:spChg chg="mod">
          <ac:chgData name="Martin Schedlbauer" userId="99666baf021553f1" providerId="LiveId" clId="{D0C1584A-D675-A94B-A915-A36727E1E9EF}" dt="2021-09-13T14:42:08.281" v="88"/>
          <ac:spMkLst>
            <pc:docMk/>
            <pc:sldMk cId="3670745466" sldId="480"/>
            <ac:spMk id="2" creationId="{00000000-0000-0000-0000-000000000000}"/>
          </ac:spMkLst>
        </pc:spChg>
        <pc:spChg chg="mod">
          <ac:chgData name="Martin Schedlbauer" userId="99666baf021553f1" providerId="LiveId" clId="{D0C1584A-D675-A94B-A915-A36727E1E9EF}" dt="2021-09-13T14:42:08.281" v="88"/>
          <ac:spMkLst>
            <pc:docMk/>
            <pc:sldMk cId="3670745466" sldId="480"/>
            <ac:spMk id="3" creationId="{00000000-0000-0000-0000-000000000000}"/>
          </ac:spMkLst>
        </pc:spChg>
        <pc:spChg chg="mod">
          <ac:chgData name="Martin Schedlbauer" userId="99666baf021553f1" providerId="LiveId" clId="{D0C1584A-D675-A94B-A915-A36727E1E9EF}" dt="2021-09-13T14:42:08.281" v="88"/>
          <ac:spMkLst>
            <pc:docMk/>
            <pc:sldMk cId="3670745466" sldId="480"/>
            <ac:spMk id="4" creationId="{00000000-0000-0000-0000-000000000000}"/>
          </ac:spMkLst>
        </pc:spChg>
        <pc:spChg chg="mod">
          <ac:chgData name="Martin Schedlbauer" userId="99666baf021553f1" providerId="LiveId" clId="{D0C1584A-D675-A94B-A915-A36727E1E9EF}" dt="2021-09-13T14:42:08.281" v="88"/>
          <ac:spMkLst>
            <pc:docMk/>
            <pc:sldMk cId="3670745466" sldId="480"/>
            <ac:spMk id="5" creationId="{00000000-0000-0000-0000-000000000000}"/>
          </ac:spMkLst>
        </pc:spChg>
        <pc:spChg chg="mod">
          <ac:chgData name="Martin Schedlbauer" userId="99666baf021553f1" providerId="LiveId" clId="{D0C1584A-D675-A94B-A915-A36727E1E9EF}" dt="2021-09-13T14:42:08.281" v="88"/>
          <ac:spMkLst>
            <pc:docMk/>
            <pc:sldMk cId="3670745466" sldId="480"/>
            <ac:spMk id="6" creationId="{00000000-0000-0000-0000-000000000000}"/>
          </ac:spMkLst>
        </pc:spChg>
      </pc:sldChg>
      <pc:sldChg chg="modSp">
        <pc:chgData name="Martin Schedlbauer" userId="99666baf021553f1" providerId="LiveId" clId="{D0C1584A-D675-A94B-A915-A36727E1E9EF}" dt="2021-09-13T14:42:08.281" v="88"/>
        <pc:sldMkLst>
          <pc:docMk/>
          <pc:sldMk cId="3963340820" sldId="481"/>
        </pc:sldMkLst>
        <pc:spChg chg="mod">
          <ac:chgData name="Martin Schedlbauer" userId="99666baf021553f1" providerId="LiveId" clId="{D0C1584A-D675-A94B-A915-A36727E1E9EF}" dt="2021-09-13T14:42:08.281" v="88"/>
          <ac:spMkLst>
            <pc:docMk/>
            <pc:sldMk cId="3963340820" sldId="481"/>
            <ac:spMk id="2" creationId="{00000000-0000-0000-0000-000000000000}"/>
          </ac:spMkLst>
        </pc:spChg>
        <pc:spChg chg="mod">
          <ac:chgData name="Martin Schedlbauer" userId="99666baf021553f1" providerId="LiveId" clId="{D0C1584A-D675-A94B-A915-A36727E1E9EF}" dt="2021-09-13T14:42:08.281" v="88"/>
          <ac:spMkLst>
            <pc:docMk/>
            <pc:sldMk cId="3963340820" sldId="481"/>
            <ac:spMk id="3" creationId="{00000000-0000-0000-0000-000000000000}"/>
          </ac:spMkLst>
        </pc:spChg>
        <pc:spChg chg="mod">
          <ac:chgData name="Martin Schedlbauer" userId="99666baf021553f1" providerId="LiveId" clId="{D0C1584A-D675-A94B-A915-A36727E1E9EF}" dt="2021-09-13T14:42:08.281" v="88"/>
          <ac:spMkLst>
            <pc:docMk/>
            <pc:sldMk cId="3963340820" sldId="481"/>
            <ac:spMk id="5" creationId="{00000000-0000-0000-0000-000000000000}"/>
          </ac:spMkLst>
        </pc:spChg>
        <pc:spChg chg="mod">
          <ac:chgData name="Martin Schedlbauer" userId="99666baf021553f1" providerId="LiveId" clId="{D0C1584A-D675-A94B-A915-A36727E1E9EF}" dt="2021-09-13T14:42:08.281" v="88"/>
          <ac:spMkLst>
            <pc:docMk/>
            <pc:sldMk cId="3963340820" sldId="481"/>
            <ac:spMk id="6" creationId="{00000000-0000-0000-0000-000000000000}"/>
          </ac:spMkLst>
        </pc:spChg>
      </pc:sldChg>
      <pc:sldChg chg="modSp">
        <pc:chgData name="Martin Schedlbauer" userId="99666baf021553f1" providerId="LiveId" clId="{D0C1584A-D675-A94B-A915-A36727E1E9EF}" dt="2021-09-13T14:42:08.281" v="88"/>
        <pc:sldMkLst>
          <pc:docMk/>
          <pc:sldMk cId="2638694333" sldId="495"/>
        </pc:sldMkLst>
        <pc:spChg chg="mod">
          <ac:chgData name="Martin Schedlbauer" userId="99666baf021553f1" providerId="LiveId" clId="{D0C1584A-D675-A94B-A915-A36727E1E9EF}" dt="2021-09-13T14:42:08.281" v="88"/>
          <ac:spMkLst>
            <pc:docMk/>
            <pc:sldMk cId="2638694333" sldId="495"/>
            <ac:spMk id="2" creationId="{00000000-0000-0000-0000-000000000000}"/>
          </ac:spMkLst>
        </pc:spChg>
        <pc:spChg chg="mod">
          <ac:chgData name="Martin Schedlbauer" userId="99666baf021553f1" providerId="LiveId" clId="{D0C1584A-D675-A94B-A915-A36727E1E9EF}" dt="2021-09-13T14:42:08.281" v="88"/>
          <ac:spMkLst>
            <pc:docMk/>
            <pc:sldMk cId="2638694333" sldId="495"/>
            <ac:spMk id="3" creationId="{00000000-0000-0000-0000-000000000000}"/>
          </ac:spMkLst>
        </pc:spChg>
        <pc:spChg chg="mod">
          <ac:chgData name="Martin Schedlbauer" userId="99666baf021553f1" providerId="LiveId" clId="{D0C1584A-D675-A94B-A915-A36727E1E9EF}" dt="2021-09-13T14:42:08.281" v="88"/>
          <ac:spMkLst>
            <pc:docMk/>
            <pc:sldMk cId="2638694333" sldId="495"/>
            <ac:spMk id="4" creationId="{00000000-0000-0000-0000-000000000000}"/>
          </ac:spMkLst>
        </pc:spChg>
        <pc:spChg chg="mod">
          <ac:chgData name="Martin Schedlbauer" userId="99666baf021553f1" providerId="LiveId" clId="{D0C1584A-D675-A94B-A915-A36727E1E9EF}" dt="2021-09-13T14:42:08.281" v="88"/>
          <ac:spMkLst>
            <pc:docMk/>
            <pc:sldMk cId="2638694333" sldId="495"/>
            <ac:spMk id="5" creationId="{00000000-0000-0000-0000-000000000000}"/>
          </ac:spMkLst>
        </pc:spChg>
        <pc:spChg chg="mod">
          <ac:chgData name="Martin Schedlbauer" userId="99666baf021553f1" providerId="LiveId" clId="{D0C1584A-D675-A94B-A915-A36727E1E9EF}" dt="2021-09-13T14:42:08.281" v="88"/>
          <ac:spMkLst>
            <pc:docMk/>
            <pc:sldMk cId="2638694333" sldId="495"/>
            <ac:spMk id="6" creationId="{00000000-0000-0000-0000-000000000000}"/>
          </ac:spMkLst>
        </pc:spChg>
      </pc:sldChg>
      <pc:sldChg chg="modSp mod">
        <pc:chgData name="Martin Schedlbauer" userId="99666baf021553f1" providerId="LiveId" clId="{D0C1584A-D675-A94B-A915-A36727E1E9EF}" dt="2021-09-13T14:42:08.281" v="88"/>
        <pc:sldMkLst>
          <pc:docMk/>
          <pc:sldMk cId="82901961" sldId="496"/>
        </pc:sldMkLst>
        <pc:spChg chg="mod">
          <ac:chgData name="Martin Schedlbauer" userId="99666baf021553f1" providerId="LiveId" clId="{D0C1584A-D675-A94B-A915-A36727E1E9EF}" dt="2021-09-13T14:42:08.281" v="88"/>
          <ac:spMkLst>
            <pc:docMk/>
            <pc:sldMk cId="82901961" sldId="496"/>
            <ac:spMk id="2" creationId="{00000000-0000-0000-0000-000000000000}"/>
          </ac:spMkLst>
        </pc:spChg>
        <pc:spChg chg="mod">
          <ac:chgData name="Martin Schedlbauer" userId="99666baf021553f1" providerId="LiveId" clId="{D0C1584A-D675-A94B-A915-A36727E1E9EF}" dt="2021-09-13T14:42:08.281" v="88"/>
          <ac:spMkLst>
            <pc:docMk/>
            <pc:sldMk cId="82901961" sldId="496"/>
            <ac:spMk id="3" creationId="{00000000-0000-0000-0000-000000000000}"/>
          </ac:spMkLst>
        </pc:spChg>
        <pc:spChg chg="mod">
          <ac:chgData name="Martin Schedlbauer" userId="99666baf021553f1" providerId="LiveId" clId="{D0C1584A-D675-A94B-A915-A36727E1E9EF}" dt="2021-09-13T14:42:08.281" v="88"/>
          <ac:spMkLst>
            <pc:docMk/>
            <pc:sldMk cId="82901961" sldId="496"/>
            <ac:spMk id="4" creationId="{00000000-0000-0000-0000-000000000000}"/>
          </ac:spMkLst>
        </pc:spChg>
        <pc:spChg chg="mod">
          <ac:chgData name="Martin Schedlbauer" userId="99666baf021553f1" providerId="LiveId" clId="{D0C1584A-D675-A94B-A915-A36727E1E9EF}" dt="2021-09-13T14:42:08.281" v="88"/>
          <ac:spMkLst>
            <pc:docMk/>
            <pc:sldMk cId="82901961" sldId="496"/>
            <ac:spMk id="5" creationId="{00000000-0000-0000-0000-000000000000}"/>
          </ac:spMkLst>
        </pc:spChg>
        <pc:spChg chg="mod">
          <ac:chgData name="Martin Schedlbauer" userId="99666baf021553f1" providerId="LiveId" clId="{D0C1584A-D675-A94B-A915-A36727E1E9EF}" dt="2021-09-13T14:42:08.281" v="88"/>
          <ac:spMkLst>
            <pc:docMk/>
            <pc:sldMk cId="82901961" sldId="496"/>
            <ac:spMk id="6" creationId="{00000000-0000-0000-0000-000000000000}"/>
          </ac:spMkLst>
        </pc:spChg>
      </pc:sldChg>
      <pc:sldChg chg="modSp mod">
        <pc:chgData name="Martin Schedlbauer" userId="99666baf021553f1" providerId="LiveId" clId="{D0C1584A-D675-A94B-A915-A36727E1E9EF}" dt="2021-09-13T14:42:08.281" v="88"/>
        <pc:sldMkLst>
          <pc:docMk/>
          <pc:sldMk cId="4094929549" sldId="497"/>
        </pc:sldMkLst>
        <pc:spChg chg="mod">
          <ac:chgData name="Martin Schedlbauer" userId="99666baf021553f1" providerId="LiveId" clId="{D0C1584A-D675-A94B-A915-A36727E1E9EF}" dt="2021-09-13T14:42:08.281" v="88"/>
          <ac:spMkLst>
            <pc:docMk/>
            <pc:sldMk cId="4094929549" sldId="497"/>
            <ac:spMk id="2" creationId="{00000000-0000-0000-0000-000000000000}"/>
          </ac:spMkLst>
        </pc:spChg>
        <pc:spChg chg="mod">
          <ac:chgData name="Martin Schedlbauer" userId="99666baf021553f1" providerId="LiveId" clId="{D0C1584A-D675-A94B-A915-A36727E1E9EF}" dt="2021-09-13T14:42:08.281" v="88"/>
          <ac:spMkLst>
            <pc:docMk/>
            <pc:sldMk cId="4094929549" sldId="497"/>
            <ac:spMk id="3" creationId="{00000000-0000-0000-0000-000000000000}"/>
          </ac:spMkLst>
        </pc:spChg>
        <pc:spChg chg="mod">
          <ac:chgData name="Martin Schedlbauer" userId="99666baf021553f1" providerId="LiveId" clId="{D0C1584A-D675-A94B-A915-A36727E1E9EF}" dt="2021-09-13T14:42:08.281" v="88"/>
          <ac:spMkLst>
            <pc:docMk/>
            <pc:sldMk cId="4094929549" sldId="497"/>
            <ac:spMk id="4" creationId="{00000000-0000-0000-0000-000000000000}"/>
          </ac:spMkLst>
        </pc:spChg>
        <pc:spChg chg="mod">
          <ac:chgData name="Martin Schedlbauer" userId="99666baf021553f1" providerId="LiveId" clId="{D0C1584A-D675-A94B-A915-A36727E1E9EF}" dt="2021-09-13T14:42:08.281" v="88"/>
          <ac:spMkLst>
            <pc:docMk/>
            <pc:sldMk cId="4094929549" sldId="497"/>
            <ac:spMk id="5" creationId="{00000000-0000-0000-0000-000000000000}"/>
          </ac:spMkLst>
        </pc:spChg>
        <pc:spChg chg="mod">
          <ac:chgData name="Martin Schedlbauer" userId="99666baf021553f1" providerId="LiveId" clId="{D0C1584A-D675-A94B-A915-A36727E1E9EF}" dt="2021-09-13T14:42:08.281" v="88"/>
          <ac:spMkLst>
            <pc:docMk/>
            <pc:sldMk cId="4094929549" sldId="497"/>
            <ac:spMk id="6" creationId="{00000000-0000-0000-0000-000000000000}"/>
          </ac:spMkLst>
        </pc:spChg>
      </pc:sldChg>
      <pc:sldChg chg="modSp mod">
        <pc:chgData name="Martin Schedlbauer" userId="99666baf021553f1" providerId="LiveId" clId="{D0C1584A-D675-A94B-A915-A36727E1E9EF}" dt="2021-09-13T14:42:08.281" v="88"/>
        <pc:sldMkLst>
          <pc:docMk/>
          <pc:sldMk cId="3923582315" sldId="498"/>
        </pc:sldMkLst>
        <pc:spChg chg="mod">
          <ac:chgData name="Martin Schedlbauer" userId="99666baf021553f1" providerId="LiveId" clId="{D0C1584A-D675-A94B-A915-A36727E1E9EF}" dt="2021-09-13T14:42:08.281" v="88"/>
          <ac:spMkLst>
            <pc:docMk/>
            <pc:sldMk cId="3923582315" sldId="498"/>
            <ac:spMk id="2" creationId="{00000000-0000-0000-0000-000000000000}"/>
          </ac:spMkLst>
        </pc:spChg>
        <pc:spChg chg="mod">
          <ac:chgData name="Martin Schedlbauer" userId="99666baf021553f1" providerId="LiveId" clId="{D0C1584A-D675-A94B-A915-A36727E1E9EF}" dt="2021-09-13T14:42:08.281" v="88"/>
          <ac:spMkLst>
            <pc:docMk/>
            <pc:sldMk cId="3923582315" sldId="498"/>
            <ac:spMk id="3" creationId="{00000000-0000-0000-0000-000000000000}"/>
          </ac:spMkLst>
        </pc:spChg>
        <pc:spChg chg="mod">
          <ac:chgData name="Martin Schedlbauer" userId="99666baf021553f1" providerId="LiveId" clId="{D0C1584A-D675-A94B-A915-A36727E1E9EF}" dt="2021-09-13T14:42:08.281" v="88"/>
          <ac:spMkLst>
            <pc:docMk/>
            <pc:sldMk cId="3923582315" sldId="498"/>
            <ac:spMk id="4" creationId="{00000000-0000-0000-0000-000000000000}"/>
          </ac:spMkLst>
        </pc:spChg>
        <pc:spChg chg="mod">
          <ac:chgData name="Martin Schedlbauer" userId="99666baf021553f1" providerId="LiveId" clId="{D0C1584A-D675-A94B-A915-A36727E1E9EF}" dt="2021-09-13T14:42:08.281" v="88"/>
          <ac:spMkLst>
            <pc:docMk/>
            <pc:sldMk cId="3923582315" sldId="498"/>
            <ac:spMk id="5" creationId="{00000000-0000-0000-0000-000000000000}"/>
          </ac:spMkLst>
        </pc:spChg>
        <pc:spChg chg="mod">
          <ac:chgData name="Martin Schedlbauer" userId="99666baf021553f1" providerId="LiveId" clId="{D0C1584A-D675-A94B-A915-A36727E1E9EF}" dt="2021-09-13T14:42:08.281" v="88"/>
          <ac:spMkLst>
            <pc:docMk/>
            <pc:sldMk cId="3923582315" sldId="498"/>
            <ac:spMk id="6" creationId="{00000000-0000-0000-0000-000000000000}"/>
          </ac:spMkLst>
        </pc:spChg>
      </pc:sldChg>
      <pc:sldChg chg="modSp mod">
        <pc:chgData name="Martin Schedlbauer" userId="99666baf021553f1" providerId="LiveId" clId="{D0C1584A-D675-A94B-A915-A36727E1E9EF}" dt="2021-09-13T14:42:08.281" v="88"/>
        <pc:sldMkLst>
          <pc:docMk/>
          <pc:sldMk cId="2247395823" sldId="501"/>
        </pc:sldMkLst>
        <pc:spChg chg="mod">
          <ac:chgData name="Martin Schedlbauer" userId="99666baf021553f1" providerId="LiveId" clId="{D0C1584A-D675-A94B-A915-A36727E1E9EF}" dt="2021-09-13T14:42:08.281" v="88"/>
          <ac:spMkLst>
            <pc:docMk/>
            <pc:sldMk cId="2247395823" sldId="501"/>
            <ac:spMk id="2" creationId="{00000000-0000-0000-0000-000000000000}"/>
          </ac:spMkLst>
        </pc:spChg>
        <pc:spChg chg="mod">
          <ac:chgData name="Martin Schedlbauer" userId="99666baf021553f1" providerId="LiveId" clId="{D0C1584A-D675-A94B-A915-A36727E1E9EF}" dt="2021-09-13T14:42:08.281" v="88"/>
          <ac:spMkLst>
            <pc:docMk/>
            <pc:sldMk cId="2247395823" sldId="501"/>
            <ac:spMk id="3" creationId="{00000000-0000-0000-0000-000000000000}"/>
          </ac:spMkLst>
        </pc:spChg>
        <pc:spChg chg="mod">
          <ac:chgData name="Martin Schedlbauer" userId="99666baf021553f1" providerId="LiveId" clId="{D0C1584A-D675-A94B-A915-A36727E1E9EF}" dt="2021-09-13T14:42:08.281" v="88"/>
          <ac:spMkLst>
            <pc:docMk/>
            <pc:sldMk cId="2247395823" sldId="501"/>
            <ac:spMk id="4" creationId="{00000000-0000-0000-0000-000000000000}"/>
          </ac:spMkLst>
        </pc:spChg>
        <pc:spChg chg="mod">
          <ac:chgData name="Martin Schedlbauer" userId="99666baf021553f1" providerId="LiveId" clId="{D0C1584A-D675-A94B-A915-A36727E1E9EF}" dt="2021-09-13T14:42:08.281" v="88"/>
          <ac:spMkLst>
            <pc:docMk/>
            <pc:sldMk cId="2247395823" sldId="501"/>
            <ac:spMk id="5" creationId="{00000000-0000-0000-0000-000000000000}"/>
          </ac:spMkLst>
        </pc:spChg>
        <pc:spChg chg="mod">
          <ac:chgData name="Martin Schedlbauer" userId="99666baf021553f1" providerId="LiveId" clId="{D0C1584A-D675-A94B-A915-A36727E1E9EF}" dt="2021-09-13T14:42:08.281" v="88"/>
          <ac:spMkLst>
            <pc:docMk/>
            <pc:sldMk cId="2247395823" sldId="501"/>
            <ac:spMk id="6" creationId="{00000000-0000-0000-0000-000000000000}"/>
          </ac:spMkLst>
        </pc:spChg>
      </pc:sldChg>
      <pc:sldChg chg="modSp mod">
        <pc:chgData name="Martin Schedlbauer" userId="99666baf021553f1" providerId="LiveId" clId="{D0C1584A-D675-A94B-A915-A36727E1E9EF}" dt="2021-09-13T14:42:08.281" v="88"/>
        <pc:sldMkLst>
          <pc:docMk/>
          <pc:sldMk cId="2927019180" sldId="520"/>
        </pc:sldMkLst>
        <pc:spChg chg="mod">
          <ac:chgData name="Martin Schedlbauer" userId="99666baf021553f1" providerId="LiveId" clId="{D0C1584A-D675-A94B-A915-A36727E1E9EF}" dt="2021-09-13T14:42:08.281" v="88"/>
          <ac:spMkLst>
            <pc:docMk/>
            <pc:sldMk cId="2927019180" sldId="520"/>
            <ac:spMk id="2" creationId="{00000000-0000-0000-0000-000000000000}"/>
          </ac:spMkLst>
        </pc:spChg>
        <pc:spChg chg="mod">
          <ac:chgData name="Martin Schedlbauer" userId="99666baf021553f1" providerId="LiveId" clId="{D0C1584A-D675-A94B-A915-A36727E1E9EF}" dt="2021-09-13T14:42:08.281" v="88"/>
          <ac:spMkLst>
            <pc:docMk/>
            <pc:sldMk cId="2927019180" sldId="520"/>
            <ac:spMk id="3" creationId="{00000000-0000-0000-0000-000000000000}"/>
          </ac:spMkLst>
        </pc:spChg>
        <pc:spChg chg="mod">
          <ac:chgData name="Martin Schedlbauer" userId="99666baf021553f1" providerId="LiveId" clId="{D0C1584A-D675-A94B-A915-A36727E1E9EF}" dt="2021-09-13T14:42:08.281" v="88"/>
          <ac:spMkLst>
            <pc:docMk/>
            <pc:sldMk cId="2927019180" sldId="520"/>
            <ac:spMk id="4" creationId="{00000000-0000-0000-0000-000000000000}"/>
          </ac:spMkLst>
        </pc:spChg>
        <pc:spChg chg="mod">
          <ac:chgData name="Martin Schedlbauer" userId="99666baf021553f1" providerId="LiveId" clId="{D0C1584A-D675-A94B-A915-A36727E1E9EF}" dt="2021-09-13T14:42:08.281" v="88"/>
          <ac:spMkLst>
            <pc:docMk/>
            <pc:sldMk cId="2927019180" sldId="520"/>
            <ac:spMk id="5" creationId="{00000000-0000-0000-0000-000000000000}"/>
          </ac:spMkLst>
        </pc:spChg>
        <pc:spChg chg="mod">
          <ac:chgData name="Martin Schedlbauer" userId="99666baf021553f1" providerId="LiveId" clId="{D0C1584A-D675-A94B-A915-A36727E1E9EF}" dt="2021-09-13T14:42:08.281" v="88"/>
          <ac:spMkLst>
            <pc:docMk/>
            <pc:sldMk cId="2927019180" sldId="520"/>
            <ac:spMk id="6" creationId="{00000000-0000-0000-0000-000000000000}"/>
          </ac:spMkLst>
        </pc:spChg>
      </pc:sldChg>
      <pc:sldChg chg="modSp">
        <pc:chgData name="Martin Schedlbauer" userId="99666baf021553f1" providerId="LiveId" clId="{D0C1584A-D675-A94B-A915-A36727E1E9EF}" dt="2021-09-13T14:42:08.281" v="88"/>
        <pc:sldMkLst>
          <pc:docMk/>
          <pc:sldMk cId="2916593220" sldId="521"/>
        </pc:sldMkLst>
        <pc:spChg chg="mod">
          <ac:chgData name="Martin Schedlbauer" userId="99666baf021553f1" providerId="LiveId" clId="{D0C1584A-D675-A94B-A915-A36727E1E9EF}" dt="2021-09-13T14:42:08.281" v="88"/>
          <ac:spMkLst>
            <pc:docMk/>
            <pc:sldMk cId="2916593220" sldId="521"/>
            <ac:spMk id="2" creationId="{00000000-0000-0000-0000-000000000000}"/>
          </ac:spMkLst>
        </pc:spChg>
        <pc:spChg chg="mod">
          <ac:chgData name="Martin Schedlbauer" userId="99666baf021553f1" providerId="LiveId" clId="{D0C1584A-D675-A94B-A915-A36727E1E9EF}" dt="2021-09-13T14:42:08.281" v="88"/>
          <ac:spMkLst>
            <pc:docMk/>
            <pc:sldMk cId="2916593220" sldId="521"/>
            <ac:spMk id="3" creationId="{00000000-0000-0000-0000-000000000000}"/>
          </ac:spMkLst>
        </pc:spChg>
        <pc:spChg chg="mod">
          <ac:chgData name="Martin Schedlbauer" userId="99666baf021553f1" providerId="LiveId" clId="{D0C1584A-D675-A94B-A915-A36727E1E9EF}" dt="2021-09-13T14:42:08.281" v="88"/>
          <ac:spMkLst>
            <pc:docMk/>
            <pc:sldMk cId="2916593220" sldId="521"/>
            <ac:spMk id="4" creationId="{00000000-0000-0000-0000-000000000000}"/>
          </ac:spMkLst>
        </pc:spChg>
        <pc:spChg chg="mod">
          <ac:chgData name="Martin Schedlbauer" userId="99666baf021553f1" providerId="LiveId" clId="{D0C1584A-D675-A94B-A915-A36727E1E9EF}" dt="2021-09-13T14:42:08.281" v="88"/>
          <ac:spMkLst>
            <pc:docMk/>
            <pc:sldMk cId="2916593220" sldId="521"/>
            <ac:spMk id="5" creationId="{00000000-0000-0000-0000-000000000000}"/>
          </ac:spMkLst>
        </pc:spChg>
        <pc:spChg chg="mod">
          <ac:chgData name="Martin Schedlbauer" userId="99666baf021553f1" providerId="LiveId" clId="{D0C1584A-D675-A94B-A915-A36727E1E9EF}" dt="2021-09-13T14:42:08.281" v="88"/>
          <ac:spMkLst>
            <pc:docMk/>
            <pc:sldMk cId="2916593220" sldId="521"/>
            <ac:spMk id="6" creationId="{00000000-0000-0000-0000-000000000000}"/>
          </ac:spMkLst>
        </pc:spChg>
      </pc:sldChg>
      <pc:sldChg chg="modSp mod">
        <pc:chgData name="Martin Schedlbauer" userId="99666baf021553f1" providerId="LiveId" clId="{D0C1584A-D675-A94B-A915-A36727E1E9EF}" dt="2021-09-13T14:42:08.281" v="88"/>
        <pc:sldMkLst>
          <pc:docMk/>
          <pc:sldMk cId="1918417519" sldId="532"/>
        </pc:sldMkLst>
        <pc:spChg chg="mod">
          <ac:chgData name="Martin Schedlbauer" userId="99666baf021553f1" providerId="LiveId" clId="{D0C1584A-D675-A94B-A915-A36727E1E9EF}" dt="2021-09-13T14:42:08.281" v="88"/>
          <ac:spMkLst>
            <pc:docMk/>
            <pc:sldMk cId="1918417519" sldId="532"/>
            <ac:spMk id="2" creationId="{00000000-0000-0000-0000-000000000000}"/>
          </ac:spMkLst>
        </pc:spChg>
        <pc:spChg chg="mod">
          <ac:chgData name="Martin Schedlbauer" userId="99666baf021553f1" providerId="LiveId" clId="{D0C1584A-D675-A94B-A915-A36727E1E9EF}" dt="2021-09-13T14:42:08.281" v="88"/>
          <ac:spMkLst>
            <pc:docMk/>
            <pc:sldMk cId="1918417519" sldId="532"/>
            <ac:spMk id="3" creationId="{00000000-0000-0000-0000-000000000000}"/>
          </ac:spMkLst>
        </pc:spChg>
        <pc:spChg chg="mod">
          <ac:chgData name="Martin Schedlbauer" userId="99666baf021553f1" providerId="LiveId" clId="{D0C1584A-D675-A94B-A915-A36727E1E9EF}" dt="2021-09-13T14:42:08.281" v="88"/>
          <ac:spMkLst>
            <pc:docMk/>
            <pc:sldMk cId="1918417519" sldId="532"/>
            <ac:spMk id="4" creationId="{00000000-0000-0000-0000-000000000000}"/>
          </ac:spMkLst>
        </pc:spChg>
        <pc:spChg chg="mod">
          <ac:chgData name="Martin Schedlbauer" userId="99666baf021553f1" providerId="LiveId" clId="{D0C1584A-D675-A94B-A915-A36727E1E9EF}" dt="2021-09-13T14:42:08.281" v="88"/>
          <ac:spMkLst>
            <pc:docMk/>
            <pc:sldMk cId="1918417519" sldId="532"/>
            <ac:spMk id="5" creationId="{00000000-0000-0000-0000-000000000000}"/>
          </ac:spMkLst>
        </pc:spChg>
        <pc:spChg chg="mod">
          <ac:chgData name="Martin Schedlbauer" userId="99666baf021553f1" providerId="LiveId" clId="{D0C1584A-D675-A94B-A915-A36727E1E9EF}" dt="2021-09-13T14:42:08.281" v="88"/>
          <ac:spMkLst>
            <pc:docMk/>
            <pc:sldMk cId="1918417519" sldId="532"/>
            <ac:spMk id="6" creationId="{00000000-0000-0000-0000-000000000000}"/>
          </ac:spMkLst>
        </pc:spChg>
      </pc:sldChg>
      <pc:sldChg chg="modSp mod">
        <pc:chgData name="Martin Schedlbauer" userId="99666baf021553f1" providerId="LiveId" clId="{D0C1584A-D675-A94B-A915-A36727E1E9EF}" dt="2021-09-13T14:42:08.281" v="88"/>
        <pc:sldMkLst>
          <pc:docMk/>
          <pc:sldMk cId="1958223505" sldId="533"/>
        </pc:sldMkLst>
        <pc:spChg chg="mod">
          <ac:chgData name="Martin Schedlbauer" userId="99666baf021553f1" providerId="LiveId" clId="{D0C1584A-D675-A94B-A915-A36727E1E9EF}" dt="2021-09-13T14:42:08.281" v="88"/>
          <ac:spMkLst>
            <pc:docMk/>
            <pc:sldMk cId="1958223505" sldId="533"/>
            <ac:spMk id="2" creationId="{00000000-0000-0000-0000-000000000000}"/>
          </ac:spMkLst>
        </pc:spChg>
        <pc:spChg chg="mod">
          <ac:chgData name="Martin Schedlbauer" userId="99666baf021553f1" providerId="LiveId" clId="{D0C1584A-D675-A94B-A915-A36727E1E9EF}" dt="2021-09-13T14:42:08.281" v="88"/>
          <ac:spMkLst>
            <pc:docMk/>
            <pc:sldMk cId="1958223505" sldId="533"/>
            <ac:spMk id="3" creationId="{00000000-0000-0000-0000-000000000000}"/>
          </ac:spMkLst>
        </pc:spChg>
        <pc:spChg chg="mod">
          <ac:chgData name="Martin Schedlbauer" userId="99666baf021553f1" providerId="LiveId" clId="{D0C1584A-D675-A94B-A915-A36727E1E9EF}" dt="2021-09-13T14:42:08.281" v="88"/>
          <ac:spMkLst>
            <pc:docMk/>
            <pc:sldMk cId="1958223505" sldId="533"/>
            <ac:spMk id="4" creationId="{00000000-0000-0000-0000-000000000000}"/>
          </ac:spMkLst>
        </pc:spChg>
        <pc:spChg chg="mod">
          <ac:chgData name="Martin Schedlbauer" userId="99666baf021553f1" providerId="LiveId" clId="{D0C1584A-D675-A94B-A915-A36727E1E9EF}" dt="2021-09-13T14:42:08.281" v="88"/>
          <ac:spMkLst>
            <pc:docMk/>
            <pc:sldMk cId="1958223505" sldId="533"/>
            <ac:spMk id="5" creationId="{00000000-0000-0000-0000-000000000000}"/>
          </ac:spMkLst>
        </pc:spChg>
        <pc:spChg chg="mod">
          <ac:chgData name="Martin Schedlbauer" userId="99666baf021553f1" providerId="LiveId" clId="{D0C1584A-D675-A94B-A915-A36727E1E9EF}" dt="2021-09-13T14:42:08.281" v="88"/>
          <ac:spMkLst>
            <pc:docMk/>
            <pc:sldMk cId="1958223505" sldId="533"/>
            <ac:spMk id="6" creationId="{00000000-0000-0000-0000-000000000000}"/>
          </ac:spMkLst>
        </pc:spChg>
      </pc:sldChg>
      <pc:sldChg chg="modSp">
        <pc:chgData name="Martin Schedlbauer" userId="99666baf021553f1" providerId="LiveId" clId="{D0C1584A-D675-A94B-A915-A36727E1E9EF}" dt="2021-09-13T14:42:08.281" v="88"/>
        <pc:sldMkLst>
          <pc:docMk/>
          <pc:sldMk cId="4022466929" sldId="534"/>
        </pc:sldMkLst>
        <pc:spChg chg="mod">
          <ac:chgData name="Martin Schedlbauer" userId="99666baf021553f1" providerId="LiveId" clId="{D0C1584A-D675-A94B-A915-A36727E1E9EF}" dt="2021-09-13T14:42:08.281" v="88"/>
          <ac:spMkLst>
            <pc:docMk/>
            <pc:sldMk cId="4022466929" sldId="534"/>
            <ac:spMk id="2" creationId="{00000000-0000-0000-0000-000000000000}"/>
          </ac:spMkLst>
        </pc:spChg>
        <pc:spChg chg="mod">
          <ac:chgData name="Martin Schedlbauer" userId="99666baf021553f1" providerId="LiveId" clId="{D0C1584A-D675-A94B-A915-A36727E1E9EF}" dt="2021-09-13T14:42:08.281" v="88"/>
          <ac:spMkLst>
            <pc:docMk/>
            <pc:sldMk cId="4022466929" sldId="534"/>
            <ac:spMk id="4" creationId="{00000000-0000-0000-0000-000000000000}"/>
          </ac:spMkLst>
        </pc:spChg>
        <pc:spChg chg="mod">
          <ac:chgData name="Martin Schedlbauer" userId="99666baf021553f1" providerId="LiveId" clId="{D0C1584A-D675-A94B-A915-A36727E1E9EF}" dt="2021-09-13T14:42:08.281" v="88"/>
          <ac:spMkLst>
            <pc:docMk/>
            <pc:sldMk cId="4022466929" sldId="534"/>
            <ac:spMk id="5" creationId="{00000000-0000-0000-0000-000000000000}"/>
          </ac:spMkLst>
        </pc:spChg>
        <pc:spChg chg="mod">
          <ac:chgData name="Martin Schedlbauer" userId="99666baf021553f1" providerId="LiveId" clId="{D0C1584A-D675-A94B-A915-A36727E1E9EF}" dt="2021-09-13T14:42:08.281" v="88"/>
          <ac:spMkLst>
            <pc:docMk/>
            <pc:sldMk cId="4022466929" sldId="534"/>
            <ac:spMk id="6" creationId="{00000000-0000-0000-0000-000000000000}"/>
          </ac:spMkLst>
        </pc:spChg>
      </pc:sldChg>
      <pc:sldChg chg="modSp mod">
        <pc:chgData name="Martin Schedlbauer" userId="99666baf021553f1" providerId="LiveId" clId="{D0C1584A-D675-A94B-A915-A36727E1E9EF}" dt="2021-09-13T14:42:08.281" v="88"/>
        <pc:sldMkLst>
          <pc:docMk/>
          <pc:sldMk cId="2594188100" sldId="535"/>
        </pc:sldMkLst>
        <pc:spChg chg="mod">
          <ac:chgData name="Martin Schedlbauer" userId="99666baf021553f1" providerId="LiveId" clId="{D0C1584A-D675-A94B-A915-A36727E1E9EF}" dt="2021-09-13T14:42:08.281" v="88"/>
          <ac:spMkLst>
            <pc:docMk/>
            <pc:sldMk cId="2594188100" sldId="535"/>
            <ac:spMk id="2" creationId="{00000000-0000-0000-0000-000000000000}"/>
          </ac:spMkLst>
        </pc:spChg>
        <pc:spChg chg="mod">
          <ac:chgData name="Martin Schedlbauer" userId="99666baf021553f1" providerId="LiveId" clId="{D0C1584A-D675-A94B-A915-A36727E1E9EF}" dt="2021-09-13T14:42:08.281" v="88"/>
          <ac:spMkLst>
            <pc:docMk/>
            <pc:sldMk cId="2594188100" sldId="535"/>
            <ac:spMk id="3" creationId="{00000000-0000-0000-0000-000000000000}"/>
          </ac:spMkLst>
        </pc:spChg>
        <pc:spChg chg="mod">
          <ac:chgData name="Martin Schedlbauer" userId="99666baf021553f1" providerId="LiveId" clId="{D0C1584A-D675-A94B-A915-A36727E1E9EF}" dt="2021-09-13T14:42:08.281" v="88"/>
          <ac:spMkLst>
            <pc:docMk/>
            <pc:sldMk cId="2594188100" sldId="535"/>
            <ac:spMk id="4" creationId="{00000000-0000-0000-0000-000000000000}"/>
          </ac:spMkLst>
        </pc:spChg>
        <pc:spChg chg="mod">
          <ac:chgData name="Martin Schedlbauer" userId="99666baf021553f1" providerId="LiveId" clId="{D0C1584A-D675-A94B-A915-A36727E1E9EF}" dt="2021-09-13T14:42:08.281" v="88"/>
          <ac:spMkLst>
            <pc:docMk/>
            <pc:sldMk cId="2594188100" sldId="535"/>
            <ac:spMk id="5" creationId="{00000000-0000-0000-0000-000000000000}"/>
          </ac:spMkLst>
        </pc:spChg>
        <pc:spChg chg="mod">
          <ac:chgData name="Martin Schedlbauer" userId="99666baf021553f1" providerId="LiveId" clId="{D0C1584A-D675-A94B-A915-A36727E1E9EF}" dt="2021-09-13T14:42:08.281" v="88"/>
          <ac:spMkLst>
            <pc:docMk/>
            <pc:sldMk cId="2594188100" sldId="535"/>
            <ac:spMk id="6" creationId="{00000000-0000-0000-0000-000000000000}"/>
          </ac:spMkLst>
        </pc:spChg>
      </pc:sldChg>
      <pc:sldChg chg="modSp mod">
        <pc:chgData name="Martin Schedlbauer" userId="99666baf021553f1" providerId="LiveId" clId="{D0C1584A-D675-A94B-A915-A36727E1E9EF}" dt="2021-09-13T14:42:08.281" v="88"/>
        <pc:sldMkLst>
          <pc:docMk/>
          <pc:sldMk cId="3347282019" sldId="536"/>
        </pc:sldMkLst>
        <pc:spChg chg="mod">
          <ac:chgData name="Martin Schedlbauer" userId="99666baf021553f1" providerId="LiveId" clId="{D0C1584A-D675-A94B-A915-A36727E1E9EF}" dt="2021-09-13T14:42:08.281" v="88"/>
          <ac:spMkLst>
            <pc:docMk/>
            <pc:sldMk cId="3347282019" sldId="536"/>
            <ac:spMk id="2" creationId="{00000000-0000-0000-0000-000000000000}"/>
          </ac:spMkLst>
        </pc:spChg>
        <pc:spChg chg="mod">
          <ac:chgData name="Martin Schedlbauer" userId="99666baf021553f1" providerId="LiveId" clId="{D0C1584A-D675-A94B-A915-A36727E1E9EF}" dt="2021-09-13T14:42:08.281" v="88"/>
          <ac:spMkLst>
            <pc:docMk/>
            <pc:sldMk cId="3347282019" sldId="536"/>
            <ac:spMk id="3" creationId="{00000000-0000-0000-0000-000000000000}"/>
          </ac:spMkLst>
        </pc:spChg>
        <pc:spChg chg="mod">
          <ac:chgData name="Martin Schedlbauer" userId="99666baf021553f1" providerId="LiveId" clId="{D0C1584A-D675-A94B-A915-A36727E1E9EF}" dt="2021-09-13T14:42:08.281" v="88"/>
          <ac:spMkLst>
            <pc:docMk/>
            <pc:sldMk cId="3347282019" sldId="536"/>
            <ac:spMk id="4" creationId="{00000000-0000-0000-0000-000000000000}"/>
          </ac:spMkLst>
        </pc:spChg>
        <pc:spChg chg="mod">
          <ac:chgData name="Martin Schedlbauer" userId="99666baf021553f1" providerId="LiveId" clId="{D0C1584A-D675-A94B-A915-A36727E1E9EF}" dt="2021-09-13T14:42:08.281" v="88"/>
          <ac:spMkLst>
            <pc:docMk/>
            <pc:sldMk cId="3347282019" sldId="536"/>
            <ac:spMk id="5" creationId="{00000000-0000-0000-0000-000000000000}"/>
          </ac:spMkLst>
        </pc:spChg>
        <pc:spChg chg="mod">
          <ac:chgData name="Martin Schedlbauer" userId="99666baf021553f1" providerId="LiveId" clId="{D0C1584A-D675-A94B-A915-A36727E1E9EF}" dt="2021-09-13T14:42:08.281" v="88"/>
          <ac:spMkLst>
            <pc:docMk/>
            <pc:sldMk cId="3347282019" sldId="536"/>
            <ac:spMk id="6" creationId="{00000000-0000-0000-0000-000000000000}"/>
          </ac:spMkLst>
        </pc:spChg>
      </pc:sldChg>
      <pc:sldChg chg="modSp mod">
        <pc:chgData name="Martin Schedlbauer" userId="99666baf021553f1" providerId="LiveId" clId="{D0C1584A-D675-A94B-A915-A36727E1E9EF}" dt="2021-09-13T14:42:08.281" v="88"/>
        <pc:sldMkLst>
          <pc:docMk/>
          <pc:sldMk cId="1357743833" sldId="537"/>
        </pc:sldMkLst>
        <pc:spChg chg="mod">
          <ac:chgData name="Martin Schedlbauer" userId="99666baf021553f1" providerId="LiveId" clId="{D0C1584A-D675-A94B-A915-A36727E1E9EF}" dt="2021-09-13T14:42:08.281" v="88"/>
          <ac:spMkLst>
            <pc:docMk/>
            <pc:sldMk cId="1357743833" sldId="537"/>
            <ac:spMk id="2" creationId="{00000000-0000-0000-0000-000000000000}"/>
          </ac:spMkLst>
        </pc:spChg>
        <pc:spChg chg="mod">
          <ac:chgData name="Martin Schedlbauer" userId="99666baf021553f1" providerId="LiveId" clId="{D0C1584A-D675-A94B-A915-A36727E1E9EF}" dt="2021-09-13T14:42:08.281" v="88"/>
          <ac:spMkLst>
            <pc:docMk/>
            <pc:sldMk cId="1357743833" sldId="537"/>
            <ac:spMk id="4" creationId="{00000000-0000-0000-0000-000000000000}"/>
          </ac:spMkLst>
        </pc:spChg>
        <pc:spChg chg="mod">
          <ac:chgData name="Martin Schedlbauer" userId="99666baf021553f1" providerId="LiveId" clId="{D0C1584A-D675-A94B-A915-A36727E1E9EF}" dt="2021-09-13T14:42:08.281" v="88"/>
          <ac:spMkLst>
            <pc:docMk/>
            <pc:sldMk cId="1357743833" sldId="537"/>
            <ac:spMk id="5" creationId="{00000000-0000-0000-0000-000000000000}"/>
          </ac:spMkLst>
        </pc:spChg>
        <pc:spChg chg="mod">
          <ac:chgData name="Martin Schedlbauer" userId="99666baf021553f1" providerId="LiveId" clId="{D0C1584A-D675-A94B-A915-A36727E1E9EF}" dt="2021-09-13T14:42:08.281" v="88"/>
          <ac:spMkLst>
            <pc:docMk/>
            <pc:sldMk cId="1357743833" sldId="537"/>
            <ac:spMk id="6" creationId="{00000000-0000-0000-0000-000000000000}"/>
          </ac:spMkLst>
        </pc:spChg>
      </pc:sldChg>
      <pc:sldChg chg="modSp mod">
        <pc:chgData name="Martin Schedlbauer" userId="99666baf021553f1" providerId="LiveId" clId="{D0C1584A-D675-A94B-A915-A36727E1E9EF}" dt="2021-09-13T14:42:08.281" v="88"/>
        <pc:sldMkLst>
          <pc:docMk/>
          <pc:sldMk cId="3750931223" sldId="538"/>
        </pc:sldMkLst>
        <pc:spChg chg="mod">
          <ac:chgData name="Martin Schedlbauer" userId="99666baf021553f1" providerId="LiveId" clId="{D0C1584A-D675-A94B-A915-A36727E1E9EF}" dt="2021-09-13T14:42:08.281" v="88"/>
          <ac:spMkLst>
            <pc:docMk/>
            <pc:sldMk cId="3750931223" sldId="538"/>
            <ac:spMk id="2" creationId="{00000000-0000-0000-0000-000000000000}"/>
          </ac:spMkLst>
        </pc:spChg>
        <pc:spChg chg="mod">
          <ac:chgData name="Martin Schedlbauer" userId="99666baf021553f1" providerId="LiveId" clId="{D0C1584A-D675-A94B-A915-A36727E1E9EF}" dt="2021-09-13T14:42:08.281" v="88"/>
          <ac:spMkLst>
            <pc:docMk/>
            <pc:sldMk cId="3750931223" sldId="538"/>
            <ac:spMk id="3" creationId="{00000000-0000-0000-0000-000000000000}"/>
          </ac:spMkLst>
        </pc:spChg>
        <pc:spChg chg="mod">
          <ac:chgData name="Martin Schedlbauer" userId="99666baf021553f1" providerId="LiveId" clId="{D0C1584A-D675-A94B-A915-A36727E1E9EF}" dt="2021-09-13T14:42:08.281" v="88"/>
          <ac:spMkLst>
            <pc:docMk/>
            <pc:sldMk cId="3750931223" sldId="538"/>
            <ac:spMk id="4" creationId="{00000000-0000-0000-0000-000000000000}"/>
          </ac:spMkLst>
        </pc:spChg>
        <pc:spChg chg="mod">
          <ac:chgData name="Martin Schedlbauer" userId="99666baf021553f1" providerId="LiveId" clId="{D0C1584A-D675-A94B-A915-A36727E1E9EF}" dt="2021-09-13T14:42:08.281" v="88"/>
          <ac:spMkLst>
            <pc:docMk/>
            <pc:sldMk cId="3750931223" sldId="538"/>
            <ac:spMk id="5" creationId="{00000000-0000-0000-0000-000000000000}"/>
          </ac:spMkLst>
        </pc:spChg>
        <pc:spChg chg="mod">
          <ac:chgData name="Martin Schedlbauer" userId="99666baf021553f1" providerId="LiveId" clId="{D0C1584A-D675-A94B-A915-A36727E1E9EF}" dt="2021-09-13T14:42:08.281" v="88"/>
          <ac:spMkLst>
            <pc:docMk/>
            <pc:sldMk cId="3750931223" sldId="538"/>
            <ac:spMk id="6" creationId="{00000000-0000-0000-0000-000000000000}"/>
          </ac:spMkLst>
        </pc:spChg>
      </pc:sldChg>
      <pc:sldChg chg="modSp">
        <pc:chgData name="Martin Schedlbauer" userId="99666baf021553f1" providerId="LiveId" clId="{D0C1584A-D675-A94B-A915-A36727E1E9EF}" dt="2021-09-13T14:42:08.281" v="88"/>
        <pc:sldMkLst>
          <pc:docMk/>
          <pc:sldMk cId="2034400572" sldId="539"/>
        </pc:sldMkLst>
        <pc:spChg chg="mod">
          <ac:chgData name="Martin Schedlbauer" userId="99666baf021553f1" providerId="LiveId" clId="{D0C1584A-D675-A94B-A915-A36727E1E9EF}" dt="2021-09-13T14:42:08.281" v="88"/>
          <ac:spMkLst>
            <pc:docMk/>
            <pc:sldMk cId="2034400572" sldId="539"/>
            <ac:spMk id="2" creationId="{00000000-0000-0000-0000-000000000000}"/>
          </ac:spMkLst>
        </pc:spChg>
        <pc:spChg chg="mod">
          <ac:chgData name="Martin Schedlbauer" userId="99666baf021553f1" providerId="LiveId" clId="{D0C1584A-D675-A94B-A915-A36727E1E9EF}" dt="2021-09-13T14:42:08.281" v="88"/>
          <ac:spMkLst>
            <pc:docMk/>
            <pc:sldMk cId="2034400572" sldId="539"/>
            <ac:spMk id="3" creationId="{00000000-0000-0000-0000-000000000000}"/>
          </ac:spMkLst>
        </pc:spChg>
        <pc:spChg chg="mod">
          <ac:chgData name="Martin Schedlbauer" userId="99666baf021553f1" providerId="LiveId" clId="{D0C1584A-D675-A94B-A915-A36727E1E9EF}" dt="2021-09-13T14:42:08.281" v="88"/>
          <ac:spMkLst>
            <pc:docMk/>
            <pc:sldMk cId="2034400572" sldId="539"/>
            <ac:spMk id="6" creationId="{00000000-0000-0000-0000-000000000000}"/>
          </ac:spMkLst>
        </pc:spChg>
        <pc:spChg chg="mod">
          <ac:chgData name="Martin Schedlbauer" userId="99666baf021553f1" providerId="LiveId" clId="{D0C1584A-D675-A94B-A915-A36727E1E9EF}" dt="2021-09-13T14:42:08.281" v="88"/>
          <ac:spMkLst>
            <pc:docMk/>
            <pc:sldMk cId="2034400572" sldId="539"/>
            <ac:spMk id="7" creationId="{00000000-0000-0000-0000-000000000000}"/>
          </ac:spMkLst>
        </pc:spChg>
        <pc:spChg chg="mod">
          <ac:chgData name="Martin Schedlbauer" userId="99666baf021553f1" providerId="LiveId" clId="{D0C1584A-D675-A94B-A915-A36727E1E9EF}" dt="2021-09-13T14:42:08.281" v="88"/>
          <ac:spMkLst>
            <pc:docMk/>
            <pc:sldMk cId="2034400572" sldId="539"/>
            <ac:spMk id="8" creationId="{00000000-0000-0000-0000-000000000000}"/>
          </ac:spMkLst>
        </pc:spChg>
      </pc:sldChg>
      <pc:sldChg chg="modSp mod">
        <pc:chgData name="Martin Schedlbauer" userId="99666baf021553f1" providerId="LiveId" clId="{D0C1584A-D675-A94B-A915-A36727E1E9EF}" dt="2021-09-13T14:42:08.281" v="88"/>
        <pc:sldMkLst>
          <pc:docMk/>
          <pc:sldMk cId="3177209370" sldId="540"/>
        </pc:sldMkLst>
        <pc:spChg chg="mod">
          <ac:chgData name="Martin Schedlbauer" userId="99666baf021553f1" providerId="LiveId" clId="{D0C1584A-D675-A94B-A915-A36727E1E9EF}" dt="2021-09-13T14:42:08.281" v="88"/>
          <ac:spMkLst>
            <pc:docMk/>
            <pc:sldMk cId="3177209370" sldId="540"/>
            <ac:spMk id="2" creationId="{00000000-0000-0000-0000-000000000000}"/>
          </ac:spMkLst>
        </pc:spChg>
        <pc:spChg chg="mod">
          <ac:chgData name="Martin Schedlbauer" userId="99666baf021553f1" providerId="LiveId" clId="{D0C1584A-D675-A94B-A915-A36727E1E9EF}" dt="2021-09-13T14:42:08.281" v="88"/>
          <ac:spMkLst>
            <pc:docMk/>
            <pc:sldMk cId="3177209370" sldId="540"/>
            <ac:spMk id="3" creationId="{00000000-0000-0000-0000-000000000000}"/>
          </ac:spMkLst>
        </pc:spChg>
        <pc:spChg chg="mod">
          <ac:chgData name="Martin Schedlbauer" userId="99666baf021553f1" providerId="LiveId" clId="{D0C1584A-D675-A94B-A915-A36727E1E9EF}" dt="2021-09-13T14:42:08.281" v="88"/>
          <ac:spMkLst>
            <pc:docMk/>
            <pc:sldMk cId="3177209370" sldId="540"/>
            <ac:spMk id="4" creationId="{00000000-0000-0000-0000-000000000000}"/>
          </ac:spMkLst>
        </pc:spChg>
        <pc:spChg chg="mod">
          <ac:chgData name="Martin Schedlbauer" userId="99666baf021553f1" providerId="LiveId" clId="{D0C1584A-D675-A94B-A915-A36727E1E9EF}" dt="2021-09-13T14:42:08.281" v="88"/>
          <ac:spMkLst>
            <pc:docMk/>
            <pc:sldMk cId="3177209370" sldId="540"/>
            <ac:spMk id="5" creationId="{00000000-0000-0000-0000-000000000000}"/>
          </ac:spMkLst>
        </pc:spChg>
        <pc:spChg chg="mod">
          <ac:chgData name="Martin Schedlbauer" userId="99666baf021553f1" providerId="LiveId" clId="{D0C1584A-D675-A94B-A915-A36727E1E9EF}" dt="2021-09-13T14:42:08.281" v="88"/>
          <ac:spMkLst>
            <pc:docMk/>
            <pc:sldMk cId="3177209370" sldId="540"/>
            <ac:spMk id="6" creationId="{00000000-0000-0000-0000-000000000000}"/>
          </ac:spMkLst>
        </pc:spChg>
      </pc:sldChg>
      <pc:sldChg chg="modSp mod">
        <pc:chgData name="Martin Schedlbauer" userId="99666baf021553f1" providerId="LiveId" clId="{D0C1584A-D675-A94B-A915-A36727E1E9EF}" dt="2021-09-13T14:42:08.281" v="88"/>
        <pc:sldMkLst>
          <pc:docMk/>
          <pc:sldMk cId="3502017363" sldId="541"/>
        </pc:sldMkLst>
        <pc:spChg chg="mod">
          <ac:chgData name="Martin Schedlbauer" userId="99666baf021553f1" providerId="LiveId" clId="{D0C1584A-D675-A94B-A915-A36727E1E9EF}" dt="2021-09-13T14:42:08.281" v="88"/>
          <ac:spMkLst>
            <pc:docMk/>
            <pc:sldMk cId="3502017363" sldId="541"/>
            <ac:spMk id="2" creationId="{00000000-0000-0000-0000-000000000000}"/>
          </ac:spMkLst>
        </pc:spChg>
        <pc:spChg chg="mod">
          <ac:chgData name="Martin Schedlbauer" userId="99666baf021553f1" providerId="LiveId" clId="{D0C1584A-D675-A94B-A915-A36727E1E9EF}" dt="2021-09-13T14:42:08.281" v="88"/>
          <ac:spMkLst>
            <pc:docMk/>
            <pc:sldMk cId="3502017363" sldId="541"/>
            <ac:spMk id="3" creationId="{00000000-0000-0000-0000-000000000000}"/>
          </ac:spMkLst>
        </pc:spChg>
        <pc:spChg chg="mod">
          <ac:chgData name="Martin Schedlbauer" userId="99666baf021553f1" providerId="LiveId" clId="{D0C1584A-D675-A94B-A915-A36727E1E9EF}" dt="2021-09-13T14:42:08.281" v="88"/>
          <ac:spMkLst>
            <pc:docMk/>
            <pc:sldMk cId="3502017363" sldId="541"/>
            <ac:spMk id="4" creationId="{00000000-0000-0000-0000-000000000000}"/>
          </ac:spMkLst>
        </pc:spChg>
        <pc:spChg chg="mod">
          <ac:chgData name="Martin Schedlbauer" userId="99666baf021553f1" providerId="LiveId" clId="{D0C1584A-D675-A94B-A915-A36727E1E9EF}" dt="2021-09-13T14:42:08.281" v="88"/>
          <ac:spMkLst>
            <pc:docMk/>
            <pc:sldMk cId="3502017363" sldId="541"/>
            <ac:spMk id="5" creationId="{00000000-0000-0000-0000-000000000000}"/>
          </ac:spMkLst>
        </pc:spChg>
        <pc:spChg chg="mod">
          <ac:chgData name="Martin Schedlbauer" userId="99666baf021553f1" providerId="LiveId" clId="{D0C1584A-D675-A94B-A915-A36727E1E9EF}" dt="2021-09-13T14:42:08.281" v="88"/>
          <ac:spMkLst>
            <pc:docMk/>
            <pc:sldMk cId="3502017363" sldId="541"/>
            <ac:spMk id="6" creationId="{00000000-0000-0000-0000-000000000000}"/>
          </ac:spMkLst>
        </pc:spChg>
      </pc:sldChg>
      <pc:sldChg chg="modSp mod">
        <pc:chgData name="Martin Schedlbauer" userId="99666baf021553f1" providerId="LiveId" clId="{D0C1584A-D675-A94B-A915-A36727E1E9EF}" dt="2021-09-13T14:42:08.281" v="88"/>
        <pc:sldMkLst>
          <pc:docMk/>
          <pc:sldMk cId="2130982147" sldId="542"/>
        </pc:sldMkLst>
        <pc:spChg chg="mod">
          <ac:chgData name="Martin Schedlbauer" userId="99666baf021553f1" providerId="LiveId" clId="{D0C1584A-D675-A94B-A915-A36727E1E9EF}" dt="2021-09-13T14:42:08.281" v="88"/>
          <ac:spMkLst>
            <pc:docMk/>
            <pc:sldMk cId="2130982147" sldId="542"/>
            <ac:spMk id="2" creationId="{00000000-0000-0000-0000-000000000000}"/>
          </ac:spMkLst>
        </pc:spChg>
        <pc:spChg chg="mod">
          <ac:chgData name="Martin Schedlbauer" userId="99666baf021553f1" providerId="LiveId" clId="{D0C1584A-D675-A94B-A915-A36727E1E9EF}" dt="2021-09-13T14:42:08.281" v="88"/>
          <ac:spMkLst>
            <pc:docMk/>
            <pc:sldMk cId="2130982147" sldId="542"/>
            <ac:spMk id="3" creationId="{00000000-0000-0000-0000-000000000000}"/>
          </ac:spMkLst>
        </pc:spChg>
        <pc:spChg chg="mod">
          <ac:chgData name="Martin Schedlbauer" userId="99666baf021553f1" providerId="LiveId" clId="{D0C1584A-D675-A94B-A915-A36727E1E9EF}" dt="2021-09-13T14:42:08.281" v="88"/>
          <ac:spMkLst>
            <pc:docMk/>
            <pc:sldMk cId="2130982147" sldId="542"/>
            <ac:spMk id="4" creationId="{00000000-0000-0000-0000-000000000000}"/>
          </ac:spMkLst>
        </pc:spChg>
        <pc:spChg chg="mod">
          <ac:chgData name="Martin Schedlbauer" userId="99666baf021553f1" providerId="LiveId" clId="{D0C1584A-D675-A94B-A915-A36727E1E9EF}" dt="2021-09-13T14:42:08.281" v="88"/>
          <ac:spMkLst>
            <pc:docMk/>
            <pc:sldMk cId="2130982147" sldId="542"/>
            <ac:spMk id="5" creationId="{00000000-0000-0000-0000-000000000000}"/>
          </ac:spMkLst>
        </pc:spChg>
        <pc:spChg chg="mod">
          <ac:chgData name="Martin Schedlbauer" userId="99666baf021553f1" providerId="LiveId" clId="{D0C1584A-D675-A94B-A915-A36727E1E9EF}" dt="2021-09-13T14:42:08.281" v="88"/>
          <ac:spMkLst>
            <pc:docMk/>
            <pc:sldMk cId="2130982147" sldId="542"/>
            <ac:spMk id="6" creationId="{00000000-0000-0000-0000-000000000000}"/>
          </ac:spMkLst>
        </pc:spChg>
      </pc:sldChg>
      <pc:sldChg chg="modSp mod">
        <pc:chgData name="Martin Schedlbauer" userId="99666baf021553f1" providerId="LiveId" clId="{D0C1584A-D675-A94B-A915-A36727E1E9EF}" dt="2021-09-13T14:42:08.281" v="88"/>
        <pc:sldMkLst>
          <pc:docMk/>
          <pc:sldMk cId="1433835442" sldId="543"/>
        </pc:sldMkLst>
        <pc:spChg chg="mod">
          <ac:chgData name="Martin Schedlbauer" userId="99666baf021553f1" providerId="LiveId" clId="{D0C1584A-D675-A94B-A915-A36727E1E9EF}" dt="2021-09-13T14:42:08.281" v="88"/>
          <ac:spMkLst>
            <pc:docMk/>
            <pc:sldMk cId="1433835442" sldId="543"/>
            <ac:spMk id="2" creationId="{00000000-0000-0000-0000-000000000000}"/>
          </ac:spMkLst>
        </pc:spChg>
        <pc:spChg chg="mod">
          <ac:chgData name="Martin Schedlbauer" userId="99666baf021553f1" providerId="LiveId" clId="{D0C1584A-D675-A94B-A915-A36727E1E9EF}" dt="2021-09-13T14:42:08.281" v="88"/>
          <ac:spMkLst>
            <pc:docMk/>
            <pc:sldMk cId="1433835442" sldId="543"/>
            <ac:spMk id="3" creationId="{00000000-0000-0000-0000-000000000000}"/>
          </ac:spMkLst>
        </pc:spChg>
        <pc:spChg chg="mod">
          <ac:chgData name="Martin Schedlbauer" userId="99666baf021553f1" providerId="LiveId" clId="{D0C1584A-D675-A94B-A915-A36727E1E9EF}" dt="2021-09-13T14:42:08.281" v="88"/>
          <ac:spMkLst>
            <pc:docMk/>
            <pc:sldMk cId="1433835442" sldId="543"/>
            <ac:spMk id="4" creationId="{00000000-0000-0000-0000-000000000000}"/>
          </ac:spMkLst>
        </pc:spChg>
        <pc:spChg chg="mod">
          <ac:chgData name="Martin Schedlbauer" userId="99666baf021553f1" providerId="LiveId" clId="{D0C1584A-D675-A94B-A915-A36727E1E9EF}" dt="2021-09-13T14:42:08.281" v="88"/>
          <ac:spMkLst>
            <pc:docMk/>
            <pc:sldMk cId="1433835442" sldId="543"/>
            <ac:spMk id="5" creationId="{00000000-0000-0000-0000-000000000000}"/>
          </ac:spMkLst>
        </pc:spChg>
        <pc:spChg chg="mod">
          <ac:chgData name="Martin Schedlbauer" userId="99666baf021553f1" providerId="LiveId" clId="{D0C1584A-D675-A94B-A915-A36727E1E9EF}" dt="2021-09-13T14:42:08.281" v="88"/>
          <ac:spMkLst>
            <pc:docMk/>
            <pc:sldMk cId="1433835442" sldId="543"/>
            <ac:spMk id="6" creationId="{00000000-0000-0000-0000-000000000000}"/>
          </ac:spMkLst>
        </pc:spChg>
      </pc:sldChg>
      <pc:sldChg chg="modSp">
        <pc:chgData name="Martin Schedlbauer" userId="99666baf021553f1" providerId="LiveId" clId="{D0C1584A-D675-A94B-A915-A36727E1E9EF}" dt="2021-09-13T14:42:08.281" v="88"/>
        <pc:sldMkLst>
          <pc:docMk/>
          <pc:sldMk cId="2020194323" sldId="544"/>
        </pc:sldMkLst>
        <pc:spChg chg="mod">
          <ac:chgData name="Martin Schedlbauer" userId="99666baf021553f1" providerId="LiveId" clId="{D0C1584A-D675-A94B-A915-A36727E1E9EF}" dt="2021-09-13T14:42:08.281" v="88"/>
          <ac:spMkLst>
            <pc:docMk/>
            <pc:sldMk cId="2020194323" sldId="544"/>
            <ac:spMk id="2" creationId="{00000000-0000-0000-0000-000000000000}"/>
          </ac:spMkLst>
        </pc:spChg>
        <pc:spChg chg="mod">
          <ac:chgData name="Martin Schedlbauer" userId="99666baf021553f1" providerId="LiveId" clId="{D0C1584A-D675-A94B-A915-A36727E1E9EF}" dt="2021-09-13T14:42:08.281" v="88"/>
          <ac:spMkLst>
            <pc:docMk/>
            <pc:sldMk cId="2020194323" sldId="544"/>
            <ac:spMk id="3" creationId="{00000000-0000-0000-0000-000000000000}"/>
          </ac:spMkLst>
        </pc:spChg>
        <pc:spChg chg="mod">
          <ac:chgData name="Martin Schedlbauer" userId="99666baf021553f1" providerId="LiveId" clId="{D0C1584A-D675-A94B-A915-A36727E1E9EF}" dt="2021-09-13T14:42:08.281" v="88"/>
          <ac:spMkLst>
            <pc:docMk/>
            <pc:sldMk cId="2020194323" sldId="544"/>
            <ac:spMk id="4" creationId="{00000000-0000-0000-0000-000000000000}"/>
          </ac:spMkLst>
        </pc:spChg>
        <pc:spChg chg="mod">
          <ac:chgData name="Martin Schedlbauer" userId="99666baf021553f1" providerId="LiveId" clId="{D0C1584A-D675-A94B-A915-A36727E1E9EF}" dt="2021-09-13T14:42:08.281" v="88"/>
          <ac:spMkLst>
            <pc:docMk/>
            <pc:sldMk cId="2020194323" sldId="544"/>
            <ac:spMk id="5" creationId="{00000000-0000-0000-0000-000000000000}"/>
          </ac:spMkLst>
        </pc:spChg>
        <pc:spChg chg="mod">
          <ac:chgData name="Martin Schedlbauer" userId="99666baf021553f1" providerId="LiveId" clId="{D0C1584A-D675-A94B-A915-A36727E1E9EF}" dt="2021-09-13T14:42:08.281" v="88"/>
          <ac:spMkLst>
            <pc:docMk/>
            <pc:sldMk cId="2020194323" sldId="544"/>
            <ac:spMk id="6" creationId="{00000000-0000-0000-0000-000000000000}"/>
          </ac:spMkLst>
        </pc:spChg>
      </pc:sldChg>
      <pc:sldChg chg="modSp mod">
        <pc:chgData name="Martin Schedlbauer" userId="99666baf021553f1" providerId="LiveId" clId="{D0C1584A-D675-A94B-A915-A36727E1E9EF}" dt="2021-09-13T14:42:08.281" v="88"/>
        <pc:sldMkLst>
          <pc:docMk/>
          <pc:sldMk cId="2166372965" sldId="545"/>
        </pc:sldMkLst>
        <pc:spChg chg="mod">
          <ac:chgData name="Martin Schedlbauer" userId="99666baf021553f1" providerId="LiveId" clId="{D0C1584A-D675-A94B-A915-A36727E1E9EF}" dt="2021-09-13T14:42:08.281" v="88"/>
          <ac:spMkLst>
            <pc:docMk/>
            <pc:sldMk cId="2166372965" sldId="545"/>
            <ac:spMk id="2" creationId="{00000000-0000-0000-0000-000000000000}"/>
          </ac:spMkLst>
        </pc:spChg>
        <pc:spChg chg="mod">
          <ac:chgData name="Martin Schedlbauer" userId="99666baf021553f1" providerId="LiveId" clId="{D0C1584A-D675-A94B-A915-A36727E1E9EF}" dt="2021-09-13T14:42:08.281" v="88"/>
          <ac:spMkLst>
            <pc:docMk/>
            <pc:sldMk cId="2166372965" sldId="545"/>
            <ac:spMk id="3" creationId="{00000000-0000-0000-0000-000000000000}"/>
          </ac:spMkLst>
        </pc:spChg>
        <pc:spChg chg="mod">
          <ac:chgData name="Martin Schedlbauer" userId="99666baf021553f1" providerId="LiveId" clId="{D0C1584A-D675-A94B-A915-A36727E1E9EF}" dt="2021-09-13T14:42:08.281" v="88"/>
          <ac:spMkLst>
            <pc:docMk/>
            <pc:sldMk cId="2166372965" sldId="545"/>
            <ac:spMk id="4" creationId="{00000000-0000-0000-0000-000000000000}"/>
          </ac:spMkLst>
        </pc:spChg>
        <pc:spChg chg="mod">
          <ac:chgData name="Martin Schedlbauer" userId="99666baf021553f1" providerId="LiveId" clId="{D0C1584A-D675-A94B-A915-A36727E1E9EF}" dt="2021-09-13T14:42:08.281" v="88"/>
          <ac:spMkLst>
            <pc:docMk/>
            <pc:sldMk cId="2166372965" sldId="545"/>
            <ac:spMk id="5" creationId="{00000000-0000-0000-0000-000000000000}"/>
          </ac:spMkLst>
        </pc:spChg>
        <pc:spChg chg="mod">
          <ac:chgData name="Martin Schedlbauer" userId="99666baf021553f1" providerId="LiveId" clId="{D0C1584A-D675-A94B-A915-A36727E1E9EF}" dt="2021-09-13T14:42:08.281" v="88"/>
          <ac:spMkLst>
            <pc:docMk/>
            <pc:sldMk cId="2166372965" sldId="545"/>
            <ac:spMk id="6" creationId="{00000000-0000-0000-0000-000000000000}"/>
          </ac:spMkLst>
        </pc:spChg>
      </pc:sldChg>
      <pc:sldChg chg="modSp mod">
        <pc:chgData name="Martin Schedlbauer" userId="99666baf021553f1" providerId="LiveId" clId="{D0C1584A-D675-A94B-A915-A36727E1E9EF}" dt="2021-09-13T14:42:08.281" v="88"/>
        <pc:sldMkLst>
          <pc:docMk/>
          <pc:sldMk cId="2433056175" sldId="546"/>
        </pc:sldMkLst>
        <pc:spChg chg="mod">
          <ac:chgData name="Martin Schedlbauer" userId="99666baf021553f1" providerId="LiveId" clId="{D0C1584A-D675-A94B-A915-A36727E1E9EF}" dt="2021-09-13T14:42:08.281" v="88"/>
          <ac:spMkLst>
            <pc:docMk/>
            <pc:sldMk cId="2433056175" sldId="546"/>
            <ac:spMk id="2" creationId="{00000000-0000-0000-0000-000000000000}"/>
          </ac:spMkLst>
        </pc:spChg>
        <pc:spChg chg="mod">
          <ac:chgData name="Martin Schedlbauer" userId="99666baf021553f1" providerId="LiveId" clId="{D0C1584A-D675-A94B-A915-A36727E1E9EF}" dt="2021-09-13T14:42:08.281" v="88"/>
          <ac:spMkLst>
            <pc:docMk/>
            <pc:sldMk cId="2433056175" sldId="546"/>
            <ac:spMk id="4" creationId="{00000000-0000-0000-0000-000000000000}"/>
          </ac:spMkLst>
        </pc:spChg>
        <pc:spChg chg="mod">
          <ac:chgData name="Martin Schedlbauer" userId="99666baf021553f1" providerId="LiveId" clId="{D0C1584A-D675-A94B-A915-A36727E1E9EF}" dt="2021-09-13T14:42:08.281" v="88"/>
          <ac:spMkLst>
            <pc:docMk/>
            <pc:sldMk cId="2433056175" sldId="546"/>
            <ac:spMk id="5" creationId="{00000000-0000-0000-0000-000000000000}"/>
          </ac:spMkLst>
        </pc:spChg>
        <pc:spChg chg="mod">
          <ac:chgData name="Martin Schedlbauer" userId="99666baf021553f1" providerId="LiveId" clId="{D0C1584A-D675-A94B-A915-A36727E1E9EF}" dt="2021-09-13T14:42:08.281" v="88"/>
          <ac:spMkLst>
            <pc:docMk/>
            <pc:sldMk cId="2433056175" sldId="546"/>
            <ac:spMk id="6" creationId="{00000000-0000-0000-0000-000000000000}"/>
          </ac:spMkLst>
        </pc:spChg>
        <pc:spChg chg="mod">
          <ac:chgData name="Martin Schedlbauer" userId="99666baf021553f1" providerId="LiveId" clId="{D0C1584A-D675-A94B-A915-A36727E1E9EF}" dt="2021-09-13T14:42:08.281" v="88"/>
          <ac:spMkLst>
            <pc:docMk/>
            <pc:sldMk cId="2433056175" sldId="546"/>
            <ac:spMk id="11" creationId="{00000000-0000-0000-0000-000000000000}"/>
          </ac:spMkLst>
        </pc:spChg>
      </pc:sldChg>
      <pc:sldChg chg="modSp mod">
        <pc:chgData name="Martin Schedlbauer" userId="99666baf021553f1" providerId="LiveId" clId="{D0C1584A-D675-A94B-A915-A36727E1E9EF}" dt="2021-09-13T14:42:08.281" v="88"/>
        <pc:sldMkLst>
          <pc:docMk/>
          <pc:sldMk cId="1178596188" sldId="547"/>
        </pc:sldMkLst>
        <pc:spChg chg="mod">
          <ac:chgData name="Martin Schedlbauer" userId="99666baf021553f1" providerId="LiveId" clId="{D0C1584A-D675-A94B-A915-A36727E1E9EF}" dt="2021-09-13T14:42:08.281" v="88"/>
          <ac:spMkLst>
            <pc:docMk/>
            <pc:sldMk cId="1178596188" sldId="547"/>
            <ac:spMk id="2" creationId="{00000000-0000-0000-0000-000000000000}"/>
          </ac:spMkLst>
        </pc:spChg>
        <pc:spChg chg="mod">
          <ac:chgData name="Martin Schedlbauer" userId="99666baf021553f1" providerId="LiveId" clId="{D0C1584A-D675-A94B-A915-A36727E1E9EF}" dt="2021-09-13T14:42:08.281" v="88"/>
          <ac:spMkLst>
            <pc:docMk/>
            <pc:sldMk cId="1178596188" sldId="547"/>
            <ac:spMk id="3" creationId="{00000000-0000-0000-0000-000000000000}"/>
          </ac:spMkLst>
        </pc:spChg>
        <pc:spChg chg="mod">
          <ac:chgData name="Martin Schedlbauer" userId="99666baf021553f1" providerId="LiveId" clId="{D0C1584A-D675-A94B-A915-A36727E1E9EF}" dt="2021-09-13T14:42:08.281" v="88"/>
          <ac:spMkLst>
            <pc:docMk/>
            <pc:sldMk cId="1178596188" sldId="547"/>
            <ac:spMk id="4" creationId="{00000000-0000-0000-0000-000000000000}"/>
          </ac:spMkLst>
        </pc:spChg>
        <pc:spChg chg="mod">
          <ac:chgData name="Martin Schedlbauer" userId="99666baf021553f1" providerId="LiveId" clId="{D0C1584A-D675-A94B-A915-A36727E1E9EF}" dt="2021-09-13T14:42:08.281" v="88"/>
          <ac:spMkLst>
            <pc:docMk/>
            <pc:sldMk cId="1178596188" sldId="547"/>
            <ac:spMk id="5" creationId="{00000000-0000-0000-0000-000000000000}"/>
          </ac:spMkLst>
        </pc:spChg>
        <pc:spChg chg="mod">
          <ac:chgData name="Martin Schedlbauer" userId="99666baf021553f1" providerId="LiveId" clId="{D0C1584A-D675-A94B-A915-A36727E1E9EF}" dt="2021-09-13T14:42:08.281" v="88"/>
          <ac:spMkLst>
            <pc:docMk/>
            <pc:sldMk cId="1178596188" sldId="547"/>
            <ac:spMk id="6" creationId="{00000000-0000-0000-0000-000000000000}"/>
          </ac:spMkLst>
        </pc:spChg>
      </pc:sldChg>
      <pc:sldChg chg="modSp">
        <pc:chgData name="Martin Schedlbauer" userId="99666baf021553f1" providerId="LiveId" clId="{D0C1584A-D675-A94B-A915-A36727E1E9EF}" dt="2021-09-13T14:42:08.281" v="88"/>
        <pc:sldMkLst>
          <pc:docMk/>
          <pc:sldMk cId="201196287" sldId="548"/>
        </pc:sldMkLst>
        <pc:spChg chg="mod">
          <ac:chgData name="Martin Schedlbauer" userId="99666baf021553f1" providerId="LiveId" clId="{D0C1584A-D675-A94B-A915-A36727E1E9EF}" dt="2021-09-13T14:42:08.281" v="88"/>
          <ac:spMkLst>
            <pc:docMk/>
            <pc:sldMk cId="201196287" sldId="548"/>
            <ac:spMk id="2" creationId="{00000000-0000-0000-0000-000000000000}"/>
          </ac:spMkLst>
        </pc:spChg>
        <pc:spChg chg="mod">
          <ac:chgData name="Martin Schedlbauer" userId="99666baf021553f1" providerId="LiveId" clId="{D0C1584A-D675-A94B-A915-A36727E1E9EF}" dt="2021-09-13T14:42:08.281" v="88"/>
          <ac:spMkLst>
            <pc:docMk/>
            <pc:sldMk cId="201196287" sldId="548"/>
            <ac:spMk id="3" creationId="{00000000-0000-0000-0000-000000000000}"/>
          </ac:spMkLst>
        </pc:spChg>
        <pc:spChg chg="mod">
          <ac:chgData name="Martin Schedlbauer" userId="99666baf021553f1" providerId="LiveId" clId="{D0C1584A-D675-A94B-A915-A36727E1E9EF}" dt="2021-09-13T14:42:08.281" v="88"/>
          <ac:spMkLst>
            <pc:docMk/>
            <pc:sldMk cId="201196287" sldId="548"/>
            <ac:spMk id="6" creationId="{00000000-0000-0000-0000-000000000000}"/>
          </ac:spMkLst>
        </pc:spChg>
        <pc:spChg chg="mod">
          <ac:chgData name="Martin Schedlbauer" userId="99666baf021553f1" providerId="LiveId" clId="{D0C1584A-D675-A94B-A915-A36727E1E9EF}" dt="2021-09-13T14:42:08.281" v="88"/>
          <ac:spMkLst>
            <pc:docMk/>
            <pc:sldMk cId="201196287" sldId="548"/>
            <ac:spMk id="7" creationId="{00000000-0000-0000-0000-000000000000}"/>
          </ac:spMkLst>
        </pc:spChg>
        <pc:spChg chg="mod">
          <ac:chgData name="Martin Schedlbauer" userId="99666baf021553f1" providerId="LiveId" clId="{D0C1584A-D675-A94B-A915-A36727E1E9EF}" dt="2021-09-13T14:42:08.281" v="88"/>
          <ac:spMkLst>
            <pc:docMk/>
            <pc:sldMk cId="201196287" sldId="548"/>
            <ac:spMk id="8" creationId="{00000000-0000-0000-0000-000000000000}"/>
          </ac:spMkLst>
        </pc:spChg>
      </pc:sldChg>
      <pc:sldChg chg="modSp">
        <pc:chgData name="Martin Schedlbauer" userId="99666baf021553f1" providerId="LiveId" clId="{D0C1584A-D675-A94B-A915-A36727E1E9EF}" dt="2021-09-13T14:42:08.281" v="88"/>
        <pc:sldMkLst>
          <pc:docMk/>
          <pc:sldMk cId="2090520372" sldId="549"/>
        </pc:sldMkLst>
        <pc:spChg chg="mod">
          <ac:chgData name="Martin Schedlbauer" userId="99666baf021553f1" providerId="LiveId" clId="{D0C1584A-D675-A94B-A915-A36727E1E9EF}" dt="2021-09-13T14:42:08.281" v="88"/>
          <ac:spMkLst>
            <pc:docMk/>
            <pc:sldMk cId="2090520372" sldId="549"/>
            <ac:spMk id="2" creationId="{00000000-0000-0000-0000-000000000000}"/>
          </ac:spMkLst>
        </pc:spChg>
        <pc:spChg chg="mod">
          <ac:chgData name="Martin Schedlbauer" userId="99666baf021553f1" providerId="LiveId" clId="{D0C1584A-D675-A94B-A915-A36727E1E9EF}" dt="2021-09-13T14:42:08.281" v="88"/>
          <ac:spMkLst>
            <pc:docMk/>
            <pc:sldMk cId="2090520372" sldId="549"/>
            <ac:spMk id="3" creationId="{00000000-0000-0000-0000-000000000000}"/>
          </ac:spMkLst>
        </pc:spChg>
        <pc:spChg chg="mod">
          <ac:chgData name="Martin Schedlbauer" userId="99666baf021553f1" providerId="LiveId" clId="{D0C1584A-D675-A94B-A915-A36727E1E9EF}" dt="2021-09-13T14:42:08.281" v="88"/>
          <ac:spMkLst>
            <pc:docMk/>
            <pc:sldMk cId="2090520372" sldId="549"/>
            <ac:spMk id="4" creationId="{00000000-0000-0000-0000-000000000000}"/>
          </ac:spMkLst>
        </pc:spChg>
        <pc:spChg chg="mod">
          <ac:chgData name="Martin Schedlbauer" userId="99666baf021553f1" providerId="LiveId" clId="{D0C1584A-D675-A94B-A915-A36727E1E9EF}" dt="2021-09-13T14:42:08.281" v="88"/>
          <ac:spMkLst>
            <pc:docMk/>
            <pc:sldMk cId="2090520372" sldId="549"/>
            <ac:spMk id="5" creationId="{00000000-0000-0000-0000-000000000000}"/>
          </ac:spMkLst>
        </pc:spChg>
        <pc:spChg chg="mod">
          <ac:chgData name="Martin Schedlbauer" userId="99666baf021553f1" providerId="LiveId" clId="{D0C1584A-D675-A94B-A915-A36727E1E9EF}" dt="2021-09-13T14:42:08.281" v="88"/>
          <ac:spMkLst>
            <pc:docMk/>
            <pc:sldMk cId="2090520372" sldId="549"/>
            <ac:spMk id="6" creationId="{00000000-0000-0000-0000-000000000000}"/>
          </ac:spMkLst>
        </pc:spChg>
      </pc:sldChg>
      <pc:sldChg chg="modSp">
        <pc:chgData name="Martin Schedlbauer" userId="99666baf021553f1" providerId="LiveId" clId="{D0C1584A-D675-A94B-A915-A36727E1E9EF}" dt="2021-09-13T14:42:08.281" v="88"/>
        <pc:sldMkLst>
          <pc:docMk/>
          <pc:sldMk cId="2512766873" sldId="550"/>
        </pc:sldMkLst>
        <pc:spChg chg="mod">
          <ac:chgData name="Martin Schedlbauer" userId="99666baf021553f1" providerId="LiveId" clId="{D0C1584A-D675-A94B-A915-A36727E1E9EF}" dt="2021-09-13T14:42:08.281" v="88"/>
          <ac:spMkLst>
            <pc:docMk/>
            <pc:sldMk cId="2512766873" sldId="550"/>
            <ac:spMk id="2" creationId="{00000000-0000-0000-0000-000000000000}"/>
          </ac:spMkLst>
        </pc:spChg>
        <pc:spChg chg="mod">
          <ac:chgData name="Martin Schedlbauer" userId="99666baf021553f1" providerId="LiveId" clId="{D0C1584A-D675-A94B-A915-A36727E1E9EF}" dt="2021-09-13T14:42:08.281" v="88"/>
          <ac:spMkLst>
            <pc:docMk/>
            <pc:sldMk cId="2512766873" sldId="550"/>
            <ac:spMk id="3" creationId="{00000000-0000-0000-0000-000000000000}"/>
          </ac:spMkLst>
        </pc:spChg>
        <pc:spChg chg="mod">
          <ac:chgData name="Martin Schedlbauer" userId="99666baf021553f1" providerId="LiveId" clId="{D0C1584A-D675-A94B-A915-A36727E1E9EF}" dt="2021-09-13T14:42:08.281" v="88"/>
          <ac:spMkLst>
            <pc:docMk/>
            <pc:sldMk cId="2512766873" sldId="550"/>
            <ac:spMk id="6" creationId="{00000000-0000-0000-0000-000000000000}"/>
          </ac:spMkLst>
        </pc:spChg>
        <pc:spChg chg="mod">
          <ac:chgData name="Martin Schedlbauer" userId="99666baf021553f1" providerId="LiveId" clId="{D0C1584A-D675-A94B-A915-A36727E1E9EF}" dt="2021-09-13T14:42:08.281" v="88"/>
          <ac:spMkLst>
            <pc:docMk/>
            <pc:sldMk cId="2512766873" sldId="550"/>
            <ac:spMk id="7" creationId="{00000000-0000-0000-0000-000000000000}"/>
          </ac:spMkLst>
        </pc:spChg>
        <pc:spChg chg="mod">
          <ac:chgData name="Martin Schedlbauer" userId="99666baf021553f1" providerId="LiveId" clId="{D0C1584A-D675-A94B-A915-A36727E1E9EF}" dt="2021-09-13T14:42:08.281" v="88"/>
          <ac:spMkLst>
            <pc:docMk/>
            <pc:sldMk cId="2512766873" sldId="550"/>
            <ac:spMk id="8" creationId="{00000000-0000-0000-0000-000000000000}"/>
          </ac:spMkLst>
        </pc:spChg>
      </pc:sldChg>
      <pc:sldChg chg="modSp">
        <pc:chgData name="Martin Schedlbauer" userId="99666baf021553f1" providerId="LiveId" clId="{D0C1584A-D675-A94B-A915-A36727E1E9EF}" dt="2021-09-13T14:42:08.281" v="88"/>
        <pc:sldMkLst>
          <pc:docMk/>
          <pc:sldMk cId="1223810434" sldId="551"/>
        </pc:sldMkLst>
        <pc:spChg chg="mod">
          <ac:chgData name="Martin Schedlbauer" userId="99666baf021553f1" providerId="LiveId" clId="{D0C1584A-D675-A94B-A915-A36727E1E9EF}" dt="2021-09-13T14:42:08.281" v="88"/>
          <ac:spMkLst>
            <pc:docMk/>
            <pc:sldMk cId="1223810434" sldId="551"/>
            <ac:spMk id="2" creationId="{00000000-0000-0000-0000-000000000000}"/>
          </ac:spMkLst>
        </pc:spChg>
        <pc:spChg chg="mod">
          <ac:chgData name="Martin Schedlbauer" userId="99666baf021553f1" providerId="LiveId" clId="{D0C1584A-D675-A94B-A915-A36727E1E9EF}" dt="2021-09-13T14:42:08.281" v="88"/>
          <ac:spMkLst>
            <pc:docMk/>
            <pc:sldMk cId="1223810434" sldId="551"/>
            <ac:spMk id="3" creationId="{00000000-0000-0000-0000-000000000000}"/>
          </ac:spMkLst>
        </pc:spChg>
        <pc:spChg chg="mod">
          <ac:chgData name="Martin Schedlbauer" userId="99666baf021553f1" providerId="LiveId" clId="{D0C1584A-D675-A94B-A915-A36727E1E9EF}" dt="2021-09-13T14:42:08.281" v="88"/>
          <ac:spMkLst>
            <pc:docMk/>
            <pc:sldMk cId="1223810434" sldId="551"/>
            <ac:spMk id="4" creationId="{00000000-0000-0000-0000-000000000000}"/>
          </ac:spMkLst>
        </pc:spChg>
        <pc:spChg chg="mod">
          <ac:chgData name="Martin Schedlbauer" userId="99666baf021553f1" providerId="LiveId" clId="{D0C1584A-D675-A94B-A915-A36727E1E9EF}" dt="2021-09-13T14:42:08.281" v="88"/>
          <ac:spMkLst>
            <pc:docMk/>
            <pc:sldMk cId="1223810434" sldId="551"/>
            <ac:spMk id="5" creationId="{00000000-0000-0000-0000-000000000000}"/>
          </ac:spMkLst>
        </pc:spChg>
        <pc:spChg chg="mod">
          <ac:chgData name="Martin Schedlbauer" userId="99666baf021553f1" providerId="LiveId" clId="{D0C1584A-D675-A94B-A915-A36727E1E9EF}" dt="2021-09-13T14:42:08.281" v="88"/>
          <ac:spMkLst>
            <pc:docMk/>
            <pc:sldMk cId="1223810434" sldId="551"/>
            <ac:spMk id="6" creationId="{00000000-0000-0000-0000-000000000000}"/>
          </ac:spMkLst>
        </pc:spChg>
      </pc:sldChg>
      <pc:sldChg chg="modSp">
        <pc:chgData name="Martin Schedlbauer" userId="99666baf021553f1" providerId="LiveId" clId="{D0C1584A-D675-A94B-A915-A36727E1E9EF}" dt="2021-09-13T14:42:08.281" v="88"/>
        <pc:sldMkLst>
          <pc:docMk/>
          <pc:sldMk cId="2522103311" sldId="552"/>
        </pc:sldMkLst>
        <pc:spChg chg="mod">
          <ac:chgData name="Martin Schedlbauer" userId="99666baf021553f1" providerId="LiveId" clId="{D0C1584A-D675-A94B-A915-A36727E1E9EF}" dt="2021-09-13T14:42:08.281" v="88"/>
          <ac:spMkLst>
            <pc:docMk/>
            <pc:sldMk cId="2522103311" sldId="552"/>
            <ac:spMk id="2" creationId="{00000000-0000-0000-0000-000000000000}"/>
          </ac:spMkLst>
        </pc:spChg>
        <pc:spChg chg="mod">
          <ac:chgData name="Martin Schedlbauer" userId="99666baf021553f1" providerId="LiveId" clId="{D0C1584A-D675-A94B-A915-A36727E1E9EF}" dt="2021-09-13T14:42:08.281" v="88"/>
          <ac:spMkLst>
            <pc:docMk/>
            <pc:sldMk cId="2522103311" sldId="552"/>
            <ac:spMk id="3" creationId="{00000000-0000-0000-0000-000000000000}"/>
          </ac:spMkLst>
        </pc:spChg>
        <pc:spChg chg="mod">
          <ac:chgData name="Martin Schedlbauer" userId="99666baf021553f1" providerId="LiveId" clId="{D0C1584A-D675-A94B-A915-A36727E1E9EF}" dt="2021-09-13T14:42:08.281" v="88"/>
          <ac:spMkLst>
            <pc:docMk/>
            <pc:sldMk cId="2522103311" sldId="552"/>
            <ac:spMk id="4" creationId="{00000000-0000-0000-0000-000000000000}"/>
          </ac:spMkLst>
        </pc:spChg>
        <pc:spChg chg="mod">
          <ac:chgData name="Martin Schedlbauer" userId="99666baf021553f1" providerId="LiveId" clId="{D0C1584A-D675-A94B-A915-A36727E1E9EF}" dt="2021-09-13T14:42:08.281" v="88"/>
          <ac:spMkLst>
            <pc:docMk/>
            <pc:sldMk cId="2522103311" sldId="552"/>
            <ac:spMk id="5" creationId="{00000000-0000-0000-0000-000000000000}"/>
          </ac:spMkLst>
        </pc:spChg>
        <pc:spChg chg="mod">
          <ac:chgData name="Martin Schedlbauer" userId="99666baf021553f1" providerId="LiveId" clId="{D0C1584A-D675-A94B-A915-A36727E1E9EF}" dt="2021-09-13T14:42:08.281" v="88"/>
          <ac:spMkLst>
            <pc:docMk/>
            <pc:sldMk cId="2522103311" sldId="552"/>
            <ac:spMk id="6" creationId="{00000000-0000-0000-0000-000000000000}"/>
          </ac:spMkLst>
        </pc:spChg>
      </pc:sldChg>
      <pc:sldChg chg="modSp">
        <pc:chgData name="Martin Schedlbauer" userId="99666baf021553f1" providerId="LiveId" clId="{D0C1584A-D675-A94B-A915-A36727E1E9EF}" dt="2021-09-13T14:42:08.281" v="88"/>
        <pc:sldMkLst>
          <pc:docMk/>
          <pc:sldMk cId="1323987416" sldId="553"/>
        </pc:sldMkLst>
        <pc:spChg chg="mod">
          <ac:chgData name="Martin Schedlbauer" userId="99666baf021553f1" providerId="LiveId" clId="{D0C1584A-D675-A94B-A915-A36727E1E9EF}" dt="2021-09-13T14:42:08.281" v="88"/>
          <ac:spMkLst>
            <pc:docMk/>
            <pc:sldMk cId="1323987416" sldId="553"/>
            <ac:spMk id="2" creationId="{15C32CEF-5B4C-4B6C-BB9E-9F34A58E352F}"/>
          </ac:spMkLst>
        </pc:spChg>
        <pc:spChg chg="mod">
          <ac:chgData name="Martin Schedlbauer" userId="99666baf021553f1" providerId="LiveId" clId="{D0C1584A-D675-A94B-A915-A36727E1E9EF}" dt="2021-09-13T14:42:08.281" v="88"/>
          <ac:spMkLst>
            <pc:docMk/>
            <pc:sldMk cId="1323987416" sldId="553"/>
            <ac:spMk id="3" creationId="{832C0845-EDC5-4202-BE8F-695F67A50DCF}"/>
          </ac:spMkLst>
        </pc:spChg>
        <pc:spChg chg="mod">
          <ac:chgData name="Martin Schedlbauer" userId="99666baf021553f1" providerId="LiveId" clId="{D0C1584A-D675-A94B-A915-A36727E1E9EF}" dt="2021-09-13T14:42:08.281" v="88"/>
          <ac:spMkLst>
            <pc:docMk/>
            <pc:sldMk cId="1323987416" sldId="553"/>
            <ac:spMk id="4" creationId="{10B6395E-EDC7-4D9E-9C67-772E08518EB6}"/>
          </ac:spMkLst>
        </pc:spChg>
      </pc:sldChg>
      <pc:sldChg chg="modSp">
        <pc:chgData name="Martin Schedlbauer" userId="99666baf021553f1" providerId="LiveId" clId="{D0C1584A-D675-A94B-A915-A36727E1E9EF}" dt="2021-09-13T14:42:08.281" v="88"/>
        <pc:sldMkLst>
          <pc:docMk/>
          <pc:sldMk cId="1481510022" sldId="554"/>
        </pc:sldMkLst>
        <pc:spChg chg="mod">
          <ac:chgData name="Martin Schedlbauer" userId="99666baf021553f1" providerId="LiveId" clId="{D0C1584A-D675-A94B-A915-A36727E1E9EF}" dt="2021-09-13T14:42:08.281" v="88"/>
          <ac:spMkLst>
            <pc:docMk/>
            <pc:sldMk cId="1481510022" sldId="554"/>
            <ac:spMk id="2" creationId="{00000000-0000-0000-0000-000000000000}"/>
          </ac:spMkLst>
        </pc:spChg>
        <pc:spChg chg="mod">
          <ac:chgData name="Martin Schedlbauer" userId="99666baf021553f1" providerId="LiveId" clId="{D0C1584A-D675-A94B-A915-A36727E1E9EF}" dt="2021-09-13T14:42:08.281" v="88"/>
          <ac:spMkLst>
            <pc:docMk/>
            <pc:sldMk cId="1481510022" sldId="554"/>
            <ac:spMk id="3" creationId="{00000000-0000-0000-0000-000000000000}"/>
          </ac:spMkLst>
        </pc:spChg>
        <pc:spChg chg="mod">
          <ac:chgData name="Martin Schedlbauer" userId="99666baf021553f1" providerId="LiveId" clId="{D0C1584A-D675-A94B-A915-A36727E1E9EF}" dt="2021-09-13T14:42:08.281" v="88"/>
          <ac:spMkLst>
            <pc:docMk/>
            <pc:sldMk cId="1481510022" sldId="554"/>
            <ac:spMk id="6" creationId="{00000000-0000-0000-0000-000000000000}"/>
          </ac:spMkLst>
        </pc:spChg>
        <pc:spChg chg="mod">
          <ac:chgData name="Martin Schedlbauer" userId="99666baf021553f1" providerId="LiveId" clId="{D0C1584A-D675-A94B-A915-A36727E1E9EF}" dt="2021-09-13T14:42:08.281" v="88"/>
          <ac:spMkLst>
            <pc:docMk/>
            <pc:sldMk cId="1481510022" sldId="554"/>
            <ac:spMk id="7" creationId="{00000000-0000-0000-0000-000000000000}"/>
          </ac:spMkLst>
        </pc:spChg>
        <pc:spChg chg="mod">
          <ac:chgData name="Martin Schedlbauer" userId="99666baf021553f1" providerId="LiveId" clId="{D0C1584A-D675-A94B-A915-A36727E1E9EF}" dt="2021-09-13T14:42:08.281" v="88"/>
          <ac:spMkLst>
            <pc:docMk/>
            <pc:sldMk cId="1481510022" sldId="554"/>
            <ac:spMk id="8" creationId="{00000000-0000-0000-0000-000000000000}"/>
          </ac:spMkLst>
        </pc:spChg>
      </pc:sldChg>
      <pc:sldChg chg="modSp">
        <pc:chgData name="Martin Schedlbauer" userId="99666baf021553f1" providerId="LiveId" clId="{D0C1584A-D675-A94B-A915-A36727E1E9EF}" dt="2021-09-13T14:42:08.281" v="88"/>
        <pc:sldMkLst>
          <pc:docMk/>
          <pc:sldMk cId="840718898" sldId="555"/>
        </pc:sldMkLst>
        <pc:spChg chg="mod">
          <ac:chgData name="Martin Schedlbauer" userId="99666baf021553f1" providerId="LiveId" clId="{D0C1584A-D675-A94B-A915-A36727E1E9EF}" dt="2021-09-13T14:42:08.281" v="88"/>
          <ac:spMkLst>
            <pc:docMk/>
            <pc:sldMk cId="840718898" sldId="555"/>
            <ac:spMk id="2" creationId="{00000000-0000-0000-0000-000000000000}"/>
          </ac:spMkLst>
        </pc:spChg>
        <pc:spChg chg="mod">
          <ac:chgData name="Martin Schedlbauer" userId="99666baf021553f1" providerId="LiveId" clId="{D0C1584A-D675-A94B-A915-A36727E1E9EF}" dt="2021-09-13T14:42:08.281" v="88"/>
          <ac:spMkLst>
            <pc:docMk/>
            <pc:sldMk cId="840718898" sldId="555"/>
            <ac:spMk id="3" creationId="{00000000-0000-0000-0000-000000000000}"/>
          </ac:spMkLst>
        </pc:spChg>
        <pc:spChg chg="mod">
          <ac:chgData name="Martin Schedlbauer" userId="99666baf021553f1" providerId="LiveId" clId="{D0C1584A-D675-A94B-A915-A36727E1E9EF}" dt="2021-09-13T14:42:08.281" v="88"/>
          <ac:spMkLst>
            <pc:docMk/>
            <pc:sldMk cId="840718898" sldId="555"/>
            <ac:spMk id="4" creationId="{00000000-0000-0000-0000-000000000000}"/>
          </ac:spMkLst>
        </pc:spChg>
        <pc:spChg chg="mod">
          <ac:chgData name="Martin Schedlbauer" userId="99666baf021553f1" providerId="LiveId" clId="{D0C1584A-D675-A94B-A915-A36727E1E9EF}" dt="2021-09-13T14:42:08.281" v="88"/>
          <ac:spMkLst>
            <pc:docMk/>
            <pc:sldMk cId="840718898" sldId="555"/>
            <ac:spMk id="5" creationId="{00000000-0000-0000-0000-000000000000}"/>
          </ac:spMkLst>
        </pc:spChg>
        <pc:spChg chg="mod">
          <ac:chgData name="Martin Schedlbauer" userId="99666baf021553f1" providerId="LiveId" clId="{D0C1584A-D675-A94B-A915-A36727E1E9EF}" dt="2021-09-13T14:42:08.281" v="88"/>
          <ac:spMkLst>
            <pc:docMk/>
            <pc:sldMk cId="840718898" sldId="555"/>
            <ac:spMk id="6" creationId="{00000000-0000-0000-0000-000000000000}"/>
          </ac:spMkLst>
        </pc:spChg>
      </pc:sldChg>
      <pc:sldChg chg="modSp">
        <pc:chgData name="Martin Schedlbauer" userId="99666baf021553f1" providerId="LiveId" clId="{D0C1584A-D675-A94B-A915-A36727E1E9EF}" dt="2021-09-13T14:42:08.281" v="88"/>
        <pc:sldMkLst>
          <pc:docMk/>
          <pc:sldMk cId="1522680480" sldId="556"/>
        </pc:sldMkLst>
        <pc:spChg chg="mod">
          <ac:chgData name="Martin Schedlbauer" userId="99666baf021553f1" providerId="LiveId" clId="{D0C1584A-D675-A94B-A915-A36727E1E9EF}" dt="2021-09-13T14:42:08.281" v="88"/>
          <ac:spMkLst>
            <pc:docMk/>
            <pc:sldMk cId="1522680480" sldId="556"/>
            <ac:spMk id="2" creationId="{53AF97CB-F702-4040-8026-28FAD5AD9736}"/>
          </ac:spMkLst>
        </pc:spChg>
        <pc:spChg chg="mod">
          <ac:chgData name="Martin Schedlbauer" userId="99666baf021553f1" providerId="LiveId" clId="{D0C1584A-D675-A94B-A915-A36727E1E9EF}" dt="2021-09-13T14:42:08.281" v="88"/>
          <ac:spMkLst>
            <pc:docMk/>
            <pc:sldMk cId="1522680480" sldId="556"/>
            <ac:spMk id="4" creationId="{D303D7A4-6D02-4759-8B54-115D1EBD75AA}"/>
          </ac:spMkLst>
        </pc:spChg>
        <pc:spChg chg="mod">
          <ac:chgData name="Martin Schedlbauer" userId="99666baf021553f1" providerId="LiveId" clId="{D0C1584A-D675-A94B-A915-A36727E1E9EF}" dt="2021-09-13T14:42:08.281" v="88"/>
          <ac:spMkLst>
            <pc:docMk/>
            <pc:sldMk cId="1522680480" sldId="556"/>
            <ac:spMk id="5" creationId="{05B0BD30-8F1A-4561-B1DB-13493C0D9A7F}"/>
          </ac:spMkLst>
        </pc:spChg>
        <pc:spChg chg="mod">
          <ac:chgData name="Martin Schedlbauer" userId="99666baf021553f1" providerId="LiveId" clId="{D0C1584A-D675-A94B-A915-A36727E1E9EF}" dt="2021-09-13T14:42:08.281" v="88"/>
          <ac:spMkLst>
            <pc:docMk/>
            <pc:sldMk cId="1522680480" sldId="556"/>
            <ac:spMk id="6" creationId="{E75073E2-5FAD-40D6-9AA5-D88BCD926358}"/>
          </ac:spMkLst>
        </pc:spChg>
      </pc:sldChg>
      <pc:sldChg chg="modSp">
        <pc:chgData name="Martin Schedlbauer" userId="99666baf021553f1" providerId="LiveId" clId="{D0C1584A-D675-A94B-A915-A36727E1E9EF}" dt="2021-09-13T14:42:08.281" v="88"/>
        <pc:sldMkLst>
          <pc:docMk/>
          <pc:sldMk cId="3656643756" sldId="557"/>
        </pc:sldMkLst>
        <pc:spChg chg="mod">
          <ac:chgData name="Martin Schedlbauer" userId="99666baf021553f1" providerId="LiveId" clId="{D0C1584A-D675-A94B-A915-A36727E1E9EF}" dt="2021-09-13T14:42:08.281" v="88"/>
          <ac:spMkLst>
            <pc:docMk/>
            <pc:sldMk cId="3656643756" sldId="557"/>
            <ac:spMk id="2" creationId="{CB5065A1-F1E1-43F3-A45E-1BB21D79640B}"/>
          </ac:spMkLst>
        </pc:spChg>
        <pc:spChg chg="mod">
          <ac:chgData name="Martin Schedlbauer" userId="99666baf021553f1" providerId="LiveId" clId="{D0C1584A-D675-A94B-A915-A36727E1E9EF}" dt="2021-09-13T14:42:08.281" v="88"/>
          <ac:spMkLst>
            <pc:docMk/>
            <pc:sldMk cId="3656643756" sldId="557"/>
            <ac:spMk id="3" creationId="{C1329D27-F66C-4D03-94A1-625CBEBA19B7}"/>
          </ac:spMkLst>
        </pc:spChg>
        <pc:spChg chg="mod">
          <ac:chgData name="Martin Schedlbauer" userId="99666baf021553f1" providerId="LiveId" clId="{D0C1584A-D675-A94B-A915-A36727E1E9EF}" dt="2021-09-13T14:42:08.281" v="88"/>
          <ac:spMkLst>
            <pc:docMk/>
            <pc:sldMk cId="3656643756" sldId="557"/>
            <ac:spMk id="4" creationId="{724B1E8E-3F55-48F5-B7A0-B42CE9EC5FB9}"/>
          </ac:spMkLst>
        </pc:spChg>
        <pc:spChg chg="mod">
          <ac:chgData name="Martin Schedlbauer" userId="99666baf021553f1" providerId="LiveId" clId="{D0C1584A-D675-A94B-A915-A36727E1E9EF}" dt="2021-09-13T14:42:08.281" v="88"/>
          <ac:spMkLst>
            <pc:docMk/>
            <pc:sldMk cId="3656643756" sldId="557"/>
            <ac:spMk id="5" creationId="{8D2C6300-F5B9-4FA5-A8DA-8AD337F12EFE}"/>
          </ac:spMkLst>
        </pc:spChg>
        <pc:spChg chg="mod">
          <ac:chgData name="Martin Schedlbauer" userId="99666baf021553f1" providerId="LiveId" clId="{D0C1584A-D675-A94B-A915-A36727E1E9EF}" dt="2021-09-13T14:42:08.281" v="88"/>
          <ac:spMkLst>
            <pc:docMk/>
            <pc:sldMk cId="3656643756" sldId="557"/>
            <ac:spMk id="6" creationId="{9F05EFE5-BF31-4076-8489-C081717FE051}"/>
          </ac:spMkLst>
        </pc:spChg>
      </pc:sldChg>
      <pc:sldChg chg="modSp mod">
        <pc:chgData name="Martin Schedlbauer" userId="99666baf021553f1" providerId="LiveId" clId="{D0C1584A-D675-A94B-A915-A36727E1E9EF}" dt="2021-09-13T14:42:08.281" v="88"/>
        <pc:sldMkLst>
          <pc:docMk/>
          <pc:sldMk cId="29878567" sldId="558"/>
        </pc:sldMkLst>
        <pc:spChg chg="mod">
          <ac:chgData name="Martin Schedlbauer" userId="99666baf021553f1" providerId="LiveId" clId="{D0C1584A-D675-A94B-A915-A36727E1E9EF}" dt="2021-09-13T14:42:08.281" v="88"/>
          <ac:spMkLst>
            <pc:docMk/>
            <pc:sldMk cId="29878567" sldId="558"/>
            <ac:spMk id="2" creationId="{D5F3ACE4-0E5D-4BFA-BF9F-7A4334F56FBC}"/>
          </ac:spMkLst>
        </pc:spChg>
        <pc:spChg chg="mod">
          <ac:chgData name="Martin Schedlbauer" userId="99666baf021553f1" providerId="LiveId" clId="{D0C1584A-D675-A94B-A915-A36727E1E9EF}" dt="2021-09-13T14:42:08.281" v="88"/>
          <ac:spMkLst>
            <pc:docMk/>
            <pc:sldMk cId="29878567" sldId="558"/>
            <ac:spMk id="3" creationId="{D90B6DC6-58BB-4A03-9CA7-3AE5A7A6D2DA}"/>
          </ac:spMkLst>
        </pc:spChg>
        <pc:spChg chg="mod">
          <ac:chgData name="Martin Schedlbauer" userId="99666baf021553f1" providerId="LiveId" clId="{D0C1584A-D675-A94B-A915-A36727E1E9EF}" dt="2021-09-13T14:42:08.281" v="88"/>
          <ac:spMkLst>
            <pc:docMk/>
            <pc:sldMk cId="29878567" sldId="558"/>
            <ac:spMk id="4" creationId="{382084C7-66D8-4AD0-883E-018846E5A7AB}"/>
          </ac:spMkLst>
        </pc:spChg>
        <pc:spChg chg="mod">
          <ac:chgData name="Martin Schedlbauer" userId="99666baf021553f1" providerId="LiveId" clId="{D0C1584A-D675-A94B-A915-A36727E1E9EF}" dt="2021-09-13T14:42:08.281" v="88"/>
          <ac:spMkLst>
            <pc:docMk/>
            <pc:sldMk cId="29878567" sldId="558"/>
            <ac:spMk id="5" creationId="{A495A930-EFFA-4B26-96A8-7116509ACB0F}"/>
          </ac:spMkLst>
        </pc:spChg>
        <pc:spChg chg="mod">
          <ac:chgData name="Martin Schedlbauer" userId="99666baf021553f1" providerId="LiveId" clId="{D0C1584A-D675-A94B-A915-A36727E1E9EF}" dt="2021-09-13T14:42:08.281" v="88"/>
          <ac:spMkLst>
            <pc:docMk/>
            <pc:sldMk cId="29878567" sldId="558"/>
            <ac:spMk id="6" creationId="{009BAD9D-B173-4BAF-B9AF-0AC57C14B183}"/>
          </ac:spMkLst>
        </pc:spChg>
      </pc:sldChg>
      <pc:sldChg chg="modSp mod">
        <pc:chgData name="Martin Schedlbauer" userId="99666baf021553f1" providerId="LiveId" clId="{D0C1584A-D675-A94B-A915-A36727E1E9EF}" dt="2021-09-13T14:42:08.281" v="88"/>
        <pc:sldMkLst>
          <pc:docMk/>
          <pc:sldMk cId="1683141628" sldId="559"/>
        </pc:sldMkLst>
        <pc:spChg chg="mod">
          <ac:chgData name="Martin Schedlbauer" userId="99666baf021553f1" providerId="LiveId" clId="{D0C1584A-D675-A94B-A915-A36727E1E9EF}" dt="2021-09-13T14:42:08.281" v="88"/>
          <ac:spMkLst>
            <pc:docMk/>
            <pc:sldMk cId="1683141628" sldId="559"/>
            <ac:spMk id="2" creationId="{A340C787-95B3-4AD6-A6E2-E348CC1FE6D6}"/>
          </ac:spMkLst>
        </pc:spChg>
        <pc:spChg chg="mod">
          <ac:chgData name="Martin Schedlbauer" userId="99666baf021553f1" providerId="LiveId" clId="{D0C1584A-D675-A94B-A915-A36727E1E9EF}" dt="2021-09-13T14:42:08.281" v="88"/>
          <ac:spMkLst>
            <pc:docMk/>
            <pc:sldMk cId="1683141628" sldId="559"/>
            <ac:spMk id="3" creationId="{C4071A49-2B43-490C-B8FB-8F80741D63A1}"/>
          </ac:spMkLst>
        </pc:spChg>
        <pc:spChg chg="mod">
          <ac:chgData name="Martin Schedlbauer" userId="99666baf021553f1" providerId="LiveId" clId="{D0C1584A-D675-A94B-A915-A36727E1E9EF}" dt="2021-09-13T14:42:08.281" v="88"/>
          <ac:spMkLst>
            <pc:docMk/>
            <pc:sldMk cId="1683141628" sldId="559"/>
            <ac:spMk id="4" creationId="{674D5B4F-4801-4213-A0E2-59122927022E}"/>
          </ac:spMkLst>
        </pc:spChg>
        <pc:spChg chg="mod">
          <ac:chgData name="Martin Schedlbauer" userId="99666baf021553f1" providerId="LiveId" clId="{D0C1584A-D675-A94B-A915-A36727E1E9EF}" dt="2021-09-13T14:42:08.281" v="88"/>
          <ac:spMkLst>
            <pc:docMk/>
            <pc:sldMk cId="1683141628" sldId="559"/>
            <ac:spMk id="5" creationId="{3A67A90E-A8F4-4158-A358-A56DF36991E7}"/>
          </ac:spMkLst>
        </pc:spChg>
        <pc:spChg chg="mod">
          <ac:chgData name="Martin Schedlbauer" userId="99666baf021553f1" providerId="LiveId" clId="{D0C1584A-D675-A94B-A915-A36727E1E9EF}" dt="2021-09-13T14:42:08.281" v="88"/>
          <ac:spMkLst>
            <pc:docMk/>
            <pc:sldMk cId="1683141628" sldId="559"/>
            <ac:spMk id="6" creationId="{C7C5C5D4-0D9D-4CED-AC75-3BA1F448B909}"/>
          </ac:spMkLst>
        </pc:spChg>
      </pc:sldChg>
      <pc:sldChg chg="modSp">
        <pc:chgData name="Martin Schedlbauer" userId="99666baf021553f1" providerId="LiveId" clId="{D0C1584A-D675-A94B-A915-A36727E1E9EF}" dt="2021-09-13T14:42:08.281" v="88"/>
        <pc:sldMkLst>
          <pc:docMk/>
          <pc:sldMk cId="882445652" sldId="560"/>
        </pc:sldMkLst>
        <pc:spChg chg="mod">
          <ac:chgData name="Martin Schedlbauer" userId="99666baf021553f1" providerId="LiveId" clId="{D0C1584A-D675-A94B-A915-A36727E1E9EF}" dt="2021-09-13T14:42:08.281" v="88"/>
          <ac:spMkLst>
            <pc:docMk/>
            <pc:sldMk cId="882445652" sldId="560"/>
            <ac:spMk id="2" creationId="{C5E212DD-1BD4-498C-82C7-0588BCA1A035}"/>
          </ac:spMkLst>
        </pc:spChg>
        <pc:spChg chg="mod">
          <ac:chgData name="Martin Schedlbauer" userId="99666baf021553f1" providerId="LiveId" clId="{D0C1584A-D675-A94B-A915-A36727E1E9EF}" dt="2021-09-13T14:42:08.281" v="88"/>
          <ac:spMkLst>
            <pc:docMk/>
            <pc:sldMk cId="882445652" sldId="560"/>
            <ac:spMk id="3" creationId="{00E7ABC1-3870-4228-875B-3BAB38DA6D16}"/>
          </ac:spMkLst>
        </pc:spChg>
        <pc:spChg chg="mod">
          <ac:chgData name="Martin Schedlbauer" userId="99666baf021553f1" providerId="LiveId" clId="{D0C1584A-D675-A94B-A915-A36727E1E9EF}" dt="2021-09-13T14:42:08.281" v="88"/>
          <ac:spMkLst>
            <pc:docMk/>
            <pc:sldMk cId="882445652" sldId="560"/>
            <ac:spMk id="4" creationId="{62CB813C-8327-492C-8067-034D572473A6}"/>
          </ac:spMkLst>
        </pc:spChg>
        <pc:spChg chg="mod">
          <ac:chgData name="Martin Schedlbauer" userId="99666baf021553f1" providerId="LiveId" clId="{D0C1584A-D675-A94B-A915-A36727E1E9EF}" dt="2021-09-13T14:42:08.281" v="88"/>
          <ac:spMkLst>
            <pc:docMk/>
            <pc:sldMk cId="882445652" sldId="560"/>
            <ac:spMk id="5" creationId="{367C3AC1-326C-447A-82F7-ECF3F5C2CCF0}"/>
          </ac:spMkLst>
        </pc:spChg>
        <pc:spChg chg="mod">
          <ac:chgData name="Martin Schedlbauer" userId="99666baf021553f1" providerId="LiveId" clId="{D0C1584A-D675-A94B-A915-A36727E1E9EF}" dt="2021-09-13T14:42:08.281" v="88"/>
          <ac:spMkLst>
            <pc:docMk/>
            <pc:sldMk cId="882445652" sldId="560"/>
            <ac:spMk id="6" creationId="{22D06EB4-70A8-4658-BC93-C78DAE83E430}"/>
          </ac:spMkLst>
        </pc:spChg>
      </pc:sldChg>
      <pc:sldChg chg="modSp mod">
        <pc:chgData name="Martin Schedlbauer" userId="99666baf021553f1" providerId="LiveId" clId="{D0C1584A-D675-A94B-A915-A36727E1E9EF}" dt="2021-09-13T14:42:08.281" v="88"/>
        <pc:sldMkLst>
          <pc:docMk/>
          <pc:sldMk cId="889482027" sldId="561"/>
        </pc:sldMkLst>
        <pc:spChg chg="mod">
          <ac:chgData name="Martin Schedlbauer" userId="99666baf021553f1" providerId="LiveId" clId="{D0C1584A-D675-A94B-A915-A36727E1E9EF}" dt="2021-09-13T14:42:08.281" v="88"/>
          <ac:spMkLst>
            <pc:docMk/>
            <pc:sldMk cId="889482027" sldId="561"/>
            <ac:spMk id="2" creationId="{5CB13266-0882-4BED-B1DA-2553778CD823}"/>
          </ac:spMkLst>
        </pc:spChg>
        <pc:spChg chg="mod">
          <ac:chgData name="Martin Schedlbauer" userId="99666baf021553f1" providerId="LiveId" clId="{D0C1584A-D675-A94B-A915-A36727E1E9EF}" dt="2021-09-13T14:42:08.281" v="88"/>
          <ac:spMkLst>
            <pc:docMk/>
            <pc:sldMk cId="889482027" sldId="561"/>
            <ac:spMk id="4" creationId="{F621549E-F37B-4697-BB82-597A323BF7BC}"/>
          </ac:spMkLst>
        </pc:spChg>
        <pc:spChg chg="mod">
          <ac:chgData name="Martin Schedlbauer" userId="99666baf021553f1" providerId="LiveId" clId="{D0C1584A-D675-A94B-A915-A36727E1E9EF}" dt="2021-09-13T14:42:08.281" v="88"/>
          <ac:spMkLst>
            <pc:docMk/>
            <pc:sldMk cId="889482027" sldId="561"/>
            <ac:spMk id="5" creationId="{7CF73B6A-ED3A-4A84-950D-BFC58D461294}"/>
          </ac:spMkLst>
        </pc:spChg>
        <pc:spChg chg="mod">
          <ac:chgData name="Martin Schedlbauer" userId="99666baf021553f1" providerId="LiveId" clId="{D0C1584A-D675-A94B-A915-A36727E1E9EF}" dt="2021-09-13T14:42:08.281" v="88"/>
          <ac:spMkLst>
            <pc:docMk/>
            <pc:sldMk cId="889482027" sldId="561"/>
            <ac:spMk id="6" creationId="{F83F2B61-0A53-45BA-A649-7237F75B951C}"/>
          </ac:spMkLst>
        </pc:spChg>
        <pc:graphicFrameChg chg="mod">
          <ac:chgData name="Martin Schedlbauer" userId="99666baf021553f1" providerId="LiveId" clId="{D0C1584A-D675-A94B-A915-A36727E1E9EF}" dt="2021-09-13T14:42:08.281" v="88"/>
          <ac:graphicFrameMkLst>
            <pc:docMk/>
            <pc:sldMk cId="889482027" sldId="561"/>
            <ac:graphicFrameMk id="8" creationId="{703AA3C8-3F79-4241-A512-A23999D071DA}"/>
          </ac:graphicFrameMkLst>
        </pc:graphicFrameChg>
      </pc:sldChg>
      <pc:sldChg chg="modSp add del mod">
        <pc:chgData name="Martin Schedlbauer" userId="99666baf021553f1" providerId="LiveId" clId="{D0C1584A-D675-A94B-A915-A36727E1E9EF}" dt="2021-09-13T14:42:03.220" v="82"/>
        <pc:sldMkLst>
          <pc:docMk/>
          <pc:sldMk cId="1772273370" sldId="562"/>
        </pc:sldMkLst>
        <pc:spChg chg="mod">
          <ac:chgData name="Martin Schedlbauer" userId="99666baf021553f1" providerId="LiveId" clId="{D0C1584A-D675-A94B-A915-A36727E1E9EF}" dt="2021-09-13T14:42:02.023" v="81" actId="113"/>
          <ac:spMkLst>
            <pc:docMk/>
            <pc:sldMk cId="1772273370" sldId="562"/>
            <ac:spMk id="3" creationId="{FC159FEE-BDC2-9C4A-9590-B238BADE39D4}"/>
          </ac:spMkLst>
        </pc:spChg>
      </pc:sldChg>
      <pc:sldChg chg="modSp add mod modTransition">
        <pc:chgData name="Martin Schedlbauer" userId="99666baf021553f1" providerId="LiveId" clId="{D0C1584A-D675-A94B-A915-A36727E1E9EF}" dt="2021-09-13T14:48:50.924" v="113"/>
        <pc:sldMkLst>
          <pc:docMk/>
          <pc:sldMk cId="4001747464" sldId="562"/>
        </pc:sldMkLst>
        <pc:spChg chg="mod">
          <ac:chgData name="Martin Schedlbauer" userId="99666baf021553f1" providerId="LiveId" clId="{D0C1584A-D675-A94B-A915-A36727E1E9EF}" dt="2021-09-13T14:43:08.874" v="103" actId="113"/>
          <ac:spMkLst>
            <pc:docMk/>
            <pc:sldMk cId="4001747464" sldId="562"/>
            <ac:spMk id="3" creationId="{FC159FEE-BDC2-9C4A-9590-B238BADE39D4}"/>
          </ac:spMkLst>
        </pc:spChg>
      </pc:sldChg>
      <pc:sldMasterChg chg="addSp">
        <pc:chgData name="Martin Schedlbauer" userId="99666baf021553f1" providerId="LiveId" clId="{D0C1584A-D675-A94B-A915-A36727E1E9EF}" dt="2021-09-13T14:41:23.200" v="23"/>
        <pc:sldMasterMkLst>
          <pc:docMk/>
          <pc:sldMasterMk cId="701803358" sldId="2147483660"/>
        </pc:sldMasterMkLst>
        <pc:picChg chg="add">
          <ac:chgData name="Martin Schedlbauer" userId="99666baf021553f1" providerId="LiveId" clId="{D0C1584A-D675-A94B-A915-A36727E1E9EF}" dt="2021-09-13T14:41:23.200" v="23"/>
          <ac:picMkLst>
            <pc:docMk/>
            <pc:sldMasterMk cId="701803358" sldId="2147483660"/>
            <ac:picMk id="11" creationId="{B797A0B5-4A79-3A40-8AB3-5771F42D03DB}"/>
          </ac:picMkLst>
        </pc:picChg>
      </pc:sldMasterChg>
      <pc:sldMasterChg chg="addSp">
        <pc:chgData name="Martin Schedlbauer" userId="99666baf021553f1" providerId="LiveId" clId="{D0C1584A-D675-A94B-A915-A36727E1E9EF}" dt="2021-09-13T14:41:26.512" v="56"/>
        <pc:sldMasterMkLst>
          <pc:docMk/>
          <pc:sldMasterMk cId="1270020717" sldId="2147483672"/>
        </pc:sldMasterMkLst>
        <pc:picChg chg="add">
          <ac:chgData name="Martin Schedlbauer" userId="99666baf021553f1" providerId="LiveId" clId="{D0C1584A-D675-A94B-A915-A36727E1E9EF}" dt="2021-09-13T14:41:26.512" v="56"/>
          <ac:picMkLst>
            <pc:docMk/>
            <pc:sldMasterMk cId="1270020717" sldId="2147483672"/>
            <ac:picMk id="10" creationId="{2A144F4F-03E0-424A-8A98-88F181A6D893}"/>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E85CD-635F-46BC-823D-6BEF067E957D}"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A7E3A24C-789D-4F6D-8FBB-E9814DA93B82}">
      <dgm:prSet/>
      <dgm:spPr/>
      <dgm:t>
        <a:bodyPr/>
        <a:lstStyle/>
        <a:p>
          <a:r>
            <a:rPr lang="en-US"/>
            <a:t>Development of information systems</a:t>
          </a:r>
        </a:p>
      </dgm:t>
    </dgm:pt>
    <dgm:pt modelId="{DD030D99-94F4-4897-8488-947509F43E93}" type="parTrans" cxnId="{D59B0BC4-8604-4C08-9F35-18BD4EA4DDC8}">
      <dgm:prSet/>
      <dgm:spPr/>
      <dgm:t>
        <a:bodyPr/>
        <a:lstStyle/>
        <a:p>
          <a:endParaRPr lang="en-US"/>
        </a:p>
      </dgm:t>
    </dgm:pt>
    <dgm:pt modelId="{27A86DD1-310B-4182-9EFA-2674DB8BEA81}" type="sibTrans" cxnId="{D59B0BC4-8604-4C08-9F35-18BD4EA4DDC8}">
      <dgm:prSet/>
      <dgm:spPr/>
      <dgm:t>
        <a:bodyPr/>
        <a:lstStyle/>
        <a:p>
          <a:endParaRPr lang="en-US"/>
        </a:p>
      </dgm:t>
    </dgm:pt>
    <dgm:pt modelId="{E5C7ADF2-2222-48FA-AE68-C4A47D48C98A}">
      <dgm:prSet/>
      <dgm:spPr/>
      <dgm:t>
        <a:bodyPr/>
        <a:lstStyle/>
        <a:p>
          <a:r>
            <a:rPr lang="en-US"/>
            <a:t>Creation of ontologies and models for repository design</a:t>
          </a:r>
        </a:p>
      </dgm:t>
    </dgm:pt>
    <dgm:pt modelId="{EA219890-11F9-4BF2-BB51-0A38DB721B4B}" type="parTrans" cxnId="{3534BCF6-214D-48D4-84EA-F0F3239F8542}">
      <dgm:prSet/>
      <dgm:spPr/>
      <dgm:t>
        <a:bodyPr/>
        <a:lstStyle/>
        <a:p>
          <a:endParaRPr lang="en-US"/>
        </a:p>
      </dgm:t>
    </dgm:pt>
    <dgm:pt modelId="{5E1D4657-988F-45A9-A505-F75CD0F99201}" type="sibTrans" cxnId="{3534BCF6-214D-48D4-84EA-F0F3239F8542}">
      <dgm:prSet/>
      <dgm:spPr/>
      <dgm:t>
        <a:bodyPr/>
        <a:lstStyle/>
        <a:p>
          <a:endParaRPr lang="en-US"/>
        </a:p>
      </dgm:t>
    </dgm:pt>
    <dgm:pt modelId="{6942FC85-54CA-48C3-9875-FCA0C59C5A9F}">
      <dgm:prSet/>
      <dgm:spPr/>
      <dgm:t>
        <a:bodyPr/>
        <a:lstStyle/>
        <a:p>
          <a:r>
            <a:rPr lang="en-US"/>
            <a:t>Database design</a:t>
          </a:r>
        </a:p>
      </dgm:t>
    </dgm:pt>
    <dgm:pt modelId="{2D243E33-4A52-4AE3-A7BD-450B1B247E40}" type="parTrans" cxnId="{3C7E438F-1C56-4286-BE90-ACC4EE04B9CA}">
      <dgm:prSet/>
      <dgm:spPr/>
      <dgm:t>
        <a:bodyPr/>
        <a:lstStyle/>
        <a:p>
          <a:endParaRPr lang="en-US"/>
        </a:p>
      </dgm:t>
    </dgm:pt>
    <dgm:pt modelId="{74497171-AA8D-40CA-B564-31615CAA62C7}" type="sibTrans" cxnId="{3C7E438F-1C56-4286-BE90-ACC4EE04B9CA}">
      <dgm:prSet/>
      <dgm:spPr/>
      <dgm:t>
        <a:bodyPr/>
        <a:lstStyle/>
        <a:p>
          <a:endParaRPr lang="en-US"/>
        </a:p>
      </dgm:t>
    </dgm:pt>
    <dgm:pt modelId="{BC5832E3-51BC-4A72-B741-2006BD07677F}">
      <dgm:prSet/>
      <dgm:spPr/>
      <dgm:t>
        <a:bodyPr/>
        <a:lstStyle/>
        <a:p>
          <a:r>
            <a:rPr lang="en-US"/>
            <a:t>User interface design</a:t>
          </a:r>
        </a:p>
      </dgm:t>
    </dgm:pt>
    <dgm:pt modelId="{6FA4B1C0-DBBC-4267-95A3-2BA283178C26}" type="parTrans" cxnId="{9A7CC460-2B71-47B3-8B69-F0EE368A1779}">
      <dgm:prSet/>
      <dgm:spPr/>
      <dgm:t>
        <a:bodyPr/>
        <a:lstStyle/>
        <a:p>
          <a:endParaRPr lang="en-US"/>
        </a:p>
      </dgm:t>
    </dgm:pt>
    <dgm:pt modelId="{09F629BD-EDC9-41FC-86C6-39249F86A76E}" type="sibTrans" cxnId="{9A7CC460-2B71-47B3-8B69-F0EE368A1779}">
      <dgm:prSet/>
      <dgm:spPr/>
      <dgm:t>
        <a:bodyPr/>
        <a:lstStyle/>
        <a:p>
          <a:endParaRPr lang="en-US"/>
        </a:p>
      </dgm:t>
    </dgm:pt>
    <dgm:pt modelId="{95208B08-8570-4991-A259-131C6B6FB4C4}">
      <dgm:prSet/>
      <dgm:spPr/>
      <dgm:t>
        <a:bodyPr/>
        <a:lstStyle/>
        <a:p>
          <a:r>
            <a:rPr lang="en-US"/>
            <a:t>Navigation of shared information repositories</a:t>
          </a:r>
        </a:p>
      </dgm:t>
    </dgm:pt>
    <dgm:pt modelId="{6C60EEC6-C9A2-440D-B353-8EE88C3C0E23}" type="parTrans" cxnId="{DA698317-029D-4C92-AA0B-DA9159B378A0}">
      <dgm:prSet/>
      <dgm:spPr/>
      <dgm:t>
        <a:bodyPr/>
        <a:lstStyle/>
        <a:p>
          <a:endParaRPr lang="en-US"/>
        </a:p>
      </dgm:t>
    </dgm:pt>
    <dgm:pt modelId="{FCC3D533-D658-46B5-9FF3-4ABA640CEAE9}" type="sibTrans" cxnId="{DA698317-029D-4C92-AA0B-DA9159B378A0}">
      <dgm:prSet/>
      <dgm:spPr/>
      <dgm:t>
        <a:bodyPr/>
        <a:lstStyle/>
        <a:p>
          <a:endParaRPr lang="en-US"/>
        </a:p>
      </dgm:t>
    </dgm:pt>
    <dgm:pt modelId="{4B64185B-9AB3-41AC-BAC3-6F153420ECF2}">
      <dgm:prSet/>
      <dgm:spPr/>
      <dgm:t>
        <a:bodyPr/>
        <a:lstStyle/>
        <a:p>
          <a:r>
            <a:rPr lang="en-US"/>
            <a:t>Wayfinding</a:t>
          </a:r>
        </a:p>
      </dgm:t>
    </dgm:pt>
    <dgm:pt modelId="{07EABE23-A2B7-472D-AD64-57DBC6A09C5A}" type="parTrans" cxnId="{ED1E97D7-D984-4E29-B100-9E39BB8C0955}">
      <dgm:prSet/>
      <dgm:spPr/>
      <dgm:t>
        <a:bodyPr/>
        <a:lstStyle/>
        <a:p>
          <a:endParaRPr lang="en-US"/>
        </a:p>
      </dgm:t>
    </dgm:pt>
    <dgm:pt modelId="{1C467732-CD23-4DC4-AB72-4FDC87DBBFF8}" type="sibTrans" cxnId="{ED1E97D7-D984-4E29-B100-9E39BB8C0955}">
      <dgm:prSet/>
      <dgm:spPr/>
      <dgm:t>
        <a:bodyPr/>
        <a:lstStyle/>
        <a:p>
          <a:endParaRPr lang="en-US"/>
        </a:p>
      </dgm:t>
    </dgm:pt>
    <dgm:pt modelId="{DD40FB2E-09EB-4E44-A1B4-19A047382230}">
      <dgm:prSet/>
      <dgm:spPr/>
      <dgm:t>
        <a:bodyPr/>
        <a:lstStyle/>
        <a:p>
          <a:r>
            <a:rPr lang="en-US"/>
            <a:t>Process development</a:t>
          </a:r>
        </a:p>
      </dgm:t>
    </dgm:pt>
    <dgm:pt modelId="{99E8EB18-A037-4228-833F-1E7BDFB76E83}" type="parTrans" cxnId="{42D2D0DF-1765-48A2-8E67-A8B099B4AA33}">
      <dgm:prSet/>
      <dgm:spPr/>
      <dgm:t>
        <a:bodyPr/>
        <a:lstStyle/>
        <a:p>
          <a:endParaRPr lang="en-US"/>
        </a:p>
      </dgm:t>
    </dgm:pt>
    <dgm:pt modelId="{043E24B8-A35E-47B4-8B6A-88CDABED0ED5}" type="sibTrans" cxnId="{42D2D0DF-1765-48A2-8E67-A8B099B4AA33}">
      <dgm:prSet/>
      <dgm:spPr/>
      <dgm:t>
        <a:bodyPr/>
        <a:lstStyle/>
        <a:p>
          <a:endParaRPr lang="en-US"/>
        </a:p>
      </dgm:t>
    </dgm:pt>
    <dgm:pt modelId="{BB2BD6BE-E629-48B3-B4A8-75611F7B6B66}">
      <dgm:prSet/>
      <dgm:spPr/>
      <dgm:t>
        <a:bodyPr/>
        <a:lstStyle/>
        <a:p>
          <a:r>
            <a:rPr lang="en-US"/>
            <a:t>Data Mining, Predictive Modeling</a:t>
          </a:r>
        </a:p>
      </dgm:t>
    </dgm:pt>
    <dgm:pt modelId="{46DA2085-9C93-4670-A300-6D82605484A6}" type="parTrans" cxnId="{70A765B0-87D4-48AE-86A8-CD1311EA6BDA}">
      <dgm:prSet/>
      <dgm:spPr/>
      <dgm:t>
        <a:bodyPr/>
        <a:lstStyle/>
        <a:p>
          <a:endParaRPr lang="en-US"/>
        </a:p>
      </dgm:t>
    </dgm:pt>
    <dgm:pt modelId="{6138022C-D4DE-4DE2-A0BD-F2788A85057A}" type="sibTrans" cxnId="{70A765B0-87D4-48AE-86A8-CD1311EA6BDA}">
      <dgm:prSet/>
      <dgm:spPr/>
      <dgm:t>
        <a:bodyPr/>
        <a:lstStyle/>
        <a:p>
          <a:endParaRPr lang="en-US"/>
        </a:p>
      </dgm:t>
    </dgm:pt>
    <dgm:pt modelId="{ABCD5E61-4C3B-491C-AA0E-166DBDED900B}" type="pres">
      <dgm:prSet presAssocID="{AD5E85CD-635F-46BC-823D-6BEF067E957D}" presName="vert0" presStyleCnt="0">
        <dgm:presLayoutVars>
          <dgm:dir/>
          <dgm:animOne val="branch"/>
          <dgm:animLvl val="lvl"/>
        </dgm:presLayoutVars>
      </dgm:prSet>
      <dgm:spPr/>
    </dgm:pt>
    <dgm:pt modelId="{F8F53D61-D2C6-4AD7-ACE3-C853FF6E1971}" type="pres">
      <dgm:prSet presAssocID="{A7E3A24C-789D-4F6D-8FBB-E9814DA93B82}" presName="thickLine" presStyleLbl="alignNode1" presStyleIdx="0" presStyleCnt="8"/>
      <dgm:spPr/>
    </dgm:pt>
    <dgm:pt modelId="{8E2E87AF-21AB-4C84-BBD9-79A0802D0346}" type="pres">
      <dgm:prSet presAssocID="{A7E3A24C-789D-4F6D-8FBB-E9814DA93B82}" presName="horz1" presStyleCnt="0"/>
      <dgm:spPr/>
    </dgm:pt>
    <dgm:pt modelId="{63B5890C-DB8E-40BF-B104-583444355636}" type="pres">
      <dgm:prSet presAssocID="{A7E3A24C-789D-4F6D-8FBB-E9814DA93B82}" presName="tx1" presStyleLbl="revTx" presStyleIdx="0" presStyleCnt="8"/>
      <dgm:spPr/>
    </dgm:pt>
    <dgm:pt modelId="{F4FD9AE7-2353-4147-9454-4E841B55E76C}" type="pres">
      <dgm:prSet presAssocID="{A7E3A24C-789D-4F6D-8FBB-E9814DA93B82}" presName="vert1" presStyleCnt="0"/>
      <dgm:spPr/>
    </dgm:pt>
    <dgm:pt modelId="{858F0F92-C34E-4533-956F-FAA6CA050B63}" type="pres">
      <dgm:prSet presAssocID="{E5C7ADF2-2222-48FA-AE68-C4A47D48C98A}" presName="thickLine" presStyleLbl="alignNode1" presStyleIdx="1" presStyleCnt="8"/>
      <dgm:spPr/>
    </dgm:pt>
    <dgm:pt modelId="{6DC57388-5B0A-4991-843F-147902383DDF}" type="pres">
      <dgm:prSet presAssocID="{E5C7ADF2-2222-48FA-AE68-C4A47D48C98A}" presName="horz1" presStyleCnt="0"/>
      <dgm:spPr/>
    </dgm:pt>
    <dgm:pt modelId="{62E3E46A-C2F7-440C-A286-5DBCCE6306D3}" type="pres">
      <dgm:prSet presAssocID="{E5C7ADF2-2222-48FA-AE68-C4A47D48C98A}" presName="tx1" presStyleLbl="revTx" presStyleIdx="1" presStyleCnt="8"/>
      <dgm:spPr/>
    </dgm:pt>
    <dgm:pt modelId="{870B619F-3A88-4044-8B8F-6764B10C7229}" type="pres">
      <dgm:prSet presAssocID="{E5C7ADF2-2222-48FA-AE68-C4A47D48C98A}" presName="vert1" presStyleCnt="0"/>
      <dgm:spPr/>
    </dgm:pt>
    <dgm:pt modelId="{0A3B2963-381D-4C04-9B99-23325F6EFE98}" type="pres">
      <dgm:prSet presAssocID="{6942FC85-54CA-48C3-9875-FCA0C59C5A9F}" presName="thickLine" presStyleLbl="alignNode1" presStyleIdx="2" presStyleCnt="8"/>
      <dgm:spPr/>
    </dgm:pt>
    <dgm:pt modelId="{4EC14C7A-625F-4013-B13D-68EF729B4278}" type="pres">
      <dgm:prSet presAssocID="{6942FC85-54CA-48C3-9875-FCA0C59C5A9F}" presName="horz1" presStyleCnt="0"/>
      <dgm:spPr/>
    </dgm:pt>
    <dgm:pt modelId="{89618B96-5146-4CED-BD82-73DE8C701627}" type="pres">
      <dgm:prSet presAssocID="{6942FC85-54CA-48C3-9875-FCA0C59C5A9F}" presName="tx1" presStyleLbl="revTx" presStyleIdx="2" presStyleCnt="8"/>
      <dgm:spPr/>
    </dgm:pt>
    <dgm:pt modelId="{F7908185-34A8-403E-A1AB-586CF98042A3}" type="pres">
      <dgm:prSet presAssocID="{6942FC85-54CA-48C3-9875-FCA0C59C5A9F}" presName="vert1" presStyleCnt="0"/>
      <dgm:spPr/>
    </dgm:pt>
    <dgm:pt modelId="{719FA775-519A-432B-9896-96D489469A20}" type="pres">
      <dgm:prSet presAssocID="{BC5832E3-51BC-4A72-B741-2006BD07677F}" presName="thickLine" presStyleLbl="alignNode1" presStyleIdx="3" presStyleCnt="8"/>
      <dgm:spPr/>
    </dgm:pt>
    <dgm:pt modelId="{208C95A1-1DE6-4F88-823F-8D714DF08ADC}" type="pres">
      <dgm:prSet presAssocID="{BC5832E3-51BC-4A72-B741-2006BD07677F}" presName="horz1" presStyleCnt="0"/>
      <dgm:spPr/>
    </dgm:pt>
    <dgm:pt modelId="{6AC5BB2B-FAD1-438A-8221-3A577F90E027}" type="pres">
      <dgm:prSet presAssocID="{BC5832E3-51BC-4A72-B741-2006BD07677F}" presName="tx1" presStyleLbl="revTx" presStyleIdx="3" presStyleCnt="8"/>
      <dgm:spPr/>
    </dgm:pt>
    <dgm:pt modelId="{0B49E918-5EC8-42DA-8C80-FD7BFF6CD2FD}" type="pres">
      <dgm:prSet presAssocID="{BC5832E3-51BC-4A72-B741-2006BD07677F}" presName="vert1" presStyleCnt="0"/>
      <dgm:spPr/>
    </dgm:pt>
    <dgm:pt modelId="{C7AF8219-6A94-437B-A30D-760F4734F0A2}" type="pres">
      <dgm:prSet presAssocID="{95208B08-8570-4991-A259-131C6B6FB4C4}" presName="thickLine" presStyleLbl="alignNode1" presStyleIdx="4" presStyleCnt="8"/>
      <dgm:spPr/>
    </dgm:pt>
    <dgm:pt modelId="{DBB1F51E-091F-49C7-97BC-193EA263D150}" type="pres">
      <dgm:prSet presAssocID="{95208B08-8570-4991-A259-131C6B6FB4C4}" presName="horz1" presStyleCnt="0"/>
      <dgm:spPr/>
    </dgm:pt>
    <dgm:pt modelId="{94176867-FDE7-4B2A-9A9D-33286F57F940}" type="pres">
      <dgm:prSet presAssocID="{95208B08-8570-4991-A259-131C6B6FB4C4}" presName="tx1" presStyleLbl="revTx" presStyleIdx="4" presStyleCnt="8"/>
      <dgm:spPr/>
    </dgm:pt>
    <dgm:pt modelId="{814AB933-6C70-4995-A346-230C0E558D7A}" type="pres">
      <dgm:prSet presAssocID="{95208B08-8570-4991-A259-131C6B6FB4C4}" presName="vert1" presStyleCnt="0"/>
      <dgm:spPr/>
    </dgm:pt>
    <dgm:pt modelId="{2DAE83E5-54B9-4F40-85A6-BCE70A8B7F47}" type="pres">
      <dgm:prSet presAssocID="{4B64185B-9AB3-41AC-BAC3-6F153420ECF2}" presName="thickLine" presStyleLbl="alignNode1" presStyleIdx="5" presStyleCnt="8"/>
      <dgm:spPr/>
    </dgm:pt>
    <dgm:pt modelId="{FA28BB4C-6390-4F3C-B58F-790A59560191}" type="pres">
      <dgm:prSet presAssocID="{4B64185B-9AB3-41AC-BAC3-6F153420ECF2}" presName="horz1" presStyleCnt="0"/>
      <dgm:spPr/>
    </dgm:pt>
    <dgm:pt modelId="{67EB1AAE-4930-4E10-AA71-AC6A544E9A4E}" type="pres">
      <dgm:prSet presAssocID="{4B64185B-9AB3-41AC-BAC3-6F153420ECF2}" presName="tx1" presStyleLbl="revTx" presStyleIdx="5" presStyleCnt="8"/>
      <dgm:spPr/>
    </dgm:pt>
    <dgm:pt modelId="{37C5399B-8E87-49AF-9231-D6ED5B66B926}" type="pres">
      <dgm:prSet presAssocID="{4B64185B-9AB3-41AC-BAC3-6F153420ECF2}" presName="vert1" presStyleCnt="0"/>
      <dgm:spPr/>
    </dgm:pt>
    <dgm:pt modelId="{954285FA-077F-4A5C-8DE3-66624BB4A7DF}" type="pres">
      <dgm:prSet presAssocID="{DD40FB2E-09EB-4E44-A1B4-19A047382230}" presName="thickLine" presStyleLbl="alignNode1" presStyleIdx="6" presStyleCnt="8"/>
      <dgm:spPr/>
    </dgm:pt>
    <dgm:pt modelId="{DF038717-70EE-4C49-8264-7CE3E31FFFC0}" type="pres">
      <dgm:prSet presAssocID="{DD40FB2E-09EB-4E44-A1B4-19A047382230}" presName="horz1" presStyleCnt="0"/>
      <dgm:spPr/>
    </dgm:pt>
    <dgm:pt modelId="{B25A9825-B505-4F69-9607-2979CEFF5F96}" type="pres">
      <dgm:prSet presAssocID="{DD40FB2E-09EB-4E44-A1B4-19A047382230}" presName="tx1" presStyleLbl="revTx" presStyleIdx="6" presStyleCnt="8"/>
      <dgm:spPr/>
    </dgm:pt>
    <dgm:pt modelId="{8D1DABAE-13B7-41CB-A36C-143A8CD37590}" type="pres">
      <dgm:prSet presAssocID="{DD40FB2E-09EB-4E44-A1B4-19A047382230}" presName="vert1" presStyleCnt="0"/>
      <dgm:spPr/>
    </dgm:pt>
    <dgm:pt modelId="{22683071-52DA-4798-8FF5-4CAA56D201CA}" type="pres">
      <dgm:prSet presAssocID="{BB2BD6BE-E629-48B3-B4A8-75611F7B6B66}" presName="thickLine" presStyleLbl="alignNode1" presStyleIdx="7" presStyleCnt="8"/>
      <dgm:spPr/>
    </dgm:pt>
    <dgm:pt modelId="{DF30E578-6A2A-4799-AC4F-BBA7F6774C53}" type="pres">
      <dgm:prSet presAssocID="{BB2BD6BE-E629-48B3-B4A8-75611F7B6B66}" presName="horz1" presStyleCnt="0"/>
      <dgm:spPr/>
    </dgm:pt>
    <dgm:pt modelId="{62BF61AF-8B78-467C-B292-68E1946C103C}" type="pres">
      <dgm:prSet presAssocID="{BB2BD6BE-E629-48B3-B4A8-75611F7B6B66}" presName="tx1" presStyleLbl="revTx" presStyleIdx="7" presStyleCnt="8"/>
      <dgm:spPr/>
    </dgm:pt>
    <dgm:pt modelId="{D4F03D24-4CC2-4923-951E-8F8B29C813FE}" type="pres">
      <dgm:prSet presAssocID="{BB2BD6BE-E629-48B3-B4A8-75611F7B6B66}" presName="vert1" presStyleCnt="0"/>
      <dgm:spPr/>
    </dgm:pt>
  </dgm:ptLst>
  <dgm:cxnLst>
    <dgm:cxn modelId="{FD1B3302-53D5-41F7-89AC-D4A6DE2F0F8B}" type="presOf" srcId="{A7E3A24C-789D-4F6D-8FBB-E9814DA93B82}" destId="{63B5890C-DB8E-40BF-B104-583444355636}" srcOrd="0" destOrd="0" presId="urn:microsoft.com/office/officeart/2008/layout/LinedList"/>
    <dgm:cxn modelId="{DA698317-029D-4C92-AA0B-DA9159B378A0}" srcId="{AD5E85CD-635F-46BC-823D-6BEF067E957D}" destId="{95208B08-8570-4991-A259-131C6B6FB4C4}" srcOrd="4" destOrd="0" parTransId="{6C60EEC6-C9A2-440D-B353-8EE88C3C0E23}" sibTransId="{FCC3D533-D658-46B5-9FF3-4ABA640CEAE9}"/>
    <dgm:cxn modelId="{21E46B3E-40CC-4AFC-B799-6FAD43F6923F}" type="presOf" srcId="{4B64185B-9AB3-41AC-BAC3-6F153420ECF2}" destId="{67EB1AAE-4930-4E10-AA71-AC6A544E9A4E}" srcOrd="0" destOrd="0" presId="urn:microsoft.com/office/officeart/2008/layout/LinedList"/>
    <dgm:cxn modelId="{38FCC651-3136-4A4B-BD18-A2AAE90ECC1B}" type="presOf" srcId="{E5C7ADF2-2222-48FA-AE68-C4A47D48C98A}" destId="{62E3E46A-C2F7-440C-A286-5DBCCE6306D3}" srcOrd="0" destOrd="0" presId="urn:microsoft.com/office/officeart/2008/layout/LinedList"/>
    <dgm:cxn modelId="{9A7CC460-2B71-47B3-8B69-F0EE368A1779}" srcId="{AD5E85CD-635F-46BC-823D-6BEF067E957D}" destId="{BC5832E3-51BC-4A72-B741-2006BD07677F}" srcOrd="3" destOrd="0" parTransId="{6FA4B1C0-DBBC-4267-95A3-2BA283178C26}" sibTransId="{09F629BD-EDC9-41FC-86C6-39249F86A76E}"/>
    <dgm:cxn modelId="{18A15962-586C-4542-B784-5193681B6166}" type="presOf" srcId="{6942FC85-54CA-48C3-9875-FCA0C59C5A9F}" destId="{89618B96-5146-4CED-BD82-73DE8C701627}" srcOrd="0" destOrd="0" presId="urn:microsoft.com/office/officeart/2008/layout/LinedList"/>
    <dgm:cxn modelId="{EE02D364-53C2-49E6-A36A-AD221010F68F}" type="presOf" srcId="{DD40FB2E-09EB-4E44-A1B4-19A047382230}" destId="{B25A9825-B505-4F69-9607-2979CEFF5F96}" srcOrd="0" destOrd="0" presId="urn:microsoft.com/office/officeart/2008/layout/LinedList"/>
    <dgm:cxn modelId="{B3D9D06C-0060-43C4-BD2F-728127AA7627}" type="presOf" srcId="{BC5832E3-51BC-4A72-B741-2006BD07677F}" destId="{6AC5BB2B-FAD1-438A-8221-3A577F90E027}" srcOrd="0" destOrd="0" presId="urn:microsoft.com/office/officeart/2008/layout/LinedList"/>
    <dgm:cxn modelId="{3C7E438F-1C56-4286-BE90-ACC4EE04B9CA}" srcId="{AD5E85CD-635F-46BC-823D-6BEF067E957D}" destId="{6942FC85-54CA-48C3-9875-FCA0C59C5A9F}" srcOrd="2" destOrd="0" parTransId="{2D243E33-4A52-4AE3-A7BD-450B1B247E40}" sibTransId="{74497171-AA8D-40CA-B564-31615CAA62C7}"/>
    <dgm:cxn modelId="{70A765B0-87D4-48AE-86A8-CD1311EA6BDA}" srcId="{AD5E85CD-635F-46BC-823D-6BEF067E957D}" destId="{BB2BD6BE-E629-48B3-B4A8-75611F7B6B66}" srcOrd="7" destOrd="0" parTransId="{46DA2085-9C93-4670-A300-6D82605484A6}" sibTransId="{6138022C-D4DE-4DE2-A0BD-F2788A85057A}"/>
    <dgm:cxn modelId="{D59B0BC4-8604-4C08-9F35-18BD4EA4DDC8}" srcId="{AD5E85CD-635F-46BC-823D-6BEF067E957D}" destId="{A7E3A24C-789D-4F6D-8FBB-E9814DA93B82}" srcOrd="0" destOrd="0" parTransId="{DD030D99-94F4-4897-8488-947509F43E93}" sibTransId="{27A86DD1-310B-4182-9EFA-2674DB8BEA81}"/>
    <dgm:cxn modelId="{68AE0CD3-3318-40FE-98FE-1D3D707D67ED}" type="presOf" srcId="{BB2BD6BE-E629-48B3-B4A8-75611F7B6B66}" destId="{62BF61AF-8B78-467C-B292-68E1946C103C}" srcOrd="0" destOrd="0" presId="urn:microsoft.com/office/officeart/2008/layout/LinedList"/>
    <dgm:cxn modelId="{ED1E97D7-D984-4E29-B100-9E39BB8C0955}" srcId="{AD5E85CD-635F-46BC-823D-6BEF067E957D}" destId="{4B64185B-9AB3-41AC-BAC3-6F153420ECF2}" srcOrd="5" destOrd="0" parTransId="{07EABE23-A2B7-472D-AD64-57DBC6A09C5A}" sibTransId="{1C467732-CD23-4DC4-AB72-4FDC87DBBFF8}"/>
    <dgm:cxn modelId="{42D2D0DF-1765-48A2-8E67-A8B099B4AA33}" srcId="{AD5E85CD-635F-46BC-823D-6BEF067E957D}" destId="{DD40FB2E-09EB-4E44-A1B4-19A047382230}" srcOrd="6" destOrd="0" parTransId="{99E8EB18-A037-4228-833F-1E7BDFB76E83}" sibTransId="{043E24B8-A35E-47B4-8B6A-88CDABED0ED5}"/>
    <dgm:cxn modelId="{1AE778E1-0899-4A25-9252-C96EAD9F22BA}" type="presOf" srcId="{95208B08-8570-4991-A259-131C6B6FB4C4}" destId="{94176867-FDE7-4B2A-9A9D-33286F57F940}" srcOrd="0" destOrd="0" presId="urn:microsoft.com/office/officeart/2008/layout/LinedList"/>
    <dgm:cxn modelId="{3534BCF6-214D-48D4-84EA-F0F3239F8542}" srcId="{AD5E85CD-635F-46BC-823D-6BEF067E957D}" destId="{E5C7ADF2-2222-48FA-AE68-C4A47D48C98A}" srcOrd="1" destOrd="0" parTransId="{EA219890-11F9-4BF2-BB51-0A38DB721B4B}" sibTransId="{5E1D4657-988F-45A9-A505-F75CD0F99201}"/>
    <dgm:cxn modelId="{0FB4AFF9-6A43-4CC6-B005-9DBAFCE7DC8A}" type="presOf" srcId="{AD5E85CD-635F-46BC-823D-6BEF067E957D}" destId="{ABCD5E61-4C3B-491C-AA0E-166DBDED900B}" srcOrd="0" destOrd="0" presId="urn:microsoft.com/office/officeart/2008/layout/LinedList"/>
    <dgm:cxn modelId="{430F9011-DAFF-40E4-95E6-81813E7BC266}" type="presParOf" srcId="{ABCD5E61-4C3B-491C-AA0E-166DBDED900B}" destId="{F8F53D61-D2C6-4AD7-ACE3-C853FF6E1971}" srcOrd="0" destOrd="0" presId="urn:microsoft.com/office/officeart/2008/layout/LinedList"/>
    <dgm:cxn modelId="{B5C7FAAA-E22A-428D-86BB-DDB5E92DFDB6}" type="presParOf" srcId="{ABCD5E61-4C3B-491C-AA0E-166DBDED900B}" destId="{8E2E87AF-21AB-4C84-BBD9-79A0802D0346}" srcOrd="1" destOrd="0" presId="urn:microsoft.com/office/officeart/2008/layout/LinedList"/>
    <dgm:cxn modelId="{D2C18B87-8C64-4A25-B24A-CBD5A701EA53}" type="presParOf" srcId="{8E2E87AF-21AB-4C84-BBD9-79A0802D0346}" destId="{63B5890C-DB8E-40BF-B104-583444355636}" srcOrd="0" destOrd="0" presId="urn:microsoft.com/office/officeart/2008/layout/LinedList"/>
    <dgm:cxn modelId="{D8A26641-54DE-4302-8AF5-92C85AA35D46}" type="presParOf" srcId="{8E2E87AF-21AB-4C84-BBD9-79A0802D0346}" destId="{F4FD9AE7-2353-4147-9454-4E841B55E76C}" srcOrd="1" destOrd="0" presId="urn:microsoft.com/office/officeart/2008/layout/LinedList"/>
    <dgm:cxn modelId="{6E6289EA-DCF2-4939-A321-24C15EF8B71F}" type="presParOf" srcId="{ABCD5E61-4C3B-491C-AA0E-166DBDED900B}" destId="{858F0F92-C34E-4533-956F-FAA6CA050B63}" srcOrd="2" destOrd="0" presId="urn:microsoft.com/office/officeart/2008/layout/LinedList"/>
    <dgm:cxn modelId="{ABB4065D-277C-4D9E-8000-AC11B1CF89A8}" type="presParOf" srcId="{ABCD5E61-4C3B-491C-AA0E-166DBDED900B}" destId="{6DC57388-5B0A-4991-843F-147902383DDF}" srcOrd="3" destOrd="0" presId="urn:microsoft.com/office/officeart/2008/layout/LinedList"/>
    <dgm:cxn modelId="{95DA1020-68A1-4872-A08B-DA2BBD828BDF}" type="presParOf" srcId="{6DC57388-5B0A-4991-843F-147902383DDF}" destId="{62E3E46A-C2F7-440C-A286-5DBCCE6306D3}" srcOrd="0" destOrd="0" presId="urn:microsoft.com/office/officeart/2008/layout/LinedList"/>
    <dgm:cxn modelId="{D1F5A65A-768C-4180-95F5-E0CF175FD858}" type="presParOf" srcId="{6DC57388-5B0A-4991-843F-147902383DDF}" destId="{870B619F-3A88-4044-8B8F-6764B10C7229}" srcOrd="1" destOrd="0" presId="urn:microsoft.com/office/officeart/2008/layout/LinedList"/>
    <dgm:cxn modelId="{F9D5807C-5E45-41C0-AB68-06F838568F5C}" type="presParOf" srcId="{ABCD5E61-4C3B-491C-AA0E-166DBDED900B}" destId="{0A3B2963-381D-4C04-9B99-23325F6EFE98}" srcOrd="4" destOrd="0" presId="urn:microsoft.com/office/officeart/2008/layout/LinedList"/>
    <dgm:cxn modelId="{3889A516-C4BF-4475-9FAC-10FA40BC59F2}" type="presParOf" srcId="{ABCD5E61-4C3B-491C-AA0E-166DBDED900B}" destId="{4EC14C7A-625F-4013-B13D-68EF729B4278}" srcOrd="5" destOrd="0" presId="urn:microsoft.com/office/officeart/2008/layout/LinedList"/>
    <dgm:cxn modelId="{4F83B898-EB7F-4D95-862B-710233135108}" type="presParOf" srcId="{4EC14C7A-625F-4013-B13D-68EF729B4278}" destId="{89618B96-5146-4CED-BD82-73DE8C701627}" srcOrd="0" destOrd="0" presId="urn:microsoft.com/office/officeart/2008/layout/LinedList"/>
    <dgm:cxn modelId="{C3213E30-0CDC-46A7-8F97-F3B4AD9BB07B}" type="presParOf" srcId="{4EC14C7A-625F-4013-B13D-68EF729B4278}" destId="{F7908185-34A8-403E-A1AB-586CF98042A3}" srcOrd="1" destOrd="0" presId="urn:microsoft.com/office/officeart/2008/layout/LinedList"/>
    <dgm:cxn modelId="{ECFF824C-61FF-40A0-AE29-2D00F0FA6FC6}" type="presParOf" srcId="{ABCD5E61-4C3B-491C-AA0E-166DBDED900B}" destId="{719FA775-519A-432B-9896-96D489469A20}" srcOrd="6" destOrd="0" presId="urn:microsoft.com/office/officeart/2008/layout/LinedList"/>
    <dgm:cxn modelId="{8104F4B4-56AE-45A4-853F-9680FA4E8780}" type="presParOf" srcId="{ABCD5E61-4C3B-491C-AA0E-166DBDED900B}" destId="{208C95A1-1DE6-4F88-823F-8D714DF08ADC}" srcOrd="7" destOrd="0" presId="urn:microsoft.com/office/officeart/2008/layout/LinedList"/>
    <dgm:cxn modelId="{0FDDB26C-1EB8-4CD2-A586-1123911B6F8A}" type="presParOf" srcId="{208C95A1-1DE6-4F88-823F-8D714DF08ADC}" destId="{6AC5BB2B-FAD1-438A-8221-3A577F90E027}" srcOrd="0" destOrd="0" presId="urn:microsoft.com/office/officeart/2008/layout/LinedList"/>
    <dgm:cxn modelId="{8BBA3162-BE4E-4E07-B0FA-442383978BF1}" type="presParOf" srcId="{208C95A1-1DE6-4F88-823F-8D714DF08ADC}" destId="{0B49E918-5EC8-42DA-8C80-FD7BFF6CD2FD}" srcOrd="1" destOrd="0" presId="urn:microsoft.com/office/officeart/2008/layout/LinedList"/>
    <dgm:cxn modelId="{D70FEB4E-D567-402E-AF27-F6261DBE96BE}" type="presParOf" srcId="{ABCD5E61-4C3B-491C-AA0E-166DBDED900B}" destId="{C7AF8219-6A94-437B-A30D-760F4734F0A2}" srcOrd="8" destOrd="0" presId="urn:microsoft.com/office/officeart/2008/layout/LinedList"/>
    <dgm:cxn modelId="{588BFD25-4013-4A11-A59B-43DAC06E2879}" type="presParOf" srcId="{ABCD5E61-4C3B-491C-AA0E-166DBDED900B}" destId="{DBB1F51E-091F-49C7-97BC-193EA263D150}" srcOrd="9" destOrd="0" presId="urn:microsoft.com/office/officeart/2008/layout/LinedList"/>
    <dgm:cxn modelId="{ED779FB0-9A35-4057-A801-ECAFEFA58579}" type="presParOf" srcId="{DBB1F51E-091F-49C7-97BC-193EA263D150}" destId="{94176867-FDE7-4B2A-9A9D-33286F57F940}" srcOrd="0" destOrd="0" presId="urn:microsoft.com/office/officeart/2008/layout/LinedList"/>
    <dgm:cxn modelId="{2EA39448-2165-4EB4-A860-FD2104A0AB04}" type="presParOf" srcId="{DBB1F51E-091F-49C7-97BC-193EA263D150}" destId="{814AB933-6C70-4995-A346-230C0E558D7A}" srcOrd="1" destOrd="0" presId="urn:microsoft.com/office/officeart/2008/layout/LinedList"/>
    <dgm:cxn modelId="{E4285B63-797B-4E93-86B8-068B2A8E5FEA}" type="presParOf" srcId="{ABCD5E61-4C3B-491C-AA0E-166DBDED900B}" destId="{2DAE83E5-54B9-4F40-85A6-BCE70A8B7F47}" srcOrd="10" destOrd="0" presId="urn:microsoft.com/office/officeart/2008/layout/LinedList"/>
    <dgm:cxn modelId="{DD5580CE-2F82-4114-B138-CE7B2DED9108}" type="presParOf" srcId="{ABCD5E61-4C3B-491C-AA0E-166DBDED900B}" destId="{FA28BB4C-6390-4F3C-B58F-790A59560191}" srcOrd="11" destOrd="0" presId="urn:microsoft.com/office/officeart/2008/layout/LinedList"/>
    <dgm:cxn modelId="{3BFB33DA-873B-4ADC-B494-99BB6C3C625D}" type="presParOf" srcId="{FA28BB4C-6390-4F3C-B58F-790A59560191}" destId="{67EB1AAE-4930-4E10-AA71-AC6A544E9A4E}" srcOrd="0" destOrd="0" presId="urn:microsoft.com/office/officeart/2008/layout/LinedList"/>
    <dgm:cxn modelId="{9E047B3C-FD0D-4550-9081-C5406465F02F}" type="presParOf" srcId="{FA28BB4C-6390-4F3C-B58F-790A59560191}" destId="{37C5399B-8E87-49AF-9231-D6ED5B66B926}" srcOrd="1" destOrd="0" presId="urn:microsoft.com/office/officeart/2008/layout/LinedList"/>
    <dgm:cxn modelId="{2C4EC789-08AE-498B-B559-92CEA848675E}" type="presParOf" srcId="{ABCD5E61-4C3B-491C-AA0E-166DBDED900B}" destId="{954285FA-077F-4A5C-8DE3-66624BB4A7DF}" srcOrd="12" destOrd="0" presId="urn:microsoft.com/office/officeart/2008/layout/LinedList"/>
    <dgm:cxn modelId="{8166BE41-7D08-49D2-A1F5-BB724D9AC484}" type="presParOf" srcId="{ABCD5E61-4C3B-491C-AA0E-166DBDED900B}" destId="{DF038717-70EE-4C49-8264-7CE3E31FFFC0}" srcOrd="13" destOrd="0" presId="urn:microsoft.com/office/officeart/2008/layout/LinedList"/>
    <dgm:cxn modelId="{A15182B5-8F5F-46C4-B3E3-5ADC50358610}" type="presParOf" srcId="{DF038717-70EE-4C49-8264-7CE3E31FFFC0}" destId="{B25A9825-B505-4F69-9607-2979CEFF5F96}" srcOrd="0" destOrd="0" presId="urn:microsoft.com/office/officeart/2008/layout/LinedList"/>
    <dgm:cxn modelId="{FB18E3E9-C678-4FE6-88C2-4785AAE3C572}" type="presParOf" srcId="{DF038717-70EE-4C49-8264-7CE3E31FFFC0}" destId="{8D1DABAE-13B7-41CB-A36C-143A8CD37590}" srcOrd="1" destOrd="0" presId="urn:microsoft.com/office/officeart/2008/layout/LinedList"/>
    <dgm:cxn modelId="{D4388806-8992-4343-B9B6-FA6CBBD1F53F}" type="presParOf" srcId="{ABCD5E61-4C3B-491C-AA0E-166DBDED900B}" destId="{22683071-52DA-4798-8FF5-4CAA56D201CA}" srcOrd="14" destOrd="0" presId="urn:microsoft.com/office/officeart/2008/layout/LinedList"/>
    <dgm:cxn modelId="{025F28AB-7941-465D-9D1A-55A78A442E51}" type="presParOf" srcId="{ABCD5E61-4C3B-491C-AA0E-166DBDED900B}" destId="{DF30E578-6A2A-4799-AC4F-BBA7F6774C53}" srcOrd="15" destOrd="0" presId="urn:microsoft.com/office/officeart/2008/layout/LinedList"/>
    <dgm:cxn modelId="{D8C0B89E-AF36-4BDB-907D-782A89337969}" type="presParOf" srcId="{DF30E578-6A2A-4799-AC4F-BBA7F6774C53}" destId="{62BF61AF-8B78-467C-B292-68E1946C103C}" srcOrd="0" destOrd="0" presId="urn:microsoft.com/office/officeart/2008/layout/LinedList"/>
    <dgm:cxn modelId="{075E0E7A-A60E-4B30-958A-85D579827500}" type="presParOf" srcId="{DF30E578-6A2A-4799-AC4F-BBA7F6774C53}" destId="{D4F03D24-4CC2-4923-951E-8F8B29C813F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AB2D39-DB50-4491-BD4E-C674EBA37C27}"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819CF8BC-711B-4D64-B28A-D2B786E9B900}">
      <dgm:prSet phldrT="[Text]" custT="1"/>
      <dgm:spPr/>
      <dgm:t>
        <a:bodyPr/>
        <a:lstStyle/>
        <a:p>
          <a:r>
            <a:rPr lang="en-US" sz="2400" dirty="0"/>
            <a:t>Collaborative</a:t>
          </a:r>
        </a:p>
      </dgm:t>
    </dgm:pt>
    <dgm:pt modelId="{B4126F5F-C10E-45EF-B4A9-0E7DA825705B}" type="parTrans" cxnId="{A041E26F-908D-4027-AC81-5D2F3AE3C669}">
      <dgm:prSet/>
      <dgm:spPr/>
      <dgm:t>
        <a:bodyPr/>
        <a:lstStyle/>
        <a:p>
          <a:endParaRPr lang="en-US" sz="1600"/>
        </a:p>
      </dgm:t>
    </dgm:pt>
    <dgm:pt modelId="{B3AEA80F-EF7C-41BC-B17C-8665183FA06F}" type="sibTrans" cxnId="{A041E26F-908D-4027-AC81-5D2F3AE3C669}">
      <dgm:prSet/>
      <dgm:spPr/>
      <dgm:t>
        <a:bodyPr/>
        <a:lstStyle/>
        <a:p>
          <a:endParaRPr lang="en-US" sz="1600"/>
        </a:p>
      </dgm:t>
    </dgm:pt>
    <dgm:pt modelId="{1D700863-3F60-4A3E-A33C-94D5880F5BEA}">
      <dgm:prSet phldrT="[Text]" custT="1"/>
      <dgm:spPr/>
      <dgm:t>
        <a:bodyPr/>
        <a:lstStyle/>
        <a:p>
          <a:r>
            <a:rPr lang="en-US" sz="2000" dirty="0"/>
            <a:t>Brainstorming</a:t>
          </a:r>
        </a:p>
      </dgm:t>
    </dgm:pt>
    <dgm:pt modelId="{049E24B0-3F51-464F-96DB-1A470F98A934}" type="parTrans" cxnId="{FC719951-B864-4CEC-BCC4-93D6B4C978CA}">
      <dgm:prSet/>
      <dgm:spPr/>
      <dgm:t>
        <a:bodyPr/>
        <a:lstStyle/>
        <a:p>
          <a:endParaRPr lang="en-US" sz="1600"/>
        </a:p>
      </dgm:t>
    </dgm:pt>
    <dgm:pt modelId="{37D18DE1-19A9-4867-918F-0B22C4D5807A}" type="sibTrans" cxnId="{FC719951-B864-4CEC-BCC4-93D6B4C978CA}">
      <dgm:prSet/>
      <dgm:spPr/>
      <dgm:t>
        <a:bodyPr/>
        <a:lstStyle/>
        <a:p>
          <a:endParaRPr lang="en-US" sz="1600"/>
        </a:p>
      </dgm:t>
    </dgm:pt>
    <dgm:pt modelId="{023F9239-7A55-4EED-8E8B-E57A9830E398}">
      <dgm:prSet phldrT="[Text]" custT="1"/>
      <dgm:spPr/>
      <dgm:t>
        <a:bodyPr/>
        <a:lstStyle/>
        <a:p>
          <a:r>
            <a:rPr lang="en-US" sz="2000" dirty="0"/>
            <a:t>Interviews</a:t>
          </a:r>
        </a:p>
      </dgm:t>
    </dgm:pt>
    <dgm:pt modelId="{A74E92E6-F8AB-4EEE-93A5-EF970611AEB1}" type="parTrans" cxnId="{2312FBA1-8755-4D4B-AB35-DF17DFA78D36}">
      <dgm:prSet/>
      <dgm:spPr/>
      <dgm:t>
        <a:bodyPr/>
        <a:lstStyle/>
        <a:p>
          <a:endParaRPr lang="en-US" sz="1600"/>
        </a:p>
      </dgm:t>
    </dgm:pt>
    <dgm:pt modelId="{D2AC45A6-60E4-493D-9D99-DC6041BBF769}" type="sibTrans" cxnId="{2312FBA1-8755-4D4B-AB35-DF17DFA78D36}">
      <dgm:prSet/>
      <dgm:spPr/>
      <dgm:t>
        <a:bodyPr/>
        <a:lstStyle/>
        <a:p>
          <a:endParaRPr lang="en-US" sz="1600"/>
        </a:p>
      </dgm:t>
    </dgm:pt>
    <dgm:pt modelId="{5272CD00-98C2-45F0-AAB2-FF730501EF16}">
      <dgm:prSet phldrT="[Text]" custT="1"/>
      <dgm:spPr/>
      <dgm:t>
        <a:bodyPr/>
        <a:lstStyle/>
        <a:p>
          <a:r>
            <a:rPr lang="en-US" sz="2000" dirty="0"/>
            <a:t>Observation</a:t>
          </a:r>
        </a:p>
      </dgm:t>
    </dgm:pt>
    <dgm:pt modelId="{E5C99259-56F7-4845-867F-B522FF3E4FDC}" type="parTrans" cxnId="{9BC75A43-EB8E-43DB-B119-B09FDD1AAAA8}">
      <dgm:prSet/>
      <dgm:spPr/>
      <dgm:t>
        <a:bodyPr/>
        <a:lstStyle/>
        <a:p>
          <a:endParaRPr lang="en-US" sz="1600"/>
        </a:p>
      </dgm:t>
    </dgm:pt>
    <dgm:pt modelId="{69AD0089-B063-4FB6-9D64-475513A87422}" type="sibTrans" cxnId="{9BC75A43-EB8E-43DB-B119-B09FDD1AAAA8}">
      <dgm:prSet/>
      <dgm:spPr/>
      <dgm:t>
        <a:bodyPr/>
        <a:lstStyle/>
        <a:p>
          <a:endParaRPr lang="en-US" sz="1600"/>
        </a:p>
      </dgm:t>
    </dgm:pt>
    <dgm:pt modelId="{B00A6F0D-1623-43F0-A331-64B2E960E4C4}">
      <dgm:prSet phldrT="[Text]" custT="1"/>
      <dgm:spPr/>
      <dgm:t>
        <a:bodyPr/>
        <a:lstStyle/>
        <a:p>
          <a:r>
            <a:rPr lang="en-US" sz="2400" dirty="0"/>
            <a:t>Investigative</a:t>
          </a:r>
        </a:p>
      </dgm:t>
    </dgm:pt>
    <dgm:pt modelId="{01DFC04E-CD5A-4839-B807-F89D3ED4FC12}" type="parTrans" cxnId="{87FC6A64-1641-4583-AE79-6AABCF7163E6}">
      <dgm:prSet/>
      <dgm:spPr/>
      <dgm:t>
        <a:bodyPr/>
        <a:lstStyle/>
        <a:p>
          <a:endParaRPr lang="en-US" sz="1600"/>
        </a:p>
      </dgm:t>
    </dgm:pt>
    <dgm:pt modelId="{FF38D76D-0864-45ED-8FFF-5D1DBD064C65}" type="sibTrans" cxnId="{87FC6A64-1641-4583-AE79-6AABCF7163E6}">
      <dgm:prSet/>
      <dgm:spPr/>
      <dgm:t>
        <a:bodyPr/>
        <a:lstStyle/>
        <a:p>
          <a:endParaRPr lang="en-US" sz="1600"/>
        </a:p>
      </dgm:t>
    </dgm:pt>
    <dgm:pt modelId="{2EBFC1DE-7706-4A72-ABD0-C269A78C4CE3}">
      <dgm:prSet phldrT="[Text]" custT="1"/>
      <dgm:spPr/>
      <dgm:t>
        <a:bodyPr/>
        <a:lstStyle/>
        <a:p>
          <a:r>
            <a:rPr lang="en-US" sz="2000" dirty="0"/>
            <a:t>Document Analysis</a:t>
          </a:r>
        </a:p>
      </dgm:t>
    </dgm:pt>
    <dgm:pt modelId="{72D37387-40A8-4CC5-847B-0CB7620416C4}" type="parTrans" cxnId="{EAA4A7B3-918B-4723-AC42-59B653033FE8}">
      <dgm:prSet/>
      <dgm:spPr/>
      <dgm:t>
        <a:bodyPr/>
        <a:lstStyle/>
        <a:p>
          <a:endParaRPr lang="en-US" sz="1600"/>
        </a:p>
      </dgm:t>
    </dgm:pt>
    <dgm:pt modelId="{BAE3AF30-7720-43FE-AA82-215B6BDA0498}" type="sibTrans" cxnId="{EAA4A7B3-918B-4723-AC42-59B653033FE8}">
      <dgm:prSet/>
      <dgm:spPr/>
      <dgm:t>
        <a:bodyPr/>
        <a:lstStyle/>
        <a:p>
          <a:endParaRPr lang="en-US" sz="1600"/>
        </a:p>
      </dgm:t>
    </dgm:pt>
    <dgm:pt modelId="{0A157568-0271-4F65-8CD3-B24CBF85554F}">
      <dgm:prSet phldrT="[Text]" custT="1"/>
      <dgm:spPr/>
      <dgm:t>
        <a:bodyPr/>
        <a:lstStyle/>
        <a:p>
          <a:r>
            <a:rPr lang="en-US" sz="2000" dirty="0"/>
            <a:t>Surveys</a:t>
          </a:r>
        </a:p>
      </dgm:t>
    </dgm:pt>
    <dgm:pt modelId="{E58B0C70-9272-4001-8DC2-CBC77504004F}" type="parTrans" cxnId="{C9900773-BC2A-4FD9-843A-4801ED68AC29}">
      <dgm:prSet/>
      <dgm:spPr/>
      <dgm:t>
        <a:bodyPr/>
        <a:lstStyle/>
        <a:p>
          <a:endParaRPr lang="en-US" sz="1600"/>
        </a:p>
      </dgm:t>
    </dgm:pt>
    <dgm:pt modelId="{75324BE4-36FD-412F-BC24-EF5C7A9BED5C}" type="sibTrans" cxnId="{C9900773-BC2A-4FD9-843A-4801ED68AC29}">
      <dgm:prSet/>
      <dgm:spPr/>
      <dgm:t>
        <a:bodyPr/>
        <a:lstStyle/>
        <a:p>
          <a:endParaRPr lang="en-US" sz="1600"/>
        </a:p>
      </dgm:t>
    </dgm:pt>
    <dgm:pt modelId="{D259EAC9-A966-4B22-94C8-0C4087C29F5A}">
      <dgm:prSet phldrT="[Text]" custT="1"/>
      <dgm:spPr/>
      <dgm:t>
        <a:bodyPr/>
        <a:lstStyle/>
        <a:p>
          <a:r>
            <a:rPr lang="en-US" sz="2000" dirty="0"/>
            <a:t>Discovery Prototypes</a:t>
          </a:r>
        </a:p>
      </dgm:t>
    </dgm:pt>
    <dgm:pt modelId="{38AE3364-2352-4D53-99CA-170DD0A36D80}" type="parTrans" cxnId="{1DEAE4B1-7419-4D40-B08E-3A5E7328F70C}">
      <dgm:prSet/>
      <dgm:spPr/>
      <dgm:t>
        <a:bodyPr/>
        <a:lstStyle/>
        <a:p>
          <a:endParaRPr lang="en-US" sz="1600"/>
        </a:p>
      </dgm:t>
    </dgm:pt>
    <dgm:pt modelId="{1441E28A-35F0-4E96-9BA3-5DE3471B4DBC}" type="sibTrans" cxnId="{1DEAE4B1-7419-4D40-B08E-3A5E7328F70C}">
      <dgm:prSet/>
      <dgm:spPr/>
      <dgm:t>
        <a:bodyPr/>
        <a:lstStyle/>
        <a:p>
          <a:endParaRPr lang="en-US" sz="1600"/>
        </a:p>
      </dgm:t>
    </dgm:pt>
    <dgm:pt modelId="{63688B53-B91B-4BCA-B5BD-80ACD1EF1248}">
      <dgm:prSet phldrT="[Text]" custT="1"/>
      <dgm:spPr/>
      <dgm:t>
        <a:bodyPr/>
        <a:lstStyle/>
        <a:p>
          <a:r>
            <a:rPr lang="en-US" sz="2000" dirty="0"/>
            <a:t>Facilitated Workshops</a:t>
          </a:r>
        </a:p>
      </dgm:t>
    </dgm:pt>
    <dgm:pt modelId="{722B6DAF-30F9-4F77-A700-B4AFC4DC2831}" type="parTrans" cxnId="{2E29B15F-6C63-47C0-969F-7BB8C558FEF1}">
      <dgm:prSet/>
      <dgm:spPr/>
      <dgm:t>
        <a:bodyPr/>
        <a:lstStyle/>
        <a:p>
          <a:endParaRPr lang="en-US" sz="1600"/>
        </a:p>
      </dgm:t>
    </dgm:pt>
    <dgm:pt modelId="{2C42FCDB-5513-4889-9E2B-0DDA1E77A4A6}" type="sibTrans" cxnId="{2E29B15F-6C63-47C0-969F-7BB8C558FEF1}">
      <dgm:prSet/>
      <dgm:spPr/>
      <dgm:t>
        <a:bodyPr/>
        <a:lstStyle/>
        <a:p>
          <a:endParaRPr lang="en-US" sz="1600"/>
        </a:p>
      </dgm:t>
    </dgm:pt>
    <dgm:pt modelId="{C257C281-3308-46EB-AEE2-E0A2D0FEFE67}">
      <dgm:prSet phldrT="[Text]" custT="1"/>
      <dgm:spPr/>
      <dgm:t>
        <a:bodyPr/>
        <a:lstStyle/>
        <a:p>
          <a:r>
            <a:rPr lang="en-US" sz="2000" dirty="0"/>
            <a:t>Reverse Engineering</a:t>
          </a:r>
        </a:p>
      </dgm:t>
    </dgm:pt>
    <dgm:pt modelId="{4DECAEC1-A1A1-461D-B088-9318C5A7BB4C}" type="parTrans" cxnId="{BF150739-4F45-42E0-A02F-65AEAFF72EDE}">
      <dgm:prSet/>
      <dgm:spPr/>
      <dgm:t>
        <a:bodyPr/>
        <a:lstStyle/>
        <a:p>
          <a:endParaRPr lang="en-US" sz="1600"/>
        </a:p>
      </dgm:t>
    </dgm:pt>
    <dgm:pt modelId="{A5CB8CB4-3B7F-4718-BD77-E88D017BFF4B}" type="sibTrans" cxnId="{BF150739-4F45-42E0-A02F-65AEAFF72EDE}">
      <dgm:prSet/>
      <dgm:spPr/>
      <dgm:t>
        <a:bodyPr/>
        <a:lstStyle/>
        <a:p>
          <a:endParaRPr lang="en-US" sz="1600"/>
        </a:p>
      </dgm:t>
    </dgm:pt>
    <dgm:pt modelId="{BC5657AC-0792-41C0-AD16-8A7C5CAACDA9}">
      <dgm:prSet phldrT="[Text]" custT="1"/>
      <dgm:spPr/>
      <dgm:t>
        <a:bodyPr/>
        <a:lstStyle/>
        <a:p>
          <a:r>
            <a:rPr lang="en-US" sz="2000" dirty="0"/>
            <a:t>Interface Analysis</a:t>
          </a:r>
        </a:p>
      </dgm:t>
    </dgm:pt>
    <dgm:pt modelId="{1EB17EC7-7014-4EDB-A45D-E872159FF08F}" type="parTrans" cxnId="{1F367F4A-7B4C-46A8-BF93-D1EDDD64143A}">
      <dgm:prSet/>
      <dgm:spPr/>
      <dgm:t>
        <a:bodyPr/>
        <a:lstStyle/>
        <a:p>
          <a:endParaRPr lang="en-US" sz="1600"/>
        </a:p>
      </dgm:t>
    </dgm:pt>
    <dgm:pt modelId="{B857ACC3-A4E9-49EB-B0D0-EFFEFB014254}" type="sibTrans" cxnId="{1F367F4A-7B4C-46A8-BF93-D1EDDD64143A}">
      <dgm:prSet/>
      <dgm:spPr/>
      <dgm:t>
        <a:bodyPr/>
        <a:lstStyle/>
        <a:p>
          <a:endParaRPr lang="en-US" sz="1600"/>
        </a:p>
      </dgm:t>
    </dgm:pt>
    <dgm:pt modelId="{81D9EBF3-F845-4435-9274-A734A4369993}">
      <dgm:prSet phldrT="[Text]" custT="1"/>
      <dgm:spPr/>
      <dgm:t>
        <a:bodyPr/>
        <a:lstStyle/>
        <a:p>
          <a:r>
            <a:rPr lang="en-US" sz="2000" dirty="0"/>
            <a:t>Focus Groups</a:t>
          </a:r>
          <a:endParaRPr lang="en-US" sz="2400" dirty="0"/>
        </a:p>
      </dgm:t>
    </dgm:pt>
    <dgm:pt modelId="{01428764-C1F3-4B59-B898-AD55C187EA83}" type="parTrans" cxnId="{229B917C-C2F5-4434-A579-9446821467DB}">
      <dgm:prSet/>
      <dgm:spPr/>
      <dgm:t>
        <a:bodyPr/>
        <a:lstStyle/>
        <a:p>
          <a:endParaRPr lang="en-US" sz="1600"/>
        </a:p>
      </dgm:t>
    </dgm:pt>
    <dgm:pt modelId="{45BB8CB7-AFB7-4A36-8933-8E8CF363BC0E}" type="sibTrans" cxnId="{229B917C-C2F5-4434-A579-9446821467DB}">
      <dgm:prSet/>
      <dgm:spPr/>
      <dgm:t>
        <a:bodyPr/>
        <a:lstStyle/>
        <a:p>
          <a:endParaRPr lang="en-US" sz="1600"/>
        </a:p>
      </dgm:t>
    </dgm:pt>
    <dgm:pt modelId="{218AB040-DC10-43AF-A5CE-59EACD341D28}" type="pres">
      <dgm:prSet presAssocID="{21AB2D39-DB50-4491-BD4E-C674EBA37C27}" presName="Name0" presStyleCnt="0">
        <dgm:presLayoutVars>
          <dgm:dir/>
          <dgm:animLvl val="lvl"/>
          <dgm:resizeHandles val="exact"/>
        </dgm:presLayoutVars>
      </dgm:prSet>
      <dgm:spPr/>
    </dgm:pt>
    <dgm:pt modelId="{0A25B491-BBBE-4D75-A97C-D084B9244048}" type="pres">
      <dgm:prSet presAssocID="{819CF8BC-711B-4D64-B28A-D2B786E9B900}" presName="composite" presStyleCnt="0"/>
      <dgm:spPr/>
    </dgm:pt>
    <dgm:pt modelId="{9E9A230A-8834-4E2F-A051-04914148E99E}" type="pres">
      <dgm:prSet presAssocID="{819CF8BC-711B-4D64-B28A-D2B786E9B900}" presName="parTx" presStyleLbl="alignNode1" presStyleIdx="0" presStyleCnt="2">
        <dgm:presLayoutVars>
          <dgm:chMax val="0"/>
          <dgm:chPref val="0"/>
          <dgm:bulletEnabled val="1"/>
        </dgm:presLayoutVars>
      </dgm:prSet>
      <dgm:spPr/>
    </dgm:pt>
    <dgm:pt modelId="{7348F91C-978B-4609-9463-C6B7708B3984}" type="pres">
      <dgm:prSet presAssocID="{819CF8BC-711B-4D64-B28A-D2B786E9B900}" presName="desTx" presStyleLbl="alignAccFollowNode1" presStyleIdx="0" presStyleCnt="2" custScaleY="100000">
        <dgm:presLayoutVars>
          <dgm:bulletEnabled val="1"/>
        </dgm:presLayoutVars>
      </dgm:prSet>
      <dgm:spPr/>
    </dgm:pt>
    <dgm:pt modelId="{02E7267B-86AB-47B4-B25C-DD94B6EC2AD5}" type="pres">
      <dgm:prSet presAssocID="{B3AEA80F-EF7C-41BC-B17C-8665183FA06F}" presName="space" presStyleCnt="0"/>
      <dgm:spPr/>
    </dgm:pt>
    <dgm:pt modelId="{675CAA65-7B4D-4665-9002-CC65536DA6F1}" type="pres">
      <dgm:prSet presAssocID="{B00A6F0D-1623-43F0-A331-64B2E960E4C4}" presName="composite" presStyleCnt="0"/>
      <dgm:spPr/>
    </dgm:pt>
    <dgm:pt modelId="{0D9BCC2A-D506-4A1C-A1F2-F2A29372A214}" type="pres">
      <dgm:prSet presAssocID="{B00A6F0D-1623-43F0-A331-64B2E960E4C4}" presName="parTx" presStyleLbl="alignNode1" presStyleIdx="1" presStyleCnt="2">
        <dgm:presLayoutVars>
          <dgm:chMax val="0"/>
          <dgm:chPref val="0"/>
          <dgm:bulletEnabled val="1"/>
        </dgm:presLayoutVars>
      </dgm:prSet>
      <dgm:spPr/>
    </dgm:pt>
    <dgm:pt modelId="{C84E54B5-B721-4B20-A3B0-55DC4503E2F4}" type="pres">
      <dgm:prSet presAssocID="{B00A6F0D-1623-43F0-A331-64B2E960E4C4}" presName="desTx" presStyleLbl="alignAccFollowNode1" presStyleIdx="1" presStyleCnt="2" custScaleY="100000">
        <dgm:presLayoutVars>
          <dgm:bulletEnabled val="1"/>
        </dgm:presLayoutVars>
      </dgm:prSet>
      <dgm:spPr/>
    </dgm:pt>
  </dgm:ptLst>
  <dgm:cxnLst>
    <dgm:cxn modelId="{391E4715-2B64-4D18-95EA-7596B5F42ACB}" type="presOf" srcId="{819CF8BC-711B-4D64-B28A-D2B786E9B900}" destId="{9E9A230A-8834-4E2F-A051-04914148E99E}" srcOrd="0" destOrd="0" presId="urn:microsoft.com/office/officeart/2005/8/layout/hList1"/>
    <dgm:cxn modelId="{DB4BB418-8FBE-4F96-9123-54DF92F5C27A}" type="presOf" srcId="{81D9EBF3-F845-4435-9274-A734A4369993}" destId="{7348F91C-978B-4609-9463-C6B7708B3984}" srcOrd="0" destOrd="4" presId="urn:microsoft.com/office/officeart/2005/8/layout/hList1"/>
    <dgm:cxn modelId="{B757401B-BF01-482A-9381-1BD36A3073D0}" type="presOf" srcId="{D259EAC9-A966-4B22-94C8-0C4087C29F5A}" destId="{C84E54B5-B721-4B20-A3B0-55DC4503E2F4}" srcOrd="0" destOrd="2" presId="urn:microsoft.com/office/officeart/2005/8/layout/hList1"/>
    <dgm:cxn modelId="{39932721-46B2-4650-9902-908F1AFAA0F5}" type="presOf" srcId="{5272CD00-98C2-45F0-AAB2-FF730501EF16}" destId="{7348F91C-978B-4609-9463-C6B7708B3984}" srcOrd="0" destOrd="2" presId="urn:microsoft.com/office/officeart/2005/8/layout/hList1"/>
    <dgm:cxn modelId="{B9C0CE26-81BC-43D3-97EB-A4B73590A791}" type="presOf" srcId="{63688B53-B91B-4BCA-B5BD-80ACD1EF1248}" destId="{7348F91C-978B-4609-9463-C6B7708B3984}" srcOrd="0" destOrd="3" presId="urn:microsoft.com/office/officeart/2005/8/layout/hList1"/>
    <dgm:cxn modelId="{BF150739-4F45-42E0-A02F-65AEAFF72EDE}" srcId="{B00A6F0D-1623-43F0-A331-64B2E960E4C4}" destId="{C257C281-3308-46EB-AEE2-E0A2D0FEFE67}" srcOrd="3" destOrd="0" parTransId="{4DECAEC1-A1A1-461D-B088-9318C5A7BB4C}" sibTransId="{A5CB8CB4-3B7F-4718-BD77-E88D017BFF4B}"/>
    <dgm:cxn modelId="{A1E8E742-64ED-4AE4-82E5-0C9C241BFC12}" type="presOf" srcId="{C257C281-3308-46EB-AEE2-E0A2D0FEFE67}" destId="{C84E54B5-B721-4B20-A3B0-55DC4503E2F4}" srcOrd="0" destOrd="3" presId="urn:microsoft.com/office/officeart/2005/8/layout/hList1"/>
    <dgm:cxn modelId="{9BC75A43-EB8E-43DB-B119-B09FDD1AAAA8}" srcId="{819CF8BC-711B-4D64-B28A-D2B786E9B900}" destId="{5272CD00-98C2-45F0-AAB2-FF730501EF16}" srcOrd="2" destOrd="0" parTransId="{E5C99259-56F7-4845-867F-B522FF3E4FDC}" sibTransId="{69AD0089-B063-4FB6-9D64-475513A87422}"/>
    <dgm:cxn modelId="{1F367F4A-7B4C-46A8-BF93-D1EDDD64143A}" srcId="{B00A6F0D-1623-43F0-A331-64B2E960E4C4}" destId="{BC5657AC-0792-41C0-AD16-8A7C5CAACDA9}" srcOrd="4" destOrd="0" parTransId="{1EB17EC7-7014-4EDB-A45D-E872159FF08F}" sibTransId="{B857ACC3-A4E9-49EB-B0D0-EFFEFB014254}"/>
    <dgm:cxn modelId="{B3A48750-23F6-4D09-85A4-80992ADF65EF}" type="presOf" srcId="{0A157568-0271-4F65-8CD3-B24CBF85554F}" destId="{C84E54B5-B721-4B20-A3B0-55DC4503E2F4}" srcOrd="0" destOrd="1" presId="urn:microsoft.com/office/officeart/2005/8/layout/hList1"/>
    <dgm:cxn modelId="{FC719951-B864-4CEC-BCC4-93D6B4C978CA}" srcId="{819CF8BC-711B-4D64-B28A-D2B786E9B900}" destId="{1D700863-3F60-4A3E-A33C-94D5880F5BEA}" srcOrd="0" destOrd="0" parTransId="{049E24B0-3F51-464F-96DB-1A470F98A934}" sibTransId="{37D18DE1-19A9-4867-918F-0B22C4D5807A}"/>
    <dgm:cxn modelId="{9593FB5C-0717-48D8-BD74-C97BC4F7851E}" type="presOf" srcId="{1D700863-3F60-4A3E-A33C-94D5880F5BEA}" destId="{7348F91C-978B-4609-9463-C6B7708B3984}" srcOrd="0" destOrd="0" presId="urn:microsoft.com/office/officeart/2005/8/layout/hList1"/>
    <dgm:cxn modelId="{2E29B15F-6C63-47C0-969F-7BB8C558FEF1}" srcId="{819CF8BC-711B-4D64-B28A-D2B786E9B900}" destId="{63688B53-B91B-4BCA-B5BD-80ACD1EF1248}" srcOrd="3" destOrd="0" parTransId="{722B6DAF-30F9-4F77-A700-B4AFC4DC2831}" sibTransId="{2C42FCDB-5513-4889-9E2B-0DDA1E77A4A6}"/>
    <dgm:cxn modelId="{87FC6A64-1641-4583-AE79-6AABCF7163E6}" srcId="{21AB2D39-DB50-4491-BD4E-C674EBA37C27}" destId="{B00A6F0D-1623-43F0-A331-64B2E960E4C4}" srcOrd="1" destOrd="0" parTransId="{01DFC04E-CD5A-4839-B807-F89D3ED4FC12}" sibTransId="{FF38D76D-0864-45ED-8FFF-5D1DBD064C65}"/>
    <dgm:cxn modelId="{50362F6B-AD5A-4461-9320-0F6430ECCBE4}" type="presOf" srcId="{21AB2D39-DB50-4491-BD4E-C674EBA37C27}" destId="{218AB040-DC10-43AF-A5CE-59EACD341D28}" srcOrd="0" destOrd="0" presId="urn:microsoft.com/office/officeart/2005/8/layout/hList1"/>
    <dgm:cxn modelId="{A041E26F-908D-4027-AC81-5D2F3AE3C669}" srcId="{21AB2D39-DB50-4491-BD4E-C674EBA37C27}" destId="{819CF8BC-711B-4D64-B28A-D2B786E9B900}" srcOrd="0" destOrd="0" parTransId="{B4126F5F-C10E-45EF-B4A9-0E7DA825705B}" sibTransId="{B3AEA80F-EF7C-41BC-B17C-8665183FA06F}"/>
    <dgm:cxn modelId="{C9900773-BC2A-4FD9-843A-4801ED68AC29}" srcId="{B00A6F0D-1623-43F0-A331-64B2E960E4C4}" destId="{0A157568-0271-4F65-8CD3-B24CBF85554F}" srcOrd="1" destOrd="0" parTransId="{E58B0C70-9272-4001-8DC2-CBC77504004F}" sibTransId="{75324BE4-36FD-412F-BC24-EF5C7A9BED5C}"/>
    <dgm:cxn modelId="{229B917C-C2F5-4434-A579-9446821467DB}" srcId="{819CF8BC-711B-4D64-B28A-D2B786E9B900}" destId="{81D9EBF3-F845-4435-9274-A734A4369993}" srcOrd="4" destOrd="0" parTransId="{01428764-C1F3-4B59-B898-AD55C187EA83}" sibTransId="{45BB8CB7-AFB7-4A36-8933-8E8CF363BC0E}"/>
    <dgm:cxn modelId="{2312FBA1-8755-4D4B-AB35-DF17DFA78D36}" srcId="{819CF8BC-711B-4D64-B28A-D2B786E9B900}" destId="{023F9239-7A55-4EED-8E8B-E57A9830E398}" srcOrd="1" destOrd="0" parTransId="{A74E92E6-F8AB-4EEE-93A5-EF970611AEB1}" sibTransId="{D2AC45A6-60E4-493D-9D99-DC6041BBF769}"/>
    <dgm:cxn modelId="{1DEAE4B1-7419-4D40-B08E-3A5E7328F70C}" srcId="{B00A6F0D-1623-43F0-A331-64B2E960E4C4}" destId="{D259EAC9-A966-4B22-94C8-0C4087C29F5A}" srcOrd="2" destOrd="0" parTransId="{38AE3364-2352-4D53-99CA-170DD0A36D80}" sibTransId="{1441E28A-35F0-4E96-9BA3-5DE3471B4DBC}"/>
    <dgm:cxn modelId="{EAA4A7B3-918B-4723-AC42-59B653033FE8}" srcId="{B00A6F0D-1623-43F0-A331-64B2E960E4C4}" destId="{2EBFC1DE-7706-4A72-ABD0-C269A78C4CE3}" srcOrd="0" destOrd="0" parTransId="{72D37387-40A8-4CC5-847B-0CB7620416C4}" sibTransId="{BAE3AF30-7720-43FE-AA82-215B6BDA0498}"/>
    <dgm:cxn modelId="{D39EAAC0-1918-4015-B960-9FDDD7736160}" type="presOf" srcId="{023F9239-7A55-4EED-8E8B-E57A9830E398}" destId="{7348F91C-978B-4609-9463-C6B7708B3984}" srcOrd="0" destOrd="1" presId="urn:microsoft.com/office/officeart/2005/8/layout/hList1"/>
    <dgm:cxn modelId="{D01AE3CF-748B-4B46-AE7E-E50AA7BDA5D8}" type="presOf" srcId="{B00A6F0D-1623-43F0-A331-64B2E960E4C4}" destId="{0D9BCC2A-D506-4A1C-A1F2-F2A29372A214}" srcOrd="0" destOrd="0" presId="urn:microsoft.com/office/officeart/2005/8/layout/hList1"/>
    <dgm:cxn modelId="{9B126CE1-080B-437D-B737-EF51C94E86D1}" type="presOf" srcId="{BC5657AC-0792-41C0-AD16-8A7C5CAACDA9}" destId="{C84E54B5-B721-4B20-A3B0-55DC4503E2F4}" srcOrd="0" destOrd="4" presId="urn:microsoft.com/office/officeart/2005/8/layout/hList1"/>
    <dgm:cxn modelId="{9B8CB1E4-700B-4C0E-93C6-E7D2B1F8EAC6}" type="presOf" srcId="{2EBFC1DE-7706-4A72-ABD0-C269A78C4CE3}" destId="{C84E54B5-B721-4B20-A3B0-55DC4503E2F4}" srcOrd="0" destOrd="0" presId="urn:microsoft.com/office/officeart/2005/8/layout/hList1"/>
    <dgm:cxn modelId="{DE0D01F9-253C-45FB-ABAF-8AEF9D79B8AC}" type="presParOf" srcId="{218AB040-DC10-43AF-A5CE-59EACD341D28}" destId="{0A25B491-BBBE-4D75-A97C-D084B9244048}" srcOrd="0" destOrd="0" presId="urn:microsoft.com/office/officeart/2005/8/layout/hList1"/>
    <dgm:cxn modelId="{050F0843-7DD6-4AB1-8F5C-03585D2AF4FD}" type="presParOf" srcId="{0A25B491-BBBE-4D75-A97C-D084B9244048}" destId="{9E9A230A-8834-4E2F-A051-04914148E99E}" srcOrd="0" destOrd="0" presId="urn:microsoft.com/office/officeart/2005/8/layout/hList1"/>
    <dgm:cxn modelId="{45AC9F00-84F5-4524-8406-E79105FFFD97}" type="presParOf" srcId="{0A25B491-BBBE-4D75-A97C-D084B9244048}" destId="{7348F91C-978B-4609-9463-C6B7708B3984}" srcOrd="1" destOrd="0" presId="urn:microsoft.com/office/officeart/2005/8/layout/hList1"/>
    <dgm:cxn modelId="{0CC4CB9D-D624-4C98-A8CD-81F23D32D8DD}" type="presParOf" srcId="{218AB040-DC10-43AF-A5CE-59EACD341D28}" destId="{02E7267B-86AB-47B4-B25C-DD94B6EC2AD5}" srcOrd="1" destOrd="0" presId="urn:microsoft.com/office/officeart/2005/8/layout/hList1"/>
    <dgm:cxn modelId="{F1B28488-AE63-45D4-8317-00818E7079C7}" type="presParOf" srcId="{218AB040-DC10-43AF-A5CE-59EACD341D28}" destId="{675CAA65-7B4D-4665-9002-CC65536DA6F1}" srcOrd="2" destOrd="0" presId="urn:microsoft.com/office/officeart/2005/8/layout/hList1"/>
    <dgm:cxn modelId="{A3254313-F47A-4BDA-AE31-9D1D895242B5}" type="presParOf" srcId="{675CAA65-7B4D-4665-9002-CC65536DA6F1}" destId="{0D9BCC2A-D506-4A1C-A1F2-F2A29372A214}" srcOrd="0" destOrd="0" presId="urn:microsoft.com/office/officeart/2005/8/layout/hList1"/>
    <dgm:cxn modelId="{4B4003AA-277D-4B40-B06B-B3A0D8B2407C}" type="presParOf" srcId="{675CAA65-7B4D-4665-9002-CC65536DA6F1}" destId="{C84E54B5-B721-4B20-A3B0-55DC4503E2F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39E537-3537-4E73-9F48-2A27FEDB92BB}" type="doc">
      <dgm:prSet loTypeId="urn:microsoft.com/office/officeart/2005/8/layout/hList1" loCatId="list" qsTypeId="urn:microsoft.com/office/officeart/2005/8/quickstyle/simple3" qsCatId="simple" csTypeId="urn:microsoft.com/office/officeart/2005/8/colors/accent1_1" csCatId="accent1" phldr="1"/>
      <dgm:spPr/>
      <dgm:t>
        <a:bodyPr/>
        <a:lstStyle/>
        <a:p>
          <a:endParaRPr lang="en-US"/>
        </a:p>
      </dgm:t>
    </dgm:pt>
    <dgm:pt modelId="{BA63CF11-F12F-4502-9362-8D7836DAC7D6}">
      <dgm:prSet phldrT="[Text]" custT="1"/>
      <dgm:spPr/>
      <dgm:t>
        <a:bodyPr/>
        <a:lstStyle/>
        <a:p>
          <a:r>
            <a:rPr lang="en-US" sz="2000" b="1"/>
            <a:t>Benefits</a:t>
          </a:r>
        </a:p>
      </dgm:t>
    </dgm:pt>
    <dgm:pt modelId="{D4FE5DC0-6D0F-42C1-ACC7-69D6C026422A}" type="parTrans" cxnId="{7C39107D-9C56-43B6-939B-1119DD07A961}">
      <dgm:prSet/>
      <dgm:spPr/>
      <dgm:t>
        <a:bodyPr/>
        <a:lstStyle/>
        <a:p>
          <a:endParaRPr lang="en-US" sz="4000"/>
        </a:p>
      </dgm:t>
    </dgm:pt>
    <dgm:pt modelId="{9B116A66-BDED-4113-8D60-9E31A93187AE}" type="sibTrans" cxnId="{7C39107D-9C56-43B6-939B-1119DD07A961}">
      <dgm:prSet/>
      <dgm:spPr/>
      <dgm:t>
        <a:bodyPr/>
        <a:lstStyle/>
        <a:p>
          <a:endParaRPr lang="en-US" sz="4000"/>
        </a:p>
      </dgm:t>
    </dgm:pt>
    <dgm:pt modelId="{482A51A8-4949-4737-85C4-F55002D66ED2}">
      <dgm:prSet phldrT="[Text]" custT="1"/>
      <dgm:spPr/>
      <dgm:t>
        <a:bodyPr/>
        <a:lstStyle/>
        <a:p>
          <a:r>
            <a:rPr lang="en-US" sz="1600" dirty="0"/>
            <a:t>Actually see how work is done rather than how people describe the work in an interview or in an operating procedure</a:t>
          </a:r>
          <a:endParaRPr lang="en-US" sz="1600"/>
        </a:p>
      </dgm:t>
    </dgm:pt>
    <dgm:pt modelId="{E863D81B-A9FE-4091-8D86-B3629692CE7B}" type="parTrans" cxnId="{BD05BC8D-47D7-450B-97B5-A3AFAF533270}">
      <dgm:prSet/>
      <dgm:spPr/>
      <dgm:t>
        <a:bodyPr/>
        <a:lstStyle/>
        <a:p>
          <a:endParaRPr lang="en-US" sz="4000"/>
        </a:p>
      </dgm:t>
    </dgm:pt>
    <dgm:pt modelId="{001AC31E-1004-458F-BCF0-79A13E7002CE}" type="sibTrans" cxnId="{BD05BC8D-47D7-450B-97B5-A3AFAF533270}">
      <dgm:prSet/>
      <dgm:spPr/>
      <dgm:t>
        <a:bodyPr/>
        <a:lstStyle/>
        <a:p>
          <a:endParaRPr lang="en-US" sz="4000"/>
        </a:p>
      </dgm:t>
    </dgm:pt>
    <dgm:pt modelId="{F246A1D9-8783-4988-9819-75819146575C}">
      <dgm:prSet phldrT="[Text]" custT="1"/>
      <dgm:spPr/>
      <dgm:t>
        <a:bodyPr/>
        <a:lstStyle/>
        <a:p>
          <a:r>
            <a:rPr lang="en-US" sz="2000" b="1"/>
            <a:t>Challenges</a:t>
          </a:r>
        </a:p>
      </dgm:t>
    </dgm:pt>
    <dgm:pt modelId="{4821D990-889C-4138-ACAD-D82B275686E1}" type="parTrans" cxnId="{4E8150BF-2CF3-4A96-9F9C-6A7BDF50A954}">
      <dgm:prSet/>
      <dgm:spPr/>
      <dgm:t>
        <a:bodyPr/>
        <a:lstStyle/>
        <a:p>
          <a:endParaRPr lang="en-US" sz="4000"/>
        </a:p>
      </dgm:t>
    </dgm:pt>
    <dgm:pt modelId="{20DB6AB5-0F92-4715-8828-F4C74644F6AF}" type="sibTrans" cxnId="{4E8150BF-2CF3-4A96-9F9C-6A7BDF50A954}">
      <dgm:prSet/>
      <dgm:spPr/>
      <dgm:t>
        <a:bodyPr/>
        <a:lstStyle/>
        <a:p>
          <a:endParaRPr lang="en-US" sz="4000"/>
        </a:p>
      </dgm:t>
    </dgm:pt>
    <dgm:pt modelId="{43E1CD31-4BF3-4555-8F7A-4B16828E791D}">
      <dgm:prSet phldrT="[Text]" custT="1"/>
      <dgm:spPr/>
      <dgm:t>
        <a:bodyPr/>
        <a:lstStyle/>
        <a:p>
          <a:r>
            <a:rPr lang="en-US" sz="1600" dirty="0"/>
            <a:t>People may perform process differently when being observed</a:t>
          </a:r>
          <a:endParaRPr lang="en-US" sz="1600"/>
        </a:p>
      </dgm:t>
    </dgm:pt>
    <dgm:pt modelId="{150B0031-34CD-4BA9-BDCE-D110E7E7091E}" type="parTrans" cxnId="{7EF88209-7E90-4289-9DD8-4E9542BD11B0}">
      <dgm:prSet/>
      <dgm:spPr/>
      <dgm:t>
        <a:bodyPr/>
        <a:lstStyle/>
        <a:p>
          <a:endParaRPr lang="en-US" sz="4000"/>
        </a:p>
      </dgm:t>
    </dgm:pt>
    <dgm:pt modelId="{110F2FAE-D0F2-4BA6-BDF7-172EB0533355}" type="sibTrans" cxnId="{7EF88209-7E90-4289-9DD8-4E9542BD11B0}">
      <dgm:prSet/>
      <dgm:spPr/>
      <dgm:t>
        <a:bodyPr/>
        <a:lstStyle/>
        <a:p>
          <a:endParaRPr lang="en-US" sz="4000"/>
        </a:p>
      </dgm:t>
    </dgm:pt>
    <dgm:pt modelId="{E5F6A3FF-9DBA-4FD5-BD6C-99EAB5160DE9}">
      <dgm:prSet custT="1"/>
      <dgm:spPr/>
      <dgm:t>
        <a:bodyPr/>
        <a:lstStyle/>
        <a:p>
          <a:r>
            <a:rPr lang="en-US" sz="1600" dirty="0"/>
            <a:t>Complex tasks are easier to understand</a:t>
          </a:r>
        </a:p>
      </dgm:t>
    </dgm:pt>
    <dgm:pt modelId="{295226DC-6463-4DB0-A209-7A14986CADC2}" type="parTrans" cxnId="{3660101E-B257-402B-8646-3011E5F3EB2D}">
      <dgm:prSet/>
      <dgm:spPr/>
      <dgm:t>
        <a:bodyPr/>
        <a:lstStyle/>
        <a:p>
          <a:endParaRPr lang="en-US" sz="4000"/>
        </a:p>
      </dgm:t>
    </dgm:pt>
    <dgm:pt modelId="{F1DF8B57-92F9-4947-9273-F925F474FD86}" type="sibTrans" cxnId="{3660101E-B257-402B-8646-3011E5F3EB2D}">
      <dgm:prSet/>
      <dgm:spPr/>
      <dgm:t>
        <a:bodyPr/>
        <a:lstStyle/>
        <a:p>
          <a:endParaRPr lang="en-US" sz="4000"/>
        </a:p>
      </dgm:t>
    </dgm:pt>
    <dgm:pt modelId="{8C341495-A0B2-4492-8634-61C488E575A7}">
      <dgm:prSet custT="1"/>
      <dgm:spPr/>
      <dgm:t>
        <a:bodyPr/>
        <a:lstStyle/>
        <a:p>
          <a:r>
            <a:rPr lang="en-US" sz="1600" dirty="0"/>
            <a:t>Relatively inexpensive to conduct</a:t>
          </a:r>
        </a:p>
      </dgm:t>
    </dgm:pt>
    <dgm:pt modelId="{A7F7BB37-8B81-4A4F-999E-D3068F25939D}" type="parTrans" cxnId="{1A35CF4B-2D38-40BE-AE2E-7482A5CD9EFD}">
      <dgm:prSet/>
      <dgm:spPr/>
      <dgm:t>
        <a:bodyPr/>
        <a:lstStyle/>
        <a:p>
          <a:endParaRPr lang="en-US" sz="4000"/>
        </a:p>
      </dgm:t>
    </dgm:pt>
    <dgm:pt modelId="{F155F71D-C3FD-4CB5-A9E1-E82675CD9766}" type="sibTrans" cxnId="{1A35CF4B-2D38-40BE-AE2E-7482A5CD9EFD}">
      <dgm:prSet/>
      <dgm:spPr/>
      <dgm:t>
        <a:bodyPr/>
        <a:lstStyle/>
        <a:p>
          <a:endParaRPr lang="en-US" sz="4000"/>
        </a:p>
      </dgm:t>
    </dgm:pt>
    <dgm:pt modelId="{E2D43E80-B413-4BCC-9ED3-C7F5428E8FE5}">
      <dgm:prSet custT="1"/>
      <dgm:spPr/>
      <dgm:t>
        <a:bodyPr/>
        <a:lstStyle/>
        <a:p>
          <a:r>
            <a:rPr lang="en-US" sz="1600" dirty="0"/>
            <a:t>Ability to take measurements of time needed or materials used</a:t>
          </a:r>
        </a:p>
      </dgm:t>
    </dgm:pt>
    <dgm:pt modelId="{2FDE8E78-D76F-429B-99E3-F3C041923BC4}" type="parTrans" cxnId="{6140C9C3-2A0C-4452-9E9D-0B67C048D428}">
      <dgm:prSet/>
      <dgm:spPr/>
      <dgm:t>
        <a:bodyPr/>
        <a:lstStyle/>
        <a:p>
          <a:endParaRPr lang="en-US" sz="4000"/>
        </a:p>
      </dgm:t>
    </dgm:pt>
    <dgm:pt modelId="{7A0B1646-D4B6-411E-AF5B-3C673AB83D6A}" type="sibTrans" cxnId="{6140C9C3-2A0C-4452-9E9D-0B67C048D428}">
      <dgm:prSet/>
      <dgm:spPr/>
      <dgm:t>
        <a:bodyPr/>
        <a:lstStyle/>
        <a:p>
          <a:endParaRPr lang="en-US" sz="4000"/>
        </a:p>
      </dgm:t>
    </dgm:pt>
    <dgm:pt modelId="{8A6074F0-865F-4764-9AD3-A05E3B9C1E93}">
      <dgm:prSet custT="1"/>
      <dgm:spPr/>
      <dgm:t>
        <a:bodyPr/>
        <a:lstStyle/>
        <a:p>
          <a:r>
            <a:rPr lang="en-US" sz="1600" dirty="0"/>
            <a:t>Work observed may not be representative of normal conditions</a:t>
          </a:r>
        </a:p>
      </dgm:t>
    </dgm:pt>
    <dgm:pt modelId="{86F9F071-444B-433A-9D02-D2DC380590B8}" type="parTrans" cxnId="{C58E0234-B0D3-41A8-B835-4DFFA5C4EB14}">
      <dgm:prSet/>
      <dgm:spPr/>
      <dgm:t>
        <a:bodyPr/>
        <a:lstStyle/>
        <a:p>
          <a:endParaRPr lang="en-US" sz="4000"/>
        </a:p>
      </dgm:t>
    </dgm:pt>
    <dgm:pt modelId="{22A52B5A-D9B6-4B0A-AD28-63C68F21731B}" type="sibTrans" cxnId="{C58E0234-B0D3-41A8-B835-4DFFA5C4EB14}">
      <dgm:prSet/>
      <dgm:spPr/>
      <dgm:t>
        <a:bodyPr/>
        <a:lstStyle/>
        <a:p>
          <a:endParaRPr lang="en-US" sz="4000"/>
        </a:p>
      </dgm:t>
    </dgm:pt>
    <dgm:pt modelId="{067D1B1D-DA08-4DE8-B5FF-BC559B883F02}">
      <dgm:prSet custT="1"/>
      <dgm:spPr/>
      <dgm:t>
        <a:bodyPr/>
        <a:lstStyle/>
        <a:p>
          <a:r>
            <a:rPr lang="en-US" sz="1600" dirty="0"/>
            <a:t>Timing can be inconvenient</a:t>
          </a:r>
        </a:p>
      </dgm:t>
    </dgm:pt>
    <dgm:pt modelId="{3B062C66-4A13-483C-8525-88499BF434B3}" type="parTrans" cxnId="{C90F850F-8E2F-40E4-B908-5D76D937BD02}">
      <dgm:prSet/>
      <dgm:spPr/>
      <dgm:t>
        <a:bodyPr/>
        <a:lstStyle/>
        <a:p>
          <a:endParaRPr lang="en-US" sz="4000"/>
        </a:p>
      </dgm:t>
    </dgm:pt>
    <dgm:pt modelId="{2AA9DE9A-F64C-4783-8D6F-2884CDA0147C}" type="sibTrans" cxnId="{C90F850F-8E2F-40E4-B908-5D76D937BD02}">
      <dgm:prSet/>
      <dgm:spPr/>
      <dgm:t>
        <a:bodyPr/>
        <a:lstStyle/>
        <a:p>
          <a:endParaRPr lang="en-US" sz="4000"/>
        </a:p>
      </dgm:t>
    </dgm:pt>
    <dgm:pt modelId="{7B084254-4CD2-4676-B870-5776490A5366}">
      <dgm:prSet custT="1"/>
      <dgm:spPr/>
      <dgm:t>
        <a:bodyPr/>
        <a:lstStyle/>
        <a:p>
          <a:r>
            <a:rPr lang="en-US" sz="1600" dirty="0"/>
            <a:t>Interruptions can throw off time measurements</a:t>
          </a:r>
        </a:p>
      </dgm:t>
    </dgm:pt>
    <dgm:pt modelId="{62B5A606-CE52-4AE0-AA8A-3C26B8E276C8}" type="parTrans" cxnId="{C00693D8-763F-4DED-8E9D-45CC8EB95A58}">
      <dgm:prSet/>
      <dgm:spPr/>
      <dgm:t>
        <a:bodyPr/>
        <a:lstStyle/>
        <a:p>
          <a:endParaRPr lang="en-US" sz="4000"/>
        </a:p>
      </dgm:t>
    </dgm:pt>
    <dgm:pt modelId="{909F322C-CF3A-4F00-9D15-9E0B84A0D633}" type="sibTrans" cxnId="{C00693D8-763F-4DED-8E9D-45CC8EB95A58}">
      <dgm:prSet/>
      <dgm:spPr/>
      <dgm:t>
        <a:bodyPr/>
        <a:lstStyle/>
        <a:p>
          <a:endParaRPr lang="en-US" sz="4000"/>
        </a:p>
      </dgm:t>
    </dgm:pt>
    <dgm:pt modelId="{97B5536E-95BB-4394-A0E2-C085613667B8}">
      <dgm:prSet custT="1"/>
      <dgm:spPr/>
      <dgm:t>
        <a:bodyPr/>
        <a:lstStyle/>
        <a:p>
          <a:r>
            <a:rPr lang="en-US" sz="1600" dirty="0"/>
            <a:t>Some tasks not always performed the same way</a:t>
          </a:r>
        </a:p>
      </dgm:t>
    </dgm:pt>
    <dgm:pt modelId="{8A0A0F32-15B9-47FE-9C73-850BA52438B1}" type="parTrans" cxnId="{CA9B91D6-13E3-4665-861D-E763C2D7C474}">
      <dgm:prSet/>
      <dgm:spPr/>
      <dgm:t>
        <a:bodyPr/>
        <a:lstStyle/>
        <a:p>
          <a:endParaRPr lang="en-US" sz="4000"/>
        </a:p>
      </dgm:t>
    </dgm:pt>
    <dgm:pt modelId="{3BD0C526-3663-4313-91D2-D4677176DEEB}" type="sibTrans" cxnId="{CA9B91D6-13E3-4665-861D-E763C2D7C474}">
      <dgm:prSet/>
      <dgm:spPr/>
      <dgm:t>
        <a:bodyPr/>
        <a:lstStyle/>
        <a:p>
          <a:endParaRPr lang="en-US" sz="4000"/>
        </a:p>
      </dgm:t>
    </dgm:pt>
    <dgm:pt modelId="{D9ED51C4-530C-48ED-A057-D3918ED686A6}">
      <dgm:prSet custT="1"/>
      <dgm:spPr/>
      <dgm:t>
        <a:bodyPr/>
        <a:lstStyle/>
        <a:p>
          <a:r>
            <a:rPr lang="en-US" sz="1600" dirty="0"/>
            <a:t>Different people may perform the same task differently</a:t>
          </a:r>
        </a:p>
      </dgm:t>
    </dgm:pt>
    <dgm:pt modelId="{DDA7E1B9-6190-47A0-A9D2-9D24436A5726}" type="parTrans" cxnId="{FDB9BAB0-62DB-4659-B20C-2EC7AB54C319}">
      <dgm:prSet/>
      <dgm:spPr/>
      <dgm:t>
        <a:bodyPr/>
        <a:lstStyle/>
        <a:p>
          <a:endParaRPr lang="en-US" sz="4000"/>
        </a:p>
      </dgm:t>
    </dgm:pt>
    <dgm:pt modelId="{696836E1-DBC2-4BE0-A96F-65515C73019D}" type="sibTrans" cxnId="{FDB9BAB0-62DB-4659-B20C-2EC7AB54C319}">
      <dgm:prSet/>
      <dgm:spPr/>
      <dgm:t>
        <a:bodyPr/>
        <a:lstStyle/>
        <a:p>
          <a:endParaRPr lang="en-US" sz="4000"/>
        </a:p>
      </dgm:t>
    </dgm:pt>
    <dgm:pt modelId="{C4E53685-804F-4B27-B9A0-D3571B6532C8}">
      <dgm:prSet custT="1"/>
      <dgm:spPr/>
      <dgm:t>
        <a:bodyPr/>
        <a:lstStyle/>
        <a:p>
          <a:r>
            <a:rPr lang="en-US" sz="1600" dirty="0"/>
            <a:t>Easier to identify hand-offs between multiple parties</a:t>
          </a:r>
        </a:p>
      </dgm:t>
    </dgm:pt>
    <dgm:pt modelId="{F6BB5949-6E13-4752-AEE3-AD0CC9867890}" type="parTrans" cxnId="{250447EA-74AF-4A72-BB3B-10202CC51A8E}">
      <dgm:prSet/>
      <dgm:spPr/>
      <dgm:t>
        <a:bodyPr/>
        <a:lstStyle/>
        <a:p>
          <a:endParaRPr lang="en-US" sz="4000"/>
        </a:p>
      </dgm:t>
    </dgm:pt>
    <dgm:pt modelId="{DFAF61BC-5DE7-4EBA-B063-3CDF88ED856B}" type="sibTrans" cxnId="{250447EA-74AF-4A72-BB3B-10202CC51A8E}">
      <dgm:prSet/>
      <dgm:spPr/>
      <dgm:t>
        <a:bodyPr/>
        <a:lstStyle/>
        <a:p>
          <a:endParaRPr lang="en-US" sz="4000"/>
        </a:p>
      </dgm:t>
    </dgm:pt>
    <dgm:pt modelId="{0AA39CDC-4CBE-46D8-9507-23B10F8ECFFE}" type="pres">
      <dgm:prSet presAssocID="{6739E537-3537-4E73-9F48-2A27FEDB92BB}" presName="Name0" presStyleCnt="0">
        <dgm:presLayoutVars>
          <dgm:dir/>
          <dgm:animLvl val="lvl"/>
          <dgm:resizeHandles val="exact"/>
        </dgm:presLayoutVars>
      </dgm:prSet>
      <dgm:spPr/>
    </dgm:pt>
    <dgm:pt modelId="{17590E5F-7C31-4BFD-A7FC-674C97B02FDE}" type="pres">
      <dgm:prSet presAssocID="{BA63CF11-F12F-4502-9362-8D7836DAC7D6}" presName="composite" presStyleCnt="0"/>
      <dgm:spPr/>
    </dgm:pt>
    <dgm:pt modelId="{F49A6EC3-AD8B-481F-968F-5B0B3B64F52F}" type="pres">
      <dgm:prSet presAssocID="{BA63CF11-F12F-4502-9362-8D7836DAC7D6}" presName="parTx" presStyleLbl="alignNode1" presStyleIdx="0" presStyleCnt="2">
        <dgm:presLayoutVars>
          <dgm:chMax val="0"/>
          <dgm:chPref val="0"/>
          <dgm:bulletEnabled val="1"/>
        </dgm:presLayoutVars>
      </dgm:prSet>
      <dgm:spPr/>
    </dgm:pt>
    <dgm:pt modelId="{A44E8DA8-264A-4096-B2DA-505EEBAF02F8}" type="pres">
      <dgm:prSet presAssocID="{BA63CF11-F12F-4502-9362-8D7836DAC7D6}" presName="desTx" presStyleLbl="alignAccFollowNode1" presStyleIdx="0" presStyleCnt="2">
        <dgm:presLayoutVars>
          <dgm:bulletEnabled val="1"/>
        </dgm:presLayoutVars>
      </dgm:prSet>
      <dgm:spPr/>
    </dgm:pt>
    <dgm:pt modelId="{8E02A1C4-E192-48AD-9F77-28E8B24158B4}" type="pres">
      <dgm:prSet presAssocID="{9B116A66-BDED-4113-8D60-9E31A93187AE}" presName="space" presStyleCnt="0"/>
      <dgm:spPr/>
    </dgm:pt>
    <dgm:pt modelId="{E4AB051A-6257-49FE-AF84-CD60AE24649E}" type="pres">
      <dgm:prSet presAssocID="{F246A1D9-8783-4988-9819-75819146575C}" presName="composite" presStyleCnt="0"/>
      <dgm:spPr/>
    </dgm:pt>
    <dgm:pt modelId="{6D2B2FDE-C8D1-4E2F-A0B2-9B659D7EEFB0}" type="pres">
      <dgm:prSet presAssocID="{F246A1D9-8783-4988-9819-75819146575C}" presName="parTx" presStyleLbl="alignNode1" presStyleIdx="1" presStyleCnt="2">
        <dgm:presLayoutVars>
          <dgm:chMax val="0"/>
          <dgm:chPref val="0"/>
          <dgm:bulletEnabled val="1"/>
        </dgm:presLayoutVars>
      </dgm:prSet>
      <dgm:spPr/>
    </dgm:pt>
    <dgm:pt modelId="{E258188F-C258-4AE4-A9EB-69E82987743B}" type="pres">
      <dgm:prSet presAssocID="{F246A1D9-8783-4988-9819-75819146575C}" presName="desTx" presStyleLbl="alignAccFollowNode1" presStyleIdx="1" presStyleCnt="2">
        <dgm:presLayoutVars>
          <dgm:bulletEnabled val="1"/>
        </dgm:presLayoutVars>
      </dgm:prSet>
      <dgm:spPr/>
    </dgm:pt>
  </dgm:ptLst>
  <dgm:cxnLst>
    <dgm:cxn modelId="{5BE10604-317C-4081-930A-D87EEB1BCEC0}" type="presOf" srcId="{482A51A8-4949-4737-85C4-F55002D66ED2}" destId="{A44E8DA8-264A-4096-B2DA-505EEBAF02F8}" srcOrd="0" destOrd="0" presId="urn:microsoft.com/office/officeart/2005/8/layout/hList1"/>
    <dgm:cxn modelId="{9DBC0F09-F644-4093-8AB7-5A8D0F3317A0}" type="presOf" srcId="{C4E53685-804F-4B27-B9A0-D3571B6532C8}" destId="{A44E8DA8-264A-4096-B2DA-505EEBAF02F8}" srcOrd="0" destOrd="4" presId="urn:microsoft.com/office/officeart/2005/8/layout/hList1"/>
    <dgm:cxn modelId="{7EF88209-7E90-4289-9DD8-4E9542BD11B0}" srcId="{F246A1D9-8783-4988-9819-75819146575C}" destId="{43E1CD31-4BF3-4555-8F7A-4B16828E791D}" srcOrd="0" destOrd="0" parTransId="{150B0031-34CD-4BA9-BDCE-D110E7E7091E}" sibTransId="{110F2FAE-D0F2-4BA6-BDF7-172EB0533355}"/>
    <dgm:cxn modelId="{C90F850F-8E2F-40E4-B908-5D76D937BD02}" srcId="{F246A1D9-8783-4988-9819-75819146575C}" destId="{067D1B1D-DA08-4DE8-B5FF-BC559B883F02}" srcOrd="2" destOrd="0" parTransId="{3B062C66-4A13-483C-8525-88499BF434B3}" sibTransId="{2AA9DE9A-F64C-4783-8D6F-2884CDA0147C}"/>
    <dgm:cxn modelId="{8303121B-542A-4409-B813-6402842FD092}" type="presOf" srcId="{067D1B1D-DA08-4DE8-B5FF-BC559B883F02}" destId="{E258188F-C258-4AE4-A9EB-69E82987743B}" srcOrd="0" destOrd="2" presId="urn:microsoft.com/office/officeart/2005/8/layout/hList1"/>
    <dgm:cxn modelId="{3660101E-B257-402B-8646-3011E5F3EB2D}" srcId="{BA63CF11-F12F-4502-9362-8D7836DAC7D6}" destId="{E5F6A3FF-9DBA-4FD5-BD6C-99EAB5160DE9}" srcOrd="1" destOrd="0" parTransId="{295226DC-6463-4DB0-A209-7A14986CADC2}" sibTransId="{F1DF8B57-92F9-4947-9273-F925F474FD86}"/>
    <dgm:cxn modelId="{C316FF21-7FD5-4AC1-9EC0-33E5C1F08479}" type="presOf" srcId="{97B5536E-95BB-4394-A0E2-C085613667B8}" destId="{E258188F-C258-4AE4-A9EB-69E82987743B}" srcOrd="0" destOrd="4" presId="urn:microsoft.com/office/officeart/2005/8/layout/hList1"/>
    <dgm:cxn modelId="{3F587923-E006-40BF-92A8-F21B90C45A27}" type="presOf" srcId="{43E1CD31-4BF3-4555-8F7A-4B16828E791D}" destId="{E258188F-C258-4AE4-A9EB-69E82987743B}" srcOrd="0" destOrd="0" presId="urn:microsoft.com/office/officeart/2005/8/layout/hList1"/>
    <dgm:cxn modelId="{C58E0234-B0D3-41A8-B835-4DFFA5C4EB14}" srcId="{F246A1D9-8783-4988-9819-75819146575C}" destId="{8A6074F0-865F-4764-9AD3-A05E3B9C1E93}" srcOrd="1" destOrd="0" parTransId="{86F9F071-444B-433A-9D02-D2DC380590B8}" sibTransId="{22A52B5A-D9B6-4B0A-AD28-63C68F21731B}"/>
    <dgm:cxn modelId="{88169848-E509-4F63-90C0-868FE8397B81}" type="presOf" srcId="{7B084254-4CD2-4676-B870-5776490A5366}" destId="{E258188F-C258-4AE4-A9EB-69E82987743B}" srcOrd="0" destOrd="3" presId="urn:microsoft.com/office/officeart/2005/8/layout/hList1"/>
    <dgm:cxn modelId="{1A35CF4B-2D38-40BE-AE2E-7482A5CD9EFD}" srcId="{BA63CF11-F12F-4502-9362-8D7836DAC7D6}" destId="{8C341495-A0B2-4492-8634-61C488E575A7}" srcOrd="2" destOrd="0" parTransId="{A7F7BB37-8B81-4A4F-999E-D3068F25939D}" sibTransId="{F155F71D-C3FD-4CB5-A9E1-E82675CD9766}"/>
    <dgm:cxn modelId="{B1B1134F-8B06-48E4-BA13-EA1A5A126304}" type="presOf" srcId="{8A6074F0-865F-4764-9AD3-A05E3B9C1E93}" destId="{E258188F-C258-4AE4-A9EB-69E82987743B}" srcOrd="0" destOrd="1" presId="urn:microsoft.com/office/officeart/2005/8/layout/hList1"/>
    <dgm:cxn modelId="{3326D968-93B5-47D7-89C8-1723607830DE}" type="presOf" srcId="{BA63CF11-F12F-4502-9362-8D7836DAC7D6}" destId="{F49A6EC3-AD8B-481F-968F-5B0B3B64F52F}" srcOrd="0" destOrd="0" presId="urn:microsoft.com/office/officeart/2005/8/layout/hList1"/>
    <dgm:cxn modelId="{91FA0A6E-4D67-4FB8-9BF2-05E0E6809AB8}" type="presOf" srcId="{F246A1D9-8783-4988-9819-75819146575C}" destId="{6D2B2FDE-C8D1-4E2F-A0B2-9B659D7EEFB0}" srcOrd="0" destOrd="0" presId="urn:microsoft.com/office/officeart/2005/8/layout/hList1"/>
    <dgm:cxn modelId="{7FF98073-B995-43B9-8772-92B7B2BB7F5C}" type="presOf" srcId="{E5F6A3FF-9DBA-4FD5-BD6C-99EAB5160DE9}" destId="{A44E8DA8-264A-4096-B2DA-505EEBAF02F8}" srcOrd="0" destOrd="1" presId="urn:microsoft.com/office/officeart/2005/8/layout/hList1"/>
    <dgm:cxn modelId="{3D858273-CDBE-48CB-AABF-A541FDBDF7A2}" type="presOf" srcId="{6739E537-3537-4E73-9F48-2A27FEDB92BB}" destId="{0AA39CDC-4CBE-46D8-9507-23B10F8ECFFE}" srcOrd="0" destOrd="0" presId="urn:microsoft.com/office/officeart/2005/8/layout/hList1"/>
    <dgm:cxn modelId="{25BB1C77-9A1E-4D7D-8042-11CC8B56BBFB}" type="presOf" srcId="{D9ED51C4-530C-48ED-A057-D3918ED686A6}" destId="{E258188F-C258-4AE4-A9EB-69E82987743B}" srcOrd="0" destOrd="5" presId="urn:microsoft.com/office/officeart/2005/8/layout/hList1"/>
    <dgm:cxn modelId="{7C39107D-9C56-43B6-939B-1119DD07A961}" srcId="{6739E537-3537-4E73-9F48-2A27FEDB92BB}" destId="{BA63CF11-F12F-4502-9362-8D7836DAC7D6}" srcOrd="0" destOrd="0" parTransId="{D4FE5DC0-6D0F-42C1-ACC7-69D6C026422A}" sibTransId="{9B116A66-BDED-4113-8D60-9E31A93187AE}"/>
    <dgm:cxn modelId="{BD05BC8D-47D7-450B-97B5-A3AFAF533270}" srcId="{BA63CF11-F12F-4502-9362-8D7836DAC7D6}" destId="{482A51A8-4949-4737-85C4-F55002D66ED2}" srcOrd="0" destOrd="0" parTransId="{E863D81B-A9FE-4091-8D86-B3629692CE7B}" sibTransId="{001AC31E-1004-458F-BCF0-79A13E7002CE}"/>
    <dgm:cxn modelId="{FDB9BAB0-62DB-4659-B20C-2EC7AB54C319}" srcId="{F246A1D9-8783-4988-9819-75819146575C}" destId="{D9ED51C4-530C-48ED-A057-D3918ED686A6}" srcOrd="5" destOrd="0" parTransId="{DDA7E1B9-6190-47A0-A9D2-9D24436A5726}" sibTransId="{696836E1-DBC2-4BE0-A96F-65515C73019D}"/>
    <dgm:cxn modelId="{4E8150BF-2CF3-4A96-9F9C-6A7BDF50A954}" srcId="{6739E537-3537-4E73-9F48-2A27FEDB92BB}" destId="{F246A1D9-8783-4988-9819-75819146575C}" srcOrd="1" destOrd="0" parTransId="{4821D990-889C-4138-ACAD-D82B275686E1}" sibTransId="{20DB6AB5-0F92-4715-8828-F4C74644F6AF}"/>
    <dgm:cxn modelId="{6140C9C3-2A0C-4452-9E9D-0B67C048D428}" srcId="{BA63CF11-F12F-4502-9362-8D7836DAC7D6}" destId="{E2D43E80-B413-4BCC-9ED3-C7F5428E8FE5}" srcOrd="3" destOrd="0" parTransId="{2FDE8E78-D76F-429B-99E3-F3C041923BC4}" sibTransId="{7A0B1646-D4B6-411E-AF5B-3C673AB83D6A}"/>
    <dgm:cxn modelId="{570A8ACB-6539-475A-97E0-88A430267B97}" type="presOf" srcId="{8C341495-A0B2-4492-8634-61C488E575A7}" destId="{A44E8DA8-264A-4096-B2DA-505EEBAF02F8}" srcOrd="0" destOrd="2" presId="urn:microsoft.com/office/officeart/2005/8/layout/hList1"/>
    <dgm:cxn modelId="{D4CAC7D3-990C-473A-958C-C58C895CD9E2}" type="presOf" srcId="{E2D43E80-B413-4BCC-9ED3-C7F5428E8FE5}" destId="{A44E8DA8-264A-4096-B2DA-505EEBAF02F8}" srcOrd="0" destOrd="3" presId="urn:microsoft.com/office/officeart/2005/8/layout/hList1"/>
    <dgm:cxn modelId="{CA9B91D6-13E3-4665-861D-E763C2D7C474}" srcId="{F246A1D9-8783-4988-9819-75819146575C}" destId="{97B5536E-95BB-4394-A0E2-C085613667B8}" srcOrd="4" destOrd="0" parTransId="{8A0A0F32-15B9-47FE-9C73-850BA52438B1}" sibTransId="{3BD0C526-3663-4313-91D2-D4677176DEEB}"/>
    <dgm:cxn modelId="{C00693D8-763F-4DED-8E9D-45CC8EB95A58}" srcId="{F246A1D9-8783-4988-9819-75819146575C}" destId="{7B084254-4CD2-4676-B870-5776490A5366}" srcOrd="3" destOrd="0" parTransId="{62B5A606-CE52-4AE0-AA8A-3C26B8E276C8}" sibTransId="{909F322C-CF3A-4F00-9D15-9E0B84A0D633}"/>
    <dgm:cxn modelId="{250447EA-74AF-4A72-BB3B-10202CC51A8E}" srcId="{BA63CF11-F12F-4502-9362-8D7836DAC7D6}" destId="{C4E53685-804F-4B27-B9A0-D3571B6532C8}" srcOrd="4" destOrd="0" parTransId="{F6BB5949-6E13-4752-AEE3-AD0CC9867890}" sibTransId="{DFAF61BC-5DE7-4EBA-B063-3CDF88ED856B}"/>
    <dgm:cxn modelId="{A7D3E5BA-056F-4C06-8BFC-F3C230169EBD}" type="presParOf" srcId="{0AA39CDC-4CBE-46D8-9507-23B10F8ECFFE}" destId="{17590E5F-7C31-4BFD-A7FC-674C97B02FDE}" srcOrd="0" destOrd="0" presId="urn:microsoft.com/office/officeart/2005/8/layout/hList1"/>
    <dgm:cxn modelId="{7C874738-1F7C-4F68-8F1E-9A25E9BE5896}" type="presParOf" srcId="{17590E5F-7C31-4BFD-A7FC-674C97B02FDE}" destId="{F49A6EC3-AD8B-481F-968F-5B0B3B64F52F}" srcOrd="0" destOrd="0" presId="urn:microsoft.com/office/officeart/2005/8/layout/hList1"/>
    <dgm:cxn modelId="{281F21B3-B63B-4A4B-9467-636D92BF1ADC}" type="presParOf" srcId="{17590E5F-7C31-4BFD-A7FC-674C97B02FDE}" destId="{A44E8DA8-264A-4096-B2DA-505EEBAF02F8}" srcOrd="1" destOrd="0" presId="urn:microsoft.com/office/officeart/2005/8/layout/hList1"/>
    <dgm:cxn modelId="{974AF4F3-9E07-4E90-94CE-DA59EEF65D19}" type="presParOf" srcId="{0AA39CDC-4CBE-46D8-9507-23B10F8ECFFE}" destId="{8E02A1C4-E192-48AD-9F77-28E8B24158B4}" srcOrd="1" destOrd="0" presId="urn:microsoft.com/office/officeart/2005/8/layout/hList1"/>
    <dgm:cxn modelId="{621D3045-86AA-47DD-95E5-38981487CB03}" type="presParOf" srcId="{0AA39CDC-4CBE-46D8-9507-23B10F8ECFFE}" destId="{E4AB051A-6257-49FE-AF84-CD60AE24649E}" srcOrd="2" destOrd="0" presId="urn:microsoft.com/office/officeart/2005/8/layout/hList1"/>
    <dgm:cxn modelId="{F24024B0-398E-4B83-B2E1-19EFEEC1D318}" type="presParOf" srcId="{E4AB051A-6257-49FE-AF84-CD60AE24649E}" destId="{6D2B2FDE-C8D1-4E2F-A0B2-9B659D7EEFB0}" srcOrd="0" destOrd="0" presId="urn:microsoft.com/office/officeart/2005/8/layout/hList1"/>
    <dgm:cxn modelId="{A0EDEBB6-758B-4C32-8C67-3103D41F7A37}" type="presParOf" srcId="{E4AB051A-6257-49FE-AF84-CD60AE24649E}" destId="{E258188F-C258-4AE4-A9EB-69E8298774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F9DED5-0AE0-441C-8F54-873F3FE95345}" type="doc">
      <dgm:prSet loTypeId="urn:microsoft.com/office/officeart/2005/8/layout/process5" loCatId="process" qsTypeId="urn:microsoft.com/office/officeart/2005/8/quickstyle/3d3" qsCatId="3D" csTypeId="urn:microsoft.com/office/officeart/2005/8/colors/colorful1" csCatId="colorful" phldr="1"/>
      <dgm:spPr/>
    </dgm:pt>
    <dgm:pt modelId="{A78A5B4B-4B39-49AF-AB39-469571BB1C39}">
      <dgm:prSet phldrT="[Text]"/>
      <dgm:spPr/>
      <dgm:t>
        <a:bodyPr/>
        <a:lstStyle/>
        <a:p>
          <a:r>
            <a:rPr lang="en-US" dirty="0"/>
            <a:t>Prepare</a:t>
          </a:r>
        </a:p>
      </dgm:t>
    </dgm:pt>
    <dgm:pt modelId="{AF01E64E-3D94-46A4-8D88-853E481D7A36}" type="parTrans" cxnId="{AED77F46-4331-485A-B576-4B30E2C8B26E}">
      <dgm:prSet/>
      <dgm:spPr/>
      <dgm:t>
        <a:bodyPr/>
        <a:lstStyle/>
        <a:p>
          <a:endParaRPr lang="en-US"/>
        </a:p>
      </dgm:t>
    </dgm:pt>
    <dgm:pt modelId="{910C1F52-2C97-4B29-B628-217720B68C2A}" type="sibTrans" cxnId="{AED77F46-4331-485A-B576-4B30E2C8B26E}">
      <dgm:prSet/>
      <dgm:spPr/>
      <dgm:t>
        <a:bodyPr/>
        <a:lstStyle/>
        <a:p>
          <a:endParaRPr lang="en-US"/>
        </a:p>
      </dgm:t>
    </dgm:pt>
    <dgm:pt modelId="{A76AB6A2-5396-42CA-9FC6-DB6711C9DBD2}">
      <dgm:prSet phldrT="[Text]"/>
      <dgm:spPr/>
      <dgm:t>
        <a:bodyPr/>
        <a:lstStyle/>
        <a:p>
          <a:r>
            <a:rPr lang="en-US" dirty="0"/>
            <a:t>Distribute</a:t>
          </a:r>
        </a:p>
      </dgm:t>
    </dgm:pt>
    <dgm:pt modelId="{DBB2B2BD-915A-45AE-B910-ADE98078D743}" type="parTrans" cxnId="{3E43C4B7-6D0C-45BB-9DF9-9DB8FA3B6884}">
      <dgm:prSet/>
      <dgm:spPr/>
      <dgm:t>
        <a:bodyPr/>
        <a:lstStyle/>
        <a:p>
          <a:endParaRPr lang="en-US"/>
        </a:p>
      </dgm:t>
    </dgm:pt>
    <dgm:pt modelId="{25C2CA2A-9A26-471C-8F8D-6126AD5666FF}" type="sibTrans" cxnId="{3E43C4B7-6D0C-45BB-9DF9-9DB8FA3B6884}">
      <dgm:prSet/>
      <dgm:spPr/>
      <dgm:t>
        <a:bodyPr/>
        <a:lstStyle/>
        <a:p>
          <a:endParaRPr lang="en-US"/>
        </a:p>
      </dgm:t>
    </dgm:pt>
    <dgm:pt modelId="{D72FE37C-89F3-481E-8C23-ED68520C5598}">
      <dgm:prSet phldrT="[Text]"/>
      <dgm:spPr/>
      <dgm:t>
        <a:bodyPr/>
        <a:lstStyle/>
        <a:p>
          <a:r>
            <a:rPr lang="en-US" dirty="0"/>
            <a:t>Analyze</a:t>
          </a:r>
        </a:p>
      </dgm:t>
    </dgm:pt>
    <dgm:pt modelId="{BCCE7E2A-75E4-4461-8306-6C24958DCF5D}" type="parTrans" cxnId="{291E6795-C4F4-4261-86E6-B9CD673A3AB8}">
      <dgm:prSet/>
      <dgm:spPr/>
      <dgm:t>
        <a:bodyPr/>
        <a:lstStyle/>
        <a:p>
          <a:endParaRPr lang="en-US"/>
        </a:p>
      </dgm:t>
    </dgm:pt>
    <dgm:pt modelId="{A05C84BC-224E-4315-B949-7A59EC974F07}" type="sibTrans" cxnId="{291E6795-C4F4-4261-86E6-B9CD673A3AB8}">
      <dgm:prSet/>
      <dgm:spPr/>
      <dgm:t>
        <a:bodyPr/>
        <a:lstStyle/>
        <a:p>
          <a:endParaRPr lang="en-US"/>
        </a:p>
      </dgm:t>
    </dgm:pt>
    <dgm:pt modelId="{B258F0A6-8C5B-4FF1-85E9-C024D5B434B4}">
      <dgm:prSet phldrT="[Text]"/>
      <dgm:spPr/>
      <dgm:t>
        <a:bodyPr/>
        <a:lstStyle/>
        <a:p>
          <a:r>
            <a:rPr lang="en-US" dirty="0"/>
            <a:t>Report</a:t>
          </a:r>
        </a:p>
      </dgm:t>
    </dgm:pt>
    <dgm:pt modelId="{2F194A50-D09C-4C7E-922B-F62D21B43F23}" type="parTrans" cxnId="{CC9DC423-2F62-41F6-87E6-A855997A18EE}">
      <dgm:prSet/>
      <dgm:spPr/>
      <dgm:t>
        <a:bodyPr/>
        <a:lstStyle/>
        <a:p>
          <a:endParaRPr lang="en-US"/>
        </a:p>
      </dgm:t>
    </dgm:pt>
    <dgm:pt modelId="{8B2A4F46-14F0-42C0-A971-D0D151358F85}" type="sibTrans" cxnId="{CC9DC423-2F62-41F6-87E6-A855997A18EE}">
      <dgm:prSet/>
      <dgm:spPr/>
      <dgm:t>
        <a:bodyPr/>
        <a:lstStyle/>
        <a:p>
          <a:endParaRPr lang="en-US"/>
        </a:p>
      </dgm:t>
    </dgm:pt>
    <dgm:pt modelId="{2A5C9A0A-89BA-4137-A692-A68D1A22FDBE}" type="pres">
      <dgm:prSet presAssocID="{34F9DED5-0AE0-441C-8F54-873F3FE95345}" presName="diagram" presStyleCnt="0">
        <dgm:presLayoutVars>
          <dgm:dir/>
          <dgm:resizeHandles val="exact"/>
        </dgm:presLayoutVars>
      </dgm:prSet>
      <dgm:spPr/>
    </dgm:pt>
    <dgm:pt modelId="{3545D86B-0F12-4F8C-95AA-ABA32DFB22C8}" type="pres">
      <dgm:prSet presAssocID="{A78A5B4B-4B39-49AF-AB39-469571BB1C39}" presName="node" presStyleLbl="node1" presStyleIdx="0" presStyleCnt="4">
        <dgm:presLayoutVars>
          <dgm:bulletEnabled val="1"/>
        </dgm:presLayoutVars>
      </dgm:prSet>
      <dgm:spPr/>
    </dgm:pt>
    <dgm:pt modelId="{7FC3CE64-2D5F-435D-95B4-1F876A853ED1}" type="pres">
      <dgm:prSet presAssocID="{910C1F52-2C97-4B29-B628-217720B68C2A}" presName="sibTrans" presStyleLbl="sibTrans2D1" presStyleIdx="0" presStyleCnt="3"/>
      <dgm:spPr/>
    </dgm:pt>
    <dgm:pt modelId="{413A293C-58BF-4DDD-8F3E-C52DCA26A974}" type="pres">
      <dgm:prSet presAssocID="{910C1F52-2C97-4B29-B628-217720B68C2A}" presName="connectorText" presStyleLbl="sibTrans2D1" presStyleIdx="0" presStyleCnt="3"/>
      <dgm:spPr/>
    </dgm:pt>
    <dgm:pt modelId="{89259931-2386-4CC8-AFFA-60AB2C6D1353}" type="pres">
      <dgm:prSet presAssocID="{A76AB6A2-5396-42CA-9FC6-DB6711C9DBD2}" presName="node" presStyleLbl="node1" presStyleIdx="1" presStyleCnt="4">
        <dgm:presLayoutVars>
          <dgm:bulletEnabled val="1"/>
        </dgm:presLayoutVars>
      </dgm:prSet>
      <dgm:spPr/>
    </dgm:pt>
    <dgm:pt modelId="{E70D4F2C-34C4-4D3B-B531-9A9080101849}" type="pres">
      <dgm:prSet presAssocID="{25C2CA2A-9A26-471C-8F8D-6126AD5666FF}" presName="sibTrans" presStyleLbl="sibTrans2D1" presStyleIdx="1" presStyleCnt="3"/>
      <dgm:spPr/>
    </dgm:pt>
    <dgm:pt modelId="{2B0A218F-4341-4D4D-9714-2030EAC31F22}" type="pres">
      <dgm:prSet presAssocID="{25C2CA2A-9A26-471C-8F8D-6126AD5666FF}" presName="connectorText" presStyleLbl="sibTrans2D1" presStyleIdx="1" presStyleCnt="3"/>
      <dgm:spPr/>
    </dgm:pt>
    <dgm:pt modelId="{AFB68342-3BF7-4473-8F53-7F4A4E800E19}" type="pres">
      <dgm:prSet presAssocID="{D72FE37C-89F3-481E-8C23-ED68520C5598}" presName="node" presStyleLbl="node1" presStyleIdx="2" presStyleCnt="4">
        <dgm:presLayoutVars>
          <dgm:bulletEnabled val="1"/>
        </dgm:presLayoutVars>
      </dgm:prSet>
      <dgm:spPr/>
    </dgm:pt>
    <dgm:pt modelId="{041E3058-6270-42CC-A5B0-C19036B2CD37}" type="pres">
      <dgm:prSet presAssocID="{A05C84BC-224E-4315-B949-7A59EC974F07}" presName="sibTrans" presStyleLbl="sibTrans2D1" presStyleIdx="2" presStyleCnt="3"/>
      <dgm:spPr/>
    </dgm:pt>
    <dgm:pt modelId="{593B6068-E61D-47D3-9F1C-D894849D39CB}" type="pres">
      <dgm:prSet presAssocID="{A05C84BC-224E-4315-B949-7A59EC974F07}" presName="connectorText" presStyleLbl="sibTrans2D1" presStyleIdx="2" presStyleCnt="3"/>
      <dgm:spPr/>
    </dgm:pt>
    <dgm:pt modelId="{BD19A1FD-F2E3-439E-93FA-E0CE4AA664F3}" type="pres">
      <dgm:prSet presAssocID="{B258F0A6-8C5B-4FF1-85E9-C024D5B434B4}" presName="node" presStyleLbl="node1" presStyleIdx="3" presStyleCnt="4">
        <dgm:presLayoutVars>
          <dgm:bulletEnabled val="1"/>
        </dgm:presLayoutVars>
      </dgm:prSet>
      <dgm:spPr/>
    </dgm:pt>
  </dgm:ptLst>
  <dgm:cxnLst>
    <dgm:cxn modelId="{4B777312-7E3D-4CEE-B2EB-4A1E1341D346}" type="presOf" srcId="{A76AB6A2-5396-42CA-9FC6-DB6711C9DBD2}" destId="{89259931-2386-4CC8-AFFA-60AB2C6D1353}" srcOrd="0" destOrd="0" presId="urn:microsoft.com/office/officeart/2005/8/layout/process5"/>
    <dgm:cxn modelId="{CC9DC423-2F62-41F6-87E6-A855997A18EE}" srcId="{34F9DED5-0AE0-441C-8F54-873F3FE95345}" destId="{B258F0A6-8C5B-4FF1-85E9-C024D5B434B4}" srcOrd="3" destOrd="0" parTransId="{2F194A50-D09C-4C7E-922B-F62D21B43F23}" sibTransId="{8B2A4F46-14F0-42C0-A971-D0D151358F85}"/>
    <dgm:cxn modelId="{232C3136-2B05-4F15-B74B-C9E220A1B958}" type="presOf" srcId="{910C1F52-2C97-4B29-B628-217720B68C2A}" destId="{7FC3CE64-2D5F-435D-95B4-1F876A853ED1}" srcOrd="0" destOrd="0" presId="urn:microsoft.com/office/officeart/2005/8/layout/process5"/>
    <dgm:cxn modelId="{AED77F46-4331-485A-B576-4B30E2C8B26E}" srcId="{34F9DED5-0AE0-441C-8F54-873F3FE95345}" destId="{A78A5B4B-4B39-49AF-AB39-469571BB1C39}" srcOrd="0" destOrd="0" parTransId="{AF01E64E-3D94-46A4-8D88-853E481D7A36}" sibTransId="{910C1F52-2C97-4B29-B628-217720B68C2A}"/>
    <dgm:cxn modelId="{6D194E47-DCE6-4CDF-853F-3BA4676E4424}" type="presOf" srcId="{910C1F52-2C97-4B29-B628-217720B68C2A}" destId="{413A293C-58BF-4DDD-8F3E-C52DCA26A974}" srcOrd="1" destOrd="0" presId="urn:microsoft.com/office/officeart/2005/8/layout/process5"/>
    <dgm:cxn modelId="{0C02A04B-D4AE-490D-ABD4-3BDB4A757F0E}" type="presOf" srcId="{25C2CA2A-9A26-471C-8F8D-6126AD5666FF}" destId="{E70D4F2C-34C4-4D3B-B531-9A9080101849}" srcOrd="0" destOrd="0" presId="urn:microsoft.com/office/officeart/2005/8/layout/process5"/>
    <dgm:cxn modelId="{41557D4E-0AE3-49AA-B2D1-289923438048}" type="presOf" srcId="{A05C84BC-224E-4315-B949-7A59EC974F07}" destId="{041E3058-6270-42CC-A5B0-C19036B2CD37}" srcOrd="0" destOrd="0" presId="urn:microsoft.com/office/officeart/2005/8/layout/process5"/>
    <dgm:cxn modelId="{4C747C5A-485F-40FE-A240-1442F625D799}" type="presOf" srcId="{A78A5B4B-4B39-49AF-AB39-469571BB1C39}" destId="{3545D86B-0F12-4F8C-95AA-ABA32DFB22C8}" srcOrd="0" destOrd="0" presId="urn:microsoft.com/office/officeart/2005/8/layout/process5"/>
    <dgm:cxn modelId="{34441179-E684-4788-96AB-6384EDD0D07A}" type="presOf" srcId="{D72FE37C-89F3-481E-8C23-ED68520C5598}" destId="{AFB68342-3BF7-4473-8F53-7F4A4E800E19}" srcOrd="0" destOrd="0" presId="urn:microsoft.com/office/officeart/2005/8/layout/process5"/>
    <dgm:cxn modelId="{291E6795-C4F4-4261-86E6-B9CD673A3AB8}" srcId="{34F9DED5-0AE0-441C-8F54-873F3FE95345}" destId="{D72FE37C-89F3-481E-8C23-ED68520C5598}" srcOrd="2" destOrd="0" parTransId="{BCCE7E2A-75E4-4461-8306-6C24958DCF5D}" sibTransId="{A05C84BC-224E-4315-B949-7A59EC974F07}"/>
    <dgm:cxn modelId="{3E43C4B7-6D0C-45BB-9DF9-9DB8FA3B6884}" srcId="{34F9DED5-0AE0-441C-8F54-873F3FE95345}" destId="{A76AB6A2-5396-42CA-9FC6-DB6711C9DBD2}" srcOrd="1" destOrd="0" parTransId="{DBB2B2BD-915A-45AE-B910-ADE98078D743}" sibTransId="{25C2CA2A-9A26-471C-8F8D-6126AD5666FF}"/>
    <dgm:cxn modelId="{40E027C5-75D5-41A0-9568-52B282D0F0CF}" type="presOf" srcId="{25C2CA2A-9A26-471C-8F8D-6126AD5666FF}" destId="{2B0A218F-4341-4D4D-9714-2030EAC31F22}" srcOrd="1" destOrd="0" presId="urn:microsoft.com/office/officeart/2005/8/layout/process5"/>
    <dgm:cxn modelId="{2D4858E2-EFCC-4ADA-BC54-F0895A9CDD04}" type="presOf" srcId="{B258F0A6-8C5B-4FF1-85E9-C024D5B434B4}" destId="{BD19A1FD-F2E3-439E-93FA-E0CE4AA664F3}" srcOrd="0" destOrd="0" presId="urn:microsoft.com/office/officeart/2005/8/layout/process5"/>
    <dgm:cxn modelId="{B06EBFF7-E8DA-4898-9FD9-D3E39034B079}" type="presOf" srcId="{34F9DED5-0AE0-441C-8F54-873F3FE95345}" destId="{2A5C9A0A-89BA-4137-A692-A68D1A22FDBE}" srcOrd="0" destOrd="0" presId="urn:microsoft.com/office/officeart/2005/8/layout/process5"/>
    <dgm:cxn modelId="{6B8B37FA-8174-4C15-8FDE-A067D724ED5B}" type="presOf" srcId="{A05C84BC-224E-4315-B949-7A59EC974F07}" destId="{593B6068-E61D-47D3-9F1C-D894849D39CB}" srcOrd="1" destOrd="0" presId="urn:microsoft.com/office/officeart/2005/8/layout/process5"/>
    <dgm:cxn modelId="{38DE5549-154E-49AB-AB59-0DC3768681D9}" type="presParOf" srcId="{2A5C9A0A-89BA-4137-A692-A68D1A22FDBE}" destId="{3545D86B-0F12-4F8C-95AA-ABA32DFB22C8}" srcOrd="0" destOrd="0" presId="urn:microsoft.com/office/officeart/2005/8/layout/process5"/>
    <dgm:cxn modelId="{E0D85453-B493-4B83-ADD7-8B28AAF9B28D}" type="presParOf" srcId="{2A5C9A0A-89BA-4137-A692-A68D1A22FDBE}" destId="{7FC3CE64-2D5F-435D-95B4-1F876A853ED1}" srcOrd="1" destOrd="0" presId="urn:microsoft.com/office/officeart/2005/8/layout/process5"/>
    <dgm:cxn modelId="{C670CEB2-EC6A-4F4F-A48C-8755E22B511A}" type="presParOf" srcId="{7FC3CE64-2D5F-435D-95B4-1F876A853ED1}" destId="{413A293C-58BF-4DDD-8F3E-C52DCA26A974}" srcOrd="0" destOrd="0" presId="urn:microsoft.com/office/officeart/2005/8/layout/process5"/>
    <dgm:cxn modelId="{29D8E715-DCCC-4015-89A7-92523608DE1E}" type="presParOf" srcId="{2A5C9A0A-89BA-4137-A692-A68D1A22FDBE}" destId="{89259931-2386-4CC8-AFFA-60AB2C6D1353}" srcOrd="2" destOrd="0" presId="urn:microsoft.com/office/officeart/2005/8/layout/process5"/>
    <dgm:cxn modelId="{37EFFDDD-3F4F-4D84-BFB8-9C29F646AE99}" type="presParOf" srcId="{2A5C9A0A-89BA-4137-A692-A68D1A22FDBE}" destId="{E70D4F2C-34C4-4D3B-B531-9A9080101849}" srcOrd="3" destOrd="0" presId="urn:microsoft.com/office/officeart/2005/8/layout/process5"/>
    <dgm:cxn modelId="{F0E9DCFB-CA0B-4D24-83BC-04A30EB5B40F}" type="presParOf" srcId="{E70D4F2C-34C4-4D3B-B531-9A9080101849}" destId="{2B0A218F-4341-4D4D-9714-2030EAC31F22}" srcOrd="0" destOrd="0" presId="urn:microsoft.com/office/officeart/2005/8/layout/process5"/>
    <dgm:cxn modelId="{FC2B2CE6-EACD-42FA-A492-B621FD87498A}" type="presParOf" srcId="{2A5C9A0A-89BA-4137-A692-A68D1A22FDBE}" destId="{AFB68342-3BF7-4473-8F53-7F4A4E800E19}" srcOrd="4" destOrd="0" presId="urn:microsoft.com/office/officeart/2005/8/layout/process5"/>
    <dgm:cxn modelId="{F3FB05F0-8DC5-41DB-A848-FAA4FCC90035}" type="presParOf" srcId="{2A5C9A0A-89BA-4137-A692-A68D1A22FDBE}" destId="{041E3058-6270-42CC-A5B0-C19036B2CD37}" srcOrd="5" destOrd="0" presId="urn:microsoft.com/office/officeart/2005/8/layout/process5"/>
    <dgm:cxn modelId="{A3DCBF0E-7DEF-4A6B-94D6-7C3A5F01F8F6}" type="presParOf" srcId="{041E3058-6270-42CC-A5B0-C19036B2CD37}" destId="{593B6068-E61D-47D3-9F1C-D894849D39CB}" srcOrd="0" destOrd="0" presId="urn:microsoft.com/office/officeart/2005/8/layout/process5"/>
    <dgm:cxn modelId="{72678DD0-E6DF-43EB-9BFD-8FEFAA236409}" type="presParOf" srcId="{2A5C9A0A-89BA-4137-A692-A68D1A22FDBE}" destId="{BD19A1FD-F2E3-439E-93FA-E0CE4AA664F3}"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F9DED5-0AE0-441C-8F54-873F3FE95345}" type="doc">
      <dgm:prSet loTypeId="urn:microsoft.com/office/officeart/2005/8/layout/process5" loCatId="process" qsTypeId="urn:microsoft.com/office/officeart/2005/8/quickstyle/3d3" qsCatId="3D" csTypeId="urn:microsoft.com/office/officeart/2005/8/colors/colorful1" csCatId="colorful" phldr="1"/>
      <dgm:spPr/>
    </dgm:pt>
    <dgm:pt modelId="{A78A5B4B-4B39-49AF-AB39-469571BB1C39}">
      <dgm:prSet phldrT="[Text]"/>
      <dgm:spPr>
        <a:ln w="76200">
          <a:solidFill>
            <a:schemeClr val="bg1">
              <a:lumMod val="50000"/>
            </a:schemeClr>
          </a:solidFill>
        </a:ln>
      </dgm:spPr>
      <dgm:t>
        <a:bodyPr/>
        <a:lstStyle/>
        <a:p>
          <a:r>
            <a:rPr lang="en-US" dirty="0">
              <a:solidFill>
                <a:srgbClr val="080808"/>
              </a:solidFill>
            </a:rPr>
            <a:t>Prepare</a:t>
          </a:r>
        </a:p>
      </dgm:t>
    </dgm:pt>
    <dgm:pt modelId="{AF01E64E-3D94-46A4-8D88-853E481D7A36}" type="parTrans" cxnId="{AED77F46-4331-485A-B576-4B30E2C8B26E}">
      <dgm:prSet/>
      <dgm:spPr/>
      <dgm:t>
        <a:bodyPr/>
        <a:lstStyle/>
        <a:p>
          <a:endParaRPr lang="en-US"/>
        </a:p>
      </dgm:t>
    </dgm:pt>
    <dgm:pt modelId="{910C1F52-2C97-4B29-B628-217720B68C2A}" type="sibTrans" cxnId="{AED77F46-4331-485A-B576-4B30E2C8B26E}">
      <dgm:prSet/>
      <dgm:spPr/>
      <dgm:t>
        <a:bodyPr/>
        <a:lstStyle/>
        <a:p>
          <a:endParaRPr lang="en-US"/>
        </a:p>
      </dgm:t>
    </dgm:pt>
    <dgm:pt modelId="{A76AB6A2-5396-42CA-9FC6-DB6711C9DBD2}">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dgm:spPr>
      <dgm:t>
        <a:bodyPr/>
        <a:lstStyle/>
        <a:p>
          <a:r>
            <a:rPr lang="en-US" dirty="0"/>
            <a:t>Distribute</a:t>
          </a:r>
        </a:p>
      </dgm:t>
    </dgm:pt>
    <dgm:pt modelId="{DBB2B2BD-915A-45AE-B910-ADE98078D743}" type="parTrans" cxnId="{3E43C4B7-6D0C-45BB-9DF9-9DB8FA3B6884}">
      <dgm:prSet/>
      <dgm:spPr/>
      <dgm:t>
        <a:bodyPr/>
        <a:lstStyle/>
        <a:p>
          <a:endParaRPr lang="en-US"/>
        </a:p>
      </dgm:t>
    </dgm:pt>
    <dgm:pt modelId="{25C2CA2A-9A26-471C-8F8D-6126AD5666FF}" type="sibTrans" cxnId="{3E43C4B7-6D0C-45BB-9DF9-9DB8FA3B6884}">
      <dgm:prSet/>
      <dgm:spPr/>
      <dgm:t>
        <a:bodyPr/>
        <a:lstStyle/>
        <a:p>
          <a:endParaRPr lang="en-US"/>
        </a:p>
      </dgm:t>
    </dgm:pt>
    <dgm:pt modelId="{D72FE37C-89F3-481E-8C23-ED68520C5598}">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dgm:spPr>
      <dgm:t>
        <a:bodyPr/>
        <a:lstStyle/>
        <a:p>
          <a:r>
            <a:rPr lang="en-US" dirty="0"/>
            <a:t>Analyze</a:t>
          </a:r>
        </a:p>
      </dgm:t>
    </dgm:pt>
    <dgm:pt modelId="{BCCE7E2A-75E4-4461-8306-6C24958DCF5D}" type="parTrans" cxnId="{291E6795-C4F4-4261-86E6-B9CD673A3AB8}">
      <dgm:prSet/>
      <dgm:spPr/>
      <dgm:t>
        <a:bodyPr/>
        <a:lstStyle/>
        <a:p>
          <a:endParaRPr lang="en-US"/>
        </a:p>
      </dgm:t>
    </dgm:pt>
    <dgm:pt modelId="{A05C84BC-224E-4315-B949-7A59EC974F07}" type="sibTrans" cxnId="{291E6795-C4F4-4261-86E6-B9CD673A3AB8}">
      <dgm:prSet/>
      <dgm:spPr/>
      <dgm:t>
        <a:bodyPr/>
        <a:lstStyle/>
        <a:p>
          <a:endParaRPr lang="en-US"/>
        </a:p>
      </dgm:t>
    </dgm:pt>
    <dgm:pt modelId="{B258F0A6-8C5B-4FF1-85E9-C024D5B434B4}">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dgm:spPr>
      <dgm:t>
        <a:bodyPr/>
        <a:lstStyle/>
        <a:p>
          <a:r>
            <a:rPr lang="en-US" dirty="0"/>
            <a:t>Report</a:t>
          </a:r>
        </a:p>
      </dgm:t>
    </dgm:pt>
    <dgm:pt modelId="{2F194A50-D09C-4C7E-922B-F62D21B43F23}" type="parTrans" cxnId="{CC9DC423-2F62-41F6-87E6-A855997A18EE}">
      <dgm:prSet/>
      <dgm:spPr/>
      <dgm:t>
        <a:bodyPr/>
        <a:lstStyle/>
        <a:p>
          <a:endParaRPr lang="en-US"/>
        </a:p>
      </dgm:t>
    </dgm:pt>
    <dgm:pt modelId="{8B2A4F46-14F0-42C0-A971-D0D151358F85}" type="sibTrans" cxnId="{CC9DC423-2F62-41F6-87E6-A855997A18EE}">
      <dgm:prSet/>
      <dgm:spPr/>
      <dgm:t>
        <a:bodyPr/>
        <a:lstStyle/>
        <a:p>
          <a:endParaRPr lang="en-US"/>
        </a:p>
      </dgm:t>
    </dgm:pt>
    <dgm:pt modelId="{2A5C9A0A-89BA-4137-A692-A68D1A22FDBE}" type="pres">
      <dgm:prSet presAssocID="{34F9DED5-0AE0-441C-8F54-873F3FE95345}" presName="diagram" presStyleCnt="0">
        <dgm:presLayoutVars>
          <dgm:dir/>
          <dgm:resizeHandles val="exact"/>
        </dgm:presLayoutVars>
      </dgm:prSet>
      <dgm:spPr/>
    </dgm:pt>
    <dgm:pt modelId="{3545D86B-0F12-4F8C-95AA-ABA32DFB22C8}" type="pres">
      <dgm:prSet presAssocID="{A78A5B4B-4B39-49AF-AB39-469571BB1C39}" presName="node" presStyleLbl="node1" presStyleIdx="0" presStyleCnt="4">
        <dgm:presLayoutVars>
          <dgm:bulletEnabled val="1"/>
        </dgm:presLayoutVars>
      </dgm:prSet>
      <dgm:spPr/>
    </dgm:pt>
    <dgm:pt modelId="{7FC3CE64-2D5F-435D-95B4-1F876A853ED1}" type="pres">
      <dgm:prSet presAssocID="{910C1F52-2C97-4B29-B628-217720B68C2A}" presName="sibTrans" presStyleLbl="sibTrans2D1" presStyleIdx="0" presStyleCnt="3"/>
      <dgm:spPr/>
    </dgm:pt>
    <dgm:pt modelId="{413A293C-58BF-4DDD-8F3E-C52DCA26A974}" type="pres">
      <dgm:prSet presAssocID="{910C1F52-2C97-4B29-B628-217720B68C2A}" presName="connectorText" presStyleLbl="sibTrans2D1" presStyleIdx="0" presStyleCnt="3"/>
      <dgm:spPr/>
    </dgm:pt>
    <dgm:pt modelId="{89259931-2386-4CC8-AFFA-60AB2C6D1353}" type="pres">
      <dgm:prSet presAssocID="{A76AB6A2-5396-42CA-9FC6-DB6711C9DBD2}" presName="node" presStyleLbl="node1" presStyleIdx="1" presStyleCnt="4">
        <dgm:presLayoutVars>
          <dgm:bulletEnabled val="1"/>
        </dgm:presLayoutVars>
      </dgm:prSet>
      <dgm:spPr/>
    </dgm:pt>
    <dgm:pt modelId="{E70D4F2C-34C4-4D3B-B531-9A9080101849}" type="pres">
      <dgm:prSet presAssocID="{25C2CA2A-9A26-471C-8F8D-6126AD5666FF}" presName="sibTrans" presStyleLbl="sibTrans2D1" presStyleIdx="1" presStyleCnt="3"/>
      <dgm:spPr/>
    </dgm:pt>
    <dgm:pt modelId="{2B0A218F-4341-4D4D-9714-2030EAC31F22}" type="pres">
      <dgm:prSet presAssocID="{25C2CA2A-9A26-471C-8F8D-6126AD5666FF}" presName="connectorText" presStyleLbl="sibTrans2D1" presStyleIdx="1" presStyleCnt="3"/>
      <dgm:spPr/>
    </dgm:pt>
    <dgm:pt modelId="{AFB68342-3BF7-4473-8F53-7F4A4E800E19}" type="pres">
      <dgm:prSet presAssocID="{D72FE37C-89F3-481E-8C23-ED68520C5598}" presName="node" presStyleLbl="node1" presStyleIdx="2" presStyleCnt="4">
        <dgm:presLayoutVars>
          <dgm:bulletEnabled val="1"/>
        </dgm:presLayoutVars>
      </dgm:prSet>
      <dgm:spPr/>
    </dgm:pt>
    <dgm:pt modelId="{041E3058-6270-42CC-A5B0-C19036B2CD37}" type="pres">
      <dgm:prSet presAssocID="{A05C84BC-224E-4315-B949-7A59EC974F07}" presName="sibTrans" presStyleLbl="sibTrans2D1" presStyleIdx="2" presStyleCnt="3"/>
      <dgm:spPr/>
    </dgm:pt>
    <dgm:pt modelId="{593B6068-E61D-47D3-9F1C-D894849D39CB}" type="pres">
      <dgm:prSet presAssocID="{A05C84BC-224E-4315-B949-7A59EC974F07}" presName="connectorText" presStyleLbl="sibTrans2D1" presStyleIdx="2" presStyleCnt="3"/>
      <dgm:spPr/>
    </dgm:pt>
    <dgm:pt modelId="{BD19A1FD-F2E3-439E-93FA-E0CE4AA664F3}" type="pres">
      <dgm:prSet presAssocID="{B258F0A6-8C5B-4FF1-85E9-C024D5B434B4}" presName="node" presStyleLbl="node1" presStyleIdx="3" presStyleCnt="4">
        <dgm:presLayoutVars>
          <dgm:bulletEnabled val="1"/>
        </dgm:presLayoutVars>
      </dgm:prSet>
      <dgm:spPr/>
    </dgm:pt>
  </dgm:ptLst>
  <dgm:cxnLst>
    <dgm:cxn modelId="{1FA3B602-E0ED-4929-93D1-CB0B65757F07}" type="presOf" srcId="{B258F0A6-8C5B-4FF1-85E9-C024D5B434B4}" destId="{BD19A1FD-F2E3-439E-93FA-E0CE4AA664F3}" srcOrd="0" destOrd="0" presId="urn:microsoft.com/office/officeart/2005/8/layout/process5"/>
    <dgm:cxn modelId="{5E17EC0D-F38C-4C8F-99D5-EADC1F68C64A}" type="presOf" srcId="{910C1F52-2C97-4B29-B628-217720B68C2A}" destId="{7FC3CE64-2D5F-435D-95B4-1F876A853ED1}" srcOrd="0" destOrd="0" presId="urn:microsoft.com/office/officeart/2005/8/layout/process5"/>
    <dgm:cxn modelId="{A66A111F-AA26-46F2-9D3C-F905C6B6EA9C}" type="presOf" srcId="{910C1F52-2C97-4B29-B628-217720B68C2A}" destId="{413A293C-58BF-4DDD-8F3E-C52DCA26A974}" srcOrd="1" destOrd="0" presId="urn:microsoft.com/office/officeart/2005/8/layout/process5"/>
    <dgm:cxn modelId="{5E3C0320-7944-4BE6-8A73-ECE18FE40211}" type="presOf" srcId="{25C2CA2A-9A26-471C-8F8D-6126AD5666FF}" destId="{2B0A218F-4341-4D4D-9714-2030EAC31F22}" srcOrd="1" destOrd="0" presId="urn:microsoft.com/office/officeart/2005/8/layout/process5"/>
    <dgm:cxn modelId="{CC9DC423-2F62-41F6-87E6-A855997A18EE}" srcId="{34F9DED5-0AE0-441C-8F54-873F3FE95345}" destId="{B258F0A6-8C5B-4FF1-85E9-C024D5B434B4}" srcOrd="3" destOrd="0" parTransId="{2F194A50-D09C-4C7E-922B-F62D21B43F23}" sibTransId="{8B2A4F46-14F0-42C0-A971-D0D151358F85}"/>
    <dgm:cxn modelId="{0570E529-43E4-437B-A930-DCF1F8E494A6}" type="presOf" srcId="{A76AB6A2-5396-42CA-9FC6-DB6711C9DBD2}" destId="{89259931-2386-4CC8-AFFA-60AB2C6D1353}" srcOrd="0" destOrd="0" presId="urn:microsoft.com/office/officeart/2005/8/layout/process5"/>
    <dgm:cxn modelId="{AED77F46-4331-485A-B576-4B30E2C8B26E}" srcId="{34F9DED5-0AE0-441C-8F54-873F3FE95345}" destId="{A78A5B4B-4B39-49AF-AB39-469571BB1C39}" srcOrd="0" destOrd="0" parTransId="{AF01E64E-3D94-46A4-8D88-853E481D7A36}" sibTransId="{910C1F52-2C97-4B29-B628-217720B68C2A}"/>
    <dgm:cxn modelId="{BCA5ED4B-2250-4E87-89E9-46AE2C535D3F}" type="presOf" srcId="{A78A5B4B-4B39-49AF-AB39-469571BB1C39}" destId="{3545D86B-0F12-4F8C-95AA-ABA32DFB22C8}" srcOrd="0" destOrd="0" presId="urn:microsoft.com/office/officeart/2005/8/layout/process5"/>
    <dgm:cxn modelId="{96F29B4F-15EE-40B5-9D83-D85DE74FD8D6}" type="presOf" srcId="{A05C84BC-224E-4315-B949-7A59EC974F07}" destId="{041E3058-6270-42CC-A5B0-C19036B2CD37}" srcOrd="0" destOrd="0" presId="urn:microsoft.com/office/officeart/2005/8/layout/process5"/>
    <dgm:cxn modelId="{A951155D-EF7B-421D-A7A6-6CE695A91687}" type="presOf" srcId="{D72FE37C-89F3-481E-8C23-ED68520C5598}" destId="{AFB68342-3BF7-4473-8F53-7F4A4E800E19}" srcOrd="0" destOrd="0" presId="urn:microsoft.com/office/officeart/2005/8/layout/process5"/>
    <dgm:cxn modelId="{00AD0678-6B19-4EC6-A555-094C08739550}" type="presOf" srcId="{34F9DED5-0AE0-441C-8F54-873F3FE95345}" destId="{2A5C9A0A-89BA-4137-A692-A68D1A22FDBE}" srcOrd="0" destOrd="0" presId="urn:microsoft.com/office/officeart/2005/8/layout/process5"/>
    <dgm:cxn modelId="{291E6795-C4F4-4261-86E6-B9CD673A3AB8}" srcId="{34F9DED5-0AE0-441C-8F54-873F3FE95345}" destId="{D72FE37C-89F3-481E-8C23-ED68520C5598}" srcOrd="2" destOrd="0" parTransId="{BCCE7E2A-75E4-4461-8306-6C24958DCF5D}" sibTransId="{A05C84BC-224E-4315-B949-7A59EC974F07}"/>
    <dgm:cxn modelId="{38EE3EA5-6A23-4179-80E3-007863B62FF2}" type="presOf" srcId="{A05C84BC-224E-4315-B949-7A59EC974F07}" destId="{593B6068-E61D-47D3-9F1C-D894849D39CB}" srcOrd="1" destOrd="0" presId="urn:microsoft.com/office/officeart/2005/8/layout/process5"/>
    <dgm:cxn modelId="{3E43C4B7-6D0C-45BB-9DF9-9DB8FA3B6884}" srcId="{34F9DED5-0AE0-441C-8F54-873F3FE95345}" destId="{A76AB6A2-5396-42CA-9FC6-DB6711C9DBD2}" srcOrd="1" destOrd="0" parTransId="{DBB2B2BD-915A-45AE-B910-ADE98078D743}" sibTransId="{25C2CA2A-9A26-471C-8F8D-6126AD5666FF}"/>
    <dgm:cxn modelId="{7BA9F3E3-D012-4A2A-91A2-301B56124CDC}" type="presOf" srcId="{25C2CA2A-9A26-471C-8F8D-6126AD5666FF}" destId="{E70D4F2C-34C4-4D3B-B531-9A9080101849}" srcOrd="0" destOrd="0" presId="urn:microsoft.com/office/officeart/2005/8/layout/process5"/>
    <dgm:cxn modelId="{A7392A5C-2D00-4F06-975B-9911F60DBE3E}" type="presParOf" srcId="{2A5C9A0A-89BA-4137-A692-A68D1A22FDBE}" destId="{3545D86B-0F12-4F8C-95AA-ABA32DFB22C8}" srcOrd="0" destOrd="0" presId="urn:microsoft.com/office/officeart/2005/8/layout/process5"/>
    <dgm:cxn modelId="{BD46C745-EBAE-4F5A-B773-F0B9FAB0AA81}" type="presParOf" srcId="{2A5C9A0A-89BA-4137-A692-A68D1A22FDBE}" destId="{7FC3CE64-2D5F-435D-95B4-1F876A853ED1}" srcOrd="1" destOrd="0" presId="urn:microsoft.com/office/officeart/2005/8/layout/process5"/>
    <dgm:cxn modelId="{3B2121AD-2B99-4899-ADC5-B44061963657}" type="presParOf" srcId="{7FC3CE64-2D5F-435D-95B4-1F876A853ED1}" destId="{413A293C-58BF-4DDD-8F3E-C52DCA26A974}" srcOrd="0" destOrd="0" presId="urn:microsoft.com/office/officeart/2005/8/layout/process5"/>
    <dgm:cxn modelId="{09FD7937-2DC0-4AB9-91A6-79C0FF3A1FA7}" type="presParOf" srcId="{2A5C9A0A-89BA-4137-A692-A68D1A22FDBE}" destId="{89259931-2386-4CC8-AFFA-60AB2C6D1353}" srcOrd="2" destOrd="0" presId="urn:microsoft.com/office/officeart/2005/8/layout/process5"/>
    <dgm:cxn modelId="{CC0A3672-FE19-4339-B19E-CA51EE601EB5}" type="presParOf" srcId="{2A5C9A0A-89BA-4137-A692-A68D1A22FDBE}" destId="{E70D4F2C-34C4-4D3B-B531-9A9080101849}" srcOrd="3" destOrd="0" presId="urn:microsoft.com/office/officeart/2005/8/layout/process5"/>
    <dgm:cxn modelId="{323D625C-3B8E-494C-AC20-5933BCBB30CE}" type="presParOf" srcId="{E70D4F2C-34C4-4D3B-B531-9A9080101849}" destId="{2B0A218F-4341-4D4D-9714-2030EAC31F22}" srcOrd="0" destOrd="0" presId="urn:microsoft.com/office/officeart/2005/8/layout/process5"/>
    <dgm:cxn modelId="{FD427B5B-CAD0-41D9-B28F-6F98D951FB0E}" type="presParOf" srcId="{2A5C9A0A-89BA-4137-A692-A68D1A22FDBE}" destId="{AFB68342-3BF7-4473-8F53-7F4A4E800E19}" srcOrd="4" destOrd="0" presId="urn:microsoft.com/office/officeart/2005/8/layout/process5"/>
    <dgm:cxn modelId="{9DEE713B-7C71-4BB2-9616-C6D844E7082F}" type="presParOf" srcId="{2A5C9A0A-89BA-4137-A692-A68D1A22FDBE}" destId="{041E3058-6270-42CC-A5B0-C19036B2CD37}" srcOrd="5" destOrd="0" presId="urn:microsoft.com/office/officeart/2005/8/layout/process5"/>
    <dgm:cxn modelId="{95D94137-890E-49F5-89C3-171B3BA0E5BD}" type="presParOf" srcId="{041E3058-6270-42CC-A5B0-C19036B2CD37}" destId="{593B6068-E61D-47D3-9F1C-D894849D39CB}" srcOrd="0" destOrd="0" presId="urn:microsoft.com/office/officeart/2005/8/layout/process5"/>
    <dgm:cxn modelId="{4B41C1C4-1C79-4BF4-8E2D-45C2E07CF3E3}" type="presParOf" srcId="{2A5C9A0A-89BA-4137-A692-A68D1A22FDBE}" destId="{BD19A1FD-F2E3-439E-93FA-E0CE4AA664F3}"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F9DED5-0AE0-441C-8F54-873F3FE95345}" type="doc">
      <dgm:prSet loTypeId="urn:microsoft.com/office/officeart/2005/8/layout/process5" loCatId="process" qsTypeId="urn:microsoft.com/office/officeart/2005/8/quickstyle/3d3" qsCatId="3D" csTypeId="urn:microsoft.com/office/officeart/2005/8/colors/colorful1" csCatId="colorful" phldr="1"/>
      <dgm:spPr/>
    </dgm:pt>
    <dgm:pt modelId="{A78A5B4B-4B39-49AF-AB39-469571BB1C39}">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dgm:spPr>
      <dgm:t>
        <a:bodyPr/>
        <a:lstStyle/>
        <a:p>
          <a:r>
            <a:rPr lang="en-US" dirty="0"/>
            <a:t>Prepare</a:t>
          </a:r>
        </a:p>
      </dgm:t>
    </dgm:pt>
    <dgm:pt modelId="{AF01E64E-3D94-46A4-8D88-853E481D7A36}" type="parTrans" cxnId="{AED77F46-4331-485A-B576-4B30E2C8B26E}">
      <dgm:prSet/>
      <dgm:spPr/>
      <dgm:t>
        <a:bodyPr/>
        <a:lstStyle/>
        <a:p>
          <a:endParaRPr lang="en-US"/>
        </a:p>
      </dgm:t>
    </dgm:pt>
    <dgm:pt modelId="{910C1F52-2C97-4B29-B628-217720B68C2A}" type="sibTrans" cxnId="{AED77F46-4331-485A-B576-4B30E2C8B26E}">
      <dgm:prSet/>
      <dgm:spPr/>
      <dgm:t>
        <a:bodyPr/>
        <a:lstStyle/>
        <a:p>
          <a:endParaRPr lang="en-US"/>
        </a:p>
      </dgm:t>
    </dgm:pt>
    <dgm:pt modelId="{A76AB6A2-5396-42CA-9FC6-DB6711C9DBD2}">
      <dgm:prSet phldrT="[Text]"/>
      <dgm:spPr>
        <a:ln w="57150"/>
      </dgm:spPr>
      <dgm:t>
        <a:bodyPr/>
        <a:lstStyle/>
        <a:p>
          <a:r>
            <a:rPr lang="en-US" dirty="0">
              <a:solidFill>
                <a:srgbClr val="080808"/>
              </a:solidFill>
            </a:rPr>
            <a:t>Distribute</a:t>
          </a:r>
        </a:p>
      </dgm:t>
    </dgm:pt>
    <dgm:pt modelId="{DBB2B2BD-915A-45AE-B910-ADE98078D743}" type="parTrans" cxnId="{3E43C4B7-6D0C-45BB-9DF9-9DB8FA3B6884}">
      <dgm:prSet/>
      <dgm:spPr/>
      <dgm:t>
        <a:bodyPr/>
        <a:lstStyle/>
        <a:p>
          <a:endParaRPr lang="en-US"/>
        </a:p>
      </dgm:t>
    </dgm:pt>
    <dgm:pt modelId="{25C2CA2A-9A26-471C-8F8D-6126AD5666FF}" type="sibTrans" cxnId="{3E43C4B7-6D0C-45BB-9DF9-9DB8FA3B6884}">
      <dgm:prSet/>
      <dgm:spPr/>
      <dgm:t>
        <a:bodyPr/>
        <a:lstStyle/>
        <a:p>
          <a:endParaRPr lang="en-US"/>
        </a:p>
      </dgm:t>
    </dgm:pt>
    <dgm:pt modelId="{D72FE37C-89F3-481E-8C23-ED68520C5598}">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dgm:spPr>
      <dgm:t>
        <a:bodyPr/>
        <a:lstStyle/>
        <a:p>
          <a:r>
            <a:rPr lang="en-US" dirty="0"/>
            <a:t>Analyze</a:t>
          </a:r>
        </a:p>
      </dgm:t>
    </dgm:pt>
    <dgm:pt modelId="{BCCE7E2A-75E4-4461-8306-6C24958DCF5D}" type="parTrans" cxnId="{291E6795-C4F4-4261-86E6-B9CD673A3AB8}">
      <dgm:prSet/>
      <dgm:spPr/>
      <dgm:t>
        <a:bodyPr/>
        <a:lstStyle/>
        <a:p>
          <a:endParaRPr lang="en-US"/>
        </a:p>
      </dgm:t>
    </dgm:pt>
    <dgm:pt modelId="{A05C84BC-224E-4315-B949-7A59EC974F07}" type="sibTrans" cxnId="{291E6795-C4F4-4261-86E6-B9CD673A3AB8}">
      <dgm:prSet/>
      <dgm:spPr/>
      <dgm:t>
        <a:bodyPr/>
        <a:lstStyle/>
        <a:p>
          <a:endParaRPr lang="en-US"/>
        </a:p>
      </dgm:t>
    </dgm:pt>
    <dgm:pt modelId="{B258F0A6-8C5B-4FF1-85E9-C024D5B434B4}">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dgm:spPr>
      <dgm:t>
        <a:bodyPr/>
        <a:lstStyle/>
        <a:p>
          <a:r>
            <a:rPr lang="en-US" dirty="0"/>
            <a:t>Report</a:t>
          </a:r>
        </a:p>
      </dgm:t>
    </dgm:pt>
    <dgm:pt modelId="{2F194A50-D09C-4C7E-922B-F62D21B43F23}" type="parTrans" cxnId="{CC9DC423-2F62-41F6-87E6-A855997A18EE}">
      <dgm:prSet/>
      <dgm:spPr/>
      <dgm:t>
        <a:bodyPr/>
        <a:lstStyle/>
        <a:p>
          <a:endParaRPr lang="en-US"/>
        </a:p>
      </dgm:t>
    </dgm:pt>
    <dgm:pt modelId="{8B2A4F46-14F0-42C0-A971-D0D151358F85}" type="sibTrans" cxnId="{CC9DC423-2F62-41F6-87E6-A855997A18EE}">
      <dgm:prSet/>
      <dgm:spPr/>
      <dgm:t>
        <a:bodyPr/>
        <a:lstStyle/>
        <a:p>
          <a:endParaRPr lang="en-US"/>
        </a:p>
      </dgm:t>
    </dgm:pt>
    <dgm:pt modelId="{2A5C9A0A-89BA-4137-A692-A68D1A22FDBE}" type="pres">
      <dgm:prSet presAssocID="{34F9DED5-0AE0-441C-8F54-873F3FE95345}" presName="diagram" presStyleCnt="0">
        <dgm:presLayoutVars>
          <dgm:dir/>
          <dgm:resizeHandles val="exact"/>
        </dgm:presLayoutVars>
      </dgm:prSet>
      <dgm:spPr/>
    </dgm:pt>
    <dgm:pt modelId="{3545D86B-0F12-4F8C-95AA-ABA32DFB22C8}" type="pres">
      <dgm:prSet presAssocID="{A78A5B4B-4B39-49AF-AB39-469571BB1C39}" presName="node" presStyleLbl="node1" presStyleIdx="0" presStyleCnt="4">
        <dgm:presLayoutVars>
          <dgm:bulletEnabled val="1"/>
        </dgm:presLayoutVars>
      </dgm:prSet>
      <dgm:spPr/>
    </dgm:pt>
    <dgm:pt modelId="{7FC3CE64-2D5F-435D-95B4-1F876A853ED1}" type="pres">
      <dgm:prSet presAssocID="{910C1F52-2C97-4B29-B628-217720B68C2A}" presName="sibTrans" presStyleLbl="sibTrans2D1" presStyleIdx="0" presStyleCnt="3"/>
      <dgm:spPr/>
    </dgm:pt>
    <dgm:pt modelId="{413A293C-58BF-4DDD-8F3E-C52DCA26A974}" type="pres">
      <dgm:prSet presAssocID="{910C1F52-2C97-4B29-B628-217720B68C2A}" presName="connectorText" presStyleLbl="sibTrans2D1" presStyleIdx="0" presStyleCnt="3"/>
      <dgm:spPr/>
    </dgm:pt>
    <dgm:pt modelId="{89259931-2386-4CC8-AFFA-60AB2C6D1353}" type="pres">
      <dgm:prSet presAssocID="{A76AB6A2-5396-42CA-9FC6-DB6711C9DBD2}" presName="node" presStyleLbl="node1" presStyleIdx="1" presStyleCnt="4">
        <dgm:presLayoutVars>
          <dgm:bulletEnabled val="1"/>
        </dgm:presLayoutVars>
      </dgm:prSet>
      <dgm:spPr/>
    </dgm:pt>
    <dgm:pt modelId="{E70D4F2C-34C4-4D3B-B531-9A9080101849}" type="pres">
      <dgm:prSet presAssocID="{25C2CA2A-9A26-471C-8F8D-6126AD5666FF}" presName="sibTrans" presStyleLbl="sibTrans2D1" presStyleIdx="1" presStyleCnt="3"/>
      <dgm:spPr/>
    </dgm:pt>
    <dgm:pt modelId="{2B0A218F-4341-4D4D-9714-2030EAC31F22}" type="pres">
      <dgm:prSet presAssocID="{25C2CA2A-9A26-471C-8F8D-6126AD5666FF}" presName="connectorText" presStyleLbl="sibTrans2D1" presStyleIdx="1" presStyleCnt="3"/>
      <dgm:spPr/>
    </dgm:pt>
    <dgm:pt modelId="{AFB68342-3BF7-4473-8F53-7F4A4E800E19}" type="pres">
      <dgm:prSet presAssocID="{D72FE37C-89F3-481E-8C23-ED68520C5598}" presName="node" presStyleLbl="node1" presStyleIdx="2" presStyleCnt="4">
        <dgm:presLayoutVars>
          <dgm:bulletEnabled val="1"/>
        </dgm:presLayoutVars>
      </dgm:prSet>
      <dgm:spPr/>
    </dgm:pt>
    <dgm:pt modelId="{041E3058-6270-42CC-A5B0-C19036B2CD37}" type="pres">
      <dgm:prSet presAssocID="{A05C84BC-224E-4315-B949-7A59EC974F07}" presName="sibTrans" presStyleLbl="sibTrans2D1" presStyleIdx="2" presStyleCnt="3"/>
      <dgm:spPr/>
    </dgm:pt>
    <dgm:pt modelId="{593B6068-E61D-47D3-9F1C-D894849D39CB}" type="pres">
      <dgm:prSet presAssocID="{A05C84BC-224E-4315-B949-7A59EC974F07}" presName="connectorText" presStyleLbl="sibTrans2D1" presStyleIdx="2" presStyleCnt="3"/>
      <dgm:spPr/>
    </dgm:pt>
    <dgm:pt modelId="{BD19A1FD-F2E3-439E-93FA-E0CE4AA664F3}" type="pres">
      <dgm:prSet presAssocID="{B258F0A6-8C5B-4FF1-85E9-C024D5B434B4}" presName="node" presStyleLbl="node1" presStyleIdx="3" presStyleCnt="4">
        <dgm:presLayoutVars>
          <dgm:bulletEnabled val="1"/>
        </dgm:presLayoutVars>
      </dgm:prSet>
      <dgm:spPr/>
    </dgm:pt>
  </dgm:ptLst>
  <dgm:cxnLst>
    <dgm:cxn modelId="{CC9DC423-2F62-41F6-87E6-A855997A18EE}" srcId="{34F9DED5-0AE0-441C-8F54-873F3FE95345}" destId="{B258F0A6-8C5B-4FF1-85E9-C024D5B434B4}" srcOrd="3" destOrd="0" parTransId="{2F194A50-D09C-4C7E-922B-F62D21B43F23}" sibTransId="{8B2A4F46-14F0-42C0-A971-D0D151358F85}"/>
    <dgm:cxn modelId="{D766A72B-7668-4D2E-A3B9-DE6C65655215}" type="presOf" srcId="{910C1F52-2C97-4B29-B628-217720B68C2A}" destId="{413A293C-58BF-4DDD-8F3E-C52DCA26A974}" srcOrd="1" destOrd="0" presId="urn:microsoft.com/office/officeart/2005/8/layout/process5"/>
    <dgm:cxn modelId="{AED77F46-4331-485A-B576-4B30E2C8B26E}" srcId="{34F9DED5-0AE0-441C-8F54-873F3FE95345}" destId="{A78A5B4B-4B39-49AF-AB39-469571BB1C39}" srcOrd="0" destOrd="0" parTransId="{AF01E64E-3D94-46A4-8D88-853E481D7A36}" sibTransId="{910C1F52-2C97-4B29-B628-217720B68C2A}"/>
    <dgm:cxn modelId="{3FCB214A-81ED-454C-8E21-217652E82C60}" type="presOf" srcId="{A76AB6A2-5396-42CA-9FC6-DB6711C9DBD2}" destId="{89259931-2386-4CC8-AFFA-60AB2C6D1353}" srcOrd="0" destOrd="0" presId="urn:microsoft.com/office/officeart/2005/8/layout/process5"/>
    <dgm:cxn modelId="{4E105867-625A-48EC-9B3F-7729F3E34F80}" type="presOf" srcId="{910C1F52-2C97-4B29-B628-217720B68C2A}" destId="{7FC3CE64-2D5F-435D-95B4-1F876A853ED1}" srcOrd="0" destOrd="0" presId="urn:microsoft.com/office/officeart/2005/8/layout/process5"/>
    <dgm:cxn modelId="{700CC27E-6E40-4BE4-A33A-A785937929CD}" type="presOf" srcId="{B258F0A6-8C5B-4FF1-85E9-C024D5B434B4}" destId="{BD19A1FD-F2E3-439E-93FA-E0CE4AA664F3}" srcOrd="0" destOrd="0" presId="urn:microsoft.com/office/officeart/2005/8/layout/process5"/>
    <dgm:cxn modelId="{93B78685-3E20-4416-B97D-4E05697C1875}" type="presOf" srcId="{A78A5B4B-4B39-49AF-AB39-469571BB1C39}" destId="{3545D86B-0F12-4F8C-95AA-ABA32DFB22C8}" srcOrd="0" destOrd="0" presId="urn:microsoft.com/office/officeart/2005/8/layout/process5"/>
    <dgm:cxn modelId="{90DE3E8D-1D3A-44E0-866F-169E6C2F0AEB}" type="presOf" srcId="{25C2CA2A-9A26-471C-8F8D-6126AD5666FF}" destId="{2B0A218F-4341-4D4D-9714-2030EAC31F22}" srcOrd="1" destOrd="0" presId="urn:microsoft.com/office/officeart/2005/8/layout/process5"/>
    <dgm:cxn modelId="{0A69A391-FC6C-4C71-8D99-FDDE288C6138}" type="presOf" srcId="{A05C84BC-224E-4315-B949-7A59EC974F07}" destId="{593B6068-E61D-47D3-9F1C-D894849D39CB}" srcOrd="1" destOrd="0" presId="urn:microsoft.com/office/officeart/2005/8/layout/process5"/>
    <dgm:cxn modelId="{291E6795-C4F4-4261-86E6-B9CD673A3AB8}" srcId="{34F9DED5-0AE0-441C-8F54-873F3FE95345}" destId="{D72FE37C-89F3-481E-8C23-ED68520C5598}" srcOrd="2" destOrd="0" parTransId="{BCCE7E2A-75E4-4461-8306-6C24958DCF5D}" sibTransId="{A05C84BC-224E-4315-B949-7A59EC974F07}"/>
    <dgm:cxn modelId="{3E43C4B7-6D0C-45BB-9DF9-9DB8FA3B6884}" srcId="{34F9DED5-0AE0-441C-8F54-873F3FE95345}" destId="{A76AB6A2-5396-42CA-9FC6-DB6711C9DBD2}" srcOrd="1" destOrd="0" parTransId="{DBB2B2BD-915A-45AE-B910-ADE98078D743}" sibTransId="{25C2CA2A-9A26-471C-8F8D-6126AD5666FF}"/>
    <dgm:cxn modelId="{F34E95D3-9DB8-4ECA-9539-2994ABDC259E}" type="presOf" srcId="{25C2CA2A-9A26-471C-8F8D-6126AD5666FF}" destId="{E70D4F2C-34C4-4D3B-B531-9A9080101849}" srcOrd="0" destOrd="0" presId="urn:microsoft.com/office/officeart/2005/8/layout/process5"/>
    <dgm:cxn modelId="{B187B1DA-11B3-4432-A3F2-C46FC76D4B49}" type="presOf" srcId="{A05C84BC-224E-4315-B949-7A59EC974F07}" destId="{041E3058-6270-42CC-A5B0-C19036B2CD37}" srcOrd="0" destOrd="0" presId="urn:microsoft.com/office/officeart/2005/8/layout/process5"/>
    <dgm:cxn modelId="{F439C1F5-A0C6-4C27-AD08-3E7D95AABBB3}" type="presOf" srcId="{D72FE37C-89F3-481E-8C23-ED68520C5598}" destId="{AFB68342-3BF7-4473-8F53-7F4A4E800E19}" srcOrd="0" destOrd="0" presId="urn:microsoft.com/office/officeart/2005/8/layout/process5"/>
    <dgm:cxn modelId="{0D5B71FD-8F66-499D-904D-212B0D59A8D3}" type="presOf" srcId="{34F9DED5-0AE0-441C-8F54-873F3FE95345}" destId="{2A5C9A0A-89BA-4137-A692-A68D1A22FDBE}" srcOrd="0" destOrd="0" presId="urn:microsoft.com/office/officeart/2005/8/layout/process5"/>
    <dgm:cxn modelId="{98574031-7B9B-438C-95F3-B270F2C67609}" type="presParOf" srcId="{2A5C9A0A-89BA-4137-A692-A68D1A22FDBE}" destId="{3545D86B-0F12-4F8C-95AA-ABA32DFB22C8}" srcOrd="0" destOrd="0" presId="urn:microsoft.com/office/officeart/2005/8/layout/process5"/>
    <dgm:cxn modelId="{5D846276-E991-4277-AF5E-DF22685141F2}" type="presParOf" srcId="{2A5C9A0A-89BA-4137-A692-A68D1A22FDBE}" destId="{7FC3CE64-2D5F-435D-95B4-1F876A853ED1}" srcOrd="1" destOrd="0" presId="urn:microsoft.com/office/officeart/2005/8/layout/process5"/>
    <dgm:cxn modelId="{52B7F191-A4C1-43E3-A41E-B8290FA87464}" type="presParOf" srcId="{7FC3CE64-2D5F-435D-95B4-1F876A853ED1}" destId="{413A293C-58BF-4DDD-8F3E-C52DCA26A974}" srcOrd="0" destOrd="0" presId="urn:microsoft.com/office/officeart/2005/8/layout/process5"/>
    <dgm:cxn modelId="{B6EBD708-4400-411C-B625-C7F418021D3F}" type="presParOf" srcId="{2A5C9A0A-89BA-4137-A692-A68D1A22FDBE}" destId="{89259931-2386-4CC8-AFFA-60AB2C6D1353}" srcOrd="2" destOrd="0" presId="urn:microsoft.com/office/officeart/2005/8/layout/process5"/>
    <dgm:cxn modelId="{88F722FD-EE8C-4D97-9DE5-66FC447C766D}" type="presParOf" srcId="{2A5C9A0A-89BA-4137-A692-A68D1A22FDBE}" destId="{E70D4F2C-34C4-4D3B-B531-9A9080101849}" srcOrd="3" destOrd="0" presId="urn:microsoft.com/office/officeart/2005/8/layout/process5"/>
    <dgm:cxn modelId="{E5390098-8D58-4F90-A900-382C598DE892}" type="presParOf" srcId="{E70D4F2C-34C4-4D3B-B531-9A9080101849}" destId="{2B0A218F-4341-4D4D-9714-2030EAC31F22}" srcOrd="0" destOrd="0" presId="urn:microsoft.com/office/officeart/2005/8/layout/process5"/>
    <dgm:cxn modelId="{8D74C147-A0AF-4A1E-B245-B823E252CFFE}" type="presParOf" srcId="{2A5C9A0A-89BA-4137-A692-A68D1A22FDBE}" destId="{AFB68342-3BF7-4473-8F53-7F4A4E800E19}" srcOrd="4" destOrd="0" presId="urn:microsoft.com/office/officeart/2005/8/layout/process5"/>
    <dgm:cxn modelId="{4AC1F121-D80E-4AD4-98AA-F64CC7CF0004}" type="presParOf" srcId="{2A5C9A0A-89BA-4137-A692-A68D1A22FDBE}" destId="{041E3058-6270-42CC-A5B0-C19036B2CD37}" srcOrd="5" destOrd="0" presId="urn:microsoft.com/office/officeart/2005/8/layout/process5"/>
    <dgm:cxn modelId="{2855FB49-61D8-405F-B2AB-581A9738BB9A}" type="presParOf" srcId="{041E3058-6270-42CC-A5B0-C19036B2CD37}" destId="{593B6068-E61D-47D3-9F1C-D894849D39CB}" srcOrd="0" destOrd="0" presId="urn:microsoft.com/office/officeart/2005/8/layout/process5"/>
    <dgm:cxn modelId="{181509B5-5D32-45EB-832C-36DF690244AD}" type="presParOf" srcId="{2A5C9A0A-89BA-4137-A692-A68D1A22FDBE}" destId="{BD19A1FD-F2E3-439E-93FA-E0CE4AA664F3}"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F9DED5-0AE0-441C-8F54-873F3FE95345}" type="doc">
      <dgm:prSet loTypeId="urn:microsoft.com/office/officeart/2005/8/layout/process5" loCatId="process" qsTypeId="urn:microsoft.com/office/officeart/2005/8/quickstyle/3d3" qsCatId="3D" csTypeId="urn:microsoft.com/office/officeart/2005/8/colors/colorful1" csCatId="colorful" phldr="1"/>
      <dgm:spPr/>
    </dgm:pt>
    <dgm:pt modelId="{A78A5B4B-4B39-49AF-AB39-469571BB1C39}">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dgm:spPr>
      <dgm:t>
        <a:bodyPr/>
        <a:lstStyle/>
        <a:p>
          <a:r>
            <a:rPr lang="en-US" dirty="0"/>
            <a:t>Prepare</a:t>
          </a:r>
        </a:p>
      </dgm:t>
    </dgm:pt>
    <dgm:pt modelId="{AF01E64E-3D94-46A4-8D88-853E481D7A36}" type="parTrans" cxnId="{AED77F46-4331-485A-B576-4B30E2C8B26E}">
      <dgm:prSet/>
      <dgm:spPr/>
      <dgm:t>
        <a:bodyPr/>
        <a:lstStyle/>
        <a:p>
          <a:endParaRPr lang="en-US"/>
        </a:p>
      </dgm:t>
    </dgm:pt>
    <dgm:pt modelId="{910C1F52-2C97-4B29-B628-217720B68C2A}" type="sibTrans" cxnId="{AED77F46-4331-485A-B576-4B30E2C8B26E}">
      <dgm:prSet/>
      <dgm:spPr/>
      <dgm:t>
        <a:bodyPr/>
        <a:lstStyle/>
        <a:p>
          <a:endParaRPr lang="en-US"/>
        </a:p>
      </dgm:t>
    </dgm:pt>
    <dgm:pt modelId="{A76AB6A2-5396-42CA-9FC6-DB6711C9DBD2}">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dgm:spPr>
      <dgm:t>
        <a:bodyPr/>
        <a:lstStyle/>
        <a:p>
          <a:r>
            <a:rPr lang="en-US" dirty="0"/>
            <a:t>Distribute</a:t>
          </a:r>
        </a:p>
      </dgm:t>
    </dgm:pt>
    <dgm:pt modelId="{DBB2B2BD-915A-45AE-B910-ADE98078D743}" type="parTrans" cxnId="{3E43C4B7-6D0C-45BB-9DF9-9DB8FA3B6884}">
      <dgm:prSet/>
      <dgm:spPr/>
      <dgm:t>
        <a:bodyPr/>
        <a:lstStyle/>
        <a:p>
          <a:endParaRPr lang="en-US"/>
        </a:p>
      </dgm:t>
    </dgm:pt>
    <dgm:pt modelId="{25C2CA2A-9A26-471C-8F8D-6126AD5666FF}" type="sibTrans" cxnId="{3E43C4B7-6D0C-45BB-9DF9-9DB8FA3B6884}">
      <dgm:prSet/>
      <dgm:spPr/>
      <dgm:t>
        <a:bodyPr/>
        <a:lstStyle/>
        <a:p>
          <a:endParaRPr lang="en-US"/>
        </a:p>
      </dgm:t>
    </dgm:pt>
    <dgm:pt modelId="{D72FE37C-89F3-481E-8C23-ED68520C5598}">
      <dgm:prSet phldrT="[Text]"/>
      <dgm:spPr>
        <a:ln w="76200">
          <a:solidFill>
            <a:srgbClr val="080808"/>
          </a:solidFill>
        </a:ln>
      </dgm:spPr>
      <dgm:t>
        <a:bodyPr/>
        <a:lstStyle/>
        <a:p>
          <a:r>
            <a:rPr lang="en-US" dirty="0">
              <a:solidFill>
                <a:srgbClr val="080808"/>
              </a:solidFill>
            </a:rPr>
            <a:t>Analyze</a:t>
          </a:r>
        </a:p>
      </dgm:t>
    </dgm:pt>
    <dgm:pt modelId="{BCCE7E2A-75E4-4461-8306-6C24958DCF5D}" type="parTrans" cxnId="{291E6795-C4F4-4261-86E6-B9CD673A3AB8}">
      <dgm:prSet/>
      <dgm:spPr/>
      <dgm:t>
        <a:bodyPr/>
        <a:lstStyle/>
        <a:p>
          <a:endParaRPr lang="en-US"/>
        </a:p>
      </dgm:t>
    </dgm:pt>
    <dgm:pt modelId="{A05C84BC-224E-4315-B949-7A59EC974F07}" type="sibTrans" cxnId="{291E6795-C4F4-4261-86E6-B9CD673A3AB8}">
      <dgm:prSet/>
      <dgm:spPr/>
      <dgm:t>
        <a:bodyPr/>
        <a:lstStyle/>
        <a:p>
          <a:endParaRPr lang="en-US"/>
        </a:p>
      </dgm:t>
    </dgm:pt>
    <dgm:pt modelId="{B258F0A6-8C5B-4FF1-85E9-C024D5B434B4}">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dgm:spPr>
      <dgm:t>
        <a:bodyPr/>
        <a:lstStyle/>
        <a:p>
          <a:r>
            <a:rPr lang="en-US" dirty="0"/>
            <a:t>Report</a:t>
          </a:r>
        </a:p>
      </dgm:t>
    </dgm:pt>
    <dgm:pt modelId="{2F194A50-D09C-4C7E-922B-F62D21B43F23}" type="parTrans" cxnId="{CC9DC423-2F62-41F6-87E6-A855997A18EE}">
      <dgm:prSet/>
      <dgm:spPr/>
      <dgm:t>
        <a:bodyPr/>
        <a:lstStyle/>
        <a:p>
          <a:endParaRPr lang="en-US"/>
        </a:p>
      </dgm:t>
    </dgm:pt>
    <dgm:pt modelId="{8B2A4F46-14F0-42C0-A971-D0D151358F85}" type="sibTrans" cxnId="{CC9DC423-2F62-41F6-87E6-A855997A18EE}">
      <dgm:prSet/>
      <dgm:spPr/>
      <dgm:t>
        <a:bodyPr/>
        <a:lstStyle/>
        <a:p>
          <a:endParaRPr lang="en-US"/>
        </a:p>
      </dgm:t>
    </dgm:pt>
    <dgm:pt modelId="{2A5C9A0A-89BA-4137-A692-A68D1A22FDBE}" type="pres">
      <dgm:prSet presAssocID="{34F9DED5-0AE0-441C-8F54-873F3FE95345}" presName="diagram" presStyleCnt="0">
        <dgm:presLayoutVars>
          <dgm:dir/>
          <dgm:resizeHandles val="exact"/>
        </dgm:presLayoutVars>
      </dgm:prSet>
      <dgm:spPr/>
    </dgm:pt>
    <dgm:pt modelId="{3545D86B-0F12-4F8C-95AA-ABA32DFB22C8}" type="pres">
      <dgm:prSet presAssocID="{A78A5B4B-4B39-49AF-AB39-469571BB1C39}" presName="node" presStyleLbl="node1" presStyleIdx="0" presStyleCnt="4">
        <dgm:presLayoutVars>
          <dgm:bulletEnabled val="1"/>
        </dgm:presLayoutVars>
      </dgm:prSet>
      <dgm:spPr/>
    </dgm:pt>
    <dgm:pt modelId="{7FC3CE64-2D5F-435D-95B4-1F876A853ED1}" type="pres">
      <dgm:prSet presAssocID="{910C1F52-2C97-4B29-B628-217720B68C2A}" presName="sibTrans" presStyleLbl="sibTrans2D1" presStyleIdx="0" presStyleCnt="3"/>
      <dgm:spPr/>
    </dgm:pt>
    <dgm:pt modelId="{413A293C-58BF-4DDD-8F3E-C52DCA26A974}" type="pres">
      <dgm:prSet presAssocID="{910C1F52-2C97-4B29-B628-217720B68C2A}" presName="connectorText" presStyleLbl="sibTrans2D1" presStyleIdx="0" presStyleCnt="3"/>
      <dgm:spPr/>
    </dgm:pt>
    <dgm:pt modelId="{89259931-2386-4CC8-AFFA-60AB2C6D1353}" type="pres">
      <dgm:prSet presAssocID="{A76AB6A2-5396-42CA-9FC6-DB6711C9DBD2}" presName="node" presStyleLbl="node1" presStyleIdx="1" presStyleCnt="4">
        <dgm:presLayoutVars>
          <dgm:bulletEnabled val="1"/>
        </dgm:presLayoutVars>
      </dgm:prSet>
      <dgm:spPr/>
    </dgm:pt>
    <dgm:pt modelId="{E70D4F2C-34C4-4D3B-B531-9A9080101849}" type="pres">
      <dgm:prSet presAssocID="{25C2CA2A-9A26-471C-8F8D-6126AD5666FF}" presName="sibTrans" presStyleLbl="sibTrans2D1" presStyleIdx="1" presStyleCnt="3"/>
      <dgm:spPr/>
    </dgm:pt>
    <dgm:pt modelId="{2B0A218F-4341-4D4D-9714-2030EAC31F22}" type="pres">
      <dgm:prSet presAssocID="{25C2CA2A-9A26-471C-8F8D-6126AD5666FF}" presName="connectorText" presStyleLbl="sibTrans2D1" presStyleIdx="1" presStyleCnt="3"/>
      <dgm:spPr/>
    </dgm:pt>
    <dgm:pt modelId="{AFB68342-3BF7-4473-8F53-7F4A4E800E19}" type="pres">
      <dgm:prSet presAssocID="{D72FE37C-89F3-481E-8C23-ED68520C5598}" presName="node" presStyleLbl="node1" presStyleIdx="2" presStyleCnt="4">
        <dgm:presLayoutVars>
          <dgm:bulletEnabled val="1"/>
        </dgm:presLayoutVars>
      </dgm:prSet>
      <dgm:spPr/>
    </dgm:pt>
    <dgm:pt modelId="{041E3058-6270-42CC-A5B0-C19036B2CD37}" type="pres">
      <dgm:prSet presAssocID="{A05C84BC-224E-4315-B949-7A59EC974F07}" presName="sibTrans" presStyleLbl="sibTrans2D1" presStyleIdx="2" presStyleCnt="3"/>
      <dgm:spPr/>
    </dgm:pt>
    <dgm:pt modelId="{593B6068-E61D-47D3-9F1C-D894849D39CB}" type="pres">
      <dgm:prSet presAssocID="{A05C84BC-224E-4315-B949-7A59EC974F07}" presName="connectorText" presStyleLbl="sibTrans2D1" presStyleIdx="2" presStyleCnt="3"/>
      <dgm:spPr/>
    </dgm:pt>
    <dgm:pt modelId="{BD19A1FD-F2E3-439E-93FA-E0CE4AA664F3}" type="pres">
      <dgm:prSet presAssocID="{B258F0A6-8C5B-4FF1-85E9-C024D5B434B4}" presName="node" presStyleLbl="node1" presStyleIdx="3" presStyleCnt="4">
        <dgm:presLayoutVars>
          <dgm:bulletEnabled val="1"/>
        </dgm:presLayoutVars>
      </dgm:prSet>
      <dgm:spPr/>
    </dgm:pt>
  </dgm:ptLst>
  <dgm:cxnLst>
    <dgm:cxn modelId="{18C4A921-6566-4733-A073-F0D86D2595C1}" type="presOf" srcId="{B258F0A6-8C5B-4FF1-85E9-C024D5B434B4}" destId="{BD19A1FD-F2E3-439E-93FA-E0CE4AA664F3}" srcOrd="0" destOrd="0" presId="urn:microsoft.com/office/officeart/2005/8/layout/process5"/>
    <dgm:cxn modelId="{CC9DC423-2F62-41F6-87E6-A855997A18EE}" srcId="{34F9DED5-0AE0-441C-8F54-873F3FE95345}" destId="{B258F0A6-8C5B-4FF1-85E9-C024D5B434B4}" srcOrd="3" destOrd="0" parTransId="{2F194A50-D09C-4C7E-922B-F62D21B43F23}" sibTransId="{8B2A4F46-14F0-42C0-A971-D0D151358F85}"/>
    <dgm:cxn modelId="{FD8CB42B-C2FD-47D3-9CDC-76BAA6A593E2}" type="presOf" srcId="{A05C84BC-224E-4315-B949-7A59EC974F07}" destId="{041E3058-6270-42CC-A5B0-C19036B2CD37}" srcOrd="0" destOrd="0" presId="urn:microsoft.com/office/officeart/2005/8/layout/process5"/>
    <dgm:cxn modelId="{4476E831-5C50-4AB5-AE16-5F2458CF8701}" type="presOf" srcId="{D72FE37C-89F3-481E-8C23-ED68520C5598}" destId="{AFB68342-3BF7-4473-8F53-7F4A4E800E19}" srcOrd="0" destOrd="0" presId="urn:microsoft.com/office/officeart/2005/8/layout/process5"/>
    <dgm:cxn modelId="{AED77F46-4331-485A-B576-4B30E2C8B26E}" srcId="{34F9DED5-0AE0-441C-8F54-873F3FE95345}" destId="{A78A5B4B-4B39-49AF-AB39-469571BB1C39}" srcOrd="0" destOrd="0" parTransId="{AF01E64E-3D94-46A4-8D88-853E481D7A36}" sibTransId="{910C1F52-2C97-4B29-B628-217720B68C2A}"/>
    <dgm:cxn modelId="{1CA0CC6A-225B-4DCF-A42E-4CA4CECBF111}" type="presOf" srcId="{A76AB6A2-5396-42CA-9FC6-DB6711C9DBD2}" destId="{89259931-2386-4CC8-AFFA-60AB2C6D1353}" srcOrd="0" destOrd="0" presId="urn:microsoft.com/office/officeart/2005/8/layout/process5"/>
    <dgm:cxn modelId="{9B7E4D6E-D6CE-4CEB-83E1-25083FC04AB8}" type="presOf" srcId="{A78A5B4B-4B39-49AF-AB39-469571BB1C39}" destId="{3545D86B-0F12-4F8C-95AA-ABA32DFB22C8}" srcOrd="0" destOrd="0" presId="urn:microsoft.com/office/officeart/2005/8/layout/process5"/>
    <dgm:cxn modelId="{F4FDD87E-5FEA-45F9-9914-4A611953C769}" type="presOf" srcId="{910C1F52-2C97-4B29-B628-217720B68C2A}" destId="{413A293C-58BF-4DDD-8F3E-C52DCA26A974}" srcOrd="1" destOrd="0" presId="urn:microsoft.com/office/officeart/2005/8/layout/process5"/>
    <dgm:cxn modelId="{18F2B48A-6527-43A8-BD48-8F5C982D5596}" type="presOf" srcId="{34F9DED5-0AE0-441C-8F54-873F3FE95345}" destId="{2A5C9A0A-89BA-4137-A692-A68D1A22FDBE}" srcOrd="0" destOrd="0" presId="urn:microsoft.com/office/officeart/2005/8/layout/process5"/>
    <dgm:cxn modelId="{1C56858C-8B28-4349-B098-7A16E2C1ED2A}" type="presOf" srcId="{910C1F52-2C97-4B29-B628-217720B68C2A}" destId="{7FC3CE64-2D5F-435D-95B4-1F876A853ED1}" srcOrd="0" destOrd="0" presId="urn:microsoft.com/office/officeart/2005/8/layout/process5"/>
    <dgm:cxn modelId="{291E6795-C4F4-4261-86E6-B9CD673A3AB8}" srcId="{34F9DED5-0AE0-441C-8F54-873F3FE95345}" destId="{D72FE37C-89F3-481E-8C23-ED68520C5598}" srcOrd="2" destOrd="0" parTransId="{BCCE7E2A-75E4-4461-8306-6C24958DCF5D}" sibTransId="{A05C84BC-224E-4315-B949-7A59EC974F07}"/>
    <dgm:cxn modelId="{520B79B3-EC55-45E9-B8E4-3A147B6D4C17}" type="presOf" srcId="{25C2CA2A-9A26-471C-8F8D-6126AD5666FF}" destId="{E70D4F2C-34C4-4D3B-B531-9A9080101849}" srcOrd="0" destOrd="0" presId="urn:microsoft.com/office/officeart/2005/8/layout/process5"/>
    <dgm:cxn modelId="{3E43C4B7-6D0C-45BB-9DF9-9DB8FA3B6884}" srcId="{34F9DED5-0AE0-441C-8F54-873F3FE95345}" destId="{A76AB6A2-5396-42CA-9FC6-DB6711C9DBD2}" srcOrd="1" destOrd="0" parTransId="{DBB2B2BD-915A-45AE-B910-ADE98078D743}" sibTransId="{25C2CA2A-9A26-471C-8F8D-6126AD5666FF}"/>
    <dgm:cxn modelId="{32F5E3BD-DBEC-4605-BB5E-BE235B2B9460}" type="presOf" srcId="{25C2CA2A-9A26-471C-8F8D-6126AD5666FF}" destId="{2B0A218F-4341-4D4D-9714-2030EAC31F22}" srcOrd="1" destOrd="0" presId="urn:microsoft.com/office/officeart/2005/8/layout/process5"/>
    <dgm:cxn modelId="{635EFAD8-3E50-4986-8C95-472CDAB35F08}" type="presOf" srcId="{A05C84BC-224E-4315-B949-7A59EC974F07}" destId="{593B6068-E61D-47D3-9F1C-D894849D39CB}" srcOrd="1" destOrd="0" presId="urn:microsoft.com/office/officeart/2005/8/layout/process5"/>
    <dgm:cxn modelId="{E49D33CF-1F28-4224-AB14-68BF4C8167AF}" type="presParOf" srcId="{2A5C9A0A-89BA-4137-A692-A68D1A22FDBE}" destId="{3545D86B-0F12-4F8C-95AA-ABA32DFB22C8}" srcOrd="0" destOrd="0" presId="urn:microsoft.com/office/officeart/2005/8/layout/process5"/>
    <dgm:cxn modelId="{C6BEBD2E-BB97-45AB-8432-FE1A9B9E35A1}" type="presParOf" srcId="{2A5C9A0A-89BA-4137-A692-A68D1A22FDBE}" destId="{7FC3CE64-2D5F-435D-95B4-1F876A853ED1}" srcOrd="1" destOrd="0" presId="urn:microsoft.com/office/officeart/2005/8/layout/process5"/>
    <dgm:cxn modelId="{3C9E3C7C-0132-4A37-A67C-772224C88989}" type="presParOf" srcId="{7FC3CE64-2D5F-435D-95B4-1F876A853ED1}" destId="{413A293C-58BF-4DDD-8F3E-C52DCA26A974}" srcOrd="0" destOrd="0" presId="urn:microsoft.com/office/officeart/2005/8/layout/process5"/>
    <dgm:cxn modelId="{740E943F-DE68-422E-A5EB-66C8E0810920}" type="presParOf" srcId="{2A5C9A0A-89BA-4137-A692-A68D1A22FDBE}" destId="{89259931-2386-4CC8-AFFA-60AB2C6D1353}" srcOrd="2" destOrd="0" presId="urn:microsoft.com/office/officeart/2005/8/layout/process5"/>
    <dgm:cxn modelId="{DC9485E9-88A8-4316-A235-3591881793C2}" type="presParOf" srcId="{2A5C9A0A-89BA-4137-A692-A68D1A22FDBE}" destId="{E70D4F2C-34C4-4D3B-B531-9A9080101849}" srcOrd="3" destOrd="0" presId="urn:microsoft.com/office/officeart/2005/8/layout/process5"/>
    <dgm:cxn modelId="{9A3DCD00-C2C6-48E1-A984-F4AF267F0B72}" type="presParOf" srcId="{E70D4F2C-34C4-4D3B-B531-9A9080101849}" destId="{2B0A218F-4341-4D4D-9714-2030EAC31F22}" srcOrd="0" destOrd="0" presId="urn:microsoft.com/office/officeart/2005/8/layout/process5"/>
    <dgm:cxn modelId="{B8720EEF-4F1B-44B7-9D17-6E1936730A8B}" type="presParOf" srcId="{2A5C9A0A-89BA-4137-A692-A68D1A22FDBE}" destId="{AFB68342-3BF7-4473-8F53-7F4A4E800E19}" srcOrd="4" destOrd="0" presId="urn:microsoft.com/office/officeart/2005/8/layout/process5"/>
    <dgm:cxn modelId="{FD16F888-FD0C-42CD-8CE4-8169756BCA50}" type="presParOf" srcId="{2A5C9A0A-89BA-4137-A692-A68D1A22FDBE}" destId="{041E3058-6270-42CC-A5B0-C19036B2CD37}" srcOrd="5" destOrd="0" presId="urn:microsoft.com/office/officeart/2005/8/layout/process5"/>
    <dgm:cxn modelId="{07F30B8F-CAC9-4C60-B422-FBC7B9A53B8B}" type="presParOf" srcId="{041E3058-6270-42CC-A5B0-C19036B2CD37}" destId="{593B6068-E61D-47D3-9F1C-D894849D39CB}" srcOrd="0" destOrd="0" presId="urn:microsoft.com/office/officeart/2005/8/layout/process5"/>
    <dgm:cxn modelId="{8B9DDAE8-D48E-4FF7-8991-568A760916F0}" type="presParOf" srcId="{2A5C9A0A-89BA-4137-A692-A68D1A22FDBE}" destId="{BD19A1FD-F2E3-439E-93FA-E0CE4AA664F3}"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F9DED5-0AE0-441C-8F54-873F3FE95345}" type="doc">
      <dgm:prSet loTypeId="urn:microsoft.com/office/officeart/2005/8/layout/process5" loCatId="process" qsTypeId="urn:microsoft.com/office/officeart/2005/8/quickstyle/3d3" qsCatId="3D" csTypeId="urn:microsoft.com/office/officeart/2005/8/colors/colorful1" csCatId="colorful" phldr="1"/>
      <dgm:spPr/>
    </dgm:pt>
    <dgm:pt modelId="{A78A5B4B-4B39-49AF-AB39-469571BB1C39}">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dgm:spPr>
      <dgm:t>
        <a:bodyPr/>
        <a:lstStyle/>
        <a:p>
          <a:r>
            <a:rPr lang="en-US" dirty="0"/>
            <a:t>Prepare</a:t>
          </a:r>
        </a:p>
      </dgm:t>
    </dgm:pt>
    <dgm:pt modelId="{AF01E64E-3D94-46A4-8D88-853E481D7A36}" type="parTrans" cxnId="{AED77F46-4331-485A-B576-4B30E2C8B26E}">
      <dgm:prSet/>
      <dgm:spPr/>
      <dgm:t>
        <a:bodyPr/>
        <a:lstStyle/>
        <a:p>
          <a:endParaRPr lang="en-US"/>
        </a:p>
      </dgm:t>
    </dgm:pt>
    <dgm:pt modelId="{910C1F52-2C97-4B29-B628-217720B68C2A}" type="sibTrans" cxnId="{AED77F46-4331-485A-B576-4B30E2C8B26E}">
      <dgm:prSet/>
      <dgm:spPr/>
      <dgm:t>
        <a:bodyPr/>
        <a:lstStyle/>
        <a:p>
          <a:endParaRPr lang="en-US"/>
        </a:p>
      </dgm:t>
    </dgm:pt>
    <dgm:pt modelId="{A76AB6A2-5396-42CA-9FC6-DB6711C9DBD2}">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dgm:spPr>
      <dgm:t>
        <a:bodyPr/>
        <a:lstStyle/>
        <a:p>
          <a:r>
            <a:rPr lang="en-US" dirty="0"/>
            <a:t>Distribute</a:t>
          </a:r>
        </a:p>
      </dgm:t>
    </dgm:pt>
    <dgm:pt modelId="{DBB2B2BD-915A-45AE-B910-ADE98078D743}" type="parTrans" cxnId="{3E43C4B7-6D0C-45BB-9DF9-9DB8FA3B6884}">
      <dgm:prSet/>
      <dgm:spPr/>
      <dgm:t>
        <a:bodyPr/>
        <a:lstStyle/>
        <a:p>
          <a:endParaRPr lang="en-US"/>
        </a:p>
      </dgm:t>
    </dgm:pt>
    <dgm:pt modelId="{25C2CA2A-9A26-471C-8F8D-6126AD5666FF}" type="sibTrans" cxnId="{3E43C4B7-6D0C-45BB-9DF9-9DB8FA3B6884}">
      <dgm:prSet/>
      <dgm:spPr/>
      <dgm:t>
        <a:bodyPr/>
        <a:lstStyle/>
        <a:p>
          <a:endParaRPr lang="en-US"/>
        </a:p>
      </dgm:t>
    </dgm:pt>
    <dgm:pt modelId="{D72FE37C-89F3-481E-8C23-ED68520C5598}">
      <dgm:prSet phldrT="[Tex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dgm:spPr>
      <dgm:t>
        <a:bodyPr/>
        <a:lstStyle/>
        <a:p>
          <a:r>
            <a:rPr lang="en-US" dirty="0"/>
            <a:t>Analyze</a:t>
          </a:r>
        </a:p>
      </dgm:t>
    </dgm:pt>
    <dgm:pt modelId="{BCCE7E2A-75E4-4461-8306-6C24958DCF5D}" type="parTrans" cxnId="{291E6795-C4F4-4261-86E6-B9CD673A3AB8}">
      <dgm:prSet/>
      <dgm:spPr/>
      <dgm:t>
        <a:bodyPr/>
        <a:lstStyle/>
        <a:p>
          <a:endParaRPr lang="en-US"/>
        </a:p>
      </dgm:t>
    </dgm:pt>
    <dgm:pt modelId="{A05C84BC-224E-4315-B949-7A59EC974F07}" type="sibTrans" cxnId="{291E6795-C4F4-4261-86E6-B9CD673A3AB8}">
      <dgm:prSet/>
      <dgm:spPr/>
      <dgm:t>
        <a:bodyPr/>
        <a:lstStyle/>
        <a:p>
          <a:endParaRPr lang="en-US"/>
        </a:p>
      </dgm:t>
    </dgm:pt>
    <dgm:pt modelId="{B258F0A6-8C5B-4FF1-85E9-C024D5B434B4}">
      <dgm:prSet phldrT="[Text]"/>
      <dgm:spPr>
        <a:ln w="76200">
          <a:solidFill>
            <a:srgbClr val="080808"/>
          </a:solidFill>
        </a:ln>
      </dgm:spPr>
      <dgm:t>
        <a:bodyPr/>
        <a:lstStyle/>
        <a:p>
          <a:r>
            <a:rPr lang="en-US" dirty="0">
              <a:solidFill>
                <a:srgbClr val="080808"/>
              </a:solidFill>
            </a:rPr>
            <a:t>Report</a:t>
          </a:r>
        </a:p>
      </dgm:t>
    </dgm:pt>
    <dgm:pt modelId="{2F194A50-D09C-4C7E-922B-F62D21B43F23}" type="parTrans" cxnId="{CC9DC423-2F62-41F6-87E6-A855997A18EE}">
      <dgm:prSet/>
      <dgm:spPr/>
      <dgm:t>
        <a:bodyPr/>
        <a:lstStyle/>
        <a:p>
          <a:endParaRPr lang="en-US"/>
        </a:p>
      </dgm:t>
    </dgm:pt>
    <dgm:pt modelId="{8B2A4F46-14F0-42C0-A971-D0D151358F85}" type="sibTrans" cxnId="{CC9DC423-2F62-41F6-87E6-A855997A18EE}">
      <dgm:prSet/>
      <dgm:spPr/>
      <dgm:t>
        <a:bodyPr/>
        <a:lstStyle/>
        <a:p>
          <a:endParaRPr lang="en-US"/>
        </a:p>
      </dgm:t>
    </dgm:pt>
    <dgm:pt modelId="{2A5C9A0A-89BA-4137-A692-A68D1A22FDBE}" type="pres">
      <dgm:prSet presAssocID="{34F9DED5-0AE0-441C-8F54-873F3FE95345}" presName="diagram" presStyleCnt="0">
        <dgm:presLayoutVars>
          <dgm:dir/>
          <dgm:resizeHandles val="exact"/>
        </dgm:presLayoutVars>
      </dgm:prSet>
      <dgm:spPr/>
    </dgm:pt>
    <dgm:pt modelId="{3545D86B-0F12-4F8C-95AA-ABA32DFB22C8}" type="pres">
      <dgm:prSet presAssocID="{A78A5B4B-4B39-49AF-AB39-469571BB1C39}" presName="node" presStyleLbl="node1" presStyleIdx="0" presStyleCnt="4">
        <dgm:presLayoutVars>
          <dgm:bulletEnabled val="1"/>
        </dgm:presLayoutVars>
      </dgm:prSet>
      <dgm:spPr/>
    </dgm:pt>
    <dgm:pt modelId="{7FC3CE64-2D5F-435D-95B4-1F876A853ED1}" type="pres">
      <dgm:prSet presAssocID="{910C1F52-2C97-4B29-B628-217720B68C2A}" presName="sibTrans" presStyleLbl="sibTrans2D1" presStyleIdx="0" presStyleCnt="3"/>
      <dgm:spPr/>
    </dgm:pt>
    <dgm:pt modelId="{413A293C-58BF-4DDD-8F3E-C52DCA26A974}" type="pres">
      <dgm:prSet presAssocID="{910C1F52-2C97-4B29-B628-217720B68C2A}" presName="connectorText" presStyleLbl="sibTrans2D1" presStyleIdx="0" presStyleCnt="3"/>
      <dgm:spPr/>
    </dgm:pt>
    <dgm:pt modelId="{89259931-2386-4CC8-AFFA-60AB2C6D1353}" type="pres">
      <dgm:prSet presAssocID="{A76AB6A2-5396-42CA-9FC6-DB6711C9DBD2}" presName="node" presStyleLbl="node1" presStyleIdx="1" presStyleCnt="4">
        <dgm:presLayoutVars>
          <dgm:bulletEnabled val="1"/>
        </dgm:presLayoutVars>
      </dgm:prSet>
      <dgm:spPr/>
    </dgm:pt>
    <dgm:pt modelId="{E70D4F2C-34C4-4D3B-B531-9A9080101849}" type="pres">
      <dgm:prSet presAssocID="{25C2CA2A-9A26-471C-8F8D-6126AD5666FF}" presName="sibTrans" presStyleLbl="sibTrans2D1" presStyleIdx="1" presStyleCnt="3"/>
      <dgm:spPr/>
    </dgm:pt>
    <dgm:pt modelId="{2B0A218F-4341-4D4D-9714-2030EAC31F22}" type="pres">
      <dgm:prSet presAssocID="{25C2CA2A-9A26-471C-8F8D-6126AD5666FF}" presName="connectorText" presStyleLbl="sibTrans2D1" presStyleIdx="1" presStyleCnt="3"/>
      <dgm:spPr/>
    </dgm:pt>
    <dgm:pt modelId="{AFB68342-3BF7-4473-8F53-7F4A4E800E19}" type="pres">
      <dgm:prSet presAssocID="{D72FE37C-89F3-481E-8C23-ED68520C5598}" presName="node" presStyleLbl="node1" presStyleIdx="2" presStyleCnt="4">
        <dgm:presLayoutVars>
          <dgm:bulletEnabled val="1"/>
        </dgm:presLayoutVars>
      </dgm:prSet>
      <dgm:spPr/>
    </dgm:pt>
    <dgm:pt modelId="{041E3058-6270-42CC-A5B0-C19036B2CD37}" type="pres">
      <dgm:prSet presAssocID="{A05C84BC-224E-4315-B949-7A59EC974F07}" presName="sibTrans" presStyleLbl="sibTrans2D1" presStyleIdx="2" presStyleCnt="3"/>
      <dgm:spPr/>
    </dgm:pt>
    <dgm:pt modelId="{593B6068-E61D-47D3-9F1C-D894849D39CB}" type="pres">
      <dgm:prSet presAssocID="{A05C84BC-224E-4315-B949-7A59EC974F07}" presName="connectorText" presStyleLbl="sibTrans2D1" presStyleIdx="2" presStyleCnt="3"/>
      <dgm:spPr/>
    </dgm:pt>
    <dgm:pt modelId="{BD19A1FD-F2E3-439E-93FA-E0CE4AA664F3}" type="pres">
      <dgm:prSet presAssocID="{B258F0A6-8C5B-4FF1-85E9-C024D5B434B4}" presName="node" presStyleLbl="node1" presStyleIdx="3" presStyleCnt="4">
        <dgm:presLayoutVars>
          <dgm:bulletEnabled val="1"/>
        </dgm:presLayoutVars>
      </dgm:prSet>
      <dgm:spPr/>
    </dgm:pt>
  </dgm:ptLst>
  <dgm:cxnLst>
    <dgm:cxn modelId="{19C2BB06-8E56-4AE9-840B-1FA9061FD342}" type="presOf" srcId="{910C1F52-2C97-4B29-B628-217720B68C2A}" destId="{413A293C-58BF-4DDD-8F3E-C52DCA26A974}" srcOrd="1" destOrd="0" presId="urn:microsoft.com/office/officeart/2005/8/layout/process5"/>
    <dgm:cxn modelId="{354F4923-8A1D-4DEE-B08E-A1DFB133E903}" type="presOf" srcId="{25C2CA2A-9A26-471C-8F8D-6126AD5666FF}" destId="{2B0A218F-4341-4D4D-9714-2030EAC31F22}" srcOrd="1" destOrd="0" presId="urn:microsoft.com/office/officeart/2005/8/layout/process5"/>
    <dgm:cxn modelId="{CC9DC423-2F62-41F6-87E6-A855997A18EE}" srcId="{34F9DED5-0AE0-441C-8F54-873F3FE95345}" destId="{B258F0A6-8C5B-4FF1-85E9-C024D5B434B4}" srcOrd="3" destOrd="0" parTransId="{2F194A50-D09C-4C7E-922B-F62D21B43F23}" sibTransId="{8B2A4F46-14F0-42C0-A971-D0D151358F85}"/>
    <dgm:cxn modelId="{2E250330-F86E-402A-9341-07C5735F2700}" type="presOf" srcId="{910C1F52-2C97-4B29-B628-217720B68C2A}" destId="{7FC3CE64-2D5F-435D-95B4-1F876A853ED1}" srcOrd="0" destOrd="0" presId="urn:microsoft.com/office/officeart/2005/8/layout/process5"/>
    <dgm:cxn modelId="{AED77F46-4331-485A-B576-4B30E2C8B26E}" srcId="{34F9DED5-0AE0-441C-8F54-873F3FE95345}" destId="{A78A5B4B-4B39-49AF-AB39-469571BB1C39}" srcOrd="0" destOrd="0" parTransId="{AF01E64E-3D94-46A4-8D88-853E481D7A36}" sibTransId="{910C1F52-2C97-4B29-B628-217720B68C2A}"/>
    <dgm:cxn modelId="{F0E82F80-7D33-4286-A2EE-7C051012F4C5}" type="presOf" srcId="{34F9DED5-0AE0-441C-8F54-873F3FE95345}" destId="{2A5C9A0A-89BA-4137-A692-A68D1A22FDBE}" srcOrd="0" destOrd="0" presId="urn:microsoft.com/office/officeart/2005/8/layout/process5"/>
    <dgm:cxn modelId="{395C5795-1F73-4F3C-8CE2-EBE97688B785}" type="presOf" srcId="{D72FE37C-89F3-481E-8C23-ED68520C5598}" destId="{AFB68342-3BF7-4473-8F53-7F4A4E800E19}" srcOrd="0" destOrd="0" presId="urn:microsoft.com/office/officeart/2005/8/layout/process5"/>
    <dgm:cxn modelId="{291E6795-C4F4-4261-86E6-B9CD673A3AB8}" srcId="{34F9DED5-0AE0-441C-8F54-873F3FE95345}" destId="{D72FE37C-89F3-481E-8C23-ED68520C5598}" srcOrd="2" destOrd="0" parTransId="{BCCE7E2A-75E4-4461-8306-6C24958DCF5D}" sibTransId="{A05C84BC-224E-4315-B949-7A59EC974F07}"/>
    <dgm:cxn modelId="{B5DE2A9E-EB76-4D54-B06D-3FA3906546DB}" type="presOf" srcId="{B258F0A6-8C5B-4FF1-85E9-C024D5B434B4}" destId="{BD19A1FD-F2E3-439E-93FA-E0CE4AA664F3}" srcOrd="0" destOrd="0" presId="urn:microsoft.com/office/officeart/2005/8/layout/process5"/>
    <dgm:cxn modelId="{84EF9AA1-7A31-441D-A308-76277FA6665E}" type="presOf" srcId="{A78A5B4B-4B39-49AF-AB39-469571BB1C39}" destId="{3545D86B-0F12-4F8C-95AA-ABA32DFB22C8}" srcOrd="0" destOrd="0" presId="urn:microsoft.com/office/officeart/2005/8/layout/process5"/>
    <dgm:cxn modelId="{3DA192A9-1C8B-4E9C-B5ED-FA0C44057C26}" type="presOf" srcId="{25C2CA2A-9A26-471C-8F8D-6126AD5666FF}" destId="{E70D4F2C-34C4-4D3B-B531-9A9080101849}" srcOrd="0" destOrd="0" presId="urn:microsoft.com/office/officeart/2005/8/layout/process5"/>
    <dgm:cxn modelId="{3E43C4B7-6D0C-45BB-9DF9-9DB8FA3B6884}" srcId="{34F9DED5-0AE0-441C-8F54-873F3FE95345}" destId="{A76AB6A2-5396-42CA-9FC6-DB6711C9DBD2}" srcOrd="1" destOrd="0" parTransId="{DBB2B2BD-915A-45AE-B910-ADE98078D743}" sibTransId="{25C2CA2A-9A26-471C-8F8D-6126AD5666FF}"/>
    <dgm:cxn modelId="{8FEA2DD8-2125-40CD-A5B2-DC81AECD4B3F}" type="presOf" srcId="{A76AB6A2-5396-42CA-9FC6-DB6711C9DBD2}" destId="{89259931-2386-4CC8-AFFA-60AB2C6D1353}" srcOrd="0" destOrd="0" presId="urn:microsoft.com/office/officeart/2005/8/layout/process5"/>
    <dgm:cxn modelId="{D5D4A5E6-7DCF-4BD6-9863-FD0797D0305F}" type="presOf" srcId="{A05C84BC-224E-4315-B949-7A59EC974F07}" destId="{593B6068-E61D-47D3-9F1C-D894849D39CB}" srcOrd="1" destOrd="0" presId="urn:microsoft.com/office/officeart/2005/8/layout/process5"/>
    <dgm:cxn modelId="{9B3621F0-2010-494D-AFD1-01170A1A0360}" type="presOf" srcId="{A05C84BC-224E-4315-B949-7A59EC974F07}" destId="{041E3058-6270-42CC-A5B0-C19036B2CD37}" srcOrd="0" destOrd="0" presId="urn:microsoft.com/office/officeart/2005/8/layout/process5"/>
    <dgm:cxn modelId="{64F84FAE-DADD-4BA4-9CB4-800E3E9FB3C8}" type="presParOf" srcId="{2A5C9A0A-89BA-4137-A692-A68D1A22FDBE}" destId="{3545D86B-0F12-4F8C-95AA-ABA32DFB22C8}" srcOrd="0" destOrd="0" presId="urn:microsoft.com/office/officeart/2005/8/layout/process5"/>
    <dgm:cxn modelId="{341CDE65-8502-4C1E-8BA6-E66B952769C8}" type="presParOf" srcId="{2A5C9A0A-89BA-4137-A692-A68D1A22FDBE}" destId="{7FC3CE64-2D5F-435D-95B4-1F876A853ED1}" srcOrd="1" destOrd="0" presId="urn:microsoft.com/office/officeart/2005/8/layout/process5"/>
    <dgm:cxn modelId="{7FDD3DA7-FC1F-4D92-9627-E175A3F71B99}" type="presParOf" srcId="{7FC3CE64-2D5F-435D-95B4-1F876A853ED1}" destId="{413A293C-58BF-4DDD-8F3E-C52DCA26A974}" srcOrd="0" destOrd="0" presId="urn:microsoft.com/office/officeart/2005/8/layout/process5"/>
    <dgm:cxn modelId="{52B5265B-040F-434D-8759-90D0B29E5181}" type="presParOf" srcId="{2A5C9A0A-89BA-4137-A692-A68D1A22FDBE}" destId="{89259931-2386-4CC8-AFFA-60AB2C6D1353}" srcOrd="2" destOrd="0" presId="urn:microsoft.com/office/officeart/2005/8/layout/process5"/>
    <dgm:cxn modelId="{03DAD7E2-B4F1-44CF-BBC8-16607C870FAA}" type="presParOf" srcId="{2A5C9A0A-89BA-4137-A692-A68D1A22FDBE}" destId="{E70D4F2C-34C4-4D3B-B531-9A9080101849}" srcOrd="3" destOrd="0" presId="urn:microsoft.com/office/officeart/2005/8/layout/process5"/>
    <dgm:cxn modelId="{84893B08-D5C9-4AB4-BC86-5AE6B5E2CE36}" type="presParOf" srcId="{E70D4F2C-34C4-4D3B-B531-9A9080101849}" destId="{2B0A218F-4341-4D4D-9714-2030EAC31F22}" srcOrd="0" destOrd="0" presId="urn:microsoft.com/office/officeart/2005/8/layout/process5"/>
    <dgm:cxn modelId="{6754018B-087A-4B03-82B4-BB1B2C6F7487}" type="presParOf" srcId="{2A5C9A0A-89BA-4137-A692-A68D1A22FDBE}" destId="{AFB68342-3BF7-4473-8F53-7F4A4E800E19}" srcOrd="4" destOrd="0" presId="urn:microsoft.com/office/officeart/2005/8/layout/process5"/>
    <dgm:cxn modelId="{6946E61E-2FF8-44EF-8872-236DC9F19061}" type="presParOf" srcId="{2A5C9A0A-89BA-4137-A692-A68D1A22FDBE}" destId="{041E3058-6270-42CC-A5B0-C19036B2CD37}" srcOrd="5" destOrd="0" presId="urn:microsoft.com/office/officeart/2005/8/layout/process5"/>
    <dgm:cxn modelId="{46E762FD-3AF6-4DC6-B1CC-84871C1564F6}" type="presParOf" srcId="{041E3058-6270-42CC-A5B0-C19036B2CD37}" destId="{593B6068-E61D-47D3-9F1C-D894849D39CB}" srcOrd="0" destOrd="0" presId="urn:microsoft.com/office/officeart/2005/8/layout/process5"/>
    <dgm:cxn modelId="{0835F61C-2C18-4311-85BC-0B4C7D1001CC}" type="presParOf" srcId="{2A5C9A0A-89BA-4137-A692-A68D1A22FDBE}" destId="{BD19A1FD-F2E3-439E-93FA-E0CE4AA664F3}"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53D61-D2C6-4AD7-ACE3-C853FF6E1971}">
      <dsp:nvSpPr>
        <dsp:cNvPr id="0" name=""/>
        <dsp:cNvSpPr/>
      </dsp:nvSpPr>
      <dsp:spPr>
        <a:xfrm>
          <a:off x="0" y="0"/>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B5890C-DB8E-40BF-B104-583444355636}">
      <dsp:nvSpPr>
        <dsp:cNvPr id="0" name=""/>
        <dsp:cNvSpPr/>
      </dsp:nvSpPr>
      <dsp:spPr>
        <a:xfrm>
          <a:off x="0" y="0"/>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Development of information systems</a:t>
          </a:r>
        </a:p>
      </dsp:txBody>
      <dsp:txXfrm>
        <a:off x="0" y="0"/>
        <a:ext cx="8229600" cy="565745"/>
      </dsp:txXfrm>
    </dsp:sp>
    <dsp:sp modelId="{858F0F92-C34E-4533-956F-FAA6CA050B63}">
      <dsp:nvSpPr>
        <dsp:cNvPr id="0" name=""/>
        <dsp:cNvSpPr/>
      </dsp:nvSpPr>
      <dsp:spPr>
        <a:xfrm>
          <a:off x="0" y="565745"/>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E3E46A-C2F7-440C-A286-5DBCCE6306D3}">
      <dsp:nvSpPr>
        <dsp:cNvPr id="0" name=""/>
        <dsp:cNvSpPr/>
      </dsp:nvSpPr>
      <dsp:spPr>
        <a:xfrm>
          <a:off x="0" y="565745"/>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Creation of ontologies and models for repository design</a:t>
          </a:r>
        </a:p>
      </dsp:txBody>
      <dsp:txXfrm>
        <a:off x="0" y="565745"/>
        <a:ext cx="8229600" cy="565745"/>
      </dsp:txXfrm>
    </dsp:sp>
    <dsp:sp modelId="{0A3B2963-381D-4C04-9B99-23325F6EFE98}">
      <dsp:nvSpPr>
        <dsp:cNvPr id="0" name=""/>
        <dsp:cNvSpPr/>
      </dsp:nvSpPr>
      <dsp:spPr>
        <a:xfrm>
          <a:off x="0" y="1131490"/>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618B96-5146-4CED-BD82-73DE8C701627}">
      <dsp:nvSpPr>
        <dsp:cNvPr id="0" name=""/>
        <dsp:cNvSpPr/>
      </dsp:nvSpPr>
      <dsp:spPr>
        <a:xfrm>
          <a:off x="0" y="1131490"/>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Database design</a:t>
          </a:r>
        </a:p>
      </dsp:txBody>
      <dsp:txXfrm>
        <a:off x="0" y="1131490"/>
        <a:ext cx="8229600" cy="565745"/>
      </dsp:txXfrm>
    </dsp:sp>
    <dsp:sp modelId="{719FA775-519A-432B-9896-96D489469A20}">
      <dsp:nvSpPr>
        <dsp:cNvPr id="0" name=""/>
        <dsp:cNvSpPr/>
      </dsp:nvSpPr>
      <dsp:spPr>
        <a:xfrm>
          <a:off x="0" y="1697236"/>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5BB2B-FAD1-438A-8221-3A577F90E027}">
      <dsp:nvSpPr>
        <dsp:cNvPr id="0" name=""/>
        <dsp:cNvSpPr/>
      </dsp:nvSpPr>
      <dsp:spPr>
        <a:xfrm>
          <a:off x="0" y="1697236"/>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User interface design</a:t>
          </a:r>
        </a:p>
      </dsp:txBody>
      <dsp:txXfrm>
        <a:off x="0" y="1697236"/>
        <a:ext cx="8229600" cy="565745"/>
      </dsp:txXfrm>
    </dsp:sp>
    <dsp:sp modelId="{C7AF8219-6A94-437B-A30D-760F4734F0A2}">
      <dsp:nvSpPr>
        <dsp:cNvPr id="0" name=""/>
        <dsp:cNvSpPr/>
      </dsp:nvSpPr>
      <dsp:spPr>
        <a:xfrm>
          <a:off x="0" y="2262981"/>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176867-FDE7-4B2A-9A9D-33286F57F940}">
      <dsp:nvSpPr>
        <dsp:cNvPr id="0" name=""/>
        <dsp:cNvSpPr/>
      </dsp:nvSpPr>
      <dsp:spPr>
        <a:xfrm>
          <a:off x="0" y="2262981"/>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Navigation of shared information repositories</a:t>
          </a:r>
        </a:p>
      </dsp:txBody>
      <dsp:txXfrm>
        <a:off x="0" y="2262981"/>
        <a:ext cx="8229600" cy="565745"/>
      </dsp:txXfrm>
    </dsp:sp>
    <dsp:sp modelId="{2DAE83E5-54B9-4F40-85A6-BCE70A8B7F47}">
      <dsp:nvSpPr>
        <dsp:cNvPr id="0" name=""/>
        <dsp:cNvSpPr/>
      </dsp:nvSpPr>
      <dsp:spPr>
        <a:xfrm>
          <a:off x="0" y="2828726"/>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B1AAE-4930-4E10-AA71-AC6A544E9A4E}">
      <dsp:nvSpPr>
        <dsp:cNvPr id="0" name=""/>
        <dsp:cNvSpPr/>
      </dsp:nvSpPr>
      <dsp:spPr>
        <a:xfrm>
          <a:off x="0" y="2828726"/>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Wayfinding</a:t>
          </a:r>
        </a:p>
      </dsp:txBody>
      <dsp:txXfrm>
        <a:off x="0" y="2828726"/>
        <a:ext cx="8229600" cy="565745"/>
      </dsp:txXfrm>
    </dsp:sp>
    <dsp:sp modelId="{954285FA-077F-4A5C-8DE3-66624BB4A7DF}">
      <dsp:nvSpPr>
        <dsp:cNvPr id="0" name=""/>
        <dsp:cNvSpPr/>
      </dsp:nvSpPr>
      <dsp:spPr>
        <a:xfrm>
          <a:off x="0" y="3394472"/>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A9825-B505-4F69-9607-2979CEFF5F96}">
      <dsp:nvSpPr>
        <dsp:cNvPr id="0" name=""/>
        <dsp:cNvSpPr/>
      </dsp:nvSpPr>
      <dsp:spPr>
        <a:xfrm>
          <a:off x="0" y="3394472"/>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Process development</a:t>
          </a:r>
        </a:p>
      </dsp:txBody>
      <dsp:txXfrm>
        <a:off x="0" y="3394472"/>
        <a:ext cx="8229600" cy="565745"/>
      </dsp:txXfrm>
    </dsp:sp>
    <dsp:sp modelId="{22683071-52DA-4798-8FF5-4CAA56D201CA}">
      <dsp:nvSpPr>
        <dsp:cNvPr id="0" name=""/>
        <dsp:cNvSpPr/>
      </dsp:nvSpPr>
      <dsp:spPr>
        <a:xfrm>
          <a:off x="0" y="3960217"/>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F61AF-8B78-467C-B292-68E1946C103C}">
      <dsp:nvSpPr>
        <dsp:cNvPr id="0" name=""/>
        <dsp:cNvSpPr/>
      </dsp:nvSpPr>
      <dsp:spPr>
        <a:xfrm>
          <a:off x="0" y="3960217"/>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Data Mining, Predictive Modeling</a:t>
          </a:r>
        </a:p>
      </dsp:txBody>
      <dsp:txXfrm>
        <a:off x="0" y="3960217"/>
        <a:ext cx="8229600" cy="565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A230A-8834-4E2F-A051-04914148E99E}">
      <dsp:nvSpPr>
        <dsp:cNvPr id="0" name=""/>
        <dsp:cNvSpPr/>
      </dsp:nvSpPr>
      <dsp:spPr>
        <a:xfrm>
          <a:off x="3560" y="-93521"/>
          <a:ext cx="3165939" cy="53024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Collaborative</a:t>
          </a:r>
        </a:p>
      </dsp:txBody>
      <dsp:txXfrm>
        <a:off x="3560" y="-93521"/>
        <a:ext cx="3165939" cy="530242"/>
      </dsp:txXfrm>
    </dsp:sp>
    <dsp:sp modelId="{7348F91C-978B-4609-9463-C6B7708B3984}">
      <dsp:nvSpPr>
        <dsp:cNvPr id="0" name=""/>
        <dsp:cNvSpPr/>
      </dsp:nvSpPr>
      <dsp:spPr>
        <a:xfrm>
          <a:off x="3560" y="436721"/>
          <a:ext cx="3165939" cy="18665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Brainstorming</a:t>
          </a:r>
        </a:p>
        <a:p>
          <a:pPr marL="228600" lvl="1" indent="-228600" algn="l" defTabSz="889000">
            <a:lnSpc>
              <a:spcPct val="90000"/>
            </a:lnSpc>
            <a:spcBef>
              <a:spcPct val="0"/>
            </a:spcBef>
            <a:spcAft>
              <a:spcPct val="15000"/>
            </a:spcAft>
            <a:buChar char="•"/>
          </a:pPr>
          <a:r>
            <a:rPr lang="en-US" sz="2000" kern="1200" dirty="0"/>
            <a:t>Interviews</a:t>
          </a:r>
        </a:p>
        <a:p>
          <a:pPr marL="228600" lvl="1" indent="-228600" algn="l" defTabSz="889000">
            <a:lnSpc>
              <a:spcPct val="90000"/>
            </a:lnSpc>
            <a:spcBef>
              <a:spcPct val="0"/>
            </a:spcBef>
            <a:spcAft>
              <a:spcPct val="15000"/>
            </a:spcAft>
            <a:buChar char="•"/>
          </a:pPr>
          <a:r>
            <a:rPr lang="en-US" sz="2000" kern="1200" dirty="0"/>
            <a:t>Observation</a:t>
          </a:r>
        </a:p>
        <a:p>
          <a:pPr marL="228600" lvl="1" indent="-228600" algn="l" defTabSz="889000">
            <a:lnSpc>
              <a:spcPct val="90000"/>
            </a:lnSpc>
            <a:spcBef>
              <a:spcPct val="0"/>
            </a:spcBef>
            <a:spcAft>
              <a:spcPct val="15000"/>
            </a:spcAft>
            <a:buChar char="•"/>
          </a:pPr>
          <a:r>
            <a:rPr lang="en-US" sz="2000" kern="1200" dirty="0"/>
            <a:t>Facilitated Workshops</a:t>
          </a:r>
        </a:p>
        <a:p>
          <a:pPr marL="228600" lvl="1" indent="-228600" algn="l" defTabSz="889000">
            <a:lnSpc>
              <a:spcPct val="90000"/>
            </a:lnSpc>
            <a:spcBef>
              <a:spcPct val="0"/>
            </a:spcBef>
            <a:spcAft>
              <a:spcPct val="15000"/>
            </a:spcAft>
            <a:buChar char="•"/>
          </a:pPr>
          <a:r>
            <a:rPr lang="en-US" sz="2000" kern="1200" dirty="0"/>
            <a:t>Focus Groups</a:t>
          </a:r>
          <a:endParaRPr lang="en-US" sz="2400" kern="1200" dirty="0"/>
        </a:p>
      </dsp:txBody>
      <dsp:txXfrm>
        <a:off x="3560" y="436721"/>
        <a:ext cx="3165939" cy="1866599"/>
      </dsp:txXfrm>
    </dsp:sp>
    <dsp:sp modelId="{0D9BCC2A-D506-4A1C-A1F2-F2A29372A214}">
      <dsp:nvSpPr>
        <dsp:cNvPr id="0" name=""/>
        <dsp:cNvSpPr/>
      </dsp:nvSpPr>
      <dsp:spPr>
        <a:xfrm>
          <a:off x="3612299" y="-93521"/>
          <a:ext cx="3165939" cy="53024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Investigative</a:t>
          </a:r>
        </a:p>
      </dsp:txBody>
      <dsp:txXfrm>
        <a:off x="3612299" y="-93521"/>
        <a:ext cx="3165939" cy="530242"/>
      </dsp:txXfrm>
    </dsp:sp>
    <dsp:sp modelId="{C84E54B5-B721-4B20-A3B0-55DC4503E2F4}">
      <dsp:nvSpPr>
        <dsp:cNvPr id="0" name=""/>
        <dsp:cNvSpPr/>
      </dsp:nvSpPr>
      <dsp:spPr>
        <a:xfrm>
          <a:off x="3612299" y="436721"/>
          <a:ext cx="3165939" cy="18665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Document Analysis</a:t>
          </a:r>
        </a:p>
        <a:p>
          <a:pPr marL="228600" lvl="1" indent="-228600" algn="l" defTabSz="889000">
            <a:lnSpc>
              <a:spcPct val="90000"/>
            </a:lnSpc>
            <a:spcBef>
              <a:spcPct val="0"/>
            </a:spcBef>
            <a:spcAft>
              <a:spcPct val="15000"/>
            </a:spcAft>
            <a:buChar char="•"/>
          </a:pPr>
          <a:r>
            <a:rPr lang="en-US" sz="2000" kern="1200" dirty="0"/>
            <a:t>Surveys</a:t>
          </a:r>
        </a:p>
        <a:p>
          <a:pPr marL="228600" lvl="1" indent="-228600" algn="l" defTabSz="889000">
            <a:lnSpc>
              <a:spcPct val="90000"/>
            </a:lnSpc>
            <a:spcBef>
              <a:spcPct val="0"/>
            </a:spcBef>
            <a:spcAft>
              <a:spcPct val="15000"/>
            </a:spcAft>
            <a:buChar char="•"/>
          </a:pPr>
          <a:r>
            <a:rPr lang="en-US" sz="2000" kern="1200" dirty="0"/>
            <a:t>Discovery Prototypes</a:t>
          </a:r>
        </a:p>
        <a:p>
          <a:pPr marL="228600" lvl="1" indent="-228600" algn="l" defTabSz="889000">
            <a:lnSpc>
              <a:spcPct val="90000"/>
            </a:lnSpc>
            <a:spcBef>
              <a:spcPct val="0"/>
            </a:spcBef>
            <a:spcAft>
              <a:spcPct val="15000"/>
            </a:spcAft>
            <a:buChar char="•"/>
          </a:pPr>
          <a:r>
            <a:rPr lang="en-US" sz="2000" kern="1200" dirty="0"/>
            <a:t>Reverse Engineering</a:t>
          </a:r>
        </a:p>
        <a:p>
          <a:pPr marL="228600" lvl="1" indent="-228600" algn="l" defTabSz="889000">
            <a:lnSpc>
              <a:spcPct val="90000"/>
            </a:lnSpc>
            <a:spcBef>
              <a:spcPct val="0"/>
            </a:spcBef>
            <a:spcAft>
              <a:spcPct val="15000"/>
            </a:spcAft>
            <a:buChar char="•"/>
          </a:pPr>
          <a:r>
            <a:rPr lang="en-US" sz="2000" kern="1200" dirty="0"/>
            <a:t>Interface Analysis</a:t>
          </a:r>
        </a:p>
      </dsp:txBody>
      <dsp:txXfrm>
        <a:off x="3612299" y="436721"/>
        <a:ext cx="3165939" cy="1866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A6EC3-AD8B-481F-968F-5B0B3B64F52F}">
      <dsp:nvSpPr>
        <dsp:cNvPr id="0" name=""/>
        <dsp:cNvSpPr/>
      </dsp:nvSpPr>
      <dsp:spPr>
        <a:xfrm>
          <a:off x="36" y="37199"/>
          <a:ext cx="3461309" cy="5760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t>Benefits</a:t>
          </a:r>
        </a:p>
      </dsp:txBody>
      <dsp:txXfrm>
        <a:off x="36" y="37199"/>
        <a:ext cx="3461309" cy="576000"/>
      </dsp:txXfrm>
    </dsp:sp>
    <dsp:sp modelId="{A44E8DA8-264A-4096-B2DA-505EEBAF02F8}">
      <dsp:nvSpPr>
        <dsp:cNvPr id="0" name=""/>
        <dsp:cNvSpPr/>
      </dsp:nvSpPr>
      <dsp:spPr>
        <a:xfrm>
          <a:off x="36" y="613199"/>
          <a:ext cx="3461309" cy="2854800"/>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Actually see how work is done rather than how people describe the work in an interview or in an operating procedure</a:t>
          </a:r>
          <a:endParaRPr lang="en-US" sz="1600" kern="1200"/>
        </a:p>
        <a:p>
          <a:pPr marL="171450" lvl="1" indent="-171450" algn="l" defTabSz="711200">
            <a:lnSpc>
              <a:spcPct val="90000"/>
            </a:lnSpc>
            <a:spcBef>
              <a:spcPct val="0"/>
            </a:spcBef>
            <a:spcAft>
              <a:spcPct val="15000"/>
            </a:spcAft>
            <a:buChar char="•"/>
          </a:pPr>
          <a:r>
            <a:rPr lang="en-US" sz="1600" kern="1200" dirty="0"/>
            <a:t>Complex tasks are easier to understand</a:t>
          </a:r>
        </a:p>
        <a:p>
          <a:pPr marL="171450" lvl="1" indent="-171450" algn="l" defTabSz="711200">
            <a:lnSpc>
              <a:spcPct val="90000"/>
            </a:lnSpc>
            <a:spcBef>
              <a:spcPct val="0"/>
            </a:spcBef>
            <a:spcAft>
              <a:spcPct val="15000"/>
            </a:spcAft>
            <a:buChar char="•"/>
          </a:pPr>
          <a:r>
            <a:rPr lang="en-US" sz="1600" kern="1200" dirty="0"/>
            <a:t>Relatively inexpensive to conduct</a:t>
          </a:r>
        </a:p>
        <a:p>
          <a:pPr marL="171450" lvl="1" indent="-171450" algn="l" defTabSz="711200">
            <a:lnSpc>
              <a:spcPct val="90000"/>
            </a:lnSpc>
            <a:spcBef>
              <a:spcPct val="0"/>
            </a:spcBef>
            <a:spcAft>
              <a:spcPct val="15000"/>
            </a:spcAft>
            <a:buChar char="•"/>
          </a:pPr>
          <a:r>
            <a:rPr lang="en-US" sz="1600" kern="1200" dirty="0"/>
            <a:t>Ability to take measurements of time needed or materials used</a:t>
          </a:r>
        </a:p>
        <a:p>
          <a:pPr marL="171450" lvl="1" indent="-171450" algn="l" defTabSz="711200">
            <a:lnSpc>
              <a:spcPct val="90000"/>
            </a:lnSpc>
            <a:spcBef>
              <a:spcPct val="0"/>
            </a:spcBef>
            <a:spcAft>
              <a:spcPct val="15000"/>
            </a:spcAft>
            <a:buChar char="•"/>
          </a:pPr>
          <a:r>
            <a:rPr lang="en-US" sz="1600" kern="1200" dirty="0"/>
            <a:t>Easier to identify hand-offs between multiple parties</a:t>
          </a:r>
        </a:p>
      </dsp:txBody>
      <dsp:txXfrm>
        <a:off x="36" y="613199"/>
        <a:ext cx="3461309" cy="2854800"/>
      </dsp:txXfrm>
    </dsp:sp>
    <dsp:sp modelId="{6D2B2FDE-C8D1-4E2F-A0B2-9B659D7EEFB0}">
      <dsp:nvSpPr>
        <dsp:cNvPr id="0" name=""/>
        <dsp:cNvSpPr/>
      </dsp:nvSpPr>
      <dsp:spPr>
        <a:xfrm>
          <a:off x="3945929" y="37199"/>
          <a:ext cx="3461309" cy="5760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t>Challenges</a:t>
          </a:r>
        </a:p>
      </dsp:txBody>
      <dsp:txXfrm>
        <a:off x="3945929" y="37199"/>
        <a:ext cx="3461309" cy="576000"/>
      </dsp:txXfrm>
    </dsp:sp>
    <dsp:sp modelId="{E258188F-C258-4AE4-A9EB-69E82987743B}">
      <dsp:nvSpPr>
        <dsp:cNvPr id="0" name=""/>
        <dsp:cNvSpPr/>
      </dsp:nvSpPr>
      <dsp:spPr>
        <a:xfrm>
          <a:off x="3945929" y="613199"/>
          <a:ext cx="3461309" cy="2854800"/>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People may perform process differently when being observed</a:t>
          </a:r>
          <a:endParaRPr lang="en-US" sz="1600" kern="1200"/>
        </a:p>
        <a:p>
          <a:pPr marL="171450" lvl="1" indent="-171450" algn="l" defTabSz="711200">
            <a:lnSpc>
              <a:spcPct val="90000"/>
            </a:lnSpc>
            <a:spcBef>
              <a:spcPct val="0"/>
            </a:spcBef>
            <a:spcAft>
              <a:spcPct val="15000"/>
            </a:spcAft>
            <a:buChar char="•"/>
          </a:pPr>
          <a:r>
            <a:rPr lang="en-US" sz="1600" kern="1200" dirty="0"/>
            <a:t>Work observed may not be representative of normal conditions</a:t>
          </a:r>
        </a:p>
        <a:p>
          <a:pPr marL="171450" lvl="1" indent="-171450" algn="l" defTabSz="711200">
            <a:lnSpc>
              <a:spcPct val="90000"/>
            </a:lnSpc>
            <a:spcBef>
              <a:spcPct val="0"/>
            </a:spcBef>
            <a:spcAft>
              <a:spcPct val="15000"/>
            </a:spcAft>
            <a:buChar char="•"/>
          </a:pPr>
          <a:r>
            <a:rPr lang="en-US" sz="1600" kern="1200" dirty="0"/>
            <a:t>Timing can be inconvenient</a:t>
          </a:r>
        </a:p>
        <a:p>
          <a:pPr marL="171450" lvl="1" indent="-171450" algn="l" defTabSz="711200">
            <a:lnSpc>
              <a:spcPct val="90000"/>
            </a:lnSpc>
            <a:spcBef>
              <a:spcPct val="0"/>
            </a:spcBef>
            <a:spcAft>
              <a:spcPct val="15000"/>
            </a:spcAft>
            <a:buChar char="•"/>
          </a:pPr>
          <a:r>
            <a:rPr lang="en-US" sz="1600" kern="1200" dirty="0"/>
            <a:t>Interruptions can throw off time measurements</a:t>
          </a:r>
        </a:p>
        <a:p>
          <a:pPr marL="171450" lvl="1" indent="-171450" algn="l" defTabSz="711200">
            <a:lnSpc>
              <a:spcPct val="90000"/>
            </a:lnSpc>
            <a:spcBef>
              <a:spcPct val="0"/>
            </a:spcBef>
            <a:spcAft>
              <a:spcPct val="15000"/>
            </a:spcAft>
            <a:buChar char="•"/>
          </a:pPr>
          <a:r>
            <a:rPr lang="en-US" sz="1600" kern="1200" dirty="0"/>
            <a:t>Some tasks not always performed the same way</a:t>
          </a:r>
        </a:p>
        <a:p>
          <a:pPr marL="171450" lvl="1" indent="-171450" algn="l" defTabSz="711200">
            <a:lnSpc>
              <a:spcPct val="90000"/>
            </a:lnSpc>
            <a:spcBef>
              <a:spcPct val="0"/>
            </a:spcBef>
            <a:spcAft>
              <a:spcPct val="15000"/>
            </a:spcAft>
            <a:buChar char="•"/>
          </a:pPr>
          <a:r>
            <a:rPr lang="en-US" sz="1600" kern="1200" dirty="0"/>
            <a:t>Different people may perform the same task differently</a:t>
          </a:r>
        </a:p>
      </dsp:txBody>
      <dsp:txXfrm>
        <a:off x="3945929" y="613199"/>
        <a:ext cx="3461309"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5D86B-0F12-4F8C-95AA-ABA32DFB22C8}">
      <dsp:nvSpPr>
        <dsp:cNvPr id="0" name=""/>
        <dsp:cNvSpPr/>
      </dsp:nvSpPr>
      <dsp:spPr>
        <a:xfrm>
          <a:off x="818817" y="1895"/>
          <a:ext cx="2736068" cy="1641641"/>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Prepare</a:t>
          </a:r>
        </a:p>
      </dsp:txBody>
      <dsp:txXfrm>
        <a:off x="866899" y="49977"/>
        <a:ext cx="2639904" cy="1545477"/>
      </dsp:txXfrm>
    </dsp:sp>
    <dsp:sp modelId="{7FC3CE64-2D5F-435D-95B4-1F876A853ED1}">
      <dsp:nvSpPr>
        <dsp:cNvPr id="0" name=""/>
        <dsp:cNvSpPr/>
      </dsp:nvSpPr>
      <dsp:spPr>
        <a:xfrm>
          <a:off x="3795660" y="483443"/>
          <a:ext cx="580046" cy="67854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795660" y="619152"/>
        <a:ext cx="406032" cy="407127"/>
      </dsp:txXfrm>
    </dsp:sp>
    <dsp:sp modelId="{89259931-2386-4CC8-AFFA-60AB2C6D1353}">
      <dsp:nvSpPr>
        <dsp:cNvPr id="0" name=""/>
        <dsp:cNvSpPr/>
      </dsp:nvSpPr>
      <dsp:spPr>
        <a:xfrm>
          <a:off x="4649313" y="1895"/>
          <a:ext cx="2736068" cy="1641641"/>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Distribute</a:t>
          </a:r>
        </a:p>
      </dsp:txBody>
      <dsp:txXfrm>
        <a:off x="4697395" y="49977"/>
        <a:ext cx="2639904" cy="1545477"/>
      </dsp:txXfrm>
    </dsp:sp>
    <dsp:sp modelId="{E70D4F2C-34C4-4D3B-B531-9A9080101849}">
      <dsp:nvSpPr>
        <dsp:cNvPr id="0" name=""/>
        <dsp:cNvSpPr/>
      </dsp:nvSpPr>
      <dsp:spPr>
        <a:xfrm rot="5400000">
          <a:off x="5727324" y="1835061"/>
          <a:ext cx="580046" cy="67854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rot="-5400000">
        <a:off x="5813784" y="1884310"/>
        <a:ext cx="407127" cy="406032"/>
      </dsp:txXfrm>
    </dsp:sp>
    <dsp:sp modelId="{AFB68342-3BF7-4473-8F53-7F4A4E800E19}">
      <dsp:nvSpPr>
        <dsp:cNvPr id="0" name=""/>
        <dsp:cNvSpPr/>
      </dsp:nvSpPr>
      <dsp:spPr>
        <a:xfrm>
          <a:off x="4649313" y="2737963"/>
          <a:ext cx="2736068" cy="1641641"/>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Analyze</a:t>
          </a:r>
        </a:p>
      </dsp:txBody>
      <dsp:txXfrm>
        <a:off x="4697395" y="2786045"/>
        <a:ext cx="2639904" cy="1545477"/>
      </dsp:txXfrm>
    </dsp:sp>
    <dsp:sp modelId="{041E3058-6270-42CC-A5B0-C19036B2CD37}">
      <dsp:nvSpPr>
        <dsp:cNvPr id="0" name=""/>
        <dsp:cNvSpPr/>
      </dsp:nvSpPr>
      <dsp:spPr>
        <a:xfrm rot="10800000">
          <a:off x="3828493" y="3219511"/>
          <a:ext cx="580046" cy="678545"/>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rot="10800000">
        <a:off x="4002507" y="3355220"/>
        <a:ext cx="406032" cy="407127"/>
      </dsp:txXfrm>
    </dsp:sp>
    <dsp:sp modelId="{BD19A1FD-F2E3-439E-93FA-E0CE4AA664F3}">
      <dsp:nvSpPr>
        <dsp:cNvPr id="0" name=""/>
        <dsp:cNvSpPr/>
      </dsp:nvSpPr>
      <dsp:spPr>
        <a:xfrm>
          <a:off x="818817" y="2737963"/>
          <a:ext cx="2736068" cy="1641641"/>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Report</a:t>
          </a:r>
        </a:p>
      </dsp:txBody>
      <dsp:txXfrm>
        <a:off x="866899" y="2786045"/>
        <a:ext cx="2639904" cy="15454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5D86B-0F12-4F8C-95AA-ABA32DFB22C8}">
      <dsp:nvSpPr>
        <dsp:cNvPr id="0" name=""/>
        <dsp:cNvSpPr/>
      </dsp:nvSpPr>
      <dsp:spPr>
        <a:xfrm>
          <a:off x="818817" y="1895"/>
          <a:ext cx="2736068" cy="1641641"/>
        </a:xfrm>
        <a:prstGeom prst="roundRect">
          <a:avLst>
            <a:gd name="adj" fmla="val 10000"/>
          </a:avLst>
        </a:prstGeom>
        <a:solidFill>
          <a:schemeClr val="accent2">
            <a:hueOff val="0"/>
            <a:satOff val="0"/>
            <a:lumOff val="0"/>
            <a:alphaOff val="0"/>
          </a:schemeClr>
        </a:solidFill>
        <a:ln w="76200">
          <a:solidFill>
            <a:schemeClr val="bg1">
              <a:lumMod val="5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rgbClr val="080808"/>
              </a:solidFill>
            </a:rPr>
            <a:t>Prepare</a:t>
          </a:r>
        </a:p>
      </dsp:txBody>
      <dsp:txXfrm>
        <a:off x="866899" y="49977"/>
        <a:ext cx="2639904" cy="1545477"/>
      </dsp:txXfrm>
    </dsp:sp>
    <dsp:sp modelId="{7FC3CE64-2D5F-435D-95B4-1F876A853ED1}">
      <dsp:nvSpPr>
        <dsp:cNvPr id="0" name=""/>
        <dsp:cNvSpPr/>
      </dsp:nvSpPr>
      <dsp:spPr>
        <a:xfrm>
          <a:off x="3795660" y="483443"/>
          <a:ext cx="580046" cy="67854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795660" y="619152"/>
        <a:ext cx="406032" cy="407127"/>
      </dsp:txXfrm>
    </dsp:sp>
    <dsp:sp modelId="{89259931-2386-4CC8-AFFA-60AB2C6D1353}">
      <dsp:nvSpPr>
        <dsp:cNvPr id="0" name=""/>
        <dsp:cNvSpPr/>
      </dsp:nvSpPr>
      <dsp:spPr>
        <a:xfrm>
          <a:off x="4649313" y="1895"/>
          <a:ext cx="2736068" cy="164164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Distribute</a:t>
          </a:r>
        </a:p>
      </dsp:txBody>
      <dsp:txXfrm>
        <a:off x="4697395" y="49977"/>
        <a:ext cx="2639904" cy="1545477"/>
      </dsp:txXfrm>
    </dsp:sp>
    <dsp:sp modelId="{E70D4F2C-34C4-4D3B-B531-9A9080101849}">
      <dsp:nvSpPr>
        <dsp:cNvPr id="0" name=""/>
        <dsp:cNvSpPr/>
      </dsp:nvSpPr>
      <dsp:spPr>
        <a:xfrm rot="5400000">
          <a:off x="5727324" y="1835061"/>
          <a:ext cx="580046" cy="67854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rot="-5400000">
        <a:off x="5813784" y="1884310"/>
        <a:ext cx="407127" cy="406032"/>
      </dsp:txXfrm>
    </dsp:sp>
    <dsp:sp modelId="{AFB68342-3BF7-4473-8F53-7F4A4E800E19}">
      <dsp:nvSpPr>
        <dsp:cNvPr id="0" name=""/>
        <dsp:cNvSpPr/>
      </dsp:nvSpPr>
      <dsp:spPr>
        <a:xfrm>
          <a:off x="4649313" y="2737963"/>
          <a:ext cx="2736068" cy="164164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Analyze</a:t>
          </a:r>
        </a:p>
      </dsp:txBody>
      <dsp:txXfrm>
        <a:off x="4697395" y="2786045"/>
        <a:ext cx="2639904" cy="1545477"/>
      </dsp:txXfrm>
    </dsp:sp>
    <dsp:sp modelId="{041E3058-6270-42CC-A5B0-C19036B2CD37}">
      <dsp:nvSpPr>
        <dsp:cNvPr id="0" name=""/>
        <dsp:cNvSpPr/>
      </dsp:nvSpPr>
      <dsp:spPr>
        <a:xfrm rot="10800000">
          <a:off x="3828493" y="3219511"/>
          <a:ext cx="580046" cy="678545"/>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rot="10800000">
        <a:off x="4002507" y="3355220"/>
        <a:ext cx="406032" cy="407127"/>
      </dsp:txXfrm>
    </dsp:sp>
    <dsp:sp modelId="{BD19A1FD-F2E3-439E-93FA-E0CE4AA664F3}">
      <dsp:nvSpPr>
        <dsp:cNvPr id="0" name=""/>
        <dsp:cNvSpPr/>
      </dsp:nvSpPr>
      <dsp:spPr>
        <a:xfrm>
          <a:off x="818817" y="2737963"/>
          <a:ext cx="2736068" cy="164164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Report</a:t>
          </a:r>
        </a:p>
      </dsp:txBody>
      <dsp:txXfrm>
        <a:off x="866899" y="2786045"/>
        <a:ext cx="2639904" cy="1545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5D86B-0F12-4F8C-95AA-ABA32DFB22C8}">
      <dsp:nvSpPr>
        <dsp:cNvPr id="0" name=""/>
        <dsp:cNvSpPr/>
      </dsp:nvSpPr>
      <dsp:spPr>
        <a:xfrm>
          <a:off x="818817" y="1895"/>
          <a:ext cx="2736068" cy="164164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Prepare</a:t>
          </a:r>
        </a:p>
      </dsp:txBody>
      <dsp:txXfrm>
        <a:off x="866899" y="49977"/>
        <a:ext cx="2639904" cy="1545477"/>
      </dsp:txXfrm>
    </dsp:sp>
    <dsp:sp modelId="{7FC3CE64-2D5F-435D-95B4-1F876A853ED1}">
      <dsp:nvSpPr>
        <dsp:cNvPr id="0" name=""/>
        <dsp:cNvSpPr/>
      </dsp:nvSpPr>
      <dsp:spPr>
        <a:xfrm>
          <a:off x="3795660" y="483443"/>
          <a:ext cx="580046" cy="67854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795660" y="619152"/>
        <a:ext cx="406032" cy="407127"/>
      </dsp:txXfrm>
    </dsp:sp>
    <dsp:sp modelId="{89259931-2386-4CC8-AFFA-60AB2C6D1353}">
      <dsp:nvSpPr>
        <dsp:cNvPr id="0" name=""/>
        <dsp:cNvSpPr/>
      </dsp:nvSpPr>
      <dsp:spPr>
        <a:xfrm>
          <a:off x="4649313" y="1895"/>
          <a:ext cx="2736068" cy="1641641"/>
        </a:xfrm>
        <a:prstGeom prst="roundRect">
          <a:avLst>
            <a:gd name="adj" fmla="val 10000"/>
          </a:avLst>
        </a:prstGeom>
        <a:solidFill>
          <a:schemeClr val="accent3">
            <a:hueOff val="0"/>
            <a:satOff val="0"/>
            <a:lumOff val="0"/>
            <a:alphaOff val="0"/>
          </a:schemeClr>
        </a:solidFill>
        <a:ln w="57150">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rgbClr val="080808"/>
              </a:solidFill>
            </a:rPr>
            <a:t>Distribute</a:t>
          </a:r>
        </a:p>
      </dsp:txBody>
      <dsp:txXfrm>
        <a:off x="4697395" y="49977"/>
        <a:ext cx="2639904" cy="1545477"/>
      </dsp:txXfrm>
    </dsp:sp>
    <dsp:sp modelId="{E70D4F2C-34C4-4D3B-B531-9A9080101849}">
      <dsp:nvSpPr>
        <dsp:cNvPr id="0" name=""/>
        <dsp:cNvSpPr/>
      </dsp:nvSpPr>
      <dsp:spPr>
        <a:xfrm rot="5400000">
          <a:off x="5727324" y="1835061"/>
          <a:ext cx="580046" cy="67854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rot="-5400000">
        <a:off x="5813784" y="1884310"/>
        <a:ext cx="407127" cy="406032"/>
      </dsp:txXfrm>
    </dsp:sp>
    <dsp:sp modelId="{AFB68342-3BF7-4473-8F53-7F4A4E800E19}">
      <dsp:nvSpPr>
        <dsp:cNvPr id="0" name=""/>
        <dsp:cNvSpPr/>
      </dsp:nvSpPr>
      <dsp:spPr>
        <a:xfrm>
          <a:off x="4649313" y="2737963"/>
          <a:ext cx="2736068" cy="164164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Analyze</a:t>
          </a:r>
        </a:p>
      </dsp:txBody>
      <dsp:txXfrm>
        <a:off x="4697395" y="2786045"/>
        <a:ext cx="2639904" cy="1545477"/>
      </dsp:txXfrm>
    </dsp:sp>
    <dsp:sp modelId="{041E3058-6270-42CC-A5B0-C19036B2CD37}">
      <dsp:nvSpPr>
        <dsp:cNvPr id="0" name=""/>
        <dsp:cNvSpPr/>
      </dsp:nvSpPr>
      <dsp:spPr>
        <a:xfrm rot="10800000">
          <a:off x="3828493" y="3219511"/>
          <a:ext cx="580046" cy="678545"/>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rot="10800000">
        <a:off x="4002507" y="3355220"/>
        <a:ext cx="406032" cy="407127"/>
      </dsp:txXfrm>
    </dsp:sp>
    <dsp:sp modelId="{BD19A1FD-F2E3-439E-93FA-E0CE4AA664F3}">
      <dsp:nvSpPr>
        <dsp:cNvPr id="0" name=""/>
        <dsp:cNvSpPr/>
      </dsp:nvSpPr>
      <dsp:spPr>
        <a:xfrm>
          <a:off x="818817" y="2737963"/>
          <a:ext cx="2736068" cy="164164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Report</a:t>
          </a:r>
        </a:p>
      </dsp:txBody>
      <dsp:txXfrm>
        <a:off x="866899" y="2786045"/>
        <a:ext cx="2639904" cy="15454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5D86B-0F12-4F8C-95AA-ABA32DFB22C8}">
      <dsp:nvSpPr>
        <dsp:cNvPr id="0" name=""/>
        <dsp:cNvSpPr/>
      </dsp:nvSpPr>
      <dsp:spPr>
        <a:xfrm>
          <a:off x="818817" y="1895"/>
          <a:ext cx="2736068" cy="164164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Prepare</a:t>
          </a:r>
        </a:p>
      </dsp:txBody>
      <dsp:txXfrm>
        <a:off x="866899" y="49977"/>
        <a:ext cx="2639904" cy="1545477"/>
      </dsp:txXfrm>
    </dsp:sp>
    <dsp:sp modelId="{7FC3CE64-2D5F-435D-95B4-1F876A853ED1}">
      <dsp:nvSpPr>
        <dsp:cNvPr id="0" name=""/>
        <dsp:cNvSpPr/>
      </dsp:nvSpPr>
      <dsp:spPr>
        <a:xfrm>
          <a:off x="3795660" y="483443"/>
          <a:ext cx="580046" cy="67854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795660" y="619152"/>
        <a:ext cx="406032" cy="407127"/>
      </dsp:txXfrm>
    </dsp:sp>
    <dsp:sp modelId="{89259931-2386-4CC8-AFFA-60AB2C6D1353}">
      <dsp:nvSpPr>
        <dsp:cNvPr id="0" name=""/>
        <dsp:cNvSpPr/>
      </dsp:nvSpPr>
      <dsp:spPr>
        <a:xfrm>
          <a:off x="4649313" y="1895"/>
          <a:ext cx="2736068" cy="164164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Distribute</a:t>
          </a:r>
        </a:p>
      </dsp:txBody>
      <dsp:txXfrm>
        <a:off x="4697395" y="49977"/>
        <a:ext cx="2639904" cy="1545477"/>
      </dsp:txXfrm>
    </dsp:sp>
    <dsp:sp modelId="{E70D4F2C-34C4-4D3B-B531-9A9080101849}">
      <dsp:nvSpPr>
        <dsp:cNvPr id="0" name=""/>
        <dsp:cNvSpPr/>
      </dsp:nvSpPr>
      <dsp:spPr>
        <a:xfrm rot="5400000">
          <a:off x="5727324" y="1835061"/>
          <a:ext cx="580046" cy="67854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rot="-5400000">
        <a:off x="5813784" y="1884310"/>
        <a:ext cx="407127" cy="406032"/>
      </dsp:txXfrm>
    </dsp:sp>
    <dsp:sp modelId="{AFB68342-3BF7-4473-8F53-7F4A4E800E19}">
      <dsp:nvSpPr>
        <dsp:cNvPr id="0" name=""/>
        <dsp:cNvSpPr/>
      </dsp:nvSpPr>
      <dsp:spPr>
        <a:xfrm>
          <a:off x="4649313" y="2737963"/>
          <a:ext cx="2736068" cy="1641641"/>
        </a:xfrm>
        <a:prstGeom prst="roundRect">
          <a:avLst>
            <a:gd name="adj" fmla="val 10000"/>
          </a:avLst>
        </a:prstGeom>
        <a:solidFill>
          <a:schemeClr val="accent4">
            <a:hueOff val="0"/>
            <a:satOff val="0"/>
            <a:lumOff val="0"/>
            <a:alphaOff val="0"/>
          </a:schemeClr>
        </a:solidFill>
        <a:ln w="76200">
          <a:solidFill>
            <a:srgbClr val="080808"/>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rgbClr val="080808"/>
              </a:solidFill>
            </a:rPr>
            <a:t>Analyze</a:t>
          </a:r>
        </a:p>
      </dsp:txBody>
      <dsp:txXfrm>
        <a:off x="4697395" y="2786045"/>
        <a:ext cx="2639904" cy="1545477"/>
      </dsp:txXfrm>
    </dsp:sp>
    <dsp:sp modelId="{041E3058-6270-42CC-A5B0-C19036B2CD37}">
      <dsp:nvSpPr>
        <dsp:cNvPr id="0" name=""/>
        <dsp:cNvSpPr/>
      </dsp:nvSpPr>
      <dsp:spPr>
        <a:xfrm rot="10800000">
          <a:off x="3828493" y="3219511"/>
          <a:ext cx="580046" cy="678545"/>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rot="10800000">
        <a:off x="4002507" y="3355220"/>
        <a:ext cx="406032" cy="407127"/>
      </dsp:txXfrm>
    </dsp:sp>
    <dsp:sp modelId="{BD19A1FD-F2E3-439E-93FA-E0CE4AA664F3}">
      <dsp:nvSpPr>
        <dsp:cNvPr id="0" name=""/>
        <dsp:cNvSpPr/>
      </dsp:nvSpPr>
      <dsp:spPr>
        <a:xfrm>
          <a:off x="818817" y="2737963"/>
          <a:ext cx="2736068" cy="164164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Report</a:t>
          </a:r>
        </a:p>
      </dsp:txBody>
      <dsp:txXfrm>
        <a:off x="866899" y="2786045"/>
        <a:ext cx="2639904" cy="15454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5D86B-0F12-4F8C-95AA-ABA32DFB22C8}">
      <dsp:nvSpPr>
        <dsp:cNvPr id="0" name=""/>
        <dsp:cNvSpPr/>
      </dsp:nvSpPr>
      <dsp:spPr>
        <a:xfrm>
          <a:off x="818817" y="1895"/>
          <a:ext cx="2736068" cy="164164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Prepare</a:t>
          </a:r>
        </a:p>
      </dsp:txBody>
      <dsp:txXfrm>
        <a:off x="866899" y="49977"/>
        <a:ext cx="2639904" cy="1545477"/>
      </dsp:txXfrm>
    </dsp:sp>
    <dsp:sp modelId="{7FC3CE64-2D5F-435D-95B4-1F876A853ED1}">
      <dsp:nvSpPr>
        <dsp:cNvPr id="0" name=""/>
        <dsp:cNvSpPr/>
      </dsp:nvSpPr>
      <dsp:spPr>
        <a:xfrm>
          <a:off x="3795660" y="483443"/>
          <a:ext cx="580046" cy="67854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795660" y="619152"/>
        <a:ext cx="406032" cy="407127"/>
      </dsp:txXfrm>
    </dsp:sp>
    <dsp:sp modelId="{89259931-2386-4CC8-AFFA-60AB2C6D1353}">
      <dsp:nvSpPr>
        <dsp:cNvPr id="0" name=""/>
        <dsp:cNvSpPr/>
      </dsp:nvSpPr>
      <dsp:spPr>
        <a:xfrm>
          <a:off x="4649313" y="1895"/>
          <a:ext cx="2736068" cy="164164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Distribute</a:t>
          </a:r>
        </a:p>
      </dsp:txBody>
      <dsp:txXfrm>
        <a:off x="4697395" y="49977"/>
        <a:ext cx="2639904" cy="1545477"/>
      </dsp:txXfrm>
    </dsp:sp>
    <dsp:sp modelId="{E70D4F2C-34C4-4D3B-B531-9A9080101849}">
      <dsp:nvSpPr>
        <dsp:cNvPr id="0" name=""/>
        <dsp:cNvSpPr/>
      </dsp:nvSpPr>
      <dsp:spPr>
        <a:xfrm rot="5400000">
          <a:off x="5727324" y="1835061"/>
          <a:ext cx="580046" cy="67854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rot="-5400000">
        <a:off x="5813784" y="1884310"/>
        <a:ext cx="407127" cy="406032"/>
      </dsp:txXfrm>
    </dsp:sp>
    <dsp:sp modelId="{AFB68342-3BF7-4473-8F53-7F4A4E800E19}">
      <dsp:nvSpPr>
        <dsp:cNvPr id="0" name=""/>
        <dsp:cNvSpPr/>
      </dsp:nvSpPr>
      <dsp:spPr>
        <a:xfrm>
          <a:off x="4649313" y="2737963"/>
          <a:ext cx="2736068" cy="164164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Analyze</a:t>
          </a:r>
        </a:p>
      </dsp:txBody>
      <dsp:txXfrm>
        <a:off x="4697395" y="2786045"/>
        <a:ext cx="2639904" cy="1545477"/>
      </dsp:txXfrm>
    </dsp:sp>
    <dsp:sp modelId="{041E3058-6270-42CC-A5B0-C19036B2CD37}">
      <dsp:nvSpPr>
        <dsp:cNvPr id="0" name=""/>
        <dsp:cNvSpPr/>
      </dsp:nvSpPr>
      <dsp:spPr>
        <a:xfrm rot="10800000">
          <a:off x="3828493" y="3219511"/>
          <a:ext cx="580046" cy="678545"/>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rot="10800000">
        <a:off x="4002507" y="3355220"/>
        <a:ext cx="406032" cy="407127"/>
      </dsp:txXfrm>
    </dsp:sp>
    <dsp:sp modelId="{BD19A1FD-F2E3-439E-93FA-E0CE4AA664F3}">
      <dsp:nvSpPr>
        <dsp:cNvPr id="0" name=""/>
        <dsp:cNvSpPr/>
      </dsp:nvSpPr>
      <dsp:spPr>
        <a:xfrm>
          <a:off x="818817" y="2737963"/>
          <a:ext cx="2736068" cy="1641641"/>
        </a:xfrm>
        <a:prstGeom prst="roundRect">
          <a:avLst>
            <a:gd name="adj" fmla="val 10000"/>
          </a:avLst>
        </a:prstGeom>
        <a:solidFill>
          <a:schemeClr val="accent5">
            <a:hueOff val="0"/>
            <a:satOff val="0"/>
            <a:lumOff val="0"/>
            <a:alphaOff val="0"/>
          </a:schemeClr>
        </a:solidFill>
        <a:ln w="76200">
          <a:solidFill>
            <a:srgbClr val="080808"/>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rgbClr val="080808"/>
              </a:solidFill>
            </a:rPr>
            <a:t>Report</a:t>
          </a:r>
        </a:p>
      </dsp:txBody>
      <dsp:txXfrm>
        <a:off x="866899" y="2786045"/>
        <a:ext cx="2639904" cy="15454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r>
              <a:rPr lang="en-US" dirty="0"/>
              <a:t>IS2000</a:t>
            </a:r>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4D2ED8D5-6385-4550-B26D-67CCCCBF7C19}" type="datetimeFigureOut">
              <a:rPr lang="en-US" smtClean="0"/>
              <a:t>9/13/21</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588CA270-C59E-4F70-B09B-8474744719AD}" type="slidenum">
              <a:rPr lang="en-US" smtClean="0"/>
              <a:t>‹#›</a:t>
            </a:fld>
            <a:endParaRPr lang="en-US"/>
          </a:p>
        </p:txBody>
      </p:sp>
    </p:spTree>
    <p:extLst>
      <p:ext uri="{BB962C8B-B14F-4D97-AF65-F5344CB8AC3E}">
        <p14:creationId xmlns:p14="http://schemas.microsoft.com/office/powerpoint/2010/main" val="11953967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r>
              <a:rPr lang="en-US"/>
              <a:t>IS4300</a:t>
            </a:r>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AC0B18F0-954F-474E-800A-853E660819CA}" type="datetimeFigureOut">
              <a:rPr lang="en-US" smtClean="0"/>
              <a:t>9/13/21</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B787BEF0-F076-4906-A921-C330E6E308E9}" type="slidenum">
              <a:rPr lang="en-US" smtClean="0"/>
              <a:t>‹#›</a:t>
            </a:fld>
            <a:endParaRPr lang="en-US"/>
          </a:p>
        </p:txBody>
      </p:sp>
    </p:spTree>
    <p:extLst>
      <p:ext uri="{BB962C8B-B14F-4D97-AF65-F5344CB8AC3E}">
        <p14:creationId xmlns:p14="http://schemas.microsoft.com/office/powerpoint/2010/main" val="213329932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43BE5E-E4B2-4961-9DD5-BE7F1CDEBF66}" type="slidenum">
              <a:rPr lang="en-US" smtClean="0"/>
              <a:pPr/>
              <a:t>56</a:t>
            </a:fld>
            <a:endParaRPr lang="en-US" dirty="0"/>
          </a:p>
        </p:txBody>
      </p:sp>
    </p:spTree>
    <p:extLst>
      <p:ext uri="{BB962C8B-B14F-4D97-AF65-F5344CB8AC3E}">
        <p14:creationId xmlns:p14="http://schemas.microsoft.com/office/powerpoint/2010/main" val="360472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IS4300</a:t>
            </a:r>
          </a:p>
        </p:txBody>
      </p:sp>
      <p:sp>
        <p:nvSpPr>
          <p:cNvPr id="5" name="Slide Number Placeholder 4"/>
          <p:cNvSpPr>
            <a:spLocks noGrp="1"/>
          </p:cNvSpPr>
          <p:nvPr>
            <p:ph type="sldNum" sz="quarter" idx="11"/>
          </p:nvPr>
        </p:nvSpPr>
        <p:spPr/>
        <p:txBody>
          <a:bodyPr/>
          <a:lstStyle/>
          <a:p>
            <a:fld id="{B787BEF0-F076-4906-A921-C330E6E308E9}" type="slidenum">
              <a:rPr lang="en-US" smtClean="0"/>
              <a:t>79</a:t>
            </a:fld>
            <a:endParaRPr lang="en-US"/>
          </a:p>
        </p:txBody>
      </p:sp>
    </p:spTree>
    <p:extLst>
      <p:ext uri="{BB962C8B-B14F-4D97-AF65-F5344CB8AC3E}">
        <p14:creationId xmlns:p14="http://schemas.microsoft.com/office/powerpoint/2010/main" val="307011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IS2000</a:t>
            </a:r>
          </a:p>
        </p:txBody>
      </p:sp>
      <p:sp>
        <p:nvSpPr>
          <p:cNvPr id="6" name="Footer Placeholder 5"/>
          <p:cNvSpPr>
            <a:spLocks noGrp="1"/>
          </p:cNvSpPr>
          <p:nvPr>
            <p:ph type="ftr" sz="quarter" idx="11"/>
          </p:nvPr>
        </p:nvSpPr>
        <p:spPr/>
        <p:txBody>
          <a:bodyPr/>
          <a:lstStyle/>
          <a:p>
            <a:r>
              <a:rPr lang="en-US"/>
              <a:t>Information Collection</a:t>
            </a:r>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IS2000</a:t>
            </a:r>
          </a:p>
        </p:txBody>
      </p:sp>
      <p:sp>
        <p:nvSpPr>
          <p:cNvPr id="8" name="Footer Placeholder 7"/>
          <p:cNvSpPr>
            <a:spLocks noGrp="1"/>
          </p:cNvSpPr>
          <p:nvPr>
            <p:ph type="ftr" sz="quarter" idx="11"/>
          </p:nvPr>
        </p:nvSpPr>
        <p:spPr/>
        <p:txBody>
          <a:bodyPr/>
          <a:lstStyle/>
          <a:p>
            <a:r>
              <a:rPr lang="en-US"/>
              <a:t>Information Collection</a:t>
            </a:r>
          </a:p>
        </p:txBody>
      </p:sp>
      <p:sp>
        <p:nvSpPr>
          <p:cNvPr id="9" name="Slide Number Placeholder 8"/>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IS2000</a:t>
            </a:r>
          </a:p>
        </p:txBody>
      </p:sp>
      <p:sp>
        <p:nvSpPr>
          <p:cNvPr id="4" name="Footer Placeholder 3"/>
          <p:cNvSpPr>
            <a:spLocks noGrp="1"/>
          </p:cNvSpPr>
          <p:nvPr>
            <p:ph type="ftr" sz="quarter" idx="11"/>
          </p:nvPr>
        </p:nvSpPr>
        <p:spPr/>
        <p:txBody>
          <a:bodyPr/>
          <a:lstStyle/>
          <a:p>
            <a:r>
              <a:rPr lang="en-US"/>
              <a:t>Information Collection</a:t>
            </a:r>
          </a:p>
        </p:txBody>
      </p:sp>
      <p:sp>
        <p:nvSpPr>
          <p:cNvPr id="5" name="Slide Number Placeholder 4"/>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IS2000</a:t>
            </a:r>
          </a:p>
        </p:txBody>
      </p:sp>
      <p:sp>
        <p:nvSpPr>
          <p:cNvPr id="3" name="Footer Placeholder 2"/>
          <p:cNvSpPr>
            <a:spLocks noGrp="1"/>
          </p:cNvSpPr>
          <p:nvPr>
            <p:ph type="ftr" sz="quarter" idx="11"/>
          </p:nvPr>
        </p:nvSpPr>
        <p:spPr/>
        <p:txBody>
          <a:bodyPr/>
          <a:lstStyle/>
          <a:p>
            <a:r>
              <a:rPr lang="en-US"/>
              <a:t>Information Collection</a:t>
            </a:r>
          </a:p>
        </p:txBody>
      </p:sp>
      <p:sp>
        <p:nvSpPr>
          <p:cNvPr id="4" name="Slide Number Placeholder 3"/>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IS2000</a:t>
            </a:r>
          </a:p>
        </p:txBody>
      </p:sp>
      <p:sp>
        <p:nvSpPr>
          <p:cNvPr id="6" name="Footer Placeholder 5"/>
          <p:cNvSpPr>
            <a:spLocks noGrp="1"/>
          </p:cNvSpPr>
          <p:nvPr>
            <p:ph type="ftr" sz="quarter" idx="11"/>
          </p:nvPr>
        </p:nvSpPr>
        <p:spPr/>
        <p:txBody>
          <a:bodyPr/>
          <a:lstStyle/>
          <a:p>
            <a:r>
              <a:rPr lang="en-US"/>
              <a:t>Information Collection</a:t>
            </a:r>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IS2000</a:t>
            </a:r>
          </a:p>
        </p:txBody>
      </p:sp>
      <p:sp>
        <p:nvSpPr>
          <p:cNvPr id="6" name="Footer Placeholder 5"/>
          <p:cNvSpPr>
            <a:spLocks noGrp="1"/>
          </p:cNvSpPr>
          <p:nvPr>
            <p:ph type="ftr" sz="quarter" idx="11"/>
          </p:nvPr>
        </p:nvSpPr>
        <p:spPr/>
        <p:txBody>
          <a:bodyPr/>
          <a:lstStyle/>
          <a:p>
            <a:r>
              <a:rPr lang="en-US"/>
              <a:t>Information Collection</a:t>
            </a:r>
          </a:p>
        </p:txBody>
      </p:sp>
      <p:sp>
        <p:nvSpPr>
          <p:cNvPr id="7" name="Slide Number Placeholder 6"/>
          <p:cNvSpPr>
            <a:spLocks noGrp="1"/>
          </p:cNvSpPr>
          <p:nvPr>
            <p:ph type="sldNum" sz="quarter" idx="12"/>
          </p:nvPr>
        </p:nvSpPr>
        <p:spPr/>
        <p:txBody>
          <a:bodyPr/>
          <a:lstStyle/>
          <a:p>
            <a:fld id="{C0F4FBFA-1248-4AAF-9253-30F1218857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53200"/>
            <a:ext cx="2133600" cy="28257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IS2000</a:t>
            </a:r>
          </a:p>
        </p:txBody>
      </p:sp>
      <p:sp>
        <p:nvSpPr>
          <p:cNvPr id="5" name="Footer Placeholder 4"/>
          <p:cNvSpPr>
            <a:spLocks noGrp="1"/>
          </p:cNvSpPr>
          <p:nvPr>
            <p:ph type="ftr" sz="quarter" idx="3"/>
          </p:nvPr>
        </p:nvSpPr>
        <p:spPr>
          <a:xfrm>
            <a:off x="2808520" y="6553200"/>
            <a:ext cx="3526960" cy="2825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Information Collection</a:t>
            </a:r>
          </a:p>
        </p:txBody>
      </p:sp>
      <p:sp>
        <p:nvSpPr>
          <p:cNvPr id="6" name="Slide Number Placeholder 5"/>
          <p:cNvSpPr>
            <a:spLocks noGrp="1"/>
          </p:cNvSpPr>
          <p:nvPr>
            <p:ph type="sldNum" sz="quarter" idx="4"/>
          </p:nvPr>
        </p:nvSpPr>
        <p:spPr>
          <a:xfrm>
            <a:off x="6553200" y="6553200"/>
            <a:ext cx="685800" cy="282571"/>
          </a:xfrm>
          <a:prstGeom prst="rect">
            <a:avLst/>
          </a:prstGeom>
        </p:spPr>
        <p:txBody>
          <a:bodyPr vert="horz" lIns="91440" tIns="45720" rIns="91440" bIns="45720" rtlCol="0" anchor="ctr"/>
          <a:lstStyle>
            <a:lvl1pPr algn="r">
              <a:defRPr sz="1200">
                <a:solidFill>
                  <a:schemeClr val="tx1">
                    <a:tint val="75000"/>
                  </a:schemeClr>
                </a:solidFill>
              </a:defRPr>
            </a:lvl1pPr>
          </a:lstStyle>
          <a:p>
            <a:fld id="{C0F4FBFA-1248-4AAF-9253-30F121885773}" type="slidenum">
              <a:rPr lang="en-US" smtClean="0"/>
              <a:t>‹#›</a:t>
            </a:fld>
            <a:endParaRPr lang="en-US"/>
          </a:p>
        </p:txBody>
      </p:sp>
      <p:pic>
        <p:nvPicPr>
          <p:cNvPr id="9" name="Picture 8" descr="Icon&#10;&#10;Description automatically generated">
            <a:extLst>
              <a:ext uri="{FF2B5EF4-FFF2-40B4-BE49-F238E27FC236}">
                <a16:creationId xmlns:a16="http://schemas.microsoft.com/office/drawing/2014/main" id="{C388E278-661D-448B-8083-9C70814061AE}"/>
              </a:ext>
            </a:extLst>
          </p:cNvPr>
          <p:cNvPicPr>
            <a:picLocks noChangeAspect="1"/>
          </p:cNvPicPr>
          <p:nvPr userDrawn="1"/>
        </p:nvPicPr>
        <p:blipFill>
          <a:blip r:embed="rId13">
            <a:alphaModFix amt="50000"/>
            <a:extLst>
              <a:ext uri="{28A0092B-C50C-407E-A947-70E740481C1C}">
                <a14:useLocalDpi xmlns:a14="http://schemas.microsoft.com/office/drawing/2010/main" val="0"/>
              </a:ext>
            </a:extLst>
          </a:blip>
          <a:stretch>
            <a:fillRect/>
          </a:stretch>
        </p:blipFill>
        <p:spPr>
          <a:xfrm>
            <a:off x="8209748" y="6464296"/>
            <a:ext cx="477052" cy="371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northeastern.instructure.com/courses/79187/pages/case-study-micro-loan-management?module_item_id=5879260" TargetMode="External"/><Relationship Id="rId1" Type="http://schemas.openxmlformats.org/officeDocument/2006/relationships/slideLayout" Target="../slideLayouts/slideLayout8.xml"/><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vJG698U2Mv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st Doing What The Sign Says">
            <a:extLst>
              <a:ext uri="{FF2B5EF4-FFF2-40B4-BE49-F238E27FC236}">
                <a16:creationId xmlns:a16="http://schemas.microsoft.com/office/drawing/2014/main" id="{8271DDD7-B25E-794F-B63C-F03D6041CF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313" r="-1" b="26328"/>
          <a:stretch/>
        </p:blipFill>
        <p:spPr bwMode="auto">
          <a:xfrm>
            <a:off x="246987" y="857257"/>
            <a:ext cx="8897013" cy="5143493"/>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045149"/>
      </p:ext>
    </p:extLst>
  </p:cSld>
  <p:clrMapOvr>
    <a:masterClrMapping/>
  </p:clrMapOvr>
  <mc:AlternateContent xmlns:mc="http://schemas.openxmlformats.org/markup-compatibility/2006">
    <mc:Choice xmlns:p14="http://schemas.microsoft.com/office/powerpoint/2010/main" Requires="p14">
      <p:transition spd="med" p14:dur="700" advClick="0" advTm="6000">
        <p:fade/>
      </p:transition>
    </mc:Choice>
    <mc:Fallback>
      <p:transition spd="med" advClick="0" advTm="6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ighway Sign In Boston">
            <a:extLst>
              <a:ext uri="{FF2B5EF4-FFF2-40B4-BE49-F238E27FC236}">
                <a16:creationId xmlns:a16="http://schemas.microsoft.com/office/drawing/2014/main" id="{B8C9C169-512A-C546-B7F8-1168A1EE51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87" r="1" b="2973"/>
          <a:stretch/>
        </p:blipFill>
        <p:spPr bwMode="auto">
          <a:xfrm>
            <a:off x="246987" y="857257"/>
            <a:ext cx="8897013" cy="5143493"/>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116491"/>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riend Saw This On Her Walk This Morning">
            <a:extLst>
              <a:ext uri="{FF2B5EF4-FFF2-40B4-BE49-F238E27FC236}">
                <a16:creationId xmlns:a16="http://schemas.microsoft.com/office/drawing/2014/main" id="{F8D7CF20-E58C-7B41-A78D-5755FFE992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164" r="-1" b="-1"/>
          <a:stretch/>
        </p:blipFill>
        <p:spPr bwMode="auto">
          <a:xfrm>
            <a:off x="1024760" y="1182308"/>
            <a:ext cx="7094480" cy="4391025"/>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283817"/>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onder What The Story Behind This Is">
            <a:extLst>
              <a:ext uri="{FF2B5EF4-FFF2-40B4-BE49-F238E27FC236}">
                <a16:creationId xmlns:a16="http://schemas.microsoft.com/office/drawing/2014/main" id="{0613FA49-323A-9A43-93EF-B234EE7E4B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45438" y="1339851"/>
            <a:ext cx="3551555" cy="417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050747"/>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ign My Dad Has Up At His House">
            <a:extLst>
              <a:ext uri="{FF2B5EF4-FFF2-40B4-BE49-F238E27FC236}">
                <a16:creationId xmlns:a16="http://schemas.microsoft.com/office/drawing/2014/main" id="{87499C6D-5939-C84A-A751-124F7C2751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37" r="1" b="9982"/>
          <a:stretch/>
        </p:blipFill>
        <p:spPr bwMode="auto">
          <a:xfrm>
            <a:off x="246987" y="857257"/>
            <a:ext cx="8897013" cy="5143493"/>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003476"/>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Accuracy. Fuming">
            <a:extLst>
              <a:ext uri="{FF2B5EF4-FFF2-40B4-BE49-F238E27FC236}">
                <a16:creationId xmlns:a16="http://schemas.microsoft.com/office/drawing/2014/main" id="{91FF1CC6-C727-A140-AC6E-ECA76C77BF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94" r="-1" b="10456"/>
          <a:stretch/>
        </p:blipFill>
        <p:spPr bwMode="auto">
          <a:xfrm>
            <a:off x="241300" y="1098550"/>
            <a:ext cx="8661401" cy="466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646635"/>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ign Outside My Chiro’s Office Today">
            <a:extLst>
              <a:ext uri="{FF2B5EF4-FFF2-40B4-BE49-F238E27FC236}">
                <a16:creationId xmlns:a16="http://schemas.microsoft.com/office/drawing/2014/main" id="{D13E01AB-708A-D447-8A13-4708054A7D7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78696" y="1398675"/>
            <a:ext cx="3101008" cy="377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065049"/>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124200"/>
            <a:ext cx="8382000" cy="936625"/>
          </a:xfrm>
        </p:spPr>
        <p:txBody>
          <a:bodyPr>
            <a:normAutofit/>
          </a:bodyPr>
          <a:lstStyle/>
          <a:p>
            <a:pPr algn="l"/>
            <a:r>
              <a:rPr lang="en-US" sz="4000" dirty="0">
                <a:solidFill>
                  <a:schemeClr val="tx1">
                    <a:lumMod val="50000"/>
                    <a:lumOff val="50000"/>
                  </a:schemeClr>
                </a:solidFill>
                <a:latin typeface="Arial Nova" panose="020B0604020202020204" pitchFamily="34" charset="0"/>
              </a:rPr>
              <a:t>Information Discovery &amp; Collection</a:t>
            </a:r>
          </a:p>
        </p:txBody>
      </p:sp>
      <p:sp>
        <p:nvSpPr>
          <p:cNvPr id="3" name="Subtitle 2"/>
          <p:cNvSpPr>
            <a:spLocks noGrp="1"/>
          </p:cNvSpPr>
          <p:nvPr>
            <p:ph type="subTitle" idx="1"/>
          </p:nvPr>
        </p:nvSpPr>
        <p:spPr>
          <a:xfrm>
            <a:off x="457200" y="4267200"/>
            <a:ext cx="8001000" cy="1981200"/>
          </a:xfrm>
        </p:spPr>
        <p:txBody>
          <a:bodyPr>
            <a:normAutofit/>
          </a:bodyPr>
          <a:lstStyle/>
          <a:p>
            <a:pPr algn="l"/>
            <a:endParaRPr lang="en-US" dirty="0"/>
          </a:p>
          <a:p>
            <a:pPr algn="l"/>
            <a:endParaRPr lang="en-US" sz="1800" i="1" dirty="0">
              <a:solidFill>
                <a:schemeClr val="accent2">
                  <a:lumMod val="75000"/>
                </a:schemeClr>
              </a:solidFill>
            </a:endParaRPr>
          </a:p>
          <a:p>
            <a:pPr algn="l"/>
            <a:r>
              <a:rPr lang="en-US" sz="1800" i="1" dirty="0">
                <a:solidFill>
                  <a:schemeClr val="accent2">
                    <a:lumMod val="75000"/>
                  </a:schemeClr>
                </a:solidFill>
              </a:rPr>
              <a:t>Martin Schedlbauer, Ph.D.</a:t>
            </a:r>
          </a:p>
          <a:p>
            <a:pPr algn="l"/>
            <a:r>
              <a:rPr lang="en-US" sz="1800" i="1" dirty="0">
                <a:solidFill>
                  <a:schemeClr val="accent2">
                    <a:lumMod val="75000"/>
                  </a:schemeClr>
                </a:solidFill>
              </a:rPr>
              <a:t>m.schedlbauer@neu.edu</a:t>
            </a:r>
          </a:p>
        </p:txBody>
      </p:sp>
      <p:pic>
        <p:nvPicPr>
          <p:cNvPr id="6" name="Picture 5">
            <a:extLst>
              <a:ext uri="{FF2B5EF4-FFF2-40B4-BE49-F238E27FC236}">
                <a16:creationId xmlns:a16="http://schemas.microsoft.com/office/drawing/2014/main" id="{BDB10E7E-A18F-5E44-91C7-26D592B54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762000"/>
            <a:ext cx="3085289" cy="838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Types of Information Objects</a:t>
            </a:r>
          </a:p>
        </p:txBody>
      </p:sp>
      <p:sp>
        <p:nvSpPr>
          <p:cNvPr id="7" name="Text Placeholder 6"/>
          <p:cNvSpPr>
            <a:spLocks noGrp="1"/>
          </p:cNvSpPr>
          <p:nvPr>
            <p:ph type="body" idx="1"/>
          </p:nvPr>
        </p:nvSpPr>
        <p:spPr/>
        <p:txBody>
          <a:bodyPr/>
          <a:lstStyle/>
          <a:p>
            <a:r>
              <a:rPr lang="en-US" dirty="0"/>
              <a:t>Information Collection</a:t>
            </a:r>
          </a:p>
        </p:txBody>
      </p:sp>
      <p:sp>
        <p:nvSpPr>
          <p:cNvPr id="3" name="Footer Placeholder 2"/>
          <p:cNvSpPr>
            <a:spLocks noGrp="1"/>
          </p:cNvSpPr>
          <p:nvPr>
            <p:ph type="ftr" sz="quarter" idx="11"/>
          </p:nvPr>
        </p:nvSpPr>
        <p:spPr/>
        <p:txBody>
          <a:bodyPr/>
          <a:lstStyle/>
          <a:p>
            <a:r>
              <a:rPr lang="en-US"/>
              <a:t>Information Collection</a:t>
            </a:r>
            <a:endParaRPr lang="en-US" dirty="0"/>
          </a:p>
        </p:txBody>
      </p:sp>
      <p:sp>
        <p:nvSpPr>
          <p:cNvPr id="8" name="Slide Number Placeholder 7"/>
          <p:cNvSpPr>
            <a:spLocks noGrp="1"/>
          </p:cNvSpPr>
          <p:nvPr>
            <p:ph type="sldNum" sz="quarter" idx="12"/>
          </p:nvPr>
        </p:nvSpPr>
        <p:spPr/>
        <p:txBody>
          <a:bodyPr/>
          <a:lstStyle/>
          <a:p>
            <a:fld id="{C0F4FBFA-1248-4AAF-9253-30F121885773}" type="slidenum">
              <a:rPr lang="en-US" smtClean="0"/>
              <a:t>17</a:t>
            </a:fld>
            <a:endParaRPr lang="en-US"/>
          </a:p>
        </p:txBody>
      </p:sp>
      <p:sp>
        <p:nvSpPr>
          <p:cNvPr id="2" name="Date Placeholder 1"/>
          <p:cNvSpPr>
            <a:spLocks noGrp="1"/>
          </p:cNvSpPr>
          <p:nvPr>
            <p:ph type="dt" sz="half" idx="10"/>
          </p:nvPr>
        </p:nvSpPr>
        <p:spPr/>
        <p:txBody>
          <a:bodyPr/>
          <a:lstStyle/>
          <a:p>
            <a:r>
              <a:rPr lang="en-US"/>
              <a:t>IS2000</a:t>
            </a:r>
          </a:p>
        </p:txBody>
      </p:sp>
    </p:spTree>
    <p:extLst>
      <p:ext uri="{BB962C8B-B14F-4D97-AF65-F5344CB8AC3E}">
        <p14:creationId xmlns:p14="http://schemas.microsoft.com/office/powerpoint/2010/main" val="148151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is Varied</a:t>
            </a:r>
          </a:p>
        </p:txBody>
      </p:sp>
      <p:sp>
        <p:nvSpPr>
          <p:cNvPr id="3" name="Content Placeholder 2"/>
          <p:cNvSpPr>
            <a:spLocks noGrp="1"/>
          </p:cNvSpPr>
          <p:nvPr>
            <p:ph idx="1"/>
          </p:nvPr>
        </p:nvSpPr>
        <p:spPr/>
        <p:txBody>
          <a:bodyPr>
            <a:normAutofit/>
          </a:bodyPr>
          <a:lstStyle/>
          <a:p>
            <a:r>
              <a:rPr lang="en-US" dirty="0"/>
              <a:t>Information comes at varying degrees of granularity, structure, type, and complexity.</a:t>
            </a:r>
          </a:p>
          <a:p>
            <a:r>
              <a:rPr lang="en-US" dirty="0"/>
              <a:t>Information objects are present in information assets:</a:t>
            </a:r>
          </a:p>
          <a:p>
            <a:pPr lvl="1"/>
            <a:r>
              <a:rPr lang="en-US" dirty="0"/>
              <a:t>Documents</a:t>
            </a:r>
          </a:p>
          <a:p>
            <a:pPr lvl="1"/>
            <a:r>
              <a:rPr lang="en-US" dirty="0"/>
              <a:t>Systems</a:t>
            </a:r>
          </a:p>
          <a:p>
            <a:pPr lvl="1"/>
            <a:r>
              <a:rPr lang="en-US" dirty="0"/>
              <a:t>Processes</a:t>
            </a:r>
          </a:p>
          <a:p>
            <a:pPr lvl="1"/>
            <a:r>
              <a:rPr lang="en-US" dirty="0"/>
              <a:t>People </a:t>
            </a:r>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18</a:t>
            </a:fld>
            <a:endParaRPr lang="en-US"/>
          </a:p>
        </p:txBody>
      </p:sp>
    </p:spTree>
    <p:extLst>
      <p:ext uri="{BB962C8B-B14F-4D97-AF65-F5344CB8AC3E}">
        <p14:creationId xmlns:p14="http://schemas.microsoft.com/office/powerpoint/2010/main" val="840718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97CB-F702-4040-8026-28FAD5AD9736}"/>
              </a:ext>
            </a:extLst>
          </p:cNvPr>
          <p:cNvSpPr>
            <a:spLocks noGrp="1"/>
          </p:cNvSpPr>
          <p:nvPr>
            <p:ph type="title"/>
          </p:nvPr>
        </p:nvSpPr>
        <p:spPr/>
        <p:txBody>
          <a:bodyPr/>
          <a:lstStyle/>
          <a:p>
            <a:r>
              <a:rPr lang="en-US" dirty="0"/>
              <a:t>Information Objects</a:t>
            </a:r>
          </a:p>
        </p:txBody>
      </p:sp>
      <p:sp>
        <p:nvSpPr>
          <p:cNvPr id="3" name="Content Placeholder 2">
            <a:extLst>
              <a:ext uri="{FF2B5EF4-FFF2-40B4-BE49-F238E27FC236}">
                <a16:creationId xmlns:a16="http://schemas.microsoft.com/office/drawing/2014/main" id="{AB58F761-8558-425F-8E42-B6428D0BC151}"/>
              </a:ext>
            </a:extLst>
          </p:cNvPr>
          <p:cNvSpPr>
            <a:spLocks noGrp="1"/>
          </p:cNvSpPr>
          <p:nvPr>
            <p:ph idx="1"/>
          </p:nvPr>
        </p:nvSpPr>
        <p:spPr>
          <a:xfrm>
            <a:off x="457200" y="1600200"/>
            <a:ext cx="8229600" cy="4571999"/>
          </a:xfrm>
        </p:spPr>
        <p:txBody>
          <a:bodyPr/>
          <a:lstStyle/>
          <a:p>
            <a:r>
              <a:rPr lang="en-US" dirty="0"/>
              <a:t>We mine information assets for information objects:</a:t>
            </a:r>
          </a:p>
          <a:p>
            <a:pPr lvl="1"/>
            <a:r>
              <a:rPr lang="en-US" dirty="0"/>
              <a:t>Physical Objects</a:t>
            </a:r>
          </a:p>
          <a:p>
            <a:pPr lvl="1"/>
            <a:r>
              <a:rPr lang="en-US" dirty="0"/>
              <a:t>Concepts &amp; Abstractions</a:t>
            </a:r>
          </a:p>
          <a:p>
            <a:pPr lvl="1"/>
            <a:r>
              <a:rPr lang="en-US" dirty="0"/>
              <a:t>Events, Interactions, Transactions</a:t>
            </a:r>
          </a:p>
          <a:p>
            <a:pPr lvl="1"/>
            <a:r>
              <a:rPr lang="en-US" dirty="0"/>
              <a:t>Persons, Organizations, Roles</a:t>
            </a:r>
          </a:p>
          <a:p>
            <a:pPr lvl="1"/>
            <a:r>
              <a:rPr lang="en-US" dirty="0"/>
              <a:t>Measurements</a:t>
            </a:r>
          </a:p>
          <a:p>
            <a:pPr lvl="1"/>
            <a:r>
              <a:rPr lang="en-US" dirty="0"/>
              <a:t>Rules and Derivations</a:t>
            </a:r>
          </a:p>
          <a:p>
            <a:pPr lvl="1"/>
            <a:endParaRPr lang="en-US" dirty="0"/>
          </a:p>
        </p:txBody>
      </p:sp>
      <p:sp>
        <p:nvSpPr>
          <p:cNvPr id="4" name="Date Placeholder 3">
            <a:extLst>
              <a:ext uri="{FF2B5EF4-FFF2-40B4-BE49-F238E27FC236}">
                <a16:creationId xmlns:a16="http://schemas.microsoft.com/office/drawing/2014/main" id="{D303D7A4-6D02-4759-8B54-115D1EBD75AA}"/>
              </a:ext>
            </a:extLst>
          </p:cNvPr>
          <p:cNvSpPr>
            <a:spLocks noGrp="1"/>
          </p:cNvSpPr>
          <p:nvPr>
            <p:ph type="dt" sz="half" idx="10"/>
          </p:nvPr>
        </p:nvSpPr>
        <p:spPr/>
        <p:txBody>
          <a:bodyPr/>
          <a:lstStyle/>
          <a:p>
            <a:r>
              <a:rPr lang="en-US"/>
              <a:t>IS2000</a:t>
            </a:r>
          </a:p>
        </p:txBody>
      </p:sp>
      <p:sp>
        <p:nvSpPr>
          <p:cNvPr id="5" name="Footer Placeholder 4">
            <a:extLst>
              <a:ext uri="{FF2B5EF4-FFF2-40B4-BE49-F238E27FC236}">
                <a16:creationId xmlns:a16="http://schemas.microsoft.com/office/drawing/2014/main" id="{05B0BD30-8F1A-4561-B1DB-13493C0D9A7F}"/>
              </a:ext>
            </a:extLst>
          </p:cNvPr>
          <p:cNvSpPr>
            <a:spLocks noGrp="1"/>
          </p:cNvSpPr>
          <p:nvPr>
            <p:ph type="ftr" sz="quarter" idx="11"/>
          </p:nvPr>
        </p:nvSpPr>
        <p:spPr/>
        <p:txBody>
          <a:bodyPr/>
          <a:lstStyle/>
          <a:p>
            <a:r>
              <a:rPr lang="en-US"/>
              <a:t>Information Collection</a:t>
            </a:r>
          </a:p>
        </p:txBody>
      </p:sp>
      <p:sp>
        <p:nvSpPr>
          <p:cNvPr id="6" name="Slide Number Placeholder 5">
            <a:extLst>
              <a:ext uri="{FF2B5EF4-FFF2-40B4-BE49-F238E27FC236}">
                <a16:creationId xmlns:a16="http://schemas.microsoft.com/office/drawing/2014/main" id="{E75073E2-5FAD-40D6-9AA5-D88BCD926358}"/>
              </a:ext>
            </a:extLst>
          </p:cNvPr>
          <p:cNvSpPr>
            <a:spLocks noGrp="1"/>
          </p:cNvSpPr>
          <p:nvPr>
            <p:ph type="sldNum" sz="quarter" idx="12"/>
          </p:nvPr>
        </p:nvSpPr>
        <p:spPr/>
        <p:txBody>
          <a:bodyPr/>
          <a:lstStyle/>
          <a:p>
            <a:fld id="{C0F4FBFA-1248-4AAF-9253-30F121885773}" type="slidenum">
              <a:rPr lang="en-US" smtClean="0"/>
              <a:t>19</a:t>
            </a:fld>
            <a:endParaRPr lang="en-US"/>
          </a:p>
        </p:txBody>
      </p:sp>
    </p:spTree>
    <p:extLst>
      <p:ext uri="{BB962C8B-B14F-4D97-AF65-F5344CB8AC3E}">
        <p14:creationId xmlns:p14="http://schemas.microsoft.com/office/powerpoint/2010/main" val="152268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7DEF2-5C57-DE4D-8A70-315EB8E85F99}"/>
              </a:ext>
            </a:extLst>
          </p:cNvPr>
          <p:cNvSpPr txBox="1"/>
          <p:nvPr/>
        </p:nvSpPr>
        <p:spPr>
          <a:xfrm>
            <a:off x="765314" y="899346"/>
            <a:ext cx="7159486" cy="461665"/>
          </a:xfrm>
          <a:prstGeom prst="rect">
            <a:avLst/>
          </a:prstGeom>
          <a:noFill/>
        </p:spPr>
        <p:txBody>
          <a:bodyPr wrap="square" rtlCol="0">
            <a:spAutoFit/>
          </a:bodyPr>
          <a:lstStyle/>
          <a:p>
            <a:r>
              <a:rPr lang="en-US" sz="2400" dirty="0"/>
              <a:t>In SECI, externalization is knowledge conversion from …</a:t>
            </a:r>
          </a:p>
        </p:txBody>
      </p:sp>
      <p:sp>
        <p:nvSpPr>
          <p:cNvPr id="3" name="TextBox 2">
            <a:extLst>
              <a:ext uri="{FF2B5EF4-FFF2-40B4-BE49-F238E27FC236}">
                <a16:creationId xmlns:a16="http://schemas.microsoft.com/office/drawing/2014/main" id="{FC159FEE-BDC2-9C4A-9590-B238BADE39D4}"/>
              </a:ext>
            </a:extLst>
          </p:cNvPr>
          <p:cNvSpPr txBox="1"/>
          <p:nvPr/>
        </p:nvSpPr>
        <p:spPr>
          <a:xfrm>
            <a:off x="1066800" y="1510603"/>
            <a:ext cx="3617844" cy="461665"/>
          </a:xfrm>
          <a:prstGeom prst="rect">
            <a:avLst/>
          </a:prstGeom>
          <a:noFill/>
        </p:spPr>
        <p:txBody>
          <a:bodyPr wrap="square" rtlCol="0">
            <a:spAutoFit/>
          </a:bodyPr>
          <a:lstStyle/>
          <a:p>
            <a:r>
              <a:rPr lang="en-US" sz="2400" dirty="0"/>
              <a:t>explicit to explicit</a:t>
            </a:r>
          </a:p>
        </p:txBody>
      </p:sp>
      <p:sp>
        <p:nvSpPr>
          <p:cNvPr id="4" name="TextBox 3">
            <a:extLst>
              <a:ext uri="{FF2B5EF4-FFF2-40B4-BE49-F238E27FC236}">
                <a16:creationId xmlns:a16="http://schemas.microsoft.com/office/drawing/2014/main" id="{FA45F33F-CFE1-614D-B34C-795A7D620940}"/>
              </a:ext>
            </a:extLst>
          </p:cNvPr>
          <p:cNvSpPr txBox="1"/>
          <p:nvPr/>
        </p:nvSpPr>
        <p:spPr>
          <a:xfrm>
            <a:off x="1066800" y="2121860"/>
            <a:ext cx="3617844" cy="461665"/>
          </a:xfrm>
          <a:prstGeom prst="rect">
            <a:avLst/>
          </a:prstGeom>
          <a:noFill/>
        </p:spPr>
        <p:txBody>
          <a:bodyPr wrap="square" rtlCol="0">
            <a:spAutoFit/>
          </a:bodyPr>
          <a:lstStyle/>
          <a:p>
            <a:r>
              <a:rPr lang="en-US" sz="2400" dirty="0"/>
              <a:t>tacit to explicit</a:t>
            </a:r>
          </a:p>
        </p:txBody>
      </p:sp>
      <p:sp>
        <p:nvSpPr>
          <p:cNvPr id="5" name="TextBox 4">
            <a:extLst>
              <a:ext uri="{FF2B5EF4-FFF2-40B4-BE49-F238E27FC236}">
                <a16:creationId xmlns:a16="http://schemas.microsoft.com/office/drawing/2014/main" id="{7810F828-3AC2-A545-A559-69253491CB14}"/>
              </a:ext>
            </a:extLst>
          </p:cNvPr>
          <p:cNvSpPr txBox="1"/>
          <p:nvPr/>
        </p:nvSpPr>
        <p:spPr>
          <a:xfrm>
            <a:off x="1066800" y="2716184"/>
            <a:ext cx="3617844" cy="461665"/>
          </a:xfrm>
          <a:prstGeom prst="rect">
            <a:avLst/>
          </a:prstGeom>
          <a:noFill/>
        </p:spPr>
        <p:txBody>
          <a:bodyPr wrap="square" rtlCol="0">
            <a:spAutoFit/>
          </a:bodyPr>
          <a:lstStyle/>
          <a:p>
            <a:r>
              <a:rPr lang="en-US" sz="2400" dirty="0"/>
              <a:t>tacit to tacit</a:t>
            </a:r>
          </a:p>
        </p:txBody>
      </p:sp>
      <p:sp>
        <p:nvSpPr>
          <p:cNvPr id="6" name="TextBox 5">
            <a:extLst>
              <a:ext uri="{FF2B5EF4-FFF2-40B4-BE49-F238E27FC236}">
                <a16:creationId xmlns:a16="http://schemas.microsoft.com/office/drawing/2014/main" id="{4FE61B05-544C-0340-8E70-DC2DD9E7F49D}"/>
              </a:ext>
            </a:extLst>
          </p:cNvPr>
          <p:cNvSpPr txBox="1"/>
          <p:nvPr/>
        </p:nvSpPr>
        <p:spPr>
          <a:xfrm>
            <a:off x="1066800" y="3318975"/>
            <a:ext cx="3617844" cy="461665"/>
          </a:xfrm>
          <a:prstGeom prst="rect">
            <a:avLst/>
          </a:prstGeom>
          <a:noFill/>
        </p:spPr>
        <p:txBody>
          <a:bodyPr wrap="square" rtlCol="0">
            <a:spAutoFit/>
          </a:bodyPr>
          <a:lstStyle/>
          <a:p>
            <a:r>
              <a:rPr lang="en-US" sz="2400" dirty="0"/>
              <a:t>explicit to tacit</a:t>
            </a:r>
          </a:p>
        </p:txBody>
      </p:sp>
    </p:spTree>
    <p:extLst>
      <p:ext uri="{BB962C8B-B14F-4D97-AF65-F5344CB8AC3E}">
        <p14:creationId xmlns:p14="http://schemas.microsoft.com/office/powerpoint/2010/main" val="1023383504"/>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3266-0882-4BED-B1DA-2553778CD823}"/>
              </a:ext>
            </a:extLst>
          </p:cNvPr>
          <p:cNvSpPr>
            <a:spLocks noGrp="1"/>
          </p:cNvSpPr>
          <p:nvPr>
            <p:ph type="title"/>
          </p:nvPr>
        </p:nvSpPr>
        <p:spPr>
          <a:xfrm>
            <a:off x="457200" y="274638"/>
            <a:ext cx="8229600" cy="1143000"/>
          </a:xfrm>
        </p:spPr>
        <p:txBody>
          <a:bodyPr anchor="ctr">
            <a:normAutofit/>
          </a:bodyPr>
          <a:lstStyle/>
          <a:p>
            <a:r>
              <a:rPr lang="en-US" dirty="0"/>
              <a:t>Goals of Information Mining</a:t>
            </a:r>
          </a:p>
        </p:txBody>
      </p:sp>
      <p:sp>
        <p:nvSpPr>
          <p:cNvPr id="4" name="Date Placeholder 3">
            <a:extLst>
              <a:ext uri="{FF2B5EF4-FFF2-40B4-BE49-F238E27FC236}">
                <a16:creationId xmlns:a16="http://schemas.microsoft.com/office/drawing/2014/main" id="{F621549E-F37B-4697-BB82-597A323BF7BC}"/>
              </a:ext>
            </a:extLst>
          </p:cNvPr>
          <p:cNvSpPr>
            <a:spLocks noGrp="1"/>
          </p:cNvSpPr>
          <p:nvPr>
            <p:ph type="dt" sz="half" idx="10"/>
          </p:nvPr>
        </p:nvSpPr>
        <p:spPr>
          <a:xfrm>
            <a:off x="457200" y="6553200"/>
            <a:ext cx="2133600" cy="282571"/>
          </a:xfrm>
        </p:spPr>
        <p:txBody>
          <a:bodyPr anchor="ctr">
            <a:normAutofit/>
          </a:bodyPr>
          <a:lstStyle/>
          <a:p>
            <a:pPr>
              <a:spcAft>
                <a:spcPts val="600"/>
              </a:spcAft>
            </a:pPr>
            <a:r>
              <a:rPr lang="en-US"/>
              <a:t>IS2000</a:t>
            </a:r>
          </a:p>
        </p:txBody>
      </p:sp>
      <p:sp>
        <p:nvSpPr>
          <p:cNvPr id="5" name="Footer Placeholder 4">
            <a:extLst>
              <a:ext uri="{FF2B5EF4-FFF2-40B4-BE49-F238E27FC236}">
                <a16:creationId xmlns:a16="http://schemas.microsoft.com/office/drawing/2014/main" id="{7CF73B6A-ED3A-4A84-950D-BFC58D461294}"/>
              </a:ext>
            </a:extLst>
          </p:cNvPr>
          <p:cNvSpPr>
            <a:spLocks noGrp="1"/>
          </p:cNvSpPr>
          <p:nvPr>
            <p:ph type="ftr" sz="quarter" idx="11"/>
          </p:nvPr>
        </p:nvSpPr>
        <p:spPr>
          <a:xfrm>
            <a:off x="2808520" y="6553200"/>
            <a:ext cx="3526960" cy="282571"/>
          </a:xfrm>
        </p:spPr>
        <p:txBody>
          <a:bodyPr anchor="ctr">
            <a:normAutofit/>
          </a:bodyPr>
          <a:lstStyle/>
          <a:p>
            <a:pPr>
              <a:spcAft>
                <a:spcPts val="600"/>
              </a:spcAft>
            </a:pPr>
            <a:r>
              <a:rPr lang="en-US"/>
              <a:t>Information Collection</a:t>
            </a:r>
          </a:p>
        </p:txBody>
      </p:sp>
      <p:sp>
        <p:nvSpPr>
          <p:cNvPr id="6" name="Slide Number Placeholder 5">
            <a:extLst>
              <a:ext uri="{FF2B5EF4-FFF2-40B4-BE49-F238E27FC236}">
                <a16:creationId xmlns:a16="http://schemas.microsoft.com/office/drawing/2014/main" id="{F83F2B61-0A53-45BA-A649-7237F75B951C}"/>
              </a:ext>
            </a:extLst>
          </p:cNvPr>
          <p:cNvSpPr>
            <a:spLocks noGrp="1"/>
          </p:cNvSpPr>
          <p:nvPr>
            <p:ph type="sldNum" sz="quarter" idx="12"/>
          </p:nvPr>
        </p:nvSpPr>
        <p:spPr>
          <a:xfrm>
            <a:off x="6553200" y="6553200"/>
            <a:ext cx="685800" cy="282571"/>
          </a:xfrm>
        </p:spPr>
        <p:txBody>
          <a:bodyPr anchor="ctr">
            <a:normAutofit/>
          </a:bodyPr>
          <a:lstStyle/>
          <a:p>
            <a:pPr>
              <a:spcAft>
                <a:spcPts val="600"/>
              </a:spcAft>
            </a:pPr>
            <a:fld id="{C0F4FBFA-1248-4AAF-9253-30F121885773}" type="slidenum">
              <a:rPr lang="en-US" smtClean="0"/>
              <a:pPr>
                <a:spcAft>
                  <a:spcPts val="600"/>
                </a:spcAft>
              </a:pPr>
              <a:t>20</a:t>
            </a:fld>
            <a:endParaRPr lang="en-US"/>
          </a:p>
        </p:txBody>
      </p:sp>
      <p:graphicFrame>
        <p:nvGraphicFramePr>
          <p:cNvPr id="8" name="Content Placeholder 2">
            <a:extLst>
              <a:ext uri="{FF2B5EF4-FFF2-40B4-BE49-F238E27FC236}">
                <a16:creationId xmlns:a16="http://schemas.microsoft.com/office/drawing/2014/main" id="{703AA3C8-3F79-4241-A512-A23999D071DA}"/>
              </a:ext>
            </a:extLst>
          </p:cNvPr>
          <p:cNvGraphicFramePr>
            <a:graphicFrameLocks noGrp="1"/>
          </p:cNvGraphicFramePr>
          <p:nvPr>
            <p:ph idx="1"/>
            <p:extLst>
              <p:ext uri="{D42A27DB-BD31-4B8C-83A1-F6EECF244321}">
                <p14:modId xmlns:p14="http://schemas.microsoft.com/office/powerpoint/2010/main" val="37978946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948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065A1-F1E1-43F3-A45E-1BB21D79640B}"/>
              </a:ext>
            </a:extLst>
          </p:cNvPr>
          <p:cNvSpPr>
            <a:spLocks noGrp="1"/>
          </p:cNvSpPr>
          <p:nvPr>
            <p:ph type="title"/>
          </p:nvPr>
        </p:nvSpPr>
        <p:spPr/>
        <p:txBody>
          <a:bodyPr/>
          <a:lstStyle/>
          <a:p>
            <a:r>
              <a:rPr lang="en-US" dirty="0"/>
              <a:t>Information Structure</a:t>
            </a:r>
          </a:p>
        </p:txBody>
      </p:sp>
      <p:sp>
        <p:nvSpPr>
          <p:cNvPr id="3" name="Content Placeholder 2">
            <a:extLst>
              <a:ext uri="{FF2B5EF4-FFF2-40B4-BE49-F238E27FC236}">
                <a16:creationId xmlns:a16="http://schemas.microsoft.com/office/drawing/2014/main" id="{C1329D27-F66C-4D03-94A1-625CBEBA19B7}"/>
              </a:ext>
            </a:extLst>
          </p:cNvPr>
          <p:cNvSpPr>
            <a:spLocks noGrp="1"/>
          </p:cNvSpPr>
          <p:nvPr>
            <p:ph idx="1"/>
          </p:nvPr>
        </p:nvSpPr>
        <p:spPr/>
        <p:txBody>
          <a:bodyPr/>
          <a:lstStyle/>
          <a:p>
            <a:r>
              <a:rPr lang="en-US" dirty="0"/>
              <a:t>For each information object, we also attempt to discover:</a:t>
            </a:r>
          </a:p>
          <a:p>
            <a:pPr lvl="1"/>
            <a:r>
              <a:rPr lang="en-US" dirty="0"/>
              <a:t>Properties of the object</a:t>
            </a:r>
          </a:p>
          <a:p>
            <a:pPr lvl="1"/>
            <a:r>
              <a:rPr lang="en-US" dirty="0"/>
              <a:t>Structure of the object</a:t>
            </a:r>
          </a:p>
          <a:p>
            <a:pPr lvl="1"/>
            <a:r>
              <a:rPr lang="en-US" dirty="0"/>
              <a:t>Relationships with other objects</a:t>
            </a:r>
          </a:p>
          <a:p>
            <a:pPr lvl="1"/>
            <a:r>
              <a:rPr lang="en-US" dirty="0"/>
              <a:t>Constraints on relationship and object</a:t>
            </a:r>
          </a:p>
        </p:txBody>
      </p:sp>
      <p:sp>
        <p:nvSpPr>
          <p:cNvPr id="4" name="Date Placeholder 3">
            <a:extLst>
              <a:ext uri="{FF2B5EF4-FFF2-40B4-BE49-F238E27FC236}">
                <a16:creationId xmlns:a16="http://schemas.microsoft.com/office/drawing/2014/main" id="{724B1E8E-3F55-48F5-B7A0-B42CE9EC5FB9}"/>
              </a:ext>
            </a:extLst>
          </p:cNvPr>
          <p:cNvSpPr>
            <a:spLocks noGrp="1"/>
          </p:cNvSpPr>
          <p:nvPr>
            <p:ph type="dt" sz="half" idx="10"/>
          </p:nvPr>
        </p:nvSpPr>
        <p:spPr/>
        <p:txBody>
          <a:bodyPr/>
          <a:lstStyle/>
          <a:p>
            <a:r>
              <a:rPr lang="en-US"/>
              <a:t>IS2000</a:t>
            </a:r>
          </a:p>
        </p:txBody>
      </p:sp>
      <p:sp>
        <p:nvSpPr>
          <p:cNvPr id="5" name="Footer Placeholder 4">
            <a:extLst>
              <a:ext uri="{FF2B5EF4-FFF2-40B4-BE49-F238E27FC236}">
                <a16:creationId xmlns:a16="http://schemas.microsoft.com/office/drawing/2014/main" id="{8D2C6300-F5B9-4FA5-A8DA-8AD337F12EFE}"/>
              </a:ext>
            </a:extLst>
          </p:cNvPr>
          <p:cNvSpPr>
            <a:spLocks noGrp="1"/>
          </p:cNvSpPr>
          <p:nvPr>
            <p:ph type="ftr" sz="quarter" idx="11"/>
          </p:nvPr>
        </p:nvSpPr>
        <p:spPr/>
        <p:txBody>
          <a:bodyPr/>
          <a:lstStyle/>
          <a:p>
            <a:r>
              <a:rPr lang="en-US"/>
              <a:t>Information Collection</a:t>
            </a:r>
          </a:p>
        </p:txBody>
      </p:sp>
      <p:sp>
        <p:nvSpPr>
          <p:cNvPr id="6" name="Slide Number Placeholder 5">
            <a:extLst>
              <a:ext uri="{FF2B5EF4-FFF2-40B4-BE49-F238E27FC236}">
                <a16:creationId xmlns:a16="http://schemas.microsoft.com/office/drawing/2014/main" id="{9F05EFE5-BF31-4076-8489-C081717FE051}"/>
              </a:ext>
            </a:extLst>
          </p:cNvPr>
          <p:cNvSpPr>
            <a:spLocks noGrp="1"/>
          </p:cNvSpPr>
          <p:nvPr>
            <p:ph type="sldNum" sz="quarter" idx="12"/>
          </p:nvPr>
        </p:nvSpPr>
        <p:spPr/>
        <p:txBody>
          <a:bodyPr/>
          <a:lstStyle/>
          <a:p>
            <a:fld id="{C0F4FBFA-1248-4AAF-9253-30F121885773}" type="slidenum">
              <a:rPr lang="en-US" smtClean="0"/>
              <a:t>21</a:t>
            </a:fld>
            <a:endParaRPr lang="en-US"/>
          </a:p>
        </p:txBody>
      </p:sp>
    </p:spTree>
    <p:extLst>
      <p:ext uri="{BB962C8B-B14F-4D97-AF65-F5344CB8AC3E}">
        <p14:creationId xmlns:p14="http://schemas.microsoft.com/office/powerpoint/2010/main" val="3656643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ACE4-0E5D-4BFA-BF9F-7A4334F56FBC}"/>
              </a:ext>
            </a:extLst>
          </p:cNvPr>
          <p:cNvSpPr>
            <a:spLocks noGrp="1"/>
          </p:cNvSpPr>
          <p:nvPr>
            <p:ph type="title"/>
          </p:nvPr>
        </p:nvSpPr>
        <p:spPr/>
        <p:txBody>
          <a:bodyPr/>
          <a:lstStyle/>
          <a:p>
            <a:r>
              <a:rPr lang="en-US" dirty="0"/>
              <a:t>Operations on Information Objects</a:t>
            </a:r>
          </a:p>
        </p:txBody>
      </p:sp>
      <p:sp>
        <p:nvSpPr>
          <p:cNvPr id="3" name="Content Placeholder 2">
            <a:extLst>
              <a:ext uri="{FF2B5EF4-FFF2-40B4-BE49-F238E27FC236}">
                <a16:creationId xmlns:a16="http://schemas.microsoft.com/office/drawing/2014/main" id="{D90B6DC6-58BB-4A03-9CA7-3AE5A7A6D2DA}"/>
              </a:ext>
            </a:extLst>
          </p:cNvPr>
          <p:cNvSpPr>
            <a:spLocks noGrp="1"/>
          </p:cNvSpPr>
          <p:nvPr>
            <p:ph idx="1"/>
          </p:nvPr>
        </p:nvSpPr>
        <p:spPr/>
        <p:txBody>
          <a:bodyPr/>
          <a:lstStyle/>
          <a:p>
            <a:r>
              <a:rPr lang="en-US" dirty="0"/>
              <a:t>Once information objects are discovered, we need to uncover:</a:t>
            </a:r>
          </a:p>
          <a:p>
            <a:pPr lvl="1"/>
            <a:r>
              <a:rPr lang="en-US" dirty="0"/>
              <a:t>Differences with other objects</a:t>
            </a:r>
          </a:p>
          <a:p>
            <a:pPr lvl="1"/>
            <a:r>
              <a:rPr lang="en-US" dirty="0"/>
              <a:t>Similarities with other objects</a:t>
            </a:r>
          </a:p>
          <a:p>
            <a:pPr lvl="1"/>
            <a:r>
              <a:rPr lang="en-US" dirty="0"/>
              <a:t>Combinations with other objects</a:t>
            </a:r>
          </a:p>
        </p:txBody>
      </p:sp>
      <p:sp>
        <p:nvSpPr>
          <p:cNvPr id="4" name="Date Placeholder 3">
            <a:extLst>
              <a:ext uri="{FF2B5EF4-FFF2-40B4-BE49-F238E27FC236}">
                <a16:creationId xmlns:a16="http://schemas.microsoft.com/office/drawing/2014/main" id="{382084C7-66D8-4AD0-883E-018846E5A7AB}"/>
              </a:ext>
            </a:extLst>
          </p:cNvPr>
          <p:cNvSpPr>
            <a:spLocks noGrp="1"/>
          </p:cNvSpPr>
          <p:nvPr>
            <p:ph type="dt" sz="half" idx="10"/>
          </p:nvPr>
        </p:nvSpPr>
        <p:spPr/>
        <p:txBody>
          <a:bodyPr/>
          <a:lstStyle/>
          <a:p>
            <a:r>
              <a:rPr lang="en-US"/>
              <a:t>IS2000</a:t>
            </a:r>
          </a:p>
        </p:txBody>
      </p:sp>
      <p:sp>
        <p:nvSpPr>
          <p:cNvPr id="5" name="Footer Placeholder 4">
            <a:extLst>
              <a:ext uri="{FF2B5EF4-FFF2-40B4-BE49-F238E27FC236}">
                <a16:creationId xmlns:a16="http://schemas.microsoft.com/office/drawing/2014/main" id="{A495A930-EFFA-4B26-96A8-7116509ACB0F}"/>
              </a:ext>
            </a:extLst>
          </p:cNvPr>
          <p:cNvSpPr>
            <a:spLocks noGrp="1"/>
          </p:cNvSpPr>
          <p:nvPr>
            <p:ph type="ftr" sz="quarter" idx="11"/>
          </p:nvPr>
        </p:nvSpPr>
        <p:spPr/>
        <p:txBody>
          <a:bodyPr/>
          <a:lstStyle/>
          <a:p>
            <a:r>
              <a:rPr lang="en-US"/>
              <a:t>Information Collection</a:t>
            </a:r>
          </a:p>
        </p:txBody>
      </p:sp>
      <p:sp>
        <p:nvSpPr>
          <p:cNvPr id="6" name="Slide Number Placeholder 5">
            <a:extLst>
              <a:ext uri="{FF2B5EF4-FFF2-40B4-BE49-F238E27FC236}">
                <a16:creationId xmlns:a16="http://schemas.microsoft.com/office/drawing/2014/main" id="{009BAD9D-B173-4BAF-B9AF-0AC57C14B183}"/>
              </a:ext>
            </a:extLst>
          </p:cNvPr>
          <p:cNvSpPr>
            <a:spLocks noGrp="1"/>
          </p:cNvSpPr>
          <p:nvPr>
            <p:ph type="sldNum" sz="quarter" idx="12"/>
          </p:nvPr>
        </p:nvSpPr>
        <p:spPr/>
        <p:txBody>
          <a:bodyPr/>
          <a:lstStyle/>
          <a:p>
            <a:fld id="{C0F4FBFA-1248-4AAF-9253-30F121885773}" type="slidenum">
              <a:rPr lang="en-US" smtClean="0"/>
              <a:t>22</a:t>
            </a:fld>
            <a:endParaRPr lang="en-US"/>
          </a:p>
        </p:txBody>
      </p:sp>
    </p:spTree>
    <p:extLst>
      <p:ext uri="{BB962C8B-B14F-4D97-AF65-F5344CB8AC3E}">
        <p14:creationId xmlns:p14="http://schemas.microsoft.com/office/powerpoint/2010/main" val="29878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212DD-1BD4-498C-82C7-0588BCA1A035}"/>
              </a:ext>
            </a:extLst>
          </p:cNvPr>
          <p:cNvSpPr>
            <a:spLocks noGrp="1"/>
          </p:cNvSpPr>
          <p:nvPr>
            <p:ph type="title"/>
          </p:nvPr>
        </p:nvSpPr>
        <p:spPr/>
        <p:txBody>
          <a:bodyPr/>
          <a:lstStyle/>
          <a:p>
            <a:r>
              <a:rPr lang="en-US" dirty="0"/>
              <a:t>Perspectives</a:t>
            </a:r>
          </a:p>
        </p:txBody>
      </p:sp>
      <p:sp>
        <p:nvSpPr>
          <p:cNvPr id="3" name="Content Placeholder 2">
            <a:extLst>
              <a:ext uri="{FF2B5EF4-FFF2-40B4-BE49-F238E27FC236}">
                <a16:creationId xmlns:a16="http://schemas.microsoft.com/office/drawing/2014/main" id="{00E7ABC1-3870-4228-875B-3BAB38DA6D16}"/>
              </a:ext>
            </a:extLst>
          </p:cNvPr>
          <p:cNvSpPr>
            <a:spLocks noGrp="1"/>
          </p:cNvSpPr>
          <p:nvPr>
            <p:ph idx="1"/>
          </p:nvPr>
        </p:nvSpPr>
        <p:spPr/>
        <p:txBody>
          <a:bodyPr/>
          <a:lstStyle/>
          <a:p>
            <a:r>
              <a:rPr lang="en-US" dirty="0"/>
              <a:t>Discover what exists (current state) or define what is to be (future state).</a:t>
            </a:r>
          </a:p>
          <a:p>
            <a:r>
              <a:rPr lang="en-US" dirty="0"/>
              <a:t>Decide on one perspective or the other.</a:t>
            </a:r>
          </a:p>
          <a:p>
            <a:r>
              <a:rPr lang="en-US" dirty="0"/>
              <a:t>Use “use cases” and “competency questions” to narrow which objects are relevant.</a:t>
            </a:r>
          </a:p>
        </p:txBody>
      </p:sp>
      <p:sp>
        <p:nvSpPr>
          <p:cNvPr id="4" name="Date Placeholder 3">
            <a:extLst>
              <a:ext uri="{FF2B5EF4-FFF2-40B4-BE49-F238E27FC236}">
                <a16:creationId xmlns:a16="http://schemas.microsoft.com/office/drawing/2014/main" id="{62CB813C-8327-492C-8067-034D572473A6}"/>
              </a:ext>
            </a:extLst>
          </p:cNvPr>
          <p:cNvSpPr>
            <a:spLocks noGrp="1"/>
          </p:cNvSpPr>
          <p:nvPr>
            <p:ph type="dt" sz="half" idx="10"/>
          </p:nvPr>
        </p:nvSpPr>
        <p:spPr/>
        <p:txBody>
          <a:bodyPr/>
          <a:lstStyle/>
          <a:p>
            <a:r>
              <a:rPr lang="en-US"/>
              <a:t>IS2000</a:t>
            </a:r>
          </a:p>
        </p:txBody>
      </p:sp>
      <p:sp>
        <p:nvSpPr>
          <p:cNvPr id="5" name="Footer Placeholder 4">
            <a:extLst>
              <a:ext uri="{FF2B5EF4-FFF2-40B4-BE49-F238E27FC236}">
                <a16:creationId xmlns:a16="http://schemas.microsoft.com/office/drawing/2014/main" id="{367C3AC1-326C-447A-82F7-ECF3F5C2CCF0}"/>
              </a:ext>
            </a:extLst>
          </p:cNvPr>
          <p:cNvSpPr>
            <a:spLocks noGrp="1"/>
          </p:cNvSpPr>
          <p:nvPr>
            <p:ph type="ftr" sz="quarter" idx="11"/>
          </p:nvPr>
        </p:nvSpPr>
        <p:spPr/>
        <p:txBody>
          <a:bodyPr/>
          <a:lstStyle/>
          <a:p>
            <a:r>
              <a:rPr lang="en-US"/>
              <a:t>Information Collection</a:t>
            </a:r>
          </a:p>
        </p:txBody>
      </p:sp>
      <p:sp>
        <p:nvSpPr>
          <p:cNvPr id="6" name="Slide Number Placeholder 5">
            <a:extLst>
              <a:ext uri="{FF2B5EF4-FFF2-40B4-BE49-F238E27FC236}">
                <a16:creationId xmlns:a16="http://schemas.microsoft.com/office/drawing/2014/main" id="{22D06EB4-70A8-4658-BC93-C78DAE83E430}"/>
              </a:ext>
            </a:extLst>
          </p:cNvPr>
          <p:cNvSpPr>
            <a:spLocks noGrp="1"/>
          </p:cNvSpPr>
          <p:nvPr>
            <p:ph type="sldNum" sz="quarter" idx="12"/>
          </p:nvPr>
        </p:nvSpPr>
        <p:spPr/>
        <p:txBody>
          <a:bodyPr/>
          <a:lstStyle/>
          <a:p>
            <a:fld id="{C0F4FBFA-1248-4AAF-9253-30F121885773}" type="slidenum">
              <a:rPr lang="en-US" smtClean="0"/>
              <a:t>23</a:t>
            </a:fld>
            <a:endParaRPr lang="en-US"/>
          </a:p>
        </p:txBody>
      </p:sp>
    </p:spTree>
    <p:extLst>
      <p:ext uri="{BB962C8B-B14F-4D97-AF65-F5344CB8AC3E}">
        <p14:creationId xmlns:p14="http://schemas.microsoft.com/office/powerpoint/2010/main" val="882445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C787-95B3-4AD6-A6E2-E348CC1FE6D6}"/>
              </a:ext>
            </a:extLst>
          </p:cNvPr>
          <p:cNvSpPr>
            <a:spLocks noGrp="1"/>
          </p:cNvSpPr>
          <p:nvPr>
            <p:ph type="title"/>
          </p:nvPr>
        </p:nvSpPr>
        <p:spPr/>
        <p:txBody>
          <a:bodyPr>
            <a:normAutofit/>
          </a:bodyPr>
          <a:lstStyle/>
          <a:p>
            <a:r>
              <a:rPr lang="en-US" sz="4400" dirty="0">
                <a:solidFill>
                  <a:schemeClr val="tx1">
                    <a:lumMod val="50000"/>
                    <a:lumOff val="50000"/>
                  </a:schemeClr>
                </a:solidFill>
              </a:rPr>
              <a:t>Case Study</a:t>
            </a:r>
          </a:p>
        </p:txBody>
      </p:sp>
      <p:sp>
        <p:nvSpPr>
          <p:cNvPr id="3" name="Content Placeholder 2">
            <a:extLst>
              <a:ext uri="{FF2B5EF4-FFF2-40B4-BE49-F238E27FC236}">
                <a16:creationId xmlns:a16="http://schemas.microsoft.com/office/drawing/2014/main" id="{C4071A49-2B43-490C-B8FB-8F80741D63A1}"/>
              </a:ext>
            </a:extLst>
          </p:cNvPr>
          <p:cNvSpPr>
            <a:spLocks noGrp="1"/>
          </p:cNvSpPr>
          <p:nvPr>
            <p:ph idx="1"/>
          </p:nvPr>
        </p:nvSpPr>
        <p:spPr>
          <a:xfrm>
            <a:off x="3581400" y="502443"/>
            <a:ext cx="5111750" cy="5853113"/>
          </a:xfrm>
        </p:spPr>
        <p:txBody>
          <a:bodyPr>
            <a:normAutofit fontScale="92500" lnSpcReduction="10000"/>
          </a:bodyPr>
          <a:lstStyle/>
          <a:p>
            <a:pPr marL="0" indent="0">
              <a:buNone/>
            </a:pPr>
            <a:r>
              <a:rPr lang="en-US" sz="1400" dirty="0"/>
              <a:t>Micro-loans are small loans, which are rapidly gaining popularity, especially among borrowers in developing countries. The idea is to bring venture lenders together using information technology. Typically, the loans will be used to finance startup or development of the borrower’s company, so that there is a realistic chance for repayment. The money in a loan can, unlike traditional loans, come from many lenders. The following information has been uncovered:</a:t>
            </a:r>
          </a:p>
          <a:p>
            <a:pPr marL="0" indent="0">
              <a:buNone/>
            </a:pPr>
            <a:r>
              <a:rPr lang="en-US" sz="1400" dirty="0"/>
              <a:t>Each borrower and lender must be registered with information about name and address. A loan starts with a loan request, which contains information about when the loan should be granted, the total amount being requested (US$), and how long the payback period should be. Also, a description is included of how the money will be used. The interest on the payment is calculated on the loan amount, which is to say, the full amount is not paid . </a:t>
            </a:r>
          </a:p>
          <a:p>
            <a:pPr marL="0" indent="0">
              <a:buNone/>
            </a:pPr>
            <a:r>
              <a:rPr lang="en-US" sz="1400" dirty="0"/>
              <a:t>When the commitments for the loan request covers the requested amount, the request is converted to a loan. If there are not enough commitments from lenders, the loan request is cancelled. A borrower can have more than one request, and more than one loan at a time, but can at most make one request per day.</a:t>
            </a:r>
          </a:p>
          <a:p>
            <a:pPr marL="0" indent="0">
              <a:buNone/>
            </a:pPr>
            <a:r>
              <a:rPr lang="en-US" sz="1400" dirty="0"/>
              <a:t>The loan is paid through an “intermediary”, typically a local department of a charity, who has a name and an address.</a:t>
            </a:r>
          </a:p>
          <a:p>
            <a:pPr marL="0" indent="0">
              <a:buNone/>
            </a:pPr>
            <a:r>
              <a:rPr lang="en-US" sz="1400" dirty="0"/>
              <a:t>The borrower chooses when he or she will make a payment. Every payment must be registered with an amount and a date (at most one payment per loan per day). The lenders share the repayment based on how large a part of the loan they are responsible for.</a:t>
            </a:r>
          </a:p>
          <a:p>
            <a:pPr marL="0" indent="0">
              <a:buNone/>
            </a:pPr>
            <a:r>
              <a:rPr lang="en-US" sz="1400" dirty="0"/>
              <a:t>If the loan is not repaid before the agreed upon deadline, a new date is agreed. The old deadline must be saved.</a:t>
            </a:r>
          </a:p>
          <a:p>
            <a:pPr marL="0" indent="0">
              <a:buNone/>
            </a:pPr>
            <a:r>
              <a:rPr lang="en-US" sz="1400" dirty="0"/>
              <a:t>Each lender can for each borrower define a “credit risk rating”, which is a number between 0 and 100 that determines the lender’s evaluation of the risk of lending money to that person. </a:t>
            </a:r>
          </a:p>
        </p:txBody>
      </p:sp>
      <p:sp>
        <p:nvSpPr>
          <p:cNvPr id="7" name="Text Placeholder 6">
            <a:extLst>
              <a:ext uri="{FF2B5EF4-FFF2-40B4-BE49-F238E27FC236}">
                <a16:creationId xmlns:a16="http://schemas.microsoft.com/office/drawing/2014/main" id="{66FA9C50-656C-4FAD-AA79-BC4AADEEE3F4}"/>
              </a:ext>
            </a:extLst>
          </p:cNvPr>
          <p:cNvSpPr>
            <a:spLocks noGrp="1"/>
          </p:cNvSpPr>
          <p:nvPr>
            <p:ph type="body" sz="half" idx="2"/>
          </p:nvPr>
        </p:nvSpPr>
        <p:spPr>
          <a:xfrm>
            <a:off x="457200" y="1752601"/>
            <a:ext cx="3008313" cy="1066800"/>
          </a:xfrm>
        </p:spPr>
        <p:txBody>
          <a:bodyPr/>
          <a:lstStyle/>
          <a:p>
            <a:r>
              <a:rPr lang="en-US" dirty="0"/>
              <a:t>What are the information assets to mine for information objects in the </a:t>
            </a:r>
            <a:r>
              <a:rPr lang="en-US" dirty="0">
                <a:hlinkClick r:id="rId2"/>
              </a:rPr>
              <a:t>case of micro-loan management</a:t>
            </a:r>
            <a:r>
              <a:rPr lang="en-US" dirty="0"/>
              <a:t>.</a:t>
            </a:r>
          </a:p>
        </p:txBody>
      </p:sp>
      <p:sp>
        <p:nvSpPr>
          <p:cNvPr id="4" name="Date Placeholder 3">
            <a:extLst>
              <a:ext uri="{FF2B5EF4-FFF2-40B4-BE49-F238E27FC236}">
                <a16:creationId xmlns:a16="http://schemas.microsoft.com/office/drawing/2014/main" id="{674D5B4F-4801-4213-A0E2-59122927022E}"/>
              </a:ext>
            </a:extLst>
          </p:cNvPr>
          <p:cNvSpPr>
            <a:spLocks noGrp="1"/>
          </p:cNvSpPr>
          <p:nvPr>
            <p:ph type="dt" sz="half" idx="10"/>
          </p:nvPr>
        </p:nvSpPr>
        <p:spPr/>
        <p:txBody>
          <a:bodyPr/>
          <a:lstStyle/>
          <a:p>
            <a:r>
              <a:rPr lang="en-US"/>
              <a:t>IS2000</a:t>
            </a:r>
          </a:p>
        </p:txBody>
      </p:sp>
      <p:sp>
        <p:nvSpPr>
          <p:cNvPr id="5" name="Footer Placeholder 4">
            <a:extLst>
              <a:ext uri="{FF2B5EF4-FFF2-40B4-BE49-F238E27FC236}">
                <a16:creationId xmlns:a16="http://schemas.microsoft.com/office/drawing/2014/main" id="{3A67A90E-A8F4-4158-A358-A56DF36991E7}"/>
              </a:ext>
            </a:extLst>
          </p:cNvPr>
          <p:cNvSpPr>
            <a:spLocks noGrp="1"/>
          </p:cNvSpPr>
          <p:nvPr>
            <p:ph type="ftr" sz="quarter" idx="11"/>
          </p:nvPr>
        </p:nvSpPr>
        <p:spPr/>
        <p:txBody>
          <a:bodyPr/>
          <a:lstStyle/>
          <a:p>
            <a:r>
              <a:rPr lang="en-US"/>
              <a:t>Information Collection</a:t>
            </a:r>
          </a:p>
        </p:txBody>
      </p:sp>
      <p:sp>
        <p:nvSpPr>
          <p:cNvPr id="6" name="Slide Number Placeholder 5">
            <a:extLst>
              <a:ext uri="{FF2B5EF4-FFF2-40B4-BE49-F238E27FC236}">
                <a16:creationId xmlns:a16="http://schemas.microsoft.com/office/drawing/2014/main" id="{C7C5C5D4-0D9D-4CED-AC75-3BA1F448B909}"/>
              </a:ext>
            </a:extLst>
          </p:cNvPr>
          <p:cNvSpPr>
            <a:spLocks noGrp="1"/>
          </p:cNvSpPr>
          <p:nvPr>
            <p:ph type="sldNum" sz="quarter" idx="12"/>
          </p:nvPr>
        </p:nvSpPr>
        <p:spPr/>
        <p:txBody>
          <a:bodyPr/>
          <a:lstStyle/>
          <a:p>
            <a:fld id="{C0F4FBFA-1248-4AAF-9253-30F121885773}" type="slidenum">
              <a:rPr lang="en-US" smtClean="0"/>
              <a:t>24</a:t>
            </a:fld>
            <a:endParaRPr lang="en-US"/>
          </a:p>
        </p:txBody>
      </p:sp>
      <p:pic>
        <p:nvPicPr>
          <p:cNvPr id="9" name="Graphic 8" descr="Loan outline">
            <a:extLst>
              <a:ext uri="{FF2B5EF4-FFF2-40B4-BE49-F238E27FC236}">
                <a16:creationId xmlns:a16="http://schemas.microsoft.com/office/drawing/2014/main" id="{E0DD9A70-ABEA-41F2-8A7B-2B23995068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 y="2971800"/>
            <a:ext cx="2229644" cy="2229644"/>
          </a:xfrm>
          <a:prstGeom prst="rect">
            <a:avLst/>
          </a:prstGeom>
        </p:spPr>
      </p:pic>
    </p:spTree>
    <p:extLst>
      <p:ext uri="{BB962C8B-B14F-4D97-AF65-F5344CB8AC3E}">
        <p14:creationId xmlns:p14="http://schemas.microsoft.com/office/powerpoint/2010/main" val="1683141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Sources of Information</a:t>
            </a:r>
          </a:p>
        </p:txBody>
      </p:sp>
      <p:sp>
        <p:nvSpPr>
          <p:cNvPr id="7" name="Text Placeholder 6"/>
          <p:cNvSpPr>
            <a:spLocks noGrp="1"/>
          </p:cNvSpPr>
          <p:nvPr>
            <p:ph type="body" idx="1"/>
          </p:nvPr>
        </p:nvSpPr>
        <p:spPr/>
        <p:txBody>
          <a:bodyPr/>
          <a:lstStyle/>
          <a:p>
            <a:r>
              <a:rPr lang="en-US" dirty="0"/>
              <a:t>Information Collection</a:t>
            </a:r>
          </a:p>
        </p:txBody>
      </p:sp>
      <p:sp>
        <p:nvSpPr>
          <p:cNvPr id="3" name="Footer Placeholder 2"/>
          <p:cNvSpPr>
            <a:spLocks noGrp="1"/>
          </p:cNvSpPr>
          <p:nvPr>
            <p:ph type="ftr" sz="quarter" idx="11"/>
          </p:nvPr>
        </p:nvSpPr>
        <p:spPr/>
        <p:txBody>
          <a:bodyPr/>
          <a:lstStyle/>
          <a:p>
            <a:r>
              <a:rPr lang="en-US"/>
              <a:t>Information Collection</a:t>
            </a:r>
            <a:endParaRPr lang="en-US" dirty="0"/>
          </a:p>
        </p:txBody>
      </p:sp>
      <p:sp>
        <p:nvSpPr>
          <p:cNvPr id="8" name="Slide Number Placeholder 7"/>
          <p:cNvSpPr>
            <a:spLocks noGrp="1"/>
          </p:cNvSpPr>
          <p:nvPr>
            <p:ph type="sldNum" sz="quarter" idx="12"/>
          </p:nvPr>
        </p:nvSpPr>
        <p:spPr/>
        <p:txBody>
          <a:bodyPr/>
          <a:lstStyle/>
          <a:p>
            <a:fld id="{C0F4FBFA-1248-4AAF-9253-30F121885773}" type="slidenum">
              <a:rPr lang="en-US" smtClean="0"/>
              <a:t>25</a:t>
            </a:fld>
            <a:endParaRPr lang="en-US"/>
          </a:p>
        </p:txBody>
      </p:sp>
      <p:sp>
        <p:nvSpPr>
          <p:cNvPr id="2" name="Date Placeholder 1"/>
          <p:cNvSpPr>
            <a:spLocks noGrp="1"/>
          </p:cNvSpPr>
          <p:nvPr>
            <p:ph type="dt" sz="half" idx="10"/>
          </p:nvPr>
        </p:nvSpPr>
        <p:spPr/>
        <p:txBody>
          <a:bodyPr/>
          <a:lstStyle/>
          <a:p>
            <a:r>
              <a:rPr lang="en-US"/>
              <a:t>IS2000</a:t>
            </a:r>
          </a:p>
        </p:txBody>
      </p:sp>
    </p:spTree>
    <p:extLst>
      <p:ext uri="{BB962C8B-B14F-4D97-AF65-F5344CB8AC3E}">
        <p14:creationId xmlns:p14="http://schemas.microsoft.com/office/powerpoint/2010/main" val="550202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Elicitation as Fact Finding Missions</a:t>
            </a:r>
          </a:p>
        </p:txBody>
      </p:sp>
      <p:sp>
        <p:nvSpPr>
          <p:cNvPr id="3" name="Content Placeholder 2"/>
          <p:cNvSpPr>
            <a:spLocks noGrp="1"/>
          </p:cNvSpPr>
          <p:nvPr>
            <p:ph idx="1"/>
          </p:nvPr>
        </p:nvSpPr>
        <p:spPr/>
        <p:txBody>
          <a:bodyPr>
            <a:normAutofit/>
          </a:bodyPr>
          <a:lstStyle/>
          <a:p>
            <a:r>
              <a:rPr lang="en-US" dirty="0"/>
              <a:t>Elicitation is the act of obtaining information from subject matter experts (SMEs). </a:t>
            </a:r>
          </a:p>
          <a:p>
            <a:r>
              <a:rPr lang="en-US" dirty="0"/>
              <a:t>It is a “fact-finding mission” where the insights of domain experts are uncovered. </a:t>
            </a:r>
          </a:p>
          <a:p>
            <a:r>
              <a:rPr lang="en-US" dirty="0"/>
              <a:t>Elicitation requires a significant amount of personal interaction and collaboration between the information scientist and the knowledge holders. </a:t>
            </a:r>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26</a:t>
            </a:fld>
            <a:endParaRPr lang="en-US" dirty="0"/>
          </a:p>
        </p:txBody>
      </p:sp>
    </p:spTree>
    <p:extLst>
      <p:ext uri="{BB962C8B-B14F-4D97-AF65-F5344CB8AC3E}">
        <p14:creationId xmlns:p14="http://schemas.microsoft.com/office/powerpoint/2010/main" val="2638694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Sources of Information</a:t>
            </a:r>
          </a:p>
        </p:txBody>
      </p:sp>
      <p:sp>
        <p:nvSpPr>
          <p:cNvPr id="3" name="Content Placeholder 2"/>
          <p:cNvSpPr>
            <a:spLocks noGrp="1"/>
          </p:cNvSpPr>
          <p:nvPr>
            <p:ph idx="1"/>
          </p:nvPr>
        </p:nvSpPr>
        <p:spPr/>
        <p:txBody>
          <a:bodyPr>
            <a:normAutofit fontScale="92500" lnSpcReduction="10000"/>
          </a:bodyPr>
          <a:lstStyle/>
          <a:p>
            <a:r>
              <a:rPr lang="en-US" dirty="0"/>
              <a:t>After stating the objective of the information gathering effort and the intended use of the information, sources are identified:</a:t>
            </a:r>
          </a:p>
          <a:p>
            <a:pPr lvl="1"/>
            <a:r>
              <a:rPr lang="en-US" dirty="0"/>
              <a:t>individuals, </a:t>
            </a:r>
            <a:r>
              <a:rPr lang="en-US" i="1" dirty="0"/>
              <a:t>e.g.</a:t>
            </a:r>
            <a:r>
              <a:rPr lang="en-US" dirty="0"/>
              <a:t>, domain experts</a:t>
            </a:r>
          </a:p>
          <a:p>
            <a:pPr lvl="1"/>
            <a:r>
              <a:rPr lang="en-US" dirty="0"/>
              <a:t>books, articles, white papers</a:t>
            </a:r>
          </a:p>
          <a:p>
            <a:pPr lvl="1"/>
            <a:r>
              <a:rPr lang="en-US" dirty="0"/>
              <a:t>web sites</a:t>
            </a:r>
          </a:p>
          <a:p>
            <a:pPr lvl="1"/>
            <a:r>
              <a:rPr lang="en-US" dirty="0"/>
              <a:t>blogs, social media posts</a:t>
            </a:r>
          </a:p>
          <a:p>
            <a:pPr lvl="1"/>
            <a:r>
              <a:rPr lang="en-US" dirty="0"/>
              <a:t>surveys, focus groups, observations</a:t>
            </a:r>
          </a:p>
          <a:p>
            <a:pPr lvl="1"/>
            <a:r>
              <a:rPr lang="en-US" dirty="0"/>
              <a:t>databases, data files, electronic records</a:t>
            </a:r>
          </a:p>
          <a:p>
            <a:pPr lvl="1"/>
            <a:r>
              <a:rPr lang="en-US" dirty="0"/>
              <a:t>analog records, </a:t>
            </a:r>
            <a:r>
              <a:rPr lang="en-US" i="1" dirty="0"/>
              <a:t>e.g.</a:t>
            </a:r>
            <a:r>
              <a:rPr lang="en-US" dirty="0"/>
              <a:t>, journals, records, notes</a:t>
            </a:r>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27</a:t>
            </a:fld>
            <a:endParaRPr lang="en-US"/>
          </a:p>
        </p:txBody>
      </p:sp>
    </p:spTree>
    <p:extLst>
      <p:ext uri="{BB962C8B-B14F-4D97-AF65-F5344CB8AC3E}">
        <p14:creationId xmlns:p14="http://schemas.microsoft.com/office/powerpoint/2010/main" val="3750931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Elicitation is Collaborative</a:t>
            </a:r>
            <a:endParaRPr lang="en-US" dirty="0"/>
          </a:p>
        </p:txBody>
      </p:sp>
      <p:sp>
        <p:nvSpPr>
          <p:cNvPr id="3" name="Content Placeholder 2"/>
          <p:cNvSpPr>
            <a:spLocks noGrp="1"/>
          </p:cNvSpPr>
          <p:nvPr>
            <p:ph idx="1"/>
          </p:nvPr>
        </p:nvSpPr>
        <p:spPr/>
        <p:txBody>
          <a:bodyPr>
            <a:normAutofit lnSpcReduction="10000"/>
          </a:bodyPr>
          <a:lstStyle/>
          <a:p>
            <a:r>
              <a:rPr lang="en-US" dirty="0"/>
              <a:t>All elicitation sessions should, whenever possible, be held as collaborative sessions, ideally as face-to-face meetings. </a:t>
            </a:r>
          </a:p>
          <a:p>
            <a:r>
              <a:rPr lang="en-US" dirty="0"/>
              <a:t>When direct contact with the experts is not possible, then video conferencing, online conferencing, or telephone conversations can be substituted, although these communication modes are not nearly as efficient as direct interaction.</a:t>
            </a:r>
          </a:p>
          <a:p>
            <a:endParaRPr lang="en-US" dirty="0"/>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28</a:t>
            </a:fld>
            <a:endParaRPr lang="en-US" dirty="0"/>
          </a:p>
        </p:txBody>
      </p:sp>
    </p:spTree>
    <p:extLst>
      <p:ext uri="{BB962C8B-B14F-4D97-AF65-F5344CB8AC3E}">
        <p14:creationId xmlns:p14="http://schemas.microsoft.com/office/powerpoint/2010/main" val="82901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32CEF-5B4C-4B6C-BB9E-9F34A58E352F}"/>
              </a:ext>
            </a:extLst>
          </p:cNvPr>
          <p:cNvSpPr>
            <a:spLocks noGrp="1"/>
          </p:cNvSpPr>
          <p:nvPr>
            <p:ph type="dt" sz="half" idx="10"/>
          </p:nvPr>
        </p:nvSpPr>
        <p:spPr/>
        <p:txBody>
          <a:bodyPr/>
          <a:lstStyle/>
          <a:p>
            <a:r>
              <a:rPr lang="en-US"/>
              <a:t>IS2000</a:t>
            </a:r>
          </a:p>
        </p:txBody>
      </p:sp>
      <p:sp>
        <p:nvSpPr>
          <p:cNvPr id="3" name="Footer Placeholder 2">
            <a:extLst>
              <a:ext uri="{FF2B5EF4-FFF2-40B4-BE49-F238E27FC236}">
                <a16:creationId xmlns:a16="http://schemas.microsoft.com/office/drawing/2014/main" id="{832C0845-EDC5-4202-BE8F-695F67A50DCF}"/>
              </a:ext>
            </a:extLst>
          </p:cNvPr>
          <p:cNvSpPr>
            <a:spLocks noGrp="1"/>
          </p:cNvSpPr>
          <p:nvPr>
            <p:ph type="ftr" sz="quarter" idx="11"/>
          </p:nvPr>
        </p:nvSpPr>
        <p:spPr/>
        <p:txBody>
          <a:bodyPr/>
          <a:lstStyle/>
          <a:p>
            <a:r>
              <a:rPr lang="en-US"/>
              <a:t>Information Collection</a:t>
            </a:r>
          </a:p>
        </p:txBody>
      </p:sp>
      <p:sp>
        <p:nvSpPr>
          <p:cNvPr id="4" name="Slide Number Placeholder 3">
            <a:extLst>
              <a:ext uri="{FF2B5EF4-FFF2-40B4-BE49-F238E27FC236}">
                <a16:creationId xmlns:a16="http://schemas.microsoft.com/office/drawing/2014/main" id="{10B6395E-EDC7-4D9E-9C67-772E08518EB6}"/>
              </a:ext>
            </a:extLst>
          </p:cNvPr>
          <p:cNvSpPr>
            <a:spLocks noGrp="1"/>
          </p:cNvSpPr>
          <p:nvPr>
            <p:ph type="sldNum" sz="quarter" idx="12"/>
          </p:nvPr>
        </p:nvSpPr>
        <p:spPr/>
        <p:txBody>
          <a:bodyPr/>
          <a:lstStyle/>
          <a:p>
            <a:fld id="{C0F4FBFA-1248-4AAF-9253-30F121885773}" type="slidenum">
              <a:rPr lang="en-US" smtClean="0"/>
              <a:t>29</a:t>
            </a:fld>
            <a:endParaRPr lang="en-US"/>
          </a:p>
        </p:txBody>
      </p:sp>
      <p:pic>
        <p:nvPicPr>
          <p:cNvPr id="5" name="Picture 5">
            <a:hlinkClick r:id="" action="ppaction://media"/>
            <a:extLst>
              <a:ext uri="{FF2B5EF4-FFF2-40B4-BE49-F238E27FC236}">
                <a16:creationId xmlns:a16="http://schemas.microsoft.com/office/drawing/2014/main" id="{0DF97424-9F93-409E-A2B3-1FFB38097B4A}"/>
              </a:ext>
            </a:extLst>
          </p:cNvPr>
          <p:cNvPicPr>
            <a:picLocks noRot="1" noChangeAspect="1"/>
          </p:cNvPicPr>
          <p:nvPr>
            <a:videoFile r:link="rId1"/>
          </p:nvPr>
        </p:nvPicPr>
        <p:blipFill>
          <a:blip r:embed="rId3"/>
          <a:stretch>
            <a:fillRect/>
          </a:stretch>
        </p:blipFill>
        <p:spPr>
          <a:xfrm>
            <a:off x="419100" y="314325"/>
            <a:ext cx="8372430" cy="5930770"/>
          </a:xfrm>
          <a:prstGeom prst="rect">
            <a:avLst/>
          </a:prstGeom>
        </p:spPr>
      </p:pic>
    </p:spTree>
    <p:extLst>
      <p:ext uri="{BB962C8B-B14F-4D97-AF65-F5344CB8AC3E}">
        <p14:creationId xmlns:p14="http://schemas.microsoft.com/office/powerpoint/2010/main" val="132398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97DEF2-5C57-DE4D-8A70-315EB8E85F99}"/>
              </a:ext>
            </a:extLst>
          </p:cNvPr>
          <p:cNvSpPr txBox="1"/>
          <p:nvPr/>
        </p:nvSpPr>
        <p:spPr>
          <a:xfrm>
            <a:off x="765314" y="899346"/>
            <a:ext cx="7159486" cy="461665"/>
          </a:xfrm>
          <a:prstGeom prst="rect">
            <a:avLst/>
          </a:prstGeom>
          <a:noFill/>
        </p:spPr>
        <p:txBody>
          <a:bodyPr wrap="square" rtlCol="0">
            <a:spAutoFit/>
          </a:bodyPr>
          <a:lstStyle/>
          <a:p>
            <a:r>
              <a:rPr lang="en-US" sz="2400" dirty="0"/>
              <a:t>In SECI, externalization is knowledge conversion from …</a:t>
            </a:r>
          </a:p>
        </p:txBody>
      </p:sp>
      <p:sp>
        <p:nvSpPr>
          <p:cNvPr id="3" name="TextBox 2">
            <a:extLst>
              <a:ext uri="{FF2B5EF4-FFF2-40B4-BE49-F238E27FC236}">
                <a16:creationId xmlns:a16="http://schemas.microsoft.com/office/drawing/2014/main" id="{FC159FEE-BDC2-9C4A-9590-B238BADE39D4}"/>
              </a:ext>
            </a:extLst>
          </p:cNvPr>
          <p:cNvSpPr txBox="1"/>
          <p:nvPr/>
        </p:nvSpPr>
        <p:spPr>
          <a:xfrm>
            <a:off x="1066800" y="1510603"/>
            <a:ext cx="3617844" cy="461665"/>
          </a:xfrm>
          <a:prstGeom prst="rect">
            <a:avLst/>
          </a:prstGeom>
          <a:noFill/>
        </p:spPr>
        <p:txBody>
          <a:bodyPr wrap="square" rtlCol="0">
            <a:spAutoFit/>
          </a:bodyPr>
          <a:lstStyle/>
          <a:p>
            <a:r>
              <a:rPr lang="en-US" sz="2400" b="1" dirty="0"/>
              <a:t>explicit to explicit</a:t>
            </a:r>
          </a:p>
        </p:txBody>
      </p:sp>
      <p:sp>
        <p:nvSpPr>
          <p:cNvPr id="4" name="TextBox 3">
            <a:extLst>
              <a:ext uri="{FF2B5EF4-FFF2-40B4-BE49-F238E27FC236}">
                <a16:creationId xmlns:a16="http://schemas.microsoft.com/office/drawing/2014/main" id="{FA45F33F-CFE1-614D-B34C-795A7D620940}"/>
              </a:ext>
            </a:extLst>
          </p:cNvPr>
          <p:cNvSpPr txBox="1"/>
          <p:nvPr/>
        </p:nvSpPr>
        <p:spPr>
          <a:xfrm>
            <a:off x="1066800" y="2121860"/>
            <a:ext cx="3617844" cy="461665"/>
          </a:xfrm>
          <a:prstGeom prst="rect">
            <a:avLst/>
          </a:prstGeom>
          <a:noFill/>
        </p:spPr>
        <p:txBody>
          <a:bodyPr wrap="square" rtlCol="0">
            <a:spAutoFit/>
          </a:bodyPr>
          <a:lstStyle/>
          <a:p>
            <a:r>
              <a:rPr lang="en-US" sz="2400" dirty="0"/>
              <a:t>tacit to explicit</a:t>
            </a:r>
          </a:p>
        </p:txBody>
      </p:sp>
      <p:sp>
        <p:nvSpPr>
          <p:cNvPr id="5" name="TextBox 4">
            <a:extLst>
              <a:ext uri="{FF2B5EF4-FFF2-40B4-BE49-F238E27FC236}">
                <a16:creationId xmlns:a16="http://schemas.microsoft.com/office/drawing/2014/main" id="{7810F828-3AC2-A545-A559-69253491CB14}"/>
              </a:ext>
            </a:extLst>
          </p:cNvPr>
          <p:cNvSpPr txBox="1"/>
          <p:nvPr/>
        </p:nvSpPr>
        <p:spPr>
          <a:xfrm>
            <a:off x="1066800" y="2716184"/>
            <a:ext cx="3617844" cy="461665"/>
          </a:xfrm>
          <a:prstGeom prst="rect">
            <a:avLst/>
          </a:prstGeom>
          <a:noFill/>
        </p:spPr>
        <p:txBody>
          <a:bodyPr wrap="square" rtlCol="0">
            <a:spAutoFit/>
          </a:bodyPr>
          <a:lstStyle/>
          <a:p>
            <a:r>
              <a:rPr lang="en-US" sz="2400" dirty="0"/>
              <a:t>tacit to tacit</a:t>
            </a:r>
          </a:p>
        </p:txBody>
      </p:sp>
      <p:sp>
        <p:nvSpPr>
          <p:cNvPr id="6" name="TextBox 5">
            <a:extLst>
              <a:ext uri="{FF2B5EF4-FFF2-40B4-BE49-F238E27FC236}">
                <a16:creationId xmlns:a16="http://schemas.microsoft.com/office/drawing/2014/main" id="{4FE61B05-544C-0340-8E70-DC2DD9E7F49D}"/>
              </a:ext>
            </a:extLst>
          </p:cNvPr>
          <p:cNvSpPr txBox="1"/>
          <p:nvPr/>
        </p:nvSpPr>
        <p:spPr>
          <a:xfrm>
            <a:off x="1066800" y="3318975"/>
            <a:ext cx="3617844" cy="461665"/>
          </a:xfrm>
          <a:prstGeom prst="rect">
            <a:avLst/>
          </a:prstGeom>
          <a:noFill/>
        </p:spPr>
        <p:txBody>
          <a:bodyPr wrap="square" rtlCol="0">
            <a:spAutoFit/>
          </a:bodyPr>
          <a:lstStyle/>
          <a:p>
            <a:r>
              <a:rPr lang="en-US" sz="2400" dirty="0"/>
              <a:t>explicit to tacit</a:t>
            </a:r>
          </a:p>
        </p:txBody>
      </p:sp>
    </p:spTree>
    <p:extLst>
      <p:ext uri="{BB962C8B-B14F-4D97-AF65-F5344CB8AC3E}">
        <p14:creationId xmlns:p14="http://schemas.microsoft.com/office/powerpoint/2010/main" val="4001747464"/>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Bias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Information collection is subject to a variety of cognitive biases:</a:t>
            </a:r>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30</a:t>
            </a:fld>
            <a:endParaRPr lang="en-US"/>
          </a:p>
        </p:txBody>
      </p:sp>
      <p:graphicFrame>
        <p:nvGraphicFramePr>
          <p:cNvPr id="7" name="Table 7">
            <a:extLst>
              <a:ext uri="{FF2B5EF4-FFF2-40B4-BE49-F238E27FC236}">
                <a16:creationId xmlns:a16="http://schemas.microsoft.com/office/drawing/2014/main" id="{9FC0EE79-E664-4482-B222-589A1A2FBE49}"/>
              </a:ext>
            </a:extLst>
          </p:cNvPr>
          <p:cNvGraphicFramePr>
            <a:graphicFrameLocks noGrp="1"/>
          </p:cNvGraphicFramePr>
          <p:nvPr>
            <p:extLst>
              <p:ext uri="{D42A27DB-BD31-4B8C-83A1-F6EECF244321}">
                <p14:modId xmlns:p14="http://schemas.microsoft.com/office/powerpoint/2010/main" val="3216060585"/>
              </p:ext>
            </p:extLst>
          </p:nvPr>
        </p:nvGraphicFramePr>
        <p:xfrm>
          <a:off x="1085850" y="3048000"/>
          <a:ext cx="6845138" cy="2225026"/>
        </p:xfrm>
        <a:graphic>
          <a:graphicData uri="http://schemas.openxmlformats.org/drawingml/2006/table">
            <a:tbl>
              <a:tblPr bandRow="1">
                <a:tableStyleId>{5C22544A-7EE6-4342-B048-85BDC9FD1C3A}</a:tableStyleId>
              </a:tblPr>
              <a:tblGrid>
                <a:gridCol w="3422569">
                  <a:extLst>
                    <a:ext uri="{9D8B030D-6E8A-4147-A177-3AD203B41FA5}">
                      <a16:colId xmlns:a16="http://schemas.microsoft.com/office/drawing/2014/main" val="4199178074"/>
                    </a:ext>
                  </a:extLst>
                </a:gridCol>
                <a:gridCol w="3422569">
                  <a:extLst>
                    <a:ext uri="{9D8B030D-6E8A-4147-A177-3AD203B41FA5}">
                      <a16:colId xmlns:a16="http://schemas.microsoft.com/office/drawing/2014/main" val="576044760"/>
                    </a:ext>
                  </a:extLst>
                </a:gridCol>
              </a:tblGrid>
              <a:tr h="370840">
                <a:tc>
                  <a:txBody>
                    <a:bodyPr/>
                    <a:lstStyle/>
                    <a:p>
                      <a:pPr>
                        <a:buNone/>
                      </a:pPr>
                      <a:r>
                        <a:rPr lang="en-US" dirty="0"/>
                        <a:t>In-Group Bias</a:t>
                      </a:r>
                    </a:p>
                  </a:txBody>
                  <a:tcPr/>
                </a:tc>
                <a:tc>
                  <a:txBody>
                    <a:bodyPr/>
                    <a:lstStyle/>
                    <a:p>
                      <a:pPr>
                        <a:buNone/>
                      </a:pPr>
                      <a:r>
                        <a:rPr lang="en-US" dirty="0"/>
                        <a:t>Gambler's Fallacy</a:t>
                      </a:r>
                    </a:p>
                  </a:txBody>
                  <a:tcPr/>
                </a:tc>
                <a:extLst>
                  <a:ext uri="{0D108BD9-81ED-4DB2-BD59-A6C34878D82A}">
                    <a16:rowId xmlns:a16="http://schemas.microsoft.com/office/drawing/2014/main" val="2671109564"/>
                  </a:ext>
                </a:extLst>
              </a:tr>
              <a:tr h="370839">
                <a:tc>
                  <a:txBody>
                    <a:bodyPr/>
                    <a:lstStyle/>
                    <a:p>
                      <a:pPr lvl="0">
                        <a:buNone/>
                      </a:pPr>
                      <a:r>
                        <a:rPr lang="en-US" dirty="0"/>
                        <a:t>Post-Purchase Rationalization</a:t>
                      </a:r>
                    </a:p>
                  </a:txBody>
                  <a:tcPr/>
                </a:tc>
                <a:tc>
                  <a:txBody>
                    <a:bodyPr/>
                    <a:lstStyle/>
                    <a:p>
                      <a:pPr lvl="0">
                        <a:buNone/>
                      </a:pPr>
                      <a:r>
                        <a:rPr lang="en-US" dirty="0"/>
                        <a:t>Neglecting Probability</a:t>
                      </a:r>
                    </a:p>
                  </a:txBody>
                  <a:tcPr/>
                </a:tc>
                <a:extLst>
                  <a:ext uri="{0D108BD9-81ED-4DB2-BD59-A6C34878D82A}">
                    <a16:rowId xmlns:a16="http://schemas.microsoft.com/office/drawing/2014/main" val="1028887199"/>
                  </a:ext>
                </a:extLst>
              </a:tr>
              <a:tr h="370838">
                <a:tc>
                  <a:txBody>
                    <a:bodyPr/>
                    <a:lstStyle/>
                    <a:p>
                      <a:pPr lvl="0">
                        <a:buNone/>
                      </a:pPr>
                      <a:r>
                        <a:rPr lang="en-US" dirty="0"/>
                        <a:t>Observational Selection Bias</a:t>
                      </a:r>
                    </a:p>
                  </a:txBody>
                  <a:tcPr/>
                </a:tc>
                <a:tc>
                  <a:txBody>
                    <a:bodyPr/>
                    <a:lstStyle/>
                    <a:p>
                      <a:pPr lvl="0">
                        <a:buNone/>
                      </a:pPr>
                      <a:r>
                        <a:rPr lang="en-US" dirty="0"/>
                        <a:t>Status-Quo Bias</a:t>
                      </a:r>
                    </a:p>
                  </a:txBody>
                  <a:tcPr/>
                </a:tc>
                <a:extLst>
                  <a:ext uri="{0D108BD9-81ED-4DB2-BD59-A6C34878D82A}">
                    <a16:rowId xmlns:a16="http://schemas.microsoft.com/office/drawing/2014/main" val="1422974805"/>
                  </a:ext>
                </a:extLst>
              </a:tr>
              <a:tr h="370837">
                <a:tc>
                  <a:txBody>
                    <a:bodyPr/>
                    <a:lstStyle/>
                    <a:p>
                      <a:pPr lvl="0">
                        <a:buNone/>
                      </a:pPr>
                      <a:r>
                        <a:rPr lang="en-US" dirty="0"/>
                        <a:t>Negativity Bias</a:t>
                      </a:r>
                    </a:p>
                  </a:txBody>
                  <a:tcPr/>
                </a:tc>
                <a:tc>
                  <a:txBody>
                    <a:bodyPr/>
                    <a:lstStyle/>
                    <a:p>
                      <a:pPr lvl="0">
                        <a:buNone/>
                      </a:pPr>
                      <a:r>
                        <a:rPr lang="en-US" dirty="0"/>
                        <a:t>Bandwagon Effect</a:t>
                      </a:r>
                    </a:p>
                  </a:txBody>
                  <a:tcPr/>
                </a:tc>
                <a:extLst>
                  <a:ext uri="{0D108BD9-81ED-4DB2-BD59-A6C34878D82A}">
                    <a16:rowId xmlns:a16="http://schemas.microsoft.com/office/drawing/2014/main" val="2497509685"/>
                  </a:ext>
                </a:extLst>
              </a:tr>
              <a:tr h="370836">
                <a:tc>
                  <a:txBody>
                    <a:bodyPr/>
                    <a:lstStyle/>
                    <a:p>
                      <a:pPr lvl="0">
                        <a:buNone/>
                      </a:pPr>
                      <a:r>
                        <a:rPr lang="en-US" dirty="0"/>
                        <a:t>Projection Bias</a:t>
                      </a:r>
                    </a:p>
                  </a:txBody>
                  <a:tcPr/>
                </a:tc>
                <a:tc>
                  <a:txBody>
                    <a:bodyPr/>
                    <a:lstStyle/>
                    <a:p>
                      <a:pPr lvl="0">
                        <a:buNone/>
                      </a:pPr>
                      <a:r>
                        <a:rPr lang="en-US" dirty="0"/>
                        <a:t>Current Moment Bias</a:t>
                      </a:r>
                    </a:p>
                  </a:txBody>
                  <a:tcPr/>
                </a:tc>
                <a:extLst>
                  <a:ext uri="{0D108BD9-81ED-4DB2-BD59-A6C34878D82A}">
                    <a16:rowId xmlns:a16="http://schemas.microsoft.com/office/drawing/2014/main" val="2250338648"/>
                  </a:ext>
                </a:extLst>
              </a:tr>
              <a:tr h="370836">
                <a:tc>
                  <a:txBody>
                    <a:bodyPr/>
                    <a:lstStyle/>
                    <a:p>
                      <a:pPr lvl="0">
                        <a:buNone/>
                      </a:pPr>
                      <a:r>
                        <a:rPr lang="en-US" dirty="0"/>
                        <a:t>Anchoring Effect</a:t>
                      </a:r>
                    </a:p>
                  </a:txBody>
                  <a:tcPr/>
                </a:tc>
                <a:tc>
                  <a:txBody>
                    <a:bodyPr/>
                    <a:lstStyle/>
                    <a:p>
                      <a:pPr lvl="0">
                        <a:buNone/>
                      </a:pPr>
                      <a:r>
                        <a:rPr lang="en-US" dirty="0"/>
                        <a:t>Confirmation Bias</a:t>
                      </a:r>
                    </a:p>
                  </a:txBody>
                  <a:tcPr/>
                </a:tc>
                <a:extLst>
                  <a:ext uri="{0D108BD9-81ED-4DB2-BD59-A6C34878D82A}">
                    <a16:rowId xmlns:a16="http://schemas.microsoft.com/office/drawing/2014/main" val="2394302927"/>
                  </a:ext>
                </a:extLst>
              </a:tr>
            </a:tbl>
          </a:graphicData>
        </a:graphic>
      </p:graphicFrame>
    </p:spTree>
    <p:extLst>
      <p:ext uri="{BB962C8B-B14F-4D97-AF65-F5344CB8AC3E}">
        <p14:creationId xmlns:p14="http://schemas.microsoft.com/office/powerpoint/2010/main" val="2522103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Elicitation Techniques</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US" dirty="0"/>
              <a:t>There are a number of commonly used information elicitation and fact discovery techniques available.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r>
              <a:rPr lang="en-US" dirty="0"/>
              <a:t>Generally multiple techniques must be applied to obtain the necessary and sought-after information.</a:t>
            </a:r>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31</a:t>
            </a:fld>
            <a:endParaRPr lang="en-US" dirty="0"/>
          </a:p>
        </p:txBody>
      </p:sp>
      <p:graphicFrame>
        <p:nvGraphicFramePr>
          <p:cNvPr id="7" name="Diagram 6"/>
          <p:cNvGraphicFramePr/>
          <p:nvPr>
            <p:extLst>
              <p:ext uri="{D42A27DB-BD31-4B8C-83A1-F6EECF244321}">
                <p14:modId xmlns:p14="http://schemas.microsoft.com/office/powerpoint/2010/main" val="3614192821"/>
              </p:ext>
            </p:extLst>
          </p:nvPr>
        </p:nvGraphicFramePr>
        <p:xfrm>
          <a:off x="914400" y="2590800"/>
          <a:ext cx="67818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4929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Considerations on Application</a:t>
            </a:r>
          </a:p>
        </p:txBody>
      </p:sp>
      <p:sp>
        <p:nvSpPr>
          <p:cNvPr id="3" name="Content Placeholder 2"/>
          <p:cNvSpPr>
            <a:spLocks noGrp="1"/>
          </p:cNvSpPr>
          <p:nvPr>
            <p:ph idx="1"/>
          </p:nvPr>
        </p:nvSpPr>
        <p:spPr/>
        <p:txBody>
          <a:bodyPr>
            <a:normAutofit fontScale="85000" lnSpcReduction="10000"/>
          </a:bodyPr>
          <a:lstStyle/>
          <a:p>
            <a:r>
              <a:rPr lang="en-US" dirty="0"/>
              <a:t>Each technique should be evaluated by looking at:</a:t>
            </a:r>
          </a:p>
          <a:p>
            <a:pPr lvl="1"/>
            <a:r>
              <a:rPr lang="en-US" b="1" dirty="0"/>
              <a:t>Purpose (why): </a:t>
            </a:r>
            <a:r>
              <a:rPr lang="en-US" dirty="0"/>
              <a:t>Why should this technique be used? How does its application lead to an efficient gathering of information to answer the research objectives?</a:t>
            </a:r>
          </a:p>
          <a:p>
            <a:pPr lvl="1"/>
            <a:r>
              <a:rPr lang="en-US" b="1" dirty="0"/>
              <a:t>Timing (when): </a:t>
            </a:r>
            <a:r>
              <a:rPr lang="en-US" dirty="0"/>
              <a:t>When is this technique best applied? How long will it take to apply?</a:t>
            </a:r>
          </a:p>
          <a:p>
            <a:pPr lvl="1"/>
            <a:r>
              <a:rPr lang="en-US" b="1" dirty="0"/>
              <a:t>Logistics (where): </a:t>
            </a:r>
            <a:r>
              <a:rPr lang="en-US" dirty="0"/>
              <a:t>Where will the information gathering be conducted? What environment is necessary for the information to be effectively gathered?</a:t>
            </a:r>
          </a:p>
          <a:p>
            <a:pPr lvl="1"/>
            <a:r>
              <a:rPr lang="en-US" b="1" dirty="0"/>
              <a:t>Process (how): </a:t>
            </a:r>
            <a:r>
              <a:rPr lang="en-US" dirty="0"/>
              <a:t>What specific procedures and activities need to be applied?</a:t>
            </a:r>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32</a:t>
            </a:fld>
            <a:endParaRPr lang="en-US" dirty="0"/>
          </a:p>
        </p:txBody>
      </p:sp>
    </p:spTree>
    <p:extLst>
      <p:ext uri="{BB962C8B-B14F-4D97-AF65-F5344CB8AC3E}">
        <p14:creationId xmlns:p14="http://schemas.microsoft.com/office/powerpoint/2010/main" val="3923582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Recording Discoveries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Any insights or discoveries made during elicitation sessions need to be recorded. </a:t>
            </a:r>
          </a:p>
          <a:p>
            <a:r>
              <a:rPr lang="en-US" dirty="0"/>
              <a:t>There are a number of approaches to recording information:</a:t>
            </a:r>
          </a:p>
          <a:p>
            <a:pPr lvl="1"/>
            <a:r>
              <a:rPr lang="en-US" dirty="0"/>
              <a:t>Index cards and sticky notes pinned to a wall </a:t>
            </a:r>
          </a:p>
          <a:p>
            <a:pPr lvl="1"/>
            <a:r>
              <a:rPr lang="en-US" dirty="0"/>
              <a:t>Whiteboards or flipcharts</a:t>
            </a:r>
          </a:p>
          <a:p>
            <a:pPr lvl="1"/>
            <a:r>
              <a:rPr lang="en-US" dirty="0"/>
              <a:t>Video or audio recording</a:t>
            </a:r>
          </a:p>
          <a:p>
            <a:pPr lvl="1"/>
            <a:r>
              <a:rPr lang="en-US" dirty="0"/>
              <a:t>Computer-based visual modeling</a:t>
            </a:r>
          </a:p>
          <a:p>
            <a:pPr lvl="1"/>
            <a:r>
              <a:rPr lang="en-US" dirty="0"/>
              <a:t>Notes and journals</a:t>
            </a:r>
          </a:p>
          <a:p>
            <a:pPr lvl="1"/>
            <a:r>
              <a:rPr lang="en-US" dirty="0"/>
              <a:t>Databases and electronic record keeping systems</a:t>
            </a:r>
          </a:p>
          <a:p>
            <a:endParaRPr lang="en-US" dirty="0"/>
          </a:p>
          <a:p>
            <a:endParaRPr lang="en-US" dirty="0"/>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33</a:t>
            </a:fld>
            <a:endParaRPr lang="en-US" dirty="0"/>
          </a:p>
        </p:txBody>
      </p:sp>
    </p:spTree>
    <p:extLst>
      <p:ext uri="{BB962C8B-B14F-4D97-AF65-F5344CB8AC3E}">
        <p14:creationId xmlns:p14="http://schemas.microsoft.com/office/powerpoint/2010/main" val="2247395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Interviews</a:t>
            </a:r>
          </a:p>
        </p:txBody>
      </p:sp>
      <p:sp>
        <p:nvSpPr>
          <p:cNvPr id="7" name="Text Placeholder 6"/>
          <p:cNvSpPr>
            <a:spLocks noGrp="1"/>
          </p:cNvSpPr>
          <p:nvPr>
            <p:ph type="body" idx="1"/>
          </p:nvPr>
        </p:nvSpPr>
        <p:spPr/>
        <p:txBody>
          <a:bodyPr/>
          <a:lstStyle/>
          <a:p>
            <a:r>
              <a:rPr lang="en-US" dirty="0"/>
              <a:t>Information Collection</a:t>
            </a:r>
          </a:p>
        </p:txBody>
      </p:sp>
      <p:sp>
        <p:nvSpPr>
          <p:cNvPr id="3" name="Footer Placeholder 2"/>
          <p:cNvSpPr>
            <a:spLocks noGrp="1"/>
          </p:cNvSpPr>
          <p:nvPr>
            <p:ph type="ftr" sz="quarter" idx="11"/>
          </p:nvPr>
        </p:nvSpPr>
        <p:spPr/>
        <p:txBody>
          <a:bodyPr/>
          <a:lstStyle/>
          <a:p>
            <a:r>
              <a:rPr lang="en-US"/>
              <a:t>Information Collection</a:t>
            </a:r>
            <a:endParaRPr lang="en-US" dirty="0"/>
          </a:p>
        </p:txBody>
      </p:sp>
      <p:sp>
        <p:nvSpPr>
          <p:cNvPr id="8" name="Slide Number Placeholder 7"/>
          <p:cNvSpPr>
            <a:spLocks noGrp="1"/>
          </p:cNvSpPr>
          <p:nvPr>
            <p:ph type="sldNum" sz="quarter" idx="12"/>
          </p:nvPr>
        </p:nvSpPr>
        <p:spPr/>
        <p:txBody>
          <a:bodyPr/>
          <a:lstStyle/>
          <a:p>
            <a:fld id="{C0F4FBFA-1248-4AAF-9253-30F121885773}" type="slidenum">
              <a:rPr lang="en-US" smtClean="0"/>
              <a:t>34</a:t>
            </a:fld>
            <a:endParaRPr lang="en-US"/>
          </a:p>
        </p:txBody>
      </p:sp>
      <p:sp>
        <p:nvSpPr>
          <p:cNvPr id="2" name="Date Placeholder 1"/>
          <p:cNvSpPr>
            <a:spLocks noGrp="1"/>
          </p:cNvSpPr>
          <p:nvPr>
            <p:ph type="dt" sz="half" idx="10"/>
          </p:nvPr>
        </p:nvSpPr>
        <p:spPr/>
        <p:txBody>
          <a:bodyPr/>
          <a:lstStyle/>
          <a:p>
            <a:r>
              <a:rPr lang="en-US"/>
              <a:t>IS2000</a:t>
            </a:r>
          </a:p>
        </p:txBody>
      </p:sp>
    </p:spTree>
    <p:extLst>
      <p:ext uri="{BB962C8B-B14F-4D97-AF65-F5344CB8AC3E}">
        <p14:creationId xmlns:p14="http://schemas.microsoft.com/office/powerpoint/2010/main" val="2034400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Interviews</a:t>
            </a:r>
            <a:endParaRPr lang="en-US" dirty="0"/>
          </a:p>
        </p:txBody>
      </p:sp>
      <p:sp>
        <p:nvSpPr>
          <p:cNvPr id="5" name="Content Placeholder 4"/>
          <p:cNvSpPr>
            <a:spLocks noGrp="1"/>
          </p:cNvSpPr>
          <p:nvPr>
            <p:ph idx="1"/>
          </p:nvPr>
        </p:nvSpPr>
        <p:spPr/>
        <p:txBody>
          <a:bodyPr>
            <a:normAutofit fontScale="92500" lnSpcReduction="20000"/>
          </a:bodyPr>
          <a:lstStyle/>
          <a:p>
            <a:r>
              <a:rPr lang="en-US" dirty="0"/>
              <a:t>Interviews are a direct interaction between the information scientist and the domain experts and other knowledge holders. </a:t>
            </a:r>
          </a:p>
          <a:p>
            <a:r>
              <a:rPr lang="en-US" dirty="0"/>
              <a:t>Interviewing is the most widely practiced information collection technique and is often used in conjunction with observation.</a:t>
            </a:r>
          </a:p>
          <a:p>
            <a:r>
              <a:rPr lang="en-US" dirty="0"/>
              <a:t>Interactions can be:</a:t>
            </a:r>
          </a:p>
          <a:p>
            <a:pPr lvl="1"/>
            <a:r>
              <a:rPr lang="en-US" dirty="0"/>
              <a:t>face-to-face</a:t>
            </a:r>
          </a:p>
          <a:p>
            <a:pPr lvl="1"/>
            <a:r>
              <a:rPr lang="en-US" dirty="0"/>
              <a:t>via telephone</a:t>
            </a:r>
          </a:p>
          <a:p>
            <a:pPr lvl="1"/>
            <a:r>
              <a:rPr lang="en-US" dirty="0"/>
              <a:t>via online meeting spaces</a:t>
            </a:r>
          </a:p>
          <a:p>
            <a:pPr lvl="1"/>
            <a:r>
              <a:rPr lang="en-US" dirty="0"/>
              <a:t>via telepresence </a:t>
            </a:r>
            <a:r>
              <a:rPr lang="en-US" dirty="0" err="1"/>
              <a:t>apparati</a:t>
            </a:r>
            <a:endParaRPr lang="en-US" dirty="0"/>
          </a:p>
          <a:p>
            <a:endParaRPr lang="en-US" dirty="0"/>
          </a:p>
        </p:txBody>
      </p:sp>
      <p:sp>
        <p:nvSpPr>
          <p:cNvPr id="2" name="Date Placeholder 1"/>
          <p:cNvSpPr>
            <a:spLocks noGrp="1"/>
          </p:cNvSpPr>
          <p:nvPr>
            <p:ph type="dt" sz="half" idx="10"/>
          </p:nvPr>
        </p:nvSpPr>
        <p:spPr>
          <a:xfrm>
            <a:off x="457200" y="6553200"/>
            <a:ext cx="2133600" cy="282575"/>
          </a:xfrm>
        </p:spPr>
        <p:txBody>
          <a:bodyPr/>
          <a:lstStyle/>
          <a:p>
            <a:r>
              <a:rPr lang="en-US"/>
              <a:t>IS2000</a:t>
            </a:r>
            <a:endParaRPr lang="en-US" dirty="0"/>
          </a:p>
        </p:txBody>
      </p:sp>
      <p:sp>
        <p:nvSpPr>
          <p:cNvPr id="3" name="Footer Placeholder 2"/>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6" name="Slide Number Placeholder 5"/>
          <p:cNvSpPr>
            <a:spLocks noGrp="1"/>
          </p:cNvSpPr>
          <p:nvPr>
            <p:ph type="sldNum" sz="quarter" idx="12"/>
          </p:nvPr>
        </p:nvSpPr>
        <p:spPr>
          <a:xfrm>
            <a:off x="6553200" y="6553200"/>
            <a:ext cx="685800" cy="282575"/>
          </a:xfrm>
        </p:spPr>
        <p:txBody>
          <a:bodyPr/>
          <a:lstStyle/>
          <a:p>
            <a:fld id="{A1F167E5-13F8-40E9-B8EF-670F625BAC1B}" type="slidenum">
              <a:rPr lang="en-US" smtClean="0"/>
              <a:pPr/>
              <a:t>35</a:t>
            </a:fld>
            <a:endParaRPr lang="en-US" dirty="0"/>
          </a:p>
        </p:txBody>
      </p:sp>
    </p:spTree>
    <p:extLst>
      <p:ext uri="{BB962C8B-B14F-4D97-AF65-F5344CB8AC3E}">
        <p14:creationId xmlns:p14="http://schemas.microsoft.com/office/powerpoint/2010/main" val="2927019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Interview Goals</a:t>
            </a:r>
            <a:endParaRPr lang="en-US" dirty="0"/>
          </a:p>
        </p:txBody>
      </p:sp>
      <p:sp>
        <p:nvSpPr>
          <p:cNvPr id="3" name="Content Placeholder 2"/>
          <p:cNvSpPr>
            <a:spLocks noGrp="1"/>
          </p:cNvSpPr>
          <p:nvPr>
            <p:ph idx="1"/>
          </p:nvPr>
        </p:nvSpPr>
        <p:spPr/>
        <p:txBody>
          <a:bodyPr/>
          <a:lstStyle/>
          <a:p>
            <a:r>
              <a:rPr lang="en-US" dirty="0"/>
              <a:t>Interviews are used to find, verify, and elaborate facts as well as identify facts and procedures. </a:t>
            </a:r>
          </a:p>
          <a:p>
            <a:r>
              <a:rPr lang="en-US" dirty="0"/>
              <a:t>They are also employed to solicit ideas, opinions, and preferences. </a:t>
            </a:r>
          </a:p>
          <a:p>
            <a:pPr marL="0" indent="0">
              <a:buNone/>
            </a:pPr>
            <a:endParaRPr lang="en-US" dirty="0"/>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36</a:t>
            </a:fld>
            <a:endParaRPr lang="en-US" dirty="0"/>
          </a:p>
        </p:txBody>
      </p:sp>
    </p:spTree>
    <p:extLst>
      <p:ext uri="{BB962C8B-B14F-4D97-AF65-F5344CB8AC3E}">
        <p14:creationId xmlns:p14="http://schemas.microsoft.com/office/powerpoint/2010/main" val="2916593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Interview Timing</a:t>
            </a:r>
            <a:endParaRPr lang="en-US" dirty="0"/>
          </a:p>
        </p:txBody>
      </p:sp>
      <p:sp>
        <p:nvSpPr>
          <p:cNvPr id="3" name="Content Placeholder 2"/>
          <p:cNvSpPr>
            <a:spLocks noGrp="1"/>
          </p:cNvSpPr>
          <p:nvPr>
            <p:ph idx="1"/>
          </p:nvPr>
        </p:nvSpPr>
        <p:spPr/>
        <p:txBody>
          <a:bodyPr>
            <a:normAutofit lnSpcReduction="10000"/>
          </a:bodyPr>
          <a:lstStyle/>
          <a:p>
            <a:r>
              <a:rPr lang="en-US"/>
              <a:t>Ideally, interviews are conducted as face-to-face sessions lasting about 30 minutes to an hour. </a:t>
            </a:r>
          </a:p>
          <a:p>
            <a:r>
              <a:rPr lang="en-US"/>
              <a:t>Longer interviews are discouraged as participants tire after about 45 minutes.</a:t>
            </a:r>
          </a:p>
          <a:p>
            <a:r>
              <a:rPr lang="en-US"/>
              <a:t>Be sure that you finish on time – stick to your deadlines; after all, your stakeholders may have another commitment right after your interview; value their time.</a:t>
            </a:r>
          </a:p>
          <a:p>
            <a:endParaRPr lang="en-US" dirty="0"/>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37</a:t>
            </a:fld>
            <a:endParaRPr lang="en-US" dirty="0"/>
          </a:p>
        </p:txBody>
      </p:sp>
    </p:spTree>
    <p:extLst>
      <p:ext uri="{BB962C8B-B14F-4D97-AF65-F5344CB8AC3E}">
        <p14:creationId xmlns:p14="http://schemas.microsoft.com/office/powerpoint/2010/main" val="3177209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Interview Best Practices</a:t>
            </a: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r>
              <a:rPr lang="en-US" dirty="0"/>
              <a:t>Initially, an unstructured interview – conducted similarly to a brainstorming session with few, if any, specific questions – may be appropriate, but then a more structured interview with a specific set of questions should be used. </a:t>
            </a:r>
          </a:p>
          <a:p>
            <a:r>
              <a:rPr lang="en-US" dirty="0"/>
              <a:t>You can start by asking open-ended questions requiring a free form response but then follow-up with closed-ended questions where you expect the interviewee to pick a response from a list of specific choices or respond with short and direct answers. </a:t>
            </a:r>
          </a:p>
          <a:p>
            <a:r>
              <a:rPr lang="en-US" dirty="0"/>
              <a:t>Gauging a person’s communication style might be beneficial. </a:t>
            </a:r>
          </a:p>
          <a:p>
            <a:r>
              <a:rPr lang="en-US" dirty="0"/>
              <a:t>Find out if the person is an effusive talker or needs encouragement and specific questions to reveal facts. </a:t>
            </a:r>
          </a:p>
          <a:p>
            <a:r>
              <a:rPr lang="en-US" dirty="0"/>
              <a:t>Adjust your questioning accordingly.</a:t>
            </a:r>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38</a:t>
            </a:fld>
            <a:endParaRPr lang="en-US" dirty="0"/>
          </a:p>
        </p:txBody>
      </p:sp>
    </p:spTree>
    <p:extLst>
      <p:ext uri="{BB962C8B-B14F-4D97-AF65-F5344CB8AC3E}">
        <p14:creationId xmlns:p14="http://schemas.microsoft.com/office/powerpoint/2010/main" val="3502017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Best Practices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Interact with interviewees to have them respond freely and openly, but probe for more feedback. </a:t>
            </a:r>
          </a:p>
          <a:p>
            <a:r>
              <a:rPr lang="en-US" dirty="0"/>
              <a:t>Observe nonverbal communication; it can reveal a great deal about a participant’s attitude toward the line of questioning.</a:t>
            </a:r>
          </a:p>
          <a:p>
            <a:r>
              <a:rPr lang="en-US" dirty="0"/>
              <a:t>Make sure that you avoid loaded or leading questions that might reveal your own bias. </a:t>
            </a:r>
          </a:p>
          <a:p>
            <a:r>
              <a:rPr lang="en-US" dirty="0"/>
              <a:t>Don’t include your opinion as part of the question. Use clear and concise language and avoid long or complex questions. </a:t>
            </a:r>
          </a:p>
          <a:p>
            <a:r>
              <a:rPr lang="en-US" dirty="0"/>
              <a:t>Avoid using technical jargon that might not be understood by your stakeholders. </a:t>
            </a:r>
          </a:p>
          <a:p>
            <a:endParaRPr lang="en-US" dirty="0"/>
          </a:p>
          <a:p>
            <a:endParaRPr lang="en-US" dirty="0"/>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39</a:t>
            </a:fld>
            <a:endParaRPr lang="en-US" dirty="0"/>
          </a:p>
        </p:txBody>
      </p:sp>
    </p:spTree>
    <p:extLst>
      <p:ext uri="{BB962C8B-B14F-4D97-AF65-F5344CB8AC3E}">
        <p14:creationId xmlns:p14="http://schemas.microsoft.com/office/powerpoint/2010/main" val="213098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Few Days Ago A Car Drove Through An Arby's. This Was Their Sign Today">
            <a:extLst>
              <a:ext uri="{FF2B5EF4-FFF2-40B4-BE49-F238E27FC236}">
                <a16:creationId xmlns:a16="http://schemas.microsoft.com/office/drawing/2014/main" id="{58F972F6-96B2-584C-A2E8-FD05A193A3D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7035" y="964096"/>
            <a:ext cx="4919870" cy="491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179560"/>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Listening in Interviews</a:t>
            </a:r>
            <a:endParaRPr lang="en-US" dirty="0"/>
          </a:p>
        </p:txBody>
      </p:sp>
      <p:sp>
        <p:nvSpPr>
          <p:cNvPr id="3" name="Content Placeholder 2"/>
          <p:cNvSpPr>
            <a:spLocks noGrp="1"/>
          </p:cNvSpPr>
          <p:nvPr>
            <p:ph idx="1"/>
          </p:nvPr>
        </p:nvSpPr>
        <p:spPr/>
        <p:txBody>
          <a:bodyPr>
            <a:normAutofit fontScale="85000" lnSpcReduction="10000"/>
          </a:bodyPr>
          <a:lstStyle/>
          <a:p>
            <a:r>
              <a:rPr lang="en-US" dirty="0"/>
              <a:t>In the interview listen carefully, maintain control of the interview, ask probing and follow-up questions, and make sure that you understand what the interviewee is saying. </a:t>
            </a:r>
          </a:p>
          <a:p>
            <a:r>
              <a:rPr lang="en-US" dirty="0"/>
              <a:t>Repeat what they are saying and practice active listening. You should listen more than talk.</a:t>
            </a:r>
          </a:p>
          <a:p>
            <a:r>
              <a:rPr lang="en-US" dirty="0"/>
              <a:t>Observe their mannerisms and nonverbal communication; it might reveal a lot about how they feel about the objectives, you, or your questions. </a:t>
            </a:r>
          </a:p>
          <a:p>
            <a:r>
              <a:rPr lang="en-US" dirty="0"/>
              <a:t>Above all, be patient, keep the interviewee at ease, and maintain self-control. </a:t>
            </a:r>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40</a:t>
            </a:fld>
            <a:endParaRPr lang="en-US" dirty="0"/>
          </a:p>
        </p:txBody>
      </p:sp>
    </p:spTree>
    <p:extLst>
      <p:ext uri="{BB962C8B-B14F-4D97-AF65-F5344CB8AC3E}">
        <p14:creationId xmlns:p14="http://schemas.microsoft.com/office/powerpoint/2010/main" val="1433835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Recording Responses</a:t>
            </a:r>
            <a:endParaRPr lang="en-US" dirty="0"/>
          </a:p>
        </p:txBody>
      </p:sp>
      <p:sp>
        <p:nvSpPr>
          <p:cNvPr id="3" name="Content Placeholder 2"/>
          <p:cNvSpPr>
            <a:spLocks noGrp="1"/>
          </p:cNvSpPr>
          <p:nvPr>
            <p:ph idx="1"/>
          </p:nvPr>
        </p:nvSpPr>
        <p:spPr/>
        <p:txBody>
          <a:bodyPr/>
          <a:lstStyle/>
          <a:p>
            <a:r>
              <a:rPr lang="en-US" dirty="0"/>
              <a:t>When possible bring a scribe to take notes or record the meeting using tools such as </a:t>
            </a:r>
            <a:r>
              <a:rPr lang="en-US" i="1" dirty="0" err="1"/>
              <a:t>LiveScribe</a:t>
            </a:r>
            <a:r>
              <a:rPr lang="en-US" dirty="0"/>
              <a:t>, </a:t>
            </a:r>
            <a:r>
              <a:rPr lang="en-US" i="1" dirty="0"/>
              <a:t>Evernote</a:t>
            </a:r>
            <a:r>
              <a:rPr lang="en-US" dirty="0"/>
              <a:t>, </a:t>
            </a:r>
            <a:r>
              <a:rPr lang="en-US" i="1" dirty="0"/>
              <a:t>OneNote</a:t>
            </a:r>
            <a:r>
              <a:rPr lang="en-US" dirty="0"/>
              <a:t> or </a:t>
            </a:r>
            <a:r>
              <a:rPr lang="en-US" i="1" dirty="0"/>
              <a:t>Audacity</a:t>
            </a:r>
            <a:r>
              <a:rPr lang="en-US" dirty="0"/>
              <a:t> – these tools allow archiving and searching of the recording for keywords later. </a:t>
            </a:r>
          </a:p>
          <a:p>
            <a:r>
              <a:rPr lang="en-US" dirty="0"/>
              <a:t>Of course, ask for permission first before you record; it might be against an organization’s policies.</a:t>
            </a:r>
          </a:p>
          <a:p>
            <a:endParaRPr lang="en-US" dirty="0"/>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41</a:t>
            </a:fld>
            <a:endParaRPr lang="en-US" dirty="0"/>
          </a:p>
        </p:txBody>
      </p:sp>
    </p:spTree>
    <p:extLst>
      <p:ext uri="{BB962C8B-B14F-4D97-AF65-F5344CB8AC3E}">
        <p14:creationId xmlns:p14="http://schemas.microsoft.com/office/powerpoint/2010/main" val="2020194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Interview Preparation</a:t>
            </a:r>
            <a:endParaRPr lang="en-US" dirty="0"/>
          </a:p>
        </p:txBody>
      </p:sp>
      <p:sp>
        <p:nvSpPr>
          <p:cNvPr id="3" name="Content Placeholder 2"/>
          <p:cNvSpPr>
            <a:spLocks noGrp="1"/>
          </p:cNvSpPr>
          <p:nvPr>
            <p:ph idx="1"/>
          </p:nvPr>
        </p:nvSpPr>
        <p:spPr/>
        <p:txBody>
          <a:bodyPr>
            <a:normAutofit fontScale="92500" lnSpcReduction="20000"/>
          </a:bodyPr>
          <a:lstStyle/>
          <a:p>
            <a:r>
              <a:rPr lang="en-US"/>
              <a:t>Prepare for the interview by writing down your agenda in an interview guide. </a:t>
            </a:r>
          </a:p>
          <a:p>
            <a:r>
              <a:rPr lang="en-US"/>
              <a:t>The guide can be a printed form or completed on a computer using a word processor or some other tool. </a:t>
            </a:r>
          </a:p>
          <a:p>
            <a:r>
              <a:rPr lang="en-US"/>
              <a:t>Keep in mind that typing while someone is speaking is often perceived as distracting.</a:t>
            </a:r>
          </a:p>
          <a:p>
            <a:r>
              <a:rPr lang="en-US"/>
              <a:t>Always ask who else you should be speaking to when you conclude an interview; this reduces the likelihood that you forget to consult an important stakeholder.</a:t>
            </a:r>
            <a:endParaRPr lang="en-US" dirty="0"/>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42</a:t>
            </a:fld>
            <a:endParaRPr lang="en-US" dirty="0"/>
          </a:p>
        </p:txBody>
      </p:sp>
    </p:spTree>
    <p:extLst>
      <p:ext uri="{BB962C8B-B14F-4D97-AF65-F5344CB8AC3E}">
        <p14:creationId xmlns:p14="http://schemas.microsoft.com/office/powerpoint/2010/main" val="2166372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Example Interview Template</a:t>
            </a:r>
          </a:p>
        </p:txBody>
      </p:sp>
      <p:sp>
        <p:nvSpPr>
          <p:cNvPr id="11" name="Content Placeholder 10"/>
          <p:cNvSpPr>
            <a:spLocks noGrp="1"/>
          </p:cNvSpPr>
          <p:nvPr>
            <p:ph idx="1"/>
          </p:nvPr>
        </p:nvSpPr>
        <p:spPr/>
        <p:txBody>
          <a:bodyPr/>
          <a:lstStyle/>
          <a:p>
            <a:endParaRPr lang="en-US"/>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43</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618827522"/>
              </p:ext>
            </p:extLst>
          </p:nvPr>
        </p:nvGraphicFramePr>
        <p:xfrm>
          <a:off x="381000" y="1143000"/>
          <a:ext cx="8001000" cy="5181601"/>
        </p:xfrm>
        <a:graphic>
          <a:graphicData uri="http://schemas.openxmlformats.org/drawingml/2006/table">
            <a:tbl>
              <a:tblPr firstRow="1" firstCol="1" bandRow="1">
                <a:tableStyleId>{5C22544A-7EE6-4342-B048-85BDC9FD1C3A}</a:tableStyleId>
              </a:tblPr>
              <a:tblGrid>
                <a:gridCol w="1538807">
                  <a:extLst>
                    <a:ext uri="{9D8B030D-6E8A-4147-A177-3AD203B41FA5}">
                      <a16:colId xmlns:a16="http://schemas.microsoft.com/office/drawing/2014/main" val="20000"/>
                    </a:ext>
                  </a:extLst>
                </a:gridCol>
                <a:gridCol w="3433414">
                  <a:extLst>
                    <a:ext uri="{9D8B030D-6E8A-4147-A177-3AD203B41FA5}">
                      <a16:colId xmlns:a16="http://schemas.microsoft.com/office/drawing/2014/main" val="20001"/>
                    </a:ext>
                  </a:extLst>
                </a:gridCol>
                <a:gridCol w="3028779">
                  <a:extLst>
                    <a:ext uri="{9D8B030D-6E8A-4147-A177-3AD203B41FA5}">
                      <a16:colId xmlns:a16="http://schemas.microsoft.com/office/drawing/2014/main" val="20002"/>
                    </a:ext>
                  </a:extLst>
                </a:gridCol>
              </a:tblGrid>
              <a:tr h="1048301">
                <a:tc>
                  <a:txBody>
                    <a:bodyPr/>
                    <a:lstStyle/>
                    <a:p>
                      <a:pPr marL="0" marR="0" algn="just">
                        <a:spcBef>
                          <a:spcPts val="200"/>
                        </a:spcBef>
                        <a:spcAft>
                          <a:spcPts val="0"/>
                        </a:spcAft>
                      </a:pPr>
                      <a:r>
                        <a:rPr lang="en-US" sz="1100">
                          <a:effectLst/>
                        </a:rPr>
                        <a:t>Interviewer:</a:t>
                      </a:r>
                      <a:endParaRPr lang="en-US" sz="1800">
                        <a:effectLst/>
                      </a:endParaRPr>
                    </a:p>
                    <a:p>
                      <a:pPr marL="0" marR="0" algn="just">
                        <a:spcBef>
                          <a:spcPts val="200"/>
                        </a:spcBef>
                        <a:spcAft>
                          <a:spcPts val="0"/>
                        </a:spcAft>
                      </a:pPr>
                      <a:r>
                        <a:rPr lang="en-US" sz="1100">
                          <a:effectLst/>
                        </a:rPr>
                        <a:t>Interviewee(s)</a:t>
                      </a:r>
                      <a:endParaRPr lang="en-US" sz="1800">
                        <a:effectLst/>
                      </a:endParaRPr>
                    </a:p>
                    <a:p>
                      <a:pPr marL="0" marR="0" algn="just">
                        <a:spcBef>
                          <a:spcPts val="200"/>
                        </a:spcBef>
                        <a:spcAft>
                          <a:spcPts val="0"/>
                        </a:spcAft>
                      </a:pPr>
                      <a:r>
                        <a:rPr lang="en-US" sz="1100">
                          <a:effectLst/>
                        </a:rPr>
                        <a:t>Date &amp; Time:</a:t>
                      </a:r>
                      <a:endParaRPr lang="en-US" sz="1800">
                        <a:effectLst/>
                      </a:endParaRPr>
                    </a:p>
                    <a:p>
                      <a:pPr marL="0" marR="0" algn="just">
                        <a:spcBef>
                          <a:spcPts val="200"/>
                        </a:spcBef>
                        <a:spcAft>
                          <a:spcPts val="0"/>
                        </a:spcAft>
                      </a:pPr>
                      <a:r>
                        <a:rPr lang="en-US" sz="1100">
                          <a:effectLst/>
                        </a:rPr>
                        <a:t>Location:</a:t>
                      </a:r>
                      <a:endParaRPr lang="en-US" sz="1800">
                        <a:effectLst/>
                      </a:endParaRPr>
                    </a:p>
                    <a:p>
                      <a:pPr marL="0" marR="0" algn="just">
                        <a:spcBef>
                          <a:spcPts val="200"/>
                        </a:spcBef>
                        <a:spcAft>
                          <a:spcPts val="0"/>
                        </a:spcAft>
                      </a:pPr>
                      <a:r>
                        <a:rPr lang="en-US" sz="1100">
                          <a:effectLst/>
                        </a:rPr>
                        <a:t>Purpose:</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gridSpan="2">
                  <a:txBody>
                    <a:bodyPr/>
                    <a:lstStyle/>
                    <a:p>
                      <a:pPr marL="0" marR="0" algn="l">
                        <a:spcBef>
                          <a:spcPts val="200"/>
                        </a:spcBef>
                        <a:spcAft>
                          <a:spcPts val="0"/>
                        </a:spcAft>
                      </a:pPr>
                      <a:r>
                        <a:rPr lang="en-US" sz="1100" dirty="0">
                          <a:effectLst/>
                        </a:rPr>
                        <a:t>Mark Solenski</a:t>
                      </a:r>
                      <a:endParaRPr lang="en-US" sz="1800" dirty="0">
                        <a:effectLst/>
                      </a:endParaRPr>
                    </a:p>
                    <a:p>
                      <a:pPr marL="0" marR="0" algn="l">
                        <a:spcBef>
                          <a:spcPts val="200"/>
                        </a:spcBef>
                        <a:spcAft>
                          <a:spcPts val="0"/>
                        </a:spcAft>
                      </a:pPr>
                      <a:r>
                        <a:rPr lang="en-US" sz="1100" dirty="0">
                          <a:effectLst/>
                        </a:rPr>
                        <a:t>Moira Davis; Jeff Marino</a:t>
                      </a:r>
                      <a:endParaRPr lang="en-US" sz="1800" dirty="0">
                        <a:effectLst/>
                      </a:endParaRPr>
                    </a:p>
                    <a:p>
                      <a:pPr marL="0" marR="0" algn="l">
                        <a:spcBef>
                          <a:spcPts val="200"/>
                        </a:spcBef>
                        <a:spcAft>
                          <a:spcPts val="0"/>
                        </a:spcAft>
                      </a:pPr>
                      <a:r>
                        <a:rPr lang="en-US" sz="1100" dirty="0">
                          <a:effectLst/>
                        </a:rPr>
                        <a:t>12/03/16 at 10am</a:t>
                      </a:r>
                      <a:endParaRPr lang="en-US" sz="1800" dirty="0">
                        <a:effectLst/>
                      </a:endParaRPr>
                    </a:p>
                    <a:p>
                      <a:pPr marL="0" marR="0" algn="l">
                        <a:spcBef>
                          <a:spcPts val="200"/>
                        </a:spcBef>
                        <a:spcAft>
                          <a:spcPts val="0"/>
                        </a:spcAft>
                      </a:pPr>
                      <a:r>
                        <a:rPr lang="en-US" sz="1100" dirty="0">
                          <a:effectLst/>
                        </a:rPr>
                        <a:t>LM-603B</a:t>
                      </a:r>
                      <a:endParaRPr lang="en-US" sz="1800" dirty="0">
                        <a:effectLst/>
                      </a:endParaRPr>
                    </a:p>
                    <a:p>
                      <a:pPr marL="0" marR="0" algn="l">
                        <a:spcBef>
                          <a:spcPts val="200"/>
                        </a:spcBef>
                        <a:spcAft>
                          <a:spcPts val="0"/>
                        </a:spcAft>
                      </a:pPr>
                      <a:r>
                        <a:rPr lang="en-US" sz="1100" dirty="0">
                          <a:effectLst/>
                        </a:rPr>
                        <a:t>Understand payment recording process and necessary tracking data</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179709">
                <a:tc>
                  <a:txBody>
                    <a:bodyPr/>
                    <a:lstStyle/>
                    <a:p>
                      <a:pPr marL="0" marR="0" algn="l">
                        <a:spcBef>
                          <a:spcPts val="0"/>
                        </a:spcBef>
                        <a:spcAft>
                          <a:spcPts val="0"/>
                        </a:spcAft>
                      </a:pPr>
                      <a:r>
                        <a:rPr lang="en-US" sz="1100" u="sng">
                          <a:effectLst/>
                        </a:rPr>
                        <a:t>Allotted Time</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u="sng">
                          <a:effectLst/>
                        </a:rPr>
                        <a:t>Question or Interview Goal</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u="sng">
                          <a:effectLst/>
                        </a:rPr>
                        <a:t>Response/Notes</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39126">
                <a:tc>
                  <a:txBody>
                    <a:bodyPr/>
                    <a:lstStyle/>
                    <a:p>
                      <a:pPr marL="0" marR="0" algn="l">
                        <a:spcBef>
                          <a:spcPts val="0"/>
                        </a:spcBef>
                        <a:spcAft>
                          <a:spcPts val="0"/>
                        </a:spcAft>
                      </a:pPr>
                      <a:r>
                        <a:rPr lang="en-US" sz="1100">
                          <a:effectLst/>
                        </a:rPr>
                        <a:t>1 to 2 min.</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Open interview:</a:t>
                      </a:r>
                      <a:endParaRPr lang="en-US" sz="1800" dirty="0">
                        <a:effectLst/>
                      </a:endParaRPr>
                    </a:p>
                    <a:p>
                      <a:pPr marL="342900" marR="0" lvl="0" indent="-342900" algn="l">
                        <a:spcBef>
                          <a:spcPts val="0"/>
                        </a:spcBef>
                        <a:spcAft>
                          <a:spcPts val="0"/>
                        </a:spcAft>
                        <a:buFont typeface="Symbol" panose="05050102010706020507" pitchFamily="18" charset="2"/>
                        <a:buChar char=""/>
                      </a:pPr>
                      <a:r>
                        <a:rPr lang="en-US" sz="1100" dirty="0">
                          <a:effectLst/>
                        </a:rPr>
                        <a:t>Introductions</a:t>
                      </a:r>
                      <a:endParaRPr lang="en-US" sz="1800" dirty="0">
                        <a:effectLst/>
                      </a:endParaRPr>
                    </a:p>
                    <a:p>
                      <a:pPr marL="342900" marR="0" lvl="0" indent="-342900" algn="l">
                        <a:spcBef>
                          <a:spcPts val="0"/>
                        </a:spcBef>
                        <a:spcAft>
                          <a:spcPts val="0"/>
                        </a:spcAft>
                        <a:buFont typeface="Symbol" panose="05050102010706020507" pitchFamily="18" charset="2"/>
                        <a:buChar char=""/>
                      </a:pPr>
                      <a:r>
                        <a:rPr lang="en-US" sz="1100" dirty="0">
                          <a:effectLst/>
                        </a:rPr>
                        <a:t>State goals of interview session</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18835">
                <a:tc>
                  <a:txBody>
                    <a:bodyPr/>
                    <a:lstStyle/>
                    <a:p>
                      <a:pPr marL="0" marR="0" algn="l">
                        <a:spcBef>
                          <a:spcPts val="0"/>
                        </a:spcBef>
                        <a:spcAft>
                          <a:spcPts val="0"/>
                        </a:spcAft>
                      </a:pPr>
                      <a:r>
                        <a:rPr lang="en-US" sz="1100">
                          <a:effectLst/>
                        </a:rPr>
                        <a:t>5 min.</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Question 1</a:t>
                      </a:r>
                      <a:endParaRPr lang="en-US" sz="1800">
                        <a:effectLst/>
                      </a:endParaRPr>
                    </a:p>
                    <a:p>
                      <a:pPr marL="0" marR="0" algn="l">
                        <a:spcBef>
                          <a:spcPts val="0"/>
                        </a:spcBef>
                        <a:spcAft>
                          <a:spcPts val="0"/>
                        </a:spcAft>
                      </a:pPr>
                      <a:r>
                        <a:rPr lang="en-US" sz="1100">
                          <a:effectLst/>
                        </a:rPr>
                        <a:t>Which payments need to be tagged as past due and routed to A/R immediately for priority processing?</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18835">
                <a:tc>
                  <a:txBody>
                    <a:bodyPr/>
                    <a:lstStyle/>
                    <a:p>
                      <a:pPr marL="0" marR="0" algn="l">
                        <a:spcBef>
                          <a:spcPts val="0"/>
                        </a:spcBef>
                        <a:spcAft>
                          <a:spcPts val="0"/>
                        </a:spcAft>
                      </a:pPr>
                      <a:r>
                        <a:rPr lang="en-US" sz="1100">
                          <a:effectLst/>
                        </a:rPr>
                        <a:t>30 min.</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Question 2</a:t>
                      </a:r>
                      <a:endParaRPr lang="en-US" sz="1800">
                        <a:effectLst/>
                      </a:endParaRPr>
                    </a:p>
                    <a:p>
                      <a:pPr marL="0" marR="0" algn="l">
                        <a:spcBef>
                          <a:spcPts val="0"/>
                        </a:spcBef>
                        <a:spcAft>
                          <a:spcPts val="0"/>
                        </a:spcAft>
                      </a:pPr>
                      <a:r>
                        <a:rPr lang="en-US" sz="1100">
                          <a:effectLst/>
                        </a:rPr>
                        <a:t>Can you briefly describe the steps you go through to record a payment for a loan after you have received a check?</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18835">
                <a:tc>
                  <a:txBody>
                    <a:bodyPr/>
                    <a:lstStyle/>
                    <a:p>
                      <a:pPr marL="0" marR="0" algn="l">
                        <a:spcBef>
                          <a:spcPts val="0"/>
                        </a:spcBef>
                        <a:spcAft>
                          <a:spcPts val="0"/>
                        </a:spcAft>
                      </a:pPr>
                      <a:r>
                        <a:rPr lang="en-US" sz="1100">
                          <a:effectLst/>
                        </a:rPr>
                        <a:t>10 min.</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Question 3</a:t>
                      </a:r>
                      <a:endParaRPr lang="en-US" sz="1800" dirty="0">
                        <a:effectLst/>
                      </a:endParaRPr>
                    </a:p>
                    <a:p>
                      <a:pPr marL="0" marR="0" algn="l">
                        <a:spcBef>
                          <a:spcPts val="0"/>
                        </a:spcBef>
                        <a:spcAft>
                          <a:spcPts val="0"/>
                        </a:spcAft>
                      </a:pPr>
                      <a:r>
                        <a:rPr lang="en-US" sz="1100" dirty="0">
                          <a:effectLst/>
                        </a:rPr>
                        <a:t>Can you briefly describe which payment statuses (states) you need to know about and how these are used to develop analytics or predictive models?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59417">
                <a:tc>
                  <a:txBody>
                    <a:bodyPr/>
                    <a:lstStyle/>
                    <a:p>
                      <a:pPr marL="0" marR="0" algn="l">
                        <a:spcBef>
                          <a:spcPts val="0"/>
                        </a:spcBef>
                        <a:spcAft>
                          <a:spcPts val="0"/>
                        </a:spcAft>
                      </a:pPr>
                      <a:r>
                        <a:rPr lang="en-US" sz="1100">
                          <a:effectLst/>
                        </a:rPr>
                        <a:t>1 min.</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Question 4</a:t>
                      </a:r>
                      <a:endParaRPr lang="en-US" sz="1800">
                        <a:effectLst/>
                      </a:endParaRPr>
                    </a:p>
                    <a:p>
                      <a:pPr marL="0" marR="0" algn="l">
                        <a:spcBef>
                          <a:spcPts val="0"/>
                        </a:spcBef>
                        <a:spcAft>
                          <a:spcPts val="0"/>
                        </a:spcAft>
                      </a:pPr>
                      <a:r>
                        <a:rPr lang="en-US" sz="1100">
                          <a:effectLst/>
                        </a:rPr>
                        <a:t>Who else do you think I should be talking to?</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59417">
                <a:tc>
                  <a:txBody>
                    <a:bodyPr/>
                    <a:lstStyle/>
                    <a:p>
                      <a:pPr marL="0" marR="0" algn="l">
                        <a:spcBef>
                          <a:spcPts val="0"/>
                        </a:spcBef>
                        <a:spcAft>
                          <a:spcPts val="0"/>
                        </a:spcAft>
                      </a:pPr>
                      <a:r>
                        <a:rPr lang="en-US" sz="1100" u="sng">
                          <a:effectLst/>
                        </a:rPr>
                        <a:t>Total Time</a:t>
                      </a:r>
                      <a:r>
                        <a:rPr lang="en-US" sz="1100">
                          <a:effectLst/>
                        </a:rPr>
                        <a:t>:</a:t>
                      </a:r>
                      <a:endParaRPr lang="en-US" sz="1800">
                        <a:effectLst/>
                      </a:endParaRPr>
                    </a:p>
                    <a:p>
                      <a:pPr marL="0" marR="0" algn="l">
                        <a:spcBef>
                          <a:spcPts val="0"/>
                        </a:spcBef>
                        <a:spcAft>
                          <a:spcPts val="0"/>
                        </a:spcAft>
                      </a:pPr>
                      <a:r>
                        <a:rPr lang="en-US" sz="1100">
                          <a:effectLst/>
                        </a:rPr>
                        <a:t>50 min.</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539126">
                <a:tc>
                  <a:txBody>
                    <a:bodyPr/>
                    <a:lstStyle/>
                    <a:p>
                      <a:pPr marL="0" marR="0" algn="l">
                        <a:spcBef>
                          <a:spcPts val="0"/>
                        </a:spcBef>
                        <a:spcAft>
                          <a:spcPts val="0"/>
                        </a:spcAft>
                      </a:pPr>
                      <a:r>
                        <a:rPr lang="en-US" sz="1100">
                          <a:effectLst/>
                        </a:rPr>
                        <a:t>Notes:</a:t>
                      </a:r>
                      <a:endParaRPr lang="en-US" sz="1800">
                        <a:effectLst/>
                      </a:endParaRPr>
                    </a:p>
                    <a:p>
                      <a:pPr marL="0" marR="0" algn="l">
                        <a:spcBef>
                          <a:spcPts val="0"/>
                        </a:spcBef>
                        <a:spcAft>
                          <a:spcPts val="0"/>
                        </a:spcAft>
                      </a:pPr>
                      <a:r>
                        <a:rPr lang="en-US" sz="1100">
                          <a:effectLst/>
                        </a:rPr>
                        <a:t> </a:t>
                      </a:r>
                      <a:endParaRPr lang="en-US" sz="1800">
                        <a:effectLst/>
                      </a:endParaRPr>
                    </a:p>
                    <a:p>
                      <a:pPr marL="0" marR="0" algn="l">
                        <a:spcBef>
                          <a:spcPts val="0"/>
                        </a:spcBef>
                        <a:spcAft>
                          <a:spcPts val="0"/>
                        </a:spcAft>
                      </a:pPr>
                      <a:r>
                        <a:rPr lang="en-US" sz="1100">
                          <a:effectLst/>
                        </a:rPr>
                        <a:t> </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gridSpan="2">
                  <a:txBody>
                    <a:bodyPr/>
                    <a:lstStyle/>
                    <a:p>
                      <a:pPr marL="0" marR="0" algn="l">
                        <a:spcBef>
                          <a:spcPts val="0"/>
                        </a:spcBef>
                        <a:spcAft>
                          <a:spcPts val="0"/>
                        </a:spcAft>
                      </a:pPr>
                      <a:r>
                        <a:rPr lang="en-US" sz="1100" dirty="0">
                          <a:effectLst/>
                        </a:rPr>
                        <a:t>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33056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Context-Free Questions to Ask</a:t>
            </a:r>
            <a:endParaRPr lang="en-US" dirty="0"/>
          </a:p>
        </p:txBody>
      </p:sp>
      <p:sp>
        <p:nvSpPr>
          <p:cNvPr id="3" name="Content Placeholder 2"/>
          <p:cNvSpPr>
            <a:spLocks noGrp="1"/>
          </p:cNvSpPr>
          <p:nvPr>
            <p:ph idx="1"/>
          </p:nvPr>
        </p:nvSpPr>
        <p:spPr/>
        <p:txBody>
          <a:bodyPr>
            <a:normAutofit fontScale="92500" lnSpcReduction="10000"/>
          </a:bodyPr>
          <a:lstStyle/>
          <a:p>
            <a:r>
              <a:rPr lang="en-US" dirty="0"/>
              <a:t>Direct as well as context-free questions can be helpful during interviews to elicit information, gather insights, and understand procedures:</a:t>
            </a:r>
          </a:p>
          <a:p>
            <a:pPr lvl="1"/>
            <a:r>
              <a:rPr lang="en-US" dirty="0"/>
              <a:t>Is there anything else I should be asking you?</a:t>
            </a:r>
          </a:p>
          <a:p>
            <a:pPr lvl="1"/>
            <a:r>
              <a:rPr lang="en-US" dirty="0"/>
              <a:t>Are there others whom I should be talking to?</a:t>
            </a:r>
          </a:p>
          <a:p>
            <a:pPr lvl="1"/>
            <a:r>
              <a:rPr lang="en-US" dirty="0"/>
              <a:t>What happens if &lt;some event&gt; were to occur?</a:t>
            </a:r>
          </a:p>
          <a:p>
            <a:pPr lvl="1"/>
            <a:r>
              <a:rPr lang="en-US" dirty="0"/>
              <a:t>What data can help you answer this question?</a:t>
            </a:r>
          </a:p>
          <a:p>
            <a:pPr lvl="1"/>
            <a:r>
              <a:rPr lang="en-US" dirty="0"/>
              <a:t>What problem does this solve for you?</a:t>
            </a:r>
          </a:p>
          <a:p>
            <a:pPr lvl="1"/>
            <a:r>
              <a:rPr lang="en-US" dirty="0"/>
              <a:t>What are the privacy issues surrounding the use of the collected information?</a:t>
            </a:r>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44</a:t>
            </a:fld>
            <a:endParaRPr lang="en-US" dirty="0"/>
          </a:p>
        </p:txBody>
      </p:sp>
    </p:spTree>
    <p:extLst>
      <p:ext uri="{BB962C8B-B14F-4D97-AF65-F5344CB8AC3E}">
        <p14:creationId xmlns:p14="http://schemas.microsoft.com/office/powerpoint/2010/main" val="1178596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Observation</a:t>
            </a:r>
          </a:p>
        </p:txBody>
      </p:sp>
      <p:sp>
        <p:nvSpPr>
          <p:cNvPr id="7" name="Text Placeholder 6"/>
          <p:cNvSpPr>
            <a:spLocks noGrp="1"/>
          </p:cNvSpPr>
          <p:nvPr>
            <p:ph type="body" idx="1"/>
          </p:nvPr>
        </p:nvSpPr>
        <p:spPr/>
        <p:txBody>
          <a:bodyPr/>
          <a:lstStyle/>
          <a:p>
            <a:r>
              <a:rPr lang="en-US" dirty="0"/>
              <a:t>Information Collection</a:t>
            </a:r>
          </a:p>
        </p:txBody>
      </p:sp>
      <p:sp>
        <p:nvSpPr>
          <p:cNvPr id="3" name="Footer Placeholder 2"/>
          <p:cNvSpPr>
            <a:spLocks noGrp="1"/>
          </p:cNvSpPr>
          <p:nvPr>
            <p:ph type="ftr" sz="quarter" idx="11"/>
          </p:nvPr>
        </p:nvSpPr>
        <p:spPr/>
        <p:txBody>
          <a:bodyPr/>
          <a:lstStyle/>
          <a:p>
            <a:r>
              <a:rPr lang="en-US"/>
              <a:t>Information Collection</a:t>
            </a:r>
            <a:endParaRPr lang="en-US" dirty="0"/>
          </a:p>
        </p:txBody>
      </p:sp>
      <p:sp>
        <p:nvSpPr>
          <p:cNvPr id="8" name="Slide Number Placeholder 7"/>
          <p:cNvSpPr>
            <a:spLocks noGrp="1"/>
          </p:cNvSpPr>
          <p:nvPr>
            <p:ph type="sldNum" sz="quarter" idx="12"/>
          </p:nvPr>
        </p:nvSpPr>
        <p:spPr/>
        <p:txBody>
          <a:bodyPr/>
          <a:lstStyle/>
          <a:p>
            <a:fld id="{C0F4FBFA-1248-4AAF-9253-30F121885773}" type="slidenum">
              <a:rPr lang="en-US" smtClean="0"/>
              <a:t>45</a:t>
            </a:fld>
            <a:endParaRPr lang="en-US"/>
          </a:p>
        </p:txBody>
      </p:sp>
      <p:sp>
        <p:nvSpPr>
          <p:cNvPr id="2" name="Date Placeholder 1"/>
          <p:cNvSpPr>
            <a:spLocks noGrp="1"/>
          </p:cNvSpPr>
          <p:nvPr>
            <p:ph type="dt" sz="half" idx="10"/>
          </p:nvPr>
        </p:nvSpPr>
        <p:spPr/>
        <p:txBody>
          <a:bodyPr/>
          <a:lstStyle/>
          <a:p>
            <a:r>
              <a:rPr lang="en-US"/>
              <a:t>IS2000</a:t>
            </a:r>
          </a:p>
        </p:txBody>
      </p:sp>
    </p:spTree>
    <p:extLst>
      <p:ext uri="{BB962C8B-B14F-4D97-AF65-F5344CB8AC3E}">
        <p14:creationId xmlns:p14="http://schemas.microsoft.com/office/powerpoint/2010/main" val="201196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Observation</a:t>
            </a:r>
            <a:endParaRPr lang="en-US" dirty="0"/>
          </a:p>
        </p:txBody>
      </p:sp>
      <p:sp>
        <p:nvSpPr>
          <p:cNvPr id="5" name="Content Placeholder 4"/>
          <p:cNvSpPr>
            <a:spLocks noGrp="1"/>
          </p:cNvSpPr>
          <p:nvPr>
            <p:ph idx="1"/>
          </p:nvPr>
        </p:nvSpPr>
        <p:spPr/>
        <p:txBody>
          <a:bodyPr>
            <a:normAutofit fontScale="92500"/>
          </a:bodyPr>
          <a:lstStyle/>
          <a:p>
            <a:r>
              <a:rPr lang="en-US" dirty="0"/>
              <a:t>Observation is a fact-finding technique in which the information scientist either participates in or watches a person perform activities to learn about a process, procedure or difficulties in using an information system. </a:t>
            </a:r>
          </a:p>
          <a:p>
            <a:r>
              <a:rPr lang="en-US" dirty="0"/>
              <a:t>This technique is also known as job shadowing.</a:t>
            </a:r>
          </a:p>
          <a:p>
            <a:r>
              <a:rPr lang="en-US" dirty="0"/>
              <a:t>Observation let’s one see how work is actually done rather than how it is described in interviews.</a:t>
            </a:r>
          </a:p>
        </p:txBody>
      </p:sp>
      <p:sp>
        <p:nvSpPr>
          <p:cNvPr id="2" name="Date Placeholder 1"/>
          <p:cNvSpPr>
            <a:spLocks noGrp="1"/>
          </p:cNvSpPr>
          <p:nvPr>
            <p:ph type="dt" sz="half" idx="10"/>
          </p:nvPr>
        </p:nvSpPr>
        <p:spPr>
          <a:xfrm>
            <a:off x="457200" y="6553200"/>
            <a:ext cx="2133600" cy="282575"/>
          </a:xfrm>
        </p:spPr>
        <p:txBody>
          <a:bodyPr/>
          <a:lstStyle/>
          <a:p>
            <a:r>
              <a:rPr lang="en-US"/>
              <a:t>IS2000</a:t>
            </a:r>
            <a:endParaRPr lang="en-US" dirty="0"/>
          </a:p>
        </p:txBody>
      </p:sp>
      <p:sp>
        <p:nvSpPr>
          <p:cNvPr id="3" name="Footer Placeholder 2"/>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6" name="Slide Number Placeholder 5"/>
          <p:cNvSpPr>
            <a:spLocks noGrp="1"/>
          </p:cNvSpPr>
          <p:nvPr>
            <p:ph type="sldNum" sz="quarter" idx="12"/>
          </p:nvPr>
        </p:nvSpPr>
        <p:spPr>
          <a:xfrm>
            <a:off x="6553200" y="6553200"/>
            <a:ext cx="685800" cy="282575"/>
          </a:xfrm>
        </p:spPr>
        <p:txBody>
          <a:bodyPr/>
          <a:lstStyle/>
          <a:p>
            <a:fld id="{A1F167E5-13F8-40E9-B8EF-670F625BAC1B}" type="slidenum">
              <a:rPr lang="en-US" smtClean="0"/>
              <a:pPr/>
              <a:t>46</a:t>
            </a:fld>
            <a:endParaRPr lang="en-US" dirty="0"/>
          </a:p>
        </p:txBody>
      </p:sp>
    </p:spTree>
    <p:extLst>
      <p:ext uri="{BB962C8B-B14F-4D97-AF65-F5344CB8AC3E}">
        <p14:creationId xmlns:p14="http://schemas.microsoft.com/office/powerpoint/2010/main" val="1918417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Caution</a:t>
            </a:r>
            <a:r>
              <a:rPr lang="en-US" dirty="0"/>
              <a:t>: </a:t>
            </a:r>
            <a:r>
              <a:rPr lang="en-US" i="1" dirty="0"/>
              <a:t>The Hawthorne Effect</a:t>
            </a:r>
          </a:p>
        </p:txBody>
      </p:sp>
      <p:sp>
        <p:nvSpPr>
          <p:cNvPr id="3" name="Content Placeholder 2"/>
          <p:cNvSpPr>
            <a:spLocks noGrp="1"/>
          </p:cNvSpPr>
          <p:nvPr>
            <p:ph idx="1"/>
          </p:nvPr>
        </p:nvSpPr>
        <p:spPr/>
        <p:txBody>
          <a:bodyPr/>
          <a:lstStyle/>
          <a:p>
            <a:r>
              <a:rPr lang="en-US" dirty="0"/>
              <a:t>When observed some subjects may not do the work as they normally do – they may do it “by the book” and it’s hard to see what they actually do when the information scientist is not around.</a:t>
            </a:r>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47</a:t>
            </a:fld>
            <a:endParaRPr lang="en-US"/>
          </a:p>
        </p:txBody>
      </p:sp>
    </p:spTree>
    <p:extLst>
      <p:ext uri="{BB962C8B-B14F-4D97-AF65-F5344CB8AC3E}">
        <p14:creationId xmlns:p14="http://schemas.microsoft.com/office/powerpoint/2010/main" val="2090520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Active vs. Passive Observation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Observations can be active or passive. </a:t>
            </a:r>
          </a:p>
          <a:p>
            <a:r>
              <a:rPr lang="en-US" dirty="0"/>
              <a:t>In an active observation, the information scientist asks questions, probes for details, and perhaps even participates in the process. </a:t>
            </a:r>
          </a:p>
          <a:p>
            <a:r>
              <a:rPr lang="en-US" dirty="0"/>
              <a:t>In a passive observation, the information scientist does not interact with the person being observed; ideally, the person does not even know they are being observed, although that’s often difficult to do in practice.</a:t>
            </a:r>
          </a:p>
          <a:p>
            <a:r>
              <a:rPr lang="en-US" dirty="0"/>
              <a:t>Passive observation can be visible or invisible.</a:t>
            </a:r>
          </a:p>
          <a:p>
            <a:endParaRPr lang="en-US" dirty="0"/>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48</a:t>
            </a:fld>
            <a:endParaRPr lang="en-US" dirty="0"/>
          </a:p>
        </p:txBody>
      </p:sp>
    </p:spTree>
    <p:extLst>
      <p:ext uri="{BB962C8B-B14F-4D97-AF65-F5344CB8AC3E}">
        <p14:creationId xmlns:p14="http://schemas.microsoft.com/office/powerpoint/2010/main" val="1958223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Active vs. Passive Observation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6694900"/>
              </p:ext>
            </p:extLst>
          </p:nvPr>
        </p:nvGraphicFramePr>
        <p:xfrm>
          <a:off x="457200" y="1600200"/>
          <a:ext cx="7391400" cy="4772485"/>
        </p:xfrm>
        <a:graphic>
          <a:graphicData uri="http://schemas.openxmlformats.org/drawingml/2006/table">
            <a:tbl>
              <a:tblPr firstRow="1" firstCol="1" bandRow="1">
                <a:tableStyleId>{7DF18680-E054-41AD-8BC1-D1AEF772440D}</a:tableStyleId>
              </a:tblPr>
              <a:tblGrid>
                <a:gridCol w="1087245">
                  <a:extLst>
                    <a:ext uri="{9D8B030D-6E8A-4147-A177-3AD203B41FA5}">
                      <a16:colId xmlns:a16="http://schemas.microsoft.com/office/drawing/2014/main" val="20000"/>
                    </a:ext>
                  </a:extLst>
                </a:gridCol>
                <a:gridCol w="2963093">
                  <a:extLst>
                    <a:ext uri="{9D8B030D-6E8A-4147-A177-3AD203B41FA5}">
                      <a16:colId xmlns:a16="http://schemas.microsoft.com/office/drawing/2014/main" val="20001"/>
                    </a:ext>
                  </a:extLst>
                </a:gridCol>
                <a:gridCol w="3341062">
                  <a:extLst>
                    <a:ext uri="{9D8B030D-6E8A-4147-A177-3AD203B41FA5}">
                      <a16:colId xmlns:a16="http://schemas.microsoft.com/office/drawing/2014/main" val="20002"/>
                    </a:ext>
                  </a:extLst>
                </a:gridCol>
              </a:tblGrid>
              <a:tr h="577018">
                <a:tc>
                  <a:txBody>
                    <a:bodyPr/>
                    <a:lstStyle/>
                    <a:p>
                      <a:pPr marL="0" marR="0" algn="just">
                        <a:spcBef>
                          <a:spcPts val="1200"/>
                        </a:spcBef>
                        <a:spcAft>
                          <a:spcPts val="0"/>
                        </a:spcAft>
                      </a:pPr>
                      <a:r>
                        <a:rPr lang="en-US" sz="1800" dirty="0">
                          <a:effectLst/>
                        </a:rPr>
                        <a:t> </a:t>
                      </a:r>
                      <a:endParaRPr lang="en-US" sz="24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a:effectLst/>
                        </a:rPr>
                        <a:t> </a:t>
                      </a:r>
                      <a:endParaRPr lang="en-US" sz="2400">
                        <a:effectLst/>
                      </a:endParaRPr>
                    </a:p>
                    <a:p>
                      <a:pPr marL="0" marR="0" algn="just">
                        <a:spcBef>
                          <a:spcPts val="0"/>
                        </a:spcBef>
                        <a:spcAft>
                          <a:spcPts val="0"/>
                        </a:spcAft>
                      </a:pPr>
                      <a:r>
                        <a:rPr lang="en-US" sz="1800">
                          <a:effectLst/>
                        </a:rPr>
                        <a:t>Pros</a:t>
                      </a:r>
                      <a:endParaRPr lang="en-US" sz="24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a:effectLst/>
                        </a:rPr>
                        <a:t> </a:t>
                      </a:r>
                      <a:endParaRPr lang="en-US" sz="2400">
                        <a:effectLst/>
                      </a:endParaRPr>
                    </a:p>
                    <a:p>
                      <a:pPr marL="0" marR="0" algn="just">
                        <a:spcBef>
                          <a:spcPts val="0"/>
                        </a:spcBef>
                        <a:spcAft>
                          <a:spcPts val="0"/>
                        </a:spcAft>
                      </a:pPr>
                      <a:r>
                        <a:rPr lang="en-US" sz="1800">
                          <a:effectLst/>
                        </a:rPr>
                        <a:t>Cons</a:t>
                      </a:r>
                      <a:endParaRPr lang="en-US" sz="24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259987">
                <a:tc>
                  <a:txBody>
                    <a:bodyPr/>
                    <a:lstStyle/>
                    <a:p>
                      <a:pPr marL="0" marR="0" algn="just">
                        <a:spcBef>
                          <a:spcPts val="1200"/>
                        </a:spcBef>
                        <a:spcAft>
                          <a:spcPts val="0"/>
                        </a:spcAft>
                      </a:pPr>
                      <a:r>
                        <a:rPr lang="en-US" sz="1800">
                          <a:effectLst/>
                        </a:rPr>
                        <a:t>Active</a:t>
                      </a:r>
                      <a:endParaRPr lang="en-US" sz="24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300"/>
                        </a:spcBef>
                        <a:spcAft>
                          <a:spcPts val="300"/>
                        </a:spcAft>
                      </a:pPr>
                      <a:r>
                        <a:rPr lang="en-US" sz="1600" dirty="0">
                          <a:effectLst/>
                        </a:rPr>
                        <a:t>Better understanding through hands-on experience</a:t>
                      </a:r>
                      <a:endParaRPr lang="en-US" sz="2800" dirty="0">
                        <a:effectLst/>
                      </a:endParaRPr>
                    </a:p>
                    <a:p>
                      <a:pPr marL="0" marR="0" algn="l">
                        <a:spcBef>
                          <a:spcPts val="300"/>
                        </a:spcBef>
                        <a:spcAft>
                          <a:spcPts val="300"/>
                        </a:spcAft>
                      </a:pPr>
                      <a:r>
                        <a:rPr lang="en-US" sz="1600" dirty="0">
                          <a:effectLst/>
                        </a:rPr>
                        <a:t>Questions answered immediately, thereby minimizing information gathering time</a:t>
                      </a:r>
                      <a:endParaRPr lang="en-US" sz="2800" dirty="0">
                        <a:effectLst/>
                      </a:endParaRPr>
                    </a:p>
                    <a:p>
                      <a:pPr marL="0" marR="0" algn="l">
                        <a:spcBef>
                          <a:spcPts val="300"/>
                        </a:spcBef>
                        <a:spcAft>
                          <a:spcPts val="300"/>
                        </a:spcAft>
                      </a:pPr>
                      <a:r>
                        <a:rPr lang="en-US" sz="1600" dirty="0">
                          <a:effectLst/>
                        </a:rPr>
                        <a:t> </a:t>
                      </a:r>
                      <a:endParaRPr lang="en-US" sz="2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300"/>
                        </a:spcBef>
                        <a:spcAft>
                          <a:spcPts val="300"/>
                        </a:spcAft>
                      </a:pPr>
                      <a:r>
                        <a:rPr lang="en-US" sz="1600" dirty="0">
                          <a:effectLst/>
                        </a:rPr>
                        <a:t>Might be uncomfortable for participant</a:t>
                      </a:r>
                      <a:endParaRPr lang="en-US" sz="2800" dirty="0">
                        <a:effectLst/>
                      </a:endParaRPr>
                    </a:p>
                    <a:p>
                      <a:pPr marL="0" marR="0" algn="l">
                        <a:spcBef>
                          <a:spcPts val="300"/>
                        </a:spcBef>
                        <a:spcAft>
                          <a:spcPts val="300"/>
                        </a:spcAft>
                      </a:pPr>
                      <a:r>
                        <a:rPr lang="en-US" sz="1600" dirty="0">
                          <a:effectLst/>
                        </a:rPr>
                        <a:t>Won't know how long process takes</a:t>
                      </a:r>
                      <a:endParaRPr lang="en-US" sz="2800" dirty="0">
                        <a:effectLst/>
                      </a:endParaRPr>
                    </a:p>
                    <a:p>
                      <a:pPr marL="0" marR="0" algn="l">
                        <a:spcBef>
                          <a:spcPts val="300"/>
                        </a:spcBef>
                        <a:spcAft>
                          <a:spcPts val="300"/>
                        </a:spcAft>
                      </a:pPr>
                      <a:r>
                        <a:rPr lang="en-US" sz="1600" dirty="0">
                          <a:effectLst/>
                        </a:rPr>
                        <a:t>Inadvertent change of process </a:t>
                      </a:r>
                      <a:endParaRPr lang="en-US" sz="2800" dirty="0">
                        <a:effectLst/>
                      </a:endParaRPr>
                    </a:p>
                    <a:p>
                      <a:pPr marL="0" marR="0" algn="l">
                        <a:spcBef>
                          <a:spcPts val="300"/>
                        </a:spcBef>
                        <a:spcAft>
                          <a:spcPts val="300"/>
                        </a:spcAft>
                      </a:pPr>
                      <a:r>
                        <a:rPr lang="en-US" sz="1600" dirty="0">
                          <a:effectLst/>
                        </a:rPr>
                        <a:t>More time needed to capture ideas and information</a:t>
                      </a:r>
                      <a:endParaRPr lang="en-US" sz="2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811195">
                <a:tc>
                  <a:txBody>
                    <a:bodyPr/>
                    <a:lstStyle/>
                    <a:p>
                      <a:pPr marL="0" marR="0" algn="just">
                        <a:spcBef>
                          <a:spcPts val="1200"/>
                        </a:spcBef>
                        <a:spcAft>
                          <a:spcPts val="0"/>
                        </a:spcAft>
                      </a:pPr>
                      <a:r>
                        <a:rPr lang="en-US" sz="1800">
                          <a:effectLst/>
                        </a:rPr>
                        <a:t>Passive</a:t>
                      </a:r>
                      <a:endParaRPr lang="en-US" sz="24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300"/>
                        </a:spcBef>
                        <a:spcAft>
                          <a:spcPts val="300"/>
                        </a:spcAft>
                      </a:pPr>
                      <a:r>
                        <a:rPr lang="en-US" sz="1600" dirty="0">
                          <a:effectLst/>
                        </a:rPr>
                        <a:t>Accurate picture of how a process is done</a:t>
                      </a:r>
                      <a:endParaRPr lang="en-US" sz="2800" dirty="0">
                        <a:effectLst/>
                      </a:endParaRPr>
                    </a:p>
                    <a:p>
                      <a:pPr marL="0" marR="0" algn="l">
                        <a:spcBef>
                          <a:spcPts val="300"/>
                        </a:spcBef>
                        <a:spcAft>
                          <a:spcPts val="300"/>
                        </a:spcAft>
                      </a:pPr>
                      <a:r>
                        <a:rPr lang="en-US" sz="1600" dirty="0">
                          <a:effectLst/>
                        </a:rPr>
                        <a:t>Understanding of how long the process takes to carry out</a:t>
                      </a:r>
                    </a:p>
                    <a:p>
                      <a:pPr marL="0" marR="0" algn="l">
                        <a:spcBef>
                          <a:spcPts val="300"/>
                        </a:spcBef>
                        <a:spcAft>
                          <a:spcPts val="300"/>
                        </a:spcAft>
                      </a:pPr>
                      <a:r>
                        <a:rPr lang="en-US" sz="1600" dirty="0">
                          <a:effectLst/>
                        </a:rPr>
                        <a:t>Detailed data collection for time studies and process analytics </a:t>
                      </a:r>
                      <a:endParaRPr lang="en-US" sz="2800" dirty="0">
                        <a:effectLst/>
                      </a:endParaRPr>
                    </a:p>
                    <a:p>
                      <a:pPr marL="0" marR="0" algn="l">
                        <a:spcBef>
                          <a:spcPts val="300"/>
                        </a:spcBef>
                        <a:spcAft>
                          <a:spcPts val="300"/>
                        </a:spcAft>
                      </a:pPr>
                      <a:r>
                        <a:rPr lang="en-US" sz="1600" dirty="0">
                          <a:effectLst/>
                        </a:rPr>
                        <a:t> </a:t>
                      </a:r>
                      <a:endParaRPr lang="en-US" sz="2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300"/>
                        </a:spcBef>
                        <a:spcAft>
                          <a:spcPts val="300"/>
                        </a:spcAft>
                      </a:pPr>
                      <a:r>
                        <a:rPr lang="en-US" sz="1600" dirty="0">
                          <a:effectLst/>
                        </a:rPr>
                        <a:t>Unanswered questions require follow-up</a:t>
                      </a:r>
                      <a:endParaRPr lang="en-US" sz="2800" dirty="0">
                        <a:effectLst/>
                      </a:endParaRPr>
                    </a:p>
                    <a:p>
                      <a:pPr marL="0" marR="0" algn="l">
                        <a:spcBef>
                          <a:spcPts val="300"/>
                        </a:spcBef>
                        <a:spcAft>
                          <a:spcPts val="300"/>
                        </a:spcAft>
                      </a:pPr>
                      <a:r>
                        <a:rPr lang="en-US" sz="1600" dirty="0">
                          <a:effectLst/>
                        </a:rPr>
                        <a:t>Can’t ask for explanations</a:t>
                      </a:r>
                      <a:endParaRPr lang="en-US" sz="2800" dirty="0">
                        <a:effectLst/>
                      </a:endParaRPr>
                    </a:p>
                    <a:p>
                      <a:pPr marL="0" marR="0" algn="l">
                        <a:spcBef>
                          <a:spcPts val="300"/>
                        </a:spcBef>
                        <a:spcAft>
                          <a:spcPts val="300"/>
                        </a:spcAft>
                      </a:pPr>
                      <a:r>
                        <a:rPr lang="en-US" sz="1600" dirty="0">
                          <a:effectLst/>
                        </a:rPr>
                        <a:t> </a:t>
                      </a:r>
                      <a:endParaRPr lang="en-US" sz="28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49</a:t>
            </a:fld>
            <a:endParaRPr lang="en-US" dirty="0"/>
          </a:p>
        </p:txBody>
      </p:sp>
    </p:spTree>
    <p:extLst>
      <p:ext uri="{BB962C8B-B14F-4D97-AF65-F5344CB8AC3E}">
        <p14:creationId xmlns:p14="http://schemas.microsoft.com/office/powerpoint/2010/main" val="4022466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Sign Outside An Off Strip Casino In Las Vegas">
            <a:extLst>
              <a:ext uri="{FF2B5EF4-FFF2-40B4-BE49-F238E27FC236}">
                <a16:creationId xmlns:a16="http://schemas.microsoft.com/office/drawing/2014/main" id="{FF18458D-5A36-4140-BE97-9D50E5E920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22" r="1" b="22107"/>
          <a:stretch/>
        </p:blipFill>
        <p:spPr bwMode="auto">
          <a:xfrm>
            <a:off x="1271588" y="1070206"/>
            <a:ext cx="6600825" cy="4466905"/>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817485"/>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Challenge Questions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During an active observation, the information scientist should challenge the domain expert in order to elicit hidden assumptions and details:</a:t>
            </a:r>
          </a:p>
          <a:p>
            <a:pPr lvl="1"/>
            <a:r>
              <a:rPr lang="en-US" dirty="0"/>
              <a:t>Is the work always done like this?</a:t>
            </a:r>
          </a:p>
          <a:p>
            <a:pPr lvl="1"/>
            <a:r>
              <a:rPr lang="en-US" dirty="0"/>
              <a:t>When would you do this differently?</a:t>
            </a:r>
          </a:p>
          <a:p>
            <a:pPr lvl="1"/>
            <a:r>
              <a:rPr lang="en-US" dirty="0"/>
              <a:t>How often does this activity get done in a day (or hour, week, month)?</a:t>
            </a:r>
          </a:p>
          <a:p>
            <a:pPr lvl="1"/>
            <a:r>
              <a:rPr lang="en-US" dirty="0"/>
              <a:t>Does everyone perform the task the same way?</a:t>
            </a:r>
          </a:p>
          <a:p>
            <a:pPr lvl="1"/>
            <a:r>
              <a:rPr lang="en-US" dirty="0"/>
              <a:t>Who does it differently? Why?</a:t>
            </a:r>
          </a:p>
          <a:p>
            <a:pPr lvl="1"/>
            <a:r>
              <a:rPr lang="en-US" dirty="0"/>
              <a:t>Is there information you rely on during this process? </a:t>
            </a:r>
          </a:p>
          <a:p>
            <a:pPr lvl="1"/>
            <a:r>
              <a:rPr lang="en-US" dirty="0"/>
              <a:t>Where do you get the information from?</a:t>
            </a:r>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50</a:t>
            </a:fld>
            <a:endParaRPr lang="en-US" dirty="0"/>
          </a:p>
        </p:txBody>
      </p:sp>
    </p:spTree>
    <p:extLst>
      <p:ext uri="{BB962C8B-B14F-4D97-AF65-F5344CB8AC3E}">
        <p14:creationId xmlns:p14="http://schemas.microsoft.com/office/powerpoint/2010/main" val="2594188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Challenge Questions</a:t>
            </a:r>
            <a:endParaRPr lang="en-US" dirty="0"/>
          </a:p>
        </p:txBody>
      </p:sp>
      <p:sp>
        <p:nvSpPr>
          <p:cNvPr id="3" name="Content Placeholder 2"/>
          <p:cNvSpPr>
            <a:spLocks noGrp="1"/>
          </p:cNvSpPr>
          <p:nvPr>
            <p:ph idx="1"/>
          </p:nvPr>
        </p:nvSpPr>
        <p:spPr/>
        <p:txBody>
          <a:bodyPr>
            <a:normAutofit fontScale="92500" lnSpcReduction="10000"/>
          </a:bodyPr>
          <a:lstStyle/>
          <a:p>
            <a:pPr lvl="1"/>
            <a:r>
              <a:rPr lang="en-US"/>
              <a:t>Do you produce any information? If so, to whom do you provide it?</a:t>
            </a:r>
          </a:p>
          <a:p>
            <a:pPr lvl="1"/>
            <a:r>
              <a:rPr lang="en-US"/>
              <a:t>Are there any rules you have to follow? Who defines these rules?</a:t>
            </a:r>
          </a:p>
          <a:p>
            <a:pPr lvl="1"/>
            <a:r>
              <a:rPr lang="en-US"/>
              <a:t>Is this a standard process? Is the standard documented? Where?</a:t>
            </a:r>
          </a:p>
          <a:p>
            <a:pPr lvl="1"/>
            <a:r>
              <a:rPr lang="en-US"/>
              <a:t>What would happen if the process were done differently?</a:t>
            </a:r>
          </a:p>
          <a:p>
            <a:pPr lvl="1"/>
            <a:r>
              <a:rPr lang="en-US"/>
              <a:t>Does it always take the same amount of time?</a:t>
            </a:r>
          </a:p>
          <a:p>
            <a:pPr lvl="1"/>
            <a:r>
              <a:rPr lang="en-US"/>
              <a:t>What events could occur that would change the process?</a:t>
            </a:r>
            <a:endParaRPr lang="en-US" dirty="0"/>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51</a:t>
            </a:fld>
            <a:endParaRPr lang="en-US" dirty="0"/>
          </a:p>
        </p:txBody>
      </p:sp>
    </p:spTree>
    <p:extLst>
      <p:ext uri="{BB962C8B-B14F-4D97-AF65-F5344CB8AC3E}">
        <p14:creationId xmlns:p14="http://schemas.microsoft.com/office/powerpoint/2010/main" val="3347282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Benefits and Challenges of Observation</a:t>
            </a:r>
            <a:endParaRPr lang="en-US" dirty="0"/>
          </a:p>
        </p:txBody>
      </p:sp>
      <p:sp>
        <p:nvSpPr>
          <p:cNvPr id="5" name="Date Placeholder 4"/>
          <p:cNvSpPr>
            <a:spLocks noGrp="1"/>
          </p:cNvSpPr>
          <p:nvPr>
            <p:ph type="dt" sz="half" idx="10"/>
          </p:nvPr>
        </p:nvSpPr>
        <p:spPr>
          <a:xfrm>
            <a:off x="457200" y="6553200"/>
            <a:ext cx="2133600" cy="282575"/>
          </a:xfrm>
        </p:spPr>
        <p:txBody>
          <a:bodyPr/>
          <a:lstStyle/>
          <a:p>
            <a:r>
              <a:rPr lang="en-US"/>
              <a:t>IS2000</a:t>
            </a:r>
            <a:endParaRPr lang="en-US" dirty="0"/>
          </a:p>
        </p:txBody>
      </p:sp>
      <p:sp>
        <p:nvSpPr>
          <p:cNvPr id="6" name="Footer Placeholder 5"/>
          <p:cNvSpPr>
            <a:spLocks noGrp="1"/>
          </p:cNvSpPr>
          <p:nvPr>
            <p:ph type="ftr" sz="quarter" idx="11"/>
          </p:nvPr>
        </p:nvSpPr>
        <p:spPr>
          <a:xfrm>
            <a:off x="2808288" y="6553200"/>
            <a:ext cx="3527425" cy="282575"/>
          </a:xfrm>
        </p:spPr>
        <p:txBody>
          <a:bodyPr/>
          <a:lstStyle/>
          <a:p>
            <a:r>
              <a:rPr lang="en-US"/>
              <a:t>Information Collection</a:t>
            </a:r>
            <a:endParaRPr lang="en-US" dirty="0"/>
          </a:p>
        </p:txBody>
      </p:sp>
      <p:sp>
        <p:nvSpPr>
          <p:cNvPr id="4" name="Slide Number Placeholder 3"/>
          <p:cNvSpPr>
            <a:spLocks noGrp="1"/>
          </p:cNvSpPr>
          <p:nvPr>
            <p:ph type="sldNum" sz="quarter" idx="12"/>
          </p:nvPr>
        </p:nvSpPr>
        <p:spPr>
          <a:xfrm>
            <a:off x="6553200" y="6553200"/>
            <a:ext cx="685800" cy="282575"/>
          </a:xfrm>
        </p:spPr>
        <p:txBody>
          <a:bodyPr/>
          <a:lstStyle/>
          <a:p>
            <a:fld id="{A1F167E5-13F8-40E9-B8EF-670F625BAC1B}" type="slidenum">
              <a:rPr lang="en-US" smtClean="0"/>
              <a:pPr/>
              <a:t>52</a:t>
            </a:fld>
            <a:endParaRPr lang="en-US" dirty="0"/>
          </a:p>
        </p:txBody>
      </p:sp>
      <p:graphicFrame>
        <p:nvGraphicFramePr>
          <p:cNvPr id="7" name="Diagram 6"/>
          <p:cNvGraphicFramePr/>
          <p:nvPr>
            <p:extLst>
              <p:ext uri="{D42A27DB-BD31-4B8C-83A1-F6EECF244321}">
                <p14:modId xmlns:p14="http://schemas.microsoft.com/office/powerpoint/2010/main" val="3947820724"/>
              </p:ext>
            </p:extLst>
          </p:nvPr>
        </p:nvGraphicFramePr>
        <p:xfrm>
          <a:off x="533400" y="1905000"/>
          <a:ext cx="7407275"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7743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Surveys</a:t>
            </a:r>
          </a:p>
        </p:txBody>
      </p:sp>
      <p:sp>
        <p:nvSpPr>
          <p:cNvPr id="7" name="Text Placeholder 6"/>
          <p:cNvSpPr>
            <a:spLocks noGrp="1"/>
          </p:cNvSpPr>
          <p:nvPr>
            <p:ph type="body" idx="1"/>
          </p:nvPr>
        </p:nvSpPr>
        <p:spPr/>
        <p:txBody>
          <a:bodyPr/>
          <a:lstStyle/>
          <a:p>
            <a:r>
              <a:rPr lang="en-US" dirty="0"/>
              <a:t>Information Collection</a:t>
            </a:r>
          </a:p>
        </p:txBody>
      </p:sp>
      <p:sp>
        <p:nvSpPr>
          <p:cNvPr id="3" name="Footer Placeholder 2"/>
          <p:cNvSpPr>
            <a:spLocks noGrp="1"/>
          </p:cNvSpPr>
          <p:nvPr>
            <p:ph type="ftr" sz="quarter" idx="11"/>
          </p:nvPr>
        </p:nvSpPr>
        <p:spPr/>
        <p:txBody>
          <a:bodyPr/>
          <a:lstStyle/>
          <a:p>
            <a:r>
              <a:rPr lang="en-US"/>
              <a:t>Information Collection</a:t>
            </a:r>
            <a:endParaRPr lang="en-US" dirty="0"/>
          </a:p>
        </p:txBody>
      </p:sp>
      <p:sp>
        <p:nvSpPr>
          <p:cNvPr id="8" name="Slide Number Placeholder 7"/>
          <p:cNvSpPr>
            <a:spLocks noGrp="1"/>
          </p:cNvSpPr>
          <p:nvPr>
            <p:ph type="sldNum" sz="quarter" idx="12"/>
          </p:nvPr>
        </p:nvSpPr>
        <p:spPr/>
        <p:txBody>
          <a:bodyPr/>
          <a:lstStyle/>
          <a:p>
            <a:fld id="{C0F4FBFA-1248-4AAF-9253-30F121885773}" type="slidenum">
              <a:rPr lang="en-US" smtClean="0"/>
              <a:t>53</a:t>
            </a:fld>
            <a:endParaRPr lang="en-US"/>
          </a:p>
        </p:txBody>
      </p:sp>
      <p:sp>
        <p:nvSpPr>
          <p:cNvPr id="2" name="Date Placeholder 1"/>
          <p:cNvSpPr>
            <a:spLocks noGrp="1"/>
          </p:cNvSpPr>
          <p:nvPr>
            <p:ph type="dt" sz="half" idx="10"/>
          </p:nvPr>
        </p:nvSpPr>
        <p:spPr/>
        <p:txBody>
          <a:bodyPr/>
          <a:lstStyle/>
          <a:p>
            <a:r>
              <a:rPr lang="en-US"/>
              <a:t>IS2000</a:t>
            </a:r>
          </a:p>
        </p:txBody>
      </p:sp>
    </p:spTree>
    <p:extLst>
      <p:ext uri="{BB962C8B-B14F-4D97-AF65-F5344CB8AC3E}">
        <p14:creationId xmlns:p14="http://schemas.microsoft.com/office/powerpoint/2010/main" val="2512766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Survey?</a:t>
            </a:r>
          </a:p>
        </p:txBody>
      </p:sp>
      <p:sp>
        <p:nvSpPr>
          <p:cNvPr id="3" name="Content Placeholder 2"/>
          <p:cNvSpPr>
            <a:spLocks noGrp="1"/>
          </p:cNvSpPr>
          <p:nvPr>
            <p:ph idx="1"/>
          </p:nvPr>
        </p:nvSpPr>
        <p:spPr/>
        <p:txBody>
          <a:bodyPr>
            <a:normAutofit lnSpcReduction="10000"/>
          </a:bodyPr>
          <a:lstStyle/>
          <a:p>
            <a:r>
              <a:rPr lang="en-US" dirty="0"/>
              <a:t>A survey is a method of collecting information about attitudes, knowledge, or behavior from a group of people anonymously through questioning or polling.</a:t>
            </a:r>
            <a:br>
              <a:rPr lang="en-US" dirty="0"/>
            </a:br>
            <a:br>
              <a:rPr lang="en-US" dirty="0"/>
            </a:br>
            <a:br>
              <a:rPr lang="en-US" dirty="0"/>
            </a:br>
            <a:br>
              <a:rPr lang="en-US" dirty="0"/>
            </a:br>
            <a:br>
              <a:rPr lang="en-US" dirty="0"/>
            </a:br>
            <a:br>
              <a:rPr lang="en-US" dirty="0"/>
            </a:br>
            <a:endParaRPr lang="en-US" dirty="0"/>
          </a:p>
          <a:p>
            <a:endParaRPr lang="en-US" dirty="0"/>
          </a:p>
        </p:txBody>
      </p:sp>
      <p:sp>
        <p:nvSpPr>
          <p:cNvPr id="4" name="Rectangle 3"/>
          <p:cNvSpPr/>
          <p:nvPr/>
        </p:nvSpPr>
        <p:spPr>
          <a:xfrm>
            <a:off x="1011911" y="3732953"/>
            <a:ext cx="6934200" cy="1631216"/>
          </a:xfrm>
          <a:prstGeom prst="rect">
            <a:avLst/>
          </a:prstGeom>
          <a:solidFill>
            <a:schemeClr val="accent1">
              <a:lumMod val="20000"/>
              <a:lumOff val="80000"/>
            </a:schemeClr>
          </a:solidFill>
          <a:ln>
            <a:solidFill>
              <a:schemeClr val="bg2">
                <a:lumMod val="50000"/>
              </a:schemeClr>
            </a:solidFill>
          </a:ln>
        </p:spPr>
        <p:txBody>
          <a:bodyPr wrap="square">
            <a:spAutoFit/>
          </a:bodyPr>
          <a:lstStyle/>
          <a:p>
            <a:r>
              <a:rPr lang="en-US" sz="2000" dirty="0">
                <a:solidFill>
                  <a:schemeClr val="bg2">
                    <a:lumMod val="50000"/>
                  </a:schemeClr>
                </a:solidFill>
                <a:latin typeface="Calibri" pitchFamily="34" charset="0"/>
                <a:cs typeface="MV Boli" pitchFamily="2" charset="0"/>
              </a:rPr>
              <a:t>A survey is a means of eliciting information from many people, sometimes anonymously, in a relatively short period of time. A survey can collect information about customers, products, work practices and attitudes. A survey may also be referred to as a questionnaire.</a:t>
            </a:r>
          </a:p>
        </p:txBody>
      </p:sp>
      <p:sp>
        <p:nvSpPr>
          <p:cNvPr id="5" name="TextBox 4"/>
          <p:cNvSpPr txBox="1"/>
          <p:nvPr/>
        </p:nvSpPr>
        <p:spPr>
          <a:xfrm>
            <a:off x="5638800" y="5364169"/>
            <a:ext cx="2078711" cy="307777"/>
          </a:xfrm>
          <a:prstGeom prst="rect">
            <a:avLst/>
          </a:prstGeom>
          <a:noFill/>
        </p:spPr>
        <p:txBody>
          <a:bodyPr wrap="none" rtlCol="0">
            <a:spAutoFit/>
          </a:bodyPr>
          <a:lstStyle/>
          <a:p>
            <a:r>
              <a:rPr lang="en-US" i="1" dirty="0">
                <a:solidFill>
                  <a:schemeClr val="accent1">
                    <a:lumMod val="50000"/>
                  </a:schemeClr>
                </a:solidFill>
              </a:rPr>
              <a:t>BABOK Version 2.0, 9.31</a:t>
            </a:r>
          </a:p>
        </p:txBody>
      </p:sp>
      <p:sp>
        <p:nvSpPr>
          <p:cNvPr id="6" name="Date Placeholder 5"/>
          <p:cNvSpPr>
            <a:spLocks noGrp="1"/>
          </p:cNvSpPr>
          <p:nvPr>
            <p:ph type="dt" sz="half" idx="10"/>
          </p:nvPr>
        </p:nvSpPr>
        <p:spPr/>
        <p:txBody>
          <a:bodyPr/>
          <a:lstStyle/>
          <a:p>
            <a:r>
              <a:rPr lang="en-US"/>
              <a:t>IS2000</a:t>
            </a:r>
          </a:p>
        </p:txBody>
      </p:sp>
      <p:sp>
        <p:nvSpPr>
          <p:cNvPr id="7" name="Footer Placeholder 6"/>
          <p:cNvSpPr>
            <a:spLocks noGrp="1"/>
          </p:cNvSpPr>
          <p:nvPr>
            <p:ph type="ftr" sz="quarter" idx="11"/>
          </p:nvPr>
        </p:nvSpPr>
        <p:spPr/>
        <p:txBody>
          <a:bodyPr/>
          <a:lstStyle/>
          <a:p>
            <a:r>
              <a:rPr lang="en-US"/>
              <a:t>Information Collection</a:t>
            </a:r>
          </a:p>
        </p:txBody>
      </p:sp>
      <p:sp>
        <p:nvSpPr>
          <p:cNvPr id="8" name="Slide Number Placeholder 7"/>
          <p:cNvSpPr>
            <a:spLocks noGrp="1"/>
          </p:cNvSpPr>
          <p:nvPr>
            <p:ph type="sldNum" sz="quarter" idx="12"/>
          </p:nvPr>
        </p:nvSpPr>
        <p:spPr/>
        <p:txBody>
          <a:bodyPr/>
          <a:lstStyle/>
          <a:p>
            <a:fld id="{C0F4FBFA-1248-4AAF-9253-30F121885773}" type="slidenum">
              <a:rPr lang="en-US" smtClean="0"/>
              <a:t>54</a:t>
            </a:fld>
            <a:endParaRPr lang="en-US"/>
          </a:p>
        </p:txBody>
      </p:sp>
    </p:spTree>
    <p:extLst>
      <p:ext uri="{BB962C8B-B14F-4D97-AF65-F5344CB8AC3E}">
        <p14:creationId xmlns:p14="http://schemas.microsoft.com/office/powerpoint/2010/main" val="2979675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Polls vs. Surveys</a:t>
            </a:r>
            <a:endParaRPr lang="en-US" dirty="0"/>
          </a:p>
        </p:txBody>
      </p:sp>
      <p:sp>
        <p:nvSpPr>
          <p:cNvPr id="3" name="Content Placeholder 2"/>
          <p:cNvSpPr>
            <a:spLocks noGrp="1"/>
          </p:cNvSpPr>
          <p:nvPr>
            <p:ph idx="1"/>
          </p:nvPr>
        </p:nvSpPr>
        <p:spPr/>
        <p:txBody>
          <a:bodyPr/>
          <a:lstStyle/>
          <a:p>
            <a:r>
              <a:rPr lang="en-US"/>
              <a:t>Polls and surveys are quite similar, but differ in a few important aspects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36606852"/>
              </p:ext>
            </p:extLst>
          </p:nvPr>
        </p:nvGraphicFramePr>
        <p:xfrm>
          <a:off x="990600" y="2895600"/>
          <a:ext cx="6934200" cy="2763520"/>
        </p:xfrm>
        <a:graphic>
          <a:graphicData uri="http://schemas.openxmlformats.org/drawingml/2006/table">
            <a:tbl>
              <a:tblPr firstRow="1" bandRow="1">
                <a:tableStyleId>{EB344D84-9AFB-497E-A393-DC336BA19D2E}</a:tableStyleId>
              </a:tblPr>
              <a:tblGrid>
                <a:gridCol w="3467100">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tblGrid>
              <a:tr h="370840">
                <a:tc>
                  <a:txBody>
                    <a:bodyPr/>
                    <a:lstStyle/>
                    <a:p>
                      <a:r>
                        <a:rPr lang="en-US" b="0" dirty="0"/>
                        <a:t>Polls</a:t>
                      </a:r>
                    </a:p>
                  </a:txBody>
                  <a:tcPr/>
                </a:tc>
                <a:tc>
                  <a:txBody>
                    <a:bodyPr/>
                    <a:lstStyle/>
                    <a:p>
                      <a:r>
                        <a:rPr lang="en-US" b="0" dirty="0"/>
                        <a:t>Surveys</a:t>
                      </a:r>
                    </a:p>
                  </a:txBody>
                  <a:tcPr/>
                </a:tc>
                <a:extLst>
                  <a:ext uri="{0D108BD9-81ED-4DB2-BD59-A6C34878D82A}">
                    <a16:rowId xmlns:a16="http://schemas.microsoft.com/office/drawing/2014/main" val="10000"/>
                  </a:ext>
                </a:extLst>
              </a:tr>
              <a:tr h="370840">
                <a:tc>
                  <a:txBody>
                    <a:bodyPr/>
                    <a:lstStyle/>
                    <a:p>
                      <a:r>
                        <a:rPr lang="en-US" baseline="0" dirty="0">
                          <a:solidFill>
                            <a:schemeClr val="accent2">
                              <a:lumMod val="75000"/>
                            </a:schemeClr>
                          </a:solidFill>
                        </a:rPr>
                        <a:t>Generally a single question</a:t>
                      </a:r>
                      <a:endParaRPr lang="en-US" dirty="0">
                        <a:solidFill>
                          <a:schemeClr val="accent2">
                            <a:lumMod val="75000"/>
                          </a:schemeClr>
                        </a:solidFill>
                      </a:endParaRPr>
                    </a:p>
                  </a:txBody>
                  <a:tcPr/>
                </a:tc>
                <a:tc>
                  <a:txBody>
                    <a:bodyPr/>
                    <a:lstStyle/>
                    <a:p>
                      <a:r>
                        <a:rPr lang="en-US" dirty="0">
                          <a:solidFill>
                            <a:schemeClr val="accent2">
                              <a:lumMod val="75000"/>
                            </a:schemeClr>
                          </a:solidFill>
                        </a:rPr>
                        <a:t>Multiple questions</a:t>
                      </a:r>
                    </a:p>
                  </a:txBody>
                  <a:tcPr/>
                </a:tc>
                <a:extLst>
                  <a:ext uri="{0D108BD9-81ED-4DB2-BD59-A6C34878D82A}">
                    <a16:rowId xmlns:a16="http://schemas.microsoft.com/office/drawing/2014/main" val="10001"/>
                  </a:ext>
                </a:extLst>
              </a:tr>
              <a:tr h="370840">
                <a:tc>
                  <a:txBody>
                    <a:bodyPr/>
                    <a:lstStyle/>
                    <a:p>
                      <a:r>
                        <a:rPr lang="en-US" dirty="0">
                          <a:solidFill>
                            <a:schemeClr val="accent2">
                              <a:lumMod val="75000"/>
                            </a:schemeClr>
                          </a:solidFill>
                        </a:rPr>
                        <a:t>Quick</a:t>
                      </a:r>
                      <a:r>
                        <a:rPr lang="en-US" baseline="0" dirty="0">
                          <a:solidFill>
                            <a:schemeClr val="accent2">
                              <a:lumMod val="75000"/>
                            </a:schemeClr>
                          </a:solidFill>
                        </a:rPr>
                        <a:t> response</a:t>
                      </a:r>
                      <a:endParaRPr lang="en-US" dirty="0">
                        <a:solidFill>
                          <a:schemeClr val="accent2">
                            <a:lumMod val="75000"/>
                          </a:schemeClr>
                        </a:solidFill>
                      </a:endParaRPr>
                    </a:p>
                  </a:txBody>
                  <a:tcPr/>
                </a:tc>
                <a:tc>
                  <a:txBody>
                    <a:bodyPr/>
                    <a:lstStyle/>
                    <a:p>
                      <a:r>
                        <a:rPr lang="en-US" dirty="0">
                          <a:solidFill>
                            <a:schemeClr val="accent2">
                              <a:lumMod val="75000"/>
                            </a:schemeClr>
                          </a:solidFill>
                        </a:rPr>
                        <a:t>More time to complete</a:t>
                      </a:r>
                    </a:p>
                  </a:txBody>
                  <a:tcPr/>
                </a:tc>
                <a:extLst>
                  <a:ext uri="{0D108BD9-81ED-4DB2-BD59-A6C34878D82A}">
                    <a16:rowId xmlns:a16="http://schemas.microsoft.com/office/drawing/2014/main" val="10002"/>
                  </a:ext>
                </a:extLst>
              </a:tr>
              <a:tr h="370840">
                <a:tc>
                  <a:txBody>
                    <a:bodyPr/>
                    <a:lstStyle/>
                    <a:p>
                      <a:r>
                        <a:rPr lang="en-US" dirty="0">
                          <a:solidFill>
                            <a:schemeClr val="accent2">
                              <a:lumMod val="75000"/>
                            </a:schemeClr>
                          </a:solidFill>
                        </a:rPr>
                        <a:t>Simple question</a:t>
                      </a:r>
                    </a:p>
                  </a:txBody>
                  <a:tcPr/>
                </a:tc>
                <a:tc>
                  <a:txBody>
                    <a:bodyPr/>
                    <a:lstStyle/>
                    <a:p>
                      <a:r>
                        <a:rPr lang="en-US" dirty="0">
                          <a:solidFill>
                            <a:schemeClr val="accent2">
                              <a:lumMod val="75000"/>
                            </a:schemeClr>
                          </a:solidFill>
                        </a:rPr>
                        <a:t>In-depth questions</a:t>
                      </a:r>
                    </a:p>
                  </a:txBody>
                  <a:tcPr/>
                </a:tc>
                <a:extLst>
                  <a:ext uri="{0D108BD9-81ED-4DB2-BD59-A6C34878D82A}">
                    <a16:rowId xmlns:a16="http://schemas.microsoft.com/office/drawing/2014/main" val="10003"/>
                  </a:ext>
                </a:extLst>
              </a:tr>
              <a:tr h="370840">
                <a:tc>
                  <a:txBody>
                    <a:bodyPr/>
                    <a:lstStyle/>
                    <a:p>
                      <a:r>
                        <a:rPr lang="en-US" dirty="0">
                          <a:solidFill>
                            <a:schemeClr val="accent2">
                              <a:lumMod val="75000"/>
                            </a:schemeClr>
                          </a:solidFill>
                        </a:rPr>
                        <a:t>View results immediately and often publically</a:t>
                      </a:r>
                    </a:p>
                  </a:txBody>
                  <a:tcPr/>
                </a:tc>
                <a:tc>
                  <a:txBody>
                    <a:bodyPr/>
                    <a:lstStyle/>
                    <a:p>
                      <a:r>
                        <a:rPr lang="en-US" dirty="0">
                          <a:solidFill>
                            <a:schemeClr val="accent2">
                              <a:lumMod val="75000"/>
                            </a:schemeClr>
                          </a:solidFill>
                        </a:rPr>
                        <a:t>Results</a:t>
                      </a:r>
                      <a:r>
                        <a:rPr lang="en-US" baseline="0" dirty="0">
                          <a:solidFill>
                            <a:schemeClr val="accent2">
                              <a:lumMod val="75000"/>
                            </a:schemeClr>
                          </a:solidFill>
                        </a:rPr>
                        <a:t> published after careful analysis</a:t>
                      </a:r>
                      <a:endParaRPr lang="en-US" dirty="0">
                        <a:solidFill>
                          <a:schemeClr val="accent2">
                            <a:lumMod val="75000"/>
                          </a:schemeClr>
                        </a:solidFill>
                      </a:endParaRPr>
                    </a:p>
                  </a:txBody>
                  <a:tcPr/>
                </a:tc>
                <a:extLst>
                  <a:ext uri="{0D108BD9-81ED-4DB2-BD59-A6C34878D82A}">
                    <a16:rowId xmlns:a16="http://schemas.microsoft.com/office/drawing/2014/main" val="10004"/>
                  </a:ext>
                </a:extLst>
              </a:tr>
              <a:tr h="370840">
                <a:tc>
                  <a:txBody>
                    <a:bodyPr/>
                    <a:lstStyle/>
                    <a:p>
                      <a:r>
                        <a:rPr lang="en-US" dirty="0">
                          <a:solidFill>
                            <a:schemeClr val="accent2">
                              <a:lumMod val="75000"/>
                            </a:schemeClr>
                          </a:solidFill>
                        </a:rPr>
                        <a:t>Generally not paid</a:t>
                      </a:r>
                    </a:p>
                  </a:txBody>
                  <a:tcPr/>
                </a:tc>
                <a:tc>
                  <a:txBody>
                    <a:bodyPr/>
                    <a:lstStyle/>
                    <a:p>
                      <a:r>
                        <a:rPr lang="en-US" dirty="0">
                          <a:solidFill>
                            <a:schemeClr val="accent2">
                              <a:lumMod val="75000"/>
                            </a:schemeClr>
                          </a:solidFill>
                        </a:rPr>
                        <a:t>Sometimes respondents are paid to participate</a:t>
                      </a:r>
                      <a:r>
                        <a:rPr lang="en-US" baseline="0" dirty="0">
                          <a:solidFill>
                            <a:schemeClr val="accent2">
                              <a:lumMod val="75000"/>
                            </a:schemeClr>
                          </a:solidFill>
                        </a:rPr>
                        <a:t> in a survey</a:t>
                      </a:r>
                      <a:endParaRPr lang="en-US" dirty="0">
                        <a:solidFill>
                          <a:schemeClr val="accent2">
                            <a:lumMod val="75000"/>
                          </a:schemeClr>
                        </a:solidFill>
                      </a:endParaRPr>
                    </a:p>
                  </a:txBody>
                  <a:tcPr/>
                </a:tc>
                <a:extLst>
                  <a:ext uri="{0D108BD9-81ED-4DB2-BD59-A6C34878D82A}">
                    <a16:rowId xmlns:a16="http://schemas.microsoft.com/office/drawing/2014/main" val="10005"/>
                  </a:ext>
                </a:extLst>
              </a:tr>
            </a:tbl>
          </a:graphicData>
        </a:graphic>
      </p:graphicFrame>
      <p:sp>
        <p:nvSpPr>
          <p:cNvPr id="5" name="Date Placeholder 4"/>
          <p:cNvSpPr>
            <a:spLocks noGrp="1"/>
          </p:cNvSpPr>
          <p:nvPr>
            <p:ph type="dt" sz="half" idx="10"/>
          </p:nvPr>
        </p:nvSpPr>
        <p:spPr/>
        <p:txBody>
          <a:bodyPr/>
          <a:lstStyle/>
          <a:p>
            <a:r>
              <a:rPr lang="en-US"/>
              <a:t>IS2000</a:t>
            </a:r>
          </a:p>
        </p:txBody>
      </p:sp>
      <p:sp>
        <p:nvSpPr>
          <p:cNvPr id="6" name="Footer Placeholder 5"/>
          <p:cNvSpPr>
            <a:spLocks noGrp="1"/>
          </p:cNvSpPr>
          <p:nvPr>
            <p:ph type="ftr" sz="quarter" idx="11"/>
          </p:nvPr>
        </p:nvSpPr>
        <p:spPr/>
        <p:txBody>
          <a:bodyPr/>
          <a:lstStyle/>
          <a:p>
            <a:r>
              <a:rPr lang="en-US"/>
              <a:t>Information Collection</a:t>
            </a:r>
          </a:p>
        </p:txBody>
      </p:sp>
      <p:sp>
        <p:nvSpPr>
          <p:cNvPr id="7" name="Slide Number Placeholder 6"/>
          <p:cNvSpPr>
            <a:spLocks noGrp="1"/>
          </p:cNvSpPr>
          <p:nvPr>
            <p:ph type="sldNum" sz="quarter" idx="12"/>
          </p:nvPr>
        </p:nvSpPr>
        <p:spPr/>
        <p:txBody>
          <a:bodyPr/>
          <a:lstStyle/>
          <a:p>
            <a:fld id="{C0F4FBFA-1248-4AAF-9253-30F121885773}" type="slidenum">
              <a:rPr lang="en-US" smtClean="0"/>
              <a:t>55</a:t>
            </a:fld>
            <a:endParaRPr lang="en-US"/>
          </a:p>
        </p:txBody>
      </p:sp>
    </p:spTree>
    <p:extLst>
      <p:ext uri="{BB962C8B-B14F-4D97-AF65-F5344CB8AC3E}">
        <p14:creationId xmlns:p14="http://schemas.microsoft.com/office/powerpoint/2010/main" val="1355444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260297"/>
              </p:ext>
            </p:extLst>
          </p:nvPr>
        </p:nvGraphicFramePr>
        <p:xfrm>
          <a:off x="304800" y="1600200"/>
          <a:ext cx="8204200" cy="438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56</a:t>
            </a:fld>
            <a:endParaRPr lang="en-US"/>
          </a:p>
        </p:txBody>
      </p:sp>
    </p:spTree>
    <p:extLst>
      <p:ext uri="{BB962C8B-B14F-4D97-AF65-F5344CB8AC3E}">
        <p14:creationId xmlns:p14="http://schemas.microsoft.com/office/powerpoint/2010/main" val="3137539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1135711"/>
              </p:ext>
            </p:extLst>
          </p:nvPr>
        </p:nvGraphicFramePr>
        <p:xfrm>
          <a:off x="228600" y="1600200"/>
          <a:ext cx="8204200" cy="438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57</a:t>
            </a:fld>
            <a:endParaRPr lang="en-US"/>
          </a:p>
        </p:txBody>
      </p:sp>
    </p:spTree>
    <p:extLst>
      <p:ext uri="{BB962C8B-B14F-4D97-AF65-F5344CB8AC3E}">
        <p14:creationId xmlns:p14="http://schemas.microsoft.com/office/powerpoint/2010/main" val="4108765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Prepare Survey</a:t>
            </a:r>
            <a:endParaRPr lang="en-US" dirty="0"/>
          </a:p>
        </p:txBody>
      </p:sp>
      <p:sp>
        <p:nvSpPr>
          <p:cNvPr id="3" name="Content Placeholder 2"/>
          <p:cNvSpPr>
            <a:spLocks noGrp="1"/>
          </p:cNvSpPr>
          <p:nvPr>
            <p:ph idx="1"/>
          </p:nvPr>
        </p:nvSpPr>
        <p:spPr/>
        <p:txBody>
          <a:bodyPr>
            <a:normAutofit fontScale="85000" lnSpcReduction="20000"/>
          </a:bodyPr>
          <a:lstStyle/>
          <a:p>
            <a:r>
              <a:rPr lang="en-US"/>
              <a:t>Define the goal or purpose of the survey</a:t>
            </a:r>
          </a:p>
          <a:p>
            <a:r>
              <a:rPr lang="en-US"/>
              <a:t>Identify the target audience and build a random sample</a:t>
            </a:r>
          </a:p>
          <a:p>
            <a:r>
              <a:rPr lang="en-US"/>
              <a:t>Increase response rate through:</a:t>
            </a:r>
          </a:p>
          <a:p>
            <a:pPr lvl="1"/>
            <a:r>
              <a:rPr lang="en-US"/>
              <a:t>Incentives, e.g., gift or price drawing</a:t>
            </a:r>
          </a:p>
          <a:p>
            <a:pPr lvl="1"/>
            <a:r>
              <a:rPr lang="en-US"/>
              <a:t>Pressure, e.g., management directive</a:t>
            </a:r>
          </a:p>
          <a:p>
            <a:r>
              <a:rPr lang="en-US"/>
              <a:t>Keep survey short (5 – 10 minutes) and show progress as survey is administered</a:t>
            </a:r>
          </a:p>
          <a:p>
            <a:r>
              <a:rPr lang="en-US"/>
              <a:t>Communicate completion time before survey starts</a:t>
            </a:r>
          </a:p>
          <a:p>
            <a:r>
              <a:rPr lang="en-US"/>
              <a:t>Test the survey carefully and thoroughly</a:t>
            </a:r>
          </a:p>
          <a:p>
            <a:pPr lvl="1"/>
            <a:r>
              <a:rPr lang="en-US"/>
              <a:t>Peer review questions and administer to a trial audience</a:t>
            </a:r>
          </a:p>
          <a:p>
            <a:pPr lvl="1"/>
            <a:endParaRPr lang="en-US"/>
          </a:p>
          <a:p>
            <a:endParaRPr lang="en-US"/>
          </a:p>
          <a:p>
            <a:endParaRPr lang="en-US" dirty="0"/>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pPr/>
              <a:t>58</a:t>
            </a:fld>
            <a:endParaRPr lang="en-US"/>
          </a:p>
        </p:txBody>
      </p:sp>
    </p:spTree>
    <p:extLst>
      <p:ext uri="{BB962C8B-B14F-4D97-AF65-F5344CB8AC3E}">
        <p14:creationId xmlns:p14="http://schemas.microsoft.com/office/powerpoint/2010/main" val="4272539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Writing Survey Questions</a:t>
            </a:r>
            <a:endParaRPr lang="en-US" dirty="0"/>
          </a:p>
        </p:txBody>
      </p:sp>
      <p:sp>
        <p:nvSpPr>
          <p:cNvPr id="3" name="Content Placeholder 2"/>
          <p:cNvSpPr>
            <a:spLocks noGrp="1"/>
          </p:cNvSpPr>
          <p:nvPr>
            <p:ph idx="1"/>
          </p:nvPr>
        </p:nvSpPr>
        <p:spPr/>
        <p:txBody>
          <a:bodyPr>
            <a:normAutofit fontScale="85000" lnSpcReduction="10000"/>
          </a:bodyPr>
          <a:lstStyle/>
          <a:p>
            <a:r>
              <a:rPr lang="en-US"/>
              <a:t>Keep to 10-12 questions at the most</a:t>
            </a:r>
          </a:p>
          <a:p>
            <a:pPr lvl="1"/>
            <a:r>
              <a:rPr lang="en-US"/>
              <a:t>Create multiple surveys and split sample if you need to ask more questions and cannot restructure your questionnaire</a:t>
            </a:r>
          </a:p>
          <a:p>
            <a:r>
              <a:rPr lang="en-US"/>
              <a:t>Keep questions in logical order; group like questions</a:t>
            </a:r>
          </a:p>
          <a:p>
            <a:r>
              <a:rPr lang="en-US"/>
              <a:t>Address a single point per question; do not combine multiple questions (avoid the use of “and”)</a:t>
            </a:r>
          </a:p>
          <a:p>
            <a:r>
              <a:rPr lang="en-US"/>
              <a:t>Do not use negative phrasing</a:t>
            </a:r>
          </a:p>
          <a:p>
            <a:r>
              <a:rPr lang="en-US"/>
              <a:t>Avoid jargon or terminology unfamiliar to audience</a:t>
            </a:r>
            <a:endParaRPr lang="en-US" dirty="0"/>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59</a:t>
            </a:fld>
            <a:endParaRPr lang="en-US"/>
          </a:p>
        </p:txBody>
      </p:sp>
    </p:spTree>
    <p:extLst>
      <p:ext uri="{BB962C8B-B14F-4D97-AF65-F5344CB8AC3E}">
        <p14:creationId xmlns:p14="http://schemas.microsoft.com/office/powerpoint/2010/main" val="304734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ocal Doughnut Shop Has Some Jokes">
            <a:extLst>
              <a:ext uri="{FF2B5EF4-FFF2-40B4-BE49-F238E27FC236}">
                <a16:creationId xmlns:a16="http://schemas.microsoft.com/office/drawing/2014/main" id="{F3E4677E-11F2-B245-A434-74CF0FF325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0" y="1537820"/>
            <a:ext cx="2842591" cy="364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280231"/>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 Types</a:t>
            </a:r>
            <a:endParaRPr lang="en-US" dirty="0"/>
          </a:p>
        </p:txBody>
      </p:sp>
      <p:sp>
        <p:nvSpPr>
          <p:cNvPr id="3" name="Content Placeholder 2"/>
          <p:cNvSpPr>
            <a:spLocks noGrp="1"/>
          </p:cNvSpPr>
          <p:nvPr>
            <p:ph idx="1"/>
          </p:nvPr>
        </p:nvSpPr>
        <p:spPr/>
        <p:txBody>
          <a:bodyPr>
            <a:normAutofit fontScale="85000" lnSpcReduction="10000"/>
          </a:bodyPr>
          <a:lstStyle/>
          <a:p>
            <a:r>
              <a:rPr lang="en-US"/>
              <a:t>A survey may contain several types of questions:</a:t>
            </a:r>
          </a:p>
          <a:p>
            <a:pPr lvl="1"/>
            <a:r>
              <a:rPr lang="en-US"/>
              <a:t>Closed (Restricted) Questions</a:t>
            </a:r>
          </a:p>
          <a:p>
            <a:pPr lvl="2"/>
            <a:r>
              <a:rPr lang="en-US"/>
              <a:t>Easy to tabulate and evaluate statistically</a:t>
            </a:r>
          </a:p>
          <a:p>
            <a:pPr lvl="2"/>
            <a:r>
              <a:rPr lang="en-US"/>
              <a:t>Assumes that answer range is known</a:t>
            </a:r>
          </a:p>
          <a:p>
            <a:pPr lvl="1"/>
            <a:r>
              <a:rPr lang="en-US"/>
              <a:t>Open-Ended Questions</a:t>
            </a:r>
          </a:p>
          <a:p>
            <a:pPr lvl="2"/>
            <a:r>
              <a:rPr lang="en-US"/>
              <a:t>Free-form answers, but are more difficult to tabulate and analyze</a:t>
            </a:r>
          </a:p>
          <a:p>
            <a:pPr lvl="2"/>
            <a:r>
              <a:rPr lang="en-US"/>
              <a:t>Obtain a wider range of answers; not restricted to specific answers</a:t>
            </a:r>
          </a:p>
          <a:p>
            <a:pPr lvl="1"/>
            <a:r>
              <a:rPr lang="en-US"/>
              <a:t>Partially Open-Ended Questions</a:t>
            </a:r>
          </a:p>
          <a:p>
            <a:pPr lvl="2"/>
            <a:r>
              <a:rPr lang="en-US"/>
              <a:t>A closed question with an open-ended response option (“Other”)</a:t>
            </a:r>
          </a:p>
          <a:p>
            <a:r>
              <a:rPr lang="en-US"/>
              <a:t>A good survey leverages all types of questions</a:t>
            </a:r>
            <a:endParaRPr lang="en-US" dirty="0"/>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60</a:t>
            </a:fld>
            <a:endParaRPr lang="en-US"/>
          </a:p>
        </p:txBody>
      </p:sp>
    </p:spTree>
    <p:extLst>
      <p:ext uri="{BB962C8B-B14F-4D97-AF65-F5344CB8AC3E}">
        <p14:creationId xmlns:p14="http://schemas.microsoft.com/office/powerpoint/2010/main" val="9225667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Closed (Restricted) Questions</a:t>
            </a:r>
            <a:endParaRPr lang="en-US" dirty="0"/>
          </a:p>
        </p:txBody>
      </p:sp>
      <p:sp>
        <p:nvSpPr>
          <p:cNvPr id="3" name="Content Placeholder 2"/>
          <p:cNvSpPr>
            <a:spLocks noGrp="1"/>
          </p:cNvSpPr>
          <p:nvPr>
            <p:ph idx="1"/>
          </p:nvPr>
        </p:nvSpPr>
        <p:spPr/>
        <p:txBody>
          <a:bodyPr>
            <a:normAutofit fontScale="92500" lnSpcReduction="20000"/>
          </a:bodyPr>
          <a:lstStyle/>
          <a:p>
            <a:r>
              <a:rPr lang="en-US"/>
              <a:t>The respondent is asked to choose an answer from a set of specific responses</a:t>
            </a:r>
          </a:p>
          <a:p>
            <a:r>
              <a:rPr lang="en-US"/>
              <a:t>Works well when potential answers are known beforehand</a:t>
            </a:r>
          </a:p>
          <a:p>
            <a:r>
              <a:rPr lang="en-US"/>
              <a:t>Closed questions can be designed as:</a:t>
            </a:r>
          </a:p>
          <a:p>
            <a:pPr lvl="1"/>
            <a:r>
              <a:rPr lang="en-US"/>
              <a:t>Multiple choice: only a single answer</a:t>
            </a:r>
          </a:p>
          <a:p>
            <a:pPr lvl="1"/>
            <a:r>
              <a:rPr lang="en-US"/>
              <a:t>Multiple answer: multiple answers</a:t>
            </a:r>
          </a:p>
          <a:p>
            <a:pPr lvl="1"/>
            <a:r>
              <a:rPr lang="en-US"/>
              <a:t>True/False: agree or disagree with a statement</a:t>
            </a:r>
          </a:p>
          <a:p>
            <a:pPr lvl="1"/>
            <a:r>
              <a:rPr lang="en-US"/>
              <a:t>Rating Scale: rate on a numeric or other scale</a:t>
            </a:r>
          </a:p>
          <a:p>
            <a:pPr lvl="1"/>
            <a:r>
              <a:rPr lang="en-US"/>
              <a:t>Agreement (Likert) Scale: rate agreement with a statement</a:t>
            </a:r>
            <a:endParaRPr lang="en-US" dirty="0"/>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61</a:t>
            </a:fld>
            <a:endParaRPr lang="en-US"/>
          </a:p>
        </p:txBody>
      </p:sp>
    </p:spTree>
    <p:extLst>
      <p:ext uri="{BB962C8B-B14F-4D97-AF65-F5344CB8AC3E}">
        <p14:creationId xmlns:p14="http://schemas.microsoft.com/office/powerpoint/2010/main" val="4023288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Multiple Choice</a:t>
            </a:r>
            <a:endParaRPr lang="en-US" dirty="0"/>
          </a:p>
        </p:txBody>
      </p:sp>
      <p:sp>
        <p:nvSpPr>
          <p:cNvPr id="4" name="Content Placeholder 3"/>
          <p:cNvSpPr>
            <a:spLocks noGrp="1"/>
          </p:cNvSpPr>
          <p:nvPr>
            <p:ph idx="1"/>
          </p:nvPr>
        </p:nvSpPr>
        <p:spPr/>
        <p:txBody>
          <a:bodyPr/>
          <a:lstStyle/>
          <a:p>
            <a:endParaRPr lang="en-US"/>
          </a:p>
        </p:txBody>
      </p:sp>
      <p:pic>
        <p:nvPicPr>
          <p:cNvPr id="1026" name="Picture 2" descr="C:\Program Files\Microsoft Office\MEDIA\OFFICE14\Bullets\BD2129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59" y="5863802"/>
            <a:ext cx="372041" cy="1860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09801"/>
            <a:ext cx="5791200" cy="394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62</a:t>
            </a:fld>
            <a:endParaRPr lang="en-US"/>
          </a:p>
        </p:txBody>
      </p:sp>
    </p:spTree>
    <p:extLst>
      <p:ext uri="{BB962C8B-B14F-4D97-AF65-F5344CB8AC3E}">
        <p14:creationId xmlns:p14="http://schemas.microsoft.com/office/powerpoint/2010/main" val="14360070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Multiple Answer</a:t>
            </a:r>
            <a:endParaRPr lang="en-US" dirty="0"/>
          </a:p>
        </p:txBody>
      </p:sp>
      <p:sp>
        <p:nvSpPr>
          <p:cNvPr id="4" name="Content Placeholder 3"/>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2124172"/>
            <a:ext cx="7786385" cy="2524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63</a:t>
            </a:fld>
            <a:endParaRPr lang="en-US"/>
          </a:p>
        </p:txBody>
      </p:sp>
    </p:spTree>
    <p:extLst>
      <p:ext uri="{BB962C8B-B14F-4D97-AF65-F5344CB8AC3E}">
        <p14:creationId xmlns:p14="http://schemas.microsoft.com/office/powerpoint/2010/main" val="6578166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Rating Scale</a:t>
            </a:r>
            <a:endParaRPr lang="en-US" dirty="0"/>
          </a:p>
        </p:txBody>
      </p:sp>
      <p:sp>
        <p:nvSpPr>
          <p:cNvPr id="4" name="Content Placeholder 3"/>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66675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81400"/>
            <a:ext cx="66770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64</a:t>
            </a:fld>
            <a:endParaRPr lang="en-US"/>
          </a:p>
        </p:txBody>
      </p:sp>
    </p:spTree>
    <p:extLst>
      <p:ext uri="{BB962C8B-B14F-4D97-AF65-F5344CB8AC3E}">
        <p14:creationId xmlns:p14="http://schemas.microsoft.com/office/powerpoint/2010/main" val="3028655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Agreement/Likert Scale</a:t>
            </a:r>
            <a:endParaRPr lang="en-US" dirty="0"/>
          </a:p>
        </p:txBody>
      </p:sp>
      <p:sp>
        <p:nvSpPr>
          <p:cNvPr id="3" name="Content Placeholder 2"/>
          <p:cNvSpPr>
            <a:spLocks noGrp="1"/>
          </p:cNvSpPr>
          <p:nvPr>
            <p:ph idx="1"/>
          </p:nvPr>
        </p:nvSpPr>
        <p:spPr/>
        <p:txBody>
          <a:bodyPr/>
          <a:lstStyle/>
          <a:p>
            <a:r>
              <a:rPr lang="en-US"/>
              <a:t>A Likert scale provides of statements to which respondents  indicate their level of agreement on a scale that ranges from “Strongly Agree” to “Strongly Disagree”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8877"/>
            <a:ext cx="663892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65</a:t>
            </a:fld>
            <a:endParaRPr lang="en-US"/>
          </a:p>
        </p:txBody>
      </p:sp>
    </p:spTree>
    <p:extLst>
      <p:ext uri="{BB962C8B-B14F-4D97-AF65-F5344CB8AC3E}">
        <p14:creationId xmlns:p14="http://schemas.microsoft.com/office/powerpoint/2010/main" val="2396354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7244188"/>
              </p:ext>
            </p:extLst>
          </p:nvPr>
        </p:nvGraphicFramePr>
        <p:xfrm>
          <a:off x="304800" y="1524000"/>
          <a:ext cx="8204200" cy="438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66</a:t>
            </a:fld>
            <a:endParaRPr lang="en-US"/>
          </a:p>
        </p:txBody>
      </p:sp>
    </p:spTree>
    <p:extLst>
      <p:ext uri="{BB962C8B-B14F-4D97-AF65-F5344CB8AC3E}">
        <p14:creationId xmlns:p14="http://schemas.microsoft.com/office/powerpoint/2010/main" val="3072746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Distribute Survey</a:t>
            </a:r>
            <a:endParaRPr lang="en-US" dirty="0"/>
          </a:p>
        </p:txBody>
      </p:sp>
      <p:sp>
        <p:nvSpPr>
          <p:cNvPr id="3" name="Content Placeholder 2"/>
          <p:cNvSpPr>
            <a:spLocks noGrp="1"/>
          </p:cNvSpPr>
          <p:nvPr>
            <p:ph idx="1"/>
          </p:nvPr>
        </p:nvSpPr>
        <p:spPr/>
        <p:txBody>
          <a:bodyPr/>
          <a:lstStyle/>
          <a:p>
            <a:r>
              <a:rPr lang="en-US"/>
              <a:t>Several factors influence the distribution of surveys:</a:t>
            </a:r>
          </a:p>
          <a:p>
            <a:pPr lvl="1"/>
            <a:r>
              <a:rPr lang="en-US"/>
              <a:t>Urgency of getting responses</a:t>
            </a:r>
          </a:p>
          <a:p>
            <a:pPr lvl="1"/>
            <a:r>
              <a:rPr lang="en-US"/>
              <a:t>Geographic location of survey audience</a:t>
            </a:r>
          </a:p>
          <a:p>
            <a:pPr lvl="1"/>
            <a:r>
              <a:rPr lang="en-US"/>
              <a:t>Level of privacy/anonymity required to obtain accurate results</a:t>
            </a:r>
          </a:p>
          <a:p>
            <a:pPr lvl="1"/>
            <a:r>
              <a:rPr lang="en-US"/>
              <a:t>Organizational policies and restrictions</a:t>
            </a:r>
            <a:endParaRPr lang="en-US" dirty="0"/>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67</a:t>
            </a:fld>
            <a:endParaRPr lang="en-US"/>
          </a:p>
        </p:txBody>
      </p:sp>
    </p:spTree>
    <p:extLst>
      <p:ext uri="{BB962C8B-B14F-4D97-AF65-F5344CB8AC3E}">
        <p14:creationId xmlns:p14="http://schemas.microsoft.com/office/powerpoint/2010/main" val="2646534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Distribution Options</a:t>
            </a:r>
            <a:endParaRPr lang="en-US" dirty="0"/>
          </a:p>
        </p:txBody>
      </p:sp>
      <p:sp>
        <p:nvSpPr>
          <p:cNvPr id="3" name="Content Placeholder 2"/>
          <p:cNvSpPr>
            <a:spLocks noGrp="1"/>
          </p:cNvSpPr>
          <p:nvPr>
            <p:ph idx="1"/>
          </p:nvPr>
        </p:nvSpPr>
        <p:spPr/>
        <p:txBody>
          <a:bodyPr/>
          <a:lstStyle/>
          <a:p>
            <a:r>
              <a:rPr lang="en-US"/>
              <a:t>Surveys are commonly administered through:</a:t>
            </a:r>
          </a:p>
          <a:p>
            <a:pPr lvl="1"/>
            <a:r>
              <a:rPr lang="en-US"/>
              <a:t>Web as questionnaires or polls</a:t>
            </a:r>
          </a:p>
          <a:p>
            <a:pPr lvl="1"/>
            <a:r>
              <a:rPr lang="en-US"/>
              <a:t>Mail</a:t>
            </a:r>
          </a:p>
          <a:p>
            <a:pPr lvl="1"/>
            <a:r>
              <a:rPr lang="en-US"/>
              <a:t>Telephone</a:t>
            </a:r>
          </a:p>
          <a:p>
            <a:pPr lvl="1"/>
            <a:r>
              <a:rPr lang="en-US"/>
              <a:t>Face-to-Face Interviews</a:t>
            </a:r>
          </a:p>
          <a:p>
            <a:pPr lvl="1"/>
            <a:r>
              <a:rPr lang="en-US"/>
              <a:t>Group-Administered Interviews</a:t>
            </a:r>
          </a:p>
          <a:p>
            <a:pPr lvl="1"/>
            <a:endParaRPr lang="en-US" dirty="0"/>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68</a:t>
            </a:fld>
            <a:endParaRPr lang="en-US"/>
          </a:p>
        </p:txBody>
      </p:sp>
    </p:spTree>
    <p:extLst>
      <p:ext uri="{BB962C8B-B14F-4D97-AF65-F5344CB8AC3E}">
        <p14:creationId xmlns:p14="http://schemas.microsoft.com/office/powerpoint/2010/main" val="40524979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Web Polling &amp; Survey Platforms</a:t>
            </a:r>
            <a:endParaRPr lang="en-US" dirty="0"/>
          </a:p>
        </p:txBody>
      </p:sp>
      <p:sp>
        <p:nvSpPr>
          <p:cNvPr id="3" name="Content Placeholder 2"/>
          <p:cNvSpPr>
            <a:spLocks noGrp="1"/>
          </p:cNvSpPr>
          <p:nvPr>
            <p:ph idx="1"/>
          </p:nvPr>
        </p:nvSpPr>
        <p:spPr/>
        <p:txBody>
          <a:bodyPr>
            <a:normAutofit fontScale="92500" lnSpcReduction="10000"/>
          </a:bodyPr>
          <a:lstStyle/>
          <a:p>
            <a:r>
              <a:rPr lang="en-US"/>
              <a:t>A partial list of web polling and survey platforms:</a:t>
            </a:r>
          </a:p>
          <a:p>
            <a:pPr lvl="1"/>
            <a:r>
              <a:rPr lang="en-US"/>
              <a:t>SurveyMonkey</a:t>
            </a:r>
          </a:p>
          <a:p>
            <a:pPr lvl="1"/>
            <a:r>
              <a:rPr lang="en-US"/>
              <a:t>SurveyGizmo</a:t>
            </a:r>
          </a:p>
          <a:p>
            <a:pPr lvl="1"/>
            <a:r>
              <a:rPr lang="en-US"/>
              <a:t>Zoomerang</a:t>
            </a:r>
          </a:p>
          <a:p>
            <a:pPr lvl="1"/>
            <a:r>
              <a:rPr lang="en-US"/>
              <a:t>Opinio</a:t>
            </a:r>
          </a:p>
          <a:p>
            <a:pPr lvl="1"/>
            <a:r>
              <a:rPr lang="en-US"/>
              <a:t>KeySurvey</a:t>
            </a:r>
          </a:p>
          <a:p>
            <a:pPr lvl="1"/>
            <a:r>
              <a:rPr lang="en-US"/>
              <a:t>SurveyMethods</a:t>
            </a:r>
          </a:p>
          <a:p>
            <a:pPr lvl="1"/>
            <a:r>
              <a:rPr lang="en-US"/>
              <a:t>QuestionPro</a:t>
            </a:r>
          </a:p>
          <a:p>
            <a:pPr lvl="1"/>
            <a:r>
              <a:rPr lang="en-US"/>
              <a:t>Vovici</a:t>
            </a:r>
          </a:p>
          <a:p>
            <a:pPr lvl="1"/>
            <a:r>
              <a:rPr lang="en-US"/>
              <a:t>PollDaddy</a:t>
            </a:r>
            <a:endParaRPr lang="en-US" dirty="0"/>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69</a:t>
            </a:fld>
            <a:endParaRPr lang="en-US"/>
          </a:p>
        </p:txBody>
      </p:sp>
    </p:spTree>
    <p:extLst>
      <p:ext uri="{BB962C8B-B14F-4D97-AF65-F5344CB8AC3E}">
        <p14:creationId xmlns:p14="http://schemas.microsoft.com/office/powerpoint/2010/main" val="2348197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is Corn Maze Sign">
            <a:extLst>
              <a:ext uri="{FF2B5EF4-FFF2-40B4-BE49-F238E27FC236}">
                <a16:creationId xmlns:a16="http://schemas.microsoft.com/office/drawing/2014/main" id="{4BB466FD-A02F-7449-837B-570405849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998" y="857250"/>
            <a:ext cx="385881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17591"/>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Selecting a Web Survey Platform</a:t>
            </a:r>
            <a:endParaRPr lang="en-US" dirty="0"/>
          </a:p>
        </p:txBody>
      </p:sp>
      <p:sp>
        <p:nvSpPr>
          <p:cNvPr id="3" name="Content Placeholder 2"/>
          <p:cNvSpPr>
            <a:spLocks noGrp="1"/>
          </p:cNvSpPr>
          <p:nvPr>
            <p:ph idx="1"/>
          </p:nvPr>
        </p:nvSpPr>
        <p:spPr/>
        <p:txBody>
          <a:bodyPr>
            <a:normAutofit fontScale="85000" lnSpcReduction="20000"/>
          </a:bodyPr>
          <a:lstStyle/>
          <a:p>
            <a:r>
              <a:rPr lang="en-US"/>
              <a:t>Some features to consider when selecting a web survey platform:</a:t>
            </a:r>
          </a:p>
          <a:p>
            <a:pPr lvl="1"/>
            <a:r>
              <a:rPr lang="en-US"/>
              <a:t>Flexible survey look and feel (themes)</a:t>
            </a:r>
          </a:p>
          <a:p>
            <a:pPr lvl="1"/>
            <a:r>
              <a:rPr lang="en-US"/>
              <a:t>Skip logic for complex survey definition</a:t>
            </a:r>
          </a:p>
          <a:p>
            <a:pPr lvl="1"/>
            <a:r>
              <a:rPr lang="en-US"/>
              <a:t>Piping to pull survey results from one question to another</a:t>
            </a:r>
          </a:p>
          <a:p>
            <a:pPr lvl="1"/>
            <a:r>
              <a:rPr lang="en-US"/>
              <a:t>Randomization of questions and question order to increase statistical validity</a:t>
            </a:r>
          </a:p>
          <a:p>
            <a:pPr lvl="1"/>
            <a:r>
              <a:rPr lang="en-US"/>
              <a:t>Website embedding (through iframes)</a:t>
            </a:r>
          </a:p>
          <a:p>
            <a:pPr lvl="1"/>
            <a:r>
              <a:rPr lang="en-US"/>
              <a:t>Data analysis (pre-defined reports and ad hoc through Excel)</a:t>
            </a:r>
          </a:p>
          <a:p>
            <a:pPr lvl="1"/>
            <a:r>
              <a:rPr lang="en-US"/>
              <a:t>Price</a:t>
            </a:r>
          </a:p>
          <a:p>
            <a:pPr lvl="1"/>
            <a:r>
              <a:rPr lang="en-US"/>
              <a:t>Browser compatibility</a:t>
            </a:r>
            <a:endParaRPr lang="en-US" dirty="0"/>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70</a:t>
            </a:fld>
            <a:endParaRPr lang="en-US"/>
          </a:p>
        </p:txBody>
      </p:sp>
    </p:spTree>
    <p:extLst>
      <p:ext uri="{BB962C8B-B14F-4D97-AF65-F5344CB8AC3E}">
        <p14:creationId xmlns:p14="http://schemas.microsoft.com/office/powerpoint/2010/main" val="3615541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0338955"/>
              </p:ext>
            </p:extLst>
          </p:nvPr>
        </p:nvGraphicFramePr>
        <p:xfrm>
          <a:off x="304800" y="1524000"/>
          <a:ext cx="8204200" cy="438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71</a:t>
            </a:fld>
            <a:endParaRPr lang="en-US"/>
          </a:p>
        </p:txBody>
      </p:sp>
    </p:spTree>
    <p:extLst>
      <p:ext uri="{BB962C8B-B14F-4D97-AF65-F5344CB8AC3E}">
        <p14:creationId xmlns:p14="http://schemas.microsoft.com/office/powerpoint/2010/main" val="3581032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Analyze Survey Results</a:t>
            </a:r>
            <a:endParaRPr lang="en-US" dirty="0"/>
          </a:p>
        </p:txBody>
      </p:sp>
      <p:sp>
        <p:nvSpPr>
          <p:cNvPr id="3" name="Content Placeholder 2"/>
          <p:cNvSpPr>
            <a:spLocks noGrp="1"/>
          </p:cNvSpPr>
          <p:nvPr>
            <p:ph idx="1"/>
          </p:nvPr>
        </p:nvSpPr>
        <p:spPr/>
        <p:txBody>
          <a:bodyPr>
            <a:normAutofit lnSpcReduction="10000"/>
          </a:bodyPr>
          <a:lstStyle/>
          <a:p>
            <a:r>
              <a:rPr lang="en-US"/>
              <a:t>Analyze the responses to the questions based on question type:</a:t>
            </a:r>
          </a:p>
          <a:p>
            <a:pPr lvl="1"/>
            <a:r>
              <a:rPr lang="en-US"/>
              <a:t>Closed questions are tabulated and statistically summarized</a:t>
            </a:r>
          </a:p>
          <a:p>
            <a:pPr lvl="1"/>
            <a:r>
              <a:rPr lang="en-US"/>
              <a:t>Open question are combed for themes</a:t>
            </a:r>
          </a:p>
          <a:p>
            <a:r>
              <a:rPr lang="en-US"/>
              <a:t>Many web survey platforms provide statistics and charts and allow raw data to be downloaded as Excel workbooks or CSV files for detailed analysis</a:t>
            </a:r>
          </a:p>
          <a:p>
            <a:endParaRPr lang="en-US" dirty="0"/>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72</a:t>
            </a:fld>
            <a:endParaRPr lang="en-US"/>
          </a:p>
        </p:txBody>
      </p:sp>
    </p:spTree>
    <p:extLst>
      <p:ext uri="{BB962C8B-B14F-4D97-AF65-F5344CB8AC3E}">
        <p14:creationId xmlns:p14="http://schemas.microsoft.com/office/powerpoint/2010/main" val="4279999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Statistical Analysis</a:t>
            </a:r>
            <a:endParaRPr lang="en-US" dirty="0"/>
          </a:p>
        </p:txBody>
      </p:sp>
      <p:graphicFrame>
        <p:nvGraphicFramePr>
          <p:cNvPr id="4" name="Content Placeholder 3"/>
          <p:cNvGraphicFramePr>
            <a:graphicFrameLocks noGrp="1"/>
          </p:cNvGraphicFramePr>
          <p:nvPr>
            <p:ph idx="1"/>
          </p:nvPr>
        </p:nvGraphicFramePr>
        <p:xfrm>
          <a:off x="415925" y="2057400"/>
          <a:ext cx="8204199" cy="3114040"/>
        </p:xfrm>
        <a:graphic>
          <a:graphicData uri="http://schemas.openxmlformats.org/drawingml/2006/table">
            <a:tbl>
              <a:tblPr firstRow="1" bandRow="1">
                <a:tableStyleId>{93296810-A885-4BE3-A3E7-6D5BEEA58F35}</a:tableStyleId>
              </a:tblPr>
              <a:tblGrid>
                <a:gridCol w="2734733">
                  <a:extLst>
                    <a:ext uri="{9D8B030D-6E8A-4147-A177-3AD203B41FA5}">
                      <a16:colId xmlns:a16="http://schemas.microsoft.com/office/drawing/2014/main" val="20000"/>
                    </a:ext>
                  </a:extLst>
                </a:gridCol>
                <a:gridCol w="2734733">
                  <a:extLst>
                    <a:ext uri="{9D8B030D-6E8A-4147-A177-3AD203B41FA5}">
                      <a16:colId xmlns:a16="http://schemas.microsoft.com/office/drawing/2014/main" val="20001"/>
                    </a:ext>
                  </a:extLst>
                </a:gridCol>
                <a:gridCol w="2734733">
                  <a:extLst>
                    <a:ext uri="{9D8B030D-6E8A-4147-A177-3AD203B41FA5}">
                      <a16:colId xmlns:a16="http://schemas.microsoft.com/office/drawing/2014/main" val="20002"/>
                    </a:ext>
                  </a:extLst>
                </a:gridCol>
              </a:tblGrid>
              <a:tr h="370840">
                <a:tc>
                  <a:txBody>
                    <a:bodyPr/>
                    <a:lstStyle/>
                    <a:p>
                      <a:r>
                        <a:rPr lang="en-US" dirty="0">
                          <a:solidFill>
                            <a:srgbClr val="080808"/>
                          </a:solidFill>
                          <a:latin typeface="Arial" pitchFamily="34" charset="0"/>
                          <a:cs typeface="Arial" pitchFamily="34" charset="0"/>
                        </a:rPr>
                        <a:t>Question Type</a:t>
                      </a:r>
                    </a:p>
                  </a:txBody>
                  <a:tcPr/>
                </a:tc>
                <a:tc>
                  <a:txBody>
                    <a:bodyPr/>
                    <a:lstStyle/>
                    <a:p>
                      <a:r>
                        <a:rPr lang="en-US" dirty="0">
                          <a:solidFill>
                            <a:srgbClr val="080808"/>
                          </a:solidFill>
                          <a:latin typeface="Arial" pitchFamily="34" charset="0"/>
                          <a:cs typeface="Arial" pitchFamily="34" charset="0"/>
                        </a:rPr>
                        <a:t>Suitable Statistics</a:t>
                      </a:r>
                    </a:p>
                  </a:txBody>
                  <a:tcPr/>
                </a:tc>
                <a:tc>
                  <a:txBody>
                    <a:bodyPr/>
                    <a:lstStyle/>
                    <a:p>
                      <a:r>
                        <a:rPr lang="en-US" dirty="0">
                          <a:solidFill>
                            <a:srgbClr val="080808"/>
                          </a:solidFill>
                          <a:latin typeface="Arial" pitchFamily="34" charset="0"/>
                          <a:cs typeface="Arial" pitchFamily="34" charset="0"/>
                        </a:rPr>
                        <a:t>Chart or Graph</a:t>
                      </a:r>
                    </a:p>
                  </a:txBody>
                  <a:tcPr/>
                </a:tc>
                <a:extLst>
                  <a:ext uri="{0D108BD9-81ED-4DB2-BD59-A6C34878D82A}">
                    <a16:rowId xmlns:a16="http://schemas.microsoft.com/office/drawing/2014/main" val="10000"/>
                  </a:ext>
                </a:extLst>
              </a:tr>
              <a:tr h="370840">
                <a:tc>
                  <a:txBody>
                    <a:bodyPr/>
                    <a:lstStyle/>
                    <a:p>
                      <a:r>
                        <a:rPr lang="en-US" dirty="0">
                          <a:solidFill>
                            <a:srgbClr val="080808"/>
                          </a:solidFill>
                          <a:latin typeface="Arial" pitchFamily="34" charset="0"/>
                          <a:cs typeface="Arial" pitchFamily="34" charset="0"/>
                        </a:rPr>
                        <a:t>Multiple</a:t>
                      </a:r>
                      <a:r>
                        <a:rPr lang="en-US" baseline="0" dirty="0">
                          <a:solidFill>
                            <a:srgbClr val="080808"/>
                          </a:solidFill>
                          <a:latin typeface="Arial" pitchFamily="34" charset="0"/>
                          <a:cs typeface="Arial" pitchFamily="34" charset="0"/>
                        </a:rPr>
                        <a:t> Choice or Multiple Answer</a:t>
                      </a:r>
                      <a:endParaRPr lang="en-US" dirty="0">
                        <a:solidFill>
                          <a:srgbClr val="080808"/>
                        </a:solidFill>
                        <a:latin typeface="Arial" pitchFamily="34" charset="0"/>
                        <a:cs typeface="Arial" pitchFamily="34" charset="0"/>
                      </a:endParaRPr>
                    </a:p>
                  </a:txBody>
                  <a:tcPr/>
                </a:tc>
                <a:tc>
                  <a:txBody>
                    <a:bodyPr/>
                    <a:lstStyle/>
                    <a:p>
                      <a:r>
                        <a:rPr lang="en-US" dirty="0">
                          <a:solidFill>
                            <a:srgbClr val="080808"/>
                          </a:solidFill>
                          <a:latin typeface="Arial" pitchFamily="34" charset="0"/>
                          <a:cs typeface="Arial" pitchFamily="34" charset="0"/>
                        </a:rPr>
                        <a:t>Count how often each answer</a:t>
                      </a:r>
                      <a:r>
                        <a:rPr lang="en-US" baseline="0" dirty="0">
                          <a:solidFill>
                            <a:srgbClr val="080808"/>
                          </a:solidFill>
                          <a:latin typeface="Arial" pitchFamily="34" charset="0"/>
                          <a:cs typeface="Arial" pitchFamily="34" charset="0"/>
                        </a:rPr>
                        <a:t> choice was selected</a:t>
                      </a:r>
                      <a:endParaRPr lang="en-US" dirty="0">
                        <a:solidFill>
                          <a:srgbClr val="080808"/>
                        </a:solidFill>
                        <a:latin typeface="Arial" pitchFamily="34" charset="0"/>
                        <a:cs typeface="Arial" pitchFamily="34" charset="0"/>
                      </a:endParaRPr>
                    </a:p>
                  </a:txBody>
                  <a:tcPr/>
                </a:tc>
                <a:tc>
                  <a:txBody>
                    <a:bodyPr/>
                    <a:lstStyle/>
                    <a:p>
                      <a:r>
                        <a:rPr lang="en-US" dirty="0">
                          <a:solidFill>
                            <a:srgbClr val="080808"/>
                          </a:solidFill>
                          <a:latin typeface="Arial" pitchFamily="34" charset="0"/>
                          <a:cs typeface="Arial" pitchFamily="34" charset="0"/>
                        </a:rPr>
                        <a:t>Frequency Plot or Histogram</a:t>
                      </a:r>
                    </a:p>
                  </a:txBody>
                  <a:tcPr/>
                </a:tc>
                <a:extLst>
                  <a:ext uri="{0D108BD9-81ED-4DB2-BD59-A6C34878D82A}">
                    <a16:rowId xmlns:a16="http://schemas.microsoft.com/office/drawing/2014/main" val="10001"/>
                  </a:ext>
                </a:extLst>
              </a:tr>
              <a:tr h="370840">
                <a:tc>
                  <a:txBody>
                    <a:bodyPr/>
                    <a:lstStyle/>
                    <a:p>
                      <a:r>
                        <a:rPr lang="en-US" dirty="0">
                          <a:solidFill>
                            <a:srgbClr val="080808"/>
                          </a:solidFill>
                          <a:latin typeface="Arial" pitchFamily="34" charset="0"/>
                          <a:cs typeface="Arial" pitchFamily="34" charset="0"/>
                        </a:rPr>
                        <a:t>True/False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80808"/>
                          </a:solidFill>
                          <a:latin typeface="Arial" pitchFamily="34" charset="0"/>
                          <a:cs typeface="Arial" pitchFamily="34" charset="0"/>
                        </a:rPr>
                        <a:t>Count how often each answer</a:t>
                      </a:r>
                      <a:r>
                        <a:rPr lang="en-US" baseline="0" dirty="0">
                          <a:solidFill>
                            <a:srgbClr val="080808"/>
                          </a:solidFill>
                          <a:latin typeface="Arial" pitchFamily="34" charset="0"/>
                          <a:cs typeface="Arial" pitchFamily="34" charset="0"/>
                        </a:rPr>
                        <a:t> choice was selected</a:t>
                      </a:r>
                      <a:endParaRPr lang="en-US" dirty="0">
                        <a:solidFill>
                          <a:srgbClr val="080808"/>
                        </a:solidFill>
                        <a:latin typeface="Arial" pitchFamily="34" charset="0"/>
                        <a:cs typeface="Arial" pitchFamily="34" charset="0"/>
                      </a:endParaRPr>
                    </a:p>
                  </a:txBody>
                  <a:tcPr/>
                </a:tc>
                <a:tc>
                  <a:txBody>
                    <a:bodyPr/>
                    <a:lstStyle/>
                    <a:p>
                      <a:r>
                        <a:rPr lang="en-US" dirty="0">
                          <a:solidFill>
                            <a:srgbClr val="080808"/>
                          </a:solidFill>
                          <a:latin typeface="Arial" pitchFamily="34" charset="0"/>
                          <a:cs typeface="Arial" pitchFamily="34" charset="0"/>
                        </a:rPr>
                        <a:t>Pie Chart</a:t>
                      </a:r>
                    </a:p>
                  </a:txBody>
                  <a:tcPr/>
                </a:tc>
                <a:extLst>
                  <a:ext uri="{0D108BD9-81ED-4DB2-BD59-A6C34878D82A}">
                    <a16:rowId xmlns:a16="http://schemas.microsoft.com/office/drawing/2014/main" val="10002"/>
                  </a:ext>
                </a:extLst>
              </a:tr>
              <a:tr h="370840">
                <a:tc>
                  <a:txBody>
                    <a:bodyPr/>
                    <a:lstStyle/>
                    <a:p>
                      <a:r>
                        <a:rPr lang="en-US" dirty="0">
                          <a:solidFill>
                            <a:srgbClr val="080808"/>
                          </a:solidFill>
                          <a:latin typeface="Arial" pitchFamily="34" charset="0"/>
                          <a:cs typeface="Arial" pitchFamily="34" charset="0"/>
                        </a:rPr>
                        <a:t>Rating Scale or Agreement Scale</a:t>
                      </a:r>
                    </a:p>
                  </a:txBody>
                  <a:tcPr/>
                </a:tc>
                <a:tc>
                  <a:txBody>
                    <a:bodyPr/>
                    <a:lstStyle/>
                    <a:p>
                      <a:r>
                        <a:rPr lang="en-US" dirty="0">
                          <a:solidFill>
                            <a:srgbClr val="080808"/>
                          </a:solidFill>
                          <a:latin typeface="Arial" pitchFamily="34" charset="0"/>
                          <a:cs typeface="Arial" pitchFamily="34" charset="0"/>
                        </a:rPr>
                        <a:t>Mean; Median; Standard Deviation; Range; Frequency</a:t>
                      </a:r>
                    </a:p>
                  </a:txBody>
                  <a:tcPr/>
                </a:tc>
                <a:tc>
                  <a:txBody>
                    <a:bodyPr/>
                    <a:lstStyle/>
                    <a:p>
                      <a:r>
                        <a:rPr lang="en-US" dirty="0">
                          <a:solidFill>
                            <a:srgbClr val="080808"/>
                          </a:solidFill>
                          <a:latin typeface="Arial" pitchFamily="34" charset="0"/>
                          <a:cs typeface="Arial" pitchFamily="34" charset="0"/>
                        </a:rPr>
                        <a:t>Frequency Plot or Histogram</a:t>
                      </a:r>
                    </a:p>
                  </a:txBody>
                  <a:tcPr/>
                </a:tc>
                <a:extLst>
                  <a:ext uri="{0D108BD9-81ED-4DB2-BD59-A6C34878D82A}">
                    <a16:rowId xmlns:a16="http://schemas.microsoft.com/office/drawing/2014/main" val="10003"/>
                  </a:ext>
                </a:extLst>
              </a:tr>
            </a:tbl>
          </a:graphicData>
        </a:graphic>
      </p:graphicFrame>
      <p:sp>
        <p:nvSpPr>
          <p:cNvPr id="3" name="Date Placeholder 2"/>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73</a:t>
            </a:fld>
            <a:endParaRPr lang="en-US"/>
          </a:p>
        </p:txBody>
      </p:sp>
    </p:spTree>
    <p:extLst>
      <p:ext uri="{BB962C8B-B14F-4D97-AF65-F5344CB8AC3E}">
        <p14:creationId xmlns:p14="http://schemas.microsoft.com/office/powerpoint/2010/main" val="16035215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Problem: Nonreponse Bias</a:t>
            </a:r>
            <a:endParaRPr lang="en-US" dirty="0"/>
          </a:p>
        </p:txBody>
      </p:sp>
      <p:sp>
        <p:nvSpPr>
          <p:cNvPr id="3" name="Content Placeholder 2"/>
          <p:cNvSpPr>
            <a:spLocks noGrp="1"/>
          </p:cNvSpPr>
          <p:nvPr>
            <p:ph idx="1"/>
          </p:nvPr>
        </p:nvSpPr>
        <p:spPr/>
        <p:txBody>
          <a:bodyPr>
            <a:normAutofit fontScale="85000" lnSpcReduction="10000"/>
          </a:bodyPr>
          <a:lstStyle/>
          <a:p>
            <a:r>
              <a:rPr lang="en-US"/>
              <a:t>Respondents who don’t complete the survey may do so for specific reasons, therefore the results of the survey are biased</a:t>
            </a:r>
          </a:p>
          <a:p>
            <a:r>
              <a:rPr lang="en-US"/>
              <a:t>For example, someone who is very happy with a process may be less likely to complete a satisfaction survey, while those who are unhappy with it may be more inclined to complete the survey</a:t>
            </a:r>
          </a:p>
          <a:p>
            <a:r>
              <a:rPr lang="en-US"/>
              <a:t>Approach to minimize nonresponse bias:</a:t>
            </a:r>
          </a:p>
          <a:p>
            <a:pPr lvl="1"/>
            <a:r>
              <a:rPr lang="en-US"/>
              <a:t>Contact respondents and remind them to complete survey</a:t>
            </a:r>
          </a:p>
          <a:p>
            <a:pPr lvl="1"/>
            <a:r>
              <a:rPr lang="en-US"/>
              <a:t>A minimum of four contact times is suggested</a:t>
            </a:r>
            <a:endParaRPr lang="en-US" dirty="0"/>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74</a:t>
            </a:fld>
            <a:endParaRPr lang="en-US"/>
          </a:p>
        </p:txBody>
      </p:sp>
    </p:spTree>
    <p:extLst>
      <p:ext uri="{BB962C8B-B14F-4D97-AF65-F5344CB8AC3E}">
        <p14:creationId xmlns:p14="http://schemas.microsoft.com/office/powerpoint/2010/main" val="38664240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2864442"/>
              </p:ext>
            </p:extLst>
          </p:nvPr>
        </p:nvGraphicFramePr>
        <p:xfrm>
          <a:off x="304800" y="1524000"/>
          <a:ext cx="8204200" cy="438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75</a:t>
            </a:fld>
            <a:endParaRPr lang="en-US"/>
          </a:p>
        </p:txBody>
      </p:sp>
    </p:spTree>
    <p:extLst>
      <p:ext uri="{BB962C8B-B14F-4D97-AF65-F5344CB8AC3E}">
        <p14:creationId xmlns:p14="http://schemas.microsoft.com/office/powerpoint/2010/main" val="2770081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 Survey Results</a:t>
            </a:r>
            <a:endParaRPr lang="en-US" dirty="0"/>
          </a:p>
        </p:txBody>
      </p:sp>
      <p:sp>
        <p:nvSpPr>
          <p:cNvPr id="3" name="Content Placeholder 2"/>
          <p:cNvSpPr>
            <a:spLocks noGrp="1"/>
          </p:cNvSpPr>
          <p:nvPr>
            <p:ph idx="1"/>
          </p:nvPr>
        </p:nvSpPr>
        <p:spPr/>
        <p:txBody>
          <a:bodyPr>
            <a:normAutofit fontScale="85000" lnSpcReduction="10000"/>
          </a:bodyPr>
          <a:lstStyle/>
          <a:p>
            <a:r>
              <a:rPr lang="en-US"/>
              <a:t>Write a report that contains:</a:t>
            </a:r>
          </a:p>
          <a:p>
            <a:pPr lvl="1"/>
            <a:r>
              <a:rPr lang="en-US"/>
              <a:t>Statement of survey purpose and goal</a:t>
            </a:r>
          </a:p>
          <a:p>
            <a:pPr lvl="1"/>
            <a:r>
              <a:rPr lang="en-US"/>
              <a:t>How target audience was identified and how sample was selected</a:t>
            </a:r>
          </a:p>
          <a:p>
            <a:pPr lvl="1"/>
            <a:r>
              <a:rPr lang="en-US"/>
              <a:t>Size of target audience to which survey was administered and how many responses were received</a:t>
            </a:r>
          </a:p>
          <a:p>
            <a:pPr lvl="1"/>
            <a:r>
              <a:rPr lang="en-US"/>
              <a:t>Survey distribution method and why it was selected</a:t>
            </a:r>
          </a:p>
          <a:p>
            <a:pPr lvl="1"/>
            <a:r>
              <a:rPr lang="en-US"/>
              <a:t>Any incentives or influences used to increase response rate</a:t>
            </a:r>
          </a:p>
          <a:p>
            <a:pPr lvl="1"/>
            <a:r>
              <a:rPr lang="en-US"/>
              <a:t>How non-response bias was addressed, if at all</a:t>
            </a:r>
          </a:p>
          <a:p>
            <a:pPr lvl="1"/>
            <a:r>
              <a:rPr lang="en-US"/>
              <a:t>Summary statistic and evaluation of themes</a:t>
            </a:r>
          </a:p>
          <a:p>
            <a:pPr lvl="1"/>
            <a:r>
              <a:rPr lang="en-US"/>
              <a:t>Conclusions and recommendations</a:t>
            </a:r>
            <a:endParaRPr lang="en-US" dirty="0"/>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76</a:t>
            </a:fld>
            <a:endParaRPr lang="en-US"/>
          </a:p>
        </p:txBody>
      </p:sp>
    </p:spTree>
    <p:extLst>
      <p:ext uri="{BB962C8B-B14F-4D97-AF65-F5344CB8AC3E}">
        <p14:creationId xmlns:p14="http://schemas.microsoft.com/office/powerpoint/2010/main" val="36707454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Advantages and Challenges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3874681"/>
              </p:ext>
            </p:extLst>
          </p:nvPr>
        </p:nvGraphicFramePr>
        <p:xfrm>
          <a:off x="381000" y="1524000"/>
          <a:ext cx="8204200" cy="4312920"/>
        </p:xfrm>
        <a:graphic>
          <a:graphicData uri="http://schemas.openxmlformats.org/drawingml/2006/table">
            <a:tbl>
              <a:tblPr firstRow="1" bandRow="1">
                <a:tableStyleId>{7DF18680-E054-41AD-8BC1-D1AEF772440D}</a:tableStyleId>
              </a:tblPr>
              <a:tblGrid>
                <a:gridCol w="4102100">
                  <a:extLst>
                    <a:ext uri="{9D8B030D-6E8A-4147-A177-3AD203B41FA5}">
                      <a16:colId xmlns:a16="http://schemas.microsoft.com/office/drawing/2014/main" val="20000"/>
                    </a:ext>
                  </a:extLst>
                </a:gridCol>
                <a:gridCol w="4102100">
                  <a:extLst>
                    <a:ext uri="{9D8B030D-6E8A-4147-A177-3AD203B41FA5}">
                      <a16:colId xmlns:a16="http://schemas.microsoft.com/office/drawing/2014/main" val="20001"/>
                    </a:ext>
                  </a:extLst>
                </a:gridCol>
              </a:tblGrid>
              <a:tr h="370840">
                <a:tc>
                  <a:txBody>
                    <a:bodyPr/>
                    <a:lstStyle/>
                    <a:p>
                      <a:r>
                        <a:rPr lang="en-US" dirty="0">
                          <a:solidFill>
                            <a:srgbClr val="000000"/>
                          </a:solidFill>
                        </a:rPr>
                        <a:t>Advantages</a:t>
                      </a:r>
                    </a:p>
                  </a:txBody>
                  <a:tcPr/>
                </a:tc>
                <a:tc>
                  <a:txBody>
                    <a:bodyPr/>
                    <a:lstStyle/>
                    <a:p>
                      <a:r>
                        <a:rPr lang="en-US" dirty="0">
                          <a:solidFill>
                            <a:srgbClr val="000000"/>
                          </a:solidFill>
                        </a:rPr>
                        <a:t>Challenges</a:t>
                      </a:r>
                    </a:p>
                  </a:txBody>
                  <a:tcPr/>
                </a:tc>
                <a:extLst>
                  <a:ext uri="{0D108BD9-81ED-4DB2-BD59-A6C34878D82A}">
                    <a16:rowId xmlns:a16="http://schemas.microsoft.com/office/drawing/2014/main" val="10000"/>
                  </a:ext>
                </a:extLst>
              </a:tr>
              <a:tr h="370840">
                <a:tc>
                  <a:txBody>
                    <a:bodyPr/>
                    <a:lstStyle/>
                    <a:p>
                      <a:r>
                        <a:rPr lang="en-US" b="0" i="0" dirty="0">
                          <a:solidFill>
                            <a:srgbClr val="000000"/>
                          </a:solidFill>
                          <a:latin typeface="Arial" pitchFamily="34" charset="0"/>
                          <a:cs typeface="Arial" pitchFamily="34" charset="0"/>
                        </a:rPr>
                        <a:t>Easy</a:t>
                      </a:r>
                      <a:r>
                        <a:rPr lang="en-US" b="0" i="0" baseline="0" dirty="0">
                          <a:solidFill>
                            <a:srgbClr val="000000"/>
                          </a:solidFill>
                          <a:latin typeface="Arial" pitchFamily="34" charset="0"/>
                          <a:cs typeface="Arial" pitchFamily="34" charset="0"/>
                        </a:rPr>
                        <a:t> to get responses from many stakeholders</a:t>
                      </a:r>
                      <a:endParaRPr lang="en-US" b="0" i="0" dirty="0">
                        <a:solidFill>
                          <a:srgbClr val="000000"/>
                        </a:solidFill>
                        <a:latin typeface="Arial" pitchFamily="34" charset="0"/>
                        <a:cs typeface="Arial" pitchFamily="34" charset="0"/>
                      </a:endParaRPr>
                    </a:p>
                  </a:txBody>
                  <a:tcPr/>
                </a:tc>
                <a:tc>
                  <a:txBody>
                    <a:bodyPr/>
                    <a:lstStyle/>
                    <a:p>
                      <a:r>
                        <a:rPr lang="en-US" b="0" i="0" dirty="0">
                          <a:solidFill>
                            <a:srgbClr val="000000"/>
                          </a:solidFill>
                          <a:latin typeface="Arial" pitchFamily="34" charset="0"/>
                          <a:cs typeface="Arial" pitchFamily="34" charset="0"/>
                        </a:rPr>
                        <a:t>Large number of responses to collate unless data collection is automated</a:t>
                      </a:r>
                    </a:p>
                  </a:txBody>
                  <a:tcPr/>
                </a:tc>
                <a:extLst>
                  <a:ext uri="{0D108BD9-81ED-4DB2-BD59-A6C34878D82A}">
                    <a16:rowId xmlns:a16="http://schemas.microsoft.com/office/drawing/2014/main" val="10001"/>
                  </a:ext>
                </a:extLst>
              </a:tr>
              <a:tr h="370840">
                <a:tc>
                  <a:txBody>
                    <a:bodyPr/>
                    <a:lstStyle/>
                    <a:p>
                      <a:r>
                        <a:rPr lang="en-US" b="0" i="0" dirty="0">
                          <a:solidFill>
                            <a:srgbClr val="000000"/>
                          </a:solidFill>
                          <a:latin typeface="Arial" pitchFamily="34" charset="0"/>
                          <a:cs typeface="Arial" pitchFamily="34" charset="0"/>
                        </a:rPr>
                        <a:t>Inexpensive to administer</a:t>
                      </a:r>
                    </a:p>
                  </a:txBody>
                  <a:tcPr/>
                </a:tc>
                <a:tc>
                  <a:txBody>
                    <a:bodyPr/>
                    <a:lstStyle/>
                    <a:p>
                      <a:r>
                        <a:rPr lang="en-US" b="0" i="0" dirty="0">
                          <a:solidFill>
                            <a:srgbClr val="000000"/>
                          </a:solidFill>
                          <a:latin typeface="Arial" pitchFamily="34" charset="0"/>
                          <a:cs typeface="Arial" pitchFamily="34" charset="0"/>
                        </a:rPr>
                        <a:t>Creating good surveys is difficult</a:t>
                      </a:r>
                    </a:p>
                  </a:txBody>
                  <a:tcPr/>
                </a:tc>
                <a:extLst>
                  <a:ext uri="{0D108BD9-81ED-4DB2-BD59-A6C34878D82A}">
                    <a16:rowId xmlns:a16="http://schemas.microsoft.com/office/drawing/2014/main" val="10002"/>
                  </a:ext>
                </a:extLst>
              </a:tr>
              <a:tr h="370840">
                <a:tc>
                  <a:txBody>
                    <a:bodyPr/>
                    <a:lstStyle/>
                    <a:p>
                      <a:r>
                        <a:rPr lang="en-US" b="0" i="0" dirty="0">
                          <a:solidFill>
                            <a:srgbClr val="000000"/>
                          </a:solidFill>
                          <a:latin typeface="Arial" pitchFamily="34" charset="0"/>
                          <a:cs typeface="Arial" pitchFamily="34" charset="0"/>
                        </a:rPr>
                        <a:t>Effective when stakeholders are geographically dispersed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latin typeface="Arial" pitchFamily="34" charset="0"/>
                          <a:cs typeface="Arial" pitchFamily="34" charset="0"/>
                        </a:rPr>
                        <a:t>Difficult to get a</a:t>
                      </a:r>
                      <a:r>
                        <a:rPr lang="en-US" b="0" i="0" baseline="0" dirty="0">
                          <a:solidFill>
                            <a:srgbClr val="000000"/>
                          </a:solidFill>
                          <a:latin typeface="Arial" pitchFamily="34" charset="0"/>
                          <a:cs typeface="Arial" pitchFamily="34" charset="0"/>
                        </a:rPr>
                        <a:t> large enough sample to be statistically significant</a:t>
                      </a:r>
                      <a:endParaRPr lang="en-US" b="0" i="0" dirty="0">
                        <a:solidFill>
                          <a:srgbClr val="000000"/>
                        </a:solidFill>
                        <a:latin typeface="Arial" pitchFamily="34" charset="0"/>
                        <a:cs typeface="Arial" pitchFamily="34" charset="0"/>
                      </a:endParaRPr>
                    </a:p>
                  </a:txBody>
                  <a:tcPr/>
                </a:tc>
                <a:extLst>
                  <a:ext uri="{0D108BD9-81ED-4DB2-BD59-A6C34878D82A}">
                    <a16:rowId xmlns:a16="http://schemas.microsoft.com/office/drawing/2014/main" val="10003"/>
                  </a:ext>
                </a:extLst>
              </a:tr>
              <a:tr h="370840">
                <a:tc>
                  <a:txBody>
                    <a:bodyPr/>
                    <a:lstStyle/>
                    <a:p>
                      <a:r>
                        <a:rPr lang="en-US" b="0" i="0" dirty="0">
                          <a:solidFill>
                            <a:srgbClr val="000000"/>
                          </a:solidFill>
                          <a:latin typeface="Arial" pitchFamily="34" charset="0"/>
                          <a:cs typeface="Arial" pitchFamily="34" charset="0"/>
                        </a:rPr>
                        <a:t>Closed questions are easy</a:t>
                      </a:r>
                      <a:r>
                        <a:rPr lang="en-US" b="0" i="0" baseline="0" dirty="0">
                          <a:solidFill>
                            <a:srgbClr val="000000"/>
                          </a:solidFill>
                          <a:latin typeface="Arial" pitchFamily="34" charset="0"/>
                          <a:cs typeface="Arial" pitchFamily="34" charset="0"/>
                        </a:rPr>
                        <a:t> to evaluate</a:t>
                      </a:r>
                      <a:endParaRPr lang="en-US" b="0" i="0" dirty="0">
                        <a:solidFill>
                          <a:srgbClr val="000000"/>
                        </a:solidFill>
                        <a:latin typeface="Arial" pitchFamily="34" charset="0"/>
                        <a:cs typeface="Arial" pitchFamily="34" charset="0"/>
                      </a:endParaRPr>
                    </a:p>
                  </a:txBody>
                  <a:tcPr/>
                </a:tc>
                <a:tc>
                  <a:txBody>
                    <a:bodyPr/>
                    <a:lstStyle/>
                    <a:p>
                      <a:r>
                        <a:rPr lang="en-US" b="0" i="0" dirty="0">
                          <a:solidFill>
                            <a:srgbClr val="000000"/>
                          </a:solidFill>
                          <a:latin typeface="Arial" pitchFamily="34" charset="0"/>
                          <a:cs typeface="Arial" pitchFamily="34" charset="0"/>
                        </a:rPr>
                        <a:t>Use of open-ended question requires manual analysis</a:t>
                      </a:r>
                    </a:p>
                  </a:txBody>
                  <a:tcPr/>
                </a:tc>
                <a:extLst>
                  <a:ext uri="{0D108BD9-81ED-4DB2-BD59-A6C34878D82A}">
                    <a16:rowId xmlns:a16="http://schemas.microsoft.com/office/drawing/2014/main" val="10004"/>
                  </a:ext>
                </a:extLst>
              </a:tr>
              <a:tr h="370840">
                <a:tc>
                  <a:txBody>
                    <a:bodyPr/>
                    <a:lstStyle/>
                    <a:p>
                      <a:r>
                        <a:rPr lang="en-US" b="0" i="0" dirty="0">
                          <a:solidFill>
                            <a:srgbClr val="000000"/>
                          </a:solidFill>
                          <a:latin typeface="Arial" pitchFamily="34" charset="0"/>
                          <a:cs typeface="Arial" pitchFamily="34" charset="0"/>
                        </a:rPr>
                        <a:t>Quick</a:t>
                      </a:r>
                      <a:r>
                        <a:rPr lang="en-US" b="0" i="0" baseline="0" dirty="0">
                          <a:solidFill>
                            <a:srgbClr val="000000"/>
                          </a:solidFill>
                          <a:latin typeface="Arial" pitchFamily="34" charset="0"/>
                          <a:cs typeface="Arial" pitchFamily="34" charset="0"/>
                        </a:rPr>
                        <a:t> to obtain statistical measures</a:t>
                      </a:r>
                      <a:endParaRPr lang="en-US" b="0" i="0" dirty="0">
                        <a:solidFill>
                          <a:srgbClr val="000000"/>
                        </a:solidFill>
                        <a:latin typeface="Arial" pitchFamily="34" charset="0"/>
                        <a:cs typeface="Arial" pitchFamily="34" charset="0"/>
                      </a:endParaRPr>
                    </a:p>
                  </a:txBody>
                  <a:tcPr/>
                </a:tc>
                <a:tc>
                  <a:txBody>
                    <a:bodyPr/>
                    <a:lstStyle/>
                    <a:p>
                      <a:r>
                        <a:rPr lang="en-US" b="0" i="0" dirty="0">
                          <a:solidFill>
                            <a:srgbClr val="000000"/>
                          </a:solidFill>
                          <a:latin typeface="Arial" pitchFamily="34" charset="0"/>
                          <a:cs typeface="Arial" pitchFamily="34" charset="0"/>
                        </a:rPr>
                        <a:t>Unanswered questions and non-response bias can skew results</a:t>
                      </a:r>
                    </a:p>
                  </a:txBody>
                  <a:tcPr/>
                </a:tc>
                <a:extLst>
                  <a:ext uri="{0D108BD9-81ED-4DB2-BD59-A6C34878D82A}">
                    <a16:rowId xmlns:a16="http://schemas.microsoft.com/office/drawing/2014/main" val="10005"/>
                  </a:ext>
                </a:extLst>
              </a:tr>
              <a:tr h="370840">
                <a:tc>
                  <a:txBody>
                    <a:bodyPr/>
                    <a:lstStyle/>
                    <a:p>
                      <a:endParaRPr lang="en-US" b="0" i="0" dirty="0">
                        <a:solidFill>
                          <a:srgbClr val="000000"/>
                        </a:solidFill>
                        <a:latin typeface="Arial" pitchFamily="34" charset="0"/>
                        <a:cs typeface="Arial" pitchFamily="34" charset="0"/>
                      </a:endParaRPr>
                    </a:p>
                  </a:txBody>
                  <a:tcPr/>
                </a:tc>
                <a:tc>
                  <a:txBody>
                    <a:bodyPr/>
                    <a:lstStyle/>
                    <a:p>
                      <a:r>
                        <a:rPr lang="en-US" b="0" i="0" dirty="0">
                          <a:solidFill>
                            <a:srgbClr val="000000"/>
                          </a:solidFill>
                          <a:latin typeface="Arial" pitchFamily="34" charset="0"/>
                          <a:cs typeface="Arial" pitchFamily="34" charset="0"/>
                        </a:rPr>
                        <a:t>Cannot determine actual behavior</a:t>
                      </a:r>
                    </a:p>
                  </a:txBody>
                  <a:tcPr/>
                </a:tc>
                <a:extLst>
                  <a:ext uri="{0D108BD9-81ED-4DB2-BD59-A6C34878D82A}">
                    <a16:rowId xmlns:a16="http://schemas.microsoft.com/office/drawing/2014/main" val="10006"/>
                  </a:ext>
                </a:extLst>
              </a:tr>
              <a:tr h="370840">
                <a:tc>
                  <a:txBody>
                    <a:bodyPr/>
                    <a:lstStyle/>
                    <a:p>
                      <a:endParaRPr lang="en-US" b="0" i="0" dirty="0">
                        <a:solidFill>
                          <a:srgbClr val="000000"/>
                        </a:solidFill>
                        <a:latin typeface="Arial" pitchFamily="34" charset="0"/>
                        <a:cs typeface="Arial" pitchFamily="34" charset="0"/>
                      </a:endParaRPr>
                    </a:p>
                  </a:txBody>
                  <a:tcPr/>
                </a:tc>
                <a:tc>
                  <a:txBody>
                    <a:bodyPr/>
                    <a:lstStyle/>
                    <a:p>
                      <a:r>
                        <a:rPr lang="en-US" b="0" i="0" dirty="0">
                          <a:solidFill>
                            <a:srgbClr val="000000"/>
                          </a:solidFill>
                          <a:latin typeface="Arial" pitchFamily="34" charset="0"/>
                          <a:cs typeface="Arial" pitchFamily="34" charset="0"/>
                        </a:rPr>
                        <a:t>May require follow-up interviews or focus groups to get more information</a:t>
                      </a:r>
                    </a:p>
                  </a:txBody>
                  <a:tcPr/>
                </a:tc>
                <a:extLst>
                  <a:ext uri="{0D108BD9-81ED-4DB2-BD59-A6C34878D82A}">
                    <a16:rowId xmlns:a16="http://schemas.microsoft.com/office/drawing/2014/main" val="10007"/>
                  </a:ext>
                </a:extLst>
              </a:tr>
            </a:tbl>
          </a:graphicData>
        </a:graphic>
      </p:graphicFrame>
      <p:sp>
        <p:nvSpPr>
          <p:cNvPr id="3" name="Date Placeholder 2"/>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77</a:t>
            </a:fld>
            <a:endParaRPr lang="en-US"/>
          </a:p>
        </p:txBody>
      </p:sp>
    </p:spTree>
    <p:extLst>
      <p:ext uri="{BB962C8B-B14F-4D97-AF65-F5344CB8AC3E}">
        <p14:creationId xmlns:p14="http://schemas.microsoft.com/office/powerpoint/2010/main" val="39633408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of Bias</a:t>
            </a:r>
          </a:p>
        </p:txBody>
      </p:sp>
      <p:sp>
        <p:nvSpPr>
          <p:cNvPr id="3" name="Content Placeholder 2"/>
          <p:cNvSpPr>
            <a:spLocks noGrp="1"/>
          </p:cNvSpPr>
          <p:nvPr>
            <p:ph idx="1"/>
          </p:nvPr>
        </p:nvSpPr>
        <p:spPr/>
        <p:txBody>
          <a:bodyPr/>
          <a:lstStyle/>
          <a:p>
            <a:r>
              <a:rPr lang="en-US" dirty="0"/>
              <a:t>All information collection activities are subject to bias:</a:t>
            </a:r>
          </a:p>
          <a:p>
            <a:pPr lvl="1"/>
            <a:r>
              <a:rPr lang="en-US" dirty="0"/>
              <a:t>non-response bias</a:t>
            </a:r>
          </a:p>
          <a:p>
            <a:pPr lvl="1"/>
            <a:r>
              <a:rPr lang="en-US" dirty="0"/>
              <a:t>confirmation bias</a:t>
            </a:r>
          </a:p>
        </p:txBody>
      </p:sp>
      <p:sp>
        <p:nvSpPr>
          <p:cNvPr id="4" name="Date Placeholder 3"/>
          <p:cNvSpPr>
            <a:spLocks noGrp="1"/>
          </p:cNvSpPr>
          <p:nvPr>
            <p:ph type="dt" sz="half" idx="10"/>
          </p:nvPr>
        </p:nvSpPr>
        <p:spPr/>
        <p:txBody>
          <a:bodyPr/>
          <a:lstStyle/>
          <a:p>
            <a:r>
              <a:rPr lang="en-US"/>
              <a:t>IS2000</a:t>
            </a:r>
          </a:p>
        </p:txBody>
      </p:sp>
      <p:sp>
        <p:nvSpPr>
          <p:cNvPr id="5" name="Footer Placeholder 4"/>
          <p:cNvSpPr>
            <a:spLocks noGrp="1"/>
          </p:cNvSpPr>
          <p:nvPr>
            <p:ph type="ftr" sz="quarter" idx="11"/>
          </p:nvPr>
        </p:nvSpPr>
        <p:spPr/>
        <p:txBody>
          <a:bodyPr/>
          <a:lstStyle/>
          <a:p>
            <a:r>
              <a:rPr lang="en-US"/>
              <a:t>Information Collection</a:t>
            </a:r>
          </a:p>
        </p:txBody>
      </p:sp>
      <p:sp>
        <p:nvSpPr>
          <p:cNvPr id="6" name="Slide Number Placeholder 5"/>
          <p:cNvSpPr>
            <a:spLocks noGrp="1"/>
          </p:cNvSpPr>
          <p:nvPr>
            <p:ph type="sldNum" sz="quarter" idx="12"/>
          </p:nvPr>
        </p:nvSpPr>
        <p:spPr/>
        <p:txBody>
          <a:bodyPr/>
          <a:lstStyle/>
          <a:p>
            <a:fld id="{C0F4FBFA-1248-4AAF-9253-30F121885773}" type="slidenum">
              <a:rPr lang="en-US" smtClean="0"/>
              <a:t>78</a:t>
            </a:fld>
            <a:endParaRPr lang="en-US"/>
          </a:p>
        </p:txBody>
      </p:sp>
    </p:spTree>
    <p:extLst>
      <p:ext uri="{BB962C8B-B14F-4D97-AF65-F5344CB8AC3E}">
        <p14:creationId xmlns:p14="http://schemas.microsoft.com/office/powerpoint/2010/main" val="12238104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2800" dirty="0">
                <a:solidFill>
                  <a:schemeClr val="accent6">
                    <a:lumMod val="50000"/>
                  </a:schemeClr>
                </a:solidFill>
              </a:rPr>
              <a:t>Summary, Review, &amp; Questions…</a:t>
            </a:r>
          </a:p>
        </p:txBody>
      </p:sp>
      <p:sp>
        <p:nvSpPr>
          <p:cNvPr id="8" name="Text Placeholder 7"/>
          <p:cNvSpPr>
            <a:spLocks noGrp="1"/>
          </p:cNvSpPr>
          <p:nvPr>
            <p:ph type="body" sz="half" idx="2"/>
          </p:nvPr>
        </p:nvSpPr>
        <p:spPr/>
        <p:txBody>
          <a:bodyPr/>
          <a:lstStyle/>
          <a:p>
            <a:pPr algn="ctr"/>
            <a:endParaRPr lang="en-US"/>
          </a:p>
        </p:txBody>
      </p:sp>
      <p:pic>
        <p:nvPicPr>
          <p:cNvPr id="1026" name="Picture 2" descr="C:\Users\Martin Schedlbauer\AppData\Local\Microsoft\Windows\Temporary Internet Files\Content.IE5\RQ7Z4LXW\MC9004414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694" y="457200"/>
            <a:ext cx="3657143" cy="365714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Information Collection</a:t>
            </a:r>
          </a:p>
        </p:txBody>
      </p:sp>
      <p:sp>
        <p:nvSpPr>
          <p:cNvPr id="7" name="Slide Number Placeholder 6"/>
          <p:cNvSpPr>
            <a:spLocks noGrp="1"/>
          </p:cNvSpPr>
          <p:nvPr>
            <p:ph type="sldNum" sz="quarter" idx="12"/>
          </p:nvPr>
        </p:nvSpPr>
        <p:spPr/>
        <p:txBody>
          <a:bodyPr/>
          <a:lstStyle/>
          <a:p>
            <a:fld id="{C0F4FBFA-1248-4AAF-9253-30F121885773}" type="slidenum">
              <a:rPr lang="en-US" smtClean="0"/>
              <a:t>79</a:t>
            </a:fld>
            <a:endParaRPr lang="en-US"/>
          </a:p>
        </p:txBody>
      </p:sp>
      <p:sp>
        <p:nvSpPr>
          <p:cNvPr id="2" name="Date Placeholder 1"/>
          <p:cNvSpPr>
            <a:spLocks noGrp="1"/>
          </p:cNvSpPr>
          <p:nvPr>
            <p:ph type="dt" sz="half" idx="10"/>
          </p:nvPr>
        </p:nvSpPr>
        <p:spPr/>
        <p:txBody>
          <a:bodyPr/>
          <a:lstStyle/>
          <a:p>
            <a:r>
              <a:rPr lang="en-US"/>
              <a:t>IS2000</a:t>
            </a:r>
          </a:p>
        </p:txBody>
      </p:sp>
    </p:spTree>
    <p:extLst>
      <p:ext uri="{BB962C8B-B14F-4D97-AF65-F5344CB8AC3E}">
        <p14:creationId xmlns:p14="http://schemas.microsoft.com/office/powerpoint/2010/main" val="2515111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Sign Outside My Local Coffee Shop">
            <a:extLst>
              <a:ext uri="{FF2B5EF4-FFF2-40B4-BE49-F238E27FC236}">
                <a16:creationId xmlns:a16="http://schemas.microsoft.com/office/drawing/2014/main" id="{BABB1D9D-F3AE-CC4F-81BD-B35BE351C1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67540" y="1339851"/>
            <a:ext cx="2728823" cy="485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591665"/>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is Sign In An Antique Store">
            <a:extLst>
              <a:ext uri="{FF2B5EF4-FFF2-40B4-BE49-F238E27FC236}">
                <a16:creationId xmlns:a16="http://schemas.microsoft.com/office/drawing/2014/main" id="{4F7678D3-BB5E-284A-B1E9-3305BBE3A7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609" r="-1" b="38032"/>
          <a:stretch/>
        </p:blipFill>
        <p:spPr bwMode="auto">
          <a:xfrm>
            <a:off x="246987" y="857257"/>
            <a:ext cx="8897013" cy="5143493"/>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43318"/>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4ad56386a1bf69cb064bbbd491c45b279a867ce"/>
  <p:tag name="ISPRING_RESOURCE_PATHS_HASH_PRESENTER" val="208e112ca35543be1777aecff9c1723c1a9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{0545D4B1-96A3-DB42-BEF8-6AB6085A0645}tf10001070</Template>
  <TotalTime>191</TotalTime>
  <Words>3793</Words>
  <Application>Microsoft Macintosh PowerPoint</Application>
  <PresentationFormat>On-screen Show (4:3)</PresentationFormat>
  <Paragraphs>653</Paragraphs>
  <Slides>79</Slides>
  <Notes>2</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Arial Nova</vt:lpstr>
      <vt:lpstr>Calibri</vt:lpstr>
      <vt:lpstr>Cambria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 Discovery &amp; Collection</vt:lpstr>
      <vt:lpstr>Types of Information Objects</vt:lpstr>
      <vt:lpstr>Information is Varied</vt:lpstr>
      <vt:lpstr>Information Objects</vt:lpstr>
      <vt:lpstr>Goals of Information Mining</vt:lpstr>
      <vt:lpstr>Information Structure</vt:lpstr>
      <vt:lpstr>Operations on Information Objects</vt:lpstr>
      <vt:lpstr>Perspectives</vt:lpstr>
      <vt:lpstr>Case Study</vt:lpstr>
      <vt:lpstr>Sources of Information</vt:lpstr>
      <vt:lpstr>Elicitation as Fact Finding Missions</vt:lpstr>
      <vt:lpstr>Key Sources of Information</vt:lpstr>
      <vt:lpstr>Elicitation is Collaborative</vt:lpstr>
      <vt:lpstr>PowerPoint Presentation</vt:lpstr>
      <vt:lpstr>Cognitive Bias</vt:lpstr>
      <vt:lpstr>Elicitation Techniques</vt:lpstr>
      <vt:lpstr>Considerations on Application</vt:lpstr>
      <vt:lpstr>Recording Discoveries</vt:lpstr>
      <vt:lpstr>Interviews</vt:lpstr>
      <vt:lpstr>Interviews</vt:lpstr>
      <vt:lpstr>Interview Goals</vt:lpstr>
      <vt:lpstr>Interview Timing</vt:lpstr>
      <vt:lpstr>Interview Best Practices</vt:lpstr>
      <vt:lpstr>More Best Practices</vt:lpstr>
      <vt:lpstr>Listening in Interviews</vt:lpstr>
      <vt:lpstr>Recording Responses</vt:lpstr>
      <vt:lpstr>Interview Preparation</vt:lpstr>
      <vt:lpstr>Example Interview Template</vt:lpstr>
      <vt:lpstr>Context-Free Questions to Ask</vt:lpstr>
      <vt:lpstr>Observation</vt:lpstr>
      <vt:lpstr>Observation</vt:lpstr>
      <vt:lpstr>Caution: The Hawthorne Effect</vt:lpstr>
      <vt:lpstr>Active vs. Passive Observation</vt:lpstr>
      <vt:lpstr>Active vs. Passive Observation</vt:lpstr>
      <vt:lpstr>Challenge Questions</vt:lpstr>
      <vt:lpstr>More Challenge Questions</vt:lpstr>
      <vt:lpstr>Benefits and Challenges of Observation</vt:lpstr>
      <vt:lpstr>Surveys</vt:lpstr>
      <vt:lpstr>What is a Survey?</vt:lpstr>
      <vt:lpstr>Polls vs. Surveys</vt:lpstr>
      <vt:lpstr>Survey Process</vt:lpstr>
      <vt:lpstr>Survey Process</vt:lpstr>
      <vt:lpstr>Prepare Survey</vt:lpstr>
      <vt:lpstr>Writing Survey Questions</vt:lpstr>
      <vt:lpstr>Question Types</vt:lpstr>
      <vt:lpstr>Closed (Restricted) Questions</vt:lpstr>
      <vt:lpstr>Example: Multiple Choice</vt:lpstr>
      <vt:lpstr>Example: Multiple Answer</vt:lpstr>
      <vt:lpstr>Example: Rating Scale</vt:lpstr>
      <vt:lpstr>Example: Agreement/Likert Scale</vt:lpstr>
      <vt:lpstr>Survey Process</vt:lpstr>
      <vt:lpstr>Distribute Survey</vt:lpstr>
      <vt:lpstr>Distribution Options</vt:lpstr>
      <vt:lpstr>Web Polling &amp; Survey Platforms</vt:lpstr>
      <vt:lpstr>Selecting a Web Survey Platform</vt:lpstr>
      <vt:lpstr>Survey Process</vt:lpstr>
      <vt:lpstr>Analyze Survey Results</vt:lpstr>
      <vt:lpstr>Statistical Analysis</vt:lpstr>
      <vt:lpstr>Survey Problem: Nonreponse Bias</vt:lpstr>
      <vt:lpstr>Survey Process</vt:lpstr>
      <vt:lpstr>Report Survey Results</vt:lpstr>
      <vt:lpstr>Survey Advantages and Challenges</vt:lpstr>
      <vt:lpstr>The Problem of Bias</vt:lpstr>
      <vt:lpstr>Summary, Review,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IS2000</dc:title>
  <dc:subject>IS4300: HCI</dc:subject>
  <dc:creator>Martin Schedlbauer</dc:creator>
  <cp:keywords>Northeastern</cp:keywords>
  <cp:lastModifiedBy>Martin Schedlbauer</cp:lastModifiedBy>
  <cp:revision>114</cp:revision>
  <cp:lastPrinted>2015-09-14T15:34:28Z</cp:lastPrinted>
  <dcterms:created xsi:type="dcterms:W3CDTF">2010-11-08T22:41:18Z</dcterms:created>
  <dcterms:modified xsi:type="dcterms:W3CDTF">2021-09-13T14:49:04Z</dcterms:modified>
</cp:coreProperties>
</file>