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6"/>
  </p:notesMasterIdLst>
  <p:handoutMasterIdLst>
    <p:handoutMasterId r:id="rId37"/>
  </p:handoutMasterIdLst>
  <p:sldIdLst>
    <p:sldId id="256" r:id="rId2"/>
    <p:sldId id="461" r:id="rId3"/>
    <p:sldId id="350" r:id="rId4"/>
    <p:sldId id="462" r:id="rId5"/>
    <p:sldId id="482" r:id="rId6"/>
    <p:sldId id="1244" r:id="rId7"/>
    <p:sldId id="1242" r:id="rId8"/>
    <p:sldId id="1243" r:id="rId9"/>
    <p:sldId id="1245" r:id="rId10"/>
    <p:sldId id="1351" r:id="rId11"/>
    <p:sldId id="1247" r:id="rId12"/>
    <p:sldId id="1249" r:id="rId13"/>
    <p:sldId id="1251" r:id="rId14"/>
    <p:sldId id="1256" r:id="rId15"/>
    <p:sldId id="1326" r:id="rId16"/>
    <p:sldId id="1252" r:id="rId17"/>
    <p:sldId id="1352" r:id="rId18"/>
    <p:sldId id="1253" r:id="rId19"/>
    <p:sldId id="1240" r:id="rId20"/>
    <p:sldId id="1353" r:id="rId21"/>
    <p:sldId id="1073" r:id="rId22"/>
    <p:sldId id="1074" r:id="rId23"/>
    <p:sldId id="1075" r:id="rId24"/>
    <p:sldId id="1077" r:id="rId25"/>
    <p:sldId id="1078" r:id="rId26"/>
    <p:sldId id="1080" r:id="rId27"/>
    <p:sldId id="1081" r:id="rId28"/>
    <p:sldId id="1082" r:id="rId29"/>
    <p:sldId id="1083" r:id="rId30"/>
    <p:sldId id="1084" r:id="rId31"/>
    <p:sldId id="1085" r:id="rId32"/>
    <p:sldId id="1354" r:id="rId33"/>
    <p:sldId id="1086" r:id="rId34"/>
    <p:sldId id="341" r:id="rId35"/>
  </p:sldIdLst>
  <p:sldSz cx="9144000" cy="6858000" type="screen4x3"/>
  <p:notesSz cx="7053263" cy="9309100"/>
  <p:custDataLst>
    <p:tags r:id="rId3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56000F-33AB-40B2-87F8-B015F0EF9419}" v="4" dt="2024-01-24T17:53:02.839"/>
    <p1510:client id="{D798A0B0-22CB-6147-AA03-0FE2DBDEC11A}" v="41" dt="2024-01-24T13:16:45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edlbauer" userId="99666baf021553f1" providerId="LiveId" clId="{C539F180-1043-6C41-A3A4-239EB5258B44}"/>
    <pc:docChg chg="undo custSel addSld delSld modSld modMainMaster">
      <pc:chgData name="Martin Schedlbauer" userId="99666baf021553f1" providerId="LiveId" clId="{C539F180-1043-6C41-A3A4-239EB5258B44}" dt="2022-02-10T17:47:41.798" v="3342" actId="14100"/>
      <pc:docMkLst>
        <pc:docMk/>
      </pc:docMkLst>
      <pc:sldChg chg="modSp mod">
        <pc:chgData name="Martin Schedlbauer" userId="99666baf021553f1" providerId="LiveId" clId="{C539F180-1043-6C41-A3A4-239EB5258B44}" dt="2022-02-09T17:26:51.100" v="1690" actId="27636"/>
        <pc:sldMkLst>
          <pc:docMk/>
          <pc:sldMk cId="0" sldId="256"/>
        </pc:sldMkLst>
        <pc:spChg chg="mod">
          <ac:chgData name="Martin Schedlbauer" userId="99666baf021553f1" providerId="LiveId" clId="{C539F180-1043-6C41-A3A4-239EB5258B44}" dt="2022-02-09T17:26:51.100" v="1690" actId="27636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 setBg modClrScheme chgLayout">
        <pc:chgData name="Martin Schedlbauer" userId="99666baf021553f1" providerId="LiveId" clId="{C539F180-1043-6C41-A3A4-239EB5258B44}" dt="2022-02-09T17:31:52.038" v="1870" actId="26606"/>
        <pc:sldMkLst>
          <pc:docMk/>
          <pc:sldMk cId="2515111268" sldId="341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515111268" sldId="341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515111268" sldId="341"/>
            <ac:spMk id="3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09T17:31:03.088" v="1852" actId="26606"/>
          <ac:spMkLst>
            <pc:docMk/>
            <pc:sldMk cId="2515111268" sldId="341"/>
            <ac:spMk id="4" creationId="{3199229F-6EAA-488A-BADA-568D997A3A4B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515111268" sldId="341"/>
            <ac:spMk id="5" creationId="{D76E6562-777E-5A4A-9672-F0C9D567C56A}"/>
          </ac:spMkLst>
        </pc:spChg>
        <pc:spChg chg="mod ord">
          <ac:chgData name="Martin Schedlbauer" userId="99666baf021553f1" providerId="LiveId" clId="{C539F180-1043-6C41-A3A4-239EB5258B44}" dt="2022-02-09T17:31:52.038" v="1870" actId="26606"/>
          <ac:spMkLst>
            <pc:docMk/>
            <pc:sldMk cId="2515111268" sldId="341"/>
            <ac:spMk id="6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515111268" sldId="341"/>
            <ac:spMk id="7" creationId="{01F44091-45B2-D34E-ADCC-9D30BF8E6A98}"/>
          </ac:spMkLst>
        </pc:spChg>
        <pc:spChg chg="add del mod ord">
          <ac:chgData name="Martin Schedlbauer" userId="99666baf021553f1" providerId="LiveId" clId="{C539F180-1043-6C41-A3A4-239EB5258B44}" dt="2022-02-09T17:31:08.437" v="1853" actId="478"/>
          <ac:spMkLst>
            <pc:docMk/>
            <pc:sldMk cId="2515111268" sldId="341"/>
            <ac:spMk id="8" creationId="{DE59ADD3-7715-4C46-8098-9CA9DD5A1234}"/>
          </ac:spMkLst>
        </pc:spChg>
        <pc:spChg chg="add del">
          <ac:chgData name="Martin Schedlbauer" userId="99666baf021553f1" providerId="LiveId" clId="{C539F180-1043-6C41-A3A4-239EB5258B44}" dt="2022-02-09T17:31:52.038" v="1870" actId="26606"/>
          <ac:spMkLst>
            <pc:docMk/>
            <pc:sldMk cId="2515111268" sldId="341"/>
            <ac:spMk id="81" creationId="{3F4860A4-6A75-4E92-905D-FA03EEDB86A2}"/>
          </ac:spMkLst>
        </pc:spChg>
        <pc:spChg chg="add">
          <ac:chgData name="Martin Schedlbauer" userId="99666baf021553f1" providerId="LiveId" clId="{C539F180-1043-6C41-A3A4-239EB5258B44}" dt="2022-02-09T17:31:52.038" v="1870" actId="26606"/>
          <ac:spMkLst>
            <pc:docMk/>
            <pc:sldMk cId="2515111268" sldId="341"/>
            <ac:spMk id="145" creationId="{3F4860A4-6A75-4E92-905D-FA03EEDB86A2}"/>
          </ac:spMkLst>
        </pc:spChg>
        <pc:grpChg chg="add del">
          <ac:chgData name="Martin Schedlbauer" userId="99666baf021553f1" providerId="LiveId" clId="{C539F180-1043-6C41-A3A4-239EB5258B44}" dt="2022-02-09T17:31:52.038" v="1870" actId="26606"/>
          <ac:grpSpMkLst>
            <pc:docMk/>
            <pc:sldMk cId="2515111268" sldId="341"/>
            <ac:grpSpMk id="71" creationId="{8DCF6162-C90D-43BF-B7E4-A7B29A16196B}"/>
          </ac:grpSpMkLst>
        </pc:grpChg>
        <pc:grpChg chg="add">
          <ac:chgData name="Martin Schedlbauer" userId="99666baf021553f1" providerId="LiveId" clId="{C539F180-1043-6C41-A3A4-239EB5258B44}" dt="2022-02-09T17:31:52.038" v="1870" actId="26606"/>
          <ac:grpSpMkLst>
            <pc:docMk/>
            <pc:sldMk cId="2515111268" sldId="341"/>
            <ac:grpSpMk id="135" creationId="{8DCF6162-C90D-43BF-B7E4-A7B29A16196B}"/>
          </ac:grpSpMkLst>
        </pc:grpChg>
        <pc:picChg chg="mod">
          <ac:chgData name="Martin Schedlbauer" userId="99666baf021553f1" providerId="LiveId" clId="{C539F180-1043-6C41-A3A4-239EB5258B44}" dt="2022-02-09T17:31:52.038" v="1870" actId="26606"/>
          <ac:picMkLst>
            <pc:docMk/>
            <pc:sldMk cId="2515111268" sldId="341"/>
            <ac:picMk id="1026" creationId="{00000000-0000-0000-0000-000000000000}"/>
          </ac:picMkLst>
        </pc:pic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744836831" sldId="349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744836831" sldId="349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744836831" sldId="349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744836831" sldId="349"/>
            <ac:spMk id="4" creationId="{50F2C3DE-B959-3246-B03F-659F596141E4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744836831" sldId="349"/>
            <ac:spMk id="5" creationId="{8991C46D-34B3-4D6F-980D-188AE947436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744836831" sldId="349"/>
            <ac:spMk id="7" creationId="{EE09AEC6-4EA4-C44E-8AA6-6E8E96C052EB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744836831" sldId="349"/>
            <ac:spMk id="33794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09T17:27:03.496" v="1723"/>
          <ac:graphicFrameMkLst>
            <pc:docMk/>
            <pc:sldMk cId="744836831" sldId="349"/>
            <ac:graphicFrameMk id="33797" creationId="{AF2B4C28-EE42-4498-92C5-31ABC7D482E6}"/>
          </ac:graphicFrameMkLst>
        </pc:graphicFrameChg>
      </pc:sldChg>
      <pc:sldChg chg="addSp delSp modSp mod">
        <pc:chgData name="Martin Schedlbauer" userId="99666baf021553f1" providerId="LiveId" clId="{C539F180-1043-6C41-A3A4-239EB5258B44}" dt="2022-02-10T17:13:16.316" v="3224" actId="1076"/>
        <pc:sldMkLst>
          <pc:docMk/>
          <pc:sldMk cId="280738030" sldId="350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80738030" sldId="350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80738030" sldId="350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80738030" sldId="350"/>
            <ac:spMk id="4" creationId="{D306CEC4-CE69-AE4C-988E-FA59E823C65A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80738030" sldId="350"/>
            <ac:spMk id="5" creationId="{42F6E9E9-5B03-48F9-A8E7-464BFE45B242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80738030" sldId="350"/>
            <ac:spMk id="6" creationId="{BDA2A790-E4E6-D84D-98FE-A2DF6D4890CF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80738030" sldId="350"/>
            <ac:spMk id="34818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10T17:13:16.316" v="3224" actId="1076"/>
          <ac:graphicFrameMkLst>
            <pc:docMk/>
            <pc:sldMk cId="280738030" sldId="350"/>
            <ac:graphicFrameMk id="34824" creationId="{2903B75B-B0CE-4276-B19A-7A5D0FA9B77D}"/>
          </ac:graphicFrameMkLst>
        </pc:graphicFrameChg>
      </pc:sldChg>
      <pc:sldChg chg="addSp delSp modSp mod delDesignElem">
        <pc:chgData name="Martin Schedlbauer" userId="99666baf021553f1" providerId="LiveId" clId="{C539F180-1043-6C41-A3A4-239EB5258B44}" dt="2022-02-09T18:45:50.315" v="2690" actId="20577"/>
        <pc:sldMkLst>
          <pc:docMk/>
          <pc:sldMk cId="2589898190" sldId="351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589898190" sldId="351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589898190" sldId="351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589898190" sldId="351"/>
            <ac:spMk id="4" creationId="{CC0E5B2D-E49C-0947-AD98-5B1020D5D160}"/>
          </ac:spMkLst>
        </pc:spChg>
        <pc:spChg chg="mod">
          <ac:chgData name="Martin Schedlbauer" userId="99666baf021553f1" providerId="LiveId" clId="{C539F180-1043-6C41-A3A4-239EB5258B44}" dt="2022-02-09T17:52:59.408" v="2209" actId="26606"/>
          <ac:spMkLst>
            <pc:docMk/>
            <pc:sldMk cId="2589898190" sldId="351"/>
            <ac:spMk id="5" creationId="{3ECD5EE2-C2E0-4D9A-88C6-546D165EAA6C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589898190" sldId="351"/>
            <ac:spMk id="6" creationId="{7C3AF891-FDC5-A240-BB88-2136BC8B05B9}"/>
          </ac:spMkLst>
        </pc:spChg>
        <pc:spChg chg="del">
          <ac:chgData name="Martin Schedlbauer" userId="99666baf021553f1" providerId="LiveId" clId="{C539F180-1043-6C41-A3A4-239EB5258B44}" dt="2022-02-09T17:26:24.196" v="1579"/>
          <ac:spMkLst>
            <pc:docMk/>
            <pc:sldMk cId="2589898190" sldId="351"/>
            <ac:spMk id="72" creationId="{3B854194-185D-494D-905C-7C7CB2E30F6E}"/>
          </ac:spMkLst>
        </pc:spChg>
        <pc:spChg chg="del">
          <ac:chgData name="Martin Schedlbauer" userId="99666baf021553f1" providerId="LiveId" clId="{C539F180-1043-6C41-A3A4-239EB5258B44}" dt="2022-02-09T17:26:24.196" v="1579"/>
          <ac:spMkLst>
            <pc:docMk/>
            <pc:sldMk cId="2589898190" sldId="351"/>
            <ac:spMk id="74" creationId="{B4F5FA0D-0104-4987-8241-EFF7C85B88DE}"/>
          </ac:spMkLst>
        </pc:spChg>
        <pc:spChg chg="mod">
          <ac:chgData name="Martin Schedlbauer" userId="99666baf021553f1" providerId="LiveId" clId="{C539F180-1043-6C41-A3A4-239EB5258B44}" dt="2022-02-09T18:45:50.315" v="2690" actId="20577"/>
          <ac:spMkLst>
            <pc:docMk/>
            <pc:sldMk cId="2589898190" sldId="351"/>
            <ac:spMk id="3584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9T17:52:59.408" v="2209" actId="26606"/>
          <ac:spMkLst>
            <pc:docMk/>
            <pc:sldMk cId="2589898190" sldId="351"/>
            <ac:spMk id="35843" creationId="{00000000-0000-0000-0000-000000000000}"/>
          </ac:spMkLst>
        </pc:spChg>
        <pc:graphicFrameChg chg="add mod">
          <ac:chgData name="Martin Schedlbauer" userId="99666baf021553f1" providerId="LiveId" clId="{C539F180-1043-6C41-A3A4-239EB5258B44}" dt="2022-02-09T18:45:19.176" v="2656" actId="20577"/>
          <ac:graphicFrameMkLst>
            <pc:docMk/>
            <pc:sldMk cId="2589898190" sldId="351"/>
            <ac:graphicFrameMk id="35845" creationId="{4A0036F1-7372-452B-AB94-44AD69CAD7AD}"/>
          </ac:graphicFrameMkLst>
        </pc:graphicFrameChg>
        <pc:picChg chg="del">
          <ac:chgData name="Martin Schedlbauer" userId="99666baf021553f1" providerId="LiveId" clId="{C539F180-1043-6C41-A3A4-239EB5258B44}" dt="2022-02-09T17:26:24.196" v="1579"/>
          <ac:picMkLst>
            <pc:docMk/>
            <pc:sldMk cId="2589898190" sldId="351"/>
            <ac:picMk id="76" creationId="{2897127E-6CEF-446C-BE87-93B7C46E49D1}"/>
          </ac:picMkLst>
        </pc:picChg>
      </pc:sldChg>
      <pc:sldChg chg="addSp delSp modSp mod">
        <pc:chgData name="Martin Schedlbauer" userId="99666baf021553f1" providerId="LiveId" clId="{C539F180-1043-6C41-A3A4-239EB5258B44}" dt="2022-02-09T18:46:46.494" v="2719" actId="20577"/>
        <pc:sldMkLst>
          <pc:docMk/>
          <pc:sldMk cId="3617884432" sldId="352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17884432" sldId="352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17884432" sldId="352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17884432" sldId="352"/>
            <ac:spMk id="4" creationId="{0875E4C9-AE7E-3E44-8128-CCEAD0FCCA9F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17884432" sldId="352"/>
            <ac:spMk id="5" creationId="{28629CDA-786B-436F-B4F8-19959A363ED2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17884432" sldId="352"/>
            <ac:spMk id="6" creationId="{E9865874-2769-0C46-A2F4-9F638B086619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17884432" sldId="352"/>
            <ac:spMk id="36866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09T18:46:46.494" v="2719" actId="20577"/>
          <ac:graphicFrameMkLst>
            <pc:docMk/>
            <pc:sldMk cId="3617884432" sldId="352"/>
            <ac:graphicFrameMk id="36869" creationId="{36710264-42FE-49B3-B156-F334EB97869F}"/>
          </ac:graphicFrameMkLst>
        </pc:graphicFrameChg>
      </pc:sldChg>
      <pc:sldChg chg="addSp delSp modSp del mod setBg setClrOvrMap">
        <pc:chgData name="Martin Schedlbauer" userId="99666baf021553f1" providerId="LiveId" clId="{C539F180-1043-6C41-A3A4-239EB5258B44}" dt="2022-02-09T18:44:35.883" v="2581" actId="2696"/>
        <pc:sldMkLst>
          <pc:docMk/>
          <pc:sldMk cId="2435827327" sldId="353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35827327" sldId="353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35827327" sldId="353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57:00.201" v="2322" actId="20577"/>
          <ac:spMkLst>
            <pc:docMk/>
            <pc:sldMk cId="2435827327" sldId="353"/>
            <ac:spMk id="4" creationId="{7F345DBC-4DF3-7D4B-8811-24386CED90D7}"/>
          </ac:spMkLst>
        </pc:spChg>
        <pc:spChg chg="mod">
          <ac:chgData name="Martin Schedlbauer" userId="99666baf021553f1" providerId="LiveId" clId="{C539F180-1043-6C41-A3A4-239EB5258B44}" dt="2022-02-09T17:55:30.156" v="2270" actId="26606"/>
          <ac:spMkLst>
            <pc:docMk/>
            <pc:sldMk cId="2435827327" sldId="353"/>
            <ac:spMk id="5" creationId="{B4499215-E007-4211-AC33-5AAEC9106D16}"/>
          </ac:spMkLst>
        </pc:spChg>
        <pc:spChg chg="mod">
          <ac:chgData name="Martin Schedlbauer" userId="99666baf021553f1" providerId="LiveId" clId="{C539F180-1043-6C41-A3A4-239EB5258B44}" dt="2022-02-09T18:44:18.549" v="2580" actId="113"/>
          <ac:spMkLst>
            <pc:docMk/>
            <pc:sldMk cId="2435827327" sldId="353"/>
            <ac:spMk id="6" creationId="{CDA380ED-50E2-F04E-AB52-917C0CE35F6C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35827327" sldId="353"/>
            <ac:spMk id="7" creationId="{86603FBB-F892-8945-BDCC-98C375B40E3F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35827327" sldId="353"/>
            <ac:spMk id="8" creationId="{AB6A60DA-89D9-D84A-85BE-FA911D5AE054}"/>
          </ac:spMkLst>
        </pc:spChg>
        <pc:spChg chg="add">
          <ac:chgData name="Martin Schedlbauer" userId="99666baf021553f1" providerId="LiveId" clId="{C539F180-1043-6C41-A3A4-239EB5258B44}" dt="2022-02-09T17:55:30.156" v="2270" actId="26606"/>
          <ac:spMkLst>
            <pc:docMk/>
            <pc:sldMk cId="2435827327" sldId="353"/>
            <ac:spMk id="11" creationId="{C314C310-850D-4491-AA52-C75BEA68B68C}"/>
          </ac:spMkLst>
        </pc:spChg>
        <pc:spChg chg="add">
          <ac:chgData name="Martin Schedlbauer" userId="99666baf021553f1" providerId="LiveId" clId="{C539F180-1043-6C41-A3A4-239EB5258B44}" dt="2022-02-09T17:55:30.156" v="2270" actId="26606"/>
          <ac:spMkLst>
            <pc:docMk/>
            <pc:sldMk cId="2435827327" sldId="353"/>
            <ac:spMk id="19" creationId="{0308D749-5984-4BB8-A788-A85D24304A0A}"/>
          </ac:spMkLst>
        </pc:spChg>
        <pc:spChg chg="add">
          <ac:chgData name="Martin Schedlbauer" userId="99666baf021553f1" providerId="LiveId" clId="{C539F180-1043-6C41-A3A4-239EB5258B44}" dt="2022-02-09T17:55:30.156" v="2270" actId="26606"/>
          <ac:spMkLst>
            <pc:docMk/>
            <pc:sldMk cId="2435827327" sldId="353"/>
            <ac:spMk id="21" creationId="{95B8172D-A4C8-41B4-8991-78BBEC4039D5}"/>
          </ac:spMkLst>
        </pc:spChg>
        <pc:grpChg chg="add">
          <ac:chgData name="Martin Schedlbauer" userId="99666baf021553f1" providerId="LiveId" clId="{C539F180-1043-6C41-A3A4-239EB5258B44}" dt="2022-02-09T17:55:30.156" v="2270" actId="26606"/>
          <ac:grpSpMkLst>
            <pc:docMk/>
            <pc:sldMk cId="2435827327" sldId="353"/>
            <ac:grpSpMk id="13" creationId="{D4EC3799-3F52-48CE-85CC-83AED368EB42}"/>
          </ac:grpSpMkLst>
        </pc:grpChg>
        <pc:cxnChg chg="add">
          <ac:chgData name="Martin Schedlbauer" userId="99666baf021553f1" providerId="LiveId" clId="{C539F180-1043-6C41-A3A4-239EB5258B44}" dt="2022-02-09T17:55:30.156" v="2270" actId="26606"/>
          <ac:cxnSpMkLst>
            <pc:docMk/>
            <pc:sldMk cId="2435827327" sldId="353"/>
            <ac:cxnSpMk id="17" creationId="{789E20C7-BB50-4317-93C7-90C8ED80B275}"/>
          </ac:cxnSpMkLst>
        </pc:cxn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689691211" sldId="354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689691211" sldId="354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689691211" sldId="354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689691211" sldId="354"/>
            <ac:spMk id="4" creationId="{25D60F62-4B44-294E-80BD-4D0FBFFE08E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689691211" sldId="354"/>
            <ac:spMk id="5" creationId="{5D2E2AFF-71F6-4D5F-BF98-412BEE6AB1EF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689691211" sldId="354"/>
            <ac:spMk id="6" creationId="{107B7431-E71D-D74E-A419-BF8E7B041D57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689691211" sldId="354"/>
            <ac:spMk id="38914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09T17:27:06.745" v="1736"/>
          <ac:graphicFrameMkLst>
            <pc:docMk/>
            <pc:sldMk cId="689691211" sldId="354"/>
            <ac:graphicFrameMk id="38917" creationId="{78F2D26E-E9D7-4A79-BC0E-F9A3A0AC9223}"/>
          </ac:graphicFrameMkLst>
        </pc:graphicFrame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3224038212" sldId="361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224038212" sldId="361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224038212" sldId="361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224038212" sldId="361"/>
            <ac:spMk id="4" creationId="{AAFB47F9-74A9-DE49-BCD5-44E36CC9D5A1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224038212" sldId="361"/>
            <ac:spMk id="5" creationId="{C2A004B6-5902-4A63-9E76-C6CDFF98D465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224038212" sldId="361"/>
            <ac:spMk id="6" creationId="{C0E71E8D-247D-AA4B-B7B8-83AECF41BC2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224038212" sldId="361"/>
            <ac:spMk id="7" creationId="{C58F2C8A-1729-6B4B-AAAA-C2C129CF2F7F}"/>
          </ac:spMkLst>
        </pc:spChg>
        <pc:graphicFrameChg chg="mod">
          <ac:chgData name="Martin Schedlbauer" userId="99666baf021553f1" providerId="LiveId" clId="{C539F180-1043-6C41-A3A4-239EB5258B44}" dt="2022-02-09T17:27:06.745" v="1736"/>
          <ac:graphicFrameMkLst>
            <pc:docMk/>
            <pc:sldMk cId="3224038212" sldId="361"/>
            <ac:graphicFrameMk id="8" creationId="{C11443BB-3F29-43A3-BEEC-418569336BBA}"/>
          </ac:graphicFrameMkLst>
        </pc:graphicFrameChg>
      </pc:sldChg>
      <pc:sldChg chg="addSp delSp modSp mod">
        <pc:chgData name="Martin Schedlbauer" userId="99666baf021553f1" providerId="LiveId" clId="{C539F180-1043-6C41-A3A4-239EB5258B44}" dt="2022-02-10T15:02:15.931" v="2723" actId="33524"/>
        <pc:sldMkLst>
          <pc:docMk/>
          <pc:sldMk cId="3042633283" sldId="362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042633283" sldId="362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042633283" sldId="362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042633283" sldId="362"/>
            <ac:spMk id="4" creationId="{0746E8E3-EBBC-F747-822C-33C336226CDC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042633283" sldId="362"/>
            <ac:spMk id="5" creationId="{CB349919-AF37-49AB-9086-30F5C05CCE56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042633283" sldId="362"/>
            <ac:spMk id="6" creationId="{7F24ED6F-4AAF-3C4A-B873-A0DEE6DA6DE9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042633283" sldId="362"/>
            <ac:spMk id="4710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2:15.931" v="2723" actId="33524"/>
          <ac:spMkLst>
            <pc:docMk/>
            <pc:sldMk cId="3042633283" sldId="362"/>
            <ac:spMk id="47107" creationId="{00000000-0000-0000-0000-000000000000}"/>
          </ac:spMkLst>
        </pc:spChg>
      </pc:sldChg>
      <pc:sldChg chg="addSp delSp modSp mod chgLayout">
        <pc:chgData name="Martin Schedlbauer" userId="99666baf021553f1" providerId="LiveId" clId="{C539F180-1043-6C41-A3A4-239EB5258B44}" dt="2022-02-10T15:04:09.715" v="2803" actId="20577"/>
        <pc:sldMkLst>
          <pc:docMk/>
          <pc:sldMk cId="605930218" sldId="363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605930218" sldId="363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605930218" sldId="363"/>
            <ac:spMk id="3" creationId="{3DA3C665-D12C-F148-B393-53CBD282331F}"/>
          </ac:spMkLst>
        </pc:spChg>
        <pc:spChg chg="mod ord">
          <ac:chgData name="Martin Schedlbauer" userId="99666baf021553f1" providerId="LiveId" clId="{C539F180-1043-6C41-A3A4-239EB5258B44}" dt="2022-02-10T15:02:47.103" v="2725" actId="700"/>
          <ac:spMkLst>
            <pc:docMk/>
            <pc:sldMk cId="605930218" sldId="363"/>
            <ac:spMk id="4" creationId="{94CDF568-A979-4755-A9BE-6A9A0D262793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605930218" sldId="363"/>
            <ac:spMk id="5" creationId="{63290BD7-7AEC-744A-8E1C-E2FAB0F17995}"/>
          </ac:spMkLst>
        </pc:spChg>
        <pc:spChg chg="add del mod">
          <ac:chgData name="Martin Schedlbauer" userId="99666baf021553f1" providerId="LiveId" clId="{C539F180-1043-6C41-A3A4-239EB5258B44}" dt="2022-02-10T15:02:40.033" v="2724"/>
          <ac:spMkLst>
            <pc:docMk/>
            <pc:sldMk cId="605930218" sldId="363"/>
            <ac:spMk id="6" creationId="{85916085-B0FE-2C43-8F7D-17CDFD4B5653}"/>
          </ac:spMkLst>
        </pc:spChg>
        <pc:spChg chg="add del mod">
          <ac:chgData name="Martin Schedlbauer" userId="99666baf021553f1" providerId="LiveId" clId="{C539F180-1043-6C41-A3A4-239EB5258B44}" dt="2022-02-10T15:02:40.033" v="2724"/>
          <ac:spMkLst>
            <pc:docMk/>
            <pc:sldMk cId="605930218" sldId="363"/>
            <ac:spMk id="7" creationId="{B8C6F5FC-3A3B-F345-BE04-4EAAF73C34B3}"/>
          </ac:spMkLst>
        </pc:spChg>
        <pc:spChg chg="add del mod">
          <ac:chgData name="Martin Schedlbauer" userId="99666baf021553f1" providerId="LiveId" clId="{C539F180-1043-6C41-A3A4-239EB5258B44}" dt="2022-02-10T15:02:40.033" v="2724"/>
          <ac:spMkLst>
            <pc:docMk/>
            <pc:sldMk cId="605930218" sldId="363"/>
            <ac:spMk id="8" creationId="{7986595C-757E-4442-8143-EFC965BA1BFC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1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1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1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1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1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2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17423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10T15:02:47.103" v="2725" actId="700"/>
          <ac:spMkLst>
            <pc:docMk/>
            <pc:sldMk cId="605930218" sldId="363"/>
            <ac:spMk id="48130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10T15:04:09.715" v="2803" actId="20577"/>
          <ac:spMkLst>
            <pc:docMk/>
            <pc:sldMk cId="605930218" sldId="363"/>
            <ac:spMk id="4813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3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3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3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3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4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4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3:18.343" v="2729" actId="1076"/>
          <ac:spMkLst>
            <pc:docMk/>
            <pc:sldMk cId="605930218" sldId="363"/>
            <ac:spMk id="48145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605930218" sldId="363"/>
            <ac:spMk id="48146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4:30.534" v="2823" actId="20577"/>
        <pc:sldMkLst>
          <pc:docMk/>
          <pc:sldMk cId="339930618" sldId="364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39930618" sldId="364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39930618" sldId="364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39930618" sldId="364"/>
            <ac:spMk id="4" creationId="{3796B219-1744-FD45-A997-B14D84C24FA5}"/>
          </ac:spMkLst>
        </pc:spChg>
        <pc:spChg chg="mod">
          <ac:chgData name="Martin Schedlbauer" userId="99666baf021553f1" providerId="LiveId" clId="{C539F180-1043-6C41-A3A4-239EB5258B44}" dt="2022-02-10T15:04:14.014" v="2804"/>
          <ac:spMkLst>
            <pc:docMk/>
            <pc:sldMk cId="339930618" sldId="364"/>
            <ac:spMk id="5" creationId="{E01EF13D-D440-4193-A4DF-10D74EA64328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39930618" sldId="364"/>
            <ac:spMk id="6" creationId="{A9FD862F-A36F-AB49-B3D7-97FA0BAEBDDF}"/>
          </ac:spMkLst>
        </pc:spChg>
        <pc:spChg chg="add del mod">
          <ac:chgData name="Martin Schedlbauer" userId="99666baf021553f1" providerId="LiveId" clId="{C539F180-1043-6C41-A3A4-239EB5258B44}" dt="2022-02-10T15:04:14.014" v="2804"/>
          <ac:spMkLst>
            <pc:docMk/>
            <pc:sldMk cId="339930618" sldId="364"/>
            <ac:spMk id="7" creationId="{8DE56BAE-75E1-0E46-B375-4C19C12634D4}"/>
          </ac:spMkLst>
        </pc:spChg>
        <pc:spChg chg="add del mod">
          <ac:chgData name="Martin Schedlbauer" userId="99666baf021553f1" providerId="LiveId" clId="{C539F180-1043-6C41-A3A4-239EB5258B44}" dt="2022-02-10T15:04:14.014" v="2804"/>
          <ac:spMkLst>
            <pc:docMk/>
            <pc:sldMk cId="339930618" sldId="364"/>
            <ac:spMk id="8" creationId="{037CF1F2-9AF6-F448-8A2D-EAFE904E826D}"/>
          </ac:spMkLst>
        </pc:spChg>
        <pc:spChg chg="add del mod">
          <ac:chgData name="Martin Schedlbauer" userId="99666baf021553f1" providerId="LiveId" clId="{C539F180-1043-6C41-A3A4-239EB5258B44}" dt="2022-02-10T15:04:14.014" v="2804"/>
          <ac:spMkLst>
            <pc:docMk/>
            <pc:sldMk cId="339930618" sldId="364"/>
            <ac:spMk id="9" creationId="{4BA81908-F0BB-CA44-8B13-800327AC2665}"/>
          </ac:spMkLst>
        </pc:spChg>
        <pc:spChg chg="mod">
          <ac:chgData name="Martin Schedlbauer" userId="99666baf021553f1" providerId="LiveId" clId="{C539F180-1043-6C41-A3A4-239EB5258B44}" dt="2022-02-10T15:04:30.534" v="2823" actId="20577"/>
          <ac:spMkLst>
            <pc:docMk/>
            <pc:sldMk cId="339930618" sldId="364"/>
            <ac:spMk id="4915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14.029" v="2805" actId="27636"/>
          <ac:spMkLst>
            <pc:docMk/>
            <pc:sldMk cId="339930618" sldId="364"/>
            <ac:spMk id="49155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5:08.421" v="2830" actId="14100"/>
        <pc:sldMkLst>
          <pc:docMk/>
          <pc:sldMk cId="338224311" sldId="365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38224311" sldId="365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38224311" sldId="365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38224311" sldId="365"/>
            <ac:spMk id="4" creationId="{5B3FC188-6142-DF4E-9685-D95736CDF391}"/>
          </ac:spMkLst>
        </pc:spChg>
        <pc:spChg chg="mod">
          <ac:chgData name="Martin Schedlbauer" userId="99666baf021553f1" providerId="LiveId" clId="{C539F180-1043-6C41-A3A4-239EB5258B44}" dt="2022-02-10T15:05:04.571" v="2829"/>
          <ac:spMkLst>
            <pc:docMk/>
            <pc:sldMk cId="338224311" sldId="365"/>
            <ac:spMk id="5" creationId="{F831101C-C568-47FE-914E-D371ABFBD7D5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38224311" sldId="365"/>
            <ac:spMk id="6" creationId="{1E9AD97E-470A-9D43-87A5-A3A5F80392D7}"/>
          </ac:spMkLst>
        </pc:spChg>
        <pc:spChg chg="add del mod">
          <ac:chgData name="Martin Schedlbauer" userId="99666baf021553f1" providerId="LiveId" clId="{C539F180-1043-6C41-A3A4-239EB5258B44}" dt="2022-02-10T15:05:04.571" v="2829"/>
          <ac:spMkLst>
            <pc:docMk/>
            <pc:sldMk cId="338224311" sldId="365"/>
            <ac:spMk id="7" creationId="{EA7894B2-0CC9-1848-8815-50BDCB5274B4}"/>
          </ac:spMkLst>
        </pc:spChg>
        <pc:spChg chg="add del mod">
          <ac:chgData name="Martin Schedlbauer" userId="99666baf021553f1" providerId="LiveId" clId="{C539F180-1043-6C41-A3A4-239EB5258B44}" dt="2022-02-10T15:05:04.571" v="2829"/>
          <ac:spMkLst>
            <pc:docMk/>
            <pc:sldMk cId="338224311" sldId="365"/>
            <ac:spMk id="8" creationId="{D4A247A3-3631-314A-96C0-5048F789277C}"/>
          </ac:spMkLst>
        </pc:spChg>
        <pc:spChg chg="add del mod">
          <ac:chgData name="Martin Schedlbauer" userId="99666baf021553f1" providerId="LiveId" clId="{C539F180-1043-6C41-A3A4-239EB5258B44}" dt="2022-02-10T15:05:04.571" v="2829"/>
          <ac:spMkLst>
            <pc:docMk/>
            <pc:sldMk cId="338224311" sldId="365"/>
            <ac:spMk id="9" creationId="{DF6039B9-2C59-0F47-8345-81A79969F388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5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6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6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6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6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6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1947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04.571" v="2829"/>
          <ac:spMkLst>
            <pc:docMk/>
            <pc:sldMk cId="338224311" sldId="365"/>
            <ac:spMk id="5017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08.421" v="2830" actId="14100"/>
          <ac:spMkLst>
            <pc:docMk/>
            <pc:sldMk cId="338224311" sldId="365"/>
            <ac:spMk id="5017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8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8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8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8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8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9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4:52.292" v="2824" actId="1076"/>
          <ac:spMkLst>
            <pc:docMk/>
            <pc:sldMk cId="338224311" sldId="365"/>
            <ac:spMk id="50193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5:24.191" v="2850" actId="20577"/>
        <pc:sldMkLst>
          <pc:docMk/>
          <pc:sldMk cId="2752504576" sldId="366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752504576" sldId="366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752504576" sldId="366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752504576" sldId="366"/>
            <ac:spMk id="4" creationId="{85FEF81A-9091-2A4B-B4D4-F9F926748F18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752504576" sldId="366"/>
            <ac:spMk id="5" creationId="{C5F3F121-3DC8-4A3C-9801-FE32D3699739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752504576" sldId="366"/>
            <ac:spMk id="6" creationId="{E067A716-EF65-3E4C-9BA1-F1C914129B03}"/>
          </ac:spMkLst>
        </pc:spChg>
        <pc:spChg chg="mod">
          <ac:chgData name="Martin Schedlbauer" userId="99666baf021553f1" providerId="LiveId" clId="{C539F180-1043-6C41-A3A4-239EB5258B44}" dt="2022-02-10T15:05:24.191" v="2850" actId="20577"/>
          <ac:spMkLst>
            <pc:docMk/>
            <pc:sldMk cId="2752504576" sldId="366"/>
            <ac:spMk id="5120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752504576" sldId="366"/>
            <ac:spMk id="51203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6:13.203" v="2904" actId="1076"/>
        <pc:sldMkLst>
          <pc:docMk/>
          <pc:sldMk cId="651709760" sldId="367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651709760" sldId="367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651709760" sldId="367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651709760" sldId="367"/>
            <ac:spMk id="4" creationId="{17100E34-8B08-6B49-8D0D-2751CA716D6A}"/>
          </ac:spMkLst>
        </pc:spChg>
        <pc:spChg chg="mod">
          <ac:chgData name="Martin Schedlbauer" userId="99666baf021553f1" providerId="LiveId" clId="{C539F180-1043-6C41-A3A4-239EB5258B44}" dt="2022-02-10T15:05:30.602" v="2851"/>
          <ac:spMkLst>
            <pc:docMk/>
            <pc:sldMk cId="651709760" sldId="367"/>
            <ac:spMk id="5" creationId="{FE08B5B5-7EB7-457C-9F2B-3061D07CA4EA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651709760" sldId="367"/>
            <ac:spMk id="6" creationId="{3F9EFEB6-DDF4-B54D-AB6D-DAE55B7B90BB}"/>
          </ac:spMkLst>
        </pc:spChg>
        <pc:spChg chg="add del mod">
          <ac:chgData name="Martin Schedlbauer" userId="99666baf021553f1" providerId="LiveId" clId="{C539F180-1043-6C41-A3A4-239EB5258B44}" dt="2022-02-10T15:05:30.602" v="2851"/>
          <ac:spMkLst>
            <pc:docMk/>
            <pc:sldMk cId="651709760" sldId="367"/>
            <ac:spMk id="7" creationId="{F59F355C-5807-9A48-A5A3-7D4F9AB85837}"/>
          </ac:spMkLst>
        </pc:spChg>
        <pc:spChg chg="add del mod">
          <ac:chgData name="Martin Schedlbauer" userId="99666baf021553f1" providerId="LiveId" clId="{C539F180-1043-6C41-A3A4-239EB5258B44}" dt="2022-02-10T15:05:30.602" v="2851"/>
          <ac:spMkLst>
            <pc:docMk/>
            <pc:sldMk cId="651709760" sldId="367"/>
            <ac:spMk id="8" creationId="{BE628F25-4DDD-2F43-BD37-F4447FF5DA11}"/>
          </ac:spMkLst>
        </pc:spChg>
        <pc:spChg chg="add del mod">
          <ac:chgData name="Martin Schedlbauer" userId="99666baf021553f1" providerId="LiveId" clId="{C539F180-1043-6C41-A3A4-239EB5258B44}" dt="2022-02-10T15:05:30.602" v="2851"/>
          <ac:spMkLst>
            <pc:docMk/>
            <pc:sldMk cId="651709760" sldId="367"/>
            <ac:spMk id="9" creationId="{FE8C4FF7-78D0-174C-96C8-34C069E4BE32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3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3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3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3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3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4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2254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30.602" v="2851"/>
          <ac:spMkLst>
            <pc:docMk/>
            <pc:sldMk cId="651709760" sldId="367"/>
            <ac:spMk id="5222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13.203" v="2904" actId="1076"/>
          <ac:spMkLst>
            <pc:docMk/>
            <pc:sldMk cId="651709760" sldId="367"/>
            <ac:spMk id="5222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2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3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3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3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3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3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5:41.193" v="2853" actId="1076"/>
          <ac:spMkLst>
            <pc:docMk/>
            <pc:sldMk cId="651709760" sldId="367"/>
            <ac:spMk id="52241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6:17.465" v="2905"/>
        <pc:sldMkLst>
          <pc:docMk/>
          <pc:sldMk cId="3788020252" sldId="368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788020252" sldId="368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788020252" sldId="368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788020252" sldId="368"/>
            <ac:spMk id="4" creationId="{88071149-568B-CC48-A87A-17CEACF559DE}"/>
          </ac:spMkLst>
        </pc:spChg>
        <pc:spChg chg="mod">
          <ac:chgData name="Martin Schedlbauer" userId="99666baf021553f1" providerId="LiveId" clId="{C539F180-1043-6C41-A3A4-239EB5258B44}" dt="2022-02-10T15:06:17.465" v="2905"/>
          <ac:spMkLst>
            <pc:docMk/>
            <pc:sldMk cId="3788020252" sldId="368"/>
            <ac:spMk id="5" creationId="{548532A1-E45A-4E24-94BB-62DF1A31A483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788020252" sldId="368"/>
            <ac:spMk id="6" creationId="{603BF2EE-BF0F-1148-BC2B-4A076FC34DEA}"/>
          </ac:spMkLst>
        </pc:spChg>
        <pc:spChg chg="add del mod">
          <ac:chgData name="Martin Schedlbauer" userId="99666baf021553f1" providerId="LiveId" clId="{C539F180-1043-6C41-A3A4-239EB5258B44}" dt="2022-02-10T15:06:17.465" v="2905"/>
          <ac:spMkLst>
            <pc:docMk/>
            <pc:sldMk cId="3788020252" sldId="368"/>
            <ac:spMk id="7" creationId="{86C02ABE-4D87-C642-A886-D0FA5CFAE5A8}"/>
          </ac:spMkLst>
        </pc:spChg>
        <pc:spChg chg="add del mod">
          <ac:chgData name="Martin Schedlbauer" userId="99666baf021553f1" providerId="LiveId" clId="{C539F180-1043-6C41-A3A4-239EB5258B44}" dt="2022-02-10T15:06:17.465" v="2905"/>
          <ac:spMkLst>
            <pc:docMk/>
            <pc:sldMk cId="3788020252" sldId="368"/>
            <ac:spMk id="8" creationId="{44D201D8-6C34-A742-A51D-F08A1A24FC0D}"/>
          </ac:spMkLst>
        </pc:spChg>
        <pc:spChg chg="add del mod">
          <ac:chgData name="Martin Schedlbauer" userId="99666baf021553f1" providerId="LiveId" clId="{C539F180-1043-6C41-A3A4-239EB5258B44}" dt="2022-02-10T15:06:17.465" v="2905"/>
          <ac:spMkLst>
            <pc:docMk/>
            <pc:sldMk cId="3788020252" sldId="368"/>
            <ac:spMk id="9" creationId="{C7DD7797-D038-664E-9152-725C5E4CFB59}"/>
          </ac:spMkLst>
        </pc:spChg>
        <pc:spChg chg="mod">
          <ac:chgData name="Martin Schedlbauer" userId="99666baf021553f1" providerId="LiveId" clId="{C539F180-1043-6C41-A3A4-239EB5258B44}" dt="2022-02-10T15:06:17.465" v="2905"/>
          <ac:spMkLst>
            <pc:docMk/>
            <pc:sldMk cId="3788020252" sldId="368"/>
            <ac:spMk id="2355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17.465" v="2905"/>
          <ac:spMkLst>
            <pc:docMk/>
            <pc:sldMk cId="3788020252" sldId="368"/>
            <ac:spMk id="53250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6:59.046" v="2930" actId="20577"/>
        <pc:sldMkLst>
          <pc:docMk/>
          <pc:sldMk cId="1029505067" sldId="369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029505067" sldId="369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029505067" sldId="369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029505067" sldId="369"/>
            <ac:spMk id="4" creationId="{556E8D58-0032-F344-A94D-9ACF8122BBFF}"/>
          </ac:spMkLst>
        </pc:spChg>
        <pc:spChg chg="mod">
          <ac:chgData name="Martin Schedlbauer" userId="99666baf021553f1" providerId="LiveId" clId="{C539F180-1043-6C41-A3A4-239EB5258B44}" dt="2022-02-10T15:06:22.089" v="2906"/>
          <ac:spMkLst>
            <pc:docMk/>
            <pc:sldMk cId="1029505067" sldId="369"/>
            <ac:spMk id="5" creationId="{BDA73DBB-D2EA-4FD2-8DE7-4B6DB34CF3AE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029505067" sldId="369"/>
            <ac:spMk id="6" creationId="{504C112F-90BC-454F-B934-10B02BF3B58E}"/>
          </ac:spMkLst>
        </pc:spChg>
        <pc:spChg chg="add del mod">
          <ac:chgData name="Martin Schedlbauer" userId="99666baf021553f1" providerId="LiveId" clId="{C539F180-1043-6C41-A3A4-239EB5258B44}" dt="2022-02-10T15:06:22.089" v="2906"/>
          <ac:spMkLst>
            <pc:docMk/>
            <pc:sldMk cId="1029505067" sldId="369"/>
            <ac:spMk id="7" creationId="{92C33068-779E-CE40-B883-4144DEB42F39}"/>
          </ac:spMkLst>
        </pc:spChg>
        <pc:spChg chg="add del mod">
          <ac:chgData name="Martin Schedlbauer" userId="99666baf021553f1" providerId="LiveId" clId="{C539F180-1043-6C41-A3A4-239EB5258B44}" dt="2022-02-10T15:06:22.089" v="2906"/>
          <ac:spMkLst>
            <pc:docMk/>
            <pc:sldMk cId="1029505067" sldId="369"/>
            <ac:spMk id="8" creationId="{1BE12741-E3AA-6643-B5F3-6E8F8D6295E6}"/>
          </ac:spMkLst>
        </pc:spChg>
        <pc:spChg chg="add del mod">
          <ac:chgData name="Martin Schedlbauer" userId="99666baf021553f1" providerId="LiveId" clId="{C539F180-1043-6C41-A3A4-239EB5258B44}" dt="2022-02-10T15:06:22.089" v="2906"/>
          <ac:spMkLst>
            <pc:docMk/>
            <pc:sldMk cId="1029505067" sldId="369"/>
            <ac:spMk id="9" creationId="{B61E12D4-D195-B64B-B4C4-38F8FB10D015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7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8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8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8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8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8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2459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48.286" v="2915" actId="20577"/>
          <ac:spMkLst>
            <pc:docMk/>
            <pc:sldMk cId="1029505067" sldId="369"/>
            <ac:spMk id="5427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59.046" v="2930" actId="20577"/>
          <ac:spMkLst>
            <pc:docMk/>
            <pc:sldMk cId="1029505067" sldId="369"/>
            <ac:spMk id="5427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7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7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8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8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8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8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6:32.507" v="2908" actId="1076"/>
          <ac:spMkLst>
            <pc:docMk/>
            <pc:sldMk cId="1029505067" sldId="369"/>
            <ac:spMk id="54289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7:23.325" v="2940" actId="20577"/>
        <pc:sldMkLst>
          <pc:docMk/>
          <pc:sldMk cId="3625558116" sldId="370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25558116" sldId="370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25558116" sldId="370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25558116" sldId="370"/>
            <ac:spMk id="4" creationId="{65FE51C3-C318-7A4D-8DED-BF799411940C}"/>
          </ac:spMkLst>
        </pc:spChg>
        <pc:spChg chg="mod">
          <ac:chgData name="Martin Schedlbauer" userId="99666baf021553f1" providerId="LiveId" clId="{C539F180-1043-6C41-A3A4-239EB5258B44}" dt="2022-02-10T15:07:09.277" v="2931"/>
          <ac:spMkLst>
            <pc:docMk/>
            <pc:sldMk cId="3625558116" sldId="370"/>
            <ac:spMk id="5" creationId="{C010E1C8-A4A9-447F-8CF8-B609E3782D26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25558116" sldId="370"/>
            <ac:spMk id="6" creationId="{019E82DA-A406-5B42-BBFB-ABDAD0BFE24A}"/>
          </ac:spMkLst>
        </pc:spChg>
        <pc:spChg chg="add del mod">
          <ac:chgData name="Martin Schedlbauer" userId="99666baf021553f1" providerId="LiveId" clId="{C539F180-1043-6C41-A3A4-239EB5258B44}" dt="2022-02-10T15:07:09.277" v="2931"/>
          <ac:spMkLst>
            <pc:docMk/>
            <pc:sldMk cId="3625558116" sldId="370"/>
            <ac:spMk id="7" creationId="{D8B250B2-03F3-2646-A9AD-41068592140B}"/>
          </ac:spMkLst>
        </pc:spChg>
        <pc:spChg chg="add del mod">
          <ac:chgData name="Martin Schedlbauer" userId="99666baf021553f1" providerId="LiveId" clId="{C539F180-1043-6C41-A3A4-239EB5258B44}" dt="2022-02-10T15:07:09.277" v="2931"/>
          <ac:spMkLst>
            <pc:docMk/>
            <pc:sldMk cId="3625558116" sldId="370"/>
            <ac:spMk id="8" creationId="{31B67CD2-BAE9-5F40-AE8F-BA349BCF47C4}"/>
          </ac:spMkLst>
        </pc:spChg>
        <pc:spChg chg="add del mod">
          <ac:chgData name="Martin Schedlbauer" userId="99666baf021553f1" providerId="LiveId" clId="{C539F180-1043-6C41-A3A4-239EB5258B44}" dt="2022-02-10T15:07:09.277" v="2931"/>
          <ac:spMkLst>
            <pc:docMk/>
            <pc:sldMk cId="3625558116" sldId="370"/>
            <ac:spMk id="9" creationId="{1A4070BF-0195-DE40-9A10-E69F23191203}"/>
          </ac:spMkLst>
        </pc:spChg>
        <pc:spChg chg="mod">
          <ac:chgData name="Martin Schedlbauer" userId="99666baf021553f1" providerId="LiveId" clId="{C539F180-1043-6C41-A3A4-239EB5258B44}" dt="2022-02-10T15:07:09.277" v="2931"/>
          <ac:spMkLst>
            <pc:docMk/>
            <pc:sldMk cId="3625558116" sldId="370"/>
            <ac:spMk id="5529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7:23.325" v="2940" actId="20577"/>
          <ac:spMkLst>
            <pc:docMk/>
            <pc:sldMk cId="3625558116" sldId="370"/>
            <ac:spMk id="55299" creationId="{00000000-0000-0000-0000-000000000000}"/>
          </ac:spMkLst>
        </pc:sp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4107262195" sldId="371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107262195" sldId="371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107262195" sldId="371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4107262195" sldId="371"/>
            <ac:spMk id="4" creationId="{D5322ACC-A74F-9E45-A369-8982A730512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107262195" sldId="371"/>
            <ac:spMk id="5" creationId="{65A28408-30A9-4E04-9B07-DD3CA87EF17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4107262195" sldId="371"/>
            <ac:spMk id="6" creationId="{587A5CA6-7C9B-624C-8215-FCF7D20CD8D3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107262195" sldId="371"/>
            <ac:spMk id="5632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107262195" sldId="371"/>
            <ac:spMk id="56323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7:43.753" v="2943" actId="113"/>
        <pc:sldMkLst>
          <pc:docMk/>
          <pc:sldMk cId="1881434065" sldId="373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881434065" sldId="373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881434065" sldId="373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881434065" sldId="373"/>
            <ac:spMk id="4" creationId="{7380E32B-F8C7-4A4B-A585-EF01BE7AFD94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81434065" sldId="373"/>
            <ac:spMk id="5" creationId="{6D32EF83-B065-449A-9368-66EC24021AB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881434065" sldId="373"/>
            <ac:spMk id="6" creationId="{02F81219-23C7-074B-8E7C-855719580F3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81434065" sldId="373"/>
            <ac:spMk id="5837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7:43.753" v="2943" actId="113"/>
          <ac:spMkLst>
            <pc:docMk/>
            <pc:sldMk cId="1881434065" sldId="373"/>
            <ac:spMk id="58371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8:13.042" v="2988" actId="20577"/>
        <pc:sldMkLst>
          <pc:docMk/>
          <pc:sldMk cId="3885180284" sldId="374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885180284" sldId="374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885180284" sldId="374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885180284" sldId="374"/>
            <ac:spMk id="4" creationId="{8CF8D70A-88AD-C14E-B768-E9E1502822A3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885180284" sldId="374"/>
            <ac:spMk id="5" creationId="{B9877C86-04F1-4A93-B7B7-9B3D283D6919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885180284" sldId="374"/>
            <ac:spMk id="6" creationId="{E56673B3-81C6-8C42-AC74-E693345CDCF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885180284" sldId="374"/>
            <ac:spMk id="5939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13.042" v="2988" actId="20577"/>
          <ac:spMkLst>
            <pc:docMk/>
            <pc:sldMk cId="3885180284" sldId="374"/>
            <ac:spMk id="59395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9:21.538" v="3055" actId="20577"/>
        <pc:sldMkLst>
          <pc:docMk/>
          <pc:sldMk cId="2209499675" sldId="375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209499675" sldId="375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209499675" sldId="375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209499675" sldId="375"/>
            <ac:spMk id="4" creationId="{9B63507E-68C1-F648-B1FA-08F89919E4A9}"/>
          </ac:spMkLst>
        </pc:spChg>
        <pc:spChg chg="mod">
          <ac:chgData name="Martin Schedlbauer" userId="99666baf021553f1" providerId="LiveId" clId="{C539F180-1043-6C41-A3A4-239EB5258B44}" dt="2022-02-10T15:08:19.018" v="2989"/>
          <ac:spMkLst>
            <pc:docMk/>
            <pc:sldMk cId="2209499675" sldId="375"/>
            <ac:spMk id="5" creationId="{F349F661-E2F0-4137-AEE9-869873D422A9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209499675" sldId="375"/>
            <ac:spMk id="6" creationId="{24F74CCB-D25F-BB4C-8ED3-D13565EF52FF}"/>
          </ac:spMkLst>
        </pc:spChg>
        <pc:spChg chg="add del mod">
          <ac:chgData name="Martin Schedlbauer" userId="99666baf021553f1" providerId="LiveId" clId="{C539F180-1043-6C41-A3A4-239EB5258B44}" dt="2022-02-10T15:08:19.018" v="2989"/>
          <ac:spMkLst>
            <pc:docMk/>
            <pc:sldMk cId="2209499675" sldId="375"/>
            <ac:spMk id="7" creationId="{0E585EE8-541A-0242-A3C4-F1733C62297D}"/>
          </ac:spMkLst>
        </pc:spChg>
        <pc:spChg chg="add del mod">
          <ac:chgData name="Martin Schedlbauer" userId="99666baf021553f1" providerId="LiveId" clId="{C539F180-1043-6C41-A3A4-239EB5258B44}" dt="2022-02-10T15:08:19.018" v="2989"/>
          <ac:spMkLst>
            <pc:docMk/>
            <pc:sldMk cId="2209499675" sldId="375"/>
            <ac:spMk id="8" creationId="{B6C5A4F6-1F9A-554E-AAE2-C86A4FDC9934}"/>
          </ac:spMkLst>
        </pc:spChg>
        <pc:spChg chg="add del mod">
          <ac:chgData name="Martin Schedlbauer" userId="99666baf021553f1" providerId="LiveId" clId="{C539F180-1043-6C41-A3A4-239EB5258B44}" dt="2022-02-10T15:08:19.018" v="2989"/>
          <ac:spMkLst>
            <pc:docMk/>
            <pc:sldMk cId="2209499675" sldId="375"/>
            <ac:spMk id="9" creationId="{B95251C7-6025-714F-9E62-50E6AC016457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2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2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2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2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3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3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3073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53.739" v="3009" actId="20577"/>
          <ac:spMkLst>
            <pc:docMk/>
            <pc:sldMk cId="2209499675" sldId="375"/>
            <ac:spMk id="6041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9:21.538" v="3055" actId="20577"/>
          <ac:spMkLst>
            <pc:docMk/>
            <pc:sldMk cId="2209499675" sldId="375"/>
            <ac:spMk id="6041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2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2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2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2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2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3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8:27.770" v="2991" actId="1076"/>
          <ac:spMkLst>
            <pc:docMk/>
            <pc:sldMk cId="2209499675" sldId="375"/>
            <ac:spMk id="60433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09:36.138" v="3056" actId="20577"/>
        <pc:sldMkLst>
          <pc:docMk/>
          <pc:sldMk cId="2065964199" sldId="376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065964199" sldId="376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065964199" sldId="376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065964199" sldId="376"/>
            <ac:spMk id="4" creationId="{F3726167-4031-B746-A476-7F3D8B713303}"/>
          </ac:spMkLst>
        </pc:spChg>
        <pc:spChg chg="mod">
          <ac:chgData name="Martin Schedlbauer" userId="99666baf021553f1" providerId="LiveId" clId="{C539F180-1043-6C41-A3A4-239EB5258B44}" dt="2022-02-10T15:08:36.371" v="2993"/>
          <ac:spMkLst>
            <pc:docMk/>
            <pc:sldMk cId="2065964199" sldId="376"/>
            <ac:spMk id="5" creationId="{9E6AB941-B75F-47A8-89F5-08CF434AE479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065964199" sldId="376"/>
            <ac:spMk id="6" creationId="{C9909E13-C227-EE4F-A07B-A4EAA67DA546}"/>
          </ac:spMkLst>
        </pc:spChg>
        <pc:spChg chg="add del mod">
          <ac:chgData name="Martin Schedlbauer" userId="99666baf021553f1" providerId="LiveId" clId="{C539F180-1043-6C41-A3A4-239EB5258B44}" dt="2022-02-10T15:08:36.371" v="2993"/>
          <ac:spMkLst>
            <pc:docMk/>
            <pc:sldMk cId="2065964199" sldId="376"/>
            <ac:spMk id="7" creationId="{261A808B-3936-AA4E-81B1-B5E7C1057145}"/>
          </ac:spMkLst>
        </pc:spChg>
        <pc:spChg chg="add del mod">
          <ac:chgData name="Martin Schedlbauer" userId="99666baf021553f1" providerId="LiveId" clId="{C539F180-1043-6C41-A3A4-239EB5258B44}" dt="2022-02-10T15:08:36.371" v="2993"/>
          <ac:spMkLst>
            <pc:docMk/>
            <pc:sldMk cId="2065964199" sldId="376"/>
            <ac:spMk id="8" creationId="{6F956BC8-7D62-214C-B2EC-F78EE7CA8181}"/>
          </ac:spMkLst>
        </pc:spChg>
        <pc:spChg chg="add del mod">
          <ac:chgData name="Martin Schedlbauer" userId="99666baf021553f1" providerId="LiveId" clId="{C539F180-1043-6C41-A3A4-239EB5258B44}" dt="2022-02-10T15:08:36.371" v="2993"/>
          <ac:spMkLst>
            <pc:docMk/>
            <pc:sldMk cId="2065964199" sldId="376"/>
            <ac:spMk id="9" creationId="{58A16C0F-B317-9A47-883F-5619A8A6C11B}"/>
          </ac:spMkLst>
        </pc:spChg>
        <pc:spChg chg="mod">
          <ac:chgData name="Martin Schedlbauer" userId="99666baf021553f1" providerId="LiveId" clId="{C539F180-1043-6C41-A3A4-239EB5258B44}" dt="2022-02-10T15:08:36.424" v="2994" actId="27636"/>
          <ac:spMkLst>
            <pc:docMk/>
            <pc:sldMk cId="2065964199" sldId="376"/>
            <ac:spMk id="3174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09:36.138" v="3056" actId="20577"/>
          <ac:spMkLst>
            <pc:docMk/>
            <pc:sldMk cId="2065964199" sldId="376"/>
            <ac:spMk id="61442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0:07.296" v="3067" actId="15"/>
        <pc:sldMkLst>
          <pc:docMk/>
          <pc:sldMk cId="394397007" sldId="378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94397007" sldId="378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94397007" sldId="378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94397007" sldId="378"/>
            <ac:spMk id="4" creationId="{2B8581EF-70C6-3B4A-962E-D9F464528CD1}"/>
          </ac:spMkLst>
        </pc:spChg>
        <pc:spChg chg="mod">
          <ac:chgData name="Martin Schedlbauer" userId="99666baf021553f1" providerId="LiveId" clId="{C539F180-1043-6C41-A3A4-239EB5258B44}" dt="2022-02-10T15:08:40.719" v="2995"/>
          <ac:spMkLst>
            <pc:docMk/>
            <pc:sldMk cId="394397007" sldId="378"/>
            <ac:spMk id="5" creationId="{4B8CF9BC-7795-4B5C-BBB6-E042D64AECB8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94397007" sldId="378"/>
            <ac:spMk id="6" creationId="{B94C62D6-4D59-DD4E-BC96-E1509844AD1B}"/>
          </ac:spMkLst>
        </pc:spChg>
        <pc:spChg chg="add del mod">
          <ac:chgData name="Martin Schedlbauer" userId="99666baf021553f1" providerId="LiveId" clId="{C539F180-1043-6C41-A3A4-239EB5258B44}" dt="2022-02-10T15:08:40.719" v="2995"/>
          <ac:spMkLst>
            <pc:docMk/>
            <pc:sldMk cId="394397007" sldId="378"/>
            <ac:spMk id="7" creationId="{3E36AE8A-BB9F-E64B-A3DE-B4193DFDEF6D}"/>
          </ac:spMkLst>
        </pc:spChg>
        <pc:spChg chg="add del mod">
          <ac:chgData name="Martin Schedlbauer" userId="99666baf021553f1" providerId="LiveId" clId="{C539F180-1043-6C41-A3A4-239EB5258B44}" dt="2022-02-10T15:08:40.719" v="2995"/>
          <ac:spMkLst>
            <pc:docMk/>
            <pc:sldMk cId="394397007" sldId="378"/>
            <ac:spMk id="8" creationId="{037E1561-0CF8-314E-A2D2-BC918E59AEAA}"/>
          </ac:spMkLst>
        </pc:spChg>
        <pc:spChg chg="add del mod">
          <ac:chgData name="Martin Schedlbauer" userId="99666baf021553f1" providerId="LiveId" clId="{C539F180-1043-6C41-A3A4-239EB5258B44}" dt="2022-02-10T15:08:40.719" v="2995"/>
          <ac:spMkLst>
            <pc:docMk/>
            <pc:sldMk cId="394397007" sldId="378"/>
            <ac:spMk id="9" creationId="{1F1A5371-8F9D-5744-87BB-4D6BA3CBF914}"/>
          </ac:spMkLst>
        </pc:spChg>
        <pc:spChg chg="mod">
          <ac:chgData name="Martin Schedlbauer" userId="99666baf021553f1" providerId="LiveId" clId="{C539F180-1043-6C41-A3A4-239EB5258B44}" dt="2022-02-10T15:08:47.919" v="3005" actId="20577"/>
          <ac:spMkLst>
            <pc:docMk/>
            <pc:sldMk cId="394397007" sldId="378"/>
            <ac:spMk id="6349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07.296" v="3067" actId="15"/>
          <ac:spMkLst>
            <pc:docMk/>
            <pc:sldMk cId="394397007" sldId="378"/>
            <ac:spMk id="63491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0:31.902" v="3073" actId="1076"/>
        <pc:sldMkLst>
          <pc:docMk/>
          <pc:sldMk cId="1114456132" sldId="379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114456132" sldId="379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114456132" sldId="379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114456132" sldId="379"/>
            <ac:spMk id="4" creationId="{BCAA28CF-B5FE-DD44-BBD4-50B5E5FC5828}"/>
          </ac:spMkLst>
        </pc:spChg>
        <pc:spChg chg="mod">
          <ac:chgData name="Martin Schedlbauer" userId="99666baf021553f1" providerId="LiveId" clId="{C539F180-1043-6C41-A3A4-239EB5258B44}" dt="2022-02-10T15:10:15.994" v="3068"/>
          <ac:spMkLst>
            <pc:docMk/>
            <pc:sldMk cId="1114456132" sldId="379"/>
            <ac:spMk id="5" creationId="{9DC8383F-027F-4692-86FC-F56B0C26F99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114456132" sldId="379"/>
            <ac:spMk id="6" creationId="{5D695789-AA81-9943-B544-834297979D21}"/>
          </ac:spMkLst>
        </pc:spChg>
        <pc:spChg chg="add del mod">
          <ac:chgData name="Martin Schedlbauer" userId="99666baf021553f1" providerId="LiveId" clId="{C539F180-1043-6C41-A3A4-239EB5258B44}" dt="2022-02-10T15:10:15.994" v="3068"/>
          <ac:spMkLst>
            <pc:docMk/>
            <pc:sldMk cId="1114456132" sldId="379"/>
            <ac:spMk id="7" creationId="{5842FFDE-C01B-BB45-8DB0-0BD515C6D159}"/>
          </ac:spMkLst>
        </pc:spChg>
        <pc:spChg chg="add del mod">
          <ac:chgData name="Martin Schedlbauer" userId="99666baf021553f1" providerId="LiveId" clId="{C539F180-1043-6C41-A3A4-239EB5258B44}" dt="2022-02-10T15:10:15.994" v="3068"/>
          <ac:spMkLst>
            <pc:docMk/>
            <pc:sldMk cId="1114456132" sldId="379"/>
            <ac:spMk id="8" creationId="{A2260B89-DE76-554F-A251-D5FEA59D3C68}"/>
          </ac:spMkLst>
        </pc:spChg>
        <pc:spChg chg="add del mod">
          <ac:chgData name="Martin Schedlbauer" userId="99666baf021553f1" providerId="LiveId" clId="{C539F180-1043-6C41-A3A4-239EB5258B44}" dt="2022-02-10T15:10:15.994" v="3068"/>
          <ac:spMkLst>
            <pc:docMk/>
            <pc:sldMk cId="1114456132" sldId="379"/>
            <ac:spMk id="9" creationId="{14B763AC-D6EA-174D-922A-301400F4F276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1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2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2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2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2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2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3483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5.451" v="3071" actId="1076"/>
          <ac:spMkLst>
            <pc:docMk/>
            <pc:sldMk cId="1114456132" sldId="379"/>
            <ac:spMk id="6451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31.902" v="3073" actId="1076"/>
          <ac:spMkLst>
            <pc:docMk/>
            <pc:sldMk cId="1114456132" sldId="379"/>
            <ac:spMk id="6451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1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1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2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2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2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2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0:29.989" v="3072" actId="1076"/>
          <ac:spMkLst>
            <pc:docMk/>
            <pc:sldMk cId="1114456132" sldId="379"/>
            <ac:spMk id="64529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0:48.693" v="3085" actId="20577"/>
        <pc:sldMkLst>
          <pc:docMk/>
          <pc:sldMk cId="1904754225" sldId="381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904754225" sldId="381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904754225" sldId="381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904754225" sldId="381"/>
            <ac:spMk id="4" creationId="{4CBAE910-4AFA-F741-8931-9A08761B394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904754225" sldId="381"/>
            <ac:spMk id="5" creationId="{0A6835E6-E808-48C7-9A48-A208C6E9FF15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904754225" sldId="381"/>
            <ac:spMk id="6" creationId="{7704262E-D0D7-A449-B502-43B831E18BC9}"/>
          </ac:spMkLst>
        </pc:spChg>
        <pc:spChg chg="mod">
          <ac:chgData name="Martin Schedlbauer" userId="99666baf021553f1" providerId="LiveId" clId="{C539F180-1043-6C41-A3A4-239EB5258B44}" dt="2022-02-10T15:10:48.693" v="3085" actId="20577"/>
          <ac:spMkLst>
            <pc:docMk/>
            <pc:sldMk cId="1904754225" sldId="381"/>
            <ac:spMk id="6656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904754225" sldId="381"/>
            <ac:spMk id="66563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1:06.894" v="3086" actId="20577"/>
        <pc:sldMkLst>
          <pc:docMk/>
          <pc:sldMk cId="765449195" sldId="382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765449195" sldId="382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765449195" sldId="382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765449195" sldId="382"/>
            <ac:spMk id="4" creationId="{FFF170EC-CF6B-E44A-A8E2-44FE6837C7A3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765449195" sldId="382"/>
            <ac:spMk id="5" creationId="{D257DE8C-6F51-4B8C-B2BD-02671688167B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765449195" sldId="382"/>
            <ac:spMk id="6" creationId="{8E683345-6AF8-4442-A24C-AB12B701F8AC}"/>
          </ac:spMkLst>
        </pc:spChg>
        <pc:spChg chg="mod">
          <ac:chgData name="Martin Schedlbauer" userId="99666baf021553f1" providerId="LiveId" clId="{C539F180-1043-6C41-A3A4-239EB5258B44}" dt="2022-02-10T15:11:06.894" v="3086" actId="20577"/>
          <ac:spMkLst>
            <pc:docMk/>
            <pc:sldMk cId="765449195" sldId="382"/>
            <ac:spMk id="6758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765449195" sldId="382"/>
            <ac:spMk id="67587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2765593412" sldId="383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765593412" sldId="383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765593412" sldId="383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765593412" sldId="383"/>
            <ac:spMk id="4" creationId="{B1D7F071-EC98-784C-B642-63FB072C8A77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765593412" sldId="383"/>
            <ac:spMk id="5" creationId="{ADED9580-D731-4D21-9FC9-17B7C719937A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765593412" sldId="383"/>
            <ac:spMk id="6" creationId="{79EC7241-409E-F84A-858C-C2D5F0EDCF81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765593412" sldId="383"/>
            <ac:spMk id="6861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765593412" sldId="383"/>
            <ac:spMk id="68611" creationId="{00000000-0000-0000-0000-000000000000}"/>
          </ac:spMkLst>
        </pc:sp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4287371643" sldId="384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287371643" sldId="384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287371643" sldId="384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4287371643" sldId="384"/>
            <ac:spMk id="4" creationId="{83FFDBA1-D0D1-474E-AE05-6E82362C4AFE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287371643" sldId="384"/>
            <ac:spMk id="5" creationId="{0BF136CD-1D35-438F-A05E-233E73B7E1B8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4287371643" sldId="384"/>
            <ac:spMk id="6" creationId="{A4F337C1-B215-6444-BDD8-4294FE8D5E53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287371643" sldId="384"/>
            <ac:spMk id="6963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287371643" sldId="384"/>
            <ac:spMk id="69635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1:51.234" v="3091" actId="14100"/>
        <pc:sldMkLst>
          <pc:docMk/>
          <pc:sldMk cId="3710191079" sldId="385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710191079" sldId="385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710191079" sldId="385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710191079" sldId="385"/>
            <ac:spMk id="4" creationId="{A458B389-1DB9-0944-996E-EE40E04DD731}"/>
          </ac:spMkLst>
        </pc:spChg>
        <pc:spChg chg="mod">
          <ac:chgData name="Martin Schedlbauer" userId="99666baf021553f1" providerId="LiveId" clId="{C539F180-1043-6C41-A3A4-239EB5258B44}" dt="2022-02-10T15:11:33.474" v="3087"/>
          <ac:spMkLst>
            <pc:docMk/>
            <pc:sldMk cId="3710191079" sldId="385"/>
            <ac:spMk id="5" creationId="{E603F245-87F9-47FC-9BFD-09272F4BF6D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710191079" sldId="385"/>
            <ac:spMk id="6" creationId="{0FAF2790-36B1-E24D-92F4-EF6E521E9E3D}"/>
          </ac:spMkLst>
        </pc:spChg>
        <pc:spChg chg="add del mod">
          <ac:chgData name="Martin Schedlbauer" userId="99666baf021553f1" providerId="LiveId" clId="{C539F180-1043-6C41-A3A4-239EB5258B44}" dt="2022-02-10T15:11:33.474" v="3087"/>
          <ac:spMkLst>
            <pc:docMk/>
            <pc:sldMk cId="3710191079" sldId="385"/>
            <ac:spMk id="7" creationId="{51EBB7DC-2749-8F47-88E4-5CA16E157918}"/>
          </ac:spMkLst>
        </pc:spChg>
        <pc:spChg chg="add del mod">
          <ac:chgData name="Martin Schedlbauer" userId="99666baf021553f1" providerId="LiveId" clId="{C539F180-1043-6C41-A3A4-239EB5258B44}" dt="2022-02-10T15:11:33.474" v="3087"/>
          <ac:spMkLst>
            <pc:docMk/>
            <pc:sldMk cId="3710191079" sldId="385"/>
            <ac:spMk id="8" creationId="{8B0DDEDA-F6A1-DF46-856D-FEBCD125870C}"/>
          </ac:spMkLst>
        </pc:spChg>
        <pc:spChg chg="add del mod">
          <ac:chgData name="Martin Schedlbauer" userId="99666baf021553f1" providerId="LiveId" clId="{C539F180-1043-6C41-A3A4-239EB5258B44}" dt="2022-02-10T15:11:33.474" v="3087"/>
          <ac:spMkLst>
            <pc:docMk/>
            <pc:sldMk cId="3710191079" sldId="385"/>
            <ac:spMk id="9" creationId="{CE62C982-1710-6142-B267-530E86765428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5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33.474" v="3087"/>
          <ac:spMkLst>
            <pc:docMk/>
            <pc:sldMk cId="3710191079" sldId="385"/>
            <ac:spMk id="7065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51.234" v="3091" actId="14100"/>
          <ac:spMkLst>
            <pc:docMk/>
            <pc:sldMk cId="3710191079" sldId="385"/>
            <ac:spMk id="7066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6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6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6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6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6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6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7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48.165" v="3090" actId="1076"/>
          <ac:spMkLst>
            <pc:docMk/>
            <pc:sldMk cId="3710191079" sldId="385"/>
            <ac:spMk id="70671" creationId="{00000000-0000-0000-0000-000000000000}"/>
          </ac:spMkLst>
        </pc:spChg>
        <pc:cxnChg chg="mod">
          <ac:chgData name="Martin Schedlbauer" userId="99666baf021553f1" providerId="LiveId" clId="{C539F180-1043-6C41-A3A4-239EB5258B44}" dt="2022-02-10T15:11:48.165" v="3090" actId="1076"/>
          <ac:cxnSpMkLst>
            <pc:docMk/>
            <pc:sldMk cId="3710191079" sldId="385"/>
            <ac:cxnSpMk id="70667" creationId="{00000000-0000-0000-0000-000000000000}"/>
          </ac:cxnSpMkLst>
        </pc:cxnChg>
        <pc:cxnChg chg="mod">
          <ac:chgData name="Martin Schedlbauer" userId="99666baf021553f1" providerId="LiveId" clId="{C539F180-1043-6C41-A3A4-239EB5258B44}" dt="2022-02-10T15:11:48.165" v="3090" actId="1076"/>
          <ac:cxnSpMkLst>
            <pc:docMk/>
            <pc:sldMk cId="3710191079" sldId="385"/>
            <ac:cxnSpMk id="70668" creationId="{00000000-0000-0000-0000-000000000000}"/>
          </ac:cxnSpMkLst>
        </pc:cxnChg>
        <pc:cxnChg chg="mod">
          <ac:chgData name="Martin Schedlbauer" userId="99666baf021553f1" providerId="LiveId" clId="{C539F180-1043-6C41-A3A4-239EB5258B44}" dt="2022-02-10T15:11:48.165" v="3090" actId="1076"/>
          <ac:cxnSpMkLst>
            <pc:docMk/>
            <pc:sldMk cId="3710191079" sldId="385"/>
            <ac:cxnSpMk id="70669" creationId="{00000000-0000-0000-0000-000000000000}"/>
          </ac:cxnSpMkLst>
        </pc:cxnChg>
        <pc:cxnChg chg="mod">
          <ac:chgData name="Martin Schedlbauer" userId="99666baf021553f1" providerId="LiveId" clId="{C539F180-1043-6C41-A3A4-239EB5258B44}" dt="2022-02-10T15:11:48.165" v="3090" actId="1076"/>
          <ac:cxnSpMkLst>
            <pc:docMk/>
            <pc:sldMk cId="3710191079" sldId="385"/>
            <ac:cxnSpMk id="70672" creationId="{00000000-0000-0000-0000-000000000000}"/>
          </ac:cxnSpMkLst>
        </pc:cxnChg>
      </pc:sldChg>
      <pc:sldChg chg="addSp delSp modSp mod">
        <pc:chgData name="Martin Schedlbauer" userId="99666baf021553f1" providerId="LiveId" clId="{C539F180-1043-6C41-A3A4-239EB5258B44}" dt="2022-02-10T15:12:10.697" v="3095" actId="1076"/>
        <pc:sldMkLst>
          <pc:docMk/>
          <pc:sldMk cId="2471989100" sldId="386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71989100" sldId="386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71989100" sldId="386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71989100" sldId="386"/>
            <ac:spMk id="4" creationId="{D0329745-CD1C-6942-BDA4-258733153E6B}"/>
          </ac:spMkLst>
        </pc:spChg>
        <pc:spChg chg="mod">
          <ac:chgData name="Martin Schedlbauer" userId="99666baf021553f1" providerId="LiveId" clId="{C539F180-1043-6C41-A3A4-239EB5258B44}" dt="2022-02-10T15:11:58.213" v="3092"/>
          <ac:spMkLst>
            <pc:docMk/>
            <pc:sldMk cId="2471989100" sldId="386"/>
            <ac:spMk id="5" creationId="{539EE166-A7B4-4A76-B981-2802DD5A7191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71989100" sldId="386"/>
            <ac:spMk id="6" creationId="{159F1515-16F8-254B-9517-D7A8B2D1C5E1}"/>
          </ac:spMkLst>
        </pc:spChg>
        <pc:spChg chg="add del mod">
          <ac:chgData name="Martin Schedlbauer" userId="99666baf021553f1" providerId="LiveId" clId="{C539F180-1043-6C41-A3A4-239EB5258B44}" dt="2022-02-10T15:11:58.213" v="3092"/>
          <ac:spMkLst>
            <pc:docMk/>
            <pc:sldMk cId="2471989100" sldId="386"/>
            <ac:spMk id="7" creationId="{5013BB97-9FC3-7D41-9239-3AB7599CD5B4}"/>
          </ac:spMkLst>
        </pc:spChg>
        <pc:spChg chg="add del mod">
          <ac:chgData name="Martin Schedlbauer" userId="99666baf021553f1" providerId="LiveId" clId="{C539F180-1043-6C41-A3A4-239EB5258B44}" dt="2022-02-10T15:11:58.213" v="3092"/>
          <ac:spMkLst>
            <pc:docMk/>
            <pc:sldMk cId="2471989100" sldId="386"/>
            <ac:spMk id="8" creationId="{7184F310-6B1E-2447-8E75-BDC36AB28A41}"/>
          </ac:spMkLst>
        </pc:spChg>
        <pc:spChg chg="add del mod">
          <ac:chgData name="Martin Schedlbauer" userId="99666baf021553f1" providerId="LiveId" clId="{C539F180-1043-6C41-A3A4-239EB5258B44}" dt="2022-02-10T15:11:58.213" v="3092"/>
          <ac:spMkLst>
            <pc:docMk/>
            <pc:sldMk cId="2471989100" sldId="386"/>
            <ac:spMk id="9" creationId="{F6132B90-E793-7D4F-869A-F26B39594E2B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8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8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9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9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9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9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4199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1:58.213" v="3092"/>
          <ac:spMkLst>
            <pc:docMk/>
            <pc:sldMk cId="2471989100" sldId="386"/>
            <ac:spMk id="7168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10.697" v="3095" actId="1076"/>
          <ac:spMkLst>
            <pc:docMk/>
            <pc:sldMk cId="2471989100" sldId="386"/>
            <ac:spMk id="7168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8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8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8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9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9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9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07.468" v="3094" actId="1076"/>
          <ac:spMkLst>
            <pc:docMk/>
            <pc:sldMk cId="2471989100" sldId="386"/>
            <ac:spMk id="71697" creationId="{00000000-0000-0000-0000-000000000000}"/>
          </ac:spMkLst>
        </pc:spChg>
      </pc:sldChg>
      <pc:sldChg chg="addSp delSp modSp mod setBg setFolMasterObjs chgLayout">
        <pc:chgData name="Martin Schedlbauer" userId="99666baf021553f1" providerId="LiveId" clId="{C539F180-1043-6C41-A3A4-239EB5258B44}" dt="2022-02-09T17:30:21.728" v="1848"/>
        <pc:sldMkLst>
          <pc:docMk/>
          <pc:sldMk cId="111140963" sldId="402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11140963" sldId="402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11140963" sldId="402"/>
            <ac:spMk id="3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09T17:29:58.123" v="1847" actId="26606"/>
          <ac:spMkLst>
            <pc:docMk/>
            <pc:sldMk cId="111140963" sldId="402"/>
            <ac:spMk id="4" creationId="{D30C1909-D179-4B11-9A85-DCDC1E7A6AB0}"/>
          </ac:spMkLst>
        </pc:spChg>
        <pc:spChg chg="add del mod ord">
          <ac:chgData name="Martin Schedlbauer" userId="99666baf021553f1" providerId="LiveId" clId="{C539F180-1043-6C41-A3A4-239EB5258B44}" dt="2022-02-09T17:30:21.728" v="1848"/>
          <ac:spMkLst>
            <pc:docMk/>
            <pc:sldMk cId="111140963" sldId="402"/>
            <ac:spMk id="5" creationId="{334DB88E-366A-CF45-A8E4-3D993495AAFD}"/>
          </ac:spMkLst>
        </pc:spChg>
        <pc:spChg chg="mod ord">
          <ac:chgData name="Martin Schedlbauer" userId="99666baf021553f1" providerId="LiveId" clId="{C539F180-1043-6C41-A3A4-239EB5258B44}" dt="2022-02-09T17:29:58.123" v="1847" actId="26606"/>
          <ac:spMkLst>
            <pc:docMk/>
            <pc:sldMk cId="111140963" sldId="402"/>
            <ac:spMk id="6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09T17:29:58.123" v="1847" actId="26606"/>
          <ac:spMkLst>
            <pc:docMk/>
            <pc:sldMk cId="111140963" sldId="402"/>
            <ac:spMk id="7" creationId="{00000000-0000-0000-0000-000000000000}"/>
          </ac:spMkLst>
        </pc:spChg>
        <pc:spChg chg="add del mod ord">
          <ac:chgData name="Martin Schedlbauer" userId="99666baf021553f1" providerId="LiveId" clId="{C539F180-1043-6C41-A3A4-239EB5258B44}" dt="2022-02-09T17:30:21.728" v="1848"/>
          <ac:spMkLst>
            <pc:docMk/>
            <pc:sldMk cId="111140963" sldId="402"/>
            <ac:spMk id="8" creationId="{33BEA083-0F4D-FB4B-92AA-30EEB0865B8B}"/>
          </ac:spMkLst>
        </pc:spChg>
        <pc:spChg chg="add del mod">
          <ac:chgData name="Martin Schedlbauer" userId="99666baf021553f1" providerId="LiveId" clId="{C539F180-1043-6C41-A3A4-239EB5258B44}" dt="2022-02-09T17:28:46.313" v="1767"/>
          <ac:spMkLst>
            <pc:docMk/>
            <pc:sldMk cId="111140963" sldId="402"/>
            <ac:spMk id="9" creationId="{5BE69A87-0518-E64C-AB26-2289A0CB1612}"/>
          </ac:spMkLst>
        </pc:spChg>
        <pc:spChg chg="add del mod">
          <ac:chgData name="Martin Schedlbauer" userId="99666baf021553f1" providerId="LiveId" clId="{C539F180-1043-6C41-A3A4-239EB5258B44}" dt="2022-02-09T17:28:46.313" v="1767"/>
          <ac:spMkLst>
            <pc:docMk/>
            <pc:sldMk cId="111140963" sldId="402"/>
            <ac:spMk id="10" creationId="{5FE04358-5989-4644-A696-E87FCBB426F9}"/>
          </ac:spMkLst>
        </pc:spChg>
        <pc:spChg chg="add del mod">
          <ac:chgData name="Martin Schedlbauer" userId="99666baf021553f1" providerId="LiveId" clId="{C539F180-1043-6C41-A3A4-239EB5258B44}" dt="2022-02-09T17:28:46.313" v="1767"/>
          <ac:spMkLst>
            <pc:docMk/>
            <pc:sldMk cId="111140963" sldId="402"/>
            <ac:spMk id="11" creationId="{2B8F16F4-6B8B-2848-A021-C663551DE6D6}"/>
          </ac:spMkLst>
        </pc:spChg>
        <pc:spChg chg="add del mod">
          <ac:chgData name="Martin Schedlbauer" userId="99666baf021553f1" providerId="LiveId" clId="{C539F180-1043-6C41-A3A4-239EB5258B44}" dt="2022-02-09T17:28:46.313" v="1767"/>
          <ac:spMkLst>
            <pc:docMk/>
            <pc:sldMk cId="111140963" sldId="402"/>
            <ac:spMk id="12" creationId="{524B5CFF-BFD4-A64C-A1FD-C31C981F258D}"/>
          </ac:spMkLst>
        </pc:spChg>
        <pc:spChg chg="add del mod">
          <ac:chgData name="Martin Schedlbauer" userId="99666baf021553f1" providerId="LiveId" clId="{C539F180-1043-6C41-A3A4-239EB5258B44}" dt="2022-02-09T17:28:46.313" v="1767"/>
          <ac:spMkLst>
            <pc:docMk/>
            <pc:sldMk cId="111140963" sldId="402"/>
            <ac:spMk id="13" creationId="{BBC7494E-1572-D149-A32A-6BEF5517423D}"/>
          </ac:spMkLst>
        </pc:spChg>
        <pc:spChg chg="add">
          <ac:chgData name="Martin Schedlbauer" userId="99666baf021553f1" providerId="LiveId" clId="{C539F180-1043-6C41-A3A4-239EB5258B44}" dt="2022-02-09T17:29:58.123" v="1847" actId="26606"/>
          <ac:spMkLst>
            <pc:docMk/>
            <pc:sldMk cId="111140963" sldId="402"/>
            <ac:spMk id="23" creationId="{859EBD8D-506A-4653-B301-750C47F4A5E4}"/>
          </ac:spMkLst>
        </pc:spChg>
        <pc:spChg chg="add">
          <ac:chgData name="Martin Schedlbauer" userId="99666baf021553f1" providerId="LiveId" clId="{C539F180-1043-6C41-A3A4-239EB5258B44}" dt="2022-02-09T17:29:58.123" v="1847" actId="26606"/>
          <ac:spMkLst>
            <pc:docMk/>
            <pc:sldMk cId="111140963" sldId="402"/>
            <ac:spMk id="25" creationId="{02E8BD2A-4014-4DC6-A228-4ECE6A0AA6D1}"/>
          </ac:spMkLst>
        </pc:spChg>
        <pc:grpChg chg="add">
          <ac:chgData name="Martin Schedlbauer" userId="99666baf021553f1" providerId="LiveId" clId="{C539F180-1043-6C41-A3A4-239EB5258B44}" dt="2022-02-09T17:29:58.123" v="1847" actId="26606"/>
          <ac:grpSpMkLst>
            <pc:docMk/>
            <pc:sldMk cId="111140963" sldId="402"/>
            <ac:grpSpMk id="22" creationId="{89B7F34B-B720-4924-989C-4C86F1673F87}"/>
          </ac:grpSpMkLst>
        </pc:grpChg>
        <pc:grpChg chg="add">
          <ac:chgData name="Martin Schedlbauer" userId="99666baf021553f1" providerId="LiveId" clId="{C539F180-1043-6C41-A3A4-239EB5258B44}" dt="2022-02-09T17:29:58.123" v="1847" actId="26606"/>
          <ac:grpSpMkLst>
            <pc:docMk/>
            <pc:sldMk cId="111140963" sldId="402"/>
            <ac:grpSpMk id="27" creationId="{5B0E230E-70E3-4816-B34C-60081C198CE3}"/>
          </ac:grpSpMkLst>
        </pc:grpChg>
      </pc:sldChg>
      <pc:sldChg chg="addSp delSp modSp mod">
        <pc:chgData name="Martin Schedlbauer" userId="99666baf021553f1" providerId="LiveId" clId="{C539F180-1043-6C41-A3A4-239EB5258B44}" dt="2022-02-10T15:12:22.454" v="3096" actId="33524"/>
        <pc:sldMkLst>
          <pc:docMk/>
          <pc:sldMk cId="1068161108" sldId="425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068161108" sldId="425"/>
            <ac:spMk id="2" creationId="{B6B863CF-BEB7-4DBF-A0B4-2A5A086C1AF7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068161108" sldId="425"/>
            <ac:spMk id="3" creationId="{8CB66C03-0F1A-4833-8462-F4516299FF1A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068161108" sldId="425"/>
            <ac:spMk id="4" creationId="{03D1DDD4-410D-4DAA-8377-F798BD0EBA2C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068161108" sldId="425"/>
            <ac:spMk id="5" creationId="{2F9583C5-DB8E-3847-8BB4-55EC92FBC3E8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068161108" sldId="425"/>
            <ac:spMk id="6" creationId="{0CBF4D4E-2F25-F448-99F7-19380F18AE41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068161108" sldId="425"/>
            <ac:spMk id="5017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22.454" v="3096" actId="33524"/>
          <ac:spMkLst>
            <pc:docMk/>
            <pc:sldMk cId="1068161108" sldId="425"/>
            <ac:spMk id="50179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2:41.727" v="3116" actId="20577"/>
        <pc:sldMkLst>
          <pc:docMk/>
          <pc:sldMk cId="866749587" sldId="426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866749587" sldId="426"/>
            <ac:spMk id="2" creationId="{4AA014DF-0D19-44CE-AE41-75168077F2D3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866749587" sldId="426"/>
            <ac:spMk id="3" creationId="{EBDDE66A-E9E7-4BC3-8BAD-89A7CDCA3674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866749587" sldId="426"/>
            <ac:spMk id="4" creationId="{B8F1F843-369E-42CA-ABE5-DC57439D11F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866749587" sldId="426"/>
            <ac:spMk id="5" creationId="{8641629B-8A56-574C-8769-B5E8628DBBEB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866749587" sldId="426"/>
            <ac:spMk id="6" creationId="{BE147A58-0758-D54F-BA8D-1A1AFDBEF1C8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866749587" sldId="426"/>
            <ac:spMk id="5427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2:41.727" v="3116" actId="20577"/>
          <ac:spMkLst>
            <pc:docMk/>
            <pc:sldMk cId="866749587" sldId="426"/>
            <ac:spMk id="54275" creationId="{00000000-0000-0000-0000-000000000000}"/>
          </ac:spMkLst>
        </pc:spChg>
      </pc:sldChg>
      <pc:sldChg chg="addSp delSp modSp mod">
        <pc:chgData name="Martin Schedlbauer" userId="99666baf021553f1" providerId="LiveId" clId="{C539F180-1043-6C41-A3A4-239EB5258B44}" dt="2022-02-10T15:13:12.846" v="3121" actId="404"/>
        <pc:sldMkLst>
          <pc:docMk/>
          <pc:sldMk cId="2636720976" sldId="427"/>
        </pc:sldMkLst>
        <pc:spChg chg="mod">
          <ac:chgData name="Martin Schedlbauer" userId="99666baf021553f1" providerId="LiveId" clId="{C539F180-1043-6C41-A3A4-239EB5258B44}" dt="2022-02-10T15:12:51.974" v="3117"/>
          <ac:spMkLst>
            <pc:docMk/>
            <pc:sldMk cId="2636720976" sldId="427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636720976" sldId="427"/>
            <ac:spMk id="3" creationId="{01AE53B0-DEE3-4557-B9CF-072F204B8931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636720976" sldId="427"/>
            <ac:spMk id="5" creationId="{41FA051F-EEA7-45C4-81B3-0AC396DDF7BE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636720976" sldId="427"/>
            <ac:spMk id="6" creationId="{EB2D111A-417C-DC47-A3E7-98BFDCCF9B7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636720976" sldId="427"/>
            <ac:spMk id="7" creationId="{1B0503BE-5D5F-D546-B0FE-9D79E218574D}"/>
          </ac:spMkLst>
        </pc:spChg>
        <pc:spChg chg="mod">
          <ac:chgData name="Martin Schedlbauer" userId="99666baf021553f1" providerId="LiveId" clId="{C539F180-1043-6C41-A3A4-239EB5258B44}" dt="2022-02-10T15:12:51.974" v="3117"/>
          <ac:spMkLst>
            <pc:docMk/>
            <pc:sldMk cId="2636720976" sldId="427"/>
            <ac:spMk id="8" creationId="{C8AAFA73-E373-4DDB-A244-B19C9E8ACE1F}"/>
          </ac:spMkLst>
        </pc:spChg>
        <pc:spChg chg="add del mod">
          <ac:chgData name="Martin Schedlbauer" userId="99666baf021553f1" providerId="LiveId" clId="{C539F180-1043-6C41-A3A4-239EB5258B44}" dt="2022-02-10T15:12:51.974" v="3117"/>
          <ac:spMkLst>
            <pc:docMk/>
            <pc:sldMk cId="2636720976" sldId="427"/>
            <ac:spMk id="9" creationId="{46D828FC-550C-464A-957F-BFF19FE653E1}"/>
          </ac:spMkLst>
        </pc:spChg>
        <pc:spChg chg="add del mod">
          <ac:chgData name="Martin Schedlbauer" userId="99666baf021553f1" providerId="LiveId" clId="{C539F180-1043-6C41-A3A4-239EB5258B44}" dt="2022-02-10T15:12:51.974" v="3117"/>
          <ac:spMkLst>
            <pc:docMk/>
            <pc:sldMk cId="2636720976" sldId="427"/>
            <ac:spMk id="10" creationId="{C93B2361-0130-924A-802C-98ADB9D628F7}"/>
          </ac:spMkLst>
        </pc:spChg>
        <pc:spChg chg="add del mod">
          <ac:chgData name="Martin Schedlbauer" userId="99666baf021553f1" providerId="LiveId" clId="{C539F180-1043-6C41-A3A4-239EB5258B44}" dt="2022-02-10T15:13:04.919" v="3120" actId="478"/>
          <ac:spMkLst>
            <pc:docMk/>
            <pc:sldMk cId="2636720976" sldId="427"/>
            <ac:spMk id="11" creationId="{C0F9C4DA-F47C-8F4C-B414-FFC86BBAC125}"/>
          </ac:spMkLst>
        </pc:spChg>
        <pc:graphicFrameChg chg="mod modGraphic">
          <ac:chgData name="Martin Schedlbauer" userId="99666baf021553f1" providerId="LiveId" clId="{C539F180-1043-6C41-A3A4-239EB5258B44}" dt="2022-02-10T15:13:12.846" v="3121" actId="404"/>
          <ac:graphicFrameMkLst>
            <pc:docMk/>
            <pc:sldMk cId="2636720976" sldId="427"/>
            <ac:graphicFrameMk id="4" creationId="{00000000-0000-0000-0000-000000000000}"/>
          </ac:graphicFrameMkLst>
        </pc:graphicFrameChg>
      </pc:sldChg>
      <pc:sldChg chg="addSp delSp modSp mod">
        <pc:chgData name="Martin Schedlbauer" userId="99666baf021553f1" providerId="LiveId" clId="{C539F180-1043-6C41-A3A4-239EB5258B44}" dt="2022-02-10T15:13:26.487" v="3122" actId="1076"/>
        <pc:sldMkLst>
          <pc:docMk/>
          <pc:sldMk cId="540893960" sldId="428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540893960" sldId="428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540893960" sldId="428"/>
            <ac:spMk id="3" creationId="{5F52C725-3CA6-460A-ABF8-53317465B375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540893960" sldId="428"/>
            <ac:spMk id="5" creationId="{878D9228-79D2-43C2-A8CF-5BB74DD3461E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540893960" sldId="428"/>
            <ac:spMk id="6" creationId="{BA2FE928-1101-9246-93B7-13F9CE76E6B1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540893960" sldId="428"/>
            <ac:spMk id="7" creationId="{4AE3FF64-DF98-D142-A976-E67E9ADE3BEF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540893960" sldId="428"/>
            <ac:spMk id="8" creationId="{AAD61DD1-8D36-4326-A24A-17BD1E433F8A}"/>
          </ac:spMkLst>
        </pc:spChg>
        <pc:graphicFrameChg chg="mod">
          <ac:chgData name="Martin Schedlbauer" userId="99666baf021553f1" providerId="LiveId" clId="{C539F180-1043-6C41-A3A4-239EB5258B44}" dt="2022-02-10T15:13:26.487" v="3122" actId="1076"/>
          <ac:graphicFrameMkLst>
            <pc:docMk/>
            <pc:sldMk cId="540893960" sldId="428"/>
            <ac:graphicFrameMk id="4" creationId="{00000000-0000-0000-0000-000000000000}"/>
          </ac:graphicFrameMkLst>
        </pc:graphicFrameChg>
      </pc:sldChg>
      <pc:sldChg chg="addSp delSp modSp mod">
        <pc:chgData name="Martin Schedlbauer" userId="99666baf021553f1" providerId="LiveId" clId="{C539F180-1043-6C41-A3A4-239EB5258B44}" dt="2022-02-09T17:54:57.768" v="2268" actId="403"/>
        <pc:sldMkLst>
          <pc:docMk/>
          <pc:sldMk cId="546888410" sldId="459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546888410" sldId="459"/>
            <ac:spMk id="2" creationId="{DEAD62E9-B1E6-2B4D-9524-13742B56A9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546888410" sldId="459"/>
            <ac:spMk id="3" creationId="{09D80718-47C7-9542-84C6-DC6A503BA467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546888410" sldId="459"/>
            <ac:spMk id="4" creationId="{B9DA47A4-EF00-1242-95D1-969D07D7A7A6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546888410" sldId="459"/>
            <ac:spMk id="5" creationId="{F3069647-C41C-BD4B-B0E8-B29E0531ED65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546888410" sldId="459"/>
            <ac:spMk id="6" creationId="{077255BE-8369-304A-AB6E-93723844695A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546888410" sldId="459"/>
            <ac:spMk id="7" creationId="{CA60803D-3931-7A43-8CE7-EFC9ADCC5B6F}"/>
          </ac:spMkLst>
        </pc:spChg>
        <pc:spChg chg="add mod">
          <ac:chgData name="Martin Schedlbauer" userId="99666baf021553f1" providerId="LiveId" clId="{C539F180-1043-6C41-A3A4-239EB5258B44}" dt="2022-02-09T17:54:57.768" v="2268" actId="403"/>
          <ac:spMkLst>
            <pc:docMk/>
            <pc:sldMk cId="546888410" sldId="459"/>
            <ac:spMk id="8" creationId="{C1A8B4EC-DB22-6047-BB1E-174DA15B876A}"/>
          </ac:spMkLst>
        </pc:spChg>
        <pc:picChg chg="mod">
          <ac:chgData name="Martin Schedlbauer" userId="99666baf021553f1" providerId="LiveId" clId="{C539F180-1043-6C41-A3A4-239EB5258B44}" dt="2022-02-09T17:54:06.524" v="2227" actId="1076"/>
          <ac:picMkLst>
            <pc:docMk/>
            <pc:sldMk cId="546888410" sldId="459"/>
            <ac:picMk id="9" creationId="{F56238CA-09AA-5A41-BB1B-DFAC9FE0B294}"/>
          </ac:picMkLst>
        </pc:pic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2408484536" sldId="460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408484536" sldId="460"/>
            <ac:spMk id="2" creationId="{08B7B581-1BA3-9845-803E-2DC883334A83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08484536" sldId="460"/>
            <ac:spMk id="3" creationId="{3A0B3B1A-95D3-8543-BA5F-25DC2994F5E3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08484536" sldId="460"/>
            <ac:spMk id="4" creationId="{17FDEBB9-9FF1-B44D-83AE-769F4344EB19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08484536" sldId="460"/>
            <ac:spMk id="5" creationId="{16500A0E-DEB7-324B-BD2F-64CB0377A073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408484536" sldId="460"/>
            <ac:spMk id="6" creationId="{42E092CC-34D4-5348-BA5B-084AE7ABD4CC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08484536" sldId="460"/>
            <ac:spMk id="7" creationId="{23C7E44E-EB24-864E-8A7F-59E0CA113311}"/>
          </ac:spMkLst>
        </pc:spChg>
        <pc:graphicFrameChg chg="mod">
          <ac:chgData name="Martin Schedlbauer" userId="99666baf021553f1" providerId="LiveId" clId="{C539F180-1043-6C41-A3A4-239EB5258B44}" dt="2022-02-09T17:27:06.745" v="1736"/>
          <ac:graphicFrameMkLst>
            <pc:docMk/>
            <pc:sldMk cId="2408484536" sldId="460"/>
            <ac:graphicFrameMk id="8" creationId="{83956DFC-5CE2-4CAB-ABD2-A4DE63A52341}"/>
          </ac:graphicFrameMkLst>
        </pc:graphicFrameChg>
      </pc:sldChg>
      <pc:sldChg chg="addSp delSp modSp mod setBg setClrOvrMap">
        <pc:chgData name="Martin Schedlbauer" userId="99666baf021553f1" providerId="LiveId" clId="{C539F180-1043-6C41-A3A4-239EB5258B44}" dt="2022-02-09T18:39:00.187" v="2359" actId="20577"/>
        <pc:sldMkLst>
          <pc:docMk/>
          <pc:sldMk cId="834693840" sldId="461"/>
        </pc:sldMkLst>
        <pc:spChg chg="mod">
          <ac:chgData name="Martin Schedlbauer" userId="99666baf021553f1" providerId="LiveId" clId="{C539F180-1043-6C41-A3A4-239EB5258B44}" dt="2022-02-09T17:59:10.575" v="2341" actId="26606"/>
          <ac:spMkLst>
            <pc:docMk/>
            <pc:sldMk cId="834693840" sldId="461"/>
            <ac:spMk id="2" creationId="{86E1A0D5-B363-1548-9FE0-040B7172F462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834693840" sldId="461"/>
            <ac:spMk id="3" creationId="{7BF79664-6792-C14D-A2EA-A7093A879FF3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834693840" sldId="461"/>
            <ac:spMk id="4" creationId="{C2629CF8-929C-7840-A5FC-8428E225CB91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834693840" sldId="461"/>
            <ac:spMk id="5" creationId="{95753C04-6235-D54C-B678-1A532E48D7DA}"/>
          </ac:spMkLst>
        </pc:spChg>
        <pc:spChg chg="mod">
          <ac:chgData name="Martin Schedlbauer" userId="99666baf021553f1" providerId="LiveId" clId="{C539F180-1043-6C41-A3A4-239EB5258B44}" dt="2022-02-09T17:59:10.575" v="2341" actId="26606"/>
          <ac:spMkLst>
            <pc:docMk/>
            <pc:sldMk cId="834693840" sldId="461"/>
            <ac:spMk id="6" creationId="{7F69E4A2-AE8B-FA4F-9A64-83D6B05133D9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834693840" sldId="461"/>
            <ac:spMk id="7" creationId="{668FE16F-153B-0441-A399-BB6F57096DBD}"/>
          </ac:spMkLst>
        </pc:spChg>
        <pc:spChg chg="add">
          <ac:chgData name="Martin Schedlbauer" userId="99666baf021553f1" providerId="LiveId" clId="{C539F180-1043-6C41-A3A4-239EB5258B44}" dt="2022-02-09T17:59:10.575" v="2341" actId="26606"/>
          <ac:spMkLst>
            <pc:docMk/>
            <pc:sldMk cId="834693840" sldId="461"/>
            <ac:spMk id="13" creationId="{0D4C852A-CDF4-42CB-A8E1-E8B8655B6B7E}"/>
          </ac:spMkLst>
        </pc:spChg>
        <pc:spChg chg="add">
          <ac:chgData name="Martin Schedlbauer" userId="99666baf021553f1" providerId="LiveId" clId="{C539F180-1043-6C41-A3A4-239EB5258B44}" dt="2022-02-09T17:59:10.575" v="2341" actId="26606"/>
          <ac:spMkLst>
            <pc:docMk/>
            <pc:sldMk cId="834693840" sldId="461"/>
            <ac:spMk id="15" creationId="{19DE0A3A-706B-4AA1-BCB2-839AD15DAAE8}"/>
          </ac:spMkLst>
        </pc:spChg>
        <pc:spChg chg="add">
          <ac:chgData name="Martin Schedlbauer" userId="99666baf021553f1" providerId="LiveId" clId="{C539F180-1043-6C41-A3A4-239EB5258B44}" dt="2022-02-09T17:59:10.575" v="2341" actId="26606"/>
          <ac:spMkLst>
            <pc:docMk/>
            <pc:sldMk cId="834693840" sldId="461"/>
            <ac:spMk id="17" creationId="{FE1D3F1A-ACDE-4DAB-9A2C-79A4F06CC54F}"/>
          </ac:spMkLst>
        </pc:spChg>
        <pc:graphicFrameChg chg="mod ord modGraphic">
          <ac:chgData name="Martin Schedlbauer" userId="99666baf021553f1" providerId="LiveId" clId="{C539F180-1043-6C41-A3A4-239EB5258B44}" dt="2022-02-09T18:39:00.187" v="2359" actId="20577"/>
          <ac:graphicFrameMkLst>
            <pc:docMk/>
            <pc:sldMk cId="834693840" sldId="461"/>
            <ac:graphicFrameMk id="8" creationId="{EFF3ECAF-387C-49D5-AF80-8C2F3D13A92D}"/>
          </ac:graphicFrameMkLst>
        </pc:graphicFrameChg>
      </pc:sldChg>
      <pc:sldChg chg="addSp delSp modSp mod">
        <pc:chgData name="Martin Schedlbauer" userId="99666baf021553f1" providerId="LiveId" clId="{C539F180-1043-6C41-A3A4-239EB5258B44}" dt="2022-02-09T18:43:17.718" v="2539" actId="20577"/>
        <pc:sldMkLst>
          <pc:docMk/>
          <pc:sldMk cId="2216744847" sldId="462"/>
        </pc:sldMkLst>
        <pc:spChg chg="mod">
          <ac:chgData name="Martin Schedlbauer" userId="99666baf021553f1" providerId="LiveId" clId="{C539F180-1043-6C41-A3A4-239EB5258B44}" dt="2022-02-09T18:43:17.718" v="2539" actId="20577"/>
          <ac:spMkLst>
            <pc:docMk/>
            <pc:sldMk cId="2216744847" sldId="462"/>
            <ac:spMk id="2" creationId="{B9FC42BA-1CFB-2841-884E-20202A4187B2}"/>
          </ac:spMkLst>
        </pc:spChg>
        <pc:spChg chg="mod">
          <ac:chgData name="Martin Schedlbauer" userId="99666baf021553f1" providerId="LiveId" clId="{C539F180-1043-6C41-A3A4-239EB5258B44}" dt="2022-02-09T18:43:04.519" v="2522" actId="20577"/>
          <ac:spMkLst>
            <pc:docMk/>
            <pc:sldMk cId="2216744847" sldId="462"/>
            <ac:spMk id="3" creationId="{9C36260C-7194-EF4E-93D6-654073591B48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216744847" sldId="462"/>
            <ac:spMk id="4" creationId="{D140FA8E-4695-1A42-A3A5-D748D32F194C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216744847" sldId="462"/>
            <ac:spMk id="5" creationId="{43571FC5-8A63-2846-9989-452D3FFD026B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216744847" sldId="462"/>
            <ac:spMk id="6" creationId="{BCE39770-C208-4E4D-A1A8-03531B2F59C6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216744847" sldId="462"/>
            <ac:spMk id="7" creationId="{CD0BD09B-0B72-454E-A1BB-5C7F550766EE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216744847" sldId="462"/>
            <ac:spMk id="8" creationId="{84B10C41-8F16-9648-B8AE-E345455FB7E0}"/>
          </ac:spMkLst>
        </pc:spChg>
      </pc:sldChg>
      <pc:sldChg chg="addSp delSp modSp mod setBg setClrOvrMap">
        <pc:chgData name="Martin Schedlbauer" userId="99666baf021553f1" providerId="LiveId" clId="{C539F180-1043-6C41-A3A4-239EB5258B44}" dt="2022-02-09T18:45:09.656" v="2654" actId="20577"/>
        <pc:sldMkLst>
          <pc:docMk/>
          <pc:sldMk cId="3379998242" sldId="463"/>
        </pc:sldMkLst>
        <pc:spChg chg="mod">
          <ac:chgData name="Martin Schedlbauer" userId="99666baf021553f1" providerId="LiveId" clId="{C539F180-1043-6C41-A3A4-239EB5258B44}" dt="2022-02-09T17:55:13.897" v="2269" actId="26606"/>
          <ac:spMkLst>
            <pc:docMk/>
            <pc:sldMk cId="3379998242" sldId="463"/>
            <ac:spMk id="2" creationId="{2619C300-9EF6-E840-8EE2-6E341E4B4BD2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379998242" sldId="463"/>
            <ac:spMk id="3" creationId="{4292B0D8-D7F4-7C43-9F05-D4C959DF2B5E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379998242" sldId="463"/>
            <ac:spMk id="4" creationId="{F9D72446-88A0-954D-AC77-3F6081B53892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379998242" sldId="463"/>
            <ac:spMk id="5" creationId="{51DDFCED-FBEE-394A-96FF-1EF452D0A276}"/>
          </ac:spMkLst>
        </pc:spChg>
        <pc:spChg chg="mod">
          <ac:chgData name="Martin Schedlbauer" userId="99666baf021553f1" providerId="LiveId" clId="{C539F180-1043-6C41-A3A4-239EB5258B44}" dt="2022-02-09T17:55:13.897" v="2269" actId="26606"/>
          <ac:spMkLst>
            <pc:docMk/>
            <pc:sldMk cId="3379998242" sldId="463"/>
            <ac:spMk id="6" creationId="{87A6C6CE-9565-714E-BBF8-37F05A99CDED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379998242" sldId="463"/>
            <ac:spMk id="7" creationId="{427BD1EF-4D1A-6741-806C-477F5B89F868}"/>
          </ac:spMkLst>
        </pc:spChg>
        <pc:spChg chg="add">
          <ac:chgData name="Martin Schedlbauer" userId="99666baf021553f1" providerId="LiveId" clId="{C539F180-1043-6C41-A3A4-239EB5258B44}" dt="2022-02-09T17:55:13.897" v="2269" actId="26606"/>
          <ac:spMkLst>
            <pc:docMk/>
            <pc:sldMk cId="3379998242" sldId="463"/>
            <ac:spMk id="13" creationId="{0D4C852A-CDF4-42CB-A8E1-E8B8655B6B7E}"/>
          </ac:spMkLst>
        </pc:spChg>
        <pc:spChg chg="add">
          <ac:chgData name="Martin Schedlbauer" userId="99666baf021553f1" providerId="LiveId" clId="{C539F180-1043-6C41-A3A4-239EB5258B44}" dt="2022-02-09T17:55:13.897" v="2269" actId="26606"/>
          <ac:spMkLst>
            <pc:docMk/>
            <pc:sldMk cId="3379998242" sldId="463"/>
            <ac:spMk id="15" creationId="{19DE0A3A-706B-4AA1-BCB2-839AD15DAAE8}"/>
          </ac:spMkLst>
        </pc:spChg>
        <pc:spChg chg="add">
          <ac:chgData name="Martin Schedlbauer" userId="99666baf021553f1" providerId="LiveId" clId="{C539F180-1043-6C41-A3A4-239EB5258B44}" dt="2022-02-09T17:55:13.897" v="2269" actId="26606"/>
          <ac:spMkLst>
            <pc:docMk/>
            <pc:sldMk cId="3379998242" sldId="463"/>
            <ac:spMk id="17" creationId="{FE1D3F1A-ACDE-4DAB-9A2C-79A4F06CC54F}"/>
          </ac:spMkLst>
        </pc:spChg>
        <pc:graphicFrameChg chg="mod ord modGraphic">
          <ac:chgData name="Martin Schedlbauer" userId="99666baf021553f1" providerId="LiveId" clId="{C539F180-1043-6C41-A3A4-239EB5258B44}" dt="2022-02-09T18:45:09.656" v="2654" actId="20577"/>
          <ac:graphicFrameMkLst>
            <pc:docMk/>
            <pc:sldMk cId="3379998242" sldId="463"/>
            <ac:graphicFrameMk id="8" creationId="{FFEED5CC-D0C7-4FB9-B1B0-A2878D49BE95}"/>
          </ac:graphicFrameMkLst>
        </pc:graphicFrame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3689401737" sldId="464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89401737" sldId="464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89401737" sldId="464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89401737" sldId="464"/>
            <ac:spMk id="4" creationId="{D30C1909-D179-4B11-9A85-DCDC1E7A6AB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89401737" sldId="464"/>
            <ac:spMk id="5" creationId="{5F48C971-10B4-3747-9C1F-B4F961F88CB6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89401737" sldId="464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89401737" sldId="464"/>
            <ac:spMk id="7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89401737" sldId="464"/>
            <ac:spMk id="8" creationId="{82A287EA-22F0-F04C-819E-365AA84FEA7A}"/>
          </ac:spMkLst>
        </pc:spChg>
      </pc:sldChg>
      <pc:sldChg chg="addSp delSp modSp del">
        <pc:chgData name="Martin Schedlbauer" userId="99666baf021553f1" providerId="LiveId" clId="{C539F180-1043-6C41-A3A4-239EB5258B44}" dt="2022-02-09T17:30:37.675" v="1849" actId="2696"/>
        <pc:sldMkLst>
          <pc:docMk/>
          <pc:sldMk cId="2451195266" sldId="465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51195266" sldId="465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451195266" sldId="465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451195266" sldId="465"/>
            <ac:spMk id="4" creationId="{D30C1909-D179-4B11-9A85-DCDC1E7A6AB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51195266" sldId="465"/>
            <ac:spMk id="5" creationId="{A983AC02-5C41-4C41-AD39-40B90928ECE8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451195266" sldId="465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451195266" sldId="465"/>
            <ac:spMk id="7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451195266" sldId="465"/>
            <ac:spMk id="8" creationId="{83DB3D81-EA03-CC44-9919-6488C32F8D4B}"/>
          </ac:spMkLst>
        </pc:spChg>
      </pc:sldChg>
      <pc:sldChg chg="addSp delSp modSp del mod">
        <pc:chgData name="Martin Schedlbauer" userId="99666baf021553f1" providerId="LiveId" clId="{C539F180-1043-6C41-A3A4-239EB5258B44}" dt="2022-02-09T17:30:39.980" v="1850" actId="2696"/>
        <pc:sldMkLst>
          <pc:docMk/>
          <pc:sldMk cId="513169262" sldId="466"/>
        </pc:sldMkLst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513169262" sldId="466"/>
            <ac:spMk id="2" creationId="{3AC55AAE-AF65-EE44-AB32-5A4DB3EDE73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513169262" sldId="466"/>
            <ac:spMk id="3" creationId="{602F8208-EDBE-8941-A302-F46BB95D6301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513169262" sldId="466"/>
            <ac:spMk id="4" creationId="{50D31D05-19AF-5F4E-9968-14CB2837527A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513169262" sldId="466"/>
            <ac:spMk id="5" creationId="{FE10BD9A-11F9-C94C-BC1B-9487074C8A1F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513169262" sldId="466"/>
            <ac:spMk id="6" creationId="{4605CBC8-C00C-4049-84F2-FDABE3566661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513169262" sldId="466"/>
            <ac:spMk id="7" creationId="{FE2BA011-67F9-5B46-929D-2DF60B315C1E}"/>
          </ac:spMkLst>
        </pc:spChg>
        <pc:spChg chg="mod">
          <ac:chgData name="Martin Schedlbauer" userId="99666baf021553f1" providerId="LiveId" clId="{C539F180-1043-6C41-A3A4-239EB5258B44}" dt="2022-02-09T17:26:24.602" v="1581" actId="27636"/>
          <ac:spMkLst>
            <pc:docMk/>
            <pc:sldMk cId="513169262" sldId="466"/>
            <ac:spMk id="8" creationId="{21E1FDD2-E574-E84D-8EE2-B6B9E0D59C7A}"/>
          </ac:spMkLst>
        </pc:spChg>
      </pc:sldChg>
      <pc:sldChg chg="addSp delSp modSp mod setBg setFolMasterObjs setClrOvrMap">
        <pc:chgData name="Martin Schedlbauer" userId="99666baf021553f1" providerId="LiveId" clId="{C539F180-1043-6C41-A3A4-239EB5258B44}" dt="2022-02-09T18:47:36.530" v="2720" actId="26606"/>
        <pc:sldMkLst>
          <pc:docMk/>
          <pc:sldMk cId="940651405" sldId="467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940651405" sldId="467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940651405" sldId="467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8:47:36.530" v="2720" actId="26606"/>
          <ac:spMkLst>
            <pc:docMk/>
            <pc:sldMk cId="940651405" sldId="467"/>
            <ac:spMk id="4" creationId="{D30C1909-D179-4B11-9A85-DCDC1E7A6AB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940651405" sldId="467"/>
            <ac:spMk id="5" creationId="{A3C99B84-437E-7D45-B995-A610B659D194}"/>
          </ac:spMkLst>
        </pc:spChg>
        <pc:spChg chg="mod">
          <ac:chgData name="Martin Schedlbauer" userId="99666baf021553f1" providerId="LiveId" clId="{C539F180-1043-6C41-A3A4-239EB5258B44}" dt="2022-02-09T18:47:36.530" v="2720" actId="26606"/>
          <ac:spMkLst>
            <pc:docMk/>
            <pc:sldMk cId="940651405" sldId="467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8:47:36.530" v="2720" actId="26606"/>
          <ac:spMkLst>
            <pc:docMk/>
            <pc:sldMk cId="940651405" sldId="467"/>
            <ac:spMk id="7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940651405" sldId="467"/>
            <ac:spMk id="8" creationId="{0B3F7937-82F6-E744-B835-783BC9185058}"/>
          </ac:spMkLst>
        </pc:spChg>
        <pc:spChg chg="add">
          <ac:chgData name="Martin Schedlbauer" userId="99666baf021553f1" providerId="LiveId" clId="{C539F180-1043-6C41-A3A4-239EB5258B44}" dt="2022-02-09T18:47:36.530" v="2720" actId="26606"/>
          <ac:spMkLst>
            <pc:docMk/>
            <pc:sldMk cId="940651405" sldId="467"/>
            <ac:spMk id="22" creationId="{859EBD8D-506A-4653-B301-750C47F4A5E4}"/>
          </ac:spMkLst>
        </pc:spChg>
        <pc:grpChg chg="add">
          <ac:chgData name="Martin Schedlbauer" userId="99666baf021553f1" providerId="LiveId" clId="{C539F180-1043-6C41-A3A4-239EB5258B44}" dt="2022-02-09T18:47:36.530" v="2720" actId="26606"/>
          <ac:grpSpMkLst>
            <pc:docMk/>
            <pc:sldMk cId="940651405" sldId="467"/>
            <ac:grpSpMk id="12" creationId="{89B7F34B-B720-4924-989C-4C86F1673F87}"/>
          </ac:grpSpMkLst>
        </pc:grpChg>
        <pc:grpChg chg="add">
          <ac:chgData name="Martin Schedlbauer" userId="99666baf021553f1" providerId="LiveId" clId="{C539F180-1043-6C41-A3A4-239EB5258B44}" dt="2022-02-09T18:47:36.530" v="2720" actId="26606"/>
          <ac:grpSpMkLst>
            <pc:docMk/>
            <pc:sldMk cId="940651405" sldId="467"/>
            <ac:grpSpMk id="24" creationId="{F1ECA4FE-7D2F-4576-B767-3A5F5ABFE90F}"/>
          </ac:grpSpMkLst>
        </pc:grpChg>
        <pc:cxnChg chg="add">
          <ac:chgData name="Martin Schedlbauer" userId="99666baf021553f1" providerId="LiveId" clId="{C539F180-1043-6C41-A3A4-239EB5258B44}" dt="2022-02-09T18:47:36.530" v="2720" actId="26606"/>
          <ac:cxnSpMkLst>
            <pc:docMk/>
            <pc:sldMk cId="940651405" sldId="467"/>
            <ac:cxnSpMk id="28" creationId="{E81F53E2-F556-42FA-8D24-113839EE19F8}"/>
          </ac:cxnSpMkLst>
        </pc:cxnChg>
      </pc:sldChg>
      <pc:sldChg chg="addSp delSp modSp mod">
        <pc:chgData name="Martin Schedlbauer" userId="99666baf021553f1" providerId="LiveId" clId="{C539F180-1043-6C41-A3A4-239EB5258B44}" dt="2022-02-09T18:47:49.899" v="2721" actId="20577"/>
        <pc:sldMkLst>
          <pc:docMk/>
          <pc:sldMk cId="4095673922" sldId="468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095673922" sldId="468"/>
            <ac:spMk id="2" creationId="{A9F93A1F-F2C2-324F-B6C6-426E0F38997F}"/>
          </ac:spMkLst>
        </pc:spChg>
        <pc:spChg chg="mod">
          <ac:chgData name="Martin Schedlbauer" userId="99666baf021553f1" providerId="LiveId" clId="{C539F180-1043-6C41-A3A4-239EB5258B44}" dt="2022-02-09T18:47:49.899" v="2721" actId="20577"/>
          <ac:spMkLst>
            <pc:docMk/>
            <pc:sldMk cId="4095673922" sldId="468"/>
            <ac:spMk id="3" creationId="{8A59CB9D-DECB-4D47-9ACC-5FC2AEB3BE4B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095673922" sldId="468"/>
            <ac:spMk id="4" creationId="{C23E4E9A-CFC1-B54C-81C5-CB44253BFD95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095673922" sldId="468"/>
            <ac:spMk id="5" creationId="{C3F34416-7279-DE46-9FA6-3F39B8556671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095673922" sldId="468"/>
            <ac:spMk id="6" creationId="{A7FAA466-C49E-3246-87D1-0183CE71AEF6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4095673922" sldId="468"/>
            <ac:spMk id="7" creationId="{2CE1AE59-793C-D245-8763-652867DC752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4095673922" sldId="468"/>
            <ac:spMk id="8" creationId="{0E30A94C-958F-D241-A0FD-2B3DABFB6131}"/>
          </ac:spMkLst>
        </pc:sp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3483032510" sldId="469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483032510" sldId="469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483032510" sldId="469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483032510" sldId="469"/>
            <ac:spMk id="4" creationId="{D30C1909-D179-4B11-9A85-DCDC1E7A6AB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483032510" sldId="469"/>
            <ac:spMk id="5" creationId="{3ACF2DEC-1128-7F4C-BE06-AF9069891FBC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483032510" sldId="469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483032510" sldId="469"/>
            <ac:spMk id="7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483032510" sldId="469"/>
            <ac:spMk id="8" creationId="{BD6CF0DE-BFDD-6F44-8B00-66A60FD49F82}"/>
          </ac:spMkLst>
        </pc:sp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1883985759" sldId="470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83985759" sldId="470"/>
            <ac:spMk id="2" creationId="{55920610-CB4D-1A4D-A20B-E03907EE49B5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83985759" sldId="470"/>
            <ac:spMk id="3" creationId="{EBB5777F-62FF-5243-A047-32F658EE3AE5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883985759" sldId="470"/>
            <ac:spMk id="4" creationId="{1BB59182-0CDB-7D4B-B9C7-C239CD5C6AE8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883985759" sldId="470"/>
            <ac:spMk id="5" creationId="{B0BF106A-B443-9648-A840-B73D333D33AE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83985759" sldId="470"/>
            <ac:spMk id="6" creationId="{C5B11563-09D8-0442-89FA-32F90814F6D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883985759" sldId="470"/>
            <ac:spMk id="7" creationId="{6E10BDF2-4785-294F-9828-D5AE8AD9F45A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883985759" sldId="470"/>
            <ac:spMk id="8" creationId="{C578C04A-AB37-8E41-BF27-F59FB14103E0}"/>
          </ac:spMkLst>
        </pc:spChg>
      </pc:sldChg>
      <pc:sldChg chg="addSp delSp modSp">
        <pc:chgData name="Martin Schedlbauer" userId="99666baf021553f1" providerId="LiveId" clId="{C539F180-1043-6C41-A3A4-239EB5258B44}" dt="2022-02-10T15:01:50.677" v="2722"/>
        <pc:sldMkLst>
          <pc:docMk/>
          <pc:sldMk cId="1948462400" sldId="471"/>
        </pc:sldMkLst>
        <pc:spChg chg="mod">
          <ac:chgData name="Martin Schedlbauer" userId="99666baf021553f1" providerId="LiveId" clId="{C539F180-1043-6C41-A3A4-239EB5258B44}" dt="2022-02-10T15:01:50.677" v="2722"/>
          <ac:spMkLst>
            <pc:docMk/>
            <pc:sldMk cId="1948462400" sldId="471"/>
            <ac:spMk id="2" creationId="{7E9D0CBE-A8E3-914A-B594-809280559EAC}"/>
          </ac:spMkLst>
        </pc:spChg>
        <pc:spChg chg="mod">
          <ac:chgData name="Martin Schedlbauer" userId="99666baf021553f1" providerId="LiveId" clId="{C539F180-1043-6C41-A3A4-239EB5258B44}" dt="2022-02-10T15:01:50.677" v="2722"/>
          <ac:spMkLst>
            <pc:docMk/>
            <pc:sldMk cId="1948462400" sldId="471"/>
            <ac:spMk id="3" creationId="{8013524B-11C9-C646-AC0A-BAB71D1283FA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948462400" sldId="471"/>
            <ac:spMk id="4" creationId="{B2A80BD3-D997-7841-A2D0-B64952D91A0E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948462400" sldId="471"/>
            <ac:spMk id="5" creationId="{7B421DC8-438C-0A4E-B9A0-6CDFE7650FF2}"/>
          </ac:spMkLst>
        </pc:spChg>
        <pc:spChg chg="mod">
          <ac:chgData name="Martin Schedlbauer" userId="99666baf021553f1" providerId="LiveId" clId="{C539F180-1043-6C41-A3A4-239EB5258B44}" dt="2022-02-10T15:01:50.677" v="2722"/>
          <ac:spMkLst>
            <pc:docMk/>
            <pc:sldMk cId="1948462400" sldId="471"/>
            <ac:spMk id="6" creationId="{D4216050-AB60-DC4A-B633-CB89DCE6715C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948462400" sldId="471"/>
            <ac:spMk id="7" creationId="{72DA34B5-12F8-724D-B62B-85A542F77D9C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948462400" sldId="471"/>
            <ac:spMk id="8" creationId="{DA23AAC8-967F-AA47-89E5-2DAD4AEE2AAA}"/>
          </ac:spMkLst>
        </pc:spChg>
        <pc:spChg chg="add del mod">
          <ac:chgData name="Martin Schedlbauer" userId="99666baf021553f1" providerId="LiveId" clId="{C539F180-1043-6C41-A3A4-239EB5258B44}" dt="2022-02-10T15:01:50.677" v="2722"/>
          <ac:spMkLst>
            <pc:docMk/>
            <pc:sldMk cId="1948462400" sldId="471"/>
            <ac:spMk id="9" creationId="{C2DA4036-1F19-9742-97F4-DC63D98B2320}"/>
          </ac:spMkLst>
        </pc:spChg>
        <pc:spChg chg="add del mod">
          <ac:chgData name="Martin Schedlbauer" userId="99666baf021553f1" providerId="LiveId" clId="{C539F180-1043-6C41-A3A4-239EB5258B44}" dt="2022-02-10T15:01:50.677" v="2722"/>
          <ac:spMkLst>
            <pc:docMk/>
            <pc:sldMk cId="1948462400" sldId="471"/>
            <ac:spMk id="10" creationId="{0719EB09-6AA9-E74A-A1DC-D21E45662C7A}"/>
          </ac:spMkLst>
        </pc:spChg>
        <pc:spChg chg="add del mod">
          <ac:chgData name="Martin Schedlbauer" userId="99666baf021553f1" providerId="LiveId" clId="{C539F180-1043-6C41-A3A4-239EB5258B44}" dt="2022-02-10T15:01:50.677" v="2722"/>
          <ac:spMkLst>
            <pc:docMk/>
            <pc:sldMk cId="1948462400" sldId="471"/>
            <ac:spMk id="11" creationId="{68592CE2-75C0-5844-B3D7-2E161D3DE5B7}"/>
          </ac:spMkLst>
        </pc:spChg>
      </pc:sldChg>
      <pc:sldChg chg="addSp delSp modSp del">
        <pc:chgData name="Martin Schedlbauer" userId="99666baf021553f1" providerId="LiveId" clId="{C539F180-1043-6C41-A3A4-239EB5258B44}" dt="2022-02-09T17:27:50.526" v="1738" actId="2696"/>
        <pc:sldMkLst>
          <pc:docMk/>
          <pc:sldMk cId="4089697514" sldId="476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089697514" sldId="476"/>
            <ac:spMk id="2" creationId="{210F08B6-E1ED-2B45-BC17-04D4D5ECCF62}"/>
          </ac:spMkLst>
        </pc:spChg>
        <pc:spChg chg="add mod">
          <ac:chgData name="Martin Schedlbauer" userId="99666baf021553f1" providerId="LiveId" clId="{C539F180-1043-6C41-A3A4-239EB5258B44}" dt="2022-02-09T17:27:06.745" v="1736"/>
          <ac:spMkLst>
            <pc:docMk/>
            <pc:sldMk cId="4089697514" sldId="476"/>
            <ac:spMk id="3" creationId="{6A18B0E9-D0F7-5B4C-BC08-177E73D2A218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089697514" sldId="476"/>
            <ac:spMk id="4" creationId="{109A1C08-BF38-B748-932D-755A5D19ED2A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4089697514" sldId="476"/>
            <ac:spMk id="5" creationId="{970F379E-4E9C-F448-80ED-148D0DEECA79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4089697514" sldId="476"/>
            <ac:spMk id="6" creationId="{A72DDD36-8BE3-F440-A396-94A5E33C0D04}"/>
          </ac:spMkLst>
        </pc:spChg>
        <pc:spChg chg="add mod">
          <ac:chgData name="Martin Schedlbauer" userId="99666baf021553f1" providerId="LiveId" clId="{C539F180-1043-6C41-A3A4-239EB5258B44}" dt="2022-02-09T17:27:06.745" v="1736"/>
          <ac:spMkLst>
            <pc:docMk/>
            <pc:sldMk cId="4089697514" sldId="476"/>
            <ac:spMk id="7" creationId="{34D7818D-C85D-C640-B674-0043E0C827BC}"/>
          </ac:spMkLst>
        </pc:sp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1654272783" sldId="477"/>
        </pc:sldMkLst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654272783" sldId="477"/>
            <ac:spMk id="2" creationId="{EB506156-C50B-C943-94A5-90B14B2216E5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654272783" sldId="477"/>
            <ac:spMk id="3" creationId="{A0D01587-D215-074C-A52B-98185875610F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654272783" sldId="477"/>
            <ac:spMk id="4" creationId="{A8AB68DB-C410-4A88-97E7-22FB19101911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654272783" sldId="477"/>
            <ac:spMk id="5" creationId="{3D31C167-1E70-40F8-BBF7-61B054317CFC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654272783" sldId="477"/>
            <ac:spMk id="6" creationId="{D4611CBB-52D6-44EC-BAAD-9300E49E08E6}"/>
          </ac:spMkLst>
        </pc:spChg>
      </pc:sldChg>
      <pc:sldChg chg="addSp delSp modSp">
        <pc:chgData name="Martin Schedlbauer" userId="99666baf021553f1" providerId="LiveId" clId="{C539F180-1043-6C41-A3A4-239EB5258B44}" dt="2022-02-09T17:30:21.728" v="1848"/>
        <pc:sldMkLst>
          <pc:docMk/>
          <pc:sldMk cId="2003038511" sldId="478"/>
        </pc:sldMkLst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003038511" sldId="478"/>
            <ac:spMk id="2" creationId="{836F5071-56AF-3146-91A4-ABD02F65886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003038511" sldId="478"/>
            <ac:spMk id="3" creationId="{7CFE0EEA-21E4-C043-88A0-EC367742CE1C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003038511" sldId="478"/>
            <ac:spMk id="4" creationId="{A8AB68DB-C410-4A88-97E7-22FB19101911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003038511" sldId="478"/>
            <ac:spMk id="5" creationId="{3D31C167-1E70-40F8-BBF7-61B054317CFC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003038511" sldId="478"/>
            <ac:spMk id="6" creationId="{D4611CBB-52D6-44EC-BAAD-9300E49E08E6}"/>
          </ac:spMkLst>
        </pc:sp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3640040421" sldId="479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40040421" sldId="479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3640040421" sldId="479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40040421" sldId="479"/>
            <ac:spMk id="4" creationId="{AE41A4DE-02DB-6F4A-9362-C2318C9AEA5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40040421" sldId="479"/>
            <ac:spMk id="5" creationId="{8991C46D-34B3-4D6F-980D-188AE947436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3640040421" sldId="479"/>
            <ac:spMk id="6" creationId="{7F472F4E-F9E5-DD4E-AECD-80F1BE7ECFF5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3640040421" sldId="479"/>
            <ac:spMk id="33794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09T17:27:06.745" v="1736"/>
          <ac:graphicFrameMkLst>
            <pc:docMk/>
            <pc:sldMk cId="3640040421" sldId="479"/>
            <ac:graphicFrameMk id="33797" creationId="{AF2B4C28-EE42-4498-92C5-31ABC7D482E6}"/>
          </ac:graphicFrameMkLst>
        </pc:graphicFrameChg>
      </pc:sldChg>
      <pc:sldChg chg="addSp delSp modSp del">
        <pc:chgData name="Martin Schedlbauer" userId="99666baf021553f1" providerId="LiveId" clId="{C539F180-1043-6C41-A3A4-239EB5258B44}" dt="2022-02-09T17:27:41.006" v="1737" actId="2696"/>
        <pc:sldMkLst>
          <pc:docMk/>
          <pc:sldMk cId="1719338293" sldId="480"/>
        </pc:sldMkLst>
        <pc:spChg chg="add mod">
          <ac:chgData name="Martin Schedlbauer" userId="99666baf021553f1" providerId="LiveId" clId="{C539F180-1043-6C41-A3A4-239EB5258B44}" dt="2022-02-09T17:27:06.745" v="1736"/>
          <ac:spMkLst>
            <pc:docMk/>
            <pc:sldMk cId="1719338293" sldId="480"/>
            <ac:spMk id="2" creationId="{AF1400AA-F441-F04C-823B-3E590EC02F68}"/>
          </ac:spMkLst>
        </pc:spChg>
        <pc:spChg chg="add mod">
          <ac:chgData name="Martin Schedlbauer" userId="99666baf021553f1" providerId="LiveId" clId="{C539F180-1043-6C41-A3A4-239EB5258B44}" dt="2022-02-09T17:27:06.745" v="1736"/>
          <ac:spMkLst>
            <pc:docMk/>
            <pc:sldMk cId="1719338293" sldId="480"/>
            <ac:spMk id="3" creationId="{593DD2F2-7669-6642-AEB5-7AA38222A366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719338293" sldId="480"/>
            <ac:spMk id="4" creationId="{A6206169-A5F6-4EC0-9E28-1212A43CAF7A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719338293" sldId="480"/>
            <ac:spMk id="5" creationId="{ADAD1F65-20D0-4403-BEBC-C23DB7D1D9C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719338293" sldId="480"/>
            <ac:spMk id="6" creationId="{A7DA9F4C-2029-4635-BBB5-39800D8DE8E0}"/>
          </ac:spMkLst>
        </pc:spChg>
      </pc:sldChg>
      <pc:sldChg chg="addSp delSp modSp mod">
        <pc:chgData name="Martin Schedlbauer" userId="99666baf021553f1" providerId="LiveId" clId="{C539F180-1043-6C41-A3A4-239EB5258B44}" dt="2022-02-09T17:30:21.728" v="1848"/>
        <pc:sldMkLst>
          <pc:docMk/>
          <pc:sldMk cId="2945236855" sldId="481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945236855" sldId="481"/>
            <ac:spMk id="2" creationId="{FED3271A-1C70-0245-B3A5-62FD25CC886B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945236855" sldId="481"/>
            <ac:spMk id="3" creationId="{5096C988-F484-2142-94BF-5BAE0929BC02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945236855" sldId="481"/>
            <ac:spMk id="4" creationId="{2C6B864C-9076-E94B-9B95-94C5A31A4111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2945236855" sldId="481"/>
            <ac:spMk id="5" creationId="{64C7F630-8570-8F46-A450-5DB10491C56C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2945236855" sldId="481"/>
            <ac:spMk id="6" creationId="{9AD8780E-E7C3-0743-B7EB-4BEF080004D2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2945236855" sldId="481"/>
            <ac:spMk id="7" creationId="{92F52A46-A5A7-CC40-95CD-29F708A5BA29}"/>
          </ac:spMkLst>
        </pc:spChg>
        <pc:graphicFrameChg chg="mod">
          <ac:chgData name="Martin Schedlbauer" userId="99666baf021553f1" providerId="LiveId" clId="{C539F180-1043-6C41-A3A4-239EB5258B44}" dt="2022-02-09T17:27:06.745" v="1736"/>
          <ac:graphicFrameMkLst>
            <pc:docMk/>
            <pc:sldMk cId="2945236855" sldId="481"/>
            <ac:graphicFrameMk id="8" creationId="{BEA4D49C-AF57-4DD4-A6E7-3C5FB16519F8}"/>
          </ac:graphicFrameMkLst>
        </pc:graphicFrameChg>
      </pc:sldChg>
      <pc:sldChg chg="addSp delSp modSp add mod">
        <pc:chgData name="Martin Schedlbauer" userId="99666baf021553f1" providerId="LiveId" clId="{C539F180-1043-6C41-A3A4-239EB5258B44}" dt="2022-02-10T17:28:12.596" v="3226" actId="478"/>
        <pc:sldMkLst>
          <pc:docMk/>
          <pc:sldMk cId="1862760244" sldId="482"/>
        </pc:sldMkLst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862760244" sldId="482"/>
            <ac:spMk id="2" creationId="{00000000-0000-0000-0000-000000000000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862760244" sldId="482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10T17:28:12.596" v="3226" actId="478"/>
          <ac:spMkLst>
            <pc:docMk/>
            <pc:sldMk cId="1862760244" sldId="482"/>
            <ac:spMk id="3" creationId="{08440DCE-9502-814D-8F1D-FAF3B508F21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62760244" sldId="482"/>
            <ac:spMk id="4" creationId="{D30C1909-D179-4B11-9A85-DCDC1E7A6AB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862760244" sldId="482"/>
            <ac:spMk id="5" creationId="{32D6B52B-A94A-EB4D-B6C6-5CE91DCBBB86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862760244" sldId="482"/>
            <ac:spMk id="6" creationId="{00000000-0000-0000-0000-000000000000}"/>
          </ac:spMkLst>
        </pc:spChg>
        <pc:spChg chg="del mod">
          <ac:chgData name="Martin Schedlbauer" userId="99666baf021553f1" providerId="LiveId" clId="{C539F180-1043-6C41-A3A4-239EB5258B44}" dt="2022-02-10T17:28:10.216" v="3225" actId="478"/>
          <ac:spMkLst>
            <pc:docMk/>
            <pc:sldMk cId="1862760244" sldId="482"/>
            <ac:spMk id="7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862760244" sldId="482"/>
            <ac:spMk id="8" creationId="{6610AB72-9DE8-F74F-94B4-88F73F39A021}"/>
          </ac:spMkLst>
        </pc:spChg>
      </pc:sldChg>
      <pc:sldChg chg="modSp add mod">
        <pc:chgData name="Martin Schedlbauer" userId="99666baf021553f1" providerId="LiveId" clId="{C539F180-1043-6C41-A3A4-239EB5258B44}" dt="2022-02-09T17:27:06.745" v="1736"/>
        <pc:sldMkLst>
          <pc:docMk/>
          <pc:sldMk cId="0" sldId="1073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3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3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3"/>
            <ac:spMk id="6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09T17:27:06.745" v="1736"/>
        <pc:sldMkLst>
          <pc:docMk/>
          <pc:sldMk cId="0" sldId="1074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4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4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4"/>
            <ac:spMk id="6" creationId="{00000000-0000-0000-0000-000000000000}"/>
          </ac:spMkLst>
        </pc:spChg>
      </pc:sldChg>
      <pc:sldChg chg="addSp modSp add mod">
        <pc:chgData name="Martin Schedlbauer" userId="99666baf021553f1" providerId="LiveId" clId="{C539F180-1043-6C41-A3A4-239EB5258B44}" dt="2022-02-09T17:50:57.117" v="2208" actId="20577"/>
        <pc:sldMkLst>
          <pc:docMk/>
          <pc:sldMk cId="0" sldId="1075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5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49:39.322" v="2094" actId="14100"/>
          <ac:spMkLst>
            <pc:docMk/>
            <pc:sldMk cId="0" sldId="1075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75"/>
            <ac:spMk id="6" creationId="{00000000-0000-0000-0000-000000000000}"/>
          </ac:spMkLst>
        </pc:spChg>
        <pc:spChg chg="add mod">
          <ac:chgData name="Martin Schedlbauer" userId="99666baf021553f1" providerId="LiveId" clId="{C539F180-1043-6C41-A3A4-239EB5258B44}" dt="2022-02-09T17:50:57.117" v="2208" actId="20577"/>
          <ac:spMkLst>
            <pc:docMk/>
            <pc:sldMk cId="0" sldId="1075"/>
            <ac:spMk id="7" creationId="{01717BC5-7EE7-8846-947C-2A22E721EF6F}"/>
          </ac:spMkLst>
        </pc:spChg>
        <pc:spChg chg="add mod">
          <ac:chgData name="Martin Schedlbauer" userId="99666baf021553f1" providerId="LiveId" clId="{C539F180-1043-6C41-A3A4-239EB5258B44}" dt="2022-02-09T17:50:11.638" v="2102" actId="20577"/>
          <ac:spMkLst>
            <pc:docMk/>
            <pc:sldMk cId="0" sldId="1075"/>
            <ac:spMk id="8" creationId="{59B0299F-A5E0-F944-AEC4-314CDF33EEF8}"/>
          </ac:spMkLst>
        </pc:spChg>
      </pc:sldChg>
      <pc:sldChg chg="modSp add del mod">
        <pc:chgData name="Martin Schedlbauer" userId="99666baf021553f1" providerId="LiveId" clId="{C539F180-1043-6C41-A3A4-239EB5258B44}" dt="2022-02-08T23:14:24.817" v="1491" actId="2696"/>
        <pc:sldMkLst>
          <pc:docMk/>
          <pc:sldMk cId="0" sldId="1076"/>
        </pc:sldMkLst>
        <pc:spChg chg="mod">
          <ac:chgData name="Martin Schedlbauer" userId="99666baf021553f1" providerId="LiveId" clId="{C539F180-1043-6C41-A3A4-239EB5258B44}" dt="2022-02-08T23:14:18.959" v="1490" actId="20577"/>
          <ac:spMkLst>
            <pc:docMk/>
            <pc:sldMk cId="0" sldId="1076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8T19:22:01.991" v="988"/>
          <ac:spMkLst>
            <pc:docMk/>
            <pc:sldMk cId="0" sldId="1076"/>
            <ac:spMk id="6" creationId="{00000000-0000-0000-0000-000000000000}"/>
          </ac:spMkLst>
        </pc:spChg>
      </pc:sldChg>
      <pc:sldChg chg="modSp add mod modClrScheme chgLayout">
        <pc:chgData name="Martin Schedlbauer" userId="99666baf021553f1" providerId="LiveId" clId="{C539F180-1043-6C41-A3A4-239EB5258B44}" dt="2022-02-09T17:47:52.654" v="2088" actId="14100"/>
        <pc:sldMkLst>
          <pc:docMk/>
          <pc:sldMk cId="0" sldId="1077"/>
        </pc:sldMkLst>
        <pc:spChg chg="mod ord">
          <ac:chgData name="Martin Schedlbauer" userId="99666baf021553f1" providerId="LiveId" clId="{C539F180-1043-6C41-A3A4-239EB5258B44}" dt="2022-02-09T17:47:14.292" v="2081" actId="1076"/>
          <ac:spMkLst>
            <pc:docMk/>
            <pc:sldMk cId="0" sldId="1077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47:52.654" v="2088" actId="14100"/>
          <ac:spMkLst>
            <pc:docMk/>
            <pc:sldMk cId="0" sldId="1077"/>
            <ac:spMk id="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47:20.238" v="2082" actId="14100"/>
          <ac:spMkLst>
            <pc:docMk/>
            <pc:sldMk cId="0" sldId="1077"/>
            <ac:spMk id="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47:46.915" v="2087" actId="14100"/>
          <ac:spMkLst>
            <pc:docMk/>
            <pc:sldMk cId="0" sldId="1077"/>
            <ac:spMk id="10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09T17:47:08.104" v="2080" actId="700"/>
          <ac:spMkLst>
            <pc:docMk/>
            <pc:sldMk cId="0" sldId="1077"/>
            <ac:spMk id="13" creationId="{00000000-0000-0000-0000-000000000000}"/>
          </ac:spMkLst>
        </pc:spChg>
      </pc:sldChg>
      <pc:sldChg chg="addSp delSp modSp add mod">
        <pc:chgData name="Martin Schedlbauer" userId="99666baf021553f1" providerId="LiveId" clId="{C539F180-1043-6C41-A3A4-239EB5258B44}" dt="2022-02-10T17:39:23.799" v="3236" actId="1076"/>
        <pc:sldMkLst>
          <pc:docMk/>
          <pc:sldMk cId="0" sldId="1078"/>
        </pc:sldMkLst>
        <pc:spChg chg="add del mod">
          <ac:chgData name="Martin Schedlbauer" userId="99666baf021553f1" providerId="LiveId" clId="{C539F180-1043-6C41-A3A4-239EB5258B44}" dt="2022-02-09T17:40:54.909" v="2076"/>
          <ac:spMkLst>
            <pc:docMk/>
            <pc:sldMk cId="0" sldId="1078"/>
            <ac:spMk id="2" creationId="{1B6EB595-8545-AF47-B52A-298B64C834D9}"/>
          </ac:spMkLst>
        </pc:spChg>
        <pc:spChg chg="add del mod">
          <ac:chgData name="Martin Schedlbauer" userId="99666baf021553f1" providerId="LiveId" clId="{C539F180-1043-6C41-A3A4-239EB5258B44}" dt="2022-02-09T17:40:54.909" v="2076"/>
          <ac:spMkLst>
            <pc:docMk/>
            <pc:sldMk cId="0" sldId="1078"/>
            <ac:spMk id="3" creationId="{1F5D6E1B-FB8F-A94D-93A9-D78B75492A53}"/>
          </ac:spMkLst>
        </pc:spChg>
        <pc:spChg chg="add del mod">
          <ac:chgData name="Martin Schedlbauer" userId="99666baf021553f1" providerId="LiveId" clId="{C539F180-1043-6C41-A3A4-239EB5258B44}" dt="2022-02-09T17:40:54.909" v="2076"/>
          <ac:spMkLst>
            <pc:docMk/>
            <pc:sldMk cId="0" sldId="1078"/>
            <ac:spMk id="4" creationId="{1F4BB33E-B0CD-434C-B421-A9A07F700E2F}"/>
          </ac:spMkLst>
        </pc:spChg>
        <pc:spChg chg="mod">
          <ac:chgData name="Martin Schedlbauer" userId="99666baf021553f1" providerId="LiveId" clId="{C539F180-1043-6C41-A3A4-239EB5258B44}" dt="2022-02-09T17:40:54.909" v="2076"/>
          <ac:spMkLst>
            <pc:docMk/>
            <pc:sldMk cId="0" sldId="1078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40:54.909" v="2076"/>
          <ac:spMkLst>
            <pc:docMk/>
            <pc:sldMk cId="0" sldId="1078"/>
            <ac:spMk id="19456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39:14.977" v="3235" actId="14100"/>
          <ac:spMkLst>
            <pc:docMk/>
            <pc:sldMk cId="0" sldId="1078"/>
            <ac:spMk id="19456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39:23.799" v="3236" actId="1076"/>
          <ac:spMkLst>
            <pc:docMk/>
            <pc:sldMk cId="0" sldId="1078"/>
            <ac:spMk id="194564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10T17:41:29.632" v="3269" actId="115"/>
        <pc:sldMkLst>
          <pc:docMk/>
          <pc:sldMk cId="0" sldId="1080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0"/>
            <ac:spMk id="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0"/>
            <ac:spMk id="19661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39:51.378" v="3250" actId="20577"/>
          <ac:spMkLst>
            <pc:docMk/>
            <pc:sldMk cId="0" sldId="1080"/>
            <ac:spMk id="19661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0:13.370" v="3252" actId="115"/>
          <ac:spMkLst>
            <pc:docMk/>
            <pc:sldMk cId="0" sldId="1080"/>
            <ac:spMk id="19661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1:29.632" v="3269" actId="115"/>
          <ac:spMkLst>
            <pc:docMk/>
            <pc:sldMk cId="0" sldId="1080"/>
            <ac:spMk id="196613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10T17:42:44.132" v="3270" actId="108"/>
        <pc:sldMkLst>
          <pc:docMk/>
          <pc:sldMk cId="0" sldId="1081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1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1"/>
            <ac:spMk id="19865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2:44.132" v="3270" actId="108"/>
          <ac:spMkLst>
            <pc:docMk/>
            <pc:sldMk cId="0" sldId="1081"/>
            <ac:spMk id="19865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40:18.957" v="2065" actId="1076"/>
          <ac:spMkLst>
            <pc:docMk/>
            <pc:sldMk cId="0" sldId="1081"/>
            <ac:spMk id="198660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10T17:44:52.255" v="3313" actId="115"/>
        <pc:sldMkLst>
          <pc:docMk/>
          <pc:sldMk cId="0" sldId="1082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2"/>
            <ac:spMk id="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2"/>
            <ac:spMk id="20070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3:54.686" v="3296" actId="20577"/>
          <ac:spMkLst>
            <pc:docMk/>
            <pc:sldMk cId="0" sldId="1082"/>
            <ac:spMk id="20070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4:33.344" v="3301" actId="20577"/>
          <ac:spMkLst>
            <pc:docMk/>
            <pc:sldMk cId="0" sldId="1082"/>
            <ac:spMk id="200708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4:52.255" v="3313" actId="115"/>
          <ac:spMkLst>
            <pc:docMk/>
            <pc:sldMk cId="0" sldId="1082"/>
            <ac:spMk id="200709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09T17:38:04.687" v="2049" actId="113"/>
        <pc:sldMkLst>
          <pc:docMk/>
          <pc:sldMk cId="0" sldId="1083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3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3"/>
            <ac:spMk id="20275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3"/>
            <ac:spMk id="20275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38:04.687" v="2049" actId="113"/>
          <ac:spMkLst>
            <pc:docMk/>
            <pc:sldMk cId="0" sldId="1083"/>
            <ac:spMk id="202756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09T17:37:29.981" v="2043" actId="113"/>
        <pc:sldMkLst>
          <pc:docMk/>
          <pc:sldMk cId="0" sldId="1084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4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4"/>
            <ac:spMk id="20480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4"/>
            <ac:spMk id="20480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37:29.981" v="2043" actId="113"/>
          <ac:spMkLst>
            <pc:docMk/>
            <pc:sldMk cId="0" sldId="1084"/>
            <ac:spMk id="204804" creationId="{00000000-0000-0000-0000-000000000000}"/>
          </ac:spMkLst>
        </pc:spChg>
      </pc:sldChg>
      <pc:sldChg chg="addSp delSp modSp add mod">
        <pc:chgData name="Martin Schedlbauer" userId="99666baf021553f1" providerId="LiveId" clId="{C539F180-1043-6C41-A3A4-239EB5258B44}" dt="2022-02-10T17:47:08.041" v="3323" actId="20577"/>
        <pc:sldMkLst>
          <pc:docMk/>
          <pc:sldMk cId="0" sldId="1085"/>
        </pc:sldMkLst>
        <pc:spChg chg="add del mod">
          <ac:chgData name="Martin Schedlbauer" userId="99666baf021553f1" providerId="LiveId" clId="{C539F180-1043-6C41-A3A4-239EB5258B44}" dt="2022-02-09T17:32:02.395" v="1871"/>
          <ac:spMkLst>
            <pc:docMk/>
            <pc:sldMk cId="0" sldId="1085"/>
            <ac:spMk id="2" creationId="{53451409-2A9A-8049-B681-C3FFA9651F08}"/>
          </ac:spMkLst>
        </pc:spChg>
        <pc:spChg chg="add del mod">
          <ac:chgData name="Martin Schedlbauer" userId="99666baf021553f1" providerId="LiveId" clId="{C539F180-1043-6C41-A3A4-239EB5258B44}" dt="2022-02-09T17:32:02.395" v="1871"/>
          <ac:spMkLst>
            <pc:docMk/>
            <pc:sldMk cId="0" sldId="1085"/>
            <ac:spMk id="3" creationId="{0D3ED0C3-5881-844A-B6C0-9B7319ADBAD1}"/>
          </ac:spMkLst>
        </pc:spChg>
        <pc:spChg chg="add del mod">
          <ac:chgData name="Martin Schedlbauer" userId="99666baf021553f1" providerId="LiveId" clId="{C539F180-1043-6C41-A3A4-239EB5258B44}" dt="2022-02-09T17:32:02.395" v="1871"/>
          <ac:spMkLst>
            <pc:docMk/>
            <pc:sldMk cId="0" sldId="1085"/>
            <ac:spMk id="4" creationId="{457D6836-AB57-6C45-ABFF-B201698C2DD5}"/>
          </ac:spMkLst>
        </pc:spChg>
        <pc:spChg chg="add del mod">
          <ac:chgData name="Martin Schedlbauer" userId="99666baf021553f1" providerId="LiveId" clId="{C539F180-1043-6C41-A3A4-239EB5258B44}" dt="2022-02-09T17:32:02.395" v="1871"/>
          <ac:spMkLst>
            <pc:docMk/>
            <pc:sldMk cId="0" sldId="1085"/>
            <ac:spMk id="5" creationId="{E66845AB-2F87-5542-A7AB-E2DBD86D0FA5}"/>
          </ac:spMkLst>
        </pc:spChg>
        <pc:spChg chg="mod">
          <ac:chgData name="Martin Schedlbauer" userId="99666baf021553f1" providerId="LiveId" clId="{C539F180-1043-6C41-A3A4-239EB5258B44}" dt="2022-02-09T17:32:02.395" v="1871"/>
          <ac:spMkLst>
            <pc:docMk/>
            <pc:sldMk cId="0" sldId="1085"/>
            <ac:spMk id="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32:02.395" v="1871"/>
          <ac:spMkLst>
            <pc:docMk/>
            <pc:sldMk cId="0" sldId="1085"/>
            <ac:spMk id="20685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47:08.041" v="3323" actId="20577"/>
          <ac:spMkLst>
            <pc:docMk/>
            <pc:sldMk cId="0" sldId="1085"/>
            <ac:spMk id="206852" creationId="{00000000-0000-0000-0000-000000000000}"/>
          </ac:spMkLst>
        </pc:spChg>
        <pc:spChg chg="del mod">
          <ac:chgData name="Martin Schedlbauer" userId="99666baf021553f1" providerId="LiveId" clId="{C539F180-1043-6C41-A3A4-239EB5258B44}" dt="2022-02-09T17:33:19.174" v="1913" actId="21"/>
          <ac:spMkLst>
            <pc:docMk/>
            <pc:sldMk cId="0" sldId="1085"/>
            <ac:spMk id="206853" creationId="{00000000-0000-0000-0000-000000000000}"/>
          </ac:spMkLst>
        </pc:spChg>
        <pc:spChg chg="del mod">
          <ac:chgData name="Martin Schedlbauer" userId="99666baf021553f1" providerId="LiveId" clId="{C539F180-1043-6C41-A3A4-239EB5258B44}" dt="2022-02-09T17:33:19.174" v="1913" actId="21"/>
          <ac:spMkLst>
            <pc:docMk/>
            <pc:sldMk cId="0" sldId="1085"/>
            <ac:spMk id="206854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09T17:32:07.511" v="1872" actId="1076"/>
          <ac:graphicFrameMkLst>
            <pc:docMk/>
            <pc:sldMk cId="0" sldId="1085"/>
            <ac:graphicFrameMk id="206851" creationId="{00000000-0000-0000-0000-000000000000}"/>
          </ac:graphicFrameMkLst>
        </pc:graphicFrameChg>
      </pc:sldChg>
      <pc:sldChg chg="modSp add mod">
        <pc:chgData name="Martin Schedlbauer" userId="99666baf021553f1" providerId="LiveId" clId="{C539F180-1043-6C41-A3A4-239EB5258B44}" dt="2022-02-09T17:27:06.745" v="1736"/>
        <pc:sldMkLst>
          <pc:docMk/>
          <pc:sldMk cId="0" sldId="1086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6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6"/>
            <ac:spMk id="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086"/>
            <ac:spMk id="6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09T17:27:06.745" v="1736"/>
        <pc:sldMkLst>
          <pc:docMk/>
          <pc:sldMk cId="0" sldId="1240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0"/>
            <ac:spMk id="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0"/>
            <ac:spMk id="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0"/>
            <ac:spMk id="7" creationId="{00000000-0000-0000-0000-000000000000}"/>
          </ac:spMkLst>
        </pc:spChg>
      </pc:sldChg>
      <pc:sldChg chg="addSp delSp modSp add mod">
        <pc:chgData name="Martin Schedlbauer" userId="99666baf021553f1" providerId="LiveId" clId="{C539F180-1043-6C41-A3A4-239EB5258B44}" dt="2022-02-09T17:30:21.728" v="1848"/>
        <pc:sldMkLst>
          <pc:docMk/>
          <pc:sldMk cId="0" sldId="1242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2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2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2"/>
            <ac:spMk id="4" creationId="{2F4DE10C-12CC-CB48-93C1-751058D45775}"/>
          </ac:spMkLst>
        </pc:spChg>
        <pc:spChg chg="del">
          <ac:chgData name="Martin Schedlbauer" userId="99666baf021553f1" providerId="LiveId" clId="{C539F180-1043-6C41-A3A4-239EB5258B44}" dt="2022-02-08T17:34:31.376" v="392" actId="478"/>
          <ac:spMkLst>
            <pc:docMk/>
            <pc:sldMk cId="0" sldId="1242"/>
            <ac:spMk id="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2"/>
            <ac:spMk id="6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2"/>
            <ac:spMk id="7" creationId="{6A958B84-D0B6-E245-B654-3ACB07080B27}"/>
          </ac:spMkLst>
        </pc:spChg>
      </pc:sldChg>
      <pc:sldChg chg="addSp delSp modSp add mod modClrScheme chgLayout">
        <pc:chgData name="Martin Schedlbauer" userId="99666baf021553f1" providerId="LiveId" clId="{C539F180-1043-6C41-A3A4-239EB5258B44}" dt="2022-02-10T17:35:13.471" v="3228" actId="1076"/>
        <pc:sldMkLst>
          <pc:docMk/>
          <pc:sldMk cId="0" sldId="1243"/>
        </pc:sldMkLst>
        <pc:spChg chg="mod ord">
          <ac:chgData name="Martin Schedlbauer" userId="99666baf021553f1" providerId="LiveId" clId="{C539F180-1043-6C41-A3A4-239EB5258B44}" dt="2022-02-10T15:13:54.425" v="3123"/>
          <ac:spMkLst>
            <pc:docMk/>
            <pc:sldMk cId="0" sldId="1243"/>
            <ac:spMk id="2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10T15:14:05.120" v="3130" actId="27636"/>
          <ac:spMkLst>
            <pc:docMk/>
            <pc:sldMk cId="0" sldId="1243"/>
            <ac:spMk id="3" creationId="{00000000-0000-0000-0000-000000000000}"/>
          </ac:spMkLst>
        </pc:spChg>
        <pc:spChg chg="add del mod ord">
          <ac:chgData name="Martin Schedlbauer" userId="99666baf021553f1" providerId="LiveId" clId="{C539F180-1043-6C41-A3A4-239EB5258B44}" dt="2022-02-09T17:30:21.728" v="1848"/>
          <ac:spMkLst>
            <pc:docMk/>
            <pc:sldMk cId="0" sldId="1243"/>
            <ac:spMk id="4" creationId="{2A92F14D-2FE5-BD4A-AA77-AC438F4EBE75}"/>
          </ac:spMkLst>
        </pc:spChg>
        <pc:spChg chg="add del mod ord">
          <ac:chgData name="Martin Schedlbauer" userId="99666baf021553f1" providerId="LiveId" clId="{C539F180-1043-6C41-A3A4-239EB5258B44}" dt="2022-02-09T17:30:21.728" v="1848"/>
          <ac:spMkLst>
            <pc:docMk/>
            <pc:sldMk cId="0" sldId="1243"/>
            <ac:spMk id="5" creationId="{024C7E8A-8396-8143-9055-6D6D15CE647F}"/>
          </ac:spMkLst>
        </pc:spChg>
        <pc:spChg chg="mod ord">
          <ac:chgData name="Martin Schedlbauer" userId="99666baf021553f1" providerId="LiveId" clId="{C539F180-1043-6C41-A3A4-239EB5258B44}" dt="2022-02-10T15:13:54.425" v="3123"/>
          <ac:spMkLst>
            <pc:docMk/>
            <pc:sldMk cId="0" sldId="1243"/>
            <ac:spMk id="6" creationId="{00000000-0000-0000-0000-000000000000}"/>
          </ac:spMkLst>
        </pc:spChg>
        <pc:spChg chg="add mod ord">
          <ac:chgData name="Martin Schedlbauer" userId="99666baf021553f1" providerId="LiveId" clId="{C539F180-1043-6C41-A3A4-239EB5258B44}" dt="2022-02-10T15:14:05.117" v="3129" actId="27636"/>
          <ac:spMkLst>
            <pc:docMk/>
            <pc:sldMk cId="0" sldId="1243"/>
            <ac:spMk id="7" creationId="{0F6129D6-0893-064A-AD40-EED0538E2FFB}"/>
          </ac:spMkLst>
        </pc:spChg>
        <pc:spChg chg="add mod">
          <ac:chgData name="Martin Schedlbauer" userId="99666baf021553f1" providerId="LiveId" clId="{C539F180-1043-6C41-A3A4-239EB5258B44}" dt="2022-02-10T17:35:13.471" v="3228" actId="1076"/>
          <ac:spMkLst>
            <pc:docMk/>
            <pc:sldMk cId="0" sldId="1243"/>
            <ac:spMk id="8" creationId="{B05583EF-C862-6A4D-B8DF-AE5378DA4285}"/>
          </ac:spMkLst>
        </pc:spChg>
        <pc:spChg chg="add del mod">
          <ac:chgData name="Martin Schedlbauer" userId="99666baf021553f1" providerId="LiveId" clId="{C539F180-1043-6C41-A3A4-239EB5258B44}" dt="2022-02-08T17:40:06.313" v="541"/>
          <ac:spMkLst>
            <pc:docMk/>
            <pc:sldMk cId="0" sldId="1243"/>
            <ac:spMk id="9" creationId="{0496F707-6E24-9D44-AD8E-6E9351CD018D}"/>
          </ac:spMkLst>
        </pc:spChg>
        <pc:spChg chg="add del mod">
          <ac:chgData name="Martin Schedlbauer" userId="99666baf021553f1" providerId="LiveId" clId="{C539F180-1043-6C41-A3A4-239EB5258B44}" dt="2022-02-08T17:40:06.313" v="541"/>
          <ac:spMkLst>
            <pc:docMk/>
            <pc:sldMk cId="0" sldId="1243"/>
            <ac:spMk id="10" creationId="{981AA5A3-0751-6044-9129-65AF41234EAC}"/>
          </ac:spMkLst>
        </pc:spChg>
        <pc:spChg chg="add del mod ord">
          <ac:chgData name="Martin Schedlbauer" userId="99666baf021553f1" providerId="LiveId" clId="{C539F180-1043-6C41-A3A4-239EB5258B44}" dt="2022-02-08T17:36:47.629" v="441" actId="700"/>
          <ac:spMkLst>
            <pc:docMk/>
            <pc:sldMk cId="0" sldId="1243"/>
            <ac:spMk id="11" creationId="{A5C84D60-EDFC-4A53-8765-85F0CE5B04AA}"/>
          </ac:spMkLst>
        </pc:spChg>
        <pc:spChg chg="add del mod">
          <ac:chgData name="Martin Schedlbauer" userId="99666baf021553f1" providerId="LiveId" clId="{C539F180-1043-6C41-A3A4-239EB5258B44}" dt="2022-02-08T17:40:06.313" v="541"/>
          <ac:spMkLst>
            <pc:docMk/>
            <pc:sldMk cId="0" sldId="1243"/>
            <ac:spMk id="12" creationId="{BC86ABA1-1CF9-DE46-819B-2506B5D542AD}"/>
          </ac:spMkLst>
        </pc:spChg>
        <pc:spChg chg="add del mod">
          <ac:chgData name="Martin Schedlbauer" userId="99666baf021553f1" providerId="LiveId" clId="{C539F180-1043-6C41-A3A4-239EB5258B44}" dt="2022-02-08T17:40:06.313" v="541"/>
          <ac:spMkLst>
            <pc:docMk/>
            <pc:sldMk cId="0" sldId="1243"/>
            <ac:spMk id="13" creationId="{70EE69EC-F1E4-B348-AF8E-433AE81F9AC1}"/>
          </ac:spMkLst>
        </pc:spChg>
        <pc:spChg chg="add del mod">
          <ac:chgData name="Martin Schedlbauer" userId="99666baf021553f1" providerId="LiveId" clId="{C539F180-1043-6C41-A3A4-239EB5258B44}" dt="2022-02-08T17:40:06.313" v="541"/>
          <ac:spMkLst>
            <pc:docMk/>
            <pc:sldMk cId="0" sldId="1243"/>
            <ac:spMk id="14" creationId="{09F699D5-32F5-494D-8379-76AF6FD9814B}"/>
          </ac:spMkLst>
        </pc:spChg>
        <pc:spChg chg="add del mod">
          <ac:chgData name="Martin Schedlbauer" userId="99666baf021553f1" providerId="LiveId" clId="{C539F180-1043-6C41-A3A4-239EB5258B44}" dt="2022-02-08T17:40:06.313" v="541"/>
          <ac:spMkLst>
            <pc:docMk/>
            <pc:sldMk cId="0" sldId="1243"/>
            <ac:spMk id="15" creationId="{6D428EA7-6727-8640-816D-F76001C55DA1}"/>
          </ac:spMkLst>
        </pc:spChg>
        <pc:spChg chg="add del mod">
          <ac:chgData name="Martin Schedlbauer" userId="99666baf021553f1" providerId="LiveId" clId="{C539F180-1043-6C41-A3A4-239EB5258B44}" dt="2022-02-10T15:13:54.425" v="3123"/>
          <ac:spMkLst>
            <pc:docMk/>
            <pc:sldMk cId="0" sldId="1243"/>
            <ac:spMk id="16" creationId="{1BCEA22C-047B-1547-B5A2-39824785FC6C}"/>
          </ac:spMkLst>
        </pc:spChg>
        <pc:spChg chg="add del mod">
          <ac:chgData name="Martin Schedlbauer" userId="99666baf021553f1" providerId="LiveId" clId="{C539F180-1043-6C41-A3A4-239EB5258B44}" dt="2022-02-10T15:13:54.425" v="3123"/>
          <ac:spMkLst>
            <pc:docMk/>
            <pc:sldMk cId="0" sldId="1243"/>
            <ac:spMk id="17" creationId="{BC877E48-3048-EF4B-8F3E-E735F399CB78}"/>
          </ac:spMkLst>
        </pc:spChg>
        <pc:spChg chg="add del mod">
          <ac:chgData name="Martin Schedlbauer" userId="99666baf021553f1" providerId="LiveId" clId="{C539F180-1043-6C41-A3A4-239EB5258B44}" dt="2022-02-10T15:13:54.425" v="3123"/>
          <ac:spMkLst>
            <pc:docMk/>
            <pc:sldMk cId="0" sldId="1243"/>
            <ac:spMk id="18" creationId="{8D07D93C-9EFE-FC47-A475-E136B8C5D8EB}"/>
          </ac:spMkLst>
        </pc:spChg>
        <pc:spChg chg="add del mod">
          <ac:chgData name="Martin Schedlbauer" userId="99666baf021553f1" providerId="LiveId" clId="{C539F180-1043-6C41-A3A4-239EB5258B44}" dt="2022-02-10T15:13:54.425" v="3123"/>
          <ac:spMkLst>
            <pc:docMk/>
            <pc:sldMk cId="0" sldId="1243"/>
            <ac:spMk id="19" creationId="{50250762-8136-E64C-AA93-1403D10A8F91}"/>
          </ac:spMkLst>
        </pc:spChg>
      </pc:sldChg>
      <pc:sldChg chg="addSp delSp modSp new mod">
        <pc:chgData name="Martin Schedlbauer" userId="99666baf021553f1" providerId="LiveId" clId="{C539F180-1043-6C41-A3A4-239EB5258B44}" dt="2022-02-09T17:30:21.728" v="1848"/>
        <pc:sldMkLst>
          <pc:docMk/>
          <pc:sldMk cId="1510255191" sldId="1244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510255191" sldId="1244"/>
            <ac:spMk id="2" creationId="{5CD74EAD-13F7-F346-A805-99552E88674C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510255191" sldId="1244"/>
            <ac:spMk id="3" creationId="{AAB1ED2E-FA63-8A46-BB09-E89E646FA86C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510255191" sldId="1244"/>
            <ac:spMk id="4" creationId="{EF050AF3-5130-E849-B589-49F2CE465998}"/>
          </ac:spMkLst>
        </pc:spChg>
        <pc:spChg chg="del">
          <ac:chgData name="Martin Schedlbauer" userId="99666baf021553f1" providerId="LiveId" clId="{C539F180-1043-6C41-A3A4-239EB5258B44}" dt="2022-02-08T17:34:41.688" v="393"/>
          <ac:spMkLst>
            <pc:docMk/>
            <pc:sldMk cId="1510255191" sldId="1244"/>
            <ac:spMk id="5" creationId="{CA51971C-BC68-FF49-B8C1-C917C592020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510255191" sldId="1244"/>
            <ac:spMk id="6" creationId="{9A3C9F78-3F6D-0541-BC20-57E3410C9F3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510255191" sldId="1244"/>
            <ac:spMk id="7" creationId="{0BD8F603-B61D-4F44-BF8F-D521A3A9281B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1510255191" sldId="1244"/>
            <ac:spMk id="8" creationId="{E9940948-393C-0E41-9286-97CB5D0B84CF}"/>
          </ac:spMkLst>
        </pc:spChg>
      </pc:sldChg>
      <pc:sldChg chg="addSp delSp modSp add mod">
        <pc:chgData name="Martin Schedlbauer" userId="99666baf021553f1" providerId="LiveId" clId="{C539F180-1043-6C41-A3A4-239EB5258B44}" dt="2022-02-10T15:14:24.269" v="3135" actId="1076"/>
        <pc:sldMkLst>
          <pc:docMk/>
          <pc:sldMk cId="0" sldId="1245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5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5"/>
            <ac:spMk id="3" creationId="{6B1F23B7-001F-E343-A912-EDB79465150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5"/>
            <ac:spMk id="4" creationId="{91F1D752-9F62-0047-8757-233130C4102A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5"/>
            <ac:spMk id="7" creationId="{00000000-0000-0000-0000-000000000000}"/>
          </ac:spMkLst>
        </pc:spChg>
        <pc:graphicFrameChg chg="mod">
          <ac:chgData name="Martin Schedlbauer" userId="99666baf021553f1" providerId="LiveId" clId="{C539F180-1043-6C41-A3A4-239EB5258B44}" dt="2022-02-10T15:14:24.269" v="3135" actId="1076"/>
          <ac:graphicFrameMkLst>
            <pc:docMk/>
            <pc:sldMk cId="0" sldId="1245"/>
            <ac:graphicFrameMk id="5" creationId="{00000000-0000-0000-0000-000000000000}"/>
          </ac:graphicFrameMkLst>
        </pc:graphicFrameChg>
      </pc:sldChg>
      <pc:sldChg chg="addSp delSp modSp add mod">
        <pc:chgData name="Martin Schedlbauer" userId="99666baf021553f1" providerId="LiveId" clId="{C539F180-1043-6C41-A3A4-239EB5258B44}" dt="2022-02-09T17:30:21.728" v="1848"/>
        <pc:sldMkLst>
          <pc:docMk/>
          <pc:sldMk cId="0" sldId="1247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7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7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7"/>
            <ac:spMk id="4" creationId="{EF986817-34BF-ED4B-BE5A-803E47974D5B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7"/>
            <ac:spMk id="5" creationId="{99FFBDBE-A299-6944-AC19-3A8F70974984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7"/>
            <ac:spMk id="6" creationId="{00000000-0000-0000-0000-000000000000}"/>
          </ac:spMkLst>
        </pc:spChg>
      </pc:sldChg>
      <pc:sldChg chg="addSp delSp modSp add mod">
        <pc:chgData name="Martin Schedlbauer" userId="99666baf021553f1" providerId="LiveId" clId="{C539F180-1043-6C41-A3A4-239EB5258B44}" dt="2022-02-09T17:30:21.728" v="1848"/>
        <pc:sldMkLst>
          <pc:docMk/>
          <pc:sldMk cId="0" sldId="1249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9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9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9"/>
            <ac:spMk id="4" creationId="{00AF7D18-0DBB-6F46-A875-50C46FFB78C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49"/>
            <ac:spMk id="5" creationId="{324D9AFE-CCD6-F24B-BAB3-2477D5CAE0B5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49"/>
            <ac:spMk id="6" creationId="{00000000-0000-0000-0000-000000000000}"/>
          </ac:spMkLst>
        </pc:spChg>
      </pc:sldChg>
      <pc:sldChg chg="addSp delSp modSp add mod modClrScheme chgLayout">
        <pc:chgData name="Martin Schedlbauer" userId="99666baf021553f1" providerId="LiveId" clId="{C539F180-1043-6C41-A3A4-239EB5258B44}" dt="2022-02-10T15:17:39.236" v="3184" actId="1076"/>
        <pc:sldMkLst>
          <pc:docMk/>
          <pc:sldMk cId="0" sldId="1251"/>
        </pc:sldMkLst>
        <pc:spChg chg="mod ord">
          <ac:chgData name="Martin Schedlbauer" userId="99666baf021553f1" providerId="LiveId" clId="{C539F180-1043-6C41-A3A4-239EB5258B44}" dt="2022-02-10T15:17:39.236" v="3184" actId="1076"/>
          <ac:spMkLst>
            <pc:docMk/>
            <pc:sldMk cId="0" sldId="1251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1"/>
            <ac:spMk id="3" creationId="{58DB967D-0ED1-004B-B701-497E7FB9A25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1"/>
            <ac:spMk id="4" creationId="{A0D23BA7-C911-E847-8E13-33146FEC4B16}"/>
          </ac:spMkLst>
        </pc:spChg>
        <pc:spChg chg="add del mod ord">
          <ac:chgData name="Martin Schedlbauer" userId="99666baf021553f1" providerId="LiveId" clId="{C539F180-1043-6C41-A3A4-239EB5258B44}" dt="2022-02-10T15:14:42.491" v="3137" actId="478"/>
          <ac:spMkLst>
            <pc:docMk/>
            <pc:sldMk cId="0" sldId="1251"/>
            <ac:spMk id="6" creationId="{84CF2CBC-A141-9648-B162-C4AC483D9A78}"/>
          </ac:spMkLst>
        </pc:spChg>
        <pc:spChg chg="mod">
          <ac:chgData name="Martin Schedlbauer" userId="99666baf021553f1" providerId="LiveId" clId="{C539F180-1043-6C41-A3A4-239EB5258B44}" dt="2022-02-10T15:17:27.944" v="3183" actId="1076"/>
          <ac:spMkLst>
            <pc:docMk/>
            <pc:sldMk cId="0" sldId="1251"/>
            <ac:spMk id="7" creationId="{00000000-0000-0000-0000-000000000000}"/>
          </ac:spMkLst>
        </pc:spChg>
        <pc:spChg chg="add del mod ord">
          <ac:chgData name="Martin Schedlbauer" userId="99666baf021553f1" providerId="LiveId" clId="{C539F180-1043-6C41-A3A4-239EB5258B44}" dt="2022-02-10T15:14:50.620" v="3138" actId="478"/>
          <ac:spMkLst>
            <pc:docMk/>
            <pc:sldMk cId="0" sldId="1251"/>
            <ac:spMk id="8" creationId="{0921A056-7D17-E942-9F04-0A9941AC2326}"/>
          </ac:spMkLst>
        </pc:spChg>
        <pc:spChg chg="mod">
          <ac:chgData name="Martin Schedlbauer" userId="99666baf021553f1" providerId="LiveId" clId="{C539F180-1043-6C41-A3A4-239EB5258B44}" dt="2022-02-10T15:17:05.049" v="3176" actId="1076"/>
          <ac:spMkLst>
            <pc:docMk/>
            <pc:sldMk cId="0" sldId="1251"/>
            <ac:spMk id="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7:13.621" v="3178" actId="14100"/>
          <ac:spMkLst>
            <pc:docMk/>
            <pc:sldMk cId="0" sldId="1251"/>
            <ac:spMk id="10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7:24.948" v="3182" actId="1076"/>
          <ac:spMkLst>
            <pc:docMk/>
            <pc:sldMk cId="0" sldId="1251"/>
            <ac:spMk id="11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7:18.279" v="3180" actId="14100"/>
          <ac:spMkLst>
            <pc:docMk/>
            <pc:sldMk cId="0" sldId="1251"/>
            <ac:spMk id="1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7:21.378" v="3181" actId="1076"/>
          <ac:spMkLst>
            <pc:docMk/>
            <pc:sldMk cId="0" sldId="1251"/>
            <ac:spMk id="1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6:21.710" v="3162" actId="1076"/>
          <ac:spMkLst>
            <pc:docMk/>
            <pc:sldMk cId="0" sldId="1251"/>
            <ac:spMk id="1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6:59.033" v="3175" actId="14100"/>
          <ac:spMkLst>
            <pc:docMk/>
            <pc:sldMk cId="0" sldId="1251"/>
            <ac:spMk id="15" creationId="{00000000-0000-0000-0000-000000000000}"/>
          </ac:spMkLst>
        </pc:spChg>
        <pc:spChg chg="mod ord">
          <ac:chgData name="Martin Schedlbauer" userId="99666baf021553f1" providerId="LiveId" clId="{C539F180-1043-6C41-A3A4-239EB5258B44}" dt="2022-02-10T15:14:38.021" v="3136" actId="700"/>
          <ac:spMkLst>
            <pc:docMk/>
            <pc:sldMk cId="0" sldId="1251"/>
            <ac:spMk id="17" creationId="{00000000-0000-0000-0000-000000000000}"/>
          </ac:spMkLst>
        </pc:spChg>
        <pc:graphicFrameChg chg="mod modGraphic">
          <ac:chgData name="Martin Schedlbauer" userId="99666baf021553f1" providerId="LiveId" clId="{C539F180-1043-6C41-A3A4-239EB5258B44}" dt="2022-02-10T15:15:56.955" v="3153" actId="1076"/>
          <ac:graphicFrameMkLst>
            <pc:docMk/>
            <pc:sldMk cId="0" sldId="1251"/>
            <ac:graphicFrameMk id="5" creationId="{00000000-0000-0000-0000-000000000000}"/>
          </ac:graphicFrameMkLst>
        </pc:graphicFrameChg>
      </pc:sldChg>
      <pc:sldChg chg="modSp add mod">
        <pc:chgData name="Martin Schedlbauer" userId="99666baf021553f1" providerId="LiveId" clId="{C539F180-1043-6C41-A3A4-239EB5258B44}" dt="2022-02-09T17:27:06.745" v="1736"/>
        <pc:sldMkLst>
          <pc:docMk/>
          <pc:sldMk cId="0" sldId="1252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2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2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2"/>
            <ac:spMk id="6" creationId="{00000000-0000-0000-0000-000000000000}"/>
          </ac:spMkLst>
        </pc:spChg>
      </pc:sldChg>
      <pc:sldChg chg="modSp add mod">
        <pc:chgData name="Martin Schedlbauer" userId="99666baf021553f1" providerId="LiveId" clId="{C539F180-1043-6C41-A3A4-239EB5258B44}" dt="2022-02-09T17:27:06.745" v="1736"/>
        <pc:sldMkLst>
          <pc:docMk/>
          <pc:sldMk cId="0" sldId="1253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3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3"/>
            <ac:spMk id="3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3"/>
            <ac:spMk id="6" creationId="{00000000-0000-0000-0000-000000000000}"/>
          </ac:spMkLst>
        </pc:spChg>
      </pc:sldChg>
      <pc:sldChg chg="addSp delSp modSp add mod">
        <pc:chgData name="Martin Schedlbauer" userId="99666baf021553f1" providerId="LiveId" clId="{C539F180-1043-6C41-A3A4-239EB5258B44}" dt="2022-02-10T15:19:12.470" v="3222" actId="207"/>
        <pc:sldMkLst>
          <pc:docMk/>
          <pc:sldMk cId="0" sldId="1256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6"/>
            <ac:spMk id="2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9:12.470" v="3222" actId="207"/>
          <ac:spMkLst>
            <pc:docMk/>
            <pc:sldMk cId="0" sldId="1256"/>
            <ac:spMk id="3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6"/>
            <ac:spMk id="4" creationId="{9CBB693D-F6C7-CB4D-B787-558CB6803CCD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6"/>
            <ac:spMk id="5" creationId="{02EF04DA-087E-B04F-B8F4-15D880876581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6"/>
            <ac:spMk id="6" creationId="{00000000-0000-0000-0000-000000000000}"/>
          </ac:spMkLst>
        </pc:spChg>
      </pc:sldChg>
      <pc:sldChg chg="addSp delSp modSp add del mod">
        <pc:chgData name="Martin Schedlbauer" userId="99666baf021553f1" providerId="LiveId" clId="{C539F180-1043-6C41-A3A4-239EB5258B44}" dt="2022-02-10T15:18:45.590" v="3215" actId="2696"/>
        <pc:sldMkLst>
          <pc:docMk/>
          <pc:sldMk cId="0" sldId="1257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7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7"/>
            <ac:spMk id="3" creationId="{6734BA20-A5BB-F344-9A57-25F48B2B4AC4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7"/>
            <ac:spMk id="4" creationId="{C29C0458-DE63-EB44-A314-0EA099C4E199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7"/>
            <ac:spMk id="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6:25.223" v="1597" actId="27636"/>
          <ac:spMkLst>
            <pc:docMk/>
            <pc:sldMk cId="0" sldId="1257"/>
            <ac:spMk id="10" creationId="{00000000-0000-0000-0000-000000000000}"/>
          </ac:spMkLst>
        </pc:spChg>
        <pc:graphicFrameChg chg="modGraphic">
          <ac:chgData name="Martin Schedlbauer" userId="99666baf021553f1" providerId="LiveId" clId="{C539F180-1043-6C41-A3A4-239EB5258B44}" dt="2022-02-08T19:21:11.947" v="985" actId="27107"/>
          <ac:graphicFrameMkLst>
            <pc:docMk/>
            <pc:sldMk cId="0" sldId="1257"/>
            <ac:graphicFrameMk id="9" creationId="{00000000-0000-0000-0000-000000000000}"/>
          </ac:graphicFrameMkLst>
        </pc:graphicFrameChg>
      </pc:sldChg>
      <pc:sldChg chg="addSp delSp modSp add del mod">
        <pc:chgData name="Martin Schedlbauer" userId="99666baf021553f1" providerId="LiveId" clId="{C539F180-1043-6C41-A3A4-239EB5258B44}" dt="2022-02-10T15:18:46.671" v="3216" actId="2696"/>
        <pc:sldMkLst>
          <pc:docMk/>
          <pc:sldMk cId="0" sldId="1258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8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8"/>
            <ac:spMk id="3" creationId="{E70B5201-4D89-1840-A533-EBE2141BDA27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8"/>
            <ac:spMk id="4" creationId="{369FEAC6-89CB-3244-B39A-BA027F52347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8"/>
            <ac:spMk id="9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6:25.242" v="1598" actId="27636"/>
          <ac:spMkLst>
            <pc:docMk/>
            <pc:sldMk cId="0" sldId="1258"/>
            <ac:spMk id="14" creationId="{00000000-0000-0000-0000-000000000000}"/>
          </ac:spMkLst>
        </pc:spChg>
      </pc:sldChg>
      <pc:sldChg chg="addSp delSp modSp add del mod">
        <pc:chgData name="Martin Schedlbauer" userId="99666baf021553f1" providerId="LiveId" clId="{C539F180-1043-6C41-A3A4-239EB5258B44}" dt="2022-02-10T15:18:49.332" v="3217" actId="2696"/>
        <pc:sldMkLst>
          <pc:docMk/>
          <pc:sldMk cId="0" sldId="1259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9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9"/>
            <ac:spMk id="3" creationId="{2222429B-3A69-ED4C-B0C8-AF57498DEC5E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59"/>
            <ac:spMk id="4" creationId="{3FAD6E25-B6E8-5241-AB24-D2A0DE5D3832}"/>
          </ac:spMkLst>
        </pc:spChg>
        <pc:spChg chg="mod">
          <ac:chgData name="Martin Schedlbauer" userId="99666baf021553f1" providerId="LiveId" clId="{C539F180-1043-6C41-A3A4-239EB5258B44}" dt="2022-02-09T17:26:25.267" v="1599" actId="27636"/>
          <ac:spMkLst>
            <pc:docMk/>
            <pc:sldMk cId="0" sldId="1259"/>
            <ac:spMk id="7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59"/>
            <ac:spMk id="8" creationId="{00000000-0000-0000-0000-000000000000}"/>
          </ac:spMkLst>
        </pc:spChg>
      </pc:sldChg>
      <pc:sldChg chg="addSp delSp modSp add del">
        <pc:chgData name="Martin Schedlbauer" userId="99666baf021553f1" providerId="LiveId" clId="{C539F180-1043-6C41-A3A4-239EB5258B44}" dt="2022-02-10T15:18:50.531" v="3218" actId="2696"/>
        <pc:sldMkLst>
          <pc:docMk/>
          <pc:sldMk cId="0" sldId="1260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60"/>
            <ac:spMk id="2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60"/>
            <ac:spMk id="3" creationId="{3028F22A-0BC5-7A4E-8DD6-14C6EFB6E562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60"/>
            <ac:spMk id="4" creationId="{679DA433-76D4-EF4F-9341-F9A11C3FE409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60"/>
            <ac:spMk id="8" creationId="{00000000-0000-0000-0000-000000000000}"/>
          </ac:spMkLst>
        </pc:spChg>
      </pc:sldChg>
      <pc:sldChg chg="addSp delSp modSp add del mod">
        <pc:chgData name="Martin Schedlbauer" userId="99666baf021553f1" providerId="LiveId" clId="{C539F180-1043-6C41-A3A4-239EB5258B44}" dt="2022-02-10T15:18:56.851" v="3219" actId="2696"/>
        <pc:sldMkLst>
          <pc:docMk/>
          <pc:sldMk cId="0" sldId="1262"/>
        </pc:sldMkLst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62"/>
            <ac:spMk id="2" creationId="{6545C346-527D-2C46-818C-43503E645F6D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262"/>
            <ac:spMk id="3" creationId="{CA801AA2-8668-D146-A69F-3099A073A178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62"/>
            <ac:spMk id="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262"/>
            <ac:spMk id="5" creationId="{00000000-0000-0000-0000-000000000000}"/>
          </ac:spMkLst>
        </pc:spChg>
        <pc:graphicFrameChg chg="modGraphic">
          <ac:chgData name="Martin Schedlbauer" userId="99666baf021553f1" providerId="LiveId" clId="{C539F180-1043-6C41-A3A4-239EB5258B44}" dt="2022-02-08T21:55:06.210" v="1072" actId="20577"/>
          <ac:graphicFrameMkLst>
            <pc:docMk/>
            <pc:sldMk cId="0" sldId="1262"/>
            <ac:graphicFrameMk id="7" creationId="{00000000-0000-0000-0000-000000000000}"/>
          </ac:graphicFrameMkLst>
        </pc:graphicFrameChg>
      </pc:sldChg>
      <pc:sldChg chg="addSp delSp modSp add mod">
        <pc:chgData name="Martin Schedlbauer" userId="99666baf021553f1" providerId="LiveId" clId="{C539F180-1043-6C41-A3A4-239EB5258B44}" dt="2022-02-10T17:38:29.659" v="3232" actId="20577"/>
        <pc:sldMkLst>
          <pc:docMk/>
          <pc:sldMk cId="0" sldId="1326"/>
        </pc:sldMkLst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326"/>
            <ac:spMk id="2" creationId="{AC4C8933-33FC-AF4F-9CAA-5CAA1593455A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326"/>
            <ac:spMk id="3" creationId="{2CFBAD0D-F47E-C847-BFB6-BF1E85B94D02}"/>
          </ac:spMkLst>
        </pc:spChg>
        <pc:spChg chg="mod">
          <ac:chgData name="Martin Schedlbauer" userId="99666baf021553f1" providerId="LiveId" clId="{C539F180-1043-6C41-A3A4-239EB5258B44}" dt="2022-02-10T15:18:41.635" v="3214" actId="404"/>
          <ac:spMkLst>
            <pc:docMk/>
            <pc:sldMk cId="0" sldId="1326"/>
            <ac:spMk id="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38:29.659" v="3232" actId="20577"/>
          <ac:spMkLst>
            <pc:docMk/>
            <pc:sldMk cId="0" sldId="1326"/>
            <ac:spMk id="5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7:38:21.599" v="3229" actId="1076"/>
          <ac:spMkLst>
            <pc:docMk/>
            <pc:sldMk cId="0" sldId="1326"/>
            <ac:spMk id="6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10T15:17:45.054" v="3185"/>
          <ac:spMkLst>
            <pc:docMk/>
            <pc:sldMk cId="0" sldId="1326"/>
            <ac:spMk id="7" creationId="{00000000-0000-0000-0000-000000000000}"/>
          </ac:spMkLst>
        </pc:spChg>
        <pc:spChg chg="add del mod">
          <ac:chgData name="Martin Schedlbauer" userId="99666baf021553f1" providerId="LiveId" clId="{C539F180-1043-6C41-A3A4-239EB5258B44}" dt="2022-02-10T15:17:45.054" v="3185"/>
          <ac:spMkLst>
            <pc:docMk/>
            <pc:sldMk cId="0" sldId="1326"/>
            <ac:spMk id="8" creationId="{5FE155C6-F3B0-F347-A975-487195E734F4}"/>
          </ac:spMkLst>
        </pc:spChg>
        <pc:spChg chg="add del mod">
          <ac:chgData name="Martin Schedlbauer" userId="99666baf021553f1" providerId="LiveId" clId="{C539F180-1043-6C41-A3A4-239EB5258B44}" dt="2022-02-10T15:17:45.054" v="3185"/>
          <ac:spMkLst>
            <pc:docMk/>
            <pc:sldMk cId="0" sldId="1326"/>
            <ac:spMk id="9" creationId="{967FA16B-69B3-B441-B173-4209CF8D9CAE}"/>
          </ac:spMkLst>
        </pc:spChg>
        <pc:spChg chg="add del mod">
          <ac:chgData name="Martin Schedlbauer" userId="99666baf021553f1" providerId="LiveId" clId="{C539F180-1043-6C41-A3A4-239EB5258B44}" dt="2022-02-10T15:17:45.054" v="3185"/>
          <ac:spMkLst>
            <pc:docMk/>
            <pc:sldMk cId="0" sldId="1326"/>
            <ac:spMk id="10" creationId="{4C5FE51F-E68D-034E-9232-7042898B0F78}"/>
          </ac:spMkLst>
        </pc:spChg>
      </pc:sldChg>
      <pc:sldChg chg="addSp delSp modSp add mod">
        <pc:chgData name="Martin Schedlbauer" userId="99666baf021553f1" providerId="LiveId" clId="{C539F180-1043-6C41-A3A4-239EB5258B44}" dt="2022-02-09T17:30:21.728" v="1848"/>
        <pc:sldMkLst>
          <pc:docMk/>
          <pc:sldMk cId="0" sldId="1351"/>
        </pc:sldMkLst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351"/>
            <ac:spMk id="2" creationId="{E8AF67C4-338A-2143-9BBF-A5C6722874D6}"/>
          </ac:spMkLst>
        </pc:spChg>
        <pc:spChg chg="add del mod">
          <ac:chgData name="Martin Schedlbauer" userId="99666baf021553f1" providerId="LiveId" clId="{C539F180-1043-6C41-A3A4-239EB5258B44}" dt="2022-02-09T17:30:21.728" v="1848"/>
          <ac:spMkLst>
            <pc:docMk/>
            <pc:sldMk cId="0" sldId="1351"/>
            <ac:spMk id="3" creationId="{A6539F5C-EA00-7443-9B9E-C27C1724D2B8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351"/>
            <ac:spMk id="4" creationId="{00000000-0000-0000-0000-000000000000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0" sldId="1351"/>
            <ac:spMk id="5" creationId="{00000000-0000-0000-0000-000000000000}"/>
          </ac:spMkLst>
        </pc:spChg>
        <pc:spChg chg="add mod">
          <ac:chgData name="Martin Schedlbauer" userId="99666baf021553f1" providerId="LiveId" clId="{C539F180-1043-6C41-A3A4-239EB5258B44}" dt="2022-02-09T17:27:06.745" v="1736"/>
          <ac:spMkLst>
            <pc:docMk/>
            <pc:sldMk cId="0" sldId="1351"/>
            <ac:spMk id="6" creationId="{99AFCD36-A67B-BC42-96E1-C4916320BBEF}"/>
          </ac:spMkLst>
        </pc:spChg>
      </pc:sldChg>
      <pc:sldChg chg="addSp delSp modSp new mod">
        <pc:chgData name="Martin Schedlbauer" userId="99666baf021553f1" providerId="LiveId" clId="{C539F180-1043-6C41-A3A4-239EB5258B44}" dt="2022-02-10T15:19:19.685" v="3223" actId="1076"/>
        <pc:sldMkLst>
          <pc:docMk/>
          <pc:sldMk cId="998696906" sldId="1352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998696906" sldId="1352"/>
            <ac:spMk id="2" creationId="{96D58877-E727-7646-8D59-FA232C3EA04D}"/>
          </ac:spMkLst>
        </pc:spChg>
        <pc:spChg chg="del">
          <ac:chgData name="Martin Schedlbauer" userId="99666baf021553f1" providerId="LiveId" clId="{C539F180-1043-6C41-A3A4-239EB5258B44}" dt="2022-02-08T21:55:53.978" v="1109" actId="478"/>
          <ac:spMkLst>
            <pc:docMk/>
            <pc:sldMk cId="998696906" sldId="1352"/>
            <ac:spMk id="3" creationId="{73935B25-644D-8749-BC34-BB920CC64952}"/>
          </ac:spMkLst>
        </pc:spChg>
        <pc:spChg chg="del mod">
          <ac:chgData name="Martin Schedlbauer" userId="99666baf021553f1" providerId="LiveId" clId="{C539F180-1043-6C41-A3A4-239EB5258B44}" dt="2022-02-09T17:30:21.728" v="1848"/>
          <ac:spMkLst>
            <pc:docMk/>
            <pc:sldMk cId="998696906" sldId="1352"/>
            <ac:spMk id="4" creationId="{97F45857-34C5-3B47-924B-BAF43ACAD37C}"/>
          </ac:spMkLst>
        </pc:spChg>
        <pc:spChg chg="del mod">
          <ac:chgData name="Martin Schedlbauer" userId="99666baf021553f1" providerId="LiveId" clId="{C539F180-1043-6C41-A3A4-239EB5258B44}" dt="2022-02-09T17:30:21.728" v="1848"/>
          <ac:spMkLst>
            <pc:docMk/>
            <pc:sldMk cId="998696906" sldId="1352"/>
            <ac:spMk id="5" creationId="{AFF5BCD4-69AA-E241-94CC-D85A11D7713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998696906" sldId="1352"/>
            <ac:spMk id="6" creationId="{6A129F8A-7EA0-8244-B8EE-B230FE309FC9}"/>
          </ac:spMkLst>
        </pc:spChg>
        <pc:spChg chg="add mod">
          <ac:chgData name="Martin Schedlbauer" userId="99666baf021553f1" providerId="LiveId" clId="{C539F180-1043-6C41-A3A4-239EB5258B44}" dt="2022-02-10T15:19:19.685" v="3223" actId="1076"/>
          <ac:spMkLst>
            <pc:docMk/>
            <pc:sldMk cId="998696906" sldId="1352"/>
            <ac:spMk id="8" creationId="{72423E8A-E8C6-7E42-95C1-8ECBBFAF6E7C}"/>
          </ac:spMkLst>
        </pc:spChg>
      </pc:sldChg>
      <pc:sldChg chg="delSp modSp new mod">
        <pc:chgData name="Martin Schedlbauer" userId="99666baf021553f1" providerId="LiveId" clId="{C539F180-1043-6C41-A3A4-239EB5258B44}" dt="2022-02-09T17:30:21.728" v="1848"/>
        <pc:sldMkLst>
          <pc:docMk/>
          <pc:sldMk cId="1656813874" sldId="1353"/>
        </pc:sldMkLst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656813874" sldId="1353"/>
            <ac:spMk id="2" creationId="{54C89683-E00C-6840-A20C-2E1D9E8F46AD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656813874" sldId="1353"/>
            <ac:spMk id="3" creationId="{454ABE48-D353-9F4A-8B43-1B9BDB57F839}"/>
          </ac:spMkLst>
        </pc:spChg>
        <pc:spChg chg="del mod">
          <ac:chgData name="Martin Schedlbauer" userId="99666baf021553f1" providerId="LiveId" clId="{C539F180-1043-6C41-A3A4-239EB5258B44}" dt="2022-02-09T17:30:21.728" v="1848"/>
          <ac:spMkLst>
            <pc:docMk/>
            <pc:sldMk cId="1656813874" sldId="1353"/>
            <ac:spMk id="4" creationId="{98EF8D98-A998-7C48-BABA-46F9452C3B93}"/>
          </ac:spMkLst>
        </pc:spChg>
        <pc:spChg chg="del mod">
          <ac:chgData name="Martin Schedlbauer" userId="99666baf021553f1" providerId="LiveId" clId="{C539F180-1043-6C41-A3A4-239EB5258B44}" dt="2022-02-09T17:30:21.728" v="1848"/>
          <ac:spMkLst>
            <pc:docMk/>
            <pc:sldMk cId="1656813874" sldId="1353"/>
            <ac:spMk id="5" creationId="{64866580-ACBE-384D-B595-3CB97C458626}"/>
          </ac:spMkLst>
        </pc:spChg>
        <pc:spChg chg="mod">
          <ac:chgData name="Martin Schedlbauer" userId="99666baf021553f1" providerId="LiveId" clId="{C539F180-1043-6C41-A3A4-239EB5258B44}" dt="2022-02-09T17:27:06.745" v="1736"/>
          <ac:spMkLst>
            <pc:docMk/>
            <pc:sldMk cId="1656813874" sldId="1353"/>
            <ac:spMk id="6" creationId="{C62FF5CC-FFE7-7146-928E-66960AD3A61E}"/>
          </ac:spMkLst>
        </pc:spChg>
      </pc:sldChg>
      <pc:sldChg chg="addSp delSp modSp new mod modClrScheme chgLayout">
        <pc:chgData name="Martin Schedlbauer" userId="99666baf021553f1" providerId="LiveId" clId="{C539F180-1043-6C41-A3A4-239EB5258B44}" dt="2022-02-10T17:47:41.798" v="3342" actId="14100"/>
        <pc:sldMkLst>
          <pc:docMk/>
          <pc:sldMk cId="2347250920" sldId="1354"/>
        </pc:sldMkLst>
        <pc:spChg chg="mod ord">
          <ac:chgData name="Martin Schedlbauer" userId="99666baf021553f1" providerId="LiveId" clId="{C539F180-1043-6C41-A3A4-239EB5258B44}" dt="2022-02-09T17:36:19.679" v="2029" actId="20577"/>
          <ac:spMkLst>
            <pc:docMk/>
            <pc:sldMk cId="2347250920" sldId="1354"/>
            <ac:spMk id="2" creationId="{456BA201-7979-074F-83A0-6D46BE036D0E}"/>
          </ac:spMkLst>
        </pc:spChg>
        <pc:spChg chg="del">
          <ac:chgData name="Martin Schedlbauer" userId="99666baf021553f1" providerId="LiveId" clId="{C539F180-1043-6C41-A3A4-239EB5258B44}" dt="2022-02-09T17:33:14.188" v="1912" actId="700"/>
          <ac:spMkLst>
            <pc:docMk/>
            <pc:sldMk cId="2347250920" sldId="1354"/>
            <ac:spMk id="3" creationId="{D7A75000-3EDC-1D41-BA1B-175A837BCE9D}"/>
          </ac:spMkLst>
        </pc:spChg>
        <pc:spChg chg="del">
          <ac:chgData name="Martin Schedlbauer" userId="99666baf021553f1" providerId="LiveId" clId="{C539F180-1043-6C41-A3A4-239EB5258B44}" dt="2022-02-09T17:33:14.188" v="1912" actId="700"/>
          <ac:spMkLst>
            <pc:docMk/>
            <pc:sldMk cId="2347250920" sldId="1354"/>
            <ac:spMk id="4" creationId="{1A3420A2-B625-4F49-B4C7-48AA046BDD3B}"/>
          </ac:spMkLst>
        </pc:spChg>
        <pc:spChg chg="mod ord">
          <ac:chgData name="Martin Schedlbauer" userId="99666baf021553f1" providerId="LiveId" clId="{C539F180-1043-6C41-A3A4-239EB5258B44}" dt="2022-02-09T17:33:14.188" v="1912" actId="700"/>
          <ac:spMkLst>
            <pc:docMk/>
            <pc:sldMk cId="2347250920" sldId="1354"/>
            <ac:spMk id="5" creationId="{E040BD65-3FD0-4440-9AB7-7C86CBD2F443}"/>
          </ac:spMkLst>
        </pc:spChg>
        <pc:spChg chg="add mod">
          <ac:chgData name="Martin Schedlbauer" userId="99666baf021553f1" providerId="LiveId" clId="{C539F180-1043-6C41-A3A4-239EB5258B44}" dt="2022-02-09T17:36:11.014" v="2008" actId="1076"/>
          <ac:spMkLst>
            <pc:docMk/>
            <pc:sldMk cId="2347250920" sldId="1354"/>
            <ac:spMk id="6" creationId="{E5F99675-7F03-2A48-9708-FB66AF1B214A}"/>
          </ac:spMkLst>
        </pc:spChg>
        <pc:spChg chg="add mod">
          <ac:chgData name="Martin Schedlbauer" userId="99666baf021553f1" providerId="LiveId" clId="{C539F180-1043-6C41-A3A4-239EB5258B44}" dt="2022-02-10T17:47:41.798" v="3342" actId="14100"/>
          <ac:spMkLst>
            <pc:docMk/>
            <pc:sldMk cId="2347250920" sldId="1354"/>
            <ac:spMk id="7" creationId="{E4E6438B-4D90-3440-99EE-04F211D70918}"/>
          </ac:spMkLst>
        </pc:spChg>
        <pc:spChg chg="add mod">
          <ac:chgData name="Martin Schedlbauer" userId="99666baf021553f1" providerId="LiveId" clId="{C539F180-1043-6C41-A3A4-239EB5258B44}" dt="2022-02-09T17:36:11.014" v="2008" actId="1076"/>
          <ac:spMkLst>
            <pc:docMk/>
            <pc:sldMk cId="2347250920" sldId="1354"/>
            <ac:spMk id="8" creationId="{BB1C1EE6-225B-D041-81E8-B0634E06EFE4}"/>
          </ac:spMkLst>
        </pc:spChg>
      </pc:sldChg>
      <pc:sldMasterChg chg="modSldLayout">
        <pc:chgData name="Martin Schedlbauer" userId="99666baf021553f1" providerId="LiveId" clId="{C539F180-1043-6C41-A3A4-239EB5258B44}" dt="2022-02-08T17:39:59.165" v="536"/>
        <pc:sldMasterMkLst>
          <pc:docMk/>
          <pc:sldMasterMk cId="0" sldId="2147483648"/>
        </pc:sldMasterMkLst>
        <pc:sldLayoutChg chg="addSp delSp modSp mod">
          <pc:chgData name="Martin Schedlbauer" userId="99666baf021553f1" providerId="LiveId" clId="{C539F180-1043-6C41-A3A4-239EB5258B44}" dt="2022-02-08T17:39:59.165" v="536"/>
          <pc:sldLayoutMkLst>
            <pc:docMk/>
            <pc:sldMasterMk cId="0" sldId="2147483648"/>
            <pc:sldLayoutMk cId="535902428" sldId="2147483660"/>
          </pc:sldLayoutMkLst>
          <pc:spChg chg="del">
            <ac:chgData name="Martin Schedlbauer" userId="99666baf021553f1" providerId="LiveId" clId="{C539F180-1043-6C41-A3A4-239EB5258B44}" dt="2022-02-08T17:39:58.431" v="535" actId="478"/>
            <ac:spMkLst>
              <pc:docMk/>
              <pc:sldMasterMk cId="0" sldId="2147483648"/>
              <pc:sldLayoutMk cId="535902428" sldId="2147483660"/>
              <ac:spMk id="5" creationId="{00000000-0000-0000-0000-000000000000}"/>
            </ac:spMkLst>
          </pc:spChg>
          <pc:spChg chg="del">
            <ac:chgData name="Martin Schedlbauer" userId="99666baf021553f1" providerId="LiveId" clId="{C539F180-1043-6C41-A3A4-239EB5258B44}" dt="2022-02-08T17:39:58.431" v="535" actId="478"/>
            <ac:spMkLst>
              <pc:docMk/>
              <pc:sldMasterMk cId="0" sldId="2147483648"/>
              <pc:sldLayoutMk cId="535902428" sldId="2147483660"/>
              <ac:spMk id="6" creationId="{00000000-0000-0000-0000-000000000000}"/>
            </ac:spMkLst>
          </pc:spChg>
          <pc:spChg chg="del">
            <ac:chgData name="Martin Schedlbauer" userId="99666baf021553f1" providerId="LiveId" clId="{C539F180-1043-6C41-A3A4-239EB5258B44}" dt="2022-02-08T17:39:58.431" v="535" actId="478"/>
            <ac:spMkLst>
              <pc:docMk/>
              <pc:sldMasterMk cId="0" sldId="2147483648"/>
              <pc:sldLayoutMk cId="535902428" sldId="2147483660"/>
              <ac:spMk id="7" creationId="{00000000-0000-0000-0000-000000000000}"/>
            </ac:spMkLst>
          </pc:spChg>
          <pc:spChg chg="add mod">
            <ac:chgData name="Martin Schedlbauer" userId="99666baf021553f1" providerId="LiveId" clId="{C539F180-1043-6C41-A3A4-239EB5258B44}" dt="2022-02-08T17:39:59.165" v="536"/>
            <ac:spMkLst>
              <pc:docMk/>
              <pc:sldMasterMk cId="0" sldId="2147483648"/>
              <pc:sldLayoutMk cId="535902428" sldId="2147483660"/>
              <ac:spMk id="8" creationId="{6C8626B0-AA0B-DA41-92FA-0E2C9AC23BC3}"/>
            </ac:spMkLst>
          </pc:spChg>
          <pc:spChg chg="add mod">
            <ac:chgData name="Martin Schedlbauer" userId="99666baf021553f1" providerId="LiveId" clId="{C539F180-1043-6C41-A3A4-239EB5258B44}" dt="2022-02-08T17:39:59.165" v="536"/>
            <ac:spMkLst>
              <pc:docMk/>
              <pc:sldMasterMk cId="0" sldId="2147483648"/>
              <pc:sldLayoutMk cId="535902428" sldId="2147483660"/>
              <ac:spMk id="9" creationId="{66CE3ADF-CC07-AF4F-BAF1-C8454D4D26B5}"/>
            </ac:spMkLst>
          </pc:spChg>
          <pc:spChg chg="add mod">
            <ac:chgData name="Martin Schedlbauer" userId="99666baf021553f1" providerId="LiveId" clId="{C539F180-1043-6C41-A3A4-239EB5258B44}" dt="2022-02-08T17:39:59.165" v="536"/>
            <ac:spMkLst>
              <pc:docMk/>
              <pc:sldMasterMk cId="0" sldId="2147483648"/>
              <pc:sldLayoutMk cId="535902428" sldId="2147483660"/>
              <ac:spMk id="10" creationId="{A3B5ACDC-4119-5148-82B9-5CCC004D41B3}"/>
            </ac:spMkLst>
          </pc:spChg>
        </pc:sldLayoutChg>
      </pc:sldMasterChg>
      <pc:sldMasterChg chg="addSp">
        <pc:chgData name="Martin Schedlbauer" userId="99666baf021553f1" providerId="LiveId" clId="{C539F180-1043-6C41-A3A4-239EB5258B44}" dt="2022-02-09T17:26:24.196" v="1579"/>
        <pc:sldMasterMkLst>
          <pc:docMk/>
          <pc:sldMasterMk cId="55417279" sldId="2147483661"/>
        </pc:sldMasterMkLst>
        <pc:picChg chg="add">
          <ac:chgData name="Martin Schedlbauer" userId="99666baf021553f1" providerId="LiveId" clId="{C539F180-1043-6C41-A3A4-239EB5258B44}" dt="2022-02-09T17:26:24.196" v="1579"/>
          <ac:picMkLst>
            <pc:docMk/>
            <pc:sldMasterMk cId="55417279" sldId="2147483661"/>
            <ac:picMk id="7" creationId="{306D80CA-4260-CB4F-95E3-7A9981ED8616}"/>
          </ac:picMkLst>
        </pc:picChg>
      </pc:sldMasterChg>
      <pc:sldMasterChg chg="addSp">
        <pc:chgData name="Martin Schedlbauer" userId="99666baf021553f1" providerId="LiveId" clId="{C539F180-1043-6C41-A3A4-239EB5258B44}" dt="2022-02-09T17:26:33.831" v="1605"/>
        <pc:sldMasterMkLst>
          <pc:docMk/>
          <pc:sldMasterMk cId="2583817019" sldId="2147483674"/>
        </pc:sldMasterMkLst>
        <pc:picChg chg="add">
          <ac:chgData name="Martin Schedlbauer" userId="99666baf021553f1" providerId="LiveId" clId="{C539F180-1043-6C41-A3A4-239EB5258B44}" dt="2022-02-09T17:26:33.831" v="1605"/>
          <ac:picMkLst>
            <pc:docMk/>
            <pc:sldMasterMk cId="2583817019" sldId="2147483674"/>
            <ac:picMk id="11" creationId="{BF4C8D98-9839-2D4F-8F86-AF7BA805CD95}"/>
          </ac:picMkLst>
        </pc:picChg>
      </pc:sldMasterChg>
      <pc:sldMasterChg chg="addSp">
        <pc:chgData name="Martin Schedlbauer" userId="99666baf021553f1" providerId="LiveId" clId="{C539F180-1043-6C41-A3A4-239EB5258B44}" dt="2022-02-09T17:26:43.268" v="1634"/>
        <pc:sldMasterMkLst>
          <pc:docMk/>
          <pc:sldMasterMk cId="1296777723" sldId="2147483687"/>
        </pc:sldMasterMkLst>
        <pc:picChg chg="add">
          <ac:chgData name="Martin Schedlbauer" userId="99666baf021553f1" providerId="LiveId" clId="{C539F180-1043-6C41-A3A4-239EB5258B44}" dt="2022-02-09T17:26:43.268" v="1634"/>
          <ac:picMkLst>
            <pc:docMk/>
            <pc:sldMasterMk cId="1296777723" sldId="2147483687"/>
            <ac:picMk id="7" creationId="{5B3C783B-9518-5D45-922E-13C3FCC8CDA9}"/>
          </ac:picMkLst>
        </pc:picChg>
      </pc:sldMasterChg>
      <pc:sldMasterChg chg="addSp">
        <pc:chgData name="Martin Schedlbauer" userId="99666baf021553f1" providerId="LiveId" clId="{C539F180-1043-6C41-A3A4-239EB5258B44}" dt="2022-02-09T17:26:46.204" v="1652"/>
        <pc:sldMasterMkLst>
          <pc:docMk/>
          <pc:sldMasterMk cId="1356911339" sldId="2147483700"/>
        </pc:sldMasterMkLst>
        <pc:picChg chg="add">
          <ac:chgData name="Martin Schedlbauer" userId="99666baf021553f1" providerId="LiveId" clId="{C539F180-1043-6C41-A3A4-239EB5258B44}" dt="2022-02-09T17:26:46.204" v="1652"/>
          <ac:picMkLst>
            <pc:docMk/>
            <pc:sldMasterMk cId="1356911339" sldId="2147483700"/>
            <ac:picMk id="10" creationId="{221B34C0-BE39-E242-B404-C0F6FF5E0CE6}"/>
          </ac:picMkLst>
        </pc:picChg>
      </pc:sldMasterChg>
      <pc:sldMasterChg chg="addSp">
        <pc:chgData name="Martin Schedlbauer" userId="99666baf021553f1" providerId="LiveId" clId="{C539F180-1043-6C41-A3A4-239EB5258B44}" dt="2022-02-09T17:26:50.611" v="1687"/>
        <pc:sldMasterMkLst>
          <pc:docMk/>
          <pc:sldMasterMk cId="2839907122" sldId="2147483713"/>
        </pc:sldMasterMkLst>
        <pc:picChg chg="add">
          <ac:chgData name="Martin Schedlbauer" userId="99666baf021553f1" providerId="LiveId" clId="{C539F180-1043-6C41-A3A4-239EB5258B44}" dt="2022-02-09T17:26:50.611" v="1687"/>
          <ac:picMkLst>
            <pc:docMk/>
            <pc:sldMasterMk cId="2839907122" sldId="2147483713"/>
            <ac:picMk id="27" creationId="{33E3A1A2-59FA-CF49-8896-6EFBAF1AEDCF}"/>
          </ac:picMkLst>
        </pc:picChg>
      </pc:sldMasterChg>
      <pc:sldMasterChg chg="addSp modSldLayout">
        <pc:chgData name="Martin Schedlbauer" userId="99666baf021553f1" providerId="LiveId" clId="{C539F180-1043-6C41-A3A4-239EB5258B44}" dt="2022-02-09T17:26:58.850" v="1709"/>
        <pc:sldMasterMkLst>
          <pc:docMk/>
          <pc:sldMasterMk cId="3651237821" sldId="2147483732"/>
        </pc:sldMasterMkLst>
        <pc:picChg chg="add">
          <ac:chgData name="Martin Schedlbauer" userId="99666baf021553f1" providerId="LiveId" clId="{C539F180-1043-6C41-A3A4-239EB5258B44}" dt="2022-02-09T17:26:58.850" v="1709"/>
          <ac:picMkLst>
            <pc:docMk/>
            <pc:sldMasterMk cId="3651237821" sldId="2147483732"/>
            <ac:picMk id="7" creationId="{8105DF69-0DB7-4947-BC3F-38A0FE9E744E}"/>
          </ac:picMkLst>
        </pc:picChg>
        <pc:sldLayoutChg chg="delSp">
          <pc:chgData name="Martin Schedlbauer" userId="99666baf021553f1" providerId="LiveId" clId="{C539F180-1043-6C41-A3A4-239EB5258B44}" dt="2022-02-09T17:26:58.850" v="1709"/>
          <pc:sldLayoutMkLst>
            <pc:docMk/>
            <pc:sldMasterMk cId="3651237821" sldId="2147483732"/>
            <pc:sldLayoutMk cId="1898242818" sldId="2147483748"/>
          </pc:sldLayoutMkLst>
          <pc:spChg chg="del">
            <ac:chgData name="Martin Schedlbauer" userId="99666baf021553f1" providerId="LiveId" clId="{C539F180-1043-6C41-A3A4-239EB5258B44}" dt="2022-02-09T17:26:58.850" v="1709"/>
            <ac:spMkLst>
              <pc:docMk/>
              <pc:sldMasterMk cId="3651237821" sldId="2147483732"/>
              <pc:sldLayoutMk cId="1898242818" sldId="2147483748"/>
              <ac:spMk id="10" creationId="{00000000-0000-0000-0000-000000000000}"/>
            </ac:spMkLst>
          </pc:spChg>
          <pc:grpChg chg="del">
            <ac:chgData name="Martin Schedlbauer" userId="99666baf021553f1" providerId="LiveId" clId="{C539F180-1043-6C41-A3A4-239EB5258B44}" dt="2022-02-09T17:26:58.850" v="1709"/>
            <ac:grpSpMkLst>
              <pc:docMk/>
              <pc:sldMasterMk cId="3651237821" sldId="2147483732"/>
              <pc:sldLayoutMk cId="1898242818" sldId="2147483748"/>
              <ac:grpSpMk id="8" creationId="{00000000-0000-0000-0000-000000000000}"/>
            </ac:grpSpMkLst>
          </pc:grpChg>
        </pc:sldLayoutChg>
      </pc:sldMasterChg>
      <pc:sldMasterChg chg="addSp">
        <pc:chgData name="Martin Schedlbauer" userId="99666baf021553f1" providerId="LiveId" clId="{C539F180-1043-6C41-A3A4-239EB5258B44}" dt="2022-02-09T17:27:03.496" v="1723"/>
        <pc:sldMasterMkLst>
          <pc:docMk/>
          <pc:sldMasterMk cId="464249192" sldId="2147483749"/>
        </pc:sldMasterMkLst>
        <pc:picChg chg="add">
          <ac:chgData name="Martin Schedlbauer" userId="99666baf021553f1" providerId="LiveId" clId="{C539F180-1043-6C41-A3A4-239EB5258B44}" dt="2022-02-09T17:27:03.496" v="1723"/>
          <ac:picMkLst>
            <pc:docMk/>
            <pc:sldMasterMk cId="464249192" sldId="2147483749"/>
            <ac:picMk id="27" creationId="{03749BB0-3F93-3A48-B160-29E47B68B558}"/>
          </ac:picMkLst>
        </pc:picChg>
      </pc:sldMasterChg>
      <pc:sldMasterChg chg="addSp">
        <pc:chgData name="Martin Schedlbauer" userId="99666baf021553f1" providerId="LiveId" clId="{C539F180-1043-6C41-A3A4-239EB5258B44}" dt="2022-02-09T17:27:06.745" v="1736"/>
        <pc:sldMasterMkLst>
          <pc:docMk/>
          <pc:sldMasterMk cId="1006582481" sldId="2147483768"/>
        </pc:sldMasterMkLst>
        <pc:picChg chg="add">
          <ac:chgData name="Martin Schedlbauer" userId="99666baf021553f1" providerId="LiveId" clId="{C539F180-1043-6C41-A3A4-239EB5258B44}" dt="2022-02-09T17:27:06.745" v="1736"/>
          <ac:picMkLst>
            <pc:docMk/>
            <pc:sldMasterMk cId="1006582481" sldId="2147483768"/>
            <ac:picMk id="19" creationId="{E3CDBE12-C39D-1740-A611-57D6DCC365C8}"/>
          </ac:picMkLst>
        </pc:picChg>
      </pc:sldMasterChg>
    </pc:docChg>
  </pc:docChgLst>
  <pc:docChgLst>
    <pc:chgData name="Martin Schedlbauer" userId="99666baf021553f1" providerId="LiveId" clId="{9C6F98B7-7C4F-CD40-98F2-0BAD8E316CFE}"/>
    <pc:docChg chg="custSel addSld modSld">
      <pc:chgData name="Martin Schedlbauer" userId="99666baf021553f1" providerId="LiveId" clId="{9C6F98B7-7C4F-CD40-98F2-0BAD8E316CFE}" dt="2019-09-11T18:18:26.687" v="24" actId="14100"/>
      <pc:docMkLst>
        <pc:docMk/>
      </pc:docMkLst>
      <pc:sldChg chg="addSp delSp modSp">
        <pc:chgData name="Martin Schedlbauer" userId="99666baf021553f1" providerId="LiveId" clId="{9C6F98B7-7C4F-CD40-98F2-0BAD8E316CFE}" dt="2019-09-11T18:18:26.687" v="24" actId="14100"/>
        <pc:sldMkLst>
          <pc:docMk/>
          <pc:sldMk cId="0" sldId="256"/>
        </pc:sldMkLst>
        <pc:spChg chg="mod">
          <ac:chgData name="Martin Schedlbauer" userId="99666baf021553f1" providerId="LiveId" clId="{9C6F98B7-7C4F-CD40-98F2-0BAD8E316CFE}" dt="2019-09-11T18:18:26.687" v="24" actId="14100"/>
          <ac:spMkLst>
            <pc:docMk/>
            <pc:sldMk cId="0" sldId="256"/>
            <ac:spMk id="2" creationId="{00000000-0000-0000-0000-000000000000}"/>
          </ac:spMkLst>
        </pc:spChg>
        <pc:picChg chg="del">
          <ac:chgData name="Martin Schedlbauer" userId="99666baf021553f1" providerId="LiveId" clId="{9C6F98B7-7C4F-CD40-98F2-0BAD8E316CFE}" dt="2019-09-11T18:18:10.780" v="22" actId="478"/>
          <ac:picMkLst>
            <pc:docMk/>
            <pc:sldMk cId="0" sldId="256"/>
            <ac:picMk id="4" creationId="{00000000-0000-0000-0000-000000000000}"/>
          </ac:picMkLst>
        </pc:picChg>
        <pc:picChg chg="add">
          <ac:chgData name="Martin Schedlbauer" userId="99666baf021553f1" providerId="LiveId" clId="{9C6F98B7-7C4F-CD40-98F2-0BAD8E316CFE}" dt="2019-09-11T18:18:11.813" v="23" actId="22"/>
          <ac:picMkLst>
            <pc:docMk/>
            <pc:sldMk cId="0" sldId="256"/>
            <ac:picMk id="6" creationId="{19D42D44-8282-8A49-889C-037891103D9C}"/>
          </ac:picMkLst>
        </pc:picChg>
      </pc:sldChg>
      <pc:sldChg chg="addSp delSp modSp new">
        <pc:chgData name="Martin Schedlbauer" userId="99666baf021553f1" providerId="LiveId" clId="{9C6F98B7-7C4F-CD40-98F2-0BAD8E316CFE}" dt="2019-09-11T18:16:33.937" v="21" actId="1076"/>
        <pc:sldMkLst>
          <pc:docMk/>
          <pc:sldMk cId="4089697514" sldId="476"/>
        </pc:sldMkLst>
        <pc:spChg chg="mod">
          <ac:chgData name="Martin Schedlbauer" userId="99666baf021553f1" providerId="LiveId" clId="{9C6F98B7-7C4F-CD40-98F2-0BAD8E316CFE}" dt="2019-09-11T18:16:09.857" v="17" actId="5793"/>
          <ac:spMkLst>
            <pc:docMk/>
            <pc:sldMk cId="4089697514" sldId="476"/>
            <ac:spMk id="2" creationId="{210F08B6-E1ED-2B45-BC17-04D4D5ECCF62}"/>
          </ac:spMkLst>
        </pc:spChg>
        <pc:spChg chg="del">
          <ac:chgData name="Martin Schedlbauer" userId="99666baf021553f1" providerId="LiveId" clId="{9C6F98B7-7C4F-CD40-98F2-0BAD8E316CFE}" dt="2019-09-11T18:16:13.581" v="18" actId="478"/>
          <ac:spMkLst>
            <pc:docMk/>
            <pc:sldMk cId="4089697514" sldId="476"/>
            <ac:spMk id="3" creationId="{1C6CDB2A-933F-484F-B302-DC7F44108F35}"/>
          </ac:spMkLst>
        </pc:spChg>
        <pc:picChg chg="add mod">
          <ac:chgData name="Martin Schedlbauer" userId="99666baf021553f1" providerId="LiveId" clId="{9C6F98B7-7C4F-CD40-98F2-0BAD8E316CFE}" dt="2019-09-11T18:16:33.937" v="21" actId="1076"/>
          <ac:picMkLst>
            <pc:docMk/>
            <pc:sldMk cId="4089697514" sldId="476"/>
            <ac:picMk id="9" creationId="{9A7C1D95-ED6F-2849-9E6C-7BDF0C97E5ED}"/>
          </ac:picMkLst>
        </pc:picChg>
      </pc:sldChg>
    </pc:docChg>
  </pc:docChgLst>
  <pc:docChgLst>
    <pc:chgData name="Martin Schedlbauer" userId="99666baf021553f1" providerId="LiveId" clId="{8856000F-33AB-40B2-87F8-B015F0EF9419}"/>
    <pc:docChg chg="modSld">
      <pc:chgData name="Martin Schedlbauer" userId="99666baf021553f1" providerId="LiveId" clId="{8856000F-33AB-40B2-87F8-B015F0EF9419}" dt="2024-01-24T17:53:02.839" v="3" actId="29295"/>
      <pc:docMkLst>
        <pc:docMk/>
      </pc:docMkLst>
      <pc:sldChg chg="modSp mod">
        <pc:chgData name="Martin Schedlbauer" userId="99666baf021553f1" providerId="LiveId" clId="{8856000F-33AB-40B2-87F8-B015F0EF9419}" dt="2024-01-24T17:53:02.839" v="3" actId="29295"/>
        <pc:sldMkLst>
          <pc:docMk/>
          <pc:sldMk cId="0" sldId="256"/>
        </pc:sldMkLst>
        <pc:picChg chg="mod">
          <ac:chgData name="Martin Schedlbauer" userId="99666baf021553f1" providerId="LiveId" clId="{8856000F-33AB-40B2-87F8-B015F0EF9419}" dt="2024-01-24T17:53:02.839" v="3" actId="29295"/>
          <ac:picMkLst>
            <pc:docMk/>
            <pc:sldMk cId="0" sldId="256"/>
            <ac:picMk id="5" creationId="{6A122C8D-30CE-EAC7-1FC7-85229A0B673B}"/>
          </ac:picMkLst>
        </pc:picChg>
      </pc:sldChg>
    </pc:docChg>
  </pc:docChgLst>
  <pc:docChgLst>
    <pc:chgData name="Martin Schedlbauer" userId="99666baf021553f1" providerId="LiveId" clId="{31ADC08C-1A12-4B87-84D1-C9237FDF0FB6}"/>
    <pc:docChg chg="custSel mod addSld delSld modSld sldOrd modMainMaster">
      <pc:chgData name="Martin Schedlbauer" userId="99666baf021553f1" providerId="LiveId" clId="{31ADC08C-1A12-4B87-84D1-C9237FDF0FB6}" dt="2021-01-28T17:38:23.835" v="476"/>
      <pc:docMkLst>
        <pc:docMk/>
      </pc:docMkLst>
      <pc:sldChg chg="modSp mod">
        <pc:chgData name="Martin Schedlbauer" userId="99666baf021553f1" providerId="LiveId" clId="{31ADC08C-1A12-4B87-84D1-C9237FDF0FB6}" dt="2021-01-28T15:07:41.865" v="23" actId="20577"/>
        <pc:sldMkLst>
          <pc:docMk/>
          <pc:sldMk cId="0" sldId="256"/>
        </pc:sldMkLst>
        <pc:spChg chg="mod">
          <ac:chgData name="Martin Schedlbauer" userId="99666baf021553f1" providerId="LiveId" clId="{31ADC08C-1A12-4B87-84D1-C9237FDF0FB6}" dt="2021-01-28T15:07:41.865" v="23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 setBg modClrScheme setClrOvrMap chgLayout">
        <pc:chgData name="Martin Schedlbauer" userId="99666baf021553f1" providerId="LiveId" clId="{31ADC08C-1A12-4B87-84D1-C9237FDF0FB6}" dt="2021-01-28T16:33:28.388" v="329" actId="20577"/>
        <pc:sldMkLst>
          <pc:docMk/>
          <pc:sldMk cId="744836831" sldId="349"/>
        </pc:sldMkLst>
        <pc:spChg chg="mod">
          <ac:chgData name="Martin Schedlbauer" userId="99666baf021553f1" providerId="LiveId" clId="{31ADC08C-1A12-4B87-84D1-C9237FDF0FB6}" dt="2021-01-28T16:31:43.358" v="304" actId="26606"/>
          <ac:spMkLst>
            <pc:docMk/>
            <pc:sldMk cId="744836831" sldId="349"/>
            <ac:spMk id="2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1:43.358" v="304" actId="26606"/>
          <ac:spMkLst>
            <pc:docMk/>
            <pc:sldMk cId="744836831" sldId="349"/>
            <ac:spMk id="3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1:43.358" v="304" actId="26606"/>
          <ac:spMkLst>
            <pc:docMk/>
            <pc:sldMk cId="744836831" sldId="349"/>
            <ac:spMk id="5" creationId="{8991C46D-34B3-4D6F-980D-188AE9474367}"/>
          </ac:spMkLst>
        </pc:spChg>
        <pc:spChg chg="add del mod">
          <ac:chgData name="Martin Schedlbauer" userId="99666baf021553f1" providerId="LiveId" clId="{31ADC08C-1A12-4B87-84D1-C9237FDF0FB6}" dt="2021-01-28T16:33:18.946" v="321" actId="22"/>
          <ac:spMkLst>
            <pc:docMk/>
            <pc:sldMk cId="744836831" sldId="349"/>
            <ac:spMk id="74" creationId="{F87F904A-A991-4E66-A647-F76E98FEC5FD}"/>
          </ac:spMkLst>
        </pc:spChg>
        <pc:spChg chg="mod">
          <ac:chgData name="Martin Schedlbauer" userId="99666baf021553f1" providerId="LiveId" clId="{31ADC08C-1A12-4B87-84D1-C9237FDF0FB6}" dt="2021-01-28T16:33:28.388" v="329" actId="20577"/>
          <ac:spMkLst>
            <pc:docMk/>
            <pc:sldMk cId="744836831" sldId="349"/>
            <ac:spMk id="33794" creationId="{00000000-0000-0000-0000-000000000000}"/>
          </ac:spMkLst>
        </pc:spChg>
        <pc:graphicFrameChg chg="mod modGraphic">
          <ac:chgData name="Martin Schedlbauer" userId="99666baf021553f1" providerId="LiveId" clId="{31ADC08C-1A12-4B87-84D1-C9237FDF0FB6}" dt="2021-01-28T16:32:16.814" v="320" actId="20577"/>
          <ac:graphicFrameMkLst>
            <pc:docMk/>
            <pc:sldMk cId="744836831" sldId="349"/>
            <ac:graphicFrameMk id="33797" creationId="{AF2B4C28-EE42-4498-92C5-31ABC7D482E6}"/>
          </ac:graphicFrameMkLst>
        </pc:graphicFrameChg>
        <pc:picChg chg="add mod ord">
          <ac:chgData name="Martin Schedlbauer" userId="99666baf021553f1" providerId="LiveId" clId="{31ADC08C-1A12-4B87-84D1-C9237FDF0FB6}" dt="2021-01-28T16:33:21.997" v="322" actId="1076"/>
          <ac:picMkLst>
            <pc:docMk/>
            <pc:sldMk cId="744836831" sldId="349"/>
            <ac:picMk id="6" creationId="{7194A121-1C48-4DD9-8EAB-45800624AFFA}"/>
          </ac:picMkLst>
        </pc:picChg>
      </pc:sldChg>
      <pc:sldChg chg="delSp modSp mod setBg setClrOvrMap">
        <pc:chgData name="Martin Schedlbauer" userId="99666baf021553f1" providerId="LiveId" clId="{31ADC08C-1A12-4B87-84D1-C9237FDF0FB6}" dt="2021-01-28T16:33:52.243" v="331" actId="26606"/>
        <pc:sldMkLst>
          <pc:docMk/>
          <pc:sldMk cId="280738030" sldId="350"/>
        </pc:sldMkLst>
        <pc:spChg chg="mod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2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3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5" creationId="{42F6E9E9-5B03-48F9-A8E7-464BFE45B242}"/>
          </ac:spMkLst>
        </pc:spChg>
        <pc:spChg chg="del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76" creationId="{13DCC859-0434-4BB8-B6C5-09C88AE698FB}"/>
          </ac:spMkLst>
        </pc:spChg>
        <pc:spChg chg="del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78" creationId="{08E7ACFB-B791-4C23-8B17-013FEDC09A89}"/>
          </ac:spMkLst>
        </pc:spChg>
        <pc:spChg chg="mod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34818" creationId="{00000000-0000-0000-0000-000000000000}"/>
          </ac:spMkLst>
        </pc:spChg>
        <pc:spChg chg="del">
          <ac:chgData name="Martin Schedlbauer" userId="99666baf021553f1" providerId="LiveId" clId="{31ADC08C-1A12-4B87-84D1-C9237FDF0FB6}" dt="2021-01-28T16:33:52.243" v="331" actId="26606"/>
          <ac:spMkLst>
            <pc:docMk/>
            <pc:sldMk cId="280738030" sldId="350"/>
            <ac:spMk id="34823" creationId="{3B0DF90E-6BAD-4E82-8FDF-717C9A357378}"/>
          </ac:spMkLst>
        </pc:spChg>
        <pc:graphicFrameChg chg="mod modGraphic">
          <ac:chgData name="Martin Schedlbauer" userId="99666baf021553f1" providerId="LiveId" clId="{31ADC08C-1A12-4B87-84D1-C9237FDF0FB6}" dt="2021-01-28T16:33:52.243" v="331" actId="26606"/>
          <ac:graphicFrameMkLst>
            <pc:docMk/>
            <pc:sldMk cId="280738030" sldId="350"/>
            <ac:graphicFrameMk id="34824" creationId="{2903B75B-B0CE-4276-B19A-7A5D0FA9B77D}"/>
          </ac:graphicFrameMkLst>
        </pc:graphicFrameChg>
      </pc:sldChg>
      <pc:sldChg chg="modSp mod setBg setClrOvrMap">
        <pc:chgData name="Martin Schedlbauer" userId="99666baf021553f1" providerId="LiveId" clId="{31ADC08C-1A12-4B87-84D1-C9237FDF0FB6}" dt="2021-01-28T16:34:07.809" v="333" actId="26606"/>
        <pc:sldMkLst>
          <pc:docMk/>
          <pc:sldMk cId="3617884432" sldId="352"/>
        </pc:sldMkLst>
        <pc:spChg chg="mod">
          <ac:chgData name="Martin Schedlbauer" userId="99666baf021553f1" providerId="LiveId" clId="{31ADC08C-1A12-4B87-84D1-C9237FDF0FB6}" dt="2021-01-28T16:34:07.809" v="333" actId="26606"/>
          <ac:spMkLst>
            <pc:docMk/>
            <pc:sldMk cId="3617884432" sldId="352"/>
            <ac:spMk id="2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4:07.809" v="333" actId="26606"/>
          <ac:spMkLst>
            <pc:docMk/>
            <pc:sldMk cId="3617884432" sldId="352"/>
            <ac:spMk id="3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4:07.809" v="333" actId="26606"/>
          <ac:spMkLst>
            <pc:docMk/>
            <pc:sldMk cId="3617884432" sldId="352"/>
            <ac:spMk id="5" creationId="{28629CDA-786B-436F-B4F8-19959A363ED2}"/>
          </ac:spMkLst>
        </pc:spChg>
        <pc:spChg chg="mod">
          <ac:chgData name="Martin Schedlbauer" userId="99666baf021553f1" providerId="LiveId" clId="{31ADC08C-1A12-4B87-84D1-C9237FDF0FB6}" dt="2021-01-28T16:34:07.809" v="333" actId="26606"/>
          <ac:spMkLst>
            <pc:docMk/>
            <pc:sldMk cId="3617884432" sldId="352"/>
            <ac:spMk id="36866" creationId="{00000000-0000-0000-0000-000000000000}"/>
          </ac:spMkLst>
        </pc:spChg>
        <pc:graphicFrameChg chg="mod modGraphic">
          <ac:chgData name="Martin Schedlbauer" userId="99666baf021553f1" providerId="LiveId" clId="{31ADC08C-1A12-4B87-84D1-C9237FDF0FB6}" dt="2021-01-28T16:34:07.809" v="333" actId="26606"/>
          <ac:graphicFrameMkLst>
            <pc:docMk/>
            <pc:sldMk cId="3617884432" sldId="352"/>
            <ac:graphicFrameMk id="36869" creationId="{36710264-42FE-49B3-B156-F334EB97869F}"/>
          </ac:graphicFrameMkLst>
        </pc:graphicFrameChg>
      </pc:sldChg>
      <pc:sldChg chg="modSp mod setBg setClrOvrMap">
        <pc:chgData name="Martin Schedlbauer" userId="99666baf021553f1" providerId="LiveId" clId="{31ADC08C-1A12-4B87-84D1-C9237FDF0FB6}" dt="2021-01-28T16:34:12.451" v="334" actId="26606"/>
        <pc:sldMkLst>
          <pc:docMk/>
          <pc:sldMk cId="689691211" sldId="354"/>
        </pc:sldMkLst>
        <pc:spChg chg="mod">
          <ac:chgData name="Martin Schedlbauer" userId="99666baf021553f1" providerId="LiveId" clId="{31ADC08C-1A12-4B87-84D1-C9237FDF0FB6}" dt="2021-01-28T16:34:12.451" v="334" actId="26606"/>
          <ac:spMkLst>
            <pc:docMk/>
            <pc:sldMk cId="689691211" sldId="354"/>
            <ac:spMk id="2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4:12.451" v="334" actId="26606"/>
          <ac:spMkLst>
            <pc:docMk/>
            <pc:sldMk cId="689691211" sldId="354"/>
            <ac:spMk id="3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4:12.451" v="334" actId="26606"/>
          <ac:spMkLst>
            <pc:docMk/>
            <pc:sldMk cId="689691211" sldId="354"/>
            <ac:spMk id="5" creationId="{5D2E2AFF-71F6-4D5F-BF98-412BEE6AB1EF}"/>
          </ac:spMkLst>
        </pc:spChg>
        <pc:spChg chg="mod">
          <ac:chgData name="Martin Schedlbauer" userId="99666baf021553f1" providerId="LiveId" clId="{31ADC08C-1A12-4B87-84D1-C9237FDF0FB6}" dt="2021-01-28T16:34:12.451" v="334" actId="26606"/>
          <ac:spMkLst>
            <pc:docMk/>
            <pc:sldMk cId="689691211" sldId="354"/>
            <ac:spMk id="38914" creationId="{00000000-0000-0000-0000-000000000000}"/>
          </ac:spMkLst>
        </pc:spChg>
        <pc:graphicFrameChg chg="mod modGraphic">
          <ac:chgData name="Martin Schedlbauer" userId="99666baf021553f1" providerId="LiveId" clId="{31ADC08C-1A12-4B87-84D1-C9237FDF0FB6}" dt="2021-01-28T16:34:12.451" v="334" actId="26606"/>
          <ac:graphicFrameMkLst>
            <pc:docMk/>
            <pc:sldMk cId="689691211" sldId="354"/>
            <ac:graphicFrameMk id="38917" creationId="{78F2D26E-E9D7-4A79-BC0E-F9A3A0AC9223}"/>
          </ac:graphicFrameMkLst>
        </pc:graphicFrameChg>
      </pc:sldChg>
      <pc:sldChg chg="modSp mod setBg setClrOvrMap">
        <pc:chgData name="Martin Schedlbauer" userId="99666baf021553f1" providerId="LiveId" clId="{31ADC08C-1A12-4B87-84D1-C9237FDF0FB6}" dt="2021-01-28T16:34:24.281" v="336" actId="33524"/>
        <pc:sldMkLst>
          <pc:docMk/>
          <pc:sldMk cId="3224038212" sldId="361"/>
        </pc:sldMkLst>
        <pc:spChg chg="mod">
          <ac:chgData name="Martin Schedlbauer" userId="99666baf021553f1" providerId="LiveId" clId="{31ADC08C-1A12-4B87-84D1-C9237FDF0FB6}" dt="2021-01-28T16:34:17.761" v="335" actId="26606"/>
          <ac:spMkLst>
            <pc:docMk/>
            <pc:sldMk cId="3224038212" sldId="361"/>
            <ac:spMk id="2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4:17.761" v="335" actId="26606"/>
          <ac:spMkLst>
            <pc:docMk/>
            <pc:sldMk cId="3224038212" sldId="361"/>
            <ac:spMk id="3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4:17.761" v="335" actId="26606"/>
          <ac:spMkLst>
            <pc:docMk/>
            <pc:sldMk cId="3224038212" sldId="361"/>
            <ac:spMk id="4" creationId="{AAFB47F9-74A9-DE49-BCD5-44E36CC9D5A1}"/>
          </ac:spMkLst>
        </pc:spChg>
        <pc:spChg chg="mod">
          <ac:chgData name="Martin Schedlbauer" userId="99666baf021553f1" providerId="LiveId" clId="{31ADC08C-1A12-4B87-84D1-C9237FDF0FB6}" dt="2021-01-28T16:34:17.761" v="335" actId="26606"/>
          <ac:spMkLst>
            <pc:docMk/>
            <pc:sldMk cId="3224038212" sldId="361"/>
            <ac:spMk id="5" creationId="{C2A004B6-5902-4A63-9E76-C6CDFF98D465}"/>
          </ac:spMkLst>
        </pc:spChg>
        <pc:graphicFrameChg chg="mod modGraphic">
          <ac:chgData name="Martin Schedlbauer" userId="99666baf021553f1" providerId="LiveId" clId="{31ADC08C-1A12-4B87-84D1-C9237FDF0FB6}" dt="2021-01-28T16:34:24.281" v="336" actId="33524"/>
          <ac:graphicFrameMkLst>
            <pc:docMk/>
            <pc:sldMk cId="3224038212" sldId="361"/>
            <ac:graphicFrameMk id="8" creationId="{C11443BB-3F29-43A3-BEEC-418569336BBA}"/>
          </ac:graphicFrameMkLst>
        </pc:graphicFrameChg>
      </pc:sldChg>
      <pc:sldChg chg="del">
        <pc:chgData name="Martin Schedlbauer" userId="99666baf021553f1" providerId="LiveId" clId="{31ADC08C-1A12-4B87-84D1-C9237FDF0FB6}" dt="2021-01-28T15:11:14.004" v="70" actId="47"/>
        <pc:sldMkLst>
          <pc:docMk/>
          <pc:sldMk cId="682111027" sldId="405"/>
        </pc:sldMkLst>
      </pc:sldChg>
      <pc:sldChg chg="del">
        <pc:chgData name="Martin Schedlbauer" userId="99666baf021553f1" providerId="LiveId" clId="{31ADC08C-1A12-4B87-84D1-C9237FDF0FB6}" dt="2021-01-28T15:11:14.004" v="70" actId="47"/>
        <pc:sldMkLst>
          <pc:docMk/>
          <pc:sldMk cId="182774237" sldId="406"/>
        </pc:sldMkLst>
      </pc:sldChg>
      <pc:sldChg chg="del">
        <pc:chgData name="Martin Schedlbauer" userId="99666baf021553f1" providerId="LiveId" clId="{31ADC08C-1A12-4B87-84D1-C9237FDF0FB6}" dt="2021-01-28T15:11:14.004" v="70" actId="47"/>
        <pc:sldMkLst>
          <pc:docMk/>
          <pc:sldMk cId="945311879" sldId="407"/>
        </pc:sldMkLst>
      </pc:sldChg>
      <pc:sldChg chg="del">
        <pc:chgData name="Martin Schedlbauer" userId="99666baf021553f1" providerId="LiveId" clId="{31ADC08C-1A12-4B87-84D1-C9237FDF0FB6}" dt="2021-01-28T15:11:14.004" v="70" actId="47"/>
        <pc:sldMkLst>
          <pc:docMk/>
          <pc:sldMk cId="1517054760" sldId="408"/>
        </pc:sldMkLst>
      </pc:sldChg>
      <pc:sldChg chg="del">
        <pc:chgData name="Martin Schedlbauer" userId="99666baf021553f1" providerId="LiveId" clId="{31ADC08C-1A12-4B87-84D1-C9237FDF0FB6}" dt="2021-01-28T15:11:14.004" v="70" actId="47"/>
        <pc:sldMkLst>
          <pc:docMk/>
          <pc:sldMk cId="4028964173" sldId="409"/>
        </pc:sldMkLst>
      </pc:sldChg>
      <pc:sldChg chg="del">
        <pc:chgData name="Martin Schedlbauer" userId="99666baf021553f1" providerId="LiveId" clId="{31ADC08C-1A12-4B87-84D1-C9237FDF0FB6}" dt="2021-01-28T15:11:14.004" v="70" actId="47"/>
        <pc:sldMkLst>
          <pc:docMk/>
          <pc:sldMk cId="582470324" sldId="410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3053888666" sldId="411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1634529981" sldId="412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353773707" sldId="413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3546906657" sldId="414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2867339237" sldId="415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1092761608" sldId="416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3679396927" sldId="417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104964744" sldId="418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469638651" sldId="419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3542661167" sldId="420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2314447469" sldId="421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1791419759" sldId="422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2256302316" sldId="423"/>
        </pc:sldMkLst>
      </pc:sldChg>
      <pc:sldChg chg="del">
        <pc:chgData name="Martin Schedlbauer" userId="99666baf021553f1" providerId="LiveId" clId="{31ADC08C-1A12-4B87-84D1-C9237FDF0FB6}" dt="2021-01-28T15:11:36.303" v="71" actId="47"/>
        <pc:sldMkLst>
          <pc:docMk/>
          <pc:sldMk cId="4232835291" sldId="424"/>
        </pc:sldMkLst>
      </pc:sldChg>
      <pc:sldChg chg="ord">
        <pc:chgData name="Martin Schedlbauer" userId="99666baf021553f1" providerId="LiveId" clId="{31ADC08C-1A12-4B87-84D1-C9237FDF0FB6}" dt="2021-01-28T15:12:27.970" v="77"/>
        <pc:sldMkLst>
          <pc:docMk/>
          <pc:sldMk cId="2636720976" sldId="427"/>
        </pc:sldMkLst>
      </pc:sldChg>
      <pc:sldChg chg="del">
        <pc:chgData name="Martin Schedlbauer" userId="99666baf021553f1" providerId="LiveId" clId="{31ADC08C-1A12-4B87-84D1-C9237FDF0FB6}" dt="2021-01-28T15:12:12.719" v="75" actId="47"/>
        <pc:sldMkLst>
          <pc:docMk/>
          <pc:sldMk cId="2676403775" sldId="429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800090701" sldId="430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485496360" sldId="431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815381620" sldId="432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3968460304" sldId="433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940424304" sldId="434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75598922" sldId="435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171045005" sldId="436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3120097910" sldId="437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200490869" sldId="438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546470463" sldId="439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639096452" sldId="440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150975936" sldId="441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667055577" sldId="442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418558146" sldId="443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4133261651" sldId="444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030990889" sldId="445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653991594" sldId="446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961667905" sldId="447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231830689" sldId="448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673157107" sldId="449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660178971" sldId="451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4204038357" sldId="452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1655033181" sldId="453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715039523" sldId="454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815085896" sldId="455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3135234168" sldId="456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2157067341" sldId="457"/>
        </pc:sldMkLst>
      </pc:sldChg>
      <pc:sldChg chg="del">
        <pc:chgData name="Martin Schedlbauer" userId="99666baf021553f1" providerId="LiveId" clId="{31ADC08C-1A12-4B87-84D1-C9237FDF0FB6}" dt="2021-01-28T15:12:06.944" v="74" actId="47"/>
        <pc:sldMkLst>
          <pc:docMk/>
          <pc:sldMk cId="3116967715" sldId="458"/>
        </pc:sldMkLst>
      </pc:sldChg>
      <pc:sldChg chg="delSp modSp mod setBg setClrOvrMap">
        <pc:chgData name="Martin Schedlbauer" userId="99666baf021553f1" providerId="LiveId" clId="{31ADC08C-1A12-4B87-84D1-C9237FDF0FB6}" dt="2021-01-28T16:33:40.038" v="330" actId="26606"/>
        <pc:sldMkLst>
          <pc:docMk/>
          <pc:sldMk cId="2408484536" sldId="460"/>
        </pc:sldMkLst>
        <pc:spChg chg="mod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2" creationId="{08B7B581-1BA3-9845-803E-2DC883334A83}"/>
          </ac:spMkLst>
        </pc:spChg>
        <pc:spChg chg="mod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4" creationId="{17FDEBB9-9FF1-B44D-83AE-769F4344EB19}"/>
          </ac:spMkLst>
        </pc:spChg>
        <pc:spChg chg="mod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5" creationId="{16500A0E-DEB7-324B-BD2F-64CB0377A073}"/>
          </ac:spMkLst>
        </pc:spChg>
        <pc:spChg chg="mod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6" creationId="{42E092CC-34D4-5348-BA5B-084AE7ABD4CC}"/>
          </ac:spMkLst>
        </pc:spChg>
        <pc:spChg chg="del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13" creationId="{3B0DF90E-6BAD-4E82-8FDF-717C9A357378}"/>
          </ac:spMkLst>
        </pc:spChg>
        <pc:spChg chg="del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15" creationId="{13DCC859-0434-4BB8-B6C5-09C88AE698FB}"/>
          </ac:spMkLst>
        </pc:spChg>
        <pc:spChg chg="del">
          <ac:chgData name="Martin Schedlbauer" userId="99666baf021553f1" providerId="LiveId" clId="{31ADC08C-1A12-4B87-84D1-C9237FDF0FB6}" dt="2021-01-28T16:33:40.038" v="330" actId="26606"/>
          <ac:spMkLst>
            <pc:docMk/>
            <pc:sldMk cId="2408484536" sldId="460"/>
            <ac:spMk id="17" creationId="{08E7ACFB-B791-4C23-8B17-013FEDC09A89}"/>
          </ac:spMkLst>
        </pc:spChg>
        <pc:graphicFrameChg chg="mod modGraphic">
          <ac:chgData name="Martin Schedlbauer" userId="99666baf021553f1" providerId="LiveId" clId="{31ADC08C-1A12-4B87-84D1-C9237FDF0FB6}" dt="2021-01-28T16:33:40.038" v="330" actId="26606"/>
          <ac:graphicFrameMkLst>
            <pc:docMk/>
            <pc:sldMk cId="2408484536" sldId="460"/>
            <ac:graphicFrameMk id="8" creationId="{83956DFC-5CE2-4CAB-ABD2-A4DE63A52341}"/>
          </ac:graphicFrameMkLst>
        </pc:graphicFrameChg>
      </pc:sldChg>
      <pc:sldChg chg="modSp mod setBg setClrOvrMap">
        <pc:chgData name="Martin Schedlbauer" userId="99666baf021553f1" providerId="LiveId" clId="{31ADC08C-1A12-4B87-84D1-C9237FDF0FB6}" dt="2021-01-28T16:31:35.173" v="303" actId="26606"/>
        <pc:sldMkLst>
          <pc:docMk/>
          <pc:sldMk cId="834693840" sldId="461"/>
        </pc:sldMkLst>
        <pc:spChg chg="mod">
          <ac:chgData name="Martin Schedlbauer" userId="99666baf021553f1" providerId="LiveId" clId="{31ADC08C-1A12-4B87-84D1-C9237FDF0FB6}" dt="2021-01-28T16:31:35.173" v="303" actId="26606"/>
          <ac:spMkLst>
            <pc:docMk/>
            <pc:sldMk cId="834693840" sldId="461"/>
            <ac:spMk id="2" creationId="{86E1A0D5-B363-1548-9FE0-040B7172F462}"/>
          </ac:spMkLst>
        </pc:spChg>
        <pc:spChg chg="mod">
          <ac:chgData name="Martin Schedlbauer" userId="99666baf021553f1" providerId="LiveId" clId="{31ADC08C-1A12-4B87-84D1-C9237FDF0FB6}" dt="2021-01-28T16:31:35.173" v="303" actId="26606"/>
          <ac:spMkLst>
            <pc:docMk/>
            <pc:sldMk cId="834693840" sldId="461"/>
            <ac:spMk id="4" creationId="{C2629CF8-929C-7840-A5FC-8428E225CB91}"/>
          </ac:spMkLst>
        </pc:spChg>
        <pc:spChg chg="mod">
          <ac:chgData name="Martin Schedlbauer" userId="99666baf021553f1" providerId="LiveId" clId="{31ADC08C-1A12-4B87-84D1-C9237FDF0FB6}" dt="2021-01-28T16:31:35.173" v="303" actId="26606"/>
          <ac:spMkLst>
            <pc:docMk/>
            <pc:sldMk cId="834693840" sldId="461"/>
            <ac:spMk id="5" creationId="{95753C04-6235-D54C-B678-1A532E48D7DA}"/>
          </ac:spMkLst>
        </pc:spChg>
        <pc:spChg chg="mod">
          <ac:chgData name="Martin Schedlbauer" userId="99666baf021553f1" providerId="LiveId" clId="{31ADC08C-1A12-4B87-84D1-C9237FDF0FB6}" dt="2021-01-28T16:31:35.173" v="303" actId="26606"/>
          <ac:spMkLst>
            <pc:docMk/>
            <pc:sldMk cId="834693840" sldId="461"/>
            <ac:spMk id="6" creationId="{7F69E4A2-AE8B-FA4F-9A64-83D6B05133D9}"/>
          </ac:spMkLst>
        </pc:spChg>
        <pc:graphicFrameChg chg="mod modGraphic">
          <ac:chgData name="Martin Schedlbauer" userId="99666baf021553f1" providerId="LiveId" clId="{31ADC08C-1A12-4B87-84D1-C9237FDF0FB6}" dt="2021-01-28T16:31:35.173" v="303" actId="26606"/>
          <ac:graphicFrameMkLst>
            <pc:docMk/>
            <pc:sldMk cId="834693840" sldId="461"/>
            <ac:graphicFrameMk id="8" creationId="{EFF3ECAF-387C-49D5-AF80-8C2F3D13A92D}"/>
          </ac:graphicFrameMkLst>
        </pc:graphicFrameChg>
      </pc:sldChg>
      <pc:sldChg chg="modSp mod setBg setClrOvrMap">
        <pc:chgData name="Martin Schedlbauer" userId="99666baf021553f1" providerId="LiveId" clId="{31ADC08C-1A12-4B87-84D1-C9237FDF0FB6}" dt="2021-01-28T16:34:03.711" v="332" actId="26606"/>
        <pc:sldMkLst>
          <pc:docMk/>
          <pc:sldMk cId="3379998242" sldId="463"/>
        </pc:sldMkLst>
        <pc:spChg chg="mod">
          <ac:chgData name="Martin Schedlbauer" userId="99666baf021553f1" providerId="LiveId" clId="{31ADC08C-1A12-4B87-84D1-C9237FDF0FB6}" dt="2021-01-28T16:34:03.711" v="332" actId="26606"/>
          <ac:spMkLst>
            <pc:docMk/>
            <pc:sldMk cId="3379998242" sldId="463"/>
            <ac:spMk id="2" creationId="{2619C300-9EF6-E840-8EE2-6E341E4B4BD2}"/>
          </ac:spMkLst>
        </pc:spChg>
        <pc:spChg chg="mod">
          <ac:chgData name="Martin Schedlbauer" userId="99666baf021553f1" providerId="LiveId" clId="{31ADC08C-1A12-4B87-84D1-C9237FDF0FB6}" dt="2021-01-28T16:34:03.711" v="332" actId="26606"/>
          <ac:spMkLst>
            <pc:docMk/>
            <pc:sldMk cId="3379998242" sldId="463"/>
            <ac:spMk id="4" creationId="{F9D72446-88A0-954D-AC77-3F6081B53892}"/>
          </ac:spMkLst>
        </pc:spChg>
        <pc:spChg chg="mod">
          <ac:chgData name="Martin Schedlbauer" userId="99666baf021553f1" providerId="LiveId" clId="{31ADC08C-1A12-4B87-84D1-C9237FDF0FB6}" dt="2021-01-28T16:34:03.711" v="332" actId="26606"/>
          <ac:spMkLst>
            <pc:docMk/>
            <pc:sldMk cId="3379998242" sldId="463"/>
            <ac:spMk id="5" creationId="{51DDFCED-FBEE-394A-96FF-1EF452D0A276}"/>
          </ac:spMkLst>
        </pc:spChg>
        <pc:spChg chg="mod">
          <ac:chgData name="Martin Schedlbauer" userId="99666baf021553f1" providerId="LiveId" clId="{31ADC08C-1A12-4B87-84D1-C9237FDF0FB6}" dt="2021-01-28T16:34:03.711" v="332" actId="26606"/>
          <ac:spMkLst>
            <pc:docMk/>
            <pc:sldMk cId="3379998242" sldId="463"/>
            <ac:spMk id="6" creationId="{87A6C6CE-9565-714E-BBF8-37F05A99CDED}"/>
          </ac:spMkLst>
        </pc:spChg>
        <pc:graphicFrameChg chg="mod modGraphic">
          <ac:chgData name="Martin Schedlbauer" userId="99666baf021553f1" providerId="LiveId" clId="{31ADC08C-1A12-4B87-84D1-C9237FDF0FB6}" dt="2021-01-28T16:34:03.711" v="332" actId="26606"/>
          <ac:graphicFrameMkLst>
            <pc:docMk/>
            <pc:sldMk cId="3379998242" sldId="463"/>
            <ac:graphicFrameMk id="8" creationId="{FFEED5CC-D0C7-4FB9-B1B0-A2878D49BE95}"/>
          </ac:graphicFrameMkLst>
        </pc:graphicFrameChg>
      </pc:sldChg>
      <pc:sldChg chg="modSp mod">
        <pc:chgData name="Martin Schedlbauer" userId="99666baf021553f1" providerId="LiveId" clId="{31ADC08C-1A12-4B87-84D1-C9237FDF0FB6}" dt="2021-01-28T15:08:39.138" v="64" actId="20577"/>
        <pc:sldMkLst>
          <pc:docMk/>
          <pc:sldMk cId="4095673922" sldId="468"/>
        </pc:sldMkLst>
        <pc:spChg chg="mod">
          <ac:chgData name="Martin Schedlbauer" userId="99666baf021553f1" providerId="LiveId" clId="{31ADC08C-1A12-4B87-84D1-C9237FDF0FB6}" dt="2021-01-28T15:08:39.138" v="64" actId="20577"/>
          <ac:spMkLst>
            <pc:docMk/>
            <pc:sldMk cId="4095673922" sldId="468"/>
            <ac:spMk id="3" creationId="{8A59CB9D-DECB-4D47-9ACC-5FC2AEB3BE4B}"/>
          </ac:spMkLst>
        </pc:spChg>
      </pc:sldChg>
      <pc:sldChg chg="del">
        <pc:chgData name="Martin Schedlbauer" userId="99666baf021553f1" providerId="LiveId" clId="{31ADC08C-1A12-4B87-84D1-C9237FDF0FB6}" dt="2021-01-28T15:08:21.352" v="24" actId="47"/>
        <pc:sldMkLst>
          <pc:docMk/>
          <pc:sldMk cId="4210645714" sldId="472"/>
        </pc:sldMkLst>
      </pc:sldChg>
      <pc:sldChg chg="del">
        <pc:chgData name="Martin Schedlbauer" userId="99666baf021553f1" providerId="LiveId" clId="{31ADC08C-1A12-4B87-84D1-C9237FDF0FB6}" dt="2021-01-28T15:08:21.352" v="24" actId="47"/>
        <pc:sldMkLst>
          <pc:docMk/>
          <pc:sldMk cId="1524891468" sldId="473"/>
        </pc:sldMkLst>
      </pc:sldChg>
      <pc:sldChg chg="del">
        <pc:chgData name="Martin Schedlbauer" userId="99666baf021553f1" providerId="LiveId" clId="{31ADC08C-1A12-4B87-84D1-C9237FDF0FB6}" dt="2021-01-28T15:08:21.352" v="24" actId="47"/>
        <pc:sldMkLst>
          <pc:docMk/>
          <pc:sldMk cId="633608623" sldId="474"/>
        </pc:sldMkLst>
      </pc:sldChg>
      <pc:sldChg chg="del">
        <pc:chgData name="Martin Schedlbauer" userId="99666baf021553f1" providerId="LiveId" clId="{31ADC08C-1A12-4B87-84D1-C9237FDF0FB6}" dt="2021-01-28T15:08:21.352" v="24" actId="47"/>
        <pc:sldMkLst>
          <pc:docMk/>
          <pc:sldMk cId="4187247216" sldId="475"/>
        </pc:sldMkLst>
      </pc:sldChg>
      <pc:sldChg chg="addSp delSp modSp new mod">
        <pc:chgData name="Martin Schedlbauer" userId="99666baf021553f1" providerId="LiveId" clId="{31ADC08C-1A12-4B87-84D1-C9237FDF0FB6}" dt="2021-01-28T16:16:09.732" v="83" actId="26606"/>
        <pc:sldMkLst>
          <pc:docMk/>
          <pc:sldMk cId="1654272783" sldId="477"/>
        </pc:sldMkLst>
        <pc:spChg chg="del">
          <ac:chgData name="Martin Schedlbauer" userId="99666baf021553f1" providerId="LiveId" clId="{31ADC08C-1A12-4B87-84D1-C9237FDF0FB6}" dt="2021-01-28T16:15:59.558" v="81" actId="478"/>
          <ac:spMkLst>
            <pc:docMk/>
            <pc:sldMk cId="1654272783" sldId="477"/>
            <ac:spMk id="2" creationId="{E3FCD9B8-D3E4-47DC-9D37-E9B0F5D06959}"/>
          </ac:spMkLst>
        </pc:spChg>
        <pc:spChg chg="del">
          <ac:chgData name="Martin Schedlbauer" userId="99666baf021553f1" providerId="LiveId" clId="{31ADC08C-1A12-4B87-84D1-C9237FDF0FB6}" dt="2021-01-28T16:15:54.436" v="79" actId="478"/>
          <ac:spMkLst>
            <pc:docMk/>
            <pc:sldMk cId="1654272783" sldId="477"/>
            <ac:spMk id="3" creationId="{A71D79D0-D3C2-46FD-B136-7B91EE08992B}"/>
          </ac:spMkLst>
        </pc:spChg>
        <pc:spChg chg="mod modVis">
          <ac:chgData name="Martin Schedlbauer" userId="99666baf021553f1" providerId="LiveId" clId="{31ADC08C-1A12-4B87-84D1-C9237FDF0FB6}" dt="2021-01-28T16:16:09.732" v="83" actId="26606"/>
          <ac:spMkLst>
            <pc:docMk/>
            <pc:sldMk cId="1654272783" sldId="477"/>
            <ac:spMk id="4" creationId="{A8AB68DB-C410-4A88-97E7-22FB19101911}"/>
          </ac:spMkLst>
        </pc:spChg>
        <pc:spChg chg="mod">
          <ac:chgData name="Martin Schedlbauer" userId="99666baf021553f1" providerId="LiveId" clId="{31ADC08C-1A12-4B87-84D1-C9237FDF0FB6}" dt="2021-01-28T16:16:09.732" v="83" actId="26606"/>
          <ac:spMkLst>
            <pc:docMk/>
            <pc:sldMk cId="1654272783" sldId="477"/>
            <ac:spMk id="5" creationId="{3D31C167-1E70-40F8-BBF7-61B054317CFC}"/>
          </ac:spMkLst>
        </pc:spChg>
        <pc:spChg chg="mod modVis">
          <ac:chgData name="Martin Schedlbauer" userId="99666baf021553f1" providerId="LiveId" clId="{31ADC08C-1A12-4B87-84D1-C9237FDF0FB6}" dt="2021-01-28T16:16:09.732" v="83" actId="26606"/>
          <ac:spMkLst>
            <pc:docMk/>
            <pc:sldMk cId="1654272783" sldId="477"/>
            <ac:spMk id="6" creationId="{D4611CBB-52D6-44EC-BAAD-9300E49E08E6}"/>
          </ac:spMkLst>
        </pc:spChg>
        <pc:picChg chg="add mod ord">
          <ac:chgData name="Martin Schedlbauer" userId="99666baf021553f1" providerId="LiveId" clId="{31ADC08C-1A12-4B87-84D1-C9237FDF0FB6}" dt="2021-01-28T16:16:09.732" v="83" actId="26606"/>
          <ac:picMkLst>
            <pc:docMk/>
            <pc:sldMk cId="1654272783" sldId="477"/>
            <ac:picMk id="1026" creationId="{A7D156E7-0EDC-4A26-9C5F-387305E42206}"/>
          </ac:picMkLst>
        </pc:picChg>
      </pc:sldChg>
      <pc:sldChg chg="addSp delSp modSp add mod">
        <pc:chgData name="Martin Schedlbauer" userId="99666baf021553f1" providerId="LiveId" clId="{31ADC08C-1A12-4B87-84D1-C9237FDF0FB6}" dt="2021-01-28T17:00:18.168" v="404" actId="478"/>
        <pc:sldMkLst>
          <pc:docMk/>
          <pc:sldMk cId="2003038511" sldId="478"/>
        </pc:sldMkLst>
        <pc:grpChg chg="del mod">
          <ac:chgData name="Martin Schedlbauer" userId="99666baf021553f1" providerId="LiveId" clId="{31ADC08C-1A12-4B87-84D1-C9237FDF0FB6}" dt="2021-01-28T17:00:16.699" v="403" actId="478"/>
          <ac:grpSpMkLst>
            <pc:docMk/>
            <pc:sldMk cId="2003038511" sldId="478"/>
            <ac:grpSpMk id="8" creationId="{60923617-1E64-4D84-A598-B9348DD02FCB}"/>
          </ac:grpSpMkLst>
        </pc:grpChg>
        <pc:grpChg chg="del mod">
          <ac:chgData name="Martin Schedlbauer" userId="99666baf021553f1" providerId="LiveId" clId="{31ADC08C-1A12-4B87-84D1-C9237FDF0FB6}" dt="2021-01-28T16:59:45.790" v="398"/>
          <ac:grpSpMkLst>
            <pc:docMk/>
            <pc:sldMk cId="2003038511" sldId="478"/>
            <ac:grpSpMk id="11" creationId="{4DAA5B9D-2FC5-43C9-B955-CD2BF4EE58AB}"/>
          </ac:grpSpMkLst>
        </pc:grpChg>
        <pc:grpChg chg="del mod">
          <ac:chgData name="Martin Schedlbauer" userId="99666baf021553f1" providerId="LiveId" clId="{31ADC08C-1A12-4B87-84D1-C9237FDF0FB6}" dt="2021-01-28T17:00:18.168" v="404" actId="478"/>
          <ac:grpSpMkLst>
            <pc:docMk/>
            <pc:sldMk cId="2003038511" sldId="478"/>
            <ac:grpSpMk id="13" creationId="{6F82371F-FCEF-4EE8-9FB1-1B4F7543B67A}"/>
          </ac:grpSpMkLst>
        </pc:grpChg>
        <pc:inkChg chg="add mod">
          <ac:chgData name="Martin Schedlbauer" userId="99666baf021553f1" providerId="LiveId" clId="{31ADC08C-1A12-4B87-84D1-C9237FDF0FB6}" dt="2021-01-28T16:59:41.796" v="393"/>
          <ac:inkMkLst>
            <pc:docMk/>
            <pc:sldMk cId="2003038511" sldId="478"/>
            <ac:inkMk id="2" creationId="{A5B7FAC9-B436-4468-876B-47C1DE32203E}"/>
          </ac:inkMkLst>
        </pc:inkChg>
        <pc:inkChg chg="add mod">
          <ac:chgData name="Martin Schedlbauer" userId="99666baf021553f1" providerId="LiveId" clId="{31ADC08C-1A12-4B87-84D1-C9237FDF0FB6}" dt="2021-01-28T16:59:41.796" v="393"/>
          <ac:inkMkLst>
            <pc:docMk/>
            <pc:sldMk cId="2003038511" sldId="478"/>
            <ac:inkMk id="3" creationId="{0F8F8740-5508-40C2-A0E9-FEFB936F08FD}"/>
          </ac:inkMkLst>
        </pc:inkChg>
        <pc:inkChg chg="add mod">
          <ac:chgData name="Martin Schedlbauer" userId="99666baf021553f1" providerId="LiveId" clId="{31ADC08C-1A12-4B87-84D1-C9237FDF0FB6}" dt="2021-01-28T16:59:41.796" v="393"/>
          <ac:inkMkLst>
            <pc:docMk/>
            <pc:sldMk cId="2003038511" sldId="478"/>
            <ac:inkMk id="7" creationId="{5527EF66-DFE1-49C9-B2E9-0475B2B26614}"/>
          </ac:inkMkLst>
        </pc:inkChg>
        <pc:inkChg chg="add mod">
          <ac:chgData name="Martin Schedlbauer" userId="99666baf021553f1" providerId="LiveId" clId="{31ADC08C-1A12-4B87-84D1-C9237FDF0FB6}" dt="2021-01-28T16:59:45.790" v="398"/>
          <ac:inkMkLst>
            <pc:docMk/>
            <pc:sldMk cId="2003038511" sldId="478"/>
            <ac:inkMk id="9" creationId="{47F8A794-C4A9-40D4-B2E8-5D8FBF4F2A62}"/>
          </ac:inkMkLst>
        </pc:inkChg>
        <pc:inkChg chg="add mod">
          <ac:chgData name="Martin Schedlbauer" userId="99666baf021553f1" providerId="LiveId" clId="{31ADC08C-1A12-4B87-84D1-C9237FDF0FB6}" dt="2021-01-28T16:59:45.790" v="398"/>
          <ac:inkMkLst>
            <pc:docMk/>
            <pc:sldMk cId="2003038511" sldId="478"/>
            <ac:inkMk id="10" creationId="{C757E5A7-4EC6-44AD-8070-B5A7EEBA3B5E}"/>
          </ac:inkMkLst>
        </pc:inkChg>
        <pc:inkChg chg="add mod">
          <ac:chgData name="Martin Schedlbauer" userId="99666baf021553f1" providerId="LiveId" clId="{31ADC08C-1A12-4B87-84D1-C9237FDF0FB6}" dt="2021-01-28T16:59:45.790" v="398"/>
          <ac:inkMkLst>
            <pc:docMk/>
            <pc:sldMk cId="2003038511" sldId="478"/>
            <ac:inkMk id="12" creationId="{EC27FC6C-FA34-4EDB-81D1-BE03E46293D3}"/>
          </ac:inkMkLst>
        </pc:inkChg>
        <pc:inkChg chg="add del">
          <ac:chgData name="Martin Schedlbauer" userId="99666baf021553f1" providerId="LiveId" clId="{31ADC08C-1A12-4B87-84D1-C9237FDF0FB6}" dt="2021-01-28T17:00:13.514" v="402" actId="478"/>
          <ac:inkMkLst>
            <pc:docMk/>
            <pc:sldMk cId="2003038511" sldId="478"/>
            <ac:inkMk id="14" creationId="{B560D617-07A9-4390-9266-3D35FD19D430}"/>
          </ac:inkMkLst>
        </pc:inkChg>
        <pc:inkChg chg="add del">
          <ac:chgData name="Martin Schedlbauer" userId="99666baf021553f1" providerId="LiveId" clId="{31ADC08C-1A12-4B87-84D1-C9237FDF0FB6}" dt="2021-01-28T17:00:12.225" v="401" actId="478"/>
          <ac:inkMkLst>
            <pc:docMk/>
            <pc:sldMk cId="2003038511" sldId="478"/>
            <ac:inkMk id="15" creationId="{5F7C13F9-FC11-4D20-8EC5-92E604E3FEDE}"/>
          </ac:inkMkLst>
        </pc:inkChg>
      </pc:sldChg>
      <pc:sldChg chg="addSp delSp modSp add mod setBg">
        <pc:chgData name="Martin Schedlbauer" userId="99666baf021553f1" providerId="LiveId" clId="{31ADC08C-1A12-4B87-84D1-C9237FDF0FB6}" dt="2021-01-28T16:45:09.251" v="389" actId="478"/>
        <pc:sldMkLst>
          <pc:docMk/>
          <pc:sldMk cId="3640040421" sldId="479"/>
        </pc:sldMkLst>
        <pc:spChg chg="mod">
          <ac:chgData name="Martin Schedlbauer" userId="99666baf021553f1" providerId="LiveId" clId="{31ADC08C-1A12-4B87-84D1-C9237FDF0FB6}" dt="2021-01-28T16:30:08.758" v="105" actId="26606"/>
          <ac:spMkLst>
            <pc:docMk/>
            <pc:sldMk cId="3640040421" sldId="479"/>
            <ac:spMk id="2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0:08.758" v="105" actId="26606"/>
          <ac:spMkLst>
            <pc:docMk/>
            <pc:sldMk cId="3640040421" sldId="479"/>
            <ac:spMk id="3" creationId="{00000000-0000-0000-0000-000000000000}"/>
          </ac:spMkLst>
        </pc:spChg>
        <pc:spChg chg="mod">
          <ac:chgData name="Martin Schedlbauer" userId="99666baf021553f1" providerId="LiveId" clId="{31ADC08C-1A12-4B87-84D1-C9237FDF0FB6}" dt="2021-01-28T16:30:08.758" v="105" actId="26606"/>
          <ac:spMkLst>
            <pc:docMk/>
            <pc:sldMk cId="3640040421" sldId="479"/>
            <ac:spMk id="5" creationId="{8991C46D-34B3-4D6F-980D-188AE9474367}"/>
          </ac:spMkLst>
        </pc:spChg>
        <pc:spChg chg="mod">
          <ac:chgData name="Martin Schedlbauer" userId="99666baf021553f1" providerId="LiveId" clId="{31ADC08C-1A12-4B87-84D1-C9237FDF0FB6}" dt="2021-01-28T16:30:08.758" v="105" actId="26606"/>
          <ac:spMkLst>
            <pc:docMk/>
            <pc:sldMk cId="3640040421" sldId="479"/>
            <ac:spMk id="33794" creationId="{00000000-0000-0000-0000-000000000000}"/>
          </ac:spMkLst>
        </pc:spChg>
        <pc:graphicFrameChg chg="mod modGraphic">
          <ac:chgData name="Martin Schedlbauer" userId="99666baf021553f1" providerId="LiveId" clId="{31ADC08C-1A12-4B87-84D1-C9237FDF0FB6}" dt="2021-01-28T16:37:47.360" v="387" actId="20577"/>
          <ac:graphicFrameMkLst>
            <pc:docMk/>
            <pc:sldMk cId="3640040421" sldId="479"/>
            <ac:graphicFrameMk id="33797" creationId="{AF2B4C28-EE42-4498-92C5-31ABC7D482E6}"/>
          </ac:graphicFrameMkLst>
        </pc:graphicFrameChg>
        <pc:inkChg chg="add del">
          <ac:chgData name="Martin Schedlbauer" userId="99666baf021553f1" providerId="LiveId" clId="{31ADC08C-1A12-4B87-84D1-C9237FDF0FB6}" dt="2021-01-28T16:45:09.251" v="389" actId="478"/>
          <ac:inkMkLst>
            <pc:docMk/>
            <pc:sldMk cId="3640040421" sldId="479"/>
            <ac:inkMk id="4" creationId="{C2C19808-16EF-490A-B402-D146409E3BE4}"/>
          </ac:inkMkLst>
        </pc:inkChg>
      </pc:sldChg>
      <pc:sldChg chg="addSp delSp modSp new mod">
        <pc:chgData name="Martin Schedlbauer" userId="99666baf021553f1" providerId="LiveId" clId="{31ADC08C-1A12-4B87-84D1-C9237FDF0FB6}" dt="2021-01-28T17:38:23.835" v="476"/>
        <pc:sldMkLst>
          <pc:docMk/>
          <pc:sldMk cId="1719338293" sldId="480"/>
        </pc:sldMkLst>
        <pc:spChg chg="del">
          <ac:chgData name="Martin Schedlbauer" userId="99666baf021553f1" providerId="LiveId" clId="{31ADC08C-1A12-4B87-84D1-C9237FDF0FB6}" dt="2021-01-28T17:26:50.788" v="406" actId="478"/>
          <ac:spMkLst>
            <pc:docMk/>
            <pc:sldMk cId="1719338293" sldId="480"/>
            <ac:spMk id="2" creationId="{7D9E58B9-CC5C-4AD1-AB04-8569B4F27186}"/>
          </ac:spMkLst>
        </pc:spChg>
        <pc:spChg chg="del">
          <ac:chgData name="Martin Schedlbauer" userId="99666baf021553f1" providerId="LiveId" clId="{31ADC08C-1A12-4B87-84D1-C9237FDF0FB6}" dt="2021-01-28T17:26:50.788" v="406" actId="478"/>
          <ac:spMkLst>
            <pc:docMk/>
            <pc:sldMk cId="1719338293" sldId="480"/>
            <ac:spMk id="3" creationId="{0B3FDD3F-9D74-472F-AC87-32C5D2CE3859}"/>
          </ac:spMkLst>
        </pc:spChg>
        <pc:grpChg chg="del mod">
          <ac:chgData name="Martin Schedlbauer" userId="99666baf021553f1" providerId="LiveId" clId="{31ADC08C-1A12-4B87-84D1-C9237FDF0FB6}" dt="2021-01-28T17:27:58.984" v="461"/>
          <ac:grpSpMkLst>
            <pc:docMk/>
            <pc:sldMk cId="1719338293" sldId="480"/>
            <ac:grpSpMk id="22" creationId="{58111F57-27AD-4B8A-9A06-153D6068C627}"/>
          </ac:grpSpMkLst>
        </pc:grpChg>
        <pc:grpChg chg="del mod">
          <ac:chgData name="Martin Schedlbauer" userId="99666baf021553f1" providerId="LiveId" clId="{31ADC08C-1A12-4B87-84D1-C9237FDF0FB6}" dt="2021-01-28T17:27:43.349" v="447"/>
          <ac:grpSpMkLst>
            <pc:docMk/>
            <pc:sldMk cId="1719338293" sldId="480"/>
            <ac:grpSpMk id="25" creationId="{FC9037F4-BED9-4590-937B-7DE01B4C7335}"/>
          </ac:grpSpMkLst>
        </pc:grpChg>
        <pc:grpChg chg="del mod">
          <ac:chgData name="Martin Schedlbauer" userId="99666baf021553f1" providerId="LiveId" clId="{31ADC08C-1A12-4B87-84D1-C9237FDF0FB6}" dt="2021-01-28T17:27:43.349" v="447"/>
          <ac:grpSpMkLst>
            <pc:docMk/>
            <pc:sldMk cId="1719338293" sldId="480"/>
            <ac:grpSpMk id="47" creationId="{1D8ED3EF-4029-4170-B8CB-8853D386C8A0}"/>
          </ac:grpSpMkLst>
        </pc:grpChg>
        <pc:grpChg chg="del mod">
          <ac:chgData name="Martin Schedlbauer" userId="99666baf021553f1" providerId="LiveId" clId="{31ADC08C-1A12-4B87-84D1-C9237FDF0FB6}" dt="2021-01-28T17:27:47.587" v="450"/>
          <ac:grpSpMkLst>
            <pc:docMk/>
            <pc:sldMk cId="1719338293" sldId="480"/>
            <ac:grpSpMk id="48" creationId="{081A2EEC-3CE8-430A-9781-BE9113F703D0}"/>
          </ac:grpSpMkLst>
        </pc:grpChg>
        <pc:grpChg chg="del mod">
          <ac:chgData name="Martin Schedlbauer" userId="99666baf021553f1" providerId="LiveId" clId="{31ADC08C-1A12-4B87-84D1-C9237FDF0FB6}" dt="2021-01-28T17:38:23.835" v="476"/>
          <ac:grpSpMkLst>
            <pc:docMk/>
            <pc:sldMk cId="1719338293" sldId="480"/>
            <ac:grpSpMk id="51" creationId="{298F1942-4B87-4D57-9EF3-81103CBC6134}"/>
          </ac:grpSpMkLst>
        </pc:grpChg>
        <pc:grpChg chg="del mod">
          <ac:chgData name="Martin Schedlbauer" userId="99666baf021553f1" providerId="LiveId" clId="{31ADC08C-1A12-4B87-84D1-C9237FDF0FB6}" dt="2021-01-28T17:27:58.984" v="461"/>
          <ac:grpSpMkLst>
            <pc:docMk/>
            <pc:sldMk cId="1719338293" sldId="480"/>
            <ac:grpSpMk id="55" creationId="{C35AB625-38BE-4BB2-81D7-4A7DAB9731F0}"/>
          </ac:grpSpMkLst>
        </pc:grpChg>
        <pc:grpChg chg="del mod">
          <ac:chgData name="Martin Schedlbauer" userId="99666baf021553f1" providerId="LiveId" clId="{31ADC08C-1A12-4B87-84D1-C9237FDF0FB6}" dt="2021-01-28T17:38:23.835" v="476"/>
          <ac:grpSpMkLst>
            <pc:docMk/>
            <pc:sldMk cId="1719338293" sldId="480"/>
            <ac:grpSpMk id="62" creationId="{AD22BB05-11EF-4CC4-A0E5-8083A8329BEA}"/>
          </ac:grpSpMkLst>
        </pc:grpChg>
        <pc:grpChg chg="del mod">
          <ac:chgData name="Martin Schedlbauer" userId="99666baf021553f1" providerId="LiveId" clId="{31ADC08C-1A12-4B87-84D1-C9237FDF0FB6}" dt="2021-01-28T17:38:23.835" v="476"/>
          <ac:grpSpMkLst>
            <pc:docMk/>
            <pc:sldMk cId="1719338293" sldId="480"/>
            <ac:grpSpMk id="75" creationId="{2EABED81-A26E-4B60-A95D-EAF82C8F066C}"/>
          </ac:grpSpMkLst>
        </pc:grpChg>
        <pc:grpChg chg="mod">
          <ac:chgData name="Martin Schedlbauer" userId="99666baf021553f1" providerId="LiveId" clId="{31ADC08C-1A12-4B87-84D1-C9237FDF0FB6}" dt="2021-01-28T17:38:23.835" v="476"/>
          <ac:grpSpMkLst>
            <pc:docMk/>
            <pc:sldMk cId="1719338293" sldId="480"/>
            <ac:grpSpMk id="77" creationId="{A5613444-8C20-4F1C-A157-0C2AE6984BDA}"/>
          </ac:grpSpMkLst>
        </pc:grp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" creationId="{85C891E6-C624-47C9-9D16-B8CFCA8F3249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8" creationId="{D836DC28-A609-4DB7-B140-4A4A968E566C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9" creationId="{80FD613E-AF35-4116-B9EF-462872C641F6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0" creationId="{5617A502-CEB8-45E7-BF8F-3D0DB13E8F9A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1" creationId="{227650C6-CE82-4F34-B596-89105CB61A03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2" creationId="{E0D20E1A-9E78-4C12-949A-172B238F40BB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3" creationId="{A4F9A995-DA98-42AC-B770-B9F4966572EA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4" creationId="{FFD4AE46-1BF8-4279-B841-672C448A29EE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5" creationId="{85BE8311-8E37-433F-9931-15C8DF956B96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6" creationId="{E7DC4B6F-2921-4A48-AAEB-0A6593E01CF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7" creationId="{F0F3B532-CD66-47A3-A5B5-45C84E896F0C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8" creationId="{07F2D058-F585-42D1-8EB5-D0466EF9FD9E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19" creationId="{CD12F903-5E0B-440C-8D1E-31525EF944E5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0" creationId="{F1DBFF8F-D836-465E-84E6-9EB60122F658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1" creationId="{9622A1BC-A781-48A9-BE49-75A13C7ED1BC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3" creationId="{791A76F3-B86A-4616-8405-D8FA4DE20D79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4" creationId="{E4905FD3-5E6B-4FF3-8EFB-4148612D812B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6" creationId="{0202FB86-3CE3-4D4F-94D6-E909FE6F1857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7" creationId="{D2FA5124-1F9D-4265-B79F-6B1813959DB4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8" creationId="{95830918-7B93-4582-971B-3E8A021FE0D9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29" creationId="{5CA17977-3E80-4921-A80C-82E07DEE39D3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0" creationId="{7E7E4EC7-A8AD-4D4D-ACF4-C46AC31885F2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1" creationId="{9648FC01-59DF-4D95-9C47-DAD6434C465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2" creationId="{EEA50A9E-CC8D-4F93-9221-1CCB41B1C7DF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3" creationId="{51357DAE-137F-4DEA-A9AE-A2CA70F8AE75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4" creationId="{22DB7477-5AB7-4FC9-AB42-AF1BD9174ED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5" creationId="{86EE32CB-6C84-4B5E-BE4B-FBB41A07475F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6" creationId="{4C80E83A-9001-4AA4-B2DE-D2DED58AF2D4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7" creationId="{8D6EF3D2-86E6-420A-86BB-28DA3D7F8478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8" creationId="{53007E9B-A8D7-4D56-BF90-D362CA22819D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39" creationId="{3D315D5B-EA70-4DDC-9A5B-84D542A5323E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0" creationId="{3716E5AA-0F2E-4AFE-92BF-11226F312BE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1" creationId="{4ED3D381-6869-4149-BE0C-745AA04F2EFF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2" creationId="{8DCDECFA-0691-473A-9B18-628AB23D0333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3" creationId="{EA15DEBD-8487-4F6B-9029-8A39E4603725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4" creationId="{13FA726B-8EBE-41D2-842E-85E62DAC650E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5" creationId="{879DA598-3A49-439A-8741-BC68BD21C7DA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6" creationId="{E7A75EFA-2380-45BF-8364-B932D763F122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49" creationId="{4D6F3D8E-1233-4C60-A01C-E026535BD7CE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0" creationId="{F6DA6547-96EF-4BED-B783-D94C106E584D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2" creationId="{8F363817-2329-4B4B-A2D3-6EADDB027636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3" creationId="{DD0096EB-FD4B-4A03-B5BA-BA3AC0BBB275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4" creationId="{7DCCE169-A1DF-497C-B6EC-DEA3AA4E0233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6" creationId="{0CDF3C5C-6728-4590-A175-495C6BECCE88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7" creationId="{722A9CE3-C2CA-4C12-885A-709AF4C9D5F4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8" creationId="{534FBD93-A99E-4AB4-B28C-2B311D9C201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59" creationId="{71AE0CF1-6F27-470C-9526-2EDE5B4D4673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0" creationId="{C7B53D94-0764-4DC6-B983-A9926466379C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1" creationId="{1B9565B6-30B9-4780-BFAE-8F52F2CE657D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3" creationId="{7225AA47-B7E1-452C-9405-0AF80E36DFA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4" creationId="{A78C990D-76F1-40CF-A346-BD02C9D3DBBB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5" creationId="{1D525895-F91B-4B37-994F-8F39CC6C59F4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6" creationId="{BA325C9E-9DD0-415E-9697-E8B8272CCF4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7" creationId="{5EDBDDE4-7A08-47D1-94EB-B3D8DB1098FB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8" creationId="{CE93FABD-A275-49D0-8AA1-471FBF0432DE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69" creationId="{A75D2FA2-89CF-4402-92F5-41A1C163D6E2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0" creationId="{4AE22CA5-5917-45DF-82DB-3379AEEDF960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1" creationId="{5F4DA942-E93B-4930-B5EB-342CC404D27A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2" creationId="{ED1EDB31-E94A-4227-82CF-129DAF4B84F1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3" creationId="{9D584B72-9640-4990-8143-BED4095574AD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4" creationId="{F95418B5-24E6-4287-8EAC-342E94D86B34}"/>
          </ac:inkMkLst>
        </pc:inkChg>
        <pc:inkChg chg="add mod">
          <ac:chgData name="Martin Schedlbauer" userId="99666baf021553f1" providerId="LiveId" clId="{31ADC08C-1A12-4B87-84D1-C9237FDF0FB6}" dt="2021-01-28T17:38:23.835" v="476"/>
          <ac:inkMkLst>
            <pc:docMk/>
            <pc:sldMk cId="1719338293" sldId="480"/>
            <ac:inkMk id="76" creationId="{04702139-62EF-4A04-B482-BE7939B22347}"/>
          </ac:inkMkLst>
        </pc:inkChg>
      </pc:sldChg>
      <pc:sldMasterChg chg="addSp delSp modSp mod">
        <pc:chgData name="Martin Schedlbauer" userId="99666baf021553f1" providerId="LiveId" clId="{31ADC08C-1A12-4B87-84D1-C9237FDF0FB6}" dt="2021-01-28T15:10:23.677" v="69" actId="14100"/>
        <pc:sldMasterMkLst>
          <pc:docMk/>
          <pc:sldMasterMk cId="0" sldId="2147483648"/>
        </pc:sldMasterMkLst>
        <pc:picChg chg="del">
          <ac:chgData name="Martin Schedlbauer" userId="99666baf021553f1" providerId="LiveId" clId="{31ADC08C-1A12-4B87-84D1-C9237FDF0FB6}" dt="2021-01-28T15:09:15.733" v="65" actId="478"/>
          <ac:picMkLst>
            <pc:docMk/>
            <pc:sldMasterMk cId="0" sldId="2147483648"/>
            <ac:picMk id="7" creationId="{00000000-0000-0000-0000-000000000000}"/>
          </ac:picMkLst>
        </pc:picChg>
        <pc:picChg chg="add mod">
          <ac:chgData name="Martin Schedlbauer" userId="99666baf021553f1" providerId="LiveId" clId="{31ADC08C-1A12-4B87-84D1-C9237FDF0FB6}" dt="2021-01-28T15:10:23.677" v="69" actId="14100"/>
          <ac:picMkLst>
            <pc:docMk/>
            <pc:sldMasterMk cId="0" sldId="2147483648"/>
            <ac:picMk id="8" creationId="{F7BA8529-F08D-474E-B07D-D10C1E6E5610}"/>
          </ac:picMkLst>
        </pc:picChg>
      </pc:sldMasterChg>
    </pc:docChg>
  </pc:docChgLst>
  <pc:docChgLst>
    <pc:chgData name="Martin Schedlbauer" userId="99666baf021553f1" providerId="Windows Live" clId="Web-{8A1D26AE-BBF3-47F0-B149-6906E8433A52}"/>
    <pc:docChg chg="modSld">
      <pc:chgData name="Martin Schedlbauer" userId="99666baf021553f1" providerId="Windows Live" clId="Web-{8A1D26AE-BBF3-47F0-B149-6906E8433A52}" dt="2023-09-28T16:25:59.249" v="0" actId="14100"/>
      <pc:docMkLst>
        <pc:docMk/>
      </pc:docMkLst>
      <pc:sldChg chg="modSp">
        <pc:chgData name="Martin Schedlbauer" userId="99666baf021553f1" providerId="Windows Live" clId="Web-{8A1D26AE-BBF3-47F0-B149-6906E8433A52}" dt="2023-09-28T16:25:59.249" v="0" actId="14100"/>
        <pc:sldMkLst>
          <pc:docMk/>
          <pc:sldMk cId="0" sldId="1326"/>
        </pc:sldMkLst>
        <pc:spChg chg="mod">
          <ac:chgData name="Martin Schedlbauer" userId="99666baf021553f1" providerId="Windows Live" clId="Web-{8A1D26AE-BBF3-47F0-B149-6906E8433A52}" dt="2023-09-28T16:25:59.249" v="0" actId="14100"/>
          <ac:spMkLst>
            <pc:docMk/>
            <pc:sldMk cId="0" sldId="1326"/>
            <ac:spMk id="6" creationId="{00000000-0000-0000-0000-000000000000}"/>
          </ac:spMkLst>
        </pc:spChg>
      </pc:sldChg>
    </pc:docChg>
  </pc:docChgLst>
  <pc:docChgLst>
    <pc:chgData name="Martin Schedlbauer" userId="99666baf021553f1" providerId="LiveId" clId="{242E1B30-464B-4E25-BD09-7578BDA190BC}"/>
    <pc:docChg chg="modSld">
      <pc:chgData name="Martin Schedlbauer" userId="99666baf021553f1" providerId="LiveId" clId="{242E1B30-464B-4E25-BD09-7578BDA190BC}" dt="2021-05-13T16:47:10.870" v="78" actId="33524"/>
      <pc:docMkLst>
        <pc:docMk/>
      </pc:docMkLst>
      <pc:sldChg chg="modSp mod">
        <pc:chgData name="Martin Schedlbauer" userId="99666baf021553f1" providerId="LiveId" clId="{242E1B30-464B-4E25-BD09-7578BDA190BC}" dt="2021-05-13T13:06:48.635" v="77" actId="207"/>
        <pc:sldMkLst>
          <pc:docMk/>
          <pc:sldMk cId="0" sldId="256"/>
        </pc:sldMkLst>
        <pc:spChg chg="mod">
          <ac:chgData name="Martin Schedlbauer" userId="99666baf021553f1" providerId="LiveId" clId="{242E1B30-464B-4E25-BD09-7578BDA190BC}" dt="2021-05-13T13:06:48.635" v="77" actId="20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tin Schedlbauer" userId="99666baf021553f1" providerId="LiveId" clId="{242E1B30-464B-4E25-BD09-7578BDA190BC}" dt="2021-05-13T13:06:32.788" v="75" actId="1076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Martin Schedlbauer" userId="99666baf021553f1" providerId="LiveId" clId="{242E1B30-464B-4E25-BD09-7578BDA190BC}" dt="2021-05-13T13:04:47.208" v="19" actId="20577"/>
        <pc:sldMkLst>
          <pc:docMk/>
          <pc:sldMk cId="2435827327" sldId="353"/>
        </pc:sldMkLst>
        <pc:spChg chg="mod">
          <ac:chgData name="Martin Schedlbauer" userId="99666baf021553f1" providerId="LiveId" clId="{242E1B30-464B-4E25-BD09-7578BDA190BC}" dt="2021-05-13T13:04:47.208" v="19" actId="20577"/>
          <ac:spMkLst>
            <pc:docMk/>
            <pc:sldMk cId="2435827327" sldId="353"/>
            <ac:spMk id="6" creationId="{CDA380ED-50E2-F04E-AB52-917C0CE35F6C}"/>
          </ac:spMkLst>
        </pc:spChg>
      </pc:sldChg>
      <pc:sldChg chg="modSp">
        <pc:chgData name="Martin Schedlbauer" userId="99666baf021553f1" providerId="LiveId" clId="{242E1B30-464B-4E25-BD09-7578BDA190BC}" dt="2021-05-13T16:47:10.870" v="78" actId="33524"/>
        <pc:sldMkLst>
          <pc:docMk/>
          <pc:sldMk cId="3224038212" sldId="361"/>
        </pc:sldMkLst>
        <pc:graphicFrameChg chg="mod">
          <ac:chgData name="Martin Schedlbauer" userId="99666baf021553f1" providerId="LiveId" clId="{242E1B30-464B-4E25-BD09-7578BDA190BC}" dt="2021-05-13T16:47:10.870" v="78" actId="33524"/>
          <ac:graphicFrameMkLst>
            <pc:docMk/>
            <pc:sldMk cId="3224038212" sldId="361"/>
            <ac:graphicFrameMk id="8" creationId="{C11443BB-3F29-43A3-BEEC-418569336BBA}"/>
          </ac:graphicFrameMkLst>
        </pc:graphicFrameChg>
      </pc:sldChg>
      <pc:sldChg chg="modSp">
        <pc:chgData name="Martin Schedlbauer" userId="99666baf021553f1" providerId="LiveId" clId="{242E1B30-464B-4E25-BD09-7578BDA190BC}" dt="2021-05-13T13:05:37.520" v="69" actId="20577"/>
        <pc:sldMkLst>
          <pc:docMk/>
          <pc:sldMk cId="834693840" sldId="461"/>
        </pc:sldMkLst>
        <pc:graphicFrameChg chg="mod">
          <ac:chgData name="Martin Schedlbauer" userId="99666baf021553f1" providerId="LiveId" clId="{242E1B30-464B-4E25-BD09-7578BDA190BC}" dt="2021-05-13T13:05:37.520" v="69" actId="20577"/>
          <ac:graphicFrameMkLst>
            <pc:docMk/>
            <pc:sldMk cId="834693840" sldId="461"/>
            <ac:graphicFrameMk id="8" creationId="{EFF3ECAF-387C-49D5-AF80-8C2F3D13A92D}"/>
          </ac:graphicFrameMkLst>
        </pc:graphicFrameChg>
      </pc:sldChg>
    </pc:docChg>
  </pc:docChgLst>
  <pc:docChgLst>
    <pc:chgData name="Martin Schedlbauer" userId="99666baf021553f1" providerId="LiveId" clId="{C183482C-6077-7544-9BE0-8DAA9CDDCE1C}"/>
    <pc:docChg chg="custSel addSld modSld modShowInfo">
      <pc:chgData name="Martin Schedlbauer" userId="99666baf021553f1" providerId="LiveId" clId="{C183482C-6077-7544-9BE0-8DAA9CDDCE1C}" dt="2021-09-16T15:40:12.248" v="209" actId="2744"/>
      <pc:docMkLst>
        <pc:docMk/>
      </pc:docMkLst>
      <pc:sldChg chg="modSp">
        <pc:chgData name="Martin Schedlbauer" userId="99666baf021553f1" providerId="LiveId" clId="{C183482C-6077-7544-9BE0-8DAA9CDDCE1C}" dt="2021-09-16T15:19:36.051" v="66" actId="114"/>
        <pc:sldMkLst>
          <pc:docMk/>
          <pc:sldMk cId="2408484536" sldId="460"/>
        </pc:sldMkLst>
        <pc:graphicFrameChg chg="mod">
          <ac:chgData name="Martin Schedlbauer" userId="99666baf021553f1" providerId="LiveId" clId="{C183482C-6077-7544-9BE0-8DAA9CDDCE1C}" dt="2021-09-16T15:19:36.051" v="66" actId="114"/>
          <ac:graphicFrameMkLst>
            <pc:docMk/>
            <pc:sldMk cId="2408484536" sldId="460"/>
            <ac:graphicFrameMk id="8" creationId="{83956DFC-5CE2-4CAB-ABD2-A4DE63A52341}"/>
          </ac:graphicFrameMkLst>
        </pc:graphicFrameChg>
      </pc:sldChg>
      <pc:sldChg chg="addSp delSp modSp new mod">
        <pc:chgData name="Martin Schedlbauer" userId="99666baf021553f1" providerId="LiveId" clId="{C183482C-6077-7544-9BE0-8DAA9CDDCE1C}" dt="2021-09-16T15:20:27.759" v="208" actId="26606"/>
        <pc:sldMkLst>
          <pc:docMk/>
          <pc:sldMk cId="2945236855" sldId="481"/>
        </pc:sldMkLst>
        <pc:spChg chg="mod">
          <ac:chgData name="Martin Schedlbauer" userId="99666baf021553f1" providerId="LiveId" clId="{C183482C-6077-7544-9BE0-8DAA9CDDCE1C}" dt="2021-09-16T15:20:27.759" v="208" actId="26606"/>
          <ac:spMkLst>
            <pc:docMk/>
            <pc:sldMk cId="2945236855" sldId="481"/>
            <ac:spMk id="2" creationId="{FED3271A-1C70-0245-B3A5-62FD25CC886B}"/>
          </ac:spMkLst>
        </pc:spChg>
        <pc:spChg chg="del mod">
          <ac:chgData name="Martin Schedlbauer" userId="99666baf021553f1" providerId="LiveId" clId="{C183482C-6077-7544-9BE0-8DAA9CDDCE1C}" dt="2021-09-16T15:20:27.759" v="208" actId="26606"/>
          <ac:spMkLst>
            <pc:docMk/>
            <pc:sldMk cId="2945236855" sldId="481"/>
            <ac:spMk id="3" creationId="{72F22628-7B23-7B4A-A7C4-3C54B78E7B7E}"/>
          </ac:spMkLst>
        </pc:spChg>
        <pc:spChg chg="mod">
          <ac:chgData name="Martin Schedlbauer" userId="99666baf021553f1" providerId="LiveId" clId="{C183482C-6077-7544-9BE0-8DAA9CDDCE1C}" dt="2021-09-16T15:20:27.759" v="208" actId="26606"/>
          <ac:spMkLst>
            <pc:docMk/>
            <pc:sldMk cId="2945236855" sldId="481"/>
            <ac:spMk id="4" creationId="{2C6B864C-9076-E94B-9B95-94C5A31A4111}"/>
          </ac:spMkLst>
        </pc:spChg>
        <pc:spChg chg="mod">
          <ac:chgData name="Martin Schedlbauer" userId="99666baf021553f1" providerId="LiveId" clId="{C183482C-6077-7544-9BE0-8DAA9CDDCE1C}" dt="2021-09-16T15:20:27.759" v="208" actId="26606"/>
          <ac:spMkLst>
            <pc:docMk/>
            <pc:sldMk cId="2945236855" sldId="481"/>
            <ac:spMk id="5" creationId="{64C7F630-8570-8F46-A450-5DB10491C56C}"/>
          </ac:spMkLst>
        </pc:spChg>
        <pc:spChg chg="mod">
          <ac:chgData name="Martin Schedlbauer" userId="99666baf021553f1" providerId="LiveId" clId="{C183482C-6077-7544-9BE0-8DAA9CDDCE1C}" dt="2021-09-16T15:20:27.759" v="208" actId="26606"/>
          <ac:spMkLst>
            <pc:docMk/>
            <pc:sldMk cId="2945236855" sldId="481"/>
            <ac:spMk id="6" creationId="{9AD8780E-E7C3-0743-B7EB-4BEF080004D2}"/>
          </ac:spMkLst>
        </pc:spChg>
        <pc:graphicFrameChg chg="add">
          <ac:chgData name="Martin Schedlbauer" userId="99666baf021553f1" providerId="LiveId" clId="{C183482C-6077-7544-9BE0-8DAA9CDDCE1C}" dt="2021-09-16T15:20:27.759" v="208" actId="26606"/>
          <ac:graphicFrameMkLst>
            <pc:docMk/>
            <pc:sldMk cId="2945236855" sldId="481"/>
            <ac:graphicFrameMk id="8" creationId="{BEA4D49C-AF57-4DD4-A6E7-3C5FB16519F8}"/>
          </ac:graphicFrameMkLst>
        </pc:graphicFrameChg>
      </pc:sldChg>
    </pc:docChg>
  </pc:docChgLst>
  <pc:docChgLst>
    <pc:chgData name="Martin Schedlbauer" userId="99666baf021553f1" providerId="LiveId" clId="{D798A0B0-22CB-6147-AA03-0FE2DBDEC11A}"/>
    <pc:docChg chg="modSld">
      <pc:chgData name="Martin Schedlbauer" userId="99666baf021553f1" providerId="LiveId" clId="{D798A0B0-22CB-6147-AA03-0FE2DBDEC11A}" dt="2024-01-24T13:16:45.317" v="40" actId="20577"/>
      <pc:docMkLst>
        <pc:docMk/>
      </pc:docMkLst>
      <pc:sldChg chg="modSp">
        <pc:chgData name="Martin Schedlbauer" userId="99666baf021553f1" providerId="LiveId" clId="{D798A0B0-22CB-6147-AA03-0FE2DBDEC11A}" dt="2024-01-24T13:16:45.317" v="40" actId="20577"/>
        <pc:sldMkLst>
          <pc:docMk/>
          <pc:sldMk cId="834693840" sldId="461"/>
        </pc:sldMkLst>
        <pc:graphicFrameChg chg="mod">
          <ac:chgData name="Martin Schedlbauer" userId="99666baf021553f1" providerId="LiveId" clId="{D798A0B0-22CB-6147-AA03-0FE2DBDEC11A}" dt="2024-01-24T13:16:45.317" v="40" actId="20577"/>
          <ac:graphicFrameMkLst>
            <pc:docMk/>
            <pc:sldMk cId="834693840" sldId="461"/>
            <ac:graphicFrameMk id="8" creationId="{EFF3ECAF-387C-49D5-AF80-8C2F3D13A92D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71A8A-9337-49E7-B255-5D11C37F9F54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CD21447B-675F-4DBB-AE0C-0C1D28799F1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Terms </a:t>
          </a:r>
          <a:br>
            <a:rPr lang="en-US"/>
          </a:br>
          <a:endParaRPr lang="en-US"/>
        </a:p>
      </dgm:t>
    </dgm:pt>
    <dgm:pt modelId="{496416CC-8281-4349-B550-79D79401A29A}" type="parTrans" cxnId="{787A1915-A0FC-4AD1-8BDA-6CDAD88649CC}">
      <dgm:prSet/>
      <dgm:spPr/>
      <dgm:t>
        <a:bodyPr/>
        <a:lstStyle/>
        <a:p>
          <a:endParaRPr lang="en-US"/>
        </a:p>
      </dgm:t>
    </dgm:pt>
    <dgm:pt modelId="{A284AF04-2FF6-4086-87DD-B5CE594B3D84}" type="sibTrans" cxnId="{787A1915-A0FC-4AD1-8BDA-6CDAD88649CC}">
      <dgm:prSet/>
      <dgm:spPr/>
      <dgm:t>
        <a:bodyPr/>
        <a:lstStyle/>
        <a:p>
          <a:endParaRPr lang="en-US"/>
        </a:p>
      </dgm:t>
    </dgm:pt>
    <dgm:pt modelId="{91DA7C9B-829B-4348-8DDF-1E4CAA8DC2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Things, physical objects, abstract concepts, places, roles, events, relations</a:t>
          </a:r>
        </a:p>
      </dgm:t>
    </dgm:pt>
    <dgm:pt modelId="{C7601B38-8754-415C-9327-18A3FE1B6879}" type="parTrans" cxnId="{F106A8AF-3BF0-40D0-B62A-3B9819373BE9}">
      <dgm:prSet/>
      <dgm:spPr/>
      <dgm:t>
        <a:bodyPr/>
        <a:lstStyle/>
        <a:p>
          <a:endParaRPr lang="en-US"/>
        </a:p>
      </dgm:t>
    </dgm:pt>
    <dgm:pt modelId="{DA3E26D7-8945-42FB-8D98-6EF871A21228}" type="sibTrans" cxnId="{F106A8AF-3BF0-40D0-B62A-3B9819373BE9}">
      <dgm:prSet/>
      <dgm:spPr/>
      <dgm:t>
        <a:bodyPr/>
        <a:lstStyle/>
        <a:p>
          <a:endParaRPr lang="en-US"/>
        </a:p>
      </dgm:t>
    </dgm:pt>
    <dgm:pt modelId="{3BC7828B-E26F-4242-A30D-D50ECE7BD1F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Attributes</a:t>
          </a:r>
        </a:p>
      </dgm:t>
    </dgm:pt>
    <dgm:pt modelId="{5264B404-E24A-48B9-9CBE-893EDC3F51A3}" type="parTrans" cxnId="{636E5EA1-F175-423F-887E-27FF3C34B791}">
      <dgm:prSet/>
      <dgm:spPr/>
      <dgm:t>
        <a:bodyPr/>
        <a:lstStyle/>
        <a:p>
          <a:endParaRPr lang="en-US"/>
        </a:p>
      </dgm:t>
    </dgm:pt>
    <dgm:pt modelId="{301437BE-486D-4956-B733-A67062D32074}" type="sibTrans" cxnId="{636E5EA1-F175-423F-887E-27FF3C34B791}">
      <dgm:prSet/>
      <dgm:spPr/>
      <dgm:t>
        <a:bodyPr/>
        <a:lstStyle/>
        <a:p>
          <a:endParaRPr lang="en-US"/>
        </a:p>
      </dgm:t>
    </dgm:pt>
    <dgm:pt modelId="{56CB7AAB-1355-43A1-AFF3-5645B60BDD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Properties of an entity, measurements, quantities</a:t>
          </a:r>
        </a:p>
      </dgm:t>
    </dgm:pt>
    <dgm:pt modelId="{6D14CDB0-BB81-48B0-82A5-C8EF35F1B5BF}" type="parTrans" cxnId="{1CBBCF1C-327C-40D2-8204-2199777741B0}">
      <dgm:prSet/>
      <dgm:spPr/>
      <dgm:t>
        <a:bodyPr/>
        <a:lstStyle/>
        <a:p>
          <a:endParaRPr lang="en-US"/>
        </a:p>
      </dgm:t>
    </dgm:pt>
    <dgm:pt modelId="{F74AEBD9-B7C1-481D-9FA3-B95FD9B666FF}" type="sibTrans" cxnId="{1CBBCF1C-327C-40D2-8204-2199777741B0}">
      <dgm:prSet/>
      <dgm:spPr/>
      <dgm:t>
        <a:bodyPr/>
        <a:lstStyle/>
        <a:p>
          <a:endParaRPr lang="en-US"/>
        </a:p>
      </dgm:t>
    </dgm:pt>
    <dgm:pt modelId="{FD3CBC03-7FAE-4E1E-967C-8E63085994C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Relationships</a:t>
          </a:r>
        </a:p>
      </dgm:t>
    </dgm:pt>
    <dgm:pt modelId="{6A4F4094-71B2-471D-A24C-DAAA05674AD1}" type="parTrans" cxnId="{84772EB1-9720-4736-9DF3-6969F0C52066}">
      <dgm:prSet/>
      <dgm:spPr/>
      <dgm:t>
        <a:bodyPr/>
        <a:lstStyle/>
        <a:p>
          <a:endParaRPr lang="en-US"/>
        </a:p>
      </dgm:t>
    </dgm:pt>
    <dgm:pt modelId="{1059BA1D-F633-4CA3-89B6-8AF7C67DBCF8}" type="sibTrans" cxnId="{84772EB1-9720-4736-9DF3-6969F0C52066}">
      <dgm:prSet/>
      <dgm:spPr/>
      <dgm:t>
        <a:bodyPr/>
        <a:lstStyle/>
        <a:p>
          <a:endParaRPr lang="en-US"/>
        </a:p>
      </dgm:t>
    </dgm:pt>
    <dgm:pt modelId="{E8DE5C8D-766C-4E43-B13E-4FCC94E5732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Facts expressed in taxonomy, partonomy, association relationships</a:t>
          </a:r>
        </a:p>
      </dgm:t>
    </dgm:pt>
    <dgm:pt modelId="{C39A33B0-FDDA-4E01-8752-73FA0B3B1D98}" type="parTrans" cxnId="{75111F4E-8EFC-4DB6-A22A-EA941A209124}">
      <dgm:prSet/>
      <dgm:spPr/>
      <dgm:t>
        <a:bodyPr/>
        <a:lstStyle/>
        <a:p>
          <a:endParaRPr lang="en-US"/>
        </a:p>
      </dgm:t>
    </dgm:pt>
    <dgm:pt modelId="{EC8492E8-B3BF-422E-9F0C-7212E7A61962}" type="sibTrans" cxnId="{75111F4E-8EFC-4DB6-A22A-EA941A209124}">
      <dgm:prSet/>
      <dgm:spPr/>
      <dgm:t>
        <a:bodyPr/>
        <a:lstStyle/>
        <a:p>
          <a:endParaRPr lang="en-US"/>
        </a:p>
      </dgm:t>
    </dgm:pt>
    <dgm:pt modelId="{D0BFF158-2292-4DAC-BA27-6723FEC475C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Constraints &amp; Rules</a:t>
          </a:r>
        </a:p>
      </dgm:t>
    </dgm:pt>
    <dgm:pt modelId="{668F23A9-FDBA-4BE0-87E9-47455CEBC7F0}" type="parTrans" cxnId="{3F86A2E5-2AB1-4B21-B53D-3ECE4CF20001}">
      <dgm:prSet/>
      <dgm:spPr/>
      <dgm:t>
        <a:bodyPr/>
        <a:lstStyle/>
        <a:p>
          <a:endParaRPr lang="en-US"/>
        </a:p>
      </dgm:t>
    </dgm:pt>
    <dgm:pt modelId="{6E792893-C314-4A9E-BBDB-6C6959C73FF1}" type="sibTrans" cxnId="{3F86A2E5-2AB1-4B21-B53D-3ECE4CF20001}">
      <dgm:prSet/>
      <dgm:spPr/>
      <dgm:t>
        <a:bodyPr/>
        <a:lstStyle/>
        <a:p>
          <a:endParaRPr lang="en-US"/>
        </a:p>
      </dgm:t>
    </dgm:pt>
    <dgm:pt modelId="{D55CA183-939C-4914-BDD5-18EBB524DE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Multiplicities, cardinalities, organizational rules or government regulations</a:t>
          </a:r>
        </a:p>
      </dgm:t>
    </dgm:pt>
    <dgm:pt modelId="{DA67D9D2-B8AC-49E3-A32F-6AD195210E56}" type="parTrans" cxnId="{FD433A22-3290-41AB-B21C-D114F6B0364B}">
      <dgm:prSet/>
      <dgm:spPr/>
      <dgm:t>
        <a:bodyPr/>
        <a:lstStyle/>
        <a:p>
          <a:endParaRPr lang="en-US"/>
        </a:p>
      </dgm:t>
    </dgm:pt>
    <dgm:pt modelId="{365A8BD9-2CC2-4B48-BDF9-C522FC32B3AA}" type="sibTrans" cxnId="{FD433A22-3290-41AB-B21C-D114F6B0364B}">
      <dgm:prSet/>
      <dgm:spPr/>
      <dgm:t>
        <a:bodyPr/>
        <a:lstStyle/>
        <a:p>
          <a:endParaRPr lang="en-US"/>
        </a:p>
      </dgm:t>
    </dgm:pt>
    <dgm:pt modelId="{153A0638-46D6-4D2E-88E2-38136D95E286}" type="pres">
      <dgm:prSet presAssocID="{7E571A8A-9337-49E7-B255-5D11C37F9F54}" presName="root" presStyleCnt="0">
        <dgm:presLayoutVars>
          <dgm:dir/>
          <dgm:resizeHandles val="exact"/>
        </dgm:presLayoutVars>
      </dgm:prSet>
      <dgm:spPr/>
    </dgm:pt>
    <dgm:pt modelId="{D1329743-9EB3-4B54-B557-A5BA9FD4BDA2}" type="pres">
      <dgm:prSet presAssocID="{CD21447B-675F-4DBB-AE0C-0C1D28799F14}" presName="compNode" presStyleCnt="0"/>
      <dgm:spPr/>
    </dgm:pt>
    <dgm:pt modelId="{6FB0F893-3C04-4363-AB07-83561B934C83}" type="pres">
      <dgm:prSet presAssocID="{CD21447B-675F-4DBB-AE0C-0C1D28799F1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sic Shapes with solid fill"/>
        </a:ext>
      </dgm:extLst>
    </dgm:pt>
    <dgm:pt modelId="{C882E828-1021-494D-B708-2E8A7BD2656A}" type="pres">
      <dgm:prSet presAssocID="{CD21447B-675F-4DBB-AE0C-0C1D28799F14}" presName="iconSpace" presStyleCnt="0"/>
      <dgm:spPr/>
    </dgm:pt>
    <dgm:pt modelId="{0ADEB10E-473D-454B-9ED1-F1072F72E253}" type="pres">
      <dgm:prSet presAssocID="{CD21447B-675F-4DBB-AE0C-0C1D28799F14}" presName="parTx" presStyleLbl="revTx" presStyleIdx="0" presStyleCnt="8">
        <dgm:presLayoutVars>
          <dgm:chMax val="0"/>
          <dgm:chPref val="0"/>
        </dgm:presLayoutVars>
      </dgm:prSet>
      <dgm:spPr/>
    </dgm:pt>
    <dgm:pt modelId="{8E1438AA-2758-41FD-BA23-C239CDA5CF96}" type="pres">
      <dgm:prSet presAssocID="{CD21447B-675F-4DBB-AE0C-0C1D28799F14}" presName="txSpace" presStyleCnt="0"/>
      <dgm:spPr/>
    </dgm:pt>
    <dgm:pt modelId="{D81272F2-4A5A-460C-9E14-5C07667B483B}" type="pres">
      <dgm:prSet presAssocID="{CD21447B-675F-4DBB-AE0C-0C1D28799F14}" presName="desTx" presStyleLbl="revTx" presStyleIdx="1" presStyleCnt="8">
        <dgm:presLayoutVars/>
      </dgm:prSet>
      <dgm:spPr/>
    </dgm:pt>
    <dgm:pt modelId="{DE277A89-9A06-4C23-980C-50F2B0C4809E}" type="pres">
      <dgm:prSet presAssocID="{A284AF04-2FF6-4086-87DD-B5CE594B3D84}" presName="sibTrans" presStyleCnt="0"/>
      <dgm:spPr/>
    </dgm:pt>
    <dgm:pt modelId="{DFB89CA3-2063-4E69-8177-E63B41B059DA}" type="pres">
      <dgm:prSet presAssocID="{3BC7828B-E26F-4242-A30D-D50ECE7BD1F2}" presName="compNode" presStyleCnt="0"/>
      <dgm:spPr/>
    </dgm:pt>
    <dgm:pt modelId="{AE9AE753-215D-4DD8-B9C1-615376E109E2}" type="pres">
      <dgm:prSet presAssocID="{3BC7828B-E26F-4242-A30D-D50ECE7BD1F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C4F244B7-D5AC-434A-8FEF-20CB22D115CA}" type="pres">
      <dgm:prSet presAssocID="{3BC7828B-E26F-4242-A30D-D50ECE7BD1F2}" presName="iconSpace" presStyleCnt="0"/>
      <dgm:spPr/>
    </dgm:pt>
    <dgm:pt modelId="{D2ADC46B-53C7-47DE-BFF7-A0CD3931E18B}" type="pres">
      <dgm:prSet presAssocID="{3BC7828B-E26F-4242-A30D-D50ECE7BD1F2}" presName="parTx" presStyleLbl="revTx" presStyleIdx="2" presStyleCnt="8">
        <dgm:presLayoutVars>
          <dgm:chMax val="0"/>
          <dgm:chPref val="0"/>
        </dgm:presLayoutVars>
      </dgm:prSet>
      <dgm:spPr/>
    </dgm:pt>
    <dgm:pt modelId="{137CD1D1-DE91-4FB4-944F-8731247564CD}" type="pres">
      <dgm:prSet presAssocID="{3BC7828B-E26F-4242-A30D-D50ECE7BD1F2}" presName="txSpace" presStyleCnt="0"/>
      <dgm:spPr/>
    </dgm:pt>
    <dgm:pt modelId="{601E0A15-6C9A-45BE-81AC-4B182FF674CB}" type="pres">
      <dgm:prSet presAssocID="{3BC7828B-E26F-4242-A30D-D50ECE7BD1F2}" presName="desTx" presStyleLbl="revTx" presStyleIdx="3" presStyleCnt="8">
        <dgm:presLayoutVars/>
      </dgm:prSet>
      <dgm:spPr/>
    </dgm:pt>
    <dgm:pt modelId="{F27106A6-84EA-4246-BC9A-268DBDF2118F}" type="pres">
      <dgm:prSet presAssocID="{301437BE-486D-4956-B733-A67062D32074}" presName="sibTrans" presStyleCnt="0"/>
      <dgm:spPr/>
    </dgm:pt>
    <dgm:pt modelId="{DC05D2AF-C209-46BF-AD0D-D325D60E8338}" type="pres">
      <dgm:prSet presAssocID="{FD3CBC03-7FAE-4E1E-967C-8E63085994CC}" presName="compNode" presStyleCnt="0"/>
      <dgm:spPr/>
    </dgm:pt>
    <dgm:pt modelId="{938B40CC-EE9E-41E0-A744-5E2E8DE53555}" type="pres">
      <dgm:prSet presAssocID="{FD3CBC03-7FAE-4E1E-967C-8E63085994C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 with solid fill"/>
        </a:ext>
      </dgm:extLst>
    </dgm:pt>
    <dgm:pt modelId="{2F31FFCB-7716-4E84-898F-D103A2702DFA}" type="pres">
      <dgm:prSet presAssocID="{FD3CBC03-7FAE-4E1E-967C-8E63085994CC}" presName="iconSpace" presStyleCnt="0"/>
      <dgm:spPr/>
    </dgm:pt>
    <dgm:pt modelId="{8481627B-518B-4EAC-89D0-22E9BB8BA326}" type="pres">
      <dgm:prSet presAssocID="{FD3CBC03-7FAE-4E1E-967C-8E63085994CC}" presName="parTx" presStyleLbl="revTx" presStyleIdx="4" presStyleCnt="8">
        <dgm:presLayoutVars>
          <dgm:chMax val="0"/>
          <dgm:chPref val="0"/>
        </dgm:presLayoutVars>
      </dgm:prSet>
      <dgm:spPr/>
    </dgm:pt>
    <dgm:pt modelId="{B73B4920-535B-4334-A83D-680DA7A6BD90}" type="pres">
      <dgm:prSet presAssocID="{FD3CBC03-7FAE-4E1E-967C-8E63085994CC}" presName="txSpace" presStyleCnt="0"/>
      <dgm:spPr/>
    </dgm:pt>
    <dgm:pt modelId="{D2C71F2E-F55A-49D2-8C92-952E1BC2F6A3}" type="pres">
      <dgm:prSet presAssocID="{FD3CBC03-7FAE-4E1E-967C-8E63085994CC}" presName="desTx" presStyleLbl="revTx" presStyleIdx="5" presStyleCnt="8">
        <dgm:presLayoutVars/>
      </dgm:prSet>
      <dgm:spPr/>
    </dgm:pt>
    <dgm:pt modelId="{1CC35833-660A-47D0-95AC-F12D16CB5CBF}" type="pres">
      <dgm:prSet presAssocID="{1059BA1D-F633-4CA3-89B6-8AF7C67DBCF8}" presName="sibTrans" presStyleCnt="0"/>
      <dgm:spPr/>
    </dgm:pt>
    <dgm:pt modelId="{BC79BD8C-DE36-4817-8134-7D429E8EB5FB}" type="pres">
      <dgm:prSet presAssocID="{D0BFF158-2292-4DAC-BA27-6723FEC475CF}" presName="compNode" presStyleCnt="0"/>
      <dgm:spPr/>
    </dgm:pt>
    <dgm:pt modelId="{5D11B145-1EC3-4F0C-93DB-9F1440A85977}" type="pres">
      <dgm:prSet presAssocID="{D0BFF158-2292-4DAC-BA27-6723FEC475C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ventory with solid fill"/>
        </a:ext>
      </dgm:extLst>
    </dgm:pt>
    <dgm:pt modelId="{8990E7ED-BEAF-46F7-A3D7-502716F8A5B7}" type="pres">
      <dgm:prSet presAssocID="{D0BFF158-2292-4DAC-BA27-6723FEC475CF}" presName="iconSpace" presStyleCnt="0"/>
      <dgm:spPr/>
    </dgm:pt>
    <dgm:pt modelId="{8C44C9B7-5A86-4CBD-979A-3A6970CDDF5A}" type="pres">
      <dgm:prSet presAssocID="{D0BFF158-2292-4DAC-BA27-6723FEC475CF}" presName="parTx" presStyleLbl="revTx" presStyleIdx="6" presStyleCnt="8">
        <dgm:presLayoutVars>
          <dgm:chMax val="0"/>
          <dgm:chPref val="0"/>
        </dgm:presLayoutVars>
      </dgm:prSet>
      <dgm:spPr/>
    </dgm:pt>
    <dgm:pt modelId="{9FF161FF-66CE-41C4-A551-8BD76AF21BFC}" type="pres">
      <dgm:prSet presAssocID="{D0BFF158-2292-4DAC-BA27-6723FEC475CF}" presName="txSpace" presStyleCnt="0"/>
      <dgm:spPr/>
    </dgm:pt>
    <dgm:pt modelId="{77C77CDA-2E4F-4227-85E8-4328E1312772}" type="pres">
      <dgm:prSet presAssocID="{D0BFF158-2292-4DAC-BA27-6723FEC475CF}" presName="desTx" presStyleLbl="revTx" presStyleIdx="7" presStyleCnt="8">
        <dgm:presLayoutVars/>
      </dgm:prSet>
      <dgm:spPr/>
    </dgm:pt>
  </dgm:ptLst>
  <dgm:cxnLst>
    <dgm:cxn modelId="{B4A12100-9947-9746-AE77-1E15D644B682}" type="presOf" srcId="{D0BFF158-2292-4DAC-BA27-6723FEC475CF}" destId="{8C44C9B7-5A86-4CBD-979A-3A6970CDDF5A}" srcOrd="0" destOrd="0" presId="urn:microsoft.com/office/officeart/2018/2/layout/IconLabelDescriptionList"/>
    <dgm:cxn modelId="{787A1915-A0FC-4AD1-8BDA-6CDAD88649CC}" srcId="{7E571A8A-9337-49E7-B255-5D11C37F9F54}" destId="{CD21447B-675F-4DBB-AE0C-0C1D28799F14}" srcOrd="0" destOrd="0" parTransId="{496416CC-8281-4349-B550-79D79401A29A}" sibTransId="{A284AF04-2FF6-4086-87DD-B5CE594B3D84}"/>
    <dgm:cxn modelId="{1CBBCF1C-327C-40D2-8204-2199777741B0}" srcId="{3BC7828B-E26F-4242-A30D-D50ECE7BD1F2}" destId="{56CB7AAB-1355-43A1-AFF3-5645B60BDDF3}" srcOrd="0" destOrd="0" parTransId="{6D14CDB0-BB81-48B0-82A5-C8EF35F1B5BF}" sibTransId="{F74AEBD9-B7C1-481D-9FA3-B95FD9B666FF}"/>
    <dgm:cxn modelId="{FD433A22-3290-41AB-B21C-D114F6B0364B}" srcId="{D0BFF158-2292-4DAC-BA27-6723FEC475CF}" destId="{D55CA183-939C-4914-BDD5-18EBB524DE3A}" srcOrd="0" destOrd="0" parTransId="{DA67D9D2-B8AC-49E3-A32F-6AD195210E56}" sibTransId="{365A8BD9-2CC2-4B48-BDF9-C522FC32B3AA}"/>
    <dgm:cxn modelId="{0513772F-E505-A042-8CAB-85D3AC790B42}" type="presOf" srcId="{56CB7AAB-1355-43A1-AFF3-5645B60BDDF3}" destId="{601E0A15-6C9A-45BE-81AC-4B182FF674CB}" srcOrd="0" destOrd="0" presId="urn:microsoft.com/office/officeart/2018/2/layout/IconLabelDescriptionList"/>
    <dgm:cxn modelId="{F69B9468-A8A0-554C-8D20-7A196763D3F0}" type="presOf" srcId="{CD21447B-675F-4DBB-AE0C-0C1D28799F14}" destId="{0ADEB10E-473D-454B-9ED1-F1072F72E253}" srcOrd="0" destOrd="0" presId="urn:microsoft.com/office/officeart/2018/2/layout/IconLabelDescriptionList"/>
    <dgm:cxn modelId="{75111F4E-8EFC-4DB6-A22A-EA941A209124}" srcId="{FD3CBC03-7FAE-4E1E-967C-8E63085994CC}" destId="{E8DE5C8D-766C-4E43-B13E-4FCC94E57321}" srcOrd="0" destOrd="0" parTransId="{C39A33B0-FDDA-4E01-8752-73FA0B3B1D98}" sibTransId="{EC8492E8-B3BF-422E-9F0C-7212E7A61962}"/>
    <dgm:cxn modelId="{2BDF0180-422C-5544-8AB2-3AEB6E271577}" type="presOf" srcId="{D55CA183-939C-4914-BDD5-18EBB524DE3A}" destId="{77C77CDA-2E4F-4227-85E8-4328E1312772}" srcOrd="0" destOrd="0" presId="urn:microsoft.com/office/officeart/2018/2/layout/IconLabelDescriptionList"/>
    <dgm:cxn modelId="{0C1A2899-B99F-864E-9DD5-6232EB586468}" type="presOf" srcId="{91DA7C9B-829B-4348-8DDF-1E4CAA8DC2C2}" destId="{D81272F2-4A5A-460C-9E14-5C07667B483B}" srcOrd="0" destOrd="0" presId="urn:microsoft.com/office/officeart/2018/2/layout/IconLabelDescriptionList"/>
    <dgm:cxn modelId="{636E5EA1-F175-423F-887E-27FF3C34B791}" srcId="{7E571A8A-9337-49E7-B255-5D11C37F9F54}" destId="{3BC7828B-E26F-4242-A30D-D50ECE7BD1F2}" srcOrd="1" destOrd="0" parTransId="{5264B404-E24A-48B9-9CBE-893EDC3F51A3}" sibTransId="{301437BE-486D-4956-B733-A67062D32074}"/>
    <dgm:cxn modelId="{F106A8AF-3BF0-40D0-B62A-3B9819373BE9}" srcId="{CD21447B-675F-4DBB-AE0C-0C1D28799F14}" destId="{91DA7C9B-829B-4348-8DDF-1E4CAA8DC2C2}" srcOrd="0" destOrd="0" parTransId="{C7601B38-8754-415C-9327-18A3FE1B6879}" sibTransId="{DA3E26D7-8945-42FB-8D98-6EF871A21228}"/>
    <dgm:cxn modelId="{84772EB1-9720-4736-9DF3-6969F0C52066}" srcId="{7E571A8A-9337-49E7-B255-5D11C37F9F54}" destId="{FD3CBC03-7FAE-4E1E-967C-8E63085994CC}" srcOrd="2" destOrd="0" parTransId="{6A4F4094-71B2-471D-A24C-DAAA05674AD1}" sibTransId="{1059BA1D-F633-4CA3-89B6-8AF7C67DBCF8}"/>
    <dgm:cxn modelId="{CF15D4BA-634F-8F47-BA8E-7EE543AC8AB2}" type="presOf" srcId="{E8DE5C8D-766C-4E43-B13E-4FCC94E57321}" destId="{D2C71F2E-F55A-49D2-8C92-952E1BC2F6A3}" srcOrd="0" destOrd="0" presId="urn:microsoft.com/office/officeart/2018/2/layout/IconLabelDescriptionList"/>
    <dgm:cxn modelId="{A35E8BBC-4746-FF49-96D3-DFBED956EDEB}" type="presOf" srcId="{3BC7828B-E26F-4242-A30D-D50ECE7BD1F2}" destId="{D2ADC46B-53C7-47DE-BFF7-A0CD3931E18B}" srcOrd="0" destOrd="0" presId="urn:microsoft.com/office/officeart/2018/2/layout/IconLabelDescriptionList"/>
    <dgm:cxn modelId="{3F86A2E5-2AB1-4B21-B53D-3ECE4CF20001}" srcId="{7E571A8A-9337-49E7-B255-5D11C37F9F54}" destId="{D0BFF158-2292-4DAC-BA27-6723FEC475CF}" srcOrd="3" destOrd="0" parTransId="{668F23A9-FDBA-4BE0-87E9-47455CEBC7F0}" sibTransId="{6E792893-C314-4A9E-BBDB-6C6959C73FF1}"/>
    <dgm:cxn modelId="{DD04E3FC-E696-424E-A3F2-2A761EC3B95B}" type="presOf" srcId="{7E571A8A-9337-49E7-B255-5D11C37F9F54}" destId="{153A0638-46D6-4D2E-88E2-38136D95E286}" srcOrd="0" destOrd="0" presId="urn:microsoft.com/office/officeart/2018/2/layout/IconLabelDescriptionList"/>
    <dgm:cxn modelId="{BE89E0FD-7625-2445-984E-BBEF70B44D15}" type="presOf" srcId="{FD3CBC03-7FAE-4E1E-967C-8E63085994CC}" destId="{8481627B-518B-4EAC-89D0-22E9BB8BA326}" srcOrd="0" destOrd="0" presId="urn:microsoft.com/office/officeart/2018/2/layout/IconLabelDescriptionList"/>
    <dgm:cxn modelId="{D15E3EB0-7326-9949-9C3A-7BAAB868E512}" type="presParOf" srcId="{153A0638-46D6-4D2E-88E2-38136D95E286}" destId="{D1329743-9EB3-4B54-B557-A5BA9FD4BDA2}" srcOrd="0" destOrd="0" presId="urn:microsoft.com/office/officeart/2018/2/layout/IconLabelDescriptionList"/>
    <dgm:cxn modelId="{3410A438-5A27-DC40-B14A-46442AACB7F6}" type="presParOf" srcId="{D1329743-9EB3-4B54-B557-A5BA9FD4BDA2}" destId="{6FB0F893-3C04-4363-AB07-83561B934C83}" srcOrd="0" destOrd="0" presId="urn:microsoft.com/office/officeart/2018/2/layout/IconLabelDescriptionList"/>
    <dgm:cxn modelId="{C31B1FA0-1E5F-AC4C-A4A1-EF75D48C5AEB}" type="presParOf" srcId="{D1329743-9EB3-4B54-B557-A5BA9FD4BDA2}" destId="{C882E828-1021-494D-B708-2E8A7BD2656A}" srcOrd="1" destOrd="0" presId="urn:microsoft.com/office/officeart/2018/2/layout/IconLabelDescriptionList"/>
    <dgm:cxn modelId="{D6AF72DC-2BB8-8144-9C8F-39CE3B938A49}" type="presParOf" srcId="{D1329743-9EB3-4B54-B557-A5BA9FD4BDA2}" destId="{0ADEB10E-473D-454B-9ED1-F1072F72E253}" srcOrd="2" destOrd="0" presId="urn:microsoft.com/office/officeart/2018/2/layout/IconLabelDescriptionList"/>
    <dgm:cxn modelId="{139D3C83-423A-9547-98D4-C988760D181C}" type="presParOf" srcId="{D1329743-9EB3-4B54-B557-A5BA9FD4BDA2}" destId="{8E1438AA-2758-41FD-BA23-C239CDA5CF96}" srcOrd="3" destOrd="0" presId="urn:microsoft.com/office/officeart/2018/2/layout/IconLabelDescriptionList"/>
    <dgm:cxn modelId="{4C74CA7A-6BEE-694D-BACE-4460B445800F}" type="presParOf" srcId="{D1329743-9EB3-4B54-B557-A5BA9FD4BDA2}" destId="{D81272F2-4A5A-460C-9E14-5C07667B483B}" srcOrd="4" destOrd="0" presId="urn:microsoft.com/office/officeart/2018/2/layout/IconLabelDescriptionList"/>
    <dgm:cxn modelId="{C5B6A1AF-7F34-8746-95E0-E616FEA0DF50}" type="presParOf" srcId="{153A0638-46D6-4D2E-88E2-38136D95E286}" destId="{DE277A89-9A06-4C23-980C-50F2B0C4809E}" srcOrd="1" destOrd="0" presId="urn:microsoft.com/office/officeart/2018/2/layout/IconLabelDescriptionList"/>
    <dgm:cxn modelId="{68EC602C-2848-6546-A452-4EB18C50DEAF}" type="presParOf" srcId="{153A0638-46D6-4D2E-88E2-38136D95E286}" destId="{DFB89CA3-2063-4E69-8177-E63B41B059DA}" srcOrd="2" destOrd="0" presId="urn:microsoft.com/office/officeart/2018/2/layout/IconLabelDescriptionList"/>
    <dgm:cxn modelId="{E0929C8E-B08B-DD44-AE07-20836F06DA87}" type="presParOf" srcId="{DFB89CA3-2063-4E69-8177-E63B41B059DA}" destId="{AE9AE753-215D-4DD8-B9C1-615376E109E2}" srcOrd="0" destOrd="0" presId="urn:microsoft.com/office/officeart/2018/2/layout/IconLabelDescriptionList"/>
    <dgm:cxn modelId="{D549BF04-44EB-014E-8377-85F8A25792CE}" type="presParOf" srcId="{DFB89CA3-2063-4E69-8177-E63B41B059DA}" destId="{C4F244B7-D5AC-434A-8FEF-20CB22D115CA}" srcOrd="1" destOrd="0" presId="urn:microsoft.com/office/officeart/2018/2/layout/IconLabelDescriptionList"/>
    <dgm:cxn modelId="{D9309ED0-1C7B-EE44-B35E-EB7A4E85C416}" type="presParOf" srcId="{DFB89CA3-2063-4E69-8177-E63B41B059DA}" destId="{D2ADC46B-53C7-47DE-BFF7-A0CD3931E18B}" srcOrd="2" destOrd="0" presId="urn:microsoft.com/office/officeart/2018/2/layout/IconLabelDescriptionList"/>
    <dgm:cxn modelId="{01E5575D-26EB-6D45-B9CE-C4B0C1F8005F}" type="presParOf" srcId="{DFB89CA3-2063-4E69-8177-E63B41B059DA}" destId="{137CD1D1-DE91-4FB4-944F-8731247564CD}" srcOrd="3" destOrd="0" presId="urn:microsoft.com/office/officeart/2018/2/layout/IconLabelDescriptionList"/>
    <dgm:cxn modelId="{3468C1C7-6E9C-0241-9A0D-A4DDE5DF6065}" type="presParOf" srcId="{DFB89CA3-2063-4E69-8177-E63B41B059DA}" destId="{601E0A15-6C9A-45BE-81AC-4B182FF674CB}" srcOrd="4" destOrd="0" presId="urn:microsoft.com/office/officeart/2018/2/layout/IconLabelDescriptionList"/>
    <dgm:cxn modelId="{715F05C6-FECE-354A-B0C2-B2B74682FA03}" type="presParOf" srcId="{153A0638-46D6-4D2E-88E2-38136D95E286}" destId="{F27106A6-84EA-4246-BC9A-268DBDF2118F}" srcOrd="3" destOrd="0" presId="urn:microsoft.com/office/officeart/2018/2/layout/IconLabelDescriptionList"/>
    <dgm:cxn modelId="{925CB6F2-E03D-BF41-A16F-4D3822B4AD8B}" type="presParOf" srcId="{153A0638-46D6-4D2E-88E2-38136D95E286}" destId="{DC05D2AF-C209-46BF-AD0D-D325D60E8338}" srcOrd="4" destOrd="0" presId="urn:microsoft.com/office/officeart/2018/2/layout/IconLabelDescriptionList"/>
    <dgm:cxn modelId="{95576318-3711-DF49-81E6-1964A2C95BA7}" type="presParOf" srcId="{DC05D2AF-C209-46BF-AD0D-D325D60E8338}" destId="{938B40CC-EE9E-41E0-A744-5E2E8DE53555}" srcOrd="0" destOrd="0" presId="urn:microsoft.com/office/officeart/2018/2/layout/IconLabelDescriptionList"/>
    <dgm:cxn modelId="{35D3F6C2-0A43-1A4C-9C8E-AE1CAA69DD71}" type="presParOf" srcId="{DC05D2AF-C209-46BF-AD0D-D325D60E8338}" destId="{2F31FFCB-7716-4E84-898F-D103A2702DFA}" srcOrd="1" destOrd="0" presId="urn:microsoft.com/office/officeart/2018/2/layout/IconLabelDescriptionList"/>
    <dgm:cxn modelId="{4992006E-9887-8547-B5EA-DABA392D2718}" type="presParOf" srcId="{DC05D2AF-C209-46BF-AD0D-D325D60E8338}" destId="{8481627B-518B-4EAC-89D0-22E9BB8BA326}" srcOrd="2" destOrd="0" presId="urn:microsoft.com/office/officeart/2018/2/layout/IconLabelDescriptionList"/>
    <dgm:cxn modelId="{4489DA1F-ED8D-6146-B582-3329FA0A6F4A}" type="presParOf" srcId="{DC05D2AF-C209-46BF-AD0D-D325D60E8338}" destId="{B73B4920-535B-4334-A83D-680DA7A6BD90}" srcOrd="3" destOrd="0" presId="urn:microsoft.com/office/officeart/2018/2/layout/IconLabelDescriptionList"/>
    <dgm:cxn modelId="{4209DD73-FADE-4641-9312-B5272A074A4A}" type="presParOf" srcId="{DC05D2AF-C209-46BF-AD0D-D325D60E8338}" destId="{D2C71F2E-F55A-49D2-8C92-952E1BC2F6A3}" srcOrd="4" destOrd="0" presId="urn:microsoft.com/office/officeart/2018/2/layout/IconLabelDescriptionList"/>
    <dgm:cxn modelId="{0E37C31B-D699-EB40-BC7A-F967038902A5}" type="presParOf" srcId="{153A0638-46D6-4D2E-88E2-38136D95E286}" destId="{1CC35833-660A-47D0-95AC-F12D16CB5CBF}" srcOrd="5" destOrd="0" presId="urn:microsoft.com/office/officeart/2018/2/layout/IconLabelDescriptionList"/>
    <dgm:cxn modelId="{9883D1F6-BF46-9047-9F43-8FE694511211}" type="presParOf" srcId="{153A0638-46D6-4D2E-88E2-38136D95E286}" destId="{BC79BD8C-DE36-4817-8134-7D429E8EB5FB}" srcOrd="6" destOrd="0" presId="urn:microsoft.com/office/officeart/2018/2/layout/IconLabelDescriptionList"/>
    <dgm:cxn modelId="{C44ACE52-87BB-B44D-B667-06C8583DB4CE}" type="presParOf" srcId="{BC79BD8C-DE36-4817-8134-7D429E8EB5FB}" destId="{5D11B145-1EC3-4F0C-93DB-9F1440A85977}" srcOrd="0" destOrd="0" presId="urn:microsoft.com/office/officeart/2018/2/layout/IconLabelDescriptionList"/>
    <dgm:cxn modelId="{298C42E5-FF8C-884B-9177-3409F64E7266}" type="presParOf" srcId="{BC79BD8C-DE36-4817-8134-7D429E8EB5FB}" destId="{8990E7ED-BEAF-46F7-A3D7-502716F8A5B7}" srcOrd="1" destOrd="0" presId="urn:microsoft.com/office/officeart/2018/2/layout/IconLabelDescriptionList"/>
    <dgm:cxn modelId="{7FDF0FAF-E352-D64C-ACBB-D48DF19C2179}" type="presParOf" srcId="{BC79BD8C-DE36-4817-8134-7D429E8EB5FB}" destId="{8C44C9B7-5A86-4CBD-979A-3A6970CDDF5A}" srcOrd="2" destOrd="0" presId="urn:microsoft.com/office/officeart/2018/2/layout/IconLabelDescriptionList"/>
    <dgm:cxn modelId="{319ED6A9-C3FB-7F4F-98EA-B82B71D17842}" type="presParOf" srcId="{BC79BD8C-DE36-4817-8134-7D429E8EB5FB}" destId="{9FF161FF-66CE-41C4-A551-8BD76AF21BFC}" srcOrd="3" destOrd="0" presId="urn:microsoft.com/office/officeart/2018/2/layout/IconLabelDescriptionList"/>
    <dgm:cxn modelId="{4E8AD7AC-2DED-1941-9A4F-CF4289B9BF0B}" type="presParOf" srcId="{BC79BD8C-DE36-4817-8134-7D429E8EB5FB}" destId="{77C77CDA-2E4F-4227-85E8-4328E1312772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17136-94E2-41C6-850D-E2DE1E041A87}" type="doc">
      <dgm:prSet loTypeId="urn:microsoft.com/office/officeart/2016/7/layout/BasicLinearProcessNumbered" loCatId="process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1588C9-B7CF-4C56-A300-FE6386A99498}">
      <dgm:prSet/>
      <dgm:spPr/>
      <dgm:t>
        <a:bodyPr/>
        <a:lstStyle/>
        <a:p>
          <a:r>
            <a:rPr lang="en-US" b="1"/>
            <a:t>Taxonomy</a:t>
          </a:r>
          <a:endParaRPr lang="en-US"/>
        </a:p>
      </dgm:t>
    </dgm:pt>
    <dgm:pt modelId="{099BF536-5B2E-4383-AC69-554BC09D2A38}" type="parTrans" cxnId="{206A54AC-2076-46FE-BA37-B2465A67A82A}">
      <dgm:prSet/>
      <dgm:spPr/>
      <dgm:t>
        <a:bodyPr/>
        <a:lstStyle/>
        <a:p>
          <a:endParaRPr lang="en-US"/>
        </a:p>
      </dgm:t>
    </dgm:pt>
    <dgm:pt modelId="{74D83ED6-C8A7-43D8-BA3C-AFA26708BF60}" type="sibTrans" cxnId="{206A54AC-2076-46FE-BA37-B2465A67A82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E3FD91B0-2ADB-4CDA-AFF9-84F024B71DEF}">
      <dgm:prSet/>
      <dgm:spPr/>
      <dgm:t>
        <a:bodyPr/>
        <a:lstStyle/>
        <a:p>
          <a:r>
            <a:rPr lang="en-US"/>
            <a:t>is-a-kind-of (</a:t>
          </a:r>
          <a:r>
            <a:rPr lang="en-US" i="1"/>
            <a:t>aka</a:t>
          </a:r>
          <a:r>
            <a:rPr lang="en-US"/>
            <a:t> “is-a”) hierarchy </a:t>
          </a:r>
        </a:p>
      </dgm:t>
    </dgm:pt>
    <dgm:pt modelId="{BE41C55D-59D6-4919-843D-9200252A282B}" type="parTrans" cxnId="{5D14AF14-C62C-4443-8504-A287B57E297E}">
      <dgm:prSet/>
      <dgm:spPr/>
      <dgm:t>
        <a:bodyPr/>
        <a:lstStyle/>
        <a:p>
          <a:endParaRPr lang="en-US"/>
        </a:p>
      </dgm:t>
    </dgm:pt>
    <dgm:pt modelId="{D02C92B0-4BD3-4065-BCC5-B181C2D77A7A}" type="sibTrans" cxnId="{5D14AF14-C62C-4443-8504-A287B57E297E}">
      <dgm:prSet/>
      <dgm:spPr/>
      <dgm:t>
        <a:bodyPr/>
        <a:lstStyle/>
        <a:p>
          <a:endParaRPr lang="en-US"/>
        </a:p>
      </dgm:t>
    </dgm:pt>
    <dgm:pt modelId="{EA887CF7-6FF9-4B52-A353-FFAE3406247B}">
      <dgm:prSet/>
      <dgm:spPr/>
      <dgm:t>
        <a:bodyPr/>
        <a:lstStyle/>
        <a:p>
          <a:r>
            <a:rPr lang="en-US" b="1"/>
            <a:t>Partonomy</a:t>
          </a:r>
          <a:r>
            <a:rPr lang="en-US"/>
            <a:t>   </a:t>
          </a:r>
        </a:p>
      </dgm:t>
    </dgm:pt>
    <dgm:pt modelId="{CB2608E5-27BA-4116-BC2B-FD3D323B742E}" type="parTrans" cxnId="{9C34133E-9DB7-4C2D-9D0B-92D58EE872A6}">
      <dgm:prSet/>
      <dgm:spPr/>
      <dgm:t>
        <a:bodyPr/>
        <a:lstStyle/>
        <a:p>
          <a:endParaRPr lang="en-US"/>
        </a:p>
      </dgm:t>
    </dgm:pt>
    <dgm:pt modelId="{1A46B8D5-1D9A-4C5D-8BC1-EBE6A5C24B4F}" type="sibTrans" cxnId="{9C34133E-9DB7-4C2D-9D0B-92D58EE872A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D9102C7-4ED4-45EC-994F-18B33338C34B}">
      <dgm:prSet/>
      <dgm:spPr/>
      <dgm:t>
        <a:bodyPr/>
        <a:lstStyle/>
        <a:p>
          <a:r>
            <a:rPr lang="en-US"/>
            <a:t>is-a-part-of hierarchy</a:t>
          </a:r>
        </a:p>
      </dgm:t>
    </dgm:pt>
    <dgm:pt modelId="{B7C49F10-9EC9-4D1E-9C61-D37EDC4B02BA}" type="parTrans" cxnId="{2EA5FEC4-ADED-4B31-A136-4D56BC87CC55}">
      <dgm:prSet/>
      <dgm:spPr/>
      <dgm:t>
        <a:bodyPr/>
        <a:lstStyle/>
        <a:p>
          <a:endParaRPr lang="en-US"/>
        </a:p>
      </dgm:t>
    </dgm:pt>
    <dgm:pt modelId="{91FF0470-6218-4841-A2FA-2CEE760F6DB7}" type="sibTrans" cxnId="{2EA5FEC4-ADED-4B31-A136-4D56BC87CC55}">
      <dgm:prSet/>
      <dgm:spPr/>
      <dgm:t>
        <a:bodyPr/>
        <a:lstStyle/>
        <a:p>
          <a:endParaRPr lang="en-US"/>
        </a:p>
      </dgm:t>
    </dgm:pt>
    <dgm:pt modelId="{5E4B2DD8-9762-49EC-8BEC-33A407ACF9A5}">
      <dgm:prSet/>
      <dgm:spPr/>
      <dgm:t>
        <a:bodyPr/>
        <a:lstStyle/>
        <a:p>
          <a:r>
            <a:rPr lang="en-US" b="1"/>
            <a:t>Associations</a:t>
          </a:r>
          <a:r>
            <a:rPr lang="en-US"/>
            <a:t>  </a:t>
          </a:r>
        </a:p>
      </dgm:t>
    </dgm:pt>
    <dgm:pt modelId="{DD65583B-F39C-4BA4-8C70-FC5B5F6866DE}" type="parTrans" cxnId="{194B1D93-4EBE-4CFC-B5D1-6C28E760A0AE}">
      <dgm:prSet/>
      <dgm:spPr/>
      <dgm:t>
        <a:bodyPr/>
        <a:lstStyle/>
        <a:p>
          <a:endParaRPr lang="en-US"/>
        </a:p>
      </dgm:t>
    </dgm:pt>
    <dgm:pt modelId="{A2815EAE-9C7B-45EE-B7CB-7D88E1C22643}" type="sibTrans" cxnId="{194B1D93-4EBE-4CFC-B5D1-6C28E760A0AE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0950324C-E93A-4DDF-BC5E-195309AB4269}">
      <dgm:prSet/>
      <dgm:spPr/>
      <dgm:t>
        <a:bodyPr/>
        <a:lstStyle/>
        <a:p>
          <a:r>
            <a:rPr lang="en-US"/>
            <a:t>has-a (</a:t>
          </a:r>
          <a:r>
            <a:rPr lang="en-US" i="1"/>
            <a:t>aka</a:t>
          </a:r>
          <a:r>
            <a:rPr lang="en-US" i="0"/>
            <a:t> is-linked-with) relationship</a:t>
          </a:r>
        </a:p>
      </dgm:t>
    </dgm:pt>
    <dgm:pt modelId="{9F62CD61-9837-4702-8549-8DAB45ACF538}" type="parTrans" cxnId="{A03CEEE2-DDE6-410C-8F5D-EF967A9C4AA0}">
      <dgm:prSet/>
      <dgm:spPr/>
      <dgm:t>
        <a:bodyPr/>
        <a:lstStyle/>
        <a:p>
          <a:endParaRPr lang="en-US"/>
        </a:p>
      </dgm:t>
    </dgm:pt>
    <dgm:pt modelId="{7F39C95D-A6C8-49DC-BF58-2BD6D4D6BDC0}" type="sibTrans" cxnId="{A03CEEE2-DDE6-410C-8F5D-EF967A9C4AA0}">
      <dgm:prSet/>
      <dgm:spPr/>
      <dgm:t>
        <a:bodyPr/>
        <a:lstStyle/>
        <a:p>
          <a:endParaRPr lang="en-US"/>
        </a:p>
      </dgm:t>
    </dgm:pt>
    <dgm:pt modelId="{26242946-DE1B-4BF5-8D9D-5FC3BF9090C6}" type="pres">
      <dgm:prSet presAssocID="{19117136-94E2-41C6-850D-E2DE1E041A87}" presName="Name0" presStyleCnt="0">
        <dgm:presLayoutVars>
          <dgm:animLvl val="lvl"/>
          <dgm:resizeHandles val="exact"/>
        </dgm:presLayoutVars>
      </dgm:prSet>
      <dgm:spPr/>
    </dgm:pt>
    <dgm:pt modelId="{0C1FD995-A3A6-48AF-91C6-390624FB4148}" type="pres">
      <dgm:prSet presAssocID="{881588C9-B7CF-4C56-A300-FE6386A99498}" presName="compositeNode" presStyleCnt="0">
        <dgm:presLayoutVars>
          <dgm:bulletEnabled val="1"/>
        </dgm:presLayoutVars>
      </dgm:prSet>
      <dgm:spPr/>
    </dgm:pt>
    <dgm:pt modelId="{93261EEC-1FAF-44E7-81F5-FC70EB6E6351}" type="pres">
      <dgm:prSet presAssocID="{881588C9-B7CF-4C56-A300-FE6386A99498}" presName="bgRect" presStyleLbl="bgAccFollowNode1" presStyleIdx="0" presStyleCnt="3"/>
      <dgm:spPr/>
    </dgm:pt>
    <dgm:pt modelId="{1CEA84F5-D41E-4022-BE9F-DF4DB040C5E5}" type="pres">
      <dgm:prSet presAssocID="{74D83ED6-C8A7-43D8-BA3C-AFA26708BF60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9B216909-80FC-4BF5-BE2C-5AAB71C4B7AD}" type="pres">
      <dgm:prSet presAssocID="{881588C9-B7CF-4C56-A300-FE6386A99498}" presName="bottomLine" presStyleLbl="alignNode1" presStyleIdx="1" presStyleCnt="6">
        <dgm:presLayoutVars/>
      </dgm:prSet>
      <dgm:spPr/>
    </dgm:pt>
    <dgm:pt modelId="{9C372C67-C85B-4B74-826F-134D8BA9BDB0}" type="pres">
      <dgm:prSet presAssocID="{881588C9-B7CF-4C56-A300-FE6386A99498}" presName="nodeText" presStyleLbl="bgAccFollowNode1" presStyleIdx="0" presStyleCnt="3">
        <dgm:presLayoutVars>
          <dgm:bulletEnabled val="1"/>
        </dgm:presLayoutVars>
      </dgm:prSet>
      <dgm:spPr/>
    </dgm:pt>
    <dgm:pt modelId="{774511C5-E078-4E08-83E1-DC70688791DB}" type="pres">
      <dgm:prSet presAssocID="{74D83ED6-C8A7-43D8-BA3C-AFA26708BF60}" presName="sibTrans" presStyleCnt="0"/>
      <dgm:spPr/>
    </dgm:pt>
    <dgm:pt modelId="{49ABCBFF-B18D-4681-9C95-B1C5452A7CBB}" type="pres">
      <dgm:prSet presAssocID="{EA887CF7-6FF9-4B52-A353-FFAE3406247B}" presName="compositeNode" presStyleCnt="0">
        <dgm:presLayoutVars>
          <dgm:bulletEnabled val="1"/>
        </dgm:presLayoutVars>
      </dgm:prSet>
      <dgm:spPr/>
    </dgm:pt>
    <dgm:pt modelId="{C4E438B9-FF2E-4255-B29F-89C13CCBAA70}" type="pres">
      <dgm:prSet presAssocID="{EA887CF7-6FF9-4B52-A353-FFAE3406247B}" presName="bgRect" presStyleLbl="bgAccFollowNode1" presStyleIdx="1" presStyleCnt="3"/>
      <dgm:spPr/>
    </dgm:pt>
    <dgm:pt modelId="{EABE6D26-34DA-48A1-B1BA-4A7A00403245}" type="pres">
      <dgm:prSet presAssocID="{1A46B8D5-1D9A-4C5D-8BC1-EBE6A5C24B4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6A1CFE39-FC1F-41C1-8C1E-9148A9228B74}" type="pres">
      <dgm:prSet presAssocID="{EA887CF7-6FF9-4B52-A353-FFAE3406247B}" presName="bottomLine" presStyleLbl="alignNode1" presStyleIdx="3" presStyleCnt="6">
        <dgm:presLayoutVars/>
      </dgm:prSet>
      <dgm:spPr/>
    </dgm:pt>
    <dgm:pt modelId="{D466BEC9-473C-4C20-8B6D-46DE1AB505B1}" type="pres">
      <dgm:prSet presAssocID="{EA887CF7-6FF9-4B52-A353-FFAE3406247B}" presName="nodeText" presStyleLbl="bgAccFollowNode1" presStyleIdx="1" presStyleCnt="3">
        <dgm:presLayoutVars>
          <dgm:bulletEnabled val="1"/>
        </dgm:presLayoutVars>
      </dgm:prSet>
      <dgm:spPr/>
    </dgm:pt>
    <dgm:pt modelId="{4054F913-1A15-4EA8-831B-E5FA7909A7F3}" type="pres">
      <dgm:prSet presAssocID="{1A46B8D5-1D9A-4C5D-8BC1-EBE6A5C24B4F}" presName="sibTrans" presStyleCnt="0"/>
      <dgm:spPr/>
    </dgm:pt>
    <dgm:pt modelId="{BEC377D0-2DDE-4F8D-AD5E-C882940FB825}" type="pres">
      <dgm:prSet presAssocID="{5E4B2DD8-9762-49EC-8BEC-33A407ACF9A5}" presName="compositeNode" presStyleCnt="0">
        <dgm:presLayoutVars>
          <dgm:bulletEnabled val="1"/>
        </dgm:presLayoutVars>
      </dgm:prSet>
      <dgm:spPr/>
    </dgm:pt>
    <dgm:pt modelId="{6C5CAE4A-9B9D-47E5-8541-2DE459ACDC1C}" type="pres">
      <dgm:prSet presAssocID="{5E4B2DD8-9762-49EC-8BEC-33A407ACF9A5}" presName="bgRect" presStyleLbl="bgAccFollowNode1" presStyleIdx="2" presStyleCnt="3"/>
      <dgm:spPr/>
    </dgm:pt>
    <dgm:pt modelId="{3EE895A7-AD57-46EC-93DB-92D9D13A6105}" type="pres">
      <dgm:prSet presAssocID="{A2815EAE-9C7B-45EE-B7CB-7D88E1C2264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ADAA6F7-18B4-4972-8AD2-8C00121365D4}" type="pres">
      <dgm:prSet presAssocID="{5E4B2DD8-9762-49EC-8BEC-33A407ACF9A5}" presName="bottomLine" presStyleLbl="alignNode1" presStyleIdx="5" presStyleCnt="6">
        <dgm:presLayoutVars/>
      </dgm:prSet>
      <dgm:spPr/>
    </dgm:pt>
    <dgm:pt modelId="{504DB9DC-E8E0-418C-91BB-B78084296A8A}" type="pres">
      <dgm:prSet presAssocID="{5E4B2DD8-9762-49EC-8BEC-33A407ACF9A5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5D14AF14-C62C-4443-8504-A287B57E297E}" srcId="{881588C9-B7CF-4C56-A300-FE6386A99498}" destId="{E3FD91B0-2ADB-4CDA-AFF9-84F024B71DEF}" srcOrd="0" destOrd="0" parTransId="{BE41C55D-59D6-4919-843D-9200252A282B}" sibTransId="{D02C92B0-4BD3-4065-BCC5-B181C2D77A7A}"/>
    <dgm:cxn modelId="{F8127334-C701-4BF5-ABFC-A32A59EA2784}" type="presOf" srcId="{EA887CF7-6FF9-4B52-A353-FFAE3406247B}" destId="{C4E438B9-FF2E-4255-B29F-89C13CCBAA70}" srcOrd="0" destOrd="0" presId="urn:microsoft.com/office/officeart/2016/7/layout/BasicLinearProcessNumbered"/>
    <dgm:cxn modelId="{2DBA063A-8876-465B-9665-0FEE12EE5EE1}" type="presOf" srcId="{19117136-94E2-41C6-850D-E2DE1E041A87}" destId="{26242946-DE1B-4BF5-8D9D-5FC3BF9090C6}" srcOrd="0" destOrd="0" presId="urn:microsoft.com/office/officeart/2016/7/layout/BasicLinearProcessNumbered"/>
    <dgm:cxn modelId="{9C34133E-9DB7-4C2D-9D0B-92D58EE872A6}" srcId="{19117136-94E2-41C6-850D-E2DE1E041A87}" destId="{EA887CF7-6FF9-4B52-A353-FFAE3406247B}" srcOrd="1" destOrd="0" parTransId="{CB2608E5-27BA-4116-BC2B-FD3D323B742E}" sibTransId="{1A46B8D5-1D9A-4C5D-8BC1-EBE6A5C24B4F}"/>
    <dgm:cxn modelId="{4C6AA940-787D-4388-B7B2-60014738EBDB}" type="presOf" srcId="{1A46B8D5-1D9A-4C5D-8BC1-EBE6A5C24B4F}" destId="{EABE6D26-34DA-48A1-B1BA-4A7A00403245}" srcOrd="0" destOrd="0" presId="urn:microsoft.com/office/officeart/2016/7/layout/BasicLinearProcessNumbered"/>
    <dgm:cxn modelId="{B1DB1F53-E654-4688-A16C-7232CEAE0243}" type="presOf" srcId="{EA887CF7-6FF9-4B52-A353-FFAE3406247B}" destId="{D466BEC9-473C-4C20-8B6D-46DE1AB505B1}" srcOrd="1" destOrd="0" presId="urn:microsoft.com/office/officeart/2016/7/layout/BasicLinearProcessNumbered"/>
    <dgm:cxn modelId="{79BA987A-7A27-4183-A65A-A13D13249FDC}" type="presOf" srcId="{74D83ED6-C8A7-43D8-BA3C-AFA26708BF60}" destId="{1CEA84F5-D41E-4022-BE9F-DF4DB040C5E5}" srcOrd="0" destOrd="0" presId="urn:microsoft.com/office/officeart/2016/7/layout/BasicLinearProcessNumbered"/>
    <dgm:cxn modelId="{917A2382-AC71-48D3-89D6-0854CAC3C9E0}" type="presOf" srcId="{5E4B2DD8-9762-49EC-8BEC-33A407ACF9A5}" destId="{6C5CAE4A-9B9D-47E5-8541-2DE459ACDC1C}" srcOrd="0" destOrd="0" presId="urn:microsoft.com/office/officeart/2016/7/layout/BasicLinearProcessNumbered"/>
    <dgm:cxn modelId="{194B1D93-4EBE-4CFC-B5D1-6C28E760A0AE}" srcId="{19117136-94E2-41C6-850D-E2DE1E041A87}" destId="{5E4B2DD8-9762-49EC-8BEC-33A407ACF9A5}" srcOrd="2" destOrd="0" parTransId="{DD65583B-F39C-4BA4-8C70-FC5B5F6866DE}" sibTransId="{A2815EAE-9C7B-45EE-B7CB-7D88E1C22643}"/>
    <dgm:cxn modelId="{206A54AC-2076-46FE-BA37-B2465A67A82A}" srcId="{19117136-94E2-41C6-850D-E2DE1E041A87}" destId="{881588C9-B7CF-4C56-A300-FE6386A99498}" srcOrd="0" destOrd="0" parTransId="{099BF536-5B2E-4383-AC69-554BC09D2A38}" sibTransId="{74D83ED6-C8A7-43D8-BA3C-AFA26708BF60}"/>
    <dgm:cxn modelId="{389972BF-427B-46C2-BF44-052CDCB94CAD}" type="presOf" srcId="{5E4B2DD8-9762-49EC-8BEC-33A407ACF9A5}" destId="{504DB9DC-E8E0-418C-91BB-B78084296A8A}" srcOrd="1" destOrd="0" presId="urn:microsoft.com/office/officeart/2016/7/layout/BasicLinearProcessNumbered"/>
    <dgm:cxn modelId="{9617EAC1-11D6-4425-8BD6-87EDE83B5312}" type="presOf" srcId="{881588C9-B7CF-4C56-A300-FE6386A99498}" destId="{9C372C67-C85B-4B74-826F-134D8BA9BDB0}" srcOrd="1" destOrd="0" presId="urn:microsoft.com/office/officeart/2016/7/layout/BasicLinearProcessNumbered"/>
    <dgm:cxn modelId="{2EA5FEC4-ADED-4B31-A136-4D56BC87CC55}" srcId="{EA887CF7-6FF9-4B52-A353-FFAE3406247B}" destId="{9D9102C7-4ED4-45EC-994F-18B33338C34B}" srcOrd="0" destOrd="0" parTransId="{B7C49F10-9EC9-4D1E-9C61-D37EDC4B02BA}" sibTransId="{91FF0470-6218-4841-A2FA-2CEE760F6DB7}"/>
    <dgm:cxn modelId="{20A4CBD3-EF0A-46D6-92CA-A169ADA32C84}" type="presOf" srcId="{881588C9-B7CF-4C56-A300-FE6386A99498}" destId="{93261EEC-1FAF-44E7-81F5-FC70EB6E6351}" srcOrd="0" destOrd="0" presId="urn:microsoft.com/office/officeart/2016/7/layout/BasicLinearProcessNumbered"/>
    <dgm:cxn modelId="{D7A71CD7-A5B7-4BD5-8502-8ECD324639D2}" type="presOf" srcId="{A2815EAE-9C7B-45EE-B7CB-7D88E1C22643}" destId="{3EE895A7-AD57-46EC-93DB-92D9D13A6105}" srcOrd="0" destOrd="0" presId="urn:microsoft.com/office/officeart/2016/7/layout/BasicLinearProcessNumbered"/>
    <dgm:cxn modelId="{7B67D5D7-17D2-4D53-A631-09263196FF84}" type="presOf" srcId="{0950324C-E93A-4DDF-BC5E-195309AB4269}" destId="{504DB9DC-E8E0-418C-91BB-B78084296A8A}" srcOrd="0" destOrd="1" presId="urn:microsoft.com/office/officeart/2016/7/layout/BasicLinearProcessNumbered"/>
    <dgm:cxn modelId="{A03CEEE2-DDE6-410C-8F5D-EF967A9C4AA0}" srcId="{5E4B2DD8-9762-49EC-8BEC-33A407ACF9A5}" destId="{0950324C-E93A-4DDF-BC5E-195309AB4269}" srcOrd="0" destOrd="0" parTransId="{9F62CD61-9837-4702-8549-8DAB45ACF538}" sibTransId="{7F39C95D-A6C8-49DC-BF58-2BD6D4D6BDC0}"/>
    <dgm:cxn modelId="{999DF7EB-AE67-4EF0-BDCE-1EF9107841C9}" type="presOf" srcId="{9D9102C7-4ED4-45EC-994F-18B33338C34B}" destId="{D466BEC9-473C-4C20-8B6D-46DE1AB505B1}" srcOrd="0" destOrd="1" presId="urn:microsoft.com/office/officeart/2016/7/layout/BasicLinearProcessNumbered"/>
    <dgm:cxn modelId="{56D845F6-FDA2-4C84-94F2-43C194412B32}" type="presOf" srcId="{E3FD91B0-2ADB-4CDA-AFF9-84F024B71DEF}" destId="{9C372C67-C85B-4B74-826F-134D8BA9BDB0}" srcOrd="0" destOrd="1" presId="urn:microsoft.com/office/officeart/2016/7/layout/BasicLinearProcessNumbered"/>
    <dgm:cxn modelId="{72E1A6FF-54D9-42E8-91F6-9BE22AC155A4}" type="presParOf" srcId="{26242946-DE1B-4BF5-8D9D-5FC3BF9090C6}" destId="{0C1FD995-A3A6-48AF-91C6-390624FB4148}" srcOrd="0" destOrd="0" presId="urn:microsoft.com/office/officeart/2016/7/layout/BasicLinearProcessNumbered"/>
    <dgm:cxn modelId="{FAA46769-6ADE-41E4-A81A-FEA001C1A7B9}" type="presParOf" srcId="{0C1FD995-A3A6-48AF-91C6-390624FB4148}" destId="{93261EEC-1FAF-44E7-81F5-FC70EB6E6351}" srcOrd="0" destOrd="0" presId="urn:microsoft.com/office/officeart/2016/7/layout/BasicLinearProcessNumbered"/>
    <dgm:cxn modelId="{F9E248A7-7F65-4383-B8AB-3EBEAEE57A37}" type="presParOf" srcId="{0C1FD995-A3A6-48AF-91C6-390624FB4148}" destId="{1CEA84F5-D41E-4022-BE9F-DF4DB040C5E5}" srcOrd="1" destOrd="0" presId="urn:microsoft.com/office/officeart/2016/7/layout/BasicLinearProcessNumbered"/>
    <dgm:cxn modelId="{F731E21A-A029-4B7A-9850-15E753D2E1AE}" type="presParOf" srcId="{0C1FD995-A3A6-48AF-91C6-390624FB4148}" destId="{9B216909-80FC-4BF5-BE2C-5AAB71C4B7AD}" srcOrd="2" destOrd="0" presId="urn:microsoft.com/office/officeart/2016/7/layout/BasicLinearProcessNumbered"/>
    <dgm:cxn modelId="{77272D27-D435-48E2-BA5B-067983CF7ECC}" type="presParOf" srcId="{0C1FD995-A3A6-48AF-91C6-390624FB4148}" destId="{9C372C67-C85B-4B74-826F-134D8BA9BDB0}" srcOrd="3" destOrd="0" presId="urn:microsoft.com/office/officeart/2016/7/layout/BasicLinearProcessNumbered"/>
    <dgm:cxn modelId="{0222C947-D8C3-48FB-92E9-6B5258A2B4C8}" type="presParOf" srcId="{26242946-DE1B-4BF5-8D9D-5FC3BF9090C6}" destId="{774511C5-E078-4E08-83E1-DC70688791DB}" srcOrd="1" destOrd="0" presId="urn:microsoft.com/office/officeart/2016/7/layout/BasicLinearProcessNumbered"/>
    <dgm:cxn modelId="{068DCC96-2B4E-4F8A-9DCE-ED1AE50763E4}" type="presParOf" srcId="{26242946-DE1B-4BF5-8D9D-5FC3BF9090C6}" destId="{49ABCBFF-B18D-4681-9C95-B1C5452A7CBB}" srcOrd="2" destOrd="0" presId="urn:microsoft.com/office/officeart/2016/7/layout/BasicLinearProcessNumbered"/>
    <dgm:cxn modelId="{BAF72E45-1731-41BA-83BE-D50CC82B02B2}" type="presParOf" srcId="{49ABCBFF-B18D-4681-9C95-B1C5452A7CBB}" destId="{C4E438B9-FF2E-4255-B29F-89C13CCBAA70}" srcOrd="0" destOrd="0" presId="urn:microsoft.com/office/officeart/2016/7/layout/BasicLinearProcessNumbered"/>
    <dgm:cxn modelId="{2AFFFE26-632C-44AF-A230-69E8F03F5274}" type="presParOf" srcId="{49ABCBFF-B18D-4681-9C95-B1C5452A7CBB}" destId="{EABE6D26-34DA-48A1-B1BA-4A7A00403245}" srcOrd="1" destOrd="0" presId="urn:microsoft.com/office/officeart/2016/7/layout/BasicLinearProcessNumbered"/>
    <dgm:cxn modelId="{85ABEAB2-1B01-4D64-A0CA-938B4E55621B}" type="presParOf" srcId="{49ABCBFF-B18D-4681-9C95-B1C5452A7CBB}" destId="{6A1CFE39-FC1F-41C1-8C1E-9148A9228B74}" srcOrd="2" destOrd="0" presId="urn:microsoft.com/office/officeart/2016/7/layout/BasicLinearProcessNumbered"/>
    <dgm:cxn modelId="{6A182699-E775-41B7-8AE2-EB6ACD02E0BD}" type="presParOf" srcId="{49ABCBFF-B18D-4681-9C95-B1C5452A7CBB}" destId="{D466BEC9-473C-4C20-8B6D-46DE1AB505B1}" srcOrd="3" destOrd="0" presId="urn:microsoft.com/office/officeart/2016/7/layout/BasicLinearProcessNumbered"/>
    <dgm:cxn modelId="{930A6F05-81A5-4901-B622-B4271FAFC09E}" type="presParOf" srcId="{26242946-DE1B-4BF5-8D9D-5FC3BF9090C6}" destId="{4054F913-1A15-4EA8-831B-E5FA7909A7F3}" srcOrd="3" destOrd="0" presId="urn:microsoft.com/office/officeart/2016/7/layout/BasicLinearProcessNumbered"/>
    <dgm:cxn modelId="{E033F1C8-F335-4288-82DF-068AB1CAD1D7}" type="presParOf" srcId="{26242946-DE1B-4BF5-8D9D-5FC3BF9090C6}" destId="{BEC377D0-2DDE-4F8D-AD5E-C882940FB825}" srcOrd="4" destOrd="0" presId="urn:microsoft.com/office/officeart/2016/7/layout/BasicLinearProcessNumbered"/>
    <dgm:cxn modelId="{EAA1A6B9-F2D3-411D-862B-DB0C6563C0AD}" type="presParOf" srcId="{BEC377D0-2DDE-4F8D-AD5E-C882940FB825}" destId="{6C5CAE4A-9B9D-47E5-8541-2DE459ACDC1C}" srcOrd="0" destOrd="0" presId="urn:microsoft.com/office/officeart/2016/7/layout/BasicLinearProcessNumbered"/>
    <dgm:cxn modelId="{59D74309-3DBF-49B4-B8B5-0363899D726A}" type="presParOf" srcId="{BEC377D0-2DDE-4F8D-AD5E-C882940FB825}" destId="{3EE895A7-AD57-46EC-93DB-92D9D13A6105}" srcOrd="1" destOrd="0" presId="urn:microsoft.com/office/officeart/2016/7/layout/BasicLinearProcessNumbered"/>
    <dgm:cxn modelId="{310C7E09-FFC2-4E66-9B3C-B972EA2CD204}" type="presParOf" srcId="{BEC377D0-2DDE-4F8D-AD5E-C882940FB825}" destId="{0ADAA6F7-18B4-4972-8AD2-8C00121365D4}" srcOrd="2" destOrd="0" presId="urn:microsoft.com/office/officeart/2016/7/layout/BasicLinearProcessNumbered"/>
    <dgm:cxn modelId="{7BD9DAF4-AED8-45C5-9819-B360B61DFF14}" type="presParOf" srcId="{BEC377D0-2DDE-4F8D-AD5E-C882940FB825}" destId="{504DB9DC-E8E0-418C-91BB-B78084296A8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12A12A-388F-4F53-98D7-F0A4F37C0AF6}" type="doc">
      <dgm:prSet loTypeId="urn:microsoft.com/office/officeart/2005/8/layout/hProcess4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528CC5E4-64D8-4D2B-85EF-59FA8591B771}">
      <dgm:prSet phldrT="[Text]"/>
      <dgm:spPr/>
      <dgm:t>
        <a:bodyPr/>
        <a:lstStyle/>
        <a:p>
          <a:r>
            <a:rPr lang="en-US"/>
            <a:t>Identify</a:t>
          </a:r>
        </a:p>
      </dgm:t>
    </dgm:pt>
    <dgm:pt modelId="{019C1A8F-8AB7-4367-80E8-BE1D1B2B7105}" type="parTrans" cxnId="{EB875F86-28F0-472B-8A7D-68AC6F6B37C1}">
      <dgm:prSet/>
      <dgm:spPr/>
      <dgm:t>
        <a:bodyPr/>
        <a:lstStyle/>
        <a:p>
          <a:endParaRPr lang="en-US"/>
        </a:p>
      </dgm:t>
    </dgm:pt>
    <dgm:pt modelId="{748DDF46-3A75-4C84-AD4A-9A416B21466D}" type="sibTrans" cxnId="{EB875F86-28F0-472B-8A7D-68AC6F6B37C1}">
      <dgm:prSet/>
      <dgm:spPr/>
      <dgm:t>
        <a:bodyPr/>
        <a:lstStyle/>
        <a:p>
          <a:endParaRPr lang="en-US"/>
        </a:p>
      </dgm:t>
    </dgm:pt>
    <dgm:pt modelId="{16141286-CB8B-4D39-B35E-F2C7B21FC788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constraint analysis</a:t>
          </a:r>
        </a:p>
      </dgm:t>
    </dgm:pt>
    <dgm:pt modelId="{C839806C-A0D4-456B-9D86-001A5ACD1393}" type="parTrans" cxnId="{918ADFBB-3B90-4500-9FB9-458AB371025F}">
      <dgm:prSet/>
      <dgm:spPr/>
      <dgm:t>
        <a:bodyPr/>
        <a:lstStyle/>
        <a:p>
          <a:endParaRPr lang="en-US"/>
        </a:p>
      </dgm:t>
    </dgm:pt>
    <dgm:pt modelId="{92FBB71D-EFB0-42BD-9636-4F0F4B646E69}" type="sibTrans" cxnId="{918ADFBB-3B90-4500-9FB9-458AB371025F}">
      <dgm:prSet/>
      <dgm:spPr/>
      <dgm:t>
        <a:bodyPr/>
        <a:lstStyle/>
        <a:p>
          <a:endParaRPr lang="en-US"/>
        </a:p>
      </dgm:t>
    </dgm:pt>
    <dgm:pt modelId="{AA694905-3B00-45B8-9887-81ECDCD11CA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process analysis</a:t>
          </a:r>
        </a:p>
      </dgm:t>
    </dgm:pt>
    <dgm:pt modelId="{A79EE4EB-F8E8-440F-840B-1D2AE323A7AA}" type="parTrans" cxnId="{EBEEFFFF-C5CB-45BD-900D-8B523A8649C1}">
      <dgm:prSet/>
      <dgm:spPr/>
      <dgm:t>
        <a:bodyPr/>
        <a:lstStyle/>
        <a:p>
          <a:endParaRPr lang="en-US"/>
        </a:p>
      </dgm:t>
    </dgm:pt>
    <dgm:pt modelId="{EB2EDCB9-394F-4FA7-8B8C-7A60A3C8E064}" type="sibTrans" cxnId="{EBEEFFFF-C5CB-45BD-900D-8B523A8649C1}">
      <dgm:prSet/>
      <dgm:spPr/>
      <dgm:t>
        <a:bodyPr/>
        <a:lstStyle/>
        <a:p>
          <a:endParaRPr lang="en-US"/>
        </a:p>
      </dgm:t>
    </dgm:pt>
    <dgm:pt modelId="{F4E6F7C4-A51A-41B2-9083-D70BFE3ECC48}">
      <dgm:prSet phldrT="[Text]"/>
      <dgm:spPr/>
      <dgm:t>
        <a:bodyPr/>
        <a:lstStyle/>
        <a:p>
          <a:r>
            <a:rPr lang="en-US"/>
            <a:t>Document</a:t>
          </a:r>
        </a:p>
      </dgm:t>
    </dgm:pt>
    <dgm:pt modelId="{63493D4F-7236-4A89-AC79-7780E3BB9314}" type="parTrans" cxnId="{88F1F181-5287-4794-87A9-C8B3048C2E1F}">
      <dgm:prSet/>
      <dgm:spPr/>
      <dgm:t>
        <a:bodyPr/>
        <a:lstStyle/>
        <a:p>
          <a:endParaRPr lang="en-US"/>
        </a:p>
      </dgm:t>
    </dgm:pt>
    <dgm:pt modelId="{7C1A4B46-3134-4E29-8BBF-BE62B5DB7245}" type="sibTrans" cxnId="{88F1F181-5287-4794-87A9-C8B3048C2E1F}">
      <dgm:prSet/>
      <dgm:spPr/>
      <dgm:t>
        <a:bodyPr/>
        <a:lstStyle/>
        <a:p>
          <a:endParaRPr lang="en-US"/>
        </a:p>
      </dgm:t>
    </dgm:pt>
    <dgm:pt modelId="{287B706D-C47C-4CEA-B1CA-F5909FC21084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structured narratives</a:t>
          </a:r>
        </a:p>
      </dgm:t>
    </dgm:pt>
    <dgm:pt modelId="{29A21ACF-4790-4348-9B3B-BA47825C818D}" type="parTrans" cxnId="{FE9C6836-3ACB-4CCF-A549-5153EFA5688A}">
      <dgm:prSet/>
      <dgm:spPr/>
      <dgm:t>
        <a:bodyPr/>
        <a:lstStyle/>
        <a:p>
          <a:endParaRPr lang="en-US"/>
        </a:p>
      </dgm:t>
    </dgm:pt>
    <dgm:pt modelId="{E9590D37-5B10-4C1E-8F5A-DF027758DA54}" type="sibTrans" cxnId="{FE9C6836-3ACB-4CCF-A549-5153EFA5688A}">
      <dgm:prSet/>
      <dgm:spPr/>
      <dgm:t>
        <a:bodyPr/>
        <a:lstStyle/>
        <a:p>
          <a:endParaRPr lang="en-US"/>
        </a:p>
      </dgm:t>
    </dgm:pt>
    <dgm:pt modelId="{B4A64E74-79FF-4A38-B0E0-D76226C1C19C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decision tables</a:t>
          </a:r>
        </a:p>
      </dgm:t>
    </dgm:pt>
    <dgm:pt modelId="{CEC393C8-ED82-47EA-949A-B62DAF9CF7C1}" type="parTrans" cxnId="{A3ED3D89-4A83-4E98-B755-58E69E978A75}">
      <dgm:prSet/>
      <dgm:spPr/>
      <dgm:t>
        <a:bodyPr/>
        <a:lstStyle/>
        <a:p>
          <a:endParaRPr lang="en-US"/>
        </a:p>
      </dgm:t>
    </dgm:pt>
    <dgm:pt modelId="{83E6A5E7-9B38-433C-8459-FE14401A942F}" type="sibTrans" cxnId="{A3ED3D89-4A83-4E98-B755-58E69E978A75}">
      <dgm:prSet/>
      <dgm:spPr/>
      <dgm:t>
        <a:bodyPr/>
        <a:lstStyle/>
        <a:p>
          <a:endParaRPr lang="en-US"/>
        </a:p>
      </dgm:t>
    </dgm:pt>
    <dgm:pt modelId="{E9F05C90-DCEC-4168-A905-925B6ED359CF}">
      <dgm:prSet phldrT="[Text]"/>
      <dgm:spPr/>
      <dgm:t>
        <a:bodyPr/>
        <a:lstStyle/>
        <a:p>
          <a:r>
            <a:rPr lang="en-US"/>
            <a:t>Encode</a:t>
          </a:r>
        </a:p>
      </dgm:t>
    </dgm:pt>
    <dgm:pt modelId="{736C0DBA-3E97-4C9F-BC0B-F3539C10BF07}" type="parTrans" cxnId="{844F4D51-ED9A-4B82-A6BB-95122314F39A}">
      <dgm:prSet/>
      <dgm:spPr/>
      <dgm:t>
        <a:bodyPr/>
        <a:lstStyle/>
        <a:p>
          <a:endParaRPr lang="en-US"/>
        </a:p>
      </dgm:t>
    </dgm:pt>
    <dgm:pt modelId="{C3227622-A5AC-4189-B8F5-BEB0EDF9626E}" type="sibTrans" cxnId="{844F4D51-ED9A-4B82-A6BB-95122314F39A}">
      <dgm:prSet/>
      <dgm:spPr/>
      <dgm:t>
        <a:bodyPr/>
        <a:lstStyle/>
        <a:p>
          <a:endParaRPr lang="en-US"/>
        </a:p>
      </dgm:t>
    </dgm:pt>
    <dgm:pt modelId="{F08EDCDD-49CD-461C-8F34-45F8F4191382}">
      <dgm:prSet phldrT="[Text]"/>
      <dgm:spPr/>
      <dgm:t>
        <a:bodyPr/>
        <a:lstStyle/>
        <a:p>
          <a:r>
            <a:rPr lang="en-US" u="sng"/>
            <a:t>internal</a:t>
          </a:r>
          <a:r>
            <a:rPr lang="en-US"/>
            <a:t>: programming, database constraints</a:t>
          </a:r>
        </a:p>
      </dgm:t>
    </dgm:pt>
    <dgm:pt modelId="{0EDC21BD-AA02-4F6A-8367-805840F72D2D}" type="parTrans" cxnId="{1DAA60DA-0E5F-4D22-B851-0CE231A2AA01}">
      <dgm:prSet/>
      <dgm:spPr/>
      <dgm:t>
        <a:bodyPr/>
        <a:lstStyle/>
        <a:p>
          <a:endParaRPr lang="en-US"/>
        </a:p>
      </dgm:t>
    </dgm:pt>
    <dgm:pt modelId="{5439F5A0-A630-4ED7-A2CD-BDA0334FC5FD}" type="sibTrans" cxnId="{1DAA60DA-0E5F-4D22-B851-0CE231A2AA01}">
      <dgm:prSet/>
      <dgm:spPr/>
      <dgm:t>
        <a:bodyPr/>
        <a:lstStyle/>
        <a:p>
          <a:endParaRPr lang="en-US"/>
        </a:p>
      </dgm:t>
    </dgm:pt>
    <dgm:pt modelId="{31E2613C-748C-4895-89FF-059140C8A7E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UML models</a:t>
          </a:r>
        </a:p>
      </dgm:t>
    </dgm:pt>
    <dgm:pt modelId="{1402F434-CA6E-465A-8071-E1C0EA72FDC2}" type="parTrans" cxnId="{E087F31A-429D-4B02-98F4-D692F70C5FB6}">
      <dgm:prSet/>
      <dgm:spPr/>
      <dgm:t>
        <a:bodyPr/>
        <a:lstStyle/>
        <a:p>
          <a:endParaRPr lang="en-US"/>
        </a:p>
      </dgm:t>
    </dgm:pt>
    <dgm:pt modelId="{CDF21412-9811-44D3-BABA-46ACD555FB5A}" type="sibTrans" cxnId="{E087F31A-429D-4B02-98F4-D692F70C5FB6}">
      <dgm:prSet/>
      <dgm:spPr/>
      <dgm:t>
        <a:bodyPr/>
        <a:lstStyle/>
        <a:p>
          <a:endParaRPr lang="en-US"/>
        </a:p>
      </dgm:t>
    </dgm:pt>
    <dgm:pt modelId="{3CBD9289-A7E5-40AE-80B0-6FCAE579622B}">
      <dgm:prSet phldrT="[Text]"/>
      <dgm:spPr/>
      <dgm:t>
        <a:bodyPr/>
        <a:lstStyle/>
        <a:p>
          <a:r>
            <a:rPr lang="en-US" u="sng"/>
            <a:t>external</a:t>
          </a:r>
          <a:r>
            <a:rPr lang="en-US"/>
            <a:t>: business rules engine</a:t>
          </a:r>
        </a:p>
      </dgm:t>
    </dgm:pt>
    <dgm:pt modelId="{96EE0E6B-3B8C-4A6C-A97E-62E442283096}" type="parTrans" cxnId="{7C258CF9-BF2B-4BD3-9C2E-2A05D7A9F841}">
      <dgm:prSet/>
      <dgm:spPr/>
      <dgm:t>
        <a:bodyPr/>
        <a:lstStyle/>
        <a:p>
          <a:endParaRPr lang="en-US"/>
        </a:p>
      </dgm:t>
    </dgm:pt>
    <dgm:pt modelId="{41E6FB4F-1A4E-478F-ACFF-A80829073AB0}" type="sibTrans" cxnId="{7C258CF9-BF2B-4BD3-9C2E-2A05D7A9F841}">
      <dgm:prSet/>
      <dgm:spPr/>
      <dgm:t>
        <a:bodyPr/>
        <a:lstStyle/>
        <a:p>
          <a:endParaRPr lang="en-US"/>
        </a:p>
      </dgm:t>
    </dgm:pt>
    <dgm:pt modelId="{3B155AD0-525C-43CB-8F59-FCB22B216C7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information collection</a:t>
          </a:r>
        </a:p>
      </dgm:t>
    </dgm:pt>
    <dgm:pt modelId="{3B65F524-2CA6-4D60-B074-2F106093F0D3}" type="parTrans" cxnId="{4CBD177D-33D6-444B-BF76-EC53BD1C7A31}">
      <dgm:prSet/>
      <dgm:spPr/>
      <dgm:t>
        <a:bodyPr/>
        <a:lstStyle/>
        <a:p>
          <a:endParaRPr lang="en-US"/>
        </a:p>
      </dgm:t>
    </dgm:pt>
    <dgm:pt modelId="{66AB47FE-431B-4834-8766-795BAC20BCFA}" type="sibTrans" cxnId="{4CBD177D-33D6-444B-BF76-EC53BD1C7A31}">
      <dgm:prSet/>
      <dgm:spPr/>
      <dgm:t>
        <a:bodyPr/>
        <a:lstStyle/>
        <a:p>
          <a:endParaRPr lang="en-US"/>
        </a:p>
      </dgm:t>
    </dgm:pt>
    <dgm:pt modelId="{253DC260-DEE5-4BC3-9A41-BE6C6B3B378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informal narratives</a:t>
          </a:r>
        </a:p>
      </dgm:t>
    </dgm:pt>
    <dgm:pt modelId="{A0EC7967-B26D-4CEE-803A-6AF3A4D492F3}" type="parTrans" cxnId="{4CA7E68F-230C-4489-8501-E86C9E0FCE19}">
      <dgm:prSet/>
      <dgm:spPr/>
      <dgm:t>
        <a:bodyPr/>
        <a:lstStyle/>
        <a:p>
          <a:endParaRPr lang="en-US"/>
        </a:p>
      </dgm:t>
    </dgm:pt>
    <dgm:pt modelId="{EB2E2D0C-CD3D-4496-AEC0-D94D7056AB77}" type="sibTrans" cxnId="{4CA7E68F-230C-4489-8501-E86C9E0FCE19}">
      <dgm:prSet/>
      <dgm:spPr/>
      <dgm:t>
        <a:bodyPr/>
        <a:lstStyle/>
        <a:p>
          <a:endParaRPr lang="en-US"/>
        </a:p>
      </dgm:t>
    </dgm:pt>
    <dgm:pt modelId="{B93E4B7B-6A22-974A-8556-0BD91114CF5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/>
            <a:t>decision trees</a:t>
          </a:r>
        </a:p>
      </dgm:t>
    </dgm:pt>
    <dgm:pt modelId="{9D1C1DA7-40F3-F84F-9B44-4F5D9FC0E479}" type="parTrans" cxnId="{E8DED9E9-8453-0E4E-861F-351BF417CCD1}">
      <dgm:prSet/>
      <dgm:spPr/>
      <dgm:t>
        <a:bodyPr/>
        <a:lstStyle/>
        <a:p>
          <a:endParaRPr lang="en-US"/>
        </a:p>
      </dgm:t>
    </dgm:pt>
    <dgm:pt modelId="{BE731709-86B2-AC47-ACD0-648A5FFD47D3}" type="sibTrans" cxnId="{E8DED9E9-8453-0E4E-861F-351BF417CCD1}">
      <dgm:prSet/>
      <dgm:spPr/>
      <dgm:t>
        <a:bodyPr/>
        <a:lstStyle/>
        <a:p>
          <a:endParaRPr lang="en-US"/>
        </a:p>
      </dgm:t>
    </dgm:pt>
    <dgm:pt modelId="{9B1E48E9-890B-AA40-84CF-7CC136EDA895}">
      <dgm:prSet phldrT="[Text]"/>
      <dgm:spPr/>
      <dgm:t>
        <a:bodyPr/>
        <a:lstStyle/>
        <a:p>
          <a:r>
            <a:rPr lang="en-US" u="sng"/>
            <a:t>formally</a:t>
          </a:r>
          <a:r>
            <a:rPr lang="en-US"/>
            <a:t>: ontologies</a:t>
          </a:r>
        </a:p>
      </dgm:t>
    </dgm:pt>
    <dgm:pt modelId="{763C6346-75D8-CA4A-BCE7-F50CF4A96D2E}" type="parTrans" cxnId="{261374D9-4A77-5A45-88D9-311ED860BF28}">
      <dgm:prSet/>
      <dgm:spPr/>
      <dgm:t>
        <a:bodyPr/>
        <a:lstStyle/>
        <a:p>
          <a:endParaRPr lang="en-US"/>
        </a:p>
      </dgm:t>
    </dgm:pt>
    <dgm:pt modelId="{F91324C0-C55A-7843-A384-31EBDCE17D17}" type="sibTrans" cxnId="{261374D9-4A77-5A45-88D9-311ED860BF28}">
      <dgm:prSet/>
      <dgm:spPr/>
      <dgm:t>
        <a:bodyPr/>
        <a:lstStyle/>
        <a:p>
          <a:endParaRPr lang="en-US"/>
        </a:p>
      </dgm:t>
    </dgm:pt>
    <dgm:pt modelId="{D226808E-1F6F-4B13-9A95-AB437240E727}" type="pres">
      <dgm:prSet presAssocID="{7D12A12A-388F-4F53-98D7-F0A4F37C0AF6}" presName="Name0" presStyleCnt="0">
        <dgm:presLayoutVars>
          <dgm:dir/>
          <dgm:animLvl val="lvl"/>
          <dgm:resizeHandles val="exact"/>
        </dgm:presLayoutVars>
      </dgm:prSet>
      <dgm:spPr/>
    </dgm:pt>
    <dgm:pt modelId="{B43E24AF-5330-4814-A1E3-55EC5972E1D8}" type="pres">
      <dgm:prSet presAssocID="{7D12A12A-388F-4F53-98D7-F0A4F37C0AF6}" presName="tSp" presStyleCnt="0"/>
      <dgm:spPr/>
    </dgm:pt>
    <dgm:pt modelId="{0F59631B-B72E-494E-B61E-BC2F192BCD18}" type="pres">
      <dgm:prSet presAssocID="{7D12A12A-388F-4F53-98D7-F0A4F37C0AF6}" presName="bSp" presStyleCnt="0"/>
      <dgm:spPr/>
    </dgm:pt>
    <dgm:pt modelId="{85A1FB84-EF48-40D0-A751-A22C06E9860A}" type="pres">
      <dgm:prSet presAssocID="{7D12A12A-388F-4F53-98D7-F0A4F37C0AF6}" presName="process" presStyleCnt="0"/>
      <dgm:spPr/>
    </dgm:pt>
    <dgm:pt modelId="{1872718C-3FA7-4E82-B201-171301BB4215}" type="pres">
      <dgm:prSet presAssocID="{528CC5E4-64D8-4D2B-85EF-59FA8591B771}" presName="composite1" presStyleCnt="0"/>
      <dgm:spPr/>
    </dgm:pt>
    <dgm:pt modelId="{42112684-A60A-4D93-8911-198DAA638982}" type="pres">
      <dgm:prSet presAssocID="{528CC5E4-64D8-4D2B-85EF-59FA8591B771}" presName="dummyNode1" presStyleLbl="node1" presStyleIdx="0" presStyleCnt="3"/>
      <dgm:spPr/>
    </dgm:pt>
    <dgm:pt modelId="{5A8D55A0-0B1C-459E-B696-D3787E405FC4}" type="pres">
      <dgm:prSet presAssocID="{528CC5E4-64D8-4D2B-85EF-59FA8591B771}" presName="childNode1" presStyleLbl="bgAcc1" presStyleIdx="0" presStyleCnt="3">
        <dgm:presLayoutVars>
          <dgm:bulletEnabled val="1"/>
        </dgm:presLayoutVars>
      </dgm:prSet>
      <dgm:spPr/>
    </dgm:pt>
    <dgm:pt modelId="{C66A2A9E-B3F8-473D-B8AA-0A1D0EBFC5F3}" type="pres">
      <dgm:prSet presAssocID="{528CC5E4-64D8-4D2B-85EF-59FA8591B771}" presName="childNode1tx" presStyleLbl="bgAcc1" presStyleIdx="0" presStyleCnt="3">
        <dgm:presLayoutVars>
          <dgm:bulletEnabled val="1"/>
        </dgm:presLayoutVars>
      </dgm:prSet>
      <dgm:spPr/>
    </dgm:pt>
    <dgm:pt modelId="{06DDCC58-98BD-4846-9DA9-0EDAA86FD135}" type="pres">
      <dgm:prSet presAssocID="{528CC5E4-64D8-4D2B-85EF-59FA8591B771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4216BB6E-341B-46F9-9582-7B03884C9981}" type="pres">
      <dgm:prSet presAssocID="{528CC5E4-64D8-4D2B-85EF-59FA8591B771}" presName="connSite1" presStyleCnt="0"/>
      <dgm:spPr/>
    </dgm:pt>
    <dgm:pt modelId="{4B34681E-5CCB-46A8-A9E6-2AEFBA0C39A2}" type="pres">
      <dgm:prSet presAssocID="{748DDF46-3A75-4C84-AD4A-9A416B21466D}" presName="Name9" presStyleLbl="sibTrans2D1" presStyleIdx="0" presStyleCnt="2"/>
      <dgm:spPr/>
    </dgm:pt>
    <dgm:pt modelId="{E6901BE7-31BD-46A1-9F38-98F280E408AC}" type="pres">
      <dgm:prSet presAssocID="{F4E6F7C4-A51A-41B2-9083-D70BFE3ECC48}" presName="composite2" presStyleCnt="0"/>
      <dgm:spPr/>
    </dgm:pt>
    <dgm:pt modelId="{2D4EC26B-0B83-494A-BA25-55C0BDD554E5}" type="pres">
      <dgm:prSet presAssocID="{F4E6F7C4-A51A-41B2-9083-D70BFE3ECC48}" presName="dummyNode2" presStyleLbl="node1" presStyleIdx="0" presStyleCnt="3"/>
      <dgm:spPr/>
    </dgm:pt>
    <dgm:pt modelId="{C5721109-6272-4B54-B700-B2E6C88E720F}" type="pres">
      <dgm:prSet presAssocID="{F4E6F7C4-A51A-41B2-9083-D70BFE3ECC48}" presName="childNode2" presStyleLbl="bgAcc1" presStyleIdx="1" presStyleCnt="3">
        <dgm:presLayoutVars>
          <dgm:bulletEnabled val="1"/>
        </dgm:presLayoutVars>
      </dgm:prSet>
      <dgm:spPr/>
    </dgm:pt>
    <dgm:pt modelId="{3E74A985-27F4-4F28-857B-1FBCAFEB5994}" type="pres">
      <dgm:prSet presAssocID="{F4E6F7C4-A51A-41B2-9083-D70BFE3ECC48}" presName="childNode2tx" presStyleLbl="bgAcc1" presStyleIdx="1" presStyleCnt="3">
        <dgm:presLayoutVars>
          <dgm:bulletEnabled val="1"/>
        </dgm:presLayoutVars>
      </dgm:prSet>
      <dgm:spPr/>
    </dgm:pt>
    <dgm:pt modelId="{46AA7531-258B-4168-A0A4-F04A5FCEEE08}" type="pres">
      <dgm:prSet presAssocID="{F4E6F7C4-A51A-41B2-9083-D70BFE3ECC48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19131BD5-6DB7-4B91-BA53-C83BA4A75C90}" type="pres">
      <dgm:prSet presAssocID="{F4E6F7C4-A51A-41B2-9083-D70BFE3ECC48}" presName="connSite2" presStyleCnt="0"/>
      <dgm:spPr/>
    </dgm:pt>
    <dgm:pt modelId="{CD4E8A25-5DC3-4591-BE60-675614BADDF5}" type="pres">
      <dgm:prSet presAssocID="{7C1A4B46-3134-4E29-8BBF-BE62B5DB7245}" presName="Name18" presStyleLbl="sibTrans2D1" presStyleIdx="1" presStyleCnt="2"/>
      <dgm:spPr/>
    </dgm:pt>
    <dgm:pt modelId="{0E551B6C-4F42-4DAE-AF60-C805F6F4E172}" type="pres">
      <dgm:prSet presAssocID="{E9F05C90-DCEC-4168-A905-925B6ED359CF}" presName="composite1" presStyleCnt="0"/>
      <dgm:spPr/>
    </dgm:pt>
    <dgm:pt modelId="{BB99164A-0A92-4778-88DE-5B8FBD55C527}" type="pres">
      <dgm:prSet presAssocID="{E9F05C90-DCEC-4168-A905-925B6ED359CF}" presName="dummyNode1" presStyleLbl="node1" presStyleIdx="1" presStyleCnt="3"/>
      <dgm:spPr/>
    </dgm:pt>
    <dgm:pt modelId="{69E67817-5815-43E5-A05D-0EF478FA59FB}" type="pres">
      <dgm:prSet presAssocID="{E9F05C90-DCEC-4168-A905-925B6ED359CF}" presName="childNode1" presStyleLbl="bgAcc1" presStyleIdx="2" presStyleCnt="3">
        <dgm:presLayoutVars>
          <dgm:bulletEnabled val="1"/>
        </dgm:presLayoutVars>
      </dgm:prSet>
      <dgm:spPr/>
    </dgm:pt>
    <dgm:pt modelId="{27E3DB02-8450-4F28-B1FC-60B69241155C}" type="pres">
      <dgm:prSet presAssocID="{E9F05C90-DCEC-4168-A905-925B6ED359CF}" presName="childNode1tx" presStyleLbl="bgAcc1" presStyleIdx="2" presStyleCnt="3">
        <dgm:presLayoutVars>
          <dgm:bulletEnabled val="1"/>
        </dgm:presLayoutVars>
      </dgm:prSet>
      <dgm:spPr/>
    </dgm:pt>
    <dgm:pt modelId="{F9077FF2-4F88-4676-8BC7-23CA12417F3F}" type="pres">
      <dgm:prSet presAssocID="{E9F05C90-DCEC-4168-A905-925B6ED359CF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5F86792-5D09-495E-A632-40CDAC1E9ED3}" type="pres">
      <dgm:prSet presAssocID="{E9F05C90-DCEC-4168-A905-925B6ED359CF}" presName="connSite1" presStyleCnt="0"/>
      <dgm:spPr/>
    </dgm:pt>
  </dgm:ptLst>
  <dgm:cxnLst>
    <dgm:cxn modelId="{A1C3AC03-BDC8-4C55-8523-D529FB288E6F}" type="presOf" srcId="{287B706D-C47C-4CEA-B1CA-F5909FC21084}" destId="{3E74A985-27F4-4F28-857B-1FBCAFEB5994}" srcOrd="1" destOrd="1" presId="urn:microsoft.com/office/officeart/2005/8/layout/hProcess4"/>
    <dgm:cxn modelId="{C060E50D-4801-4810-8AD3-310D3FC87310}" type="presOf" srcId="{3B155AD0-525C-43CB-8F59-FCB22B216C7A}" destId="{C66A2A9E-B3F8-473D-B8AA-0A1D0EBFC5F3}" srcOrd="1" destOrd="2" presId="urn:microsoft.com/office/officeart/2005/8/layout/hProcess4"/>
    <dgm:cxn modelId="{E087F31A-429D-4B02-98F4-D692F70C5FB6}" srcId="{F4E6F7C4-A51A-41B2-9083-D70BFE3ECC48}" destId="{31E2613C-748C-4895-89FF-059140C8A7E3}" srcOrd="4" destOrd="0" parTransId="{1402F434-CA6E-465A-8071-E1C0EA72FDC2}" sibTransId="{CDF21412-9811-44D3-BABA-46ACD555FB5A}"/>
    <dgm:cxn modelId="{AC0E8229-1DEE-4B46-B5E0-024D292FE515}" type="presOf" srcId="{3CBD9289-A7E5-40AE-80B0-6FCAE579622B}" destId="{27E3DB02-8450-4F28-B1FC-60B69241155C}" srcOrd="1" destOrd="1" presId="urn:microsoft.com/office/officeart/2005/8/layout/hProcess4"/>
    <dgm:cxn modelId="{B2BB3E2F-8E32-804B-B7B3-877DF0C93586}" type="presOf" srcId="{B93E4B7B-6A22-974A-8556-0BD91114CF57}" destId="{C5721109-6272-4B54-B700-B2E6C88E720F}" srcOrd="0" destOrd="3" presId="urn:microsoft.com/office/officeart/2005/8/layout/hProcess4"/>
    <dgm:cxn modelId="{FE9C6836-3ACB-4CCF-A549-5153EFA5688A}" srcId="{F4E6F7C4-A51A-41B2-9083-D70BFE3ECC48}" destId="{287B706D-C47C-4CEA-B1CA-F5909FC21084}" srcOrd="1" destOrd="0" parTransId="{29A21ACF-4790-4348-9B3B-BA47825C818D}" sibTransId="{E9590D37-5B10-4C1E-8F5A-DF027758DA54}"/>
    <dgm:cxn modelId="{9AF3113B-CA9D-1F47-8678-04AA168CC7DE}" type="presOf" srcId="{B93E4B7B-6A22-974A-8556-0BD91114CF57}" destId="{3E74A985-27F4-4F28-857B-1FBCAFEB5994}" srcOrd="1" destOrd="3" presId="urn:microsoft.com/office/officeart/2005/8/layout/hProcess4"/>
    <dgm:cxn modelId="{C2CA0D3F-01EC-4407-B3EC-86681934C2DF}" type="presOf" srcId="{253DC260-DEE5-4BC3-9A41-BE6C6B3B3783}" destId="{C5721109-6272-4B54-B700-B2E6C88E720F}" srcOrd="0" destOrd="0" presId="urn:microsoft.com/office/officeart/2005/8/layout/hProcess4"/>
    <dgm:cxn modelId="{6F2B8864-73F1-4A6F-B792-745D7F627DB4}" type="presOf" srcId="{528CC5E4-64D8-4D2B-85EF-59FA8591B771}" destId="{06DDCC58-98BD-4846-9DA9-0EDAA86FD135}" srcOrd="0" destOrd="0" presId="urn:microsoft.com/office/officeart/2005/8/layout/hProcess4"/>
    <dgm:cxn modelId="{87A6A166-D9ED-43DE-A1BE-FEF916EA5B1B}" type="presOf" srcId="{B4A64E74-79FF-4A38-B0E0-D76226C1C19C}" destId="{3E74A985-27F4-4F28-857B-1FBCAFEB5994}" srcOrd="1" destOrd="2" presId="urn:microsoft.com/office/officeart/2005/8/layout/hProcess4"/>
    <dgm:cxn modelId="{19611F67-D95B-495A-95B6-531DFBAA6759}" type="presOf" srcId="{E9F05C90-DCEC-4168-A905-925B6ED359CF}" destId="{F9077FF2-4F88-4676-8BC7-23CA12417F3F}" srcOrd="0" destOrd="0" presId="urn:microsoft.com/office/officeart/2005/8/layout/hProcess4"/>
    <dgm:cxn modelId="{7373D26D-E75C-49F1-9AE9-FE510E5EC88D}" type="presOf" srcId="{B4A64E74-79FF-4A38-B0E0-D76226C1C19C}" destId="{C5721109-6272-4B54-B700-B2E6C88E720F}" srcOrd="0" destOrd="2" presId="urn:microsoft.com/office/officeart/2005/8/layout/hProcess4"/>
    <dgm:cxn modelId="{844F4D51-ED9A-4B82-A6BB-95122314F39A}" srcId="{7D12A12A-388F-4F53-98D7-F0A4F37C0AF6}" destId="{E9F05C90-DCEC-4168-A905-925B6ED359CF}" srcOrd="2" destOrd="0" parTransId="{736C0DBA-3E97-4C9F-BC0B-F3539C10BF07}" sibTransId="{C3227622-A5AC-4189-B8F5-BEB0EDF9626E}"/>
    <dgm:cxn modelId="{73D7EF74-B9A4-4050-AD56-56BA2B770F86}" type="presOf" srcId="{F08EDCDD-49CD-461C-8F34-45F8F4191382}" destId="{69E67817-5815-43E5-A05D-0EF478FA59FB}" srcOrd="0" destOrd="0" presId="urn:microsoft.com/office/officeart/2005/8/layout/hProcess4"/>
    <dgm:cxn modelId="{CC924858-BAFC-4BF2-93BF-90C599788BC4}" type="presOf" srcId="{F4E6F7C4-A51A-41B2-9083-D70BFE3ECC48}" destId="{46AA7531-258B-4168-A0A4-F04A5FCEEE08}" srcOrd="0" destOrd="0" presId="urn:microsoft.com/office/officeart/2005/8/layout/hProcess4"/>
    <dgm:cxn modelId="{0BD2D77C-9C3C-5046-8825-F7841C5C3290}" type="presOf" srcId="{9B1E48E9-890B-AA40-84CF-7CC136EDA895}" destId="{69E67817-5815-43E5-A05D-0EF478FA59FB}" srcOrd="0" destOrd="2" presId="urn:microsoft.com/office/officeart/2005/8/layout/hProcess4"/>
    <dgm:cxn modelId="{4CBD177D-33D6-444B-BF76-EC53BD1C7A31}" srcId="{528CC5E4-64D8-4D2B-85EF-59FA8591B771}" destId="{3B155AD0-525C-43CB-8F59-FCB22B216C7A}" srcOrd="2" destOrd="0" parTransId="{3B65F524-2CA6-4D60-B074-2F106093F0D3}" sibTransId="{66AB47FE-431B-4834-8766-795BAC20BCFA}"/>
    <dgm:cxn modelId="{88F1F181-5287-4794-87A9-C8B3048C2E1F}" srcId="{7D12A12A-388F-4F53-98D7-F0A4F37C0AF6}" destId="{F4E6F7C4-A51A-41B2-9083-D70BFE3ECC48}" srcOrd="1" destOrd="0" parTransId="{63493D4F-7236-4A89-AC79-7780E3BB9314}" sibTransId="{7C1A4B46-3134-4E29-8BBF-BE62B5DB7245}"/>
    <dgm:cxn modelId="{EB875F86-28F0-472B-8A7D-68AC6F6B37C1}" srcId="{7D12A12A-388F-4F53-98D7-F0A4F37C0AF6}" destId="{528CC5E4-64D8-4D2B-85EF-59FA8591B771}" srcOrd="0" destOrd="0" parTransId="{019C1A8F-8AB7-4367-80E8-BE1D1B2B7105}" sibTransId="{748DDF46-3A75-4C84-AD4A-9A416B21466D}"/>
    <dgm:cxn modelId="{A3ED3D89-4A83-4E98-B755-58E69E978A75}" srcId="{F4E6F7C4-A51A-41B2-9083-D70BFE3ECC48}" destId="{B4A64E74-79FF-4A38-B0E0-D76226C1C19C}" srcOrd="2" destOrd="0" parTransId="{CEC393C8-ED82-47EA-949A-B62DAF9CF7C1}" sibTransId="{83E6A5E7-9B38-433C-8459-FE14401A942F}"/>
    <dgm:cxn modelId="{4CA7E68F-230C-4489-8501-E86C9E0FCE19}" srcId="{F4E6F7C4-A51A-41B2-9083-D70BFE3ECC48}" destId="{253DC260-DEE5-4BC3-9A41-BE6C6B3B3783}" srcOrd="0" destOrd="0" parTransId="{A0EC7967-B26D-4CEE-803A-6AF3A4D492F3}" sibTransId="{EB2E2D0C-CD3D-4496-AEC0-D94D7056AB77}"/>
    <dgm:cxn modelId="{77688498-FD6A-43C6-A839-280F039C78E2}" type="presOf" srcId="{31E2613C-748C-4895-89FF-059140C8A7E3}" destId="{C5721109-6272-4B54-B700-B2E6C88E720F}" srcOrd="0" destOrd="4" presId="urn:microsoft.com/office/officeart/2005/8/layout/hProcess4"/>
    <dgm:cxn modelId="{0D7BFD99-0759-8F48-B3B4-0AB71BC88A1C}" type="presOf" srcId="{9B1E48E9-890B-AA40-84CF-7CC136EDA895}" destId="{27E3DB02-8450-4F28-B1FC-60B69241155C}" srcOrd="1" destOrd="2" presId="urn:microsoft.com/office/officeart/2005/8/layout/hProcess4"/>
    <dgm:cxn modelId="{D42012A1-779D-4DF9-81EF-6A3945FB1582}" type="presOf" srcId="{16141286-CB8B-4D39-B35E-F2C7B21FC788}" destId="{5A8D55A0-0B1C-459E-B696-D3787E405FC4}" srcOrd="0" destOrd="0" presId="urn:microsoft.com/office/officeart/2005/8/layout/hProcess4"/>
    <dgm:cxn modelId="{80DD72A3-D5D2-4BCF-81B0-3BE0B3248489}" type="presOf" srcId="{3CBD9289-A7E5-40AE-80B0-6FCAE579622B}" destId="{69E67817-5815-43E5-A05D-0EF478FA59FB}" srcOrd="0" destOrd="1" presId="urn:microsoft.com/office/officeart/2005/8/layout/hProcess4"/>
    <dgm:cxn modelId="{291DA5AB-ACCD-46FF-A5F7-31B1A334EF53}" type="presOf" srcId="{748DDF46-3A75-4C84-AD4A-9A416B21466D}" destId="{4B34681E-5CCB-46A8-A9E6-2AEFBA0C39A2}" srcOrd="0" destOrd="0" presId="urn:microsoft.com/office/officeart/2005/8/layout/hProcess4"/>
    <dgm:cxn modelId="{095AF7AC-6936-421C-9B5C-91CDFE248AAB}" type="presOf" srcId="{F08EDCDD-49CD-461C-8F34-45F8F4191382}" destId="{27E3DB02-8450-4F28-B1FC-60B69241155C}" srcOrd="1" destOrd="0" presId="urn:microsoft.com/office/officeart/2005/8/layout/hProcess4"/>
    <dgm:cxn modelId="{C63B59AF-75C6-4DC2-9172-D7F102B78F0B}" type="presOf" srcId="{287B706D-C47C-4CEA-B1CA-F5909FC21084}" destId="{C5721109-6272-4B54-B700-B2E6C88E720F}" srcOrd="0" destOrd="1" presId="urn:microsoft.com/office/officeart/2005/8/layout/hProcess4"/>
    <dgm:cxn modelId="{918ADFBB-3B90-4500-9FB9-458AB371025F}" srcId="{528CC5E4-64D8-4D2B-85EF-59FA8591B771}" destId="{16141286-CB8B-4D39-B35E-F2C7B21FC788}" srcOrd="0" destOrd="0" parTransId="{C839806C-A0D4-456B-9D86-001A5ACD1393}" sibTransId="{92FBB71D-EFB0-42BD-9636-4F0F4B646E69}"/>
    <dgm:cxn modelId="{7D0C01C4-15F1-4FC3-B395-1E33FDCE2EF1}" type="presOf" srcId="{7D12A12A-388F-4F53-98D7-F0A4F37C0AF6}" destId="{D226808E-1F6F-4B13-9A95-AB437240E727}" srcOrd="0" destOrd="0" presId="urn:microsoft.com/office/officeart/2005/8/layout/hProcess4"/>
    <dgm:cxn modelId="{E8D96BC6-7150-4E9E-ABA0-E7859E01E5C2}" type="presOf" srcId="{253DC260-DEE5-4BC3-9A41-BE6C6B3B3783}" destId="{3E74A985-27F4-4F28-857B-1FBCAFEB5994}" srcOrd="1" destOrd="0" presId="urn:microsoft.com/office/officeart/2005/8/layout/hProcess4"/>
    <dgm:cxn modelId="{F0A1B6C6-3EFD-4DAE-A694-B924C999821B}" type="presOf" srcId="{31E2613C-748C-4895-89FF-059140C8A7E3}" destId="{3E74A985-27F4-4F28-857B-1FBCAFEB5994}" srcOrd="1" destOrd="4" presId="urn:microsoft.com/office/officeart/2005/8/layout/hProcess4"/>
    <dgm:cxn modelId="{8E0FF9C6-5B84-4DCC-AA44-1A0ECE6A4B45}" type="presOf" srcId="{16141286-CB8B-4D39-B35E-F2C7B21FC788}" destId="{C66A2A9E-B3F8-473D-B8AA-0A1D0EBFC5F3}" srcOrd="1" destOrd="0" presId="urn:microsoft.com/office/officeart/2005/8/layout/hProcess4"/>
    <dgm:cxn modelId="{7953FCD7-3C80-4171-9F03-A8E5260730D3}" type="presOf" srcId="{AA694905-3B00-45B8-9887-81ECDCD11CA9}" destId="{5A8D55A0-0B1C-459E-B696-D3787E405FC4}" srcOrd="0" destOrd="1" presId="urn:microsoft.com/office/officeart/2005/8/layout/hProcess4"/>
    <dgm:cxn modelId="{261374D9-4A77-5A45-88D9-311ED860BF28}" srcId="{E9F05C90-DCEC-4168-A905-925B6ED359CF}" destId="{9B1E48E9-890B-AA40-84CF-7CC136EDA895}" srcOrd="2" destOrd="0" parTransId="{763C6346-75D8-CA4A-BCE7-F50CF4A96D2E}" sibTransId="{F91324C0-C55A-7843-A384-31EBDCE17D17}"/>
    <dgm:cxn modelId="{1DAA60DA-0E5F-4D22-B851-0CE231A2AA01}" srcId="{E9F05C90-DCEC-4168-A905-925B6ED359CF}" destId="{F08EDCDD-49CD-461C-8F34-45F8F4191382}" srcOrd="0" destOrd="0" parTransId="{0EDC21BD-AA02-4F6A-8367-805840F72D2D}" sibTransId="{5439F5A0-A630-4ED7-A2CD-BDA0334FC5FD}"/>
    <dgm:cxn modelId="{A43CBEE1-B5C1-48BE-96E2-86F44FB3D306}" type="presOf" srcId="{AA694905-3B00-45B8-9887-81ECDCD11CA9}" destId="{C66A2A9E-B3F8-473D-B8AA-0A1D0EBFC5F3}" srcOrd="1" destOrd="1" presId="urn:microsoft.com/office/officeart/2005/8/layout/hProcess4"/>
    <dgm:cxn modelId="{9D1581E7-717A-4579-BF39-DA52665A38DE}" type="presOf" srcId="{7C1A4B46-3134-4E29-8BBF-BE62B5DB7245}" destId="{CD4E8A25-5DC3-4591-BE60-675614BADDF5}" srcOrd="0" destOrd="0" presId="urn:microsoft.com/office/officeart/2005/8/layout/hProcess4"/>
    <dgm:cxn modelId="{E8DED9E9-8453-0E4E-861F-351BF417CCD1}" srcId="{F4E6F7C4-A51A-41B2-9083-D70BFE3ECC48}" destId="{B93E4B7B-6A22-974A-8556-0BD91114CF57}" srcOrd="3" destOrd="0" parTransId="{9D1C1DA7-40F3-F84F-9B44-4F5D9FC0E479}" sibTransId="{BE731709-86B2-AC47-ACD0-648A5FFD47D3}"/>
    <dgm:cxn modelId="{F795E6F1-AFDE-4E3B-A53C-014585C2FB6C}" type="presOf" srcId="{3B155AD0-525C-43CB-8F59-FCB22B216C7A}" destId="{5A8D55A0-0B1C-459E-B696-D3787E405FC4}" srcOrd="0" destOrd="2" presId="urn:microsoft.com/office/officeart/2005/8/layout/hProcess4"/>
    <dgm:cxn modelId="{7C258CF9-BF2B-4BD3-9C2E-2A05D7A9F841}" srcId="{E9F05C90-DCEC-4168-A905-925B6ED359CF}" destId="{3CBD9289-A7E5-40AE-80B0-6FCAE579622B}" srcOrd="1" destOrd="0" parTransId="{96EE0E6B-3B8C-4A6C-A97E-62E442283096}" sibTransId="{41E6FB4F-1A4E-478F-ACFF-A80829073AB0}"/>
    <dgm:cxn modelId="{EBEEFFFF-C5CB-45BD-900D-8B523A8649C1}" srcId="{528CC5E4-64D8-4D2B-85EF-59FA8591B771}" destId="{AA694905-3B00-45B8-9887-81ECDCD11CA9}" srcOrd="1" destOrd="0" parTransId="{A79EE4EB-F8E8-440F-840B-1D2AE323A7AA}" sibTransId="{EB2EDCB9-394F-4FA7-8B8C-7A60A3C8E064}"/>
    <dgm:cxn modelId="{0E6385DE-FDDD-4475-A563-FCFBD7720ABA}" type="presParOf" srcId="{D226808E-1F6F-4B13-9A95-AB437240E727}" destId="{B43E24AF-5330-4814-A1E3-55EC5972E1D8}" srcOrd="0" destOrd="0" presId="urn:microsoft.com/office/officeart/2005/8/layout/hProcess4"/>
    <dgm:cxn modelId="{35296518-D386-4102-A70A-9FE491D94231}" type="presParOf" srcId="{D226808E-1F6F-4B13-9A95-AB437240E727}" destId="{0F59631B-B72E-494E-B61E-BC2F192BCD18}" srcOrd="1" destOrd="0" presId="urn:microsoft.com/office/officeart/2005/8/layout/hProcess4"/>
    <dgm:cxn modelId="{E243135C-6C28-45C3-9AED-89DA57027C36}" type="presParOf" srcId="{D226808E-1F6F-4B13-9A95-AB437240E727}" destId="{85A1FB84-EF48-40D0-A751-A22C06E9860A}" srcOrd="2" destOrd="0" presId="urn:microsoft.com/office/officeart/2005/8/layout/hProcess4"/>
    <dgm:cxn modelId="{2BEEE404-F98F-4055-ACAA-5782E7A40A18}" type="presParOf" srcId="{85A1FB84-EF48-40D0-A751-A22C06E9860A}" destId="{1872718C-3FA7-4E82-B201-171301BB4215}" srcOrd="0" destOrd="0" presId="urn:microsoft.com/office/officeart/2005/8/layout/hProcess4"/>
    <dgm:cxn modelId="{3C0183E0-138F-49BC-9545-39B686B5A70F}" type="presParOf" srcId="{1872718C-3FA7-4E82-B201-171301BB4215}" destId="{42112684-A60A-4D93-8911-198DAA638982}" srcOrd="0" destOrd="0" presId="urn:microsoft.com/office/officeart/2005/8/layout/hProcess4"/>
    <dgm:cxn modelId="{4CA2D8FD-5913-45AE-8B41-32EA13A7A9F6}" type="presParOf" srcId="{1872718C-3FA7-4E82-B201-171301BB4215}" destId="{5A8D55A0-0B1C-459E-B696-D3787E405FC4}" srcOrd="1" destOrd="0" presId="urn:microsoft.com/office/officeart/2005/8/layout/hProcess4"/>
    <dgm:cxn modelId="{F6288981-58EB-429F-85A1-01F3764D1A49}" type="presParOf" srcId="{1872718C-3FA7-4E82-B201-171301BB4215}" destId="{C66A2A9E-B3F8-473D-B8AA-0A1D0EBFC5F3}" srcOrd="2" destOrd="0" presId="urn:microsoft.com/office/officeart/2005/8/layout/hProcess4"/>
    <dgm:cxn modelId="{C6A85688-627F-446D-A6CF-CFF8C8C0982C}" type="presParOf" srcId="{1872718C-3FA7-4E82-B201-171301BB4215}" destId="{06DDCC58-98BD-4846-9DA9-0EDAA86FD135}" srcOrd="3" destOrd="0" presId="urn:microsoft.com/office/officeart/2005/8/layout/hProcess4"/>
    <dgm:cxn modelId="{A3D1BE4D-376D-4282-9111-4A2A076C4B1E}" type="presParOf" srcId="{1872718C-3FA7-4E82-B201-171301BB4215}" destId="{4216BB6E-341B-46F9-9582-7B03884C9981}" srcOrd="4" destOrd="0" presId="urn:microsoft.com/office/officeart/2005/8/layout/hProcess4"/>
    <dgm:cxn modelId="{E4742B7D-0F3E-4A6E-8C8B-3BA59C945956}" type="presParOf" srcId="{85A1FB84-EF48-40D0-A751-A22C06E9860A}" destId="{4B34681E-5CCB-46A8-A9E6-2AEFBA0C39A2}" srcOrd="1" destOrd="0" presId="urn:microsoft.com/office/officeart/2005/8/layout/hProcess4"/>
    <dgm:cxn modelId="{B09F2E0F-0ABA-4AD1-976D-545439B9F7FB}" type="presParOf" srcId="{85A1FB84-EF48-40D0-A751-A22C06E9860A}" destId="{E6901BE7-31BD-46A1-9F38-98F280E408AC}" srcOrd="2" destOrd="0" presId="urn:microsoft.com/office/officeart/2005/8/layout/hProcess4"/>
    <dgm:cxn modelId="{94EFBE67-A729-4608-9398-9780FC75BA9C}" type="presParOf" srcId="{E6901BE7-31BD-46A1-9F38-98F280E408AC}" destId="{2D4EC26B-0B83-494A-BA25-55C0BDD554E5}" srcOrd="0" destOrd="0" presId="urn:microsoft.com/office/officeart/2005/8/layout/hProcess4"/>
    <dgm:cxn modelId="{D7BD815A-F728-4577-94EA-B947923F0E3A}" type="presParOf" srcId="{E6901BE7-31BD-46A1-9F38-98F280E408AC}" destId="{C5721109-6272-4B54-B700-B2E6C88E720F}" srcOrd="1" destOrd="0" presId="urn:microsoft.com/office/officeart/2005/8/layout/hProcess4"/>
    <dgm:cxn modelId="{39D4CC21-FC0B-4172-9144-60D230F54FE5}" type="presParOf" srcId="{E6901BE7-31BD-46A1-9F38-98F280E408AC}" destId="{3E74A985-27F4-4F28-857B-1FBCAFEB5994}" srcOrd="2" destOrd="0" presId="urn:microsoft.com/office/officeart/2005/8/layout/hProcess4"/>
    <dgm:cxn modelId="{F265731D-2A76-4386-9B33-E48E333A7E8A}" type="presParOf" srcId="{E6901BE7-31BD-46A1-9F38-98F280E408AC}" destId="{46AA7531-258B-4168-A0A4-F04A5FCEEE08}" srcOrd="3" destOrd="0" presId="urn:microsoft.com/office/officeart/2005/8/layout/hProcess4"/>
    <dgm:cxn modelId="{A24BC36C-76CF-4F6D-8461-59D9387D95F2}" type="presParOf" srcId="{E6901BE7-31BD-46A1-9F38-98F280E408AC}" destId="{19131BD5-6DB7-4B91-BA53-C83BA4A75C90}" srcOrd="4" destOrd="0" presId="urn:microsoft.com/office/officeart/2005/8/layout/hProcess4"/>
    <dgm:cxn modelId="{FC5A0892-4899-471C-9195-63404EE0D563}" type="presParOf" srcId="{85A1FB84-EF48-40D0-A751-A22C06E9860A}" destId="{CD4E8A25-5DC3-4591-BE60-675614BADDF5}" srcOrd="3" destOrd="0" presId="urn:microsoft.com/office/officeart/2005/8/layout/hProcess4"/>
    <dgm:cxn modelId="{1C82559C-A1FB-42FC-8F30-55CE393B7AE6}" type="presParOf" srcId="{85A1FB84-EF48-40D0-A751-A22C06E9860A}" destId="{0E551B6C-4F42-4DAE-AF60-C805F6F4E172}" srcOrd="4" destOrd="0" presId="urn:microsoft.com/office/officeart/2005/8/layout/hProcess4"/>
    <dgm:cxn modelId="{C0B06753-B0A5-4648-BE5C-BBFBDE8212EE}" type="presParOf" srcId="{0E551B6C-4F42-4DAE-AF60-C805F6F4E172}" destId="{BB99164A-0A92-4778-88DE-5B8FBD55C527}" srcOrd="0" destOrd="0" presId="urn:microsoft.com/office/officeart/2005/8/layout/hProcess4"/>
    <dgm:cxn modelId="{9AAC0B84-1928-414F-9FC2-334292CC5D99}" type="presParOf" srcId="{0E551B6C-4F42-4DAE-AF60-C805F6F4E172}" destId="{69E67817-5815-43E5-A05D-0EF478FA59FB}" srcOrd="1" destOrd="0" presId="urn:microsoft.com/office/officeart/2005/8/layout/hProcess4"/>
    <dgm:cxn modelId="{3EFA79D9-3391-4DF2-9C7D-F3A0AB246B51}" type="presParOf" srcId="{0E551B6C-4F42-4DAE-AF60-C805F6F4E172}" destId="{27E3DB02-8450-4F28-B1FC-60B69241155C}" srcOrd="2" destOrd="0" presId="urn:microsoft.com/office/officeart/2005/8/layout/hProcess4"/>
    <dgm:cxn modelId="{7EE577D3-59AC-4D62-B6BC-C8402BB1E6CF}" type="presParOf" srcId="{0E551B6C-4F42-4DAE-AF60-C805F6F4E172}" destId="{F9077FF2-4F88-4676-8BC7-23CA12417F3F}" srcOrd="3" destOrd="0" presId="urn:microsoft.com/office/officeart/2005/8/layout/hProcess4"/>
    <dgm:cxn modelId="{65AADB7D-55A6-4134-8443-775AC637D595}" type="presParOf" srcId="{0E551B6C-4F42-4DAE-AF60-C805F6F4E172}" destId="{45F86792-5D09-495E-A632-40CDAC1E9ED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F7F1E7-C3E2-4FE0-A2B1-D2E9F469D75E}" type="doc">
      <dgm:prSet loTypeId="urn:microsoft.com/office/officeart/2005/8/layout/process2" loCatId="process" qsTypeId="urn:microsoft.com/office/officeart/2005/8/quickstyle/simple3" qsCatId="simple" csTypeId="urn:microsoft.com/office/officeart/2005/8/colors/colorful1" csCatId="colorful" phldr="1"/>
      <dgm:spPr/>
    </dgm:pt>
    <dgm:pt modelId="{C63F0507-5D5E-4702-83F5-9F6362651B19}">
      <dgm:prSet phldrT="[Text]" custT="1"/>
      <dgm:spPr/>
      <dgm:t>
        <a:bodyPr/>
        <a:lstStyle/>
        <a:p>
          <a:r>
            <a:rPr lang="en-US" sz="1100" b="1"/>
            <a:t>Informal Narratives</a:t>
          </a:r>
        </a:p>
      </dgm:t>
    </dgm:pt>
    <dgm:pt modelId="{5CEACAA7-53C9-402A-BD69-2C3DA2B5E1C3}" type="parTrans" cxnId="{6F1228E7-C64F-4466-B8C2-900406C86AE4}">
      <dgm:prSet/>
      <dgm:spPr/>
      <dgm:t>
        <a:bodyPr/>
        <a:lstStyle/>
        <a:p>
          <a:endParaRPr lang="en-US" sz="1400" b="1">
            <a:solidFill>
              <a:schemeClr val="bg2"/>
            </a:solidFill>
          </a:endParaRPr>
        </a:p>
      </dgm:t>
    </dgm:pt>
    <dgm:pt modelId="{3385687E-3A75-4E7F-AD20-A75A3D2E9887}" type="sibTrans" cxnId="{6F1228E7-C64F-4466-B8C2-900406C86AE4}">
      <dgm:prSet custT="1"/>
      <dgm:spPr/>
      <dgm:t>
        <a:bodyPr/>
        <a:lstStyle/>
        <a:p>
          <a:endParaRPr lang="en-US" sz="1050" b="1">
            <a:solidFill>
              <a:schemeClr val="bg2"/>
            </a:solidFill>
          </a:endParaRPr>
        </a:p>
      </dgm:t>
    </dgm:pt>
    <dgm:pt modelId="{0826B43C-5D31-493B-8BBE-29E50DDBBF8E}">
      <dgm:prSet phldrT="[Text]" custT="1"/>
      <dgm:spPr/>
      <dgm:t>
        <a:bodyPr/>
        <a:lstStyle/>
        <a:p>
          <a:r>
            <a:rPr lang="en-US" sz="1100" b="1"/>
            <a:t>Structured Narratives</a:t>
          </a:r>
        </a:p>
      </dgm:t>
    </dgm:pt>
    <dgm:pt modelId="{DF69A83D-20FC-4AA7-9C48-4DCF55818A0F}" type="parTrans" cxnId="{351008FD-BFF2-487E-A0D5-EA31B733DD41}">
      <dgm:prSet/>
      <dgm:spPr/>
      <dgm:t>
        <a:bodyPr/>
        <a:lstStyle/>
        <a:p>
          <a:endParaRPr lang="en-US" sz="1400" b="1">
            <a:solidFill>
              <a:schemeClr val="bg2"/>
            </a:solidFill>
          </a:endParaRPr>
        </a:p>
      </dgm:t>
    </dgm:pt>
    <dgm:pt modelId="{AB9D04FE-E0D9-4B21-957A-0A5B27310B89}" type="sibTrans" cxnId="{351008FD-BFF2-487E-A0D5-EA31B733DD41}">
      <dgm:prSet custT="1"/>
      <dgm:spPr/>
      <dgm:t>
        <a:bodyPr/>
        <a:lstStyle/>
        <a:p>
          <a:endParaRPr lang="en-US" sz="1050" b="1">
            <a:solidFill>
              <a:schemeClr val="bg2"/>
            </a:solidFill>
          </a:endParaRPr>
        </a:p>
      </dgm:t>
    </dgm:pt>
    <dgm:pt modelId="{C39D0012-9F1B-40B5-9500-7A0665274217}">
      <dgm:prSet phldrT="[Text]" custT="1"/>
      <dgm:spPr/>
      <dgm:t>
        <a:bodyPr/>
        <a:lstStyle/>
        <a:p>
          <a:r>
            <a:rPr lang="en-US" sz="1100" b="1"/>
            <a:t>Models &amp; Rules</a:t>
          </a:r>
        </a:p>
      </dgm:t>
    </dgm:pt>
    <dgm:pt modelId="{1E59D2B4-74B6-45AA-A1CF-3362EFCAC531}" type="parTrans" cxnId="{7F6B3B1B-C13F-4BA9-8D93-77D4BD1522ED}">
      <dgm:prSet/>
      <dgm:spPr/>
      <dgm:t>
        <a:bodyPr/>
        <a:lstStyle/>
        <a:p>
          <a:endParaRPr lang="en-US" sz="1400" b="1">
            <a:solidFill>
              <a:schemeClr val="bg2"/>
            </a:solidFill>
          </a:endParaRPr>
        </a:p>
      </dgm:t>
    </dgm:pt>
    <dgm:pt modelId="{8312740A-8163-4769-A742-E4B1902FEBE6}" type="sibTrans" cxnId="{7F6B3B1B-C13F-4BA9-8D93-77D4BD1522ED}">
      <dgm:prSet custT="1"/>
      <dgm:spPr/>
      <dgm:t>
        <a:bodyPr/>
        <a:lstStyle/>
        <a:p>
          <a:endParaRPr lang="en-US" sz="1050" b="1">
            <a:solidFill>
              <a:schemeClr val="bg2"/>
            </a:solidFill>
          </a:endParaRPr>
        </a:p>
      </dgm:t>
    </dgm:pt>
    <dgm:pt modelId="{B93729AD-815E-4CA1-AB2E-D2F29506AECF}">
      <dgm:prSet custT="1"/>
      <dgm:spPr/>
      <dgm:t>
        <a:bodyPr/>
        <a:lstStyle/>
        <a:p>
          <a:r>
            <a:rPr lang="en-US" sz="1100" b="1"/>
            <a:t>Programming Constructs</a:t>
          </a:r>
        </a:p>
      </dgm:t>
    </dgm:pt>
    <dgm:pt modelId="{754F8AA0-B418-47A4-B1A7-D8A0289B7F1A}" type="parTrans" cxnId="{EFB6D63E-8012-4FEF-9244-62C0D48A3C6E}">
      <dgm:prSet/>
      <dgm:spPr/>
      <dgm:t>
        <a:bodyPr/>
        <a:lstStyle/>
        <a:p>
          <a:endParaRPr lang="en-US" sz="1400" b="1">
            <a:solidFill>
              <a:schemeClr val="bg2"/>
            </a:solidFill>
          </a:endParaRPr>
        </a:p>
      </dgm:t>
    </dgm:pt>
    <dgm:pt modelId="{2CBC4E51-CA2C-4D98-AE21-8DE129D38FE5}" type="sibTrans" cxnId="{EFB6D63E-8012-4FEF-9244-62C0D48A3C6E}">
      <dgm:prSet/>
      <dgm:spPr/>
      <dgm:t>
        <a:bodyPr/>
        <a:lstStyle/>
        <a:p>
          <a:endParaRPr lang="en-US" sz="1400" b="1">
            <a:solidFill>
              <a:schemeClr val="bg2"/>
            </a:solidFill>
          </a:endParaRPr>
        </a:p>
      </dgm:t>
    </dgm:pt>
    <dgm:pt modelId="{09E6427C-A870-4B1A-A4EF-9314C10744C7}" type="pres">
      <dgm:prSet presAssocID="{6CF7F1E7-C3E2-4FE0-A2B1-D2E9F469D75E}" presName="linearFlow" presStyleCnt="0">
        <dgm:presLayoutVars>
          <dgm:resizeHandles val="exact"/>
        </dgm:presLayoutVars>
      </dgm:prSet>
      <dgm:spPr/>
    </dgm:pt>
    <dgm:pt modelId="{FF80C808-0F2B-4B50-A92B-52F5573B855B}" type="pres">
      <dgm:prSet presAssocID="{C63F0507-5D5E-4702-83F5-9F6362651B19}" presName="node" presStyleLbl="node1" presStyleIdx="0" presStyleCnt="4">
        <dgm:presLayoutVars>
          <dgm:bulletEnabled val="1"/>
        </dgm:presLayoutVars>
      </dgm:prSet>
      <dgm:spPr/>
    </dgm:pt>
    <dgm:pt modelId="{D1F1FB17-7321-4E2D-B4DB-34EDFD222687}" type="pres">
      <dgm:prSet presAssocID="{3385687E-3A75-4E7F-AD20-A75A3D2E9887}" presName="sibTrans" presStyleLbl="sibTrans2D1" presStyleIdx="0" presStyleCnt="3"/>
      <dgm:spPr/>
    </dgm:pt>
    <dgm:pt modelId="{A05E7ABD-8B96-474C-9253-B30DBEF8AC3A}" type="pres">
      <dgm:prSet presAssocID="{3385687E-3A75-4E7F-AD20-A75A3D2E9887}" presName="connectorText" presStyleLbl="sibTrans2D1" presStyleIdx="0" presStyleCnt="3"/>
      <dgm:spPr/>
    </dgm:pt>
    <dgm:pt modelId="{E2B7B59C-2E1D-4EBA-A0A5-A13971A57DF3}" type="pres">
      <dgm:prSet presAssocID="{0826B43C-5D31-493B-8BBE-29E50DDBBF8E}" presName="node" presStyleLbl="node1" presStyleIdx="1" presStyleCnt="4">
        <dgm:presLayoutVars>
          <dgm:bulletEnabled val="1"/>
        </dgm:presLayoutVars>
      </dgm:prSet>
      <dgm:spPr/>
    </dgm:pt>
    <dgm:pt modelId="{4126CC75-515E-48A8-8A65-2F84DAA35441}" type="pres">
      <dgm:prSet presAssocID="{AB9D04FE-E0D9-4B21-957A-0A5B27310B89}" presName="sibTrans" presStyleLbl="sibTrans2D1" presStyleIdx="1" presStyleCnt="3"/>
      <dgm:spPr/>
    </dgm:pt>
    <dgm:pt modelId="{34CE29F7-A08F-4731-8B23-7BDEAF9EADB6}" type="pres">
      <dgm:prSet presAssocID="{AB9D04FE-E0D9-4B21-957A-0A5B27310B89}" presName="connectorText" presStyleLbl="sibTrans2D1" presStyleIdx="1" presStyleCnt="3"/>
      <dgm:spPr/>
    </dgm:pt>
    <dgm:pt modelId="{35F8B847-45A5-4D7D-8218-7764D3CAED4F}" type="pres">
      <dgm:prSet presAssocID="{C39D0012-9F1B-40B5-9500-7A0665274217}" presName="node" presStyleLbl="node1" presStyleIdx="2" presStyleCnt="4">
        <dgm:presLayoutVars>
          <dgm:bulletEnabled val="1"/>
        </dgm:presLayoutVars>
      </dgm:prSet>
      <dgm:spPr/>
    </dgm:pt>
    <dgm:pt modelId="{77940052-2BF4-4783-89C0-2753F60D2001}" type="pres">
      <dgm:prSet presAssocID="{8312740A-8163-4769-A742-E4B1902FEBE6}" presName="sibTrans" presStyleLbl="sibTrans2D1" presStyleIdx="2" presStyleCnt="3"/>
      <dgm:spPr/>
    </dgm:pt>
    <dgm:pt modelId="{B8684E50-04D6-49FA-AD05-53CB04672861}" type="pres">
      <dgm:prSet presAssocID="{8312740A-8163-4769-A742-E4B1902FEBE6}" presName="connectorText" presStyleLbl="sibTrans2D1" presStyleIdx="2" presStyleCnt="3"/>
      <dgm:spPr/>
    </dgm:pt>
    <dgm:pt modelId="{FC0CF6E3-424B-4043-9CD6-D11A02D456FD}" type="pres">
      <dgm:prSet presAssocID="{B93729AD-815E-4CA1-AB2E-D2F29506AECF}" presName="node" presStyleLbl="node1" presStyleIdx="3" presStyleCnt="4">
        <dgm:presLayoutVars>
          <dgm:bulletEnabled val="1"/>
        </dgm:presLayoutVars>
      </dgm:prSet>
      <dgm:spPr/>
    </dgm:pt>
  </dgm:ptLst>
  <dgm:cxnLst>
    <dgm:cxn modelId="{E38AD314-F84C-4A88-8FAD-A96D77E542F6}" type="presOf" srcId="{C39D0012-9F1B-40B5-9500-7A0665274217}" destId="{35F8B847-45A5-4D7D-8218-7764D3CAED4F}" srcOrd="0" destOrd="0" presId="urn:microsoft.com/office/officeart/2005/8/layout/process2"/>
    <dgm:cxn modelId="{7F6B3B1B-C13F-4BA9-8D93-77D4BD1522ED}" srcId="{6CF7F1E7-C3E2-4FE0-A2B1-D2E9F469D75E}" destId="{C39D0012-9F1B-40B5-9500-7A0665274217}" srcOrd="2" destOrd="0" parTransId="{1E59D2B4-74B6-45AA-A1CF-3362EFCAC531}" sibTransId="{8312740A-8163-4769-A742-E4B1902FEBE6}"/>
    <dgm:cxn modelId="{4711D429-7D7D-4BF9-AE98-5B36D10D06B5}" type="presOf" srcId="{8312740A-8163-4769-A742-E4B1902FEBE6}" destId="{77940052-2BF4-4783-89C0-2753F60D2001}" srcOrd="0" destOrd="0" presId="urn:microsoft.com/office/officeart/2005/8/layout/process2"/>
    <dgm:cxn modelId="{EFB6D63E-8012-4FEF-9244-62C0D48A3C6E}" srcId="{6CF7F1E7-C3E2-4FE0-A2B1-D2E9F469D75E}" destId="{B93729AD-815E-4CA1-AB2E-D2F29506AECF}" srcOrd="3" destOrd="0" parTransId="{754F8AA0-B418-47A4-B1A7-D8A0289B7F1A}" sibTransId="{2CBC4E51-CA2C-4D98-AE21-8DE129D38FE5}"/>
    <dgm:cxn modelId="{BA99A062-9269-4810-B668-B8CD8B49AC54}" type="presOf" srcId="{0826B43C-5D31-493B-8BBE-29E50DDBBF8E}" destId="{E2B7B59C-2E1D-4EBA-A0A5-A13971A57DF3}" srcOrd="0" destOrd="0" presId="urn:microsoft.com/office/officeart/2005/8/layout/process2"/>
    <dgm:cxn modelId="{A3EEBD67-BD8B-4944-8066-4ED8E2E0111F}" type="presOf" srcId="{AB9D04FE-E0D9-4B21-957A-0A5B27310B89}" destId="{34CE29F7-A08F-4731-8B23-7BDEAF9EADB6}" srcOrd="1" destOrd="0" presId="urn:microsoft.com/office/officeart/2005/8/layout/process2"/>
    <dgm:cxn modelId="{C9BCC969-A82E-45C0-A0FA-8352D1F10A22}" type="presOf" srcId="{3385687E-3A75-4E7F-AD20-A75A3D2E9887}" destId="{D1F1FB17-7321-4E2D-B4DB-34EDFD222687}" srcOrd="0" destOrd="0" presId="urn:microsoft.com/office/officeart/2005/8/layout/process2"/>
    <dgm:cxn modelId="{5E57F755-C4B7-4D87-8383-83401A6A1670}" type="presOf" srcId="{8312740A-8163-4769-A742-E4B1902FEBE6}" destId="{B8684E50-04D6-49FA-AD05-53CB04672861}" srcOrd="1" destOrd="0" presId="urn:microsoft.com/office/officeart/2005/8/layout/process2"/>
    <dgm:cxn modelId="{BF04C257-5E9D-41DE-AA46-59F704E9A5A2}" type="presOf" srcId="{6CF7F1E7-C3E2-4FE0-A2B1-D2E9F469D75E}" destId="{09E6427C-A870-4B1A-A4EF-9314C10744C7}" srcOrd="0" destOrd="0" presId="urn:microsoft.com/office/officeart/2005/8/layout/process2"/>
    <dgm:cxn modelId="{89043389-FE23-4B11-A2CF-5BE83D8099BC}" type="presOf" srcId="{C63F0507-5D5E-4702-83F5-9F6362651B19}" destId="{FF80C808-0F2B-4B50-A92B-52F5573B855B}" srcOrd="0" destOrd="0" presId="urn:microsoft.com/office/officeart/2005/8/layout/process2"/>
    <dgm:cxn modelId="{C5993497-CD08-4495-BBFB-9B9F18C7244B}" type="presOf" srcId="{AB9D04FE-E0D9-4B21-957A-0A5B27310B89}" destId="{4126CC75-515E-48A8-8A65-2F84DAA35441}" srcOrd="0" destOrd="0" presId="urn:microsoft.com/office/officeart/2005/8/layout/process2"/>
    <dgm:cxn modelId="{54F917C4-2822-426B-A958-4B709A5DE17B}" type="presOf" srcId="{B93729AD-815E-4CA1-AB2E-D2F29506AECF}" destId="{FC0CF6E3-424B-4043-9CD6-D11A02D456FD}" srcOrd="0" destOrd="0" presId="urn:microsoft.com/office/officeart/2005/8/layout/process2"/>
    <dgm:cxn modelId="{AD4765E4-FFBE-439C-B181-552D733F01BE}" type="presOf" srcId="{3385687E-3A75-4E7F-AD20-A75A3D2E9887}" destId="{A05E7ABD-8B96-474C-9253-B30DBEF8AC3A}" srcOrd="1" destOrd="0" presId="urn:microsoft.com/office/officeart/2005/8/layout/process2"/>
    <dgm:cxn modelId="{6F1228E7-C64F-4466-B8C2-900406C86AE4}" srcId="{6CF7F1E7-C3E2-4FE0-A2B1-D2E9F469D75E}" destId="{C63F0507-5D5E-4702-83F5-9F6362651B19}" srcOrd="0" destOrd="0" parTransId="{5CEACAA7-53C9-402A-BD69-2C3DA2B5E1C3}" sibTransId="{3385687E-3A75-4E7F-AD20-A75A3D2E9887}"/>
    <dgm:cxn modelId="{351008FD-BFF2-487E-A0D5-EA31B733DD41}" srcId="{6CF7F1E7-C3E2-4FE0-A2B1-D2E9F469D75E}" destId="{0826B43C-5D31-493B-8BBE-29E50DDBBF8E}" srcOrd="1" destOrd="0" parTransId="{DF69A83D-20FC-4AA7-9C48-4DCF55818A0F}" sibTransId="{AB9D04FE-E0D9-4B21-957A-0A5B27310B89}"/>
    <dgm:cxn modelId="{69195851-0AC6-4554-9B93-FB90ABA6AA27}" type="presParOf" srcId="{09E6427C-A870-4B1A-A4EF-9314C10744C7}" destId="{FF80C808-0F2B-4B50-A92B-52F5573B855B}" srcOrd="0" destOrd="0" presId="urn:microsoft.com/office/officeart/2005/8/layout/process2"/>
    <dgm:cxn modelId="{9FE39164-52C5-46A3-89F7-D0F475977565}" type="presParOf" srcId="{09E6427C-A870-4B1A-A4EF-9314C10744C7}" destId="{D1F1FB17-7321-4E2D-B4DB-34EDFD222687}" srcOrd="1" destOrd="0" presId="urn:microsoft.com/office/officeart/2005/8/layout/process2"/>
    <dgm:cxn modelId="{0A35AAF9-03D4-4158-927C-C724C4594786}" type="presParOf" srcId="{D1F1FB17-7321-4E2D-B4DB-34EDFD222687}" destId="{A05E7ABD-8B96-474C-9253-B30DBEF8AC3A}" srcOrd="0" destOrd="0" presId="urn:microsoft.com/office/officeart/2005/8/layout/process2"/>
    <dgm:cxn modelId="{7BEC0B13-2F5E-4795-85E5-AEBD1A2BF439}" type="presParOf" srcId="{09E6427C-A870-4B1A-A4EF-9314C10744C7}" destId="{E2B7B59C-2E1D-4EBA-A0A5-A13971A57DF3}" srcOrd="2" destOrd="0" presId="urn:microsoft.com/office/officeart/2005/8/layout/process2"/>
    <dgm:cxn modelId="{2E40FE49-D56D-4B3F-BB46-9FA45FF9F1BC}" type="presParOf" srcId="{09E6427C-A870-4B1A-A4EF-9314C10744C7}" destId="{4126CC75-515E-48A8-8A65-2F84DAA35441}" srcOrd="3" destOrd="0" presId="urn:microsoft.com/office/officeart/2005/8/layout/process2"/>
    <dgm:cxn modelId="{AB39E3D8-538C-47DF-9B80-46E3786CC120}" type="presParOf" srcId="{4126CC75-515E-48A8-8A65-2F84DAA35441}" destId="{34CE29F7-A08F-4731-8B23-7BDEAF9EADB6}" srcOrd="0" destOrd="0" presId="urn:microsoft.com/office/officeart/2005/8/layout/process2"/>
    <dgm:cxn modelId="{7712223F-BE2B-48CE-9830-E83537B59A34}" type="presParOf" srcId="{09E6427C-A870-4B1A-A4EF-9314C10744C7}" destId="{35F8B847-45A5-4D7D-8218-7764D3CAED4F}" srcOrd="4" destOrd="0" presId="urn:microsoft.com/office/officeart/2005/8/layout/process2"/>
    <dgm:cxn modelId="{9CED5AD8-C37A-473A-9BF8-D834FE14AC69}" type="presParOf" srcId="{09E6427C-A870-4B1A-A4EF-9314C10744C7}" destId="{77940052-2BF4-4783-89C0-2753F60D2001}" srcOrd="5" destOrd="0" presId="urn:microsoft.com/office/officeart/2005/8/layout/process2"/>
    <dgm:cxn modelId="{C808E11D-882E-4EB8-83D3-B46647B047E6}" type="presParOf" srcId="{77940052-2BF4-4783-89C0-2753F60D2001}" destId="{B8684E50-04D6-49FA-AD05-53CB04672861}" srcOrd="0" destOrd="0" presId="urn:microsoft.com/office/officeart/2005/8/layout/process2"/>
    <dgm:cxn modelId="{AD1531AC-C754-4ABF-B8F2-871C6D289B34}" type="presParOf" srcId="{09E6427C-A870-4B1A-A4EF-9314C10744C7}" destId="{FC0CF6E3-424B-4043-9CD6-D11A02D456FD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0F893-3C04-4363-AB07-83561B934C83}">
      <dsp:nvSpPr>
        <dsp:cNvPr id="0" name=""/>
        <dsp:cNvSpPr/>
      </dsp:nvSpPr>
      <dsp:spPr>
        <a:xfrm>
          <a:off x="1538" y="708665"/>
          <a:ext cx="558140" cy="5581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EB10E-473D-454B-9ED1-F1072F72E253}">
      <dsp:nvSpPr>
        <dsp:cNvPr id="0" name=""/>
        <dsp:cNvSpPr/>
      </dsp:nvSpPr>
      <dsp:spPr>
        <a:xfrm>
          <a:off x="1538" y="1353035"/>
          <a:ext cx="1594687" cy="44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Terms </a:t>
          </a:r>
          <a:br>
            <a:rPr lang="en-US" sz="1400" kern="1200"/>
          </a:br>
          <a:endParaRPr lang="en-US" sz="1400" kern="1200"/>
        </a:p>
      </dsp:txBody>
      <dsp:txXfrm>
        <a:off x="1538" y="1353035"/>
        <a:ext cx="1594687" cy="441030"/>
      </dsp:txXfrm>
    </dsp:sp>
    <dsp:sp modelId="{D81272F2-4A5A-460C-9E14-5C07667B483B}">
      <dsp:nvSpPr>
        <dsp:cNvPr id="0" name=""/>
        <dsp:cNvSpPr/>
      </dsp:nvSpPr>
      <dsp:spPr>
        <a:xfrm>
          <a:off x="1538" y="1834173"/>
          <a:ext cx="1594687" cy="87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Things, physical objects, abstract concepts, places, roles, events, relations</a:t>
          </a:r>
        </a:p>
      </dsp:txBody>
      <dsp:txXfrm>
        <a:off x="1538" y="1834173"/>
        <a:ext cx="1594687" cy="879844"/>
      </dsp:txXfrm>
    </dsp:sp>
    <dsp:sp modelId="{AE9AE753-215D-4DD8-B9C1-615376E109E2}">
      <dsp:nvSpPr>
        <dsp:cNvPr id="0" name=""/>
        <dsp:cNvSpPr/>
      </dsp:nvSpPr>
      <dsp:spPr>
        <a:xfrm>
          <a:off x="1875295" y="708665"/>
          <a:ext cx="558140" cy="5581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DC46B-53C7-47DE-BFF7-A0CD3931E18B}">
      <dsp:nvSpPr>
        <dsp:cNvPr id="0" name=""/>
        <dsp:cNvSpPr/>
      </dsp:nvSpPr>
      <dsp:spPr>
        <a:xfrm>
          <a:off x="1875295" y="1353035"/>
          <a:ext cx="1594687" cy="44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Attributes</a:t>
          </a:r>
        </a:p>
      </dsp:txBody>
      <dsp:txXfrm>
        <a:off x="1875295" y="1353035"/>
        <a:ext cx="1594687" cy="441030"/>
      </dsp:txXfrm>
    </dsp:sp>
    <dsp:sp modelId="{601E0A15-6C9A-45BE-81AC-4B182FF674CB}">
      <dsp:nvSpPr>
        <dsp:cNvPr id="0" name=""/>
        <dsp:cNvSpPr/>
      </dsp:nvSpPr>
      <dsp:spPr>
        <a:xfrm>
          <a:off x="1875295" y="1834173"/>
          <a:ext cx="1594687" cy="87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Properties of an entity, measurements, quantities</a:t>
          </a:r>
        </a:p>
      </dsp:txBody>
      <dsp:txXfrm>
        <a:off x="1875295" y="1834173"/>
        <a:ext cx="1594687" cy="879844"/>
      </dsp:txXfrm>
    </dsp:sp>
    <dsp:sp modelId="{938B40CC-EE9E-41E0-A744-5E2E8DE53555}">
      <dsp:nvSpPr>
        <dsp:cNvPr id="0" name=""/>
        <dsp:cNvSpPr/>
      </dsp:nvSpPr>
      <dsp:spPr>
        <a:xfrm>
          <a:off x="3749053" y="708665"/>
          <a:ext cx="558140" cy="5581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1627B-518B-4EAC-89D0-22E9BB8BA326}">
      <dsp:nvSpPr>
        <dsp:cNvPr id="0" name=""/>
        <dsp:cNvSpPr/>
      </dsp:nvSpPr>
      <dsp:spPr>
        <a:xfrm>
          <a:off x="3749053" y="1353035"/>
          <a:ext cx="1594687" cy="44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Relationships</a:t>
          </a:r>
        </a:p>
      </dsp:txBody>
      <dsp:txXfrm>
        <a:off x="3749053" y="1353035"/>
        <a:ext cx="1594687" cy="441030"/>
      </dsp:txXfrm>
    </dsp:sp>
    <dsp:sp modelId="{D2C71F2E-F55A-49D2-8C92-952E1BC2F6A3}">
      <dsp:nvSpPr>
        <dsp:cNvPr id="0" name=""/>
        <dsp:cNvSpPr/>
      </dsp:nvSpPr>
      <dsp:spPr>
        <a:xfrm>
          <a:off x="3749053" y="1834173"/>
          <a:ext cx="1594687" cy="87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Facts expressed in taxonomy, partonomy, association relationships</a:t>
          </a:r>
        </a:p>
      </dsp:txBody>
      <dsp:txXfrm>
        <a:off x="3749053" y="1834173"/>
        <a:ext cx="1594687" cy="879844"/>
      </dsp:txXfrm>
    </dsp:sp>
    <dsp:sp modelId="{5D11B145-1EC3-4F0C-93DB-9F1440A85977}">
      <dsp:nvSpPr>
        <dsp:cNvPr id="0" name=""/>
        <dsp:cNvSpPr/>
      </dsp:nvSpPr>
      <dsp:spPr>
        <a:xfrm>
          <a:off x="5622811" y="708665"/>
          <a:ext cx="558140" cy="55814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4C9B7-5A86-4CBD-979A-3A6970CDDF5A}">
      <dsp:nvSpPr>
        <dsp:cNvPr id="0" name=""/>
        <dsp:cNvSpPr/>
      </dsp:nvSpPr>
      <dsp:spPr>
        <a:xfrm>
          <a:off x="5622811" y="1353035"/>
          <a:ext cx="1594687" cy="44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Constraints &amp; Rules</a:t>
          </a:r>
        </a:p>
      </dsp:txBody>
      <dsp:txXfrm>
        <a:off x="5622811" y="1353035"/>
        <a:ext cx="1594687" cy="441030"/>
      </dsp:txXfrm>
    </dsp:sp>
    <dsp:sp modelId="{77C77CDA-2E4F-4227-85E8-4328E1312772}">
      <dsp:nvSpPr>
        <dsp:cNvPr id="0" name=""/>
        <dsp:cNvSpPr/>
      </dsp:nvSpPr>
      <dsp:spPr>
        <a:xfrm>
          <a:off x="5622811" y="1834173"/>
          <a:ext cx="1594687" cy="87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Multiplicities, cardinalities, organizational rules or government regulations</a:t>
          </a:r>
        </a:p>
      </dsp:txBody>
      <dsp:txXfrm>
        <a:off x="5622811" y="1834173"/>
        <a:ext cx="1594687" cy="879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61EEC-1FAF-44E7-81F5-FC70EB6E6351}">
      <dsp:nvSpPr>
        <dsp:cNvPr id="0" name=""/>
        <dsp:cNvSpPr/>
      </dsp:nvSpPr>
      <dsp:spPr>
        <a:xfrm>
          <a:off x="0" y="377626"/>
          <a:ext cx="1982390" cy="277534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555" tIns="330200" rIns="154555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Taxonomy</a:t>
          </a:r>
          <a:endParaRPr lang="en-US" sz="19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is-a-kind-of (</a:t>
          </a:r>
          <a:r>
            <a:rPr lang="en-US" sz="1500" i="1" kern="1200"/>
            <a:t>aka</a:t>
          </a:r>
          <a:r>
            <a:rPr lang="en-US" sz="1500" kern="1200"/>
            <a:t> “is-a”) hierarchy </a:t>
          </a:r>
        </a:p>
      </dsp:txBody>
      <dsp:txXfrm>
        <a:off x="0" y="1432258"/>
        <a:ext cx="1982390" cy="1665208"/>
      </dsp:txXfrm>
    </dsp:sp>
    <dsp:sp modelId="{1CEA84F5-D41E-4022-BE9F-DF4DB040C5E5}">
      <dsp:nvSpPr>
        <dsp:cNvPr id="0" name=""/>
        <dsp:cNvSpPr/>
      </dsp:nvSpPr>
      <dsp:spPr>
        <a:xfrm>
          <a:off x="574893" y="655161"/>
          <a:ext cx="832604" cy="8326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913" tIns="12700" rIns="64913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1</a:t>
          </a:r>
        </a:p>
      </dsp:txBody>
      <dsp:txXfrm>
        <a:off x="696825" y="777093"/>
        <a:ext cx="588740" cy="588740"/>
      </dsp:txXfrm>
    </dsp:sp>
    <dsp:sp modelId="{9B216909-80FC-4BF5-BE2C-5AAB71C4B7AD}">
      <dsp:nvSpPr>
        <dsp:cNvPr id="0" name=""/>
        <dsp:cNvSpPr/>
      </dsp:nvSpPr>
      <dsp:spPr>
        <a:xfrm>
          <a:off x="0" y="3152901"/>
          <a:ext cx="1982390" cy="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4E438B9-FF2E-4255-B29F-89C13CCBAA70}">
      <dsp:nvSpPr>
        <dsp:cNvPr id="0" name=""/>
        <dsp:cNvSpPr/>
      </dsp:nvSpPr>
      <dsp:spPr>
        <a:xfrm>
          <a:off x="2180629" y="377626"/>
          <a:ext cx="1982390" cy="277534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555" tIns="330200" rIns="154555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Partonomy</a:t>
          </a:r>
          <a:r>
            <a:rPr lang="en-US" sz="1900" kern="1200"/>
            <a:t>  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is-a-part-of hierarchy</a:t>
          </a:r>
        </a:p>
      </dsp:txBody>
      <dsp:txXfrm>
        <a:off x="2180629" y="1432258"/>
        <a:ext cx="1982390" cy="1665208"/>
      </dsp:txXfrm>
    </dsp:sp>
    <dsp:sp modelId="{EABE6D26-34DA-48A1-B1BA-4A7A00403245}">
      <dsp:nvSpPr>
        <dsp:cNvPr id="0" name=""/>
        <dsp:cNvSpPr/>
      </dsp:nvSpPr>
      <dsp:spPr>
        <a:xfrm>
          <a:off x="2755522" y="655161"/>
          <a:ext cx="832604" cy="8326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913" tIns="12700" rIns="64913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2</a:t>
          </a:r>
        </a:p>
      </dsp:txBody>
      <dsp:txXfrm>
        <a:off x="2877454" y="777093"/>
        <a:ext cx="588740" cy="588740"/>
      </dsp:txXfrm>
    </dsp:sp>
    <dsp:sp modelId="{6A1CFE39-FC1F-41C1-8C1E-9148A9228B74}">
      <dsp:nvSpPr>
        <dsp:cNvPr id="0" name=""/>
        <dsp:cNvSpPr/>
      </dsp:nvSpPr>
      <dsp:spPr>
        <a:xfrm>
          <a:off x="2180629" y="3152901"/>
          <a:ext cx="1982390" cy="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C5CAE4A-9B9D-47E5-8541-2DE459ACDC1C}">
      <dsp:nvSpPr>
        <dsp:cNvPr id="0" name=""/>
        <dsp:cNvSpPr/>
      </dsp:nvSpPr>
      <dsp:spPr>
        <a:xfrm>
          <a:off x="4361259" y="377626"/>
          <a:ext cx="1982390" cy="277534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4555" tIns="330200" rIns="154555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Associations</a:t>
          </a:r>
          <a:r>
            <a:rPr lang="en-US" sz="1900" kern="1200"/>
            <a:t> 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has-a (</a:t>
          </a:r>
          <a:r>
            <a:rPr lang="en-US" sz="1500" i="1" kern="1200"/>
            <a:t>aka</a:t>
          </a:r>
          <a:r>
            <a:rPr lang="en-US" sz="1500" i="0" kern="1200"/>
            <a:t> is-linked-with) relationship</a:t>
          </a:r>
        </a:p>
      </dsp:txBody>
      <dsp:txXfrm>
        <a:off x="4361259" y="1432258"/>
        <a:ext cx="1982390" cy="1665208"/>
      </dsp:txXfrm>
    </dsp:sp>
    <dsp:sp modelId="{3EE895A7-AD57-46EC-93DB-92D9D13A6105}">
      <dsp:nvSpPr>
        <dsp:cNvPr id="0" name=""/>
        <dsp:cNvSpPr/>
      </dsp:nvSpPr>
      <dsp:spPr>
        <a:xfrm>
          <a:off x="4936152" y="655161"/>
          <a:ext cx="832604" cy="8326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913" tIns="12700" rIns="64913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3</a:t>
          </a:r>
        </a:p>
      </dsp:txBody>
      <dsp:txXfrm>
        <a:off x="5058084" y="777093"/>
        <a:ext cx="588740" cy="588740"/>
      </dsp:txXfrm>
    </dsp:sp>
    <dsp:sp modelId="{0ADAA6F7-18B4-4972-8AD2-8C00121365D4}">
      <dsp:nvSpPr>
        <dsp:cNvPr id="0" name=""/>
        <dsp:cNvSpPr/>
      </dsp:nvSpPr>
      <dsp:spPr>
        <a:xfrm>
          <a:off x="4361259" y="3152901"/>
          <a:ext cx="1982390" cy="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D55A0-0B1C-459E-B696-D3787E405FC4}">
      <dsp:nvSpPr>
        <dsp:cNvPr id="0" name=""/>
        <dsp:cNvSpPr/>
      </dsp:nvSpPr>
      <dsp:spPr>
        <a:xfrm>
          <a:off x="3435" y="1026244"/>
          <a:ext cx="2130856" cy="175751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constraint analysis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process analysis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information collection</a:t>
          </a:r>
        </a:p>
      </dsp:txBody>
      <dsp:txXfrm>
        <a:off x="43880" y="1066689"/>
        <a:ext cx="2049966" cy="1300011"/>
      </dsp:txXfrm>
    </dsp:sp>
    <dsp:sp modelId="{4B34681E-5CCB-46A8-A9E6-2AEFBA0C39A2}">
      <dsp:nvSpPr>
        <dsp:cNvPr id="0" name=""/>
        <dsp:cNvSpPr/>
      </dsp:nvSpPr>
      <dsp:spPr>
        <a:xfrm>
          <a:off x="1195943" y="1426948"/>
          <a:ext cx="2376353" cy="2376353"/>
        </a:xfrm>
        <a:prstGeom prst="leftCircularArrow">
          <a:avLst>
            <a:gd name="adj1" fmla="val 3265"/>
            <a:gd name="adj2" fmla="val 402818"/>
            <a:gd name="adj3" fmla="val 2178329"/>
            <a:gd name="adj4" fmla="val 9024489"/>
            <a:gd name="adj5" fmla="val 3809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DCC58-98BD-4846-9DA9-0EDAA86FD135}">
      <dsp:nvSpPr>
        <dsp:cNvPr id="0" name=""/>
        <dsp:cNvSpPr/>
      </dsp:nvSpPr>
      <dsp:spPr>
        <a:xfrm>
          <a:off x="476959" y="2407146"/>
          <a:ext cx="1894095" cy="7532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Identify</a:t>
          </a:r>
        </a:p>
      </dsp:txBody>
      <dsp:txXfrm>
        <a:off x="499020" y="2429207"/>
        <a:ext cx="1849973" cy="709097"/>
      </dsp:txXfrm>
    </dsp:sp>
    <dsp:sp modelId="{C5721109-6272-4B54-B700-B2E6C88E720F}">
      <dsp:nvSpPr>
        <dsp:cNvPr id="0" name=""/>
        <dsp:cNvSpPr/>
      </dsp:nvSpPr>
      <dsp:spPr>
        <a:xfrm>
          <a:off x="2740490" y="1026244"/>
          <a:ext cx="2130856" cy="175751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informal narratives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structured narratives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decision tables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decision trees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UML models</a:t>
          </a:r>
        </a:p>
      </dsp:txBody>
      <dsp:txXfrm>
        <a:off x="2780935" y="1443298"/>
        <a:ext cx="2049966" cy="1300011"/>
      </dsp:txXfrm>
    </dsp:sp>
    <dsp:sp modelId="{CD4E8A25-5DC3-4591-BE60-675614BADDF5}">
      <dsp:nvSpPr>
        <dsp:cNvPr id="0" name=""/>
        <dsp:cNvSpPr/>
      </dsp:nvSpPr>
      <dsp:spPr>
        <a:xfrm>
          <a:off x="3915241" y="-62213"/>
          <a:ext cx="2648629" cy="2648629"/>
        </a:xfrm>
        <a:prstGeom prst="circularArrow">
          <a:avLst>
            <a:gd name="adj1" fmla="val 2929"/>
            <a:gd name="adj2" fmla="val 358561"/>
            <a:gd name="adj3" fmla="val 19465929"/>
            <a:gd name="adj4" fmla="val 12575511"/>
            <a:gd name="adj5" fmla="val 3417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A7531-258B-4168-A0A4-F04A5FCEEE08}">
      <dsp:nvSpPr>
        <dsp:cNvPr id="0" name=""/>
        <dsp:cNvSpPr/>
      </dsp:nvSpPr>
      <dsp:spPr>
        <a:xfrm>
          <a:off x="3214014" y="649634"/>
          <a:ext cx="1894095" cy="7532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Document</a:t>
          </a:r>
        </a:p>
      </dsp:txBody>
      <dsp:txXfrm>
        <a:off x="3236075" y="671695"/>
        <a:ext cx="1849973" cy="709097"/>
      </dsp:txXfrm>
    </dsp:sp>
    <dsp:sp modelId="{69E67817-5815-43E5-A05D-0EF478FA59FB}">
      <dsp:nvSpPr>
        <dsp:cNvPr id="0" name=""/>
        <dsp:cNvSpPr/>
      </dsp:nvSpPr>
      <dsp:spPr>
        <a:xfrm>
          <a:off x="5477545" y="1026244"/>
          <a:ext cx="2130856" cy="175751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u="sng" kern="1200"/>
            <a:t>internal</a:t>
          </a:r>
          <a:r>
            <a:rPr lang="en-US" sz="1400" kern="1200"/>
            <a:t>: programming, database constraints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u="sng" kern="1200"/>
            <a:t>external</a:t>
          </a:r>
          <a:r>
            <a:rPr lang="en-US" sz="1400" kern="1200"/>
            <a:t>: business rules engine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u="sng" kern="1200"/>
            <a:t>formally</a:t>
          </a:r>
          <a:r>
            <a:rPr lang="en-US" sz="1400" kern="1200"/>
            <a:t>: ontologies</a:t>
          </a:r>
        </a:p>
      </dsp:txBody>
      <dsp:txXfrm>
        <a:off x="5517990" y="1066689"/>
        <a:ext cx="2049966" cy="1300011"/>
      </dsp:txXfrm>
    </dsp:sp>
    <dsp:sp modelId="{F9077FF2-4F88-4676-8BC7-23CA12417F3F}">
      <dsp:nvSpPr>
        <dsp:cNvPr id="0" name=""/>
        <dsp:cNvSpPr/>
      </dsp:nvSpPr>
      <dsp:spPr>
        <a:xfrm>
          <a:off x="5951069" y="2407146"/>
          <a:ext cx="1894095" cy="7532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Encode</a:t>
          </a:r>
        </a:p>
      </dsp:txBody>
      <dsp:txXfrm>
        <a:off x="5973130" y="2429207"/>
        <a:ext cx="1849973" cy="7090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0C808-0F2B-4B50-A92B-52F5573B855B}">
      <dsp:nvSpPr>
        <dsp:cNvPr id="0" name=""/>
        <dsp:cNvSpPr/>
      </dsp:nvSpPr>
      <dsp:spPr>
        <a:xfrm>
          <a:off x="36853" y="1934"/>
          <a:ext cx="1295519" cy="719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Informal Narratives</a:t>
          </a:r>
        </a:p>
      </dsp:txBody>
      <dsp:txXfrm>
        <a:off x="57933" y="23014"/>
        <a:ext cx="1253359" cy="677572"/>
      </dsp:txXfrm>
    </dsp:sp>
    <dsp:sp modelId="{D1F1FB17-7321-4E2D-B4DB-34EDFD222687}">
      <dsp:nvSpPr>
        <dsp:cNvPr id="0" name=""/>
        <dsp:cNvSpPr/>
      </dsp:nvSpPr>
      <dsp:spPr>
        <a:xfrm rot="5400000">
          <a:off x="549663" y="739660"/>
          <a:ext cx="269899" cy="3238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b="1" kern="1200">
            <a:solidFill>
              <a:schemeClr val="bg2"/>
            </a:solidFill>
          </a:endParaRPr>
        </a:p>
      </dsp:txBody>
      <dsp:txXfrm rot="-5400000">
        <a:off x="587449" y="766650"/>
        <a:ext cx="194327" cy="188929"/>
      </dsp:txXfrm>
    </dsp:sp>
    <dsp:sp modelId="{E2B7B59C-2E1D-4EBA-A0A5-A13971A57DF3}">
      <dsp:nvSpPr>
        <dsp:cNvPr id="0" name=""/>
        <dsp:cNvSpPr/>
      </dsp:nvSpPr>
      <dsp:spPr>
        <a:xfrm>
          <a:off x="36853" y="1081533"/>
          <a:ext cx="1295519" cy="719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Structured Narratives</a:t>
          </a:r>
        </a:p>
      </dsp:txBody>
      <dsp:txXfrm>
        <a:off x="57933" y="1102613"/>
        <a:ext cx="1253359" cy="677572"/>
      </dsp:txXfrm>
    </dsp:sp>
    <dsp:sp modelId="{4126CC75-515E-48A8-8A65-2F84DAA35441}">
      <dsp:nvSpPr>
        <dsp:cNvPr id="0" name=""/>
        <dsp:cNvSpPr/>
      </dsp:nvSpPr>
      <dsp:spPr>
        <a:xfrm rot="5400000">
          <a:off x="549663" y="1819260"/>
          <a:ext cx="269899" cy="3238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b="1" kern="1200">
            <a:solidFill>
              <a:schemeClr val="bg2"/>
            </a:solidFill>
          </a:endParaRPr>
        </a:p>
      </dsp:txBody>
      <dsp:txXfrm rot="-5400000">
        <a:off x="587449" y="1846250"/>
        <a:ext cx="194327" cy="188929"/>
      </dsp:txXfrm>
    </dsp:sp>
    <dsp:sp modelId="{35F8B847-45A5-4D7D-8218-7764D3CAED4F}">
      <dsp:nvSpPr>
        <dsp:cNvPr id="0" name=""/>
        <dsp:cNvSpPr/>
      </dsp:nvSpPr>
      <dsp:spPr>
        <a:xfrm>
          <a:off x="36853" y="2161133"/>
          <a:ext cx="1295519" cy="719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Models &amp; Rules</a:t>
          </a:r>
        </a:p>
      </dsp:txBody>
      <dsp:txXfrm>
        <a:off x="57933" y="2182213"/>
        <a:ext cx="1253359" cy="677572"/>
      </dsp:txXfrm>
    </dsp:sp>
    <dsp:sp modelId="{77940052-2BF4-4783-89C0-2753F60D2001}">
      <dsp:nvSpPr>
        <dsp:cNvPr id="0" name=""/>
        <dsp:cNvSpPr/>
      </dsp:nvSpPr>
      <dsp:spPr>
        <a:xfrm rot="5400000">
          <a:off x="549663" y="2898859"/>
          <a:ext cx="269899" cy="3238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b="1" kern="1200">
            <a:solidFill>
              <a:schemeClr val="bg2"/>
            </a:solidFill>
          </a:endParaRPr>
        </a:p>
      </dsp:txBody>
      <dsp:txXfrm rot="-5400000">
        <a:off x="587449" y="2925849"/>
        <a:ext cx="194327" cy="188929"/>
      </dsp:txXfrm>
    </dsp:sp>
    <dsp:sp modelId="{FC0CF6E3-424B-4043-9CD6-D11A02D456FD}">
      <dsp:nvSpPr>
        <dsp:cNvPr id="0" name=""/>
        <dsp:cNvSpPr/>
      </dsp:nvSpPr>
      <dsp:spPr>
        <a:xfrm>
          <a:off x="36853" y="3240732"/>
          <a:ext cx="1295519" cy="719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/>
            <a:t>Programming Constructs</a:t>
          </a:r>
        </a:p>
      </dsp:txBody>
      <dsp:txXfrm>
        <a:off x="57933" y="3261812"/>
        <a:ext cx="1253359" cy="677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r>
              <a:rPr lang="en-US"/>
              <a:t>IS2000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D2ED8D5-6385-4550-B26D-67CCCCBF7C1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588CA270-C59E-4F70-B09B-847474471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67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r>
              <a:rPr lang="en-US"/>
              <a:t>IS4300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IS4300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02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IS4300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7BEF0-F076-4906-A921-C330E6E308E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19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4D556C-2138-4B29-8B1E-7705D3B87EB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40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2109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5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IF condition must be true for an activity or operation to be triggered. The WHEN clause specifies under what circumstances the IF condition must be true.</a:t>
            </a:r>
          </a:p>
        </p:txBody>
      </p:sp>
    </p:spTree>
    <p:extLst>
      <p:ext uri="{BB962C8B-B14F-4D97-AF65-F5344CB8AC3E}">
        <p14:creationId xmlns:p14="http://schemas.microsoft.com/office/powerpoint/2010/main" val="4247579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1996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According to Bertrand Meyer, the </a:t>
            </a:r>
            <a:r>
              <a:rPr lang="en-US" i="1"/>
              <a:t>Operation Constraint Rules</a:t>
            </a:r>
            <a:r>
              <a:rPr lang="en-US"/>
              <a:t> are important for defining contracts between the client and server objects.</a:t>
            </a:r>
          </a:p>
          <a:p>
            <a:r>
              <a:rPr lang="en-US"/>
              <a:t>Pre-conditions define the constraints that must be true for an operation or activity to execute successfully. Post-conditions are constraints that will be in effect when an operation or activity has executed successfully.</a:t>
            </a:r>
          </a:p>
        </p:txBody>
      </p:sp>
    </p:spTree>
    <p:extLst>
      <p:ext uri="{BB962C8B-B14F-4D97-AF65-F5344CB8AC3E}">
        <p14:creationId xmlns:p14="http://schemas.microsoft.com/office/powerpoint/2010/main" val="1342887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2017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you will see in a later module, structure constraint rules can be easily expressed in UML class diagrams as association multiplicity and association constraints.</a:t>
            </a:r>
          </a:p>
        </p:txBody>
      </p:sp>
    </p:spTree>
    <p:extLst>
      <p:ext uri="{BB962C8B-B14F-4D97-AF65-F5344CB8AC3E}">
        <p14:creationId xmlns:p14="http://schemas.microsoft.com/office/powerpoint/2010/main" val="3690897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2037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AND ONLY IF clauses specify interference rules that are bi-directional.</a:t>
            </a:r>
          </a:p>
        </p:txBody>
      </p:sp>
    </p:spTree>
    <p:extLst>
      <p:ext uri="{BB962C8B-B14F-4D97-AF65-F5344CB8AC3E}">
        <p14:creationId xmlns:p14="http://schemas.microsoft.com/office/powerpoint/2010/main" val="2514444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2058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an object-oriented implementation, many of these computational rules become method implementations.</a:t>
            </a:r>
          </a:p>
        </p:txBody>
      </p:sp>
    </p:spTree>
    <p:extLst>
      <p:ext uri="{BB962C8B-B14F-4D97-AF65-F5344CB8AC3E}">
        <p14:creationId xmlns:p14="http://schemas.microsoft.com/office/powerpoint/2010/main" val="1615447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19138"/>
            <a:ext cx="4800600" cy="3600450"/>
          </a:xfrm>
          <a:ln/>
        </p:spPr>
      </p:sp>
      <p:sp>
        <p:nvSpPr>
          <p:cNvPr id="2078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6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9" cy="255475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00385" y="1828799"/>
            <a:ext cx="990599" cy="228659"/>
          </a:xfrm>
        </p:spPr>
        <p:txBody>
          <a:bodyPr anchor="t" anchorCtr="0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6209" y="3264406"/>
            <a:ext cx="3859795" cy="228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Information Modeling with Ontologies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279" y="292609"/>
            <a:ext cx="628813" cy="767687"/>
          </a:xfrm>
        </p:spPr>
        <p:txBody>
          <a:bodyPr/>
          <a:lstStyle>
            <a:lvl1pPr>
              <a:defRPr sz="2800" b="0" i="0" baseline="0">
                <a:latin typeface="+mj-lt"/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2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0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Rectangle 13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4" cy="165311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509006"/>
            <a:ext cx="6422003" cy="2515873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48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6" name="Freeform 35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0" name="TextBox 9"/>
          <p:cNvSpPr txBox="1"/>
          <p:nvPr/>
        </p:nvSpPr>
        <p:spPr>
          <a:xfrm>
            <a:off x="644721" y="654263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/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7454" y="2900539"/>
            <a:ext cx="53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914401"/>
            <a:ext cx="6160385" cy="28948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87279" y="3814473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25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1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399"/>
            <a:ext cx="6422004" cy="209550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9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884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884" y="2489199"/>
            <a:ext cx="231098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8884" y="3147164"/>
            <a:ext cx="2310988" cy="287771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9201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2675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39" cy="28883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56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36973"/>
            <a:ext cx="6423592" cy="69999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39" y="4188546"/>
            <a:ext cx="2314064" cy="64901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8" y="4837558"/>
            <a:ext cx="2309280" cy="118732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7" y="4188546"/>
            <a:ext cx="233090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9200"/>
            <a:ext cx="2025182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7" y="4846509"/>
            <a:ext cx="2330904" cy="11783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84814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5" y="2489200"/>
            <a:ext cx="201883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6510"/>
            <a:ext cx="2299492" cy="118902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06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2489200"/>
            <a:ext cx="6343201" cy="35306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54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235" y="1447799"/>
            <a:ext cx="4435439" cy="4571999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60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C8626B0-AA0B-DA41-92FA-0E2C9AC2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Information Science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6CE3ADF-CC07-AF4F-BAF1-C8454D4D2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Information Modeling with Ontologies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3B5ACDC-4119-5148-82B9-5CCC004D4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7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3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1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490"/>
            <a:ext cx="3636978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79" cy="277131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8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97437"/>
            <a:ext cx="271258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844"/>
            <a:ext cx="2712590" cy="292541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0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362190"/>
            <a:ext cx="2987087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1591" y="3088562"/>
            <a:ext cx="3001938" cy="244863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Information Science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Modeling with Ontologies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0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1854142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3564" y="925605"/>
            <a:ext cx="6346078" cy="711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Information Modeling with Ontologies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71444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Information Science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0F4FBFA-1248-4AAF-9253-30F121885773}" type="slidenum">
              <a:rPr lang="en-US" smtClean="0"/>
              <a:t>‹#›</a:t>
            </a:fld>
            <a:endParaRPr lang="en-US"/>
          </a:p>
        </p:txBody>
      </p:sp>
      <p:pic>
        <p:nvPicPr>
          <p:cNvPr id="19" name="Picture 2" descr="This image is decorative and does not contain useful information">
            <a:extLst>
              <a:ext uri="{FF2B5EF4-FFF2-40B4-BE49-F238E27FC236}">
                <a16:creationId xmlns:a16="http://schemas.microsoft.com/office/drawing/2014/main" id="{E3CDBE12-C39D-1740-A611-57D6DCC365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512670"/>
            <a:ext cx="381000" cy="29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58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  <p:sldLayoutId id="2147483786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772790"/>
          </a:xfrm>
        </p:spPr>
        <p:txBody>
          <a:bodyPr>
            <a:normAutofit/>
          </a:bodyPr>
          <a:lstStyle/>
          <a:p>
            <a:pPr algn="l"/>
            <a:r>
              <a:rPr 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Describing Ontologies in Narrative Form Using Structured English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467600" cy="7620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en-US" sz="1800" i="1">
                <a:solidFill>
                  <a:schemeClr val="accent2">
                    <a:lumMod val="75000"/>
                  </a:schemeClr>
                </a:solidFill>
              </a:rPr>
              <a:t>Martin Schedlbauer, Ph.D.</a:t>
            </a:r>
          </a:p>
          <a:p>
            <a:pPr algn="l"/>
            <a:r>
              <a:rPr lang="en-US" sz="1800" i="1">
                <a:solidFill>
                  <a:schemeClr val="accent2">
                    <a:lumMod val="75000"/>
                  </a:schemeClr>
                </a:solidFill>
              </a:rPr>
              <a:t>m.schedlbauer@neu.edu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122C8D-30CE-EAC7-1FC7-85229A0B67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33020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Considerations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During the modeling process, identify:</a:t>
            </a:r>
          </a:p>
          <a:p>
            <a:pPr lvl="1"/>
            <a:r>
              <a:rPr lang="en-US"/>
              <a:t>consequences of a constraint violation, </a:t>
            </a:r>
            <a:r>
              <a:rPr lang="en-US" i="1"/>
              <a:t>i.e.</a:t>
            </a:r>
            <a:r>
              <a:rPr lang="en-US"/>
              <a:t>, what would happen if a constraint were violated</a:t>
            </a:r>
          </a:p>
          <a:p>
            <a:pPr lvl="1"/>
            <a:r>
              <a:rPr lang="en-US"/>
              <a:t>constraint enforcement</a:t>
            </a:r>
          </a:p>
          <a:p>
            <a:pPr lvl="2"/>
            <a:r>
              <a:rPr lang="en-US"/>
              <a:t>system</a:t>
            </a:r>
          </a:p>
          <a:p>
            <a:pPr lvl="2"/>
            <a:r>
              <a:rPr lang="en-US"/>
              <a:t>process</a:t>
            </a:r>
          </a:p>
          <a:p>
            <a:pPr lvl="2"/>
            <a:r>
              <a:rPr lang="en-US"/>
              <a:t>individual</a:t>
            </a:r>
          </a:p>
          <a:p>
            <a:pPr lvl="2"/>
            <a:r>
              <a:rPr lang="en-US"/>
              <a:t>checks-and-balances</a:t>
            </a:r>
          </a:p>
          <a:p>
            <a:pPr lvl="2"/>
            <a:r>
              <a:rPr lang="en-US"/>
              <a:t>external agency (</a:t>
            </a:r>
            <a:r>
              <a:rPr lang="en-US" i="1"/>
              <a:t>e.g.</a:t>
            </a:r>
            <a:r>
              <a:rPr lang="en-US"/>
              <a:t>, regulatory body, auditor)</a:t>
            </a:r>
          </a:p>
          <a:p>
            <a:pPr lvl="1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FCD36-A67B-BC42-96E1-C4916320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Best Practices for Defining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 well-written constraint definition is:</a:t>
            </a:r>
          </a:p>
          <a:p>
            <a:pPr lvl="1"/>
            <a:r>
              <a:rPr lang="en-US"/>
              <a:t>cohesive and non-compound, </a:t>
            </a:r>
            <a:r>
              <a:rPr lang="en-US" i="1"/>
              <a:t>i.e.</a:t>
            </a:r>
            <a:r>
              <a:rPr lang="en-US"/>
              <a:t>, it describes a single constraint which makes constraints more reusable and easier to validate</a:t>
            </a:r>
          </a:p>
          <a:p>
            <a:pPr lvl="1"/>
            <a:r>
              <a:rPr lang="en-US"/>
              <a:t>expressed in a form that is easy to understand by domain experts, information analysts, and programmers</a:t>
            </a:r>
          </a:p>
          <a:p>
            <a:pPr lvl="1"/>
            <a:r>
              <a:rPr lang="en-US"/>
              <a:t>augmented by decision tables, decision trees, and visual models</a:t>
            </a:r>
          </a:p>
          <a:p>
            <a:pPr lvl="1"/>
            <a:r>
              <a:rPr lang="en-US"/>
              <a:t>intrinsic to the business and not specific to one system</a:t>
            </a:r>
          </a:p>
          <a:p>
            <a:pPr lvl="1"/>
            <a:r>
              <a:rPr lang="en-US"/>
              <a:t>expressed independently from its enforcement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11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Constraints may include the following types:</a:t>
            </a:r>
          </a:p>
          <a:p>
            <a:pPr lvl="1"/>
            <a:r>
              <a:rPr lang="en-US"/>
              <a:t>Definitions of terms</a:t>
            </a:r>
          </a:p>
          <a:p>
            <a:pPr lvl="1"/>
            <a:r>
              <a:rPr lang="en-US"/>
              <a:t>Conditions and actions</a:t>
            </a:r>
          </a:p>
          <a:p>
            <a:pPr lvl="1"/>
            <a:r>
              <a:rPr lang="en-US"/>
              <a:t>Data integrity</a:t>
            </a:r>
          </a:p>
          <a:p>
            <a:pPr lvl="1"/>
            <a:r>
              <a:rPr lang="en-US"/>
              <a:t>Mathematical and functional derivations</a:t>
            </a:r>
          </a:p>
          <a:p>
            <a:pPr lvl="1"/>
            <a:r>
              <a:rPr lang="en-US"/>
              <a:t>Logical inferences</a:t>
            </a:r>
          </a:p>
          <a:p>
            <a:pPr lvl="1"/>
            <a:r>
              <a:rPr lang="en-US"/>
              <a:t>Processing sequences</a:t>
            </a:r>
          </a:p>
          <a:p>
            <a:pPr lvl="1"/>
            <a:r>
              <a:rPr lang="en-US"/>
              <a:t>Relationships among terms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12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11651"/>
            <a:ext cx="2712589" cy="1447800"/>
          </a:xfrm>
        </p:spPr>
        <p:txBody>
          <a:bodyPr>
            <a:normAutofit/>
          </a:bodyPr>
          <a:lstStyle/>
          <a:p>
            <a:r>
              <a:rPr lang="en-US"/>
              <a:t>Development Cycle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13</a:t>
            </a:fld>
            <a:endParaRPr lang="en-US" sz="100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52071709"/>
              </p:ext>
            </p:extLst>
          </p:nvPr>
        </p:nvGraphicFramePr>
        <p:xfrm>
          <a:off x="5869773" y="1711651"/>
          <a:ext cx="1369227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88603" y="1844065"/>
            <a:ext cx="1056677" cy="461653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Stakeholders </a:t>
            </a:r>
            <a:br>
              <a:rPr lang="en-US" sz="1200" b="1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</a:br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&amp; SMEs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7385428" y="1775116"/>
            <a:ext cx="381000" cy="609600"/>
          </a:xfrm>
          <a:prstGeom prst="rightBrace">
            <a:avLst/>
          </a:prstGeom>
          <a:noFill/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pPr defTabSz="914293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7385910" y="2801031"/>
            <a:ext cx="381000" cy="1770969"/>
          </a:xfrm>
          <a:prstGeom prst="rightBrace">
            <a:avLst/>
          </a:prstGeom>
          <a:noFill/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pPr defTabSz="914293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84535" y="3548021"/>
            <a:ext cx="734346" cy="27698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Analysts</a:t>
            </a:r>
          </a:p>
        </p:txBody>
      </p:sp>
      <p:sp>
        <p:nvSpPr>
          <p:cNvPr id="12" name="Right Brace 11"/>
          <p:cNvSpPr/>
          <p:nvPr/>
        </p:nvSpPr>
        <p:spPr bwMode="auto">
          <a:xfrm>
            <a:off x="7386182" y="4981964"/>
            <a:ext cx="381000" cy="692087"/>
          </a:xfrm>
          <a:prstGeom prst="rightBrace">
            <a:avLst/>
          </a:prstGeom>
          <a:noFill/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pPr defTabSz="914293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6428" y="5181184"/>
            <a:ext cx="1075080" cy="27698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en-US" sz="1200" b="1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Programmers</a:t>
            </a:r>
          </a:p>
        </p:txBody>
      </p:sp>
      <p:sp>
        <p:nvSpPr>
          <p:cNvPr id="14" name="Line Callout 2 13"/>
          <p:cNvSpPr/>
          <p:nvPr/>
        </p:nvSpPr>
        <p:spPr bwMode="auto">
          <a:xfrm flipH="1">
            <a:off x="4341029" y="4791986"/>
            <a:ext cx="1080380" cy="437691"/>
          </a:xfrm>
          <a:prstGeom prst="borderCallout2">
            <a:avLst>
              <a:gd name="adj1" fmla="val 28490"/>
              <a:gd name="adj2" fmla="val -1407"/>
              <a:gd name="adj3" fmla="val 28490"/>
              <a:gd name="adj4" fmla="val -17375"/>
              <a:gd name="adj5" fmla="val 89123"/>
              <a:gd name="adj6" fmla="val -36750"/>
            </a:avLst>
          </a:prstGeom>
          <a:solidFill>
            <a:schemeClr val="tx1">
              <a:lumMod val="95000"/>
            </a:schemeClr>
          </a:solidFill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pPr defTabSz="914293" eaLnBrk="0" hangingPunct="0"/>
            <a:r>
              <a:rPr lang="en-US" sz="1050">
                <a:solidFill>
                  <a:schemeClr val="bg2">
                    <a:lumMod val="65000"/>
                    <a:lumOff val="35000"/>
                  </a:schemeClr>
                </a:solidFill>
                <a:latin typeface="Times New Roman" pitchFamily="18" charset="0"/>
              </a:rPr>
              <a:t>internal through program code</a:t>
            </a:r>
          </a:p>
        </p:txBody>
      </p:sp>
      <p:sp>
        <p:nvSpPr>
          <p:cNvPr id="15" name="Line Callout 2 14"/>
          <p:cNvSpPr/>
          <p:nvPr/>
        </p:nvSpPr>
        <p:spPr bwMode="auto">
          <a:xfrm flipH="1">
            <a:off x="4341029" y="5458277"/>
            <a:ext cx="1080380" cy="437691"/>
          </a:xfrm>
          <a:prstGeom prst="borderCallout2">
            <a:avLst>
              <a:gd name="adj1" fmla="val 69399"/>
              <a:gd name="adj2" fmla="val -1407"/>
              <a:gd name="adj3" fmla="val 68816"/>
              <a:gd name="adj4" fmla="val -16401"/>
              <a:gd name="adj5" fmla="val 13642"/>
              <a:gd name="adj6" fmla="val -35318"/>
            </a:avLst>
          </a:prstGeom>
          <a:solidFill>
            <a:schemeClr val="tx1">
              <a:lumMod val="95000"/>
            </a:schemeClr>
          </a:solidFill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pPr defTabSz="914293" eaLnBrk="0" hangingPunct="0"/>
            <a:r>
              <a:rPr lang="en-US" sz="1100">
                <a:solidFill>
                  <a:schemeClr val="bg2">
                    <a:lumMod val="65000"/>
                    <a:lumOff val="35000"/>
                  </a:schemeClr>
                </a:solidFill>
                <a:latin typeface="Times New Roman" pitchFamily="18" charset="0"/>
              </a:rPr>
              <a:t>external through BRMS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Documentation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several useful techniques for documenting and analyzing constraints:</a:t>
            </a:r>
          </a:p>
          <a:p>
            <a:pPr lvl="1"/>
            <a:r>
              <a:rPr lang="en-US"/>
              <a:t>Structured Narratives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Decision Tables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Decision Trees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Data Models (generally as UML Class Diagrams)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State Charts (generally as UML State Diagrams)</a:t>
            </a:r>
          </a:p>
          <a:p>
            <a:pPr lvl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14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Technique: Structured Narrative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6441" y="2489200"/>
            <a:ext cx="7134559" cy="863600"/>
          </a:xfrm>
        </p:spPr>
        <p:txBody>
          <a:bodyPr/>
          <a:lstStyle/>
          <a:p>
            <a:r>
              <a:rPr lang="en-US"/>
              <a:t>Narrative definition of a constraint rule (facet) in a natural language: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91558" y="3216545"/>
            <a:ext cx="6477000" cy="1015651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It must always hold that </a:t>
            </a:r>
            <a:r>
              <a:rPr lang="en-US" sz="200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a customer’s driver’s license has an expiration date at least one month past the end date of the vehicle rental period.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Modeling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Constraint rules are based on these concepts:</a:t>
            </a:r>
          </a:p>
          <a:p>
            <a:pPr lvl="1"/>
            <a:r>
              <a:rPr lang="en-US"/>
              <a:t>Terms</a:t>
            </a:r>
          </a:p>
          <a:p>
            <a:pPr lvl="1"/>
            <a:r>
              <a:rPr lang="en-US"/>
              <a:t>Facts</a:t>
            </a:r>
          </a:p>
          <a:p>
            <a:pPr lvl="1"/>
            <a:r>
              <a:rPr lang="en-US"/>
              <a:t>Assertions</a:t>
            </a:r>
          </a:p>
          <a:p>
            <a:pPr lvl="1"/>
            <a:r>
              <a:rPr lang="en-US"/>
              <a:t>Derivations</a:t>
            </a:r>
          </a:p>
          <a:p>
            <a:pPr lvl="1"/>
            <a:r>
              <a:rPr lang="en-US"/>
              <a:t>Policies</a:t>
            </a:r>
          </a:p>
          <a:p>
            <a:r>
              <a:rPr lang="en-US"/>
              <a:t>Constraints (or constraint rules) are often known as </a:t>
            </a:r>
            <a:r>
              <a:rPr lang="en-US" i="1"/>
              <a:t>business rules</a:t>
            </a:r>
            <a:r>
              <a:rPr lang="en-US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16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58877-E727-7646-8D59-FA232C3EA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Rule Manifesto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29F8A-7EA0-8244-B8EE-B230FE30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423E8A-E8C6-7E42-95C1-8ECBBFAF6E7C}"/>
              </a:ext>
            </a:extLst>
          </p:cNvPr>
          <p:cNvSpPr txBox="1"/>
          <p:nvPr/>
        </p:nvSpPr>
        <p:spPr>
          <a:xfrm>
            <a:off x="851493" y="2667000"/>
            <a:ext cx="7391400" cy="26168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>
                <a:solidFill>
                  <a:schemeClr val="accent5">
                    <a:lumMod val="50000"/>
                  </a:schemeClr>
                </a:solidFill>
                <a:latin typeface="Book Antiqua" panose="02040602050305030304" pitchFamily="18" charset="0"/>
              </a:rPr>
              <a:t>“Rules build on facts, and facts build on concepts as expressed by terms. Terms express business concepts; facts make assertions about these concepts; rules constrain and support these facts.”</a:t>
            </a:r>
          </a:p>
        </p:txBody>
      </p:sp>
    </p:spTree>
    <p:extLst>
      <p:ext uri="{BB962C8B-B14F-4D97-AF65-F5344CB8AC3E}">
        <p14:creationId xmlns:p14="http://schemas.microsoft.com/office/powerpoint/2010/main" val="998696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Concept: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 </a:t>
            </a:r>
            <a:r>
              <a:rPr lang="en-US" i="1"/>
              <a:t>term</a:t>
            </a:r>
            <a:r>
              <a:rPr lang="en-US"/>
              <a:t> is a noun or noun phrase that has a special meaning for the business.</a:t>
            </a:r>
          </a:p>
          <a:p>
            <a:r>
              <a:rPr lang="en-US"/>
              <a:t>Terms are commonly entities (classes) in the business domain.</a:t>
            </a:r>
          </a:p>
          <a:p>
            <a:r>
              <a:rPr lang="en-US"/>
              <a:t>Example terms for a car rental business:</a:t>
            </a:r>
          </a:p>
          <a:p>
            <a:pPr lvl="1"/>
            <a:r>
              <a:rPr lang="en-US"/>
              <a:t>reservation</a:t>
            </a:r>
          </a:p>
          <a:p>
            <a:pPr lvl="1"/>
            <a:r>
              <a:rPr lang="en-US"/>
              <a:t>vehicle</a:t>
            </a:r>
          </a:p>
          <a:p>
            <a:pPr lvl="1"/>
            <a:r>
              <a:rPr lang="en-US"/>
              <a:t>service appointment</a:t>
            </a:r>
          </a:p>
          <a:p>
            <a:pPr lvl="1"/>
            <a:r>
              <a:rPr lang="en-US"/>
              <a:t>customer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18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of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term is an entity in the business domain:</a:t>
            </a:r>
          </a:p>
          <a:p>
            <a:pPr lvl="1"/>
            <a:r>
              <a:rPr lang="en-US"/>
              <a:t>customer, invoice, sale, vehicle</a:t>
            </a:r>
          </a:p>
          <a:p>
            <a:r>
              <a:rPr lang="en-US"/>
              <a:t>Use information discovery methods to find terms from use cases and other narrative descriptions of business processes and system interactions.</a:t>
            </a:r>
          </a:p>
          <a:p>
            <a:r>
              <a:rPr lang="en-US"/>
              <a:t>Watch for </a:t>
            </a:r>
            <a:r>
              <a:rPr lang="en-US" i="1"/>
              <a:t>nouns</a:t>
            </a:r>
            <a:r>
              <a:rPr lang="en-US"/>
              <a:t> in descriptions of processes.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19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D4C852A-CDF4-42CB-A8E1-E8B8655B6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>
              <a:duotone>
                <a:schemeClr val="dk2">
                  <a:shade val="42000"/>
                  <a:hueMod val="42000"/>
                  <a:satMod val="124000"/>
                  <a:lumMod val="62000"/>
                </a:schemeClr>
                <a:schemeClr val="dk2">
                  <a:tint val="96000"/>
                  <a:satMod val="130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19DE0A3A-706B-4AA1-BCB2-839AD15DA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1A0D5-B363-1548-9FE0-040B7172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5" y="947920"/>
            <a:ext cx="6571060" cy="72848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Elements of an Ontology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1D3F1A-ACDE-4DAB-9A2C-79A4F06CC5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9E4A2-AE8B-FA4F-9A64-83D6B051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F4FBFA-1248-4AAF-9253-30F121885773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EFF3ECAF-387C-49D5-AF80-8C2F3D13A9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497227"/>
              </p:ext>
            </p:extLst>
          </p:nvPr>
        </p:nvGraphicFramePr>
        <p:xfrm>
          <a:off x="965200" y="2324100"/>
          <a:ext cx="7219037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4693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9683-E00C-6840-A20C-2E1D9E8F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ABE48-D353-9F4A-8B43-1B9BDB57F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Terms generally have properties that describe information about them such as attributes:</a:t>
            </a:r>
          </a:p>
          <a:p>
            <a:pPr lvl="1"/>
            <a:r>
              <a:rPr lang="en-US"/>
              <a:t>reservation</a:t>
            </a:r>
          </a:p>
          <a:p>
            <a:pPr lvl="2"/>
            <a:r>
              <a:rPr lang="en-US"/>
              <a:t>date</a:t>
            </a:r>
          </a:p>
          <a:p>
            <a:pPr lvl="2"/>
            <a:r>
              <a:rPr lang="en-US"/>
              <a:t>cost</a:t>
            </a:r>
          </a:p>
          <a:p>
            <a:pPr lvl="1"/>
            <a:r>
              <a:rPr lang="en-US"/>
              <a:t>vehicle</a:t>
            </a:r>
          </a:p>
          <a:p>
            <a:pPr lvl="2"/>
            <a:r>
              <a:rPr lang="en-US"/>
              <a:t>VIN</a:t>
            </a:r>
          </a:p>
          <a:p>
            <a:pPr lvl="2"/>
            <a:r>
              <a:rPr lang="en-US"/>
              <a:t>make</a:t>
            </a:r>
          </a:p>
          <a:p>
            <a:pPr lvl="2"/>
            <a:r>
              <a:rPr lang="en-US"/>
              <a:t>model</a:t>
            </a:r>
          </a:p>
          <a:p>
            <a:pPr lvl="2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FF5CC-FFE7-7146-928E-66960AD3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13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Concept: Fact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 </a:t>
            </a:r>
            <a:r>
              <a:rPr lang="en-US" i="1"/>
              <a:t>fact</a:t>
            </a:r>
            <a:r>
              <a:rPr lang="en-US"/>
              <a:t> is an association (relationship) between two or more terms or a term and a property.</a:t>
            </a:r>
          </a:p>
          <a:p>
            <a:r>
              <a:rPr lang="en-US"/>
              <a:t>Example facts for a car rental business:</a:t>
            </a:r>
          </a:p>
          <a:p>
            <a:pPr lvl="1"/>
            <a:r>
              <a:rPr lang="en-US" i="1"/>
              <a:t>A vehicle</a:t>
            </a:r>
            <a:r>
              <a:rPr lang="en-US"/>
              <a:t> is </a:t>
            </a:r>
            <a:r>
              <a:rPr lang="en-US" u="sng"/>
              <a:t>located at</a:t>
            </a:r>
            <a:r>
              <a:rPr lang="en-US"/>
              <a:t> a </a:t>
            </a:r>
            <a:r>
              <a:rPr lang="en-US" i="1"/>
              <a:t>branch.</a:t>
            </a:r>
          </a:p>
          <a:p>
            <a:pPr lvl="1"/>
            <a:r>
              <a:rPr lang="en-US" i="1"/>
              <a:t>A customer</a:t>
            </a:r>
            <a:r>
              <a:rPr lang="en-US"/>
              <a:t> </a:t>
            </a:r>
            <a:r>
              <a:rPr lang="en-US" u="sng"/>
              <a:t>books</a:t>
            </a:r>
            <a:r>
              <a:rPr lang="en-US"/>
              <a:t> a </a:t>
            </a:r>
            <a:r>
              <a:rPr lang="en-US" i="1"/>
              <a:t>reservation</a:t>
            </a:r>
            <a:r>
              <a:rPr lang="en-US"/>
              <a:t> for a </a:t>
            </a:r>
            <a:r>
              <a:rPr lang="en-US" i="1"/>
              <a:t>vehicle.</a:t>
            </a:r>
          </a:p>
          <a:p>
            <a:pPr lvl="1"/>
            <a:r>
              <a:rPr lang="en-US" i="1"/>
              <a:t>Name</a:t>
            </a:r>
            <a:r>
              <a:rPr lang="en-US"/>
              <a:t> is an attribute of </a:t>
            </a:r>
            <a:r>
              <a:rPr lang="en-US" i="1"/>
              <a:t>customer.</a:t>
            </a:r>
          </a:p>
          <a:p>
            <a:pPr lvl="1"/>
            <a:r>
              <a:rPr lang="en-US"/>
              <a:t>A </a:t>
            </a:r>
            <a:r>
              <a:rPr lang="en-US" i="1"/>
              <a:t>customer</a:t>
            </a:r>
            <a:r>
              <a:rPr lang="en-US"/>
              <a:t> </a:t>
            </a:r>
            <a:r>
              <a:rPr lang="en-US" u="sng"/>
              <a:t>is a kind of</a:t>
            </a:r>
            <a:r>
              <a:rPr lang="en-US"/>
              <a:t> </a:t>
            </a:r>
            <a:r>
              <a:rPr lang="en-US" i="1"/>
              <a:t>person.</a:t>
            </a:r>
          </a:p>
          <a:p>
            <a:r>
              <a:rPr lang="en-US"/>
              <a:t>Facts can be stated in more than one way.</a:t>
            </a:r>
          </a:p>
          <a:p>
            <a:r>
              <a:rPr lang="en-US"/>
              <a:t>A visual data model (</a:t>
            </a:r>
            <a:r>
              <a:rPr lang="en-US" i="1"/>
              <a:t>e.g.</a:t>
            </a:r>
            <a:r>
              <a:rPr lang="en-US"/>
              <a:t>, entity-relationship or class diagram) is a visual representation of facts.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21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Concept: Assertion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An </a:t>
            </a:r>
            <a:r>
              <a:rPr lang="en-US" i="1"/>
              <a:t>assertion</a:t>
            </a:r>
            <a:r>
              <a:rPr lang="en-US"/>
              <a:t> is a kind of constraint that specifies when an action is allowed to occur and when it is not:</a:t>
            </a:r>
          </a:p>
          <a:p>
            <a:pPr lvl="1"/>
            <a:r>
              <a:rPr lang="en-US"/>
              <a:t>conditions</a:t>
            </a:r>
          </a:p>
          <a:p>
            <a:pPr lvl="1"/>
            <a:r>
              <a:rPr lang="en-US"/>
              <a:t>authorizations</a:t>
            </a:r>
          </a:p>
          <a:p>
            <a:r>
              <a:rPr lang="en-US"/>
              <a:t>Example assertions for a car rental business:</a:t>
            </a:r>
          </a:p>
          <a:p>
            <a:pPr lvl="1"/>
            <a:r>
              <a:rPr lang="en-US"/>
              <a:t>a reservation is for one customer only</a:t>
            </a:r>
          </a:p>
          <a:p>
            <a:pPr lvl="1"/>
            <a:r>
              <a:rPr lang="en-US"/>
              <a:t>a reservation must contain the reservation date</a:t>
            </a:r>
          </a:p>
          <a:p>
            <a:pPr lvl="1"/>
            <a:r>
              <a:rPr lang="en-US"/>
              <a:t>only a manager may override the daily rental charge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22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Concept: Derivations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441" y="2489200"/>
            <a:ext cx="7286959" cy="1244600"/>
          </a:xfrm>
        </p:spPr>
        <p:txBody>
          <a:bodyPr>
            <a:normAutofit/>
          </a:bodyPr>
          <a:lstStyle/>
          <a:p>
            <a:r>
              <a:rPr lang="en-US"/>
              <a:t>A </a:t>
            </a:r>
            <a:r>
              <a:rPr lang="en-US" i="1"/>
              <a:t>derivation</a:t>
            </a:r>
            <a:r>
              <a:rPr lang="en-US"/>
              <a:t> is a rule that infers a value from other values (generally attributes).</a:t>
            </a:r>
          </a:p>
          <a:p>
            <a:r>
              <a:rPr lang="en-US"/>
              <a:t>Example derivations for a car rental business: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23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717BC5-7EE7-8846-947C-2A22E721EF6F}"/>
              </a:ext>
            </a:extLst>
          </p:cNvPr>
          <p:cNvSpPr txBox="1"/>
          <p:nvPr/>
        </p:nvSpPr>
        <p:spPr>
          <a:xfrm>
            <a:off x="1219199" y="4419600"/>
            <a:ext cx="71760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>
                <a:latin typeface="Garamond" panose="02020404030301010803" pitchFamily="18" charset="0"/>
              </a:rPr>
              <a:t>rental charge = (daily rental charge * number of rental days) +  </a:t>
            </a:r>
          </a:p>
          <a:p>
            <a:pPr lvl="1"/>
            <a:r>
              <a:rPr lang="en-US">
                <a:latin typeface="Garamond" panose="02020404030301010803" pitchFamily="18" charset="0"/>
              </a:rPr>
              <a:t>                         (hourly rental charge * number of overdue hours) + </a:t>
            </a:r>
          </a:p>
          <a:p>
            <a:pPr lvl="1"/>
            <a:r>
              <a:rPr lang="en-US">
                <a:latin typeface="Garamond" panose="02020404030301010803" pitchFamily="18" charset="0"/>
              </a:rPr>
              <a:t>                         sales tax + </a:t>
            </a:r>
          </a:p>
          <a:p>
            <a:pPr lvl="1"/>
            <a:r>
              <a:rPr lang="en-US">
                <a:latin typeface="Garamond" panose="02020404030301010803" pitchFamily="18" charset="0"/>
              </a:rPr>
              <a:t>                         (number of gallons of fuel * fuel price) + </a:t>
            </a:r>
          </a:p>
          <a:p>
            <a:pPr lvl="1"/>
            <a:r>
              <a:rPr lang="en-US">
                <a:latin typeface="Garamond" panose="02020404030301010803" pitchFamily="18" charset="0"/>
              </a:rPr>
              <a:t>                         insurance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B0299F-A5E0-F944-AEC4-314CDF33EEF8}"/>
              </a:ext>
            </a:extLst>
          </p:cNvPr>
          <p:cNvSpPr txBox="1"/>
          <p:nvPr/>
        </p:nvSpPr>
        <p:spPr>
          <a:xfrm>
            <a:off x="1219200" y="3662706"/>
            <a:ext cx="6934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>
                <a:latin typeface="Garamond" panose="02020404030301010803" pitchFamily="18" charset="0"/>
              </a:rPr>
              <a:t>if rental date is during peak season, </a:t>
            </a:r>
          </a:p>
          <a:p>
            <a:pPr lvl="1"/>
            <a:r>
              <a:rPr lang="en-US">
                <a:latin typeface="Garamond" panose="02020404030301010803" pitchFamily="18" charset="0"/>
              </a:rPr>
              <a:t>then increase the base daily rental charge by 10% 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24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8890" y="323973"/>
            <a:ext cx="6346825" cy="711200"/>
          </a:xfrm>
        </p:spPr>
        <p:txBody>
          <a:bodyPr/>
          <a:lstStyle/>
          <a:p>
            <a:r>
              <a:rPr lang="en-US"/>
              <a:t>How does this all relate?</a:t>
            </a: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2109" y="2514601"/>
            <a:ext cx="4237291" cy="26670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sp>
        <p:nvSpPr>
          <p:cNvPr id="8" name="Line Callout 1 (Accent Bar) 7"/>
          <p:cNvSpPr/>
          <p:nvPr/>
        </p:nvSpPr>
        <p:spPr bwMode="auto">
          <a:xfrm>
            <a:off x="6400800" y="1828800"/>
            <a:ext cx="2438400" cy="838200"/>
          </a:xfrm>
          <a:prstGeom prst="accentCallout1">
            <a:avLst>
              <a:gd name="adj1" fmla="val 51477"/>
              <a:gd name="adj2" fmla="val -1787"/>
              <a:gd name="adj3" fmla="val 109614"/>
              <a:gd name="adj4" fmla="val -1964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tx2">
                    <a:lumMod val="50000"/>
                  </a:schemeClr>
                </a:solidFill>
              </a:rPr>
              <a:t>We only rent clean vehicles in roadworthy condition.</a:t>
            </a:r>
          </a:p>
        </p:txBody>
      </p:sp>
      <p:sp>
        <p:nvSpPr>
          <p:cNvPr id="9" name="Line Callout 1 (Accent Bar) 8"/>
          <p:cNvSpPr/>
          <p:nvPr/>
        </p:nvSpPr>
        <p:spPr bwMode="auto">
          <a:xfrm>
            <a:off x="5943600" y="5181600"/>
            <a:ext cx="3200400" cy="838200"/>
          </a:xfrm>
          <a:prstGeom prst="accentCallout1">
            <a:avLst>
              <a:gd name="adj1" fmla="val 51477"/>
              <a:gd name="adj2" fmla="val -1787"/>
              <a:gd name="adj3" fmla="val -33994"/>
              <a:gd name="adj4" fmla="val -1084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tx2">
                    <a:lumMod val="50000"/>
                  </a:schemeClr>
                </a:solidFill>
              </a:rPr>
              <a:t>IF vehicle.state == BROKEN</a:t>
            </a:r>
          </a:p>
          <a:p>
            <a:r>
              <a:rPr lang="en-US" sz="1600">
                <a:solidFill>
                  <a:schemeClr val="tx2">
                    <a:lumMod val="50000"/>
                  </a:schemeClr>
                </a:solidFill>
              </a:rPr>
              <a:t>THEN invoke service(vehicle.id)</a:t>
            </a:r>
          </a:p>
        </p:txBody>
      </p:sp>
      <p:sp>
        <p:nvSpPr>
          <p:cNvPr id="10" name="Line Callout 1 (Accent Bar) 9"/>
          <p:cNvSpPr/>
          <p:nvPr/>
        </p:nvSpPr>
        <p:spPr bwMode="auto">
          <a:xfrm flipH="1">
            <a:off x="434055" y="1720974"/>
            <a:ext cx="2209800" cy="838200"/>
          </a:xfrm>
          <a:prstGeom prst="accentCallout1">
            <a:avLst>
              <a:gd name="adj1" fmla="val 51477"/>
              <a:gd name="adj2" fmla="val -1787"/>
              <a:gd name="adj3" fmla="val 104715"/>
              <a:gd name="adj4" fmla="val -1803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tx2">
                    <a:lumMod val="50000"/>
                  </a:schemeClr>
                </a:solidFill>
              </a:rPr>
              <a:t>If any lights are broken, they must be repaired.</a:t>
            </a:r>
          </a:p>
        </p:txBody>
      </p:sp>
      <p:sp>
        <p:nvSpPr>
          <p:cNvPr id="11" name="Line Callout 1 (Accent Bar) 10"/>
          <p:cNvSpPr/>
          <p:nvPr/>
        </p:nvSpPr>
        <p:spPr bwMode="auto">
          <a:xfrm flipH="1">
            <a:off x="685800" y="4953000"/>
            <a:ext cx="2209800" cy="1371600"/>
          </a:xfrm>
          <a:prstGeom prst="accentCallout1">
            <a:avLst>
              <a:gd name="adj1" fmla="val 51477"/>
              <a:gd name="adj2" fmla="val -1787"/>
              <a:gd name="adj3" fmla="val -6242"/>
              <a:gd name="adj4" fmla="val -1539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tx2">
                    <a:lumMod val="50000"/>
                  </a:schemeClr>
                </a:solidFill>
              </a:rPr>
              <a:t>A vehicle with a broken light must be scheduled for service and may not be rented.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Structured Narratives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866441" y="2489200"/>
            <a:ext cx="6343201" cy="2006600"/>
          </a:xfrm>
        </p:spPr>
        <p:txBody>
          <a:bodyPr/>
          <a:lstStyle/>
          <a:p>
            <a:r>
              <a:rPr lang="en-US" altLang="en-US"/>
              <a:t>Structured Narratives are a modified form of English for precisely specifying constraints and rules.</a:t>
            </a:r>
          </a:p>
          <a:p>
            <a:r>
              <a:rPr lang="en-US" altLang="en-US"/>
              <a:t>It uses a subset of English that is limited to:</a:t>
            </a:r>
          </a:p>
          <a:p>
            <a:pPr lvl="1"/>
            <a:r>
              <a:rPr lang="en-US" altLang="en-US"/>
              <a:t>action verbs and noun phrases, and</a:t>
            </a:r>
          </a:p>
          <a:p>
            <a:pPr lvl="1"/>
            <a:r>
              <a:rPr lang="en-US" altLang="en-US"/>
              <a:t>eliminates qualifiers in the form of adjectives or adverbs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6553200" cy="707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4" rIns="91429" bIns="45714">
            <a:spAutoFit/>
          </a:bodyPr>
          <a:lstStyle/>
          <a:p>
            <a:r>
              <a:rPr lang="en-US" sz="2000" b="1">
                <a:solidFill>
                  <a:srgbClr val="003300"/>
                </a:solidFill>
              </a:rPr>
              <a:t>IT MUST ALWAYS HOLD THAT</a:t>
            </a:r>
          </a:p>
          <a:p>
            <a:r>
              <a:rPr lang="en-US" sz="2000">
                <a:solidFill>
                  <a:srgbClr val="003300"/>
                </a:solidFill>
              </a:rPr>
              <a:t>an item that is sold to a customer is in stock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Assertion Rules</a:t>
            </a:r>
          </a:p>
        </p:txBody>
      </p:sp>
      <p:sp>
        <p:nvSpPr>
          <p:cNvPr id="196611" name="Rectangle 1027"/>
          <p:cNvSpPr>
            <a:spLocks noGrp="1" noChangeArrowheads="1"/>
          </p:cNvSpPr>
          <p:nvPr>
            <p:ph idx="1"/>
          </p:nvPr>
        </p:nvSpPr>
        <p:spPr>
          <a:xfrm>
            <a:off x="866441" y="2489200"/>
            <a:ext cx="7744159" cy="1323427"/>
          </a:xfrm>
        </p:spPr>
        <p:txBody>
          <a:bodyPr/>
          <a:lstStyle/>
          <a:p>
            <a:r>
              <a:rPr lang="en-US"/>
              <a:t>Conditional assertions are rules that define what conditions must be met before an activity is allowed to take place.</a:t>
            </a:r>
          </a:p>
          <a:p>
            <a:r>
              <a:rPr lang="en-US"/>
              <a:t>Defined with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WHEN</a:t>
            </a:r>
            <a:r>
              <a:rPr lang="en-US"/>
              <a:t> and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IF</a:t>
            </a:r>
            <a:r>
              <a:rPr lang="en-US"/>
              <a:t> clauses: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26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196612" name="Text Box 1028"/>
          <p:cNvSpPr txBox="1">
            <a:spLocks noChangeArrowheads="1"/>
          </p:cNvSpPr>
          <p:nvPr/>
        </p:nvSpPr>
        <p:spPr bwMode="auto">
          <a:xfrm>
            <a:off x="1530318" y="3657600"/>
            <a:ext cx="6861151" cy="7078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4" rIns="91429" bIns="45714">
            <a:spAutoFit/>
          </a:bodyPr>
          <a:lstStyle/>
          <a:p>
            <a:r>
              <a:rPr lang="en-US" sz="2000" b="1">
                <a:solidFill>
                  <a:srgbClr val="003300"/>
                </a:solidFill>
              </a:rPr>
              <a:t>WHEN</a:t>
            </a:r>
            <a:r>
              <a:rPr lang="en-US" sz="2000">
                <a:solidFill>
                  <a:srgbClr val="003300"/>
                </a:solidFill>
              </a:rPr>
              <a:t> the </a:t>
            </a:r>
            <a:r>
              <a:rPr lang="en-US" sz="2000" u="sng">
                <a:solidFill>
                  <a:srgbClr val="003300"/>
                </a:solidFill>
              </a:rPr>
              <a:t>in-stock level</a:t>
            </a:r>
            <a:r>
              <a:rPr lang="en-US" sz="2000">
                <a:solidFill>
                  <a:srgbClr val="003300"/>
                </a:solidFill>
              </a:rPr>
              <a:t> is below the </a:t>
            </a:r>
            <a:r>
              <a:rPr lang="en-US" sz="2000" u="sng">
                <a:solidFill>
                  <a:srgbClr val="003300"/>
                </a:solidFill>
              </a:rPr>
              <a:t>reorder threshold</a:t>
            </a:r>
          </a:p>
          <a:p>
            <a:r>
              <a:rPr lang="en-US" sz="2000" b="1">
                <a:solidFill>
                  <a:srgbClr val="003300"/>
                </a:solidFill>
              </a:rPr>
              <a:t>THEN</a:t>
            </a:r>
            <a:r>
              <a:rPr lang="en-US" sz="2000">
                <a:solidFill>
                  <a:srgbClr val="003300"/>
                </a:solidFill>
              </a:rPr>
              <a:t> place </a:t>
            </a:r>
            <a:r>
              <a:rPr lang="en-US" sz="2000" u="sng">
                <a:solidFill>
                  <a:srgbClr val="003300"/>
                </a:solidFill>
              </a:rPr>
              <a:t>order</a:t>
            </a:r>
            <a:r>
              <a:rPr lang="en-US" sz="2000">
                <a:solidFill>
                  <a:srgbClr val="003300"/>
                </a:solidFill>
              </a:rPr>
              <a:t> with </a:t>
            </a:r>
            <a:r>
              <a:rPr lang="en-US" sz="2000" u="sng">
                <a:solidFill>
                  <a:srgbClr val="003300"/>
                </a:solidFill>
              </a:rPr>
              <a:t>distributor</a:t>
            </a:r>
          </a:p>
        </p:txBody>
      </p:sp>
      <p:sp>
        <p:nvSpPr>
          <p:cNvPr id="196613" name="Text Box 1029"/>
          <p:cNvSpPr txBox="1">
            <a:spLocks noChangeArrowheads="1"/>
          </p:cNvSpPr>
          <p:nvPr/>
        </p:nvSpPr>
        <p:spPr bwMode="auto">
          <a:xfrm>
            <a:off x="1530320" y="4495801"/>
            <a:ext cx="5824008" cy="13234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4" rIns="91429" bIns="45714">
            <a:spAutoFit/>
          </a:bodyPr>
          <a:lstStyle/>
          <a:p>
            <a:r>
              <a:rPr lang="en-US" sz="2000" b="1">
                <a:solidFill>
                  <a:srgbClr val="003300"/>
                </a:solidFill>
              </a:rPr>
              <a:t>WHEN</a:t>
            </a:r>
            <a:r>
              <a:rPr lang="en-US" sz="2000">
                <a:solidFill>
                  <a:srgbClr val="003300"/>
                </a:solidFill>
              </a:rPr>
              <a:t> an </a:t>
            </a:r>
            <a:r>
              <a:rPr lang="en-US" sz="2000" u="sng">
                <a:solidFill>
                  <a:srgbClr val="003300"/>
                </a:solidFill>
              </a:rPr>
              <a:t>order</a:t>
            </a:r>
            <a:r>
              <a:rPr lang="en-US" sz="2000">
                <a:solidFill>
                  <a:srgbClr val="003300"/>
                </a:solidFill>
              </a:rPr>
              <a:t> is placed by a </a:t>
            </a:r>
            <a:r>
              <a:rPr lang="en-US" sz="2000" u="sng">
                <a:solidFill>
                  <a:srgbClr val="003300"/>
                </a:solidFill>
              </a:rPr>
              <a:t>customer</a:t>
            </a:r>
          </a:p>
          <a:p>
            <a:r>
              <a:rPr lang="en-US" sz="2000" b="1">
                <a:solidFill>
                  <a:srgbClr val="003300"/>
                </a:solidFill>
              </a:rPr>
              <a:t>IF</a:t>
            </a:r>
            <a:r>
              <a:rPr lang="en-US" sz="2000">
                <a:solidFill>
                  <a:srgbClr val="003300"/>
                </a:solidFill>
              </a:rPr>
              <a:t> the customer does not have a line of credit</a:t>
            </a:r>
          </a:p>
          <a:p>
            <a:r>
              <a:rPr lang="en-US" sz="2000" b="1">
                <a:solidFill>
                  <a:srgbClr val="003300"/>
                </a:solidFill>
              </a:rPr>
              <a:t>THEN</a:t>
            </a:r>
            <a:r>
              <a:rPr lang="en-US" sz="2000">
                <a:solidFill>
                  <a:srgbClr val="003300"/>
                </a:solidFill>
              </a:rPr>
              <a:t> request </a:t>
            </a:r>
            <a:r>
              <a:rPr lang="en-US" sz="2000" u="sng">
                <a:solidFill>
                  <a:srgbClr val="003300"/>
                </a:solidFill>
              </a:rPr>
              <a:t>deposit</a:t>
            </a:r>
          </a:p>
          <a:p>
            <a:r>
              <a:rPr lang="en-US" sz="2000" b="1">
                <a:solidFill>
                  <a:srgbClr val="003300"/>
                </a:solidFill>
              </a:rPr>
              <a:t>ELSE</a:t>
            </a:r>
            <a:r>
              <a:rPr lang="en-US" sz="2000">
                <a:solidFill>
                  <a:srgbClr val="003300"/>
                </a:solidFill>
              </a:rPr>
              <a:t> waive </a:t>
            </a:r>
            <a:r>
              <a:rPr lang="en-US" sz="2000" u="sng">
                <a:solidFill>
                  <a:srgbClr val="003300"/>
                </a:solidFill>
              </a:rPr>
              <a:t>deposit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 Constraint Rules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866441" y="2489200"/>
            <a:ext cx="7614658" cy="1473200"/>
          </a:xfrm>
        </p:spPr>
        <p:txBody>
          <a:bodyPr/>
          <a:lstStyle/>
          <a:p>
            <a:r>
              <a:rPr lang="en-US"/>
              <a:t>These rules define constraints that must hold before and/or after an activity.</a:t>
            </a:r>
          </a:p>
          <a:p>
            <a:r>
              <a:rPr lang="en-US"/>
              <a:t>Specified with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IS CORRECTLY COMPLETED</a:t>
            </a:r>
            <a:r>
              <a:rPr lang="en-US"/>
              <a:t> and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ONLY IF </a:t>
            </a:r>
            <a:r>
              <a:rPr lang="en-US"/>
              <a:t>clauses: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27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1422114" y="3798985"/>
            <a:ext cx="7031070" cy="10156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4" rIns="91429" bIns="45714">
            <a:spAutoFit/>
          </a:bodyPr>
          <a:lstStyle/>
          <a:p>
            <a:r>
              <a:rPr lang="en-US" sz="2000">
                <a:solidFill>
                  <a:srgbClr val="003300"/>
                </a:solidFill>
              </a:rPr>
              <a:t>Placing an order </a:t>
            </a:r>
            <a:r>
              <a:rPr lang="en-US" sz="2000" b="1">
                <a:solidFill>
                  <a:srgbClr val="003300"/>
                </a:solidFill>
              </a:rPr>
              <a:t>IS CORRECTLY COMPLETED</a:t>
            </a:r>
          </a:p>
          <a:p>
            <a:r>
              <a:rPr lang="en-US" sz="2000" b="1">
                <a:solidFill>
                  <a:srgbClr val="003300"/>
                </a:solidFill>
              </a:rPr>
              <a:t>  ONLY IF</a:t>
            </a:r>
            <a:r>
              <a:rPr lang="en-US" sz="2000">
                <a:solidFill>
                  <a:srgbClr val="003300"/>
                </a:solidFill>
              </a:rPr>
              <a:t> the </a:t>
            </a:r>
            <a:r>
              <a:rPr lang="en-US" sz="2000" u="sng">
                <a:solidFill>
                  <a:srgbClr val="003300"/>
                </a:solidFill>
              </a:rPr>
              <a:t>order</a:t>
            </a:r>
            <a:r>
              <a:rPr lang="en-US" sz="2000">
                <a:solidFill>
                  <a:srgbClr val="003300"/>
                </a:solidFill>
              </a:rPr>
              <a:t> has been placed with the </a:t>
            </a:r>
            <a:r>
              <a:rPr lang="en-US" sz="2000" u="sng">
                <a:solidFill>
                  <a:srgbClr val="003300"/>
                </a:solidFill>
              </a:rPr>
              <a:t>distributor</a:t>
            </a:r>
          </a:p>
          <a:p>
            <a:r>
              <a:rPr lang="en-US" sz="2000">
                <a:solidFill>
                  <a:srgbClr val="003300"/>
                </a:solidFill>
              </a:rPr>
              <a:t>  </a:t>
            </a:r>
            <a:r>
              <a:rPr lang="en-US" sz="2000" b="1">
                <a:solidFill>
                  <a:srgbClr val="003300"/>
                </a:solidFill>
              </a:rPr>
              <a:t>AND</a:t>
            </a:r>
            <a:r>
              <a:rPr lang="en-US" sz="2000">
                <a:solidFill>
                  <a:srgbClr val="003300"/>
                </a:solidFill>
              </a:rPr>
              <a:t> the item's </a:t>
            </a:r>
            <a:r>
              <a:rPr lang="en-US" sz="2000" u="sng">
                <a:solidFill>
                  <a:srgbClr val="003300"/>
                </a:solidFill>
              </a:rPr>
              <a:t>on-order count </a:t>
            </a:r>
            <a:r>
              <a:rPr lang="en-US" sz="2000">
                <a:solidFill>
                  <a:srgbClr val="003300"/>
                </a:solidFill>
              </a:rPr>
              <a:t>has been updated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Invariant Constraint Rules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>
          <a:xfrm>
            <a:off x="866441" y="2489200"/>
            <a:ext cx="6343201" cy="1419073"/>
          </a:xfrm>
        </p:spPr>
        <p:txBody>
          <a:bodyPr/>
          <a:lstStyle/>
          <a:p>
            <a:r>
              <a:rPr lang="en-US"/>
              <a:t>These rules define conditions about associations or attributes values between classes (terms) and property (attribute) values that must always be true.</a:t>
            </a:r>
          </a:p>
          <a:p>
            <a:r>
              <a:rPr lang="en-US"/>
              <a:t>Specified with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IT MUST ALWAYS HOLD THAT </a:t>
            </a:r>
            <a:r>
              <a:rPr lang="en-US"/>
              <a:t>clauses: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28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427629" y="4038600"/>
            <a:ext cx="6242392" cy="7078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4" rIns="91429" bIns="45714">
            <a:spAutoFit/>
          </a:bodyPr>
          <a:lstStyle/>
          <a:p>
            <a:r>
              <a:rPr lang="en-US" sz="2000" b="1">
                <a:solidFill>
                  <a:srgbClr val="003300"/>
                </a:solidFill>
              </a:rPr>
              <a:t>IT MUST ALWAYS HOLD THAT</a:t>
            </a:r>
          </a:p>
          <a:p>
            <a:r>
              <a:rPr lang="en-US" sz="2000">
                <a:solidFill>
                  <a:srgbClr val="003300"/>
                </a:solidFill>
              </a:rPr>
              <a:t>  a </a:t>
            </a:r>
            <a:r>
              <a:rPr lang="en-US" sz="2000" u="sng">
                <a:solidFill>
                  <a:srgbClr val="003300"/>
                </a:solidFill>
              </a:rPr>
              <a:t>project</a:t>
            </a:r>
            <a:r>
              <a:rPr lang="en-US" sz="2000">
                <a:solidFill>
                  <a:srgbClr val="003300"/>
                </a:solidFill>
              </a:rPr>
              <a:t> may not have more than 12 </a:t>
            </a:r>
            <a:r>
              <a:rPr lang="en-US" sz="2000" u="sng">
                <a:solidFill>
                  <a:srgbClr val="003300"/>
                </a:solidFill>
              </a:rPr>
              <a:t>members</a:t>
            </a: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1427629" y="4876801"/>
            <a:ext cx="6397883" cy="10156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4" rIns="91429" bIns="45714">
            <a:spAutoFit/>
          </a:bodyPr>
          <a:lstStyle/>
          <a:p>
            <a:r>
              <a:rPr lang="en-US" sz="2000" b="1">
                <a:solidFill>
                  <a:srgbClr val="003300"/>
                </a:solidFill>
              </a:rPr>
              <a:t>IT MUST ALWAYS HOLD THAT</a:t>
            </a:r>
          </a:p>
          <a:p>
            <a:r>
              <a:rPr lang="en-US" sz="2000">
                <a:solidFill>
                  <a:srgbClr val="003300"/>
                </a:solidFill>
              </a:rPr>
              <a:t>  for any given retirement </a:t>
            </a:r>
            <a:r>
              <a:rPr lang="en-US" sz="2000" u="sng">
                <a:solidFill>
                  <a:srgbClr val="003300"/>
                </a:solidFill>
              </a:rPr>
              <a:t>account</a:t>
            </a:r>
          </a:p>
          <a:p>
            <a:r>
              <a:rPr lang="en-US" sz="2000">
                <a:solidFill>
                  <a:srgbClr val="003300"/>
                </a:solidFill>
              </a:rPr>
              <a:t>  the </a:t>
            </a:r>
            <a:r>
              <a:rPr lang="en-US" sz="2000" u="sng">
                <a:solidFill>
                  <a:srgbClr val="003300"/>
                </a:solidFill>
              </a:rPr>
              <a:t>account owner</a:t>
            </a:r>
            <a:r>
              <a:rPr lang="en-US" sz="2000">
                <a:solidFill>
                  <a:srgbClr val="003300"/>
                </a:solidFill>
              </a:rPr>
              <a:t> is not the </a:t>
            </a:r>
            <a:r>
              <a:rPr lang="en-US" sz="2000" u="sng">
                <a:solidFill>
                  <a:srgbClr val="003300"/>
                </a:solidFill>
              </a:rPr>
              <a:t>primary beneficiary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Inferential Derivation</a:t>
            </a:r>
          </a:p>
        </p:txBody>
      </p:sp>
      <p:sp>
        <p:nvSpPr>
          <p:cNvPr id="2027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rules describe derivations for facts that can be inferred from other facts.</a:t>
            </a:r>
          </a:p>
          <a:p>
            <a:r>
              <a:rPr lang="en-US"/>
              <a:t>Specified with </a:t>
            </a:r>
            <a:r>
              <a:rPr lang="en-US" b="0">
                <a:solidFill>
                  <a:schemeClr val="accent4">
                    <a:lumMod val="50000"/>
                  </a:schemeClr>
                </a:solidFill>
              </a:rPr>
              <a:t>IF AND ONLY IF</a:t>
            </a:r>
            <a:r>
              <a:rPr lang="en-US"/>
              <a:t> and </a:t>
            </a:r>
            <a:r>
              <a:rPr lang="en-US" b="0">
                <a:solidFill>
                  <a:schemeClr val="accent4">
                    <a:lumMod val="50000"/>
                  </a:schemeClr>
                </a:solidFill>
              </a:rPr>
              <a:t>IF … THEN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/>
              <a:t>clauses: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29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02756" name="Text Box 1028"/>
          <p:cNvSpPr txBox="1">
            <a:spLocks noChangeArrowheads="1"/>
          </p:cNvSpPr>
          <p:nvPr/>
        </p:nvSpPr>
        <p:spPr bwMode="auto">
          <a:xfrm>
            <a:off x="1447800" y="3962400"/>
            <a:ext cx="6566441" cy="16312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4" rIns="91429" bIns="45714">
            <a:spAutoFit/>
          </a:bodyPr>
          <a:lstStyle/>
          <a:p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An </a:t>
            </a:r>
            <a:r>
              <a:rPr lang="en-US" sz="2000" u="sng">
                <a:solidFill>
                  <a:schemeClr val="accent4">
                    <a:lumMod val="50000"/>
                  </a:schemeClr>
                </a:solidFill>
              </a:rPr>
              <a:t>item</a:t>
            </a:r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 is in </a:t>
            </a:r>
            <a:r>
              <a:rPr lang="en-US" sz="2000" u="sng">
                <a:solidFill>
                  <a:schemeClr val="accent4">
                    <a:lumMod val="50000"/>
                  </a:schemeClr>
                </a:solidFill>
              </a:rPr>
              <a:t>inventory</a:t>
            </a:r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</a:rPr>
              <a:t>IF AND ONLY IF</a:t>
            </a:r>
          </a:p>
          <a:p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  the item is carried by at least one </a:t>
            </a:r>
            <a:r>
              <a:rPr lang="en-US" sz="2000" u="sng">
                <a:solidFill>
                  <a:schemeClr val="accent4">
                    <a:lumMod val="50000"/>
                  </a:schemeClr>
                </a:solidFill>
              </a:rPr>
              <a:t>distributor</a:t>
            </a:r>
          </a:p>
          <a:p>
            <a:endParaRPr lang="en-US" sz="200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</a:rPr>
              <a:t>IF</a:t>
            </a:r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 an </a:t>
            </a:r>
            <a:r>
              <a:rPr lang="en-US" sz="2000" u="sng">
                <a:solidFill>
                  <a:schemeClr val="accent4">
                    <a:lumMod val="50000"/>
                  </a:schemeClr>
                </a:solidFill>
              </a:rPr>
              <a:t>item</a:t>
            </a:r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 is no longer made</a:t>
            </a:r>
          </a:p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</a:rPr>
              <a:t>THEN</a:t>
            </a:r>
            <a:r>
              <a:rPr lang="en-US" sz="2000">
                <a:solidFill>
                  <a:schemeClr val="accent4">
                    <a:lumMod val="50000"/>
                  </a:schemeClr>
                </a:solidFill>
              </a:rPr>
              <a:t> the item is discounted by 20%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en-US"/>
              <a:t>Relationships in Ontologies</a:t>
            </a:r>
          </a:p>
        </p:txBody>
      </p:sp>
      <p:graphicFrame>
        <p:nvGraphicFramePr>
          <p:cNvPr id="34824" name="Content Placeholder 2">
            <a:extLst>
              <a:ext uri="{FF2B5EF4-FFF2-40B4-BE49-F238E27FC236}">
                <a16:creationId xmlns:a16="http://schemas.microsoft.com/office/drawing/2014/main" id="{2903B75B-B0CE-4276-B19A-7A5D0FA9B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623050"/>
              </p:ext>
            </p:extLst>
          </p:nvPr>
        </p:nvGraphicFramePr>
        <p:xfrm>
          <a:off x="1219200" y="2514600"/>
          <a:ext cx="634365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6E9E9-5B03-48F9-A8E7-464BFE45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0F4FBFA-1248-4AAF-9253-30F121885773}" type="slidenum">
              <a:rPr lang="en-US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80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Computational Derivations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derivation rules describe processing algorithms or mathematical formulae.</a:t>
            </a:r>
          </a:p>
          <a:p>
            <a:r>
              <a:rPr lang="en-US"/>
              <a:t>Specified with </a:t>
            </a:r>
            <a:r>
              <a:rPr lang="en-US" b="0">
                <a:solidFill>
                  <a:schemeClr val="accent4">
                    <a:lumMod val="50000"/>
                  </a:schemeClr>
                </a:solidFill>
              </a:rPr>
              <a:t>IS COMPUTED AS FOLLOWS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/>
              <a:t>clauses: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30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1295400" y="3733800"/>
            <a:ext cx="6471028" cy="19389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4" rIns="91429" bIns="45714">
            <a:spAutoFit/>
          </a:bodyPr>
          <a:lstStyle/>
          <a:p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The default </a:t>
            </a:r>
            <a:r>
              <a:rPr lang="en-US" sz="2400" u="sng">
                <a:solidFill>
                  <a:schemeClr val="accent4">
                    <a:lumMod val="50000"/>
                  </a:schemeClr>
                </a:solidFill>
              </a:rPr>
              <a:t>retail price</a:t>
            </a:r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 of an </a:t>
            </a:r>
            <a:r>
              <a:rPr lang="en-US" sz="2400" u="sng">
                <a:solidFill>
                  <a:schemeClr val="accent4">
                    <a:lumMod val="50000"/>
                  </a:schemeClr>
                </a:solidFill>
              </a:rPr>
              <a:t>item</a:t>
            </a:r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</a:rPr>
              <a:t>IS COMPUTED AS FOLLOWS</a:t>
            </a:r>
          </a:p>
          <a:p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  retail price = cost * (1 + markup)</a:t>
            </a:r>
          </a:p>
          <a:p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  where default markup = 20% (0.20)</a:t>
            </a:r>
          </a:p>
          <a:p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  {</a:t>
            </a:r>
            <a:r>
              <a:rPr lang="en-US" sz="2400" i="1">
                <a:solidFill>
                  <a:schemeClr val="accent4">
                    <a:lumMod val="50000"/>
                  </a:schemeClr>
                </a:solidFill>
              </a:rPr>
              <a:t>does not include tax</a:t>
            </a:r>
            <a:r>
              <a:rPr lang="en-US" sz="2400">
                <a:solidFill>
                  <a:schemeClr val="accent4">
                    <a:lumMod val="50000"/>
                  </a:schemeClr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 Rule Scope</a:t>
            </a:r>
          </a:p>
        </p:txBody>
      </p:sp>
      <p:graphicFrame>
        <p:nvGraphicFramePr>
          <p:cNvPr id="206851" name="Object 102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8113076"/>
              </p:ext>
            </p:extLst>
          </p:nvPr>
        </p:nvGraphicFramePr>
        <p:xfrm>
          <a:off x="1027908" y="2667000"/>
          <a:ext cx="22098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209320" imgH="2628720" progId="">
                  <p:embed/>
                </p:oleObj>
              </mc:Choice>
              <mc:Fallback>
                <p:oleObj name="Clip" r:id="rId3" imgW="2209320" imgH="2628720" progId="">
                  <p:embed/>
                  <p:pic>
                    <p:nvPicPr>
                      <p:cNvPr id="206851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908" y="2667000"/>
                        <a:ext cx="2209800" cy="262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852" name="Rectangle 1028"/>
          <p:cNvSpPr>
            <a:spLocks noGrp="1" noChangeArrowheads="1"/>
          </p:cNvSpPr>
          <p:nvPr>
            <p:ph sz="half" idx="2"/>
          </p:nvPr>
        </p:nvSpPr>
        <p:spPr>
          <a:xfrm>
            <a:off x="3657600" y="2489199"/>
            <a:ext cx="5029200" cy="1930401"/>
          </a:xfrm>
        </p:spPr>
        <p:txBody>
          <a:bodyPr/>
          <a:lstStyle/>
          <a:p>
            <a:r>
              <a:rPr lang="en-US"/>
              <a:t>Constraint rules may be applicable:</a:t>
            </a:r>
          </a:p>
          <a:p>
            <a:pPr lvl="1"/>
            <a:r>
              <a:rPr lang="en-US"/>
              <a:t>globally</a:t>
            </a:r>
          </a:p>
          <a:p>
            <a:pPr lvl="1"/>
            <a:r>
              <a:rPr lang="en-US"/>
              <a:t>locally</a:t>
            </a:r>
          </a:p>
          <a:p>
            <a:pPr lvl="1"/>
            <a:r>
              <a:rPr lang="en-US"/>
              <a:t>temporally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A201-7979-074F-83A0-6D46BE036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Examples: Constraint Scope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0BD65-3FD0-4440-9AB7-7C86CBD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32</a:t>
            </a:fld>
            <a:endParaRPr lang="en-US"/>
          </a:p>
        </p:txBody>
      </p:sp>
      <p:sp>
        <p:nvSpPr>
          <p:cNvPr id="6" name="Text Box 1029">
            <a:extLst>
              <a:ext uri="{FF2B5EF4-FFF2-40B4-BE49-F238E27FC236}">
                <a16:creationId xmlns:a16="http://schemas.microsoft.com/office/drawing/2014/main" id="{E5F99675-7F03-2A48-9708-FB66AF1B2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28" y="2534723"/>
            <a:ext cx="5486400" cy="923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4" rIns="91429" bIns="45714">
            <a:spAutoFit/>
          </a:bodyPr>
          <a:lstStyle/>
          <a:p>
            <a:r>
              <a:rPr lang="en-US" sz="1800" i="1">
                <a:solidFill>
                  <a:schemeClr val="accent2">
                    <a:lumMod val="75000"/>
                  </a:schemeClr>
                </a:solidFill>
              </a:rPr>
              <a:t>(during order processing)</a:t>
            </a:r>
          </a:p>
          <a:p>
            <a:r>
              <a:rPr lang="en-US" sz="1800" b="1">
                <a:solidFill>
                  <a:srgbClr val="003300"/>
                </a:solidFill>
              </a:rPr>
              <a:t>IT MUST ALWAYS HOLD THAT</a:t>
            </a:r>
          </a:p>
          <a:p>
            <a:r>
              <a:rPr lang="en-US" sz="1800">
                <a:solidFill>
                  <a:srgbClr val="003300"/>
                </a:solidFill>
              </a:rPr>
              <a:t>an item that is sold to a customer is in stock</a:t>
            </a:r>
          </a:p>
        </p:txBody>
      </p:sp>
      <p:sp>
        <p:nvSpPr>
          <p:cNvPr id="7" name="Text Box 1030">
            <a:extLst>
              <a:ext uri="{FF2B5EF4-FFF2-40B4-BE49-F238E27FC236}">
                <a16:creationId xmlns:a16="http://schemas.microsoft.com/office/drawing/2014/main" id="{E4E6438B-4D90-3440-99EE-04F211D70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28" y="3841757"/>
            <a:ext cx="6480772" cy="923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4" rIns="91429" bIns="45714">
            <a:spAutoFit/>
          </a:bodyPr>
          <a:lstStyle/>
          <a:p>
            <a:r>
              <a:rPr lang="en-US" sz="1800" i="1">
                <a:solidFill>
                  <a:schemeClr val="accent2">
                    <a:lumMod val="75000"/>
                  </a:schemeClr>
                </a:solidFill>
              </a:rPr>
              <a:t>(after 7/1/87)</a:t>
            </a:r>
          </a:p>
          <a:p>
            <a:r>
              <a:rPr lang="en-US" sz="1800">
                <a:solidFill>
                  <a:srgbClr val="003300"/>
                </a:solidFill>
              </a:rPr>
              <a:t>A person is a contractor </a:t>
            </a:r>
            <a:r>
              <a:rPr lang="en-US" sz="1800" b="1">
                <a:solidFill>
                  <a:srgbClr val="003300"/>
                </a:solidFill>
              </a:rPr>
              <a:t>IF AND ONLY IF</a:t>
            </a:r>
          </a:p>
          <a:p>
            <a:r>
              <a:rPr lang="en-US" sz="1800">
                <a:solidFill>
                  <a:srgbClr val="003300"/>
                </a:solidFill>
              </a:rPr>
              <a:t>the person works for at least one other company</a:t>
            </a:r>
          </a:p>
        </p:txBody>
      </p:sp>
      <p:sp>
        <p:nvSpPr>
          <p:cNvPr id="8" name="Text Box 1030">
            <a:extLst>
              <a:ext uri="{FF2B5EF4-FFF2-40B4-BE49-F238E27FC236}">
                <a16:creationId xmlns:a16="http://schemas.microsoft.com/office/drawing/2014/main" id="{BB1C1EE6-225B-D041-81E8-B0634E06E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76800"/>
            <a:ext cx="4800600" cy="923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29" tIns="45714" rIns="91429" bIns="45714">
            <a:spAutoFit/>
          </a:bodyPr>
          <a:lstStyle/>
          <a:p>
            <a:r>
              <a:rPr lang="en-US" sz="1800" i="1">
                <a:solidFill>
                  <a:schemeClr val="accent2">
                    <a:lumMod val="75000"/>
                  </a:schemeClr>
                </a:solidFill>
              </a:rPr>
              <a:t>(always)</a:t>
            </a:r>
          </a:p>
          <a:p>
            <a:r>
              <a:rPr lang="en-US" sz="1800" b="1">
                <a:solidFill>
                  <a:srgbClr val="003300"/>
                </a:solidFill>
              </a:rPr>
              <a:t>IT MUST ALWAYS HOLD THAT</a:t>
            </a:r>
          </a:p>
          <a:p>
            <a:r>
              <a:rPr lang="en-US">
                <a:solidFill>
                  <a:srgbClr val="003300"/>
                </a:solidFill>
              </a:rPr>
              <a:t>a</a:t>
            </a:r>
            <a:r>
              <a:rPr lang="en-US" sz="1800">
                <a:solidFill>
                  <a:srgbClr val="003300"/>
                </a:solidFill>
              </a:rPr>
              <a:t> contractor is paid an hourly wage</a:t>
            </a:r>
          </a:p>
        </p:txBody>
      </p:sp>
    </p:spTree>
    <p:extLst>
      <p:ext uri="{BB962C8B-B14F-4D97-AF65-F5344CB8AC3E}">
        <p14:creationId xmlns:p14="http://schemas.microsoft.com/office/powerpoint/2010/main" val="23472509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 Practices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Follows these general guidelines when writing constraint rules as Structured Narratives:</a:t>
            </a:r>
          </a:p>
          <a:p>
            <a:pPr lvl="1"/>
            <a:r>
              <a:rPr lang="en-US"/>
              <a:t>Ensure statements are not ambiguous</a:t>
            </a:r>
          </a:p>
          <a:p>
            <a:pPr lvl="1"/>
            <a:r>
              <a:rPr lang="en-US"/>
              <a:t>Use a standard set of narrative templates</a:t>
            </a:r>
          </a:p>
          <a:p>
            <a:pPr lvl="1"/>
            <a:r>
              <a:rPr lang="en-US"/>
              <a:t>Capitalize keywords</a:t>
            </a:r>
          </a:p>
          <a:p>
            <a:pPr lvl="1"/>
            <a:r>
              <a:rPr lang="en-US"/>
              <a:t>Indent statements to illustrate the logical hierarchy</a:t>
            </a:r>
          </a:p>
          <a:p>
            <a:pPr lvl="1"/>
            <a:r>
              <a:rPr lang="en-US"/>
              <a:t>Place each statement on a separate, indented line</a:t>
            </a:r>
          </a:p>
          <a:p>
            <a:pPr lvl="1"/>
            <a:r>
              <a:rPr lang="en-US"/>
              <a:t>Underline terms defined in the data  dictionary</a:t>
            </a:r>
          </a:p>
          <a:p>
            <a:pPr lvl="1"/>
            <a:r>
              <a:rPr lang="en-US"/>
              <a:t>Add comments in braces ({ … })</a:t>
            </a:r>
          </a:p>
          <a:p>
            <a:pPr lvl="1"/>
            <a:r>
              <a:rPr lang="en-US"/>
              <a:t>Use parentheses to clarify logical precedence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33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>
            <a:extLst>
              <a:ext uri="{FF2B5EF4-FFF2-40B4-BE49-F238E27FC236}">
                <a16:creationId xmlns:a16="http://schemas.microsoft.com/office/drawing/2014/main" id="{8DCF6162-C90D-43BF-B7E4-A7B29A1619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A6895F9A-4951-41A7-988E-E4426D51C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973CCBF7-E635-45F0-9262-B1378FECE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A95F2453-17DE-4864-ADA2-6D234F95C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044DD539-16E2-48D1-9557-24281434BA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025EA950-BF18-4722-B2FD-04D357983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7E71AB5E-77FB-4315-8B22-845D24C70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27ED4165-1756-4A80-90B1-FFF8AD7F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3" name="Freeform 5">
              <a:extLst>
                <a:ext uri="{FF2B5EF4-FFF2-40B4-BE49-F238E27FC236}">
                  <a16:creationId xmlns:a16="http://schemas.microsoft.com/office/drawing/2014/main" id="{0C1FF9ED-0EB6-4CEF-83F7-B5791297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Rectangle 144">
            <a:extLst>
              <a:ext uri="{FF2B5EF4-FFF2-40B4-BE49-F238E27FC236}">
                <a16:creationId xmlns:a16="http://schemas.microsoft.com/office/drawing/2014/main" id="{3F4860A4-6A75-4E92-905D-FA03EEDB8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279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6118" y="1143000"/>
            <a:ext cx="4701185" cy="313403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7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Summary</a:t>
            </a:r>
            <a:br>
              <a:rPr lang="en-US" sz="57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US" sz="57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&amp;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9229F-6EAA-488A-BADA-568D997A3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57031" y="295729"/>
            <a:ext cx="62864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spcAft>
                <a:spcPts val="600"/>
              </a:spcAft>
            </a:pPr>
            <a:fld id="{C0F4FBFA-1248-4AAF-9253-30F121885773}" type="slidenum">
              <a:rPr lang="en-US" smtClean="0"/>
              <a:pPr defTabSz="914400">
                <a:spcAft>
                  <a:spcPts val="600"/>
                </a:spcAft>
              </a:pPr>
              <a:t>34</a:t>
            </a:fld>
            <a:endParaRPr lang="en-US"/>
          </a:p>
        </p:txBody>
      </p:sp>
      <p:pic>
        <p:nvPicPr>
          <p:cNvPr id="1026" name="Picture 2" descr="C:\Users\Martin Schedlbauer\AppData\Local\Microsoft\Windows\Temporary Internet Files\Content.IE5\RQ7Z4LXW\MC90044142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323" y="2103294"/>
            <a:ext cx="2648296" cy="2648296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11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42BA-1CFB-2841-884E-20202A41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Ontology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6260C-7194-EF4E-93D6-654073591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441" y="2489200"/>
            <a:ext cx="7528800" cy="3530600"/>
          </a:xfrm>
        </p:spPr>
        <p:txBody>
          <a:bodyPr>
            <a:normAutofit lnSpcReduction="10000"/>
          </a:bodyPr>
          <a:lstStyle/>
          <a:p>
            <a:r>
              <a:rPr lang="en-US"/>
              <a:t>A </a:t>
            </a:r>
            <a:r>
              <a:rPr lang="en-US" b="1"/>
              <a:t>book</a:t>
            </a:r>
            <a:r>
              <a:rPr lang="en-US"/>
              <a:t> is a term (also referred to as entity or class)</a:t>
            </a:r>
          </a:p>
          <a:p>
            <a:r>
              <a:rPr lang="en-US"/>
              <a:t>A </a:t>
            </a:r>
            <a:r>
              <a:rPr lang="en-US" b="1"/>
              <a:t>page</a:t>
            </a:r>
            <a:r>
              <a:rPr lang="en-US"/>
              <a:t> is a term</a:t>
            </a:r>
          </a:p>
          <a:p>
            <a:r>
              <a:rPr lang="en-US"/>
              <a:t>An author is a term</a:t>
            </a:r>
          </a:p>
          <a:p>
            <a:r>
              <a:rPr lang="en-US"/>
              <a:t>A </a:t>
            </a:r>
            <a:r>
              <a:rPr lang="en-US" b="1"/>
              <a:t>page </a:t>
            </a:r>
            <a:r>
              <a:rPr lang="en-US" i="1"/>
              <a:t>is part of</a:t>
            </a:r>
            <a:r>
              <a:rPr lang="en-US"/>
              <a:t> a</a:t>
            </a:r>
            <a:r>
              <a:rPr lang="en-US" b="1"/>
              <a:t> book</a:t>
            </a:r>
            <a:r>
              <a:rPr lang="en-US"/>
              <a:t>(partonomy)</a:t>
            </a:r>
          </a:p>
          <a:p>
            <a:r>
              <a:rPr lang="en-US"/>
              <a:t>An </a:t>
            </a:r>
            <a:r>
              <a:rPr lang="en-US" b="1"/>
              <a:t>e-book</a:t>
            </a:r>
            <a:r>
              <a:rPr lang="en-US"/>
              <a:t> </a:t>
            </a:r>
            <a:r>
              <a:rPr lang="en-US" i="1"/>
              <a:t>is a kind of</a:t>
            </a:r>
            <a:r>
              <a:rPr lang="en-US"/>
              <a:t> </a:t>
            </a:r>
            <a:r>
              <a:rPr lang="en-US" b="1"/>
              <a:t>book</a:t>
            </a:r>
            <a:r>
              <a:rPr lang="en-US"/>
              <a:t> (taxonomy)</a:t>
            </a:r>
          </a:p>
          <a:p>
            <a:r>
              <a:rPr lang="en-US"/>
              <a:t>A </a:t>
            </a:r>
            <a:r>
              <a:rPr lang="en-US" b="1"/>
              <a:t>book</a:t>
            </a:r>
            <a:r>
              <a:rPr lang="en-US"/>
              <a:t> </a:t>
            </a:r>
            <a:r>
              <a:rPr lang="en-US" i="1"/>
              <a:t>contains</a:t>
            </a:r>
            <a:r>
              <a:rPr lang="en-US"/>
              <a:t> </a:t>
            </a:r>
            <a:r>
              <a:rPr lang="en-US">
                <a:highlight>
                  <a:srgbClr val="FFFF00"/>
                </a:highlight>
              </a:rPr>
              <a:t>at least three</a:t>
            </a:r>
            <a:r>
              <a:rPr lang="en-US"/>
              <a:t> </a:t>
            </a:r>
            <a:r>
              <a:rPr lang="en-US" b="1"/>
              <a:t>pages</a:t>
            </a:r>
            <a:r>
              <a:rPr lang="en-US"/>
              <a:t> (multiplicity constraint)</a:t>
            </a:r>
          </a:p>
          <a:p>
            <a:r>
              <a:rPr lang="en-US"/>
              <a:t>A </a:t>
            </a:r>
            <a:r>
              <a:rPr lang="en-US" b="1"/>
              <a:t>book</a:t>
            </a:r>
            <a:r>
              <a:rPr lang="en-US"/>
              <a:t> has an </a:t>
            </a:r>
            <a:r>
              <a:rPr lang="en-US" b="1"/>
              <a:t>author</a:t>
            </a:r>
            <a:r>
              <a:rPr lang="en-US"/>
              <a:t> (association)</a:t>
            </a:r>
          </a:p>
          <a:p>
            <a:r>
              <a:rPr lang="en-US"/>
              <a:t>A </a:t>
            </a:r>
            <a:r>
              <a:rPr lang="en-US" b="1"/>
              <a:t>book</a:t>
            </a:r>
            <a:r>
              <a:rPr lang="en-US"/>
              <a:t> </a:t>
            </a:r>
            <a:r>
              <a:rPr lang="en-US">
                <a:highlight>
                  <a:srgbClr val="FFFF00"/>
                </a:highlight>
              </a:rPr>
              <a:t>may not have any</a:t>
            </a:r>
            <a:r>
              <a:rPr lang="en-US"/>
              <a:t> </a:t>
            </a:r>
            <a:r>
              <a:rPr lang="en-US" b="1"/>
              <a:t>author</a:t>
            </a:r>
            <a:r>
              <a:rPr lang="en-US"/>
              <a:t> (multiplicity constraint)</a:t>
            </a:r>
          </a:p>
          <a:p>
            <a:r>
              <a:rPr lang="en-US"/>
              <a:t>A </a:t>
            </a:r>
            <a:r>
              <a:rPr lang="en-US" b="1"/>
              <a:t>book</a:t>
            </a:r>
            <a:r>
              <a:rPr lang="en-US"/>
              <a:t> has a </a:t>
            </a:r>
            <a:r>
              <a:rPr lang="en-US" i="1"/>
              <a:t>publication date </a:t>
            </a:r>
            <a:r>
              <a:rPr lang="en-US"/>
              <a:t>(property)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39770-C208-4E4D-A1A8-03531B2F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4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Structured English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C1909-D179-4B11-9A85-DCDC1E7A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4EAD-13F7-F346-A805-99552E88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Structured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1ED2E-FA63-8A46-BB09-E89E646FA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need a way to reduce ambiguity when documenting ontologies.</a:t>
            </a:r>
          </a:p>
          <a:p>
            <a:r>
              <a:rPr lang="en-US"/>
              <a:t>Structured English is a form of a structured narrative that allows us to document:</a:t>
            </a:r>
          </a:p>
          <a:p>
            <a:pPr lvl="1"/>
            <a:r>
              <a:rPr lang="en-US"/>
              <a:t>terms and facts</a:t>
            </a:r>
          </a:p>
          <a:p>
            <a:pPr lvl="1"/>
            <a:r>
              <a:rPr lang="en-US"/>
              <a:t>constraints and rules</a:t>
            </a:r>
          </a:p>
          <a:p>
            <a:pPr lvl="1"/>
            <a:r>
              <a:rPr lang="en-US"/>
              <a:t>relationships and multiplicities</a:t>
            </a:r>
          </a:p>
          <a:p>
            <a:pPr lvl="1"/>
            <a:endParaRPr lang="en-US"/>
          </a:p>
          <a:p>
            <a:r>
              <a:rPr lang="en-US"/>
              <a:t>Of course, a structured narrative can be in a language other than English.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C9F78-3F6D-0541-BC20-57E3410C9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55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 &amp;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/>
              <a:t>A </a:t>
            </a:r>
            <a:r>
              <a:rPr lang="en-US" sz="2800" b="1"/>
              <a:t>Constraint</a:t>
            </a:r>
            <a:r>
              <a:rPr lang="en-US" sz="2800"/>
              <a:t> or </a:t>
            </a:r>
            <a:r>
              <a:rPr lang="en-US" sz="2800" b="1"/>
              <a:t>Rule</a:t>
            </a:r>
            <a:r>
              <a:rPr lang="en-US" sz="2800"/>
              <a:t> </a:t>
            </a:r>
          </a:p>
          <a:p>
            <a:pPr lvl="1"/>
            <a:r>
              <a:rPr lang="en-US" sz="2400"/>
              <a:t>describes a policy, guideline, standard, or regulation which is present in a domain</a:t>
            </a:r>
          </a:p>
          <a:p>
            <a:pPr lvl="1"/>
            <a:r>
              <a:rPr lang="en-US" sz="2400"/>
              <a:t>is a statement that defines or constrains some aspect of a domain</a:t>
            </a:r>
          </a:p>
          <a:p>
            <a:pPr lvl="1"/>
            <a:r>
              <a:rPr lang="en-US" sz="2400"/>
              <a:t>is intended to assert structure, or to control or influence the behavior of people, organizations, or information systems</a:t>
            </a:r>
          </a:p>
          <a:p>
            <a:r>
              <a:rPr lang="en-US" sz="2800"/>
              <a:t>Constraint definitions must be atomic, </a:t>
            </a:r>
            <a:r>
              <a:rPr lang="en-US" sz="2800" i="1"/>
              <a:t>i.e.</a:t>
            </a:r>
            <a:r>
              <a:rPr lang="en-US" sz="2800"/>
              <a:t>, they must not be further decomposable, and they may not be context-dependent.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7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Constraint Rules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6129D6-0893-064A-AD40-EED0538E2FF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3429000"/>
            <a:ext cx="3770313" cy="2657475"/>
          </a:xfrm>
        </p:spPr>
        <p:txBody>
          <a:bodyPr>
            <a:normAutofit/>
          </a:bodyPr>
          <a:lstStyle/>
          <a:p>
            <a:r>
              <a:rPr lang="en-US"/>
              <a:t>All vehicles must be inspected prior to being released to the customer.</a:t>
            </a:r>
          </a:p>
          <a:p>
            <a:r>
              <a:rPr lang="en-US"/>
              <a:t>The customer must acknowledge the inspection results by signing the inspection form.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60913" y="3429000"/>
            <a:ext cx="3770312" cy="2657475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A vehicle may not be rented and must be scheduled for repair under any of the following conditions:</a:t>
            </a:r>
          </a:p>
          <a:p>
            <a:pPr lvl="1"/>
            <a:r>
              <a:rPr lang="en-US"/>
              <a:t>more than 6,000 miles since the last service</a:t>
            </a:r>
          </a:p>
          <a:p>
            <a:pPr lvl="1"/>
            <a:r>
              <a:rPr lang="en-US"/>
              <a:t>a customer reported an issue with the brakes</a:t>
            </a:r>
          </a:p>
          <a:p>
            <a:pPr lvl="1"/>
            <a:r>
              <a:rPr lang="en-US"/>
              <a:t>“brake warning” light is illuminated</a:t>
            </a:r>
          </a:p>
          <a:p>
            <a:pPr lvl="1"/>
            <a:r>
              <a:rPr lang="en-US"/>
              <a:t>fluid leaks are present</a:t>
            </a:r>
          </a:p>
          <a:p>
            <a:pPr lvl="1"/>
            <a:r>
              <a:rPr lang="en-US"/>
              <a:t>“check engine” light is illuminated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583EF-C862-6A4D-B8DF-AE5378DA4285}"/>
              </a:ext>
            </a:extLst>
          </p:cNvPr>
          <p:cNvSpPr txBox="1"/>
          <p:nvPr/>
        </p:nvSpPr>
        <p:spPr>
          <a:xfrm>
            <a:off x="811040" y="2731442"/>
            <a:ext cx="7362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Possible constraint rules for a rental car agency: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 Lifecycle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057523"/>
              </p:ext>
            </p:extLst>
          </p:nvPr>
        </p:nvGraphicFramePr>
        <p:xfrm>
          <a:off x="647700" y="2463959"/>
          <a:ext cx="78486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9" tIns="45714" rIns="91429" bIns="45714" anchor="b"/>
          <a:lstStyle>
            <a:defPPr>
              <a:defRPr lang="en-US"/>
            </a:defPPr>
            <a:lvl1pPr algn="ct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8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1pPr>
            <a:lvl2pPr marL="45714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293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44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58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5733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2879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026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172" algn="l" defTabSz="914293" rtl="0" eaLnBrk="1" latinLnBrk="0" hangingPunct="1"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fld id="{D5BBC35B-A44B-4119-B8DA-DE9E3DFADA20}" type="slidenum">
              <a:rPr lang="en-US" smtClean="0"/>
              <a:pPr/>
              <a:t>9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4ad56386a1bf69cb064bbbd491c45b279a867ce"/>
  <p:tag name="ISPRING_RESOURCE_PATHS_HASH_PRESENTER" val="208e112ca35543be1777aecff9c1723c1a94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{22F833E0-1C4F-2749-BC57-CBD1E261F33E}tf10001076</Template>
  <Application>Microsoft Office PowerPoint</Application>
  <PresentationFormat>On-screen Show (4:3)</PresentationFormat>
  <Slides>34</Slides>
  <Notes>10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Ion Boardroom</vt:lpstr>
      <vt:lpstr>Describing Ontologies in Narrative Form Using Structured English</vt:lpstr>
      <vt:lpstr>Elements of an Ontology</vt:lpstr>
      <vt:lpstr>Relationships in Ontologies</vt:lpstr>
      <vt:lpstr>Example Ontology Elements</vt:lpstr>
      <vt:lpstr>Structured English</vt:lpstr>
      <vt:lpstr>Structured English</vt:lpstr>
      <vt:lpstr>Constraints &amp; Rules</vt:lpstr>
      <vt:lpstr>Examples of Constraint Rules</vt:lpstr>
      <vt:lpstr>Constraint Lifecycle</vt:lpstr>
      <vt:lpstr>Practical Considerations</vt:lpstr>
      <vt:lpstr>Best Practices for Defining Constraints</vt:lpstr>
      <vt:lpstr>Types of Constraints</vt:lpstr>
      <vt:lpstr>Development Cycle</vt:lpstr>
      <vt:lpstr>Documentation Techniques</vt:lpstr>
      <vt:lpstr>Technique: Structured Narrative</vt:lpstr>
      <vt:lpstr>Essential Modeling Concepts</vt:lpstr>
      <vt:lpstr>Business Rule Manifesto</vt:lpstr>
      <vt:lpstr>Essential Concept: Term</vt:lpstr>
      <vt:lpstr>Sources of Terms</vt:lpstr>
      <vt:lpstr>Properties</vt:lpstr>
      <vt:lpstr>Essential Concept: Fact</vt:lpstr>
      <vt:lpstr>Essential Concept: Assertion</vt:lpstr>
      <vt:lpstr>Essential Concept: Derivations</vt:lpstr>
      <vt:lpstr>How does this all relate?</vt:lpstr>
      <vt:lpstr>Structured Narratives</vt:lpstr>
      <vt:lpstr>Conditional Assertion Rules</vt:lpstr>
      <vt:lpstr>Operation Constraint Rules</vt:lpstr>
      <vt:lpstr>Invariant Constraint Rules</vt:lpstr>
      <vt:lpstr>Inferential Derivation</vt:lpstr>
      <vt:lpstr>Computational Derivations</vt:lpstr>
      <vt:lpstr>Constraint Rule Scope</vt:lpstr>
      <vt:lpstr>Examples: Constraint Scope</vt:lpstr>
      <vt:lpstr>Best Practices</vt:lpstr>
      <vt:lpstr>Summary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IS2000: Principles of Information Science</dc:title>
  <dc:creator>Martin Schedlbauer</dc:creator>
  <cp:revision>1</cp:revision>
  <dcterms:created xsi:type="dcterms:W3CDTF">2021-01-28T16:34:17Z</dcterms:created>
  <dcterms:modified xsi:type="dcterms:W3CDTF">2024-01-24T17:53:37Z</dcterms:modified>
</cp:coreProperties>
</file>