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531" r:id="rId3"/>
    <p:sldId id="532" r:id="rId4"/>
    <p:sldId id="501" r:id="rId5"/>
    <p:sldId id="461" r:id="rId6"/>
    <p:sldId id="462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2" r:id="rId15"/>
    <p:sldId id="473" r:id="rId16"/>
    <p:sldId id="474" r:id="rId17"/>
    <p:sldId id="475" r:id="rId18"/>
    <p:sldId id="476" r:id="rId19"/>
    <p:sldId id="477" r:id="rId20"/>
    <p:sldId id="479" r:id="rId21"/>
    <p:sldId id="480" r:id="rId22"/>
    <p:sldId id="481" r:id="rId23"/>
    <p:sldId id="458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535" r:id="rId34"/>
    <p:sldId id="504" r:id="rId35"/>
    <p:sldId id="503" r:id="rId36"/>
    <p:sldId id="538" r:id="rId37"/>
    <p:sldId id="539" r:id="rId38"/>
    <p:sldId id="494" r:id="rId39"/>
    <p:sldId id="495" r:id="rId40"/>
    <p:sldId id="496" r:id="rId41"/>
    <p:sldId id="497" r:id="rId42"/>
    <p:sldId id="498" r:id="rId43"/>
    <p:sldId id="505" r:id="rId44"/>
    <p:sldId id="499" r:id="rId45"/>
    <p:sldId id="500" r:id="rId46"/>
    <p:sldId id="502" r:id="rId47"/>
    <p:sldId id="530" r:id="rId48"/>
    <p:sldId id="506" r:id="rId49"/>
    <p:sldId id="507" r:id="rId50"/>
    <p:sldId id="508" r:id="rId51"/>
    <p:sldId id="509" r:id="rId52"/>
    <p:sldId id="510" r:id="rId53"/>
    <p:sldId id="511" r:id="rId54"/>
    <p:sldId id="512" r:id="rId55"/>
    <p:sldId id="533" r:id="rId56"/>
    <p:sldId id="517" r:id="rId57"/>
    <p:sldId id="536" r:id="rId58"/>
    <p:sldId id="537" r:id="rId59"/>
    <p:sldId id="518" r:id="rId60"/>
    <p:sldId id="519" r:id="rId61"/>
    <p:sldId id="520" r:id="rId62"/>
    <p:sldId id="521" r:id="rId63"/>
    <p:sldId id="522" r:id="rId64"/>
    <p:sldId id="523" r:id="rId65"/>
    <p:sldId id="524" r:id="rId66"/>
    <p:sldId id="525" r:id="rId67"/>
    <p:sldId id="526" r:id="rId68"/>
    <p:sldId id="527" r:id="rId69"/>
    <p:sldId id="528" r:id="rId70"/>
    <p:sldId id="534" r:id="rId71"/>
    <p:sldId id="541" r:id="rId72"/>
    <p:sldId id="341" r:id="rId73"/>
  </p:sldIdLst>
  <p:sldSz cx="9144000" cy="6858000" type="screen4x3"/>
  <p:notesSz cx="7053263" cy="9309100"/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91574-02F8-544F-8EC8-882FEBB4E20B}" v="239" dt="2021-04-08T17:57:56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4" autoAdjust="0"/>
    <p:restoredTop sz="97049"/>
  </p:normalViewPr>
  <p:slideViewPr>
    <p:cSldViewPr>
      <p:cViewPr varScale="1">
        <p:scale>
          <a:sx n="76" d="100"/>
          <a:sy n="76" d="100"/>
        </p:scale>
        <p:origin x="53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392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chedlbauer" userId="99666baf021553f1" providerId="LiveId" clId="{318B201C-A060-724E-8AD7-A9155239C17B}"/>
    <pc:docChg chg="custSel modSld modMainMaster">
      <pc:chgData name="Martin Schedlbauer" userId="99666baf021553f1" providerId="LiveId" clId="{318B201C-A060-724E-8AD7-A9155239C17B}" dt="2019-10-28T18:35:05.032" v="77" actId="20577"/>
      <pc:docMkLst>
        <pc:docMk/>
      </pc:docMkLst>
      <pc:sldChg chg="modSp">
        <pc:chgData name="Martin Schedlbauer" userId="99666baf021553f1" providerId="LiveId" clId="{318B201C-A060-724E-8AD7-A9155239C17B}" dt="2019-10-28T18:35:05.032" v="77" actId="20577"/>
        <pc:sldMkLst>
          <pc:docMk/>
          <pc:sldMk cId="0" sldId="256"/>
        </pc:sldMkLst>
        <pc:spChg chg="mod">
          <ac:chgData name="Martin Schedlbauer" userId="99666baf021553f1" providerId="LiveId" clId="{318B201C-A060-724E-8AD7-A9155239C17B}" dt="2019-10-28T18:35:05.032" v="7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Martin Schedlbauer" userId="99666baf021553f1" providerId="LiveId" clId="{318B201C-A060-724E-8AD7-A9155239C17B}" dt="2019-10-28T18:33:57.943" v="54" actId="313"/>
        <pc:sldMkLst>
          <pc:docMk/>
          <pc:sldMk cId="3476047672" sldId="531"/>
        </pc:sldMkLst>
        <pc:spChg chg="mod">
          <ac:chgData name="Martin Schedlbauer" userId="99666baf021553f1" providerId="LiveId" clId="{318B201C-A060-724E-8AD7-A9155239C17B}" dt="2019-10-28T18:33:57.943" v="54" actId="313"/>
          <ac:spMkLst>
            <pc:docMk/>
            <pc:sldMk cId="3476047672" sldId="531"/>
            <ac:spMk id="3" creationId="{ED821CD0-7D1A-4419-8E40-8D47602743CE}"/>
          </ac:spMkLst>
        </pc:spChg>
      </pc:sldChg>
      <pc:sldMasterChg chg="modSp">
        <pc:chgData name="Martin Schedlbauer" userId="99666baf021553f1" providerId="LiveId" clId="{318B201C-A060-724E-8AD7-A9155239C17B}" dt="2019-10-28T18:33:18.406" v="1" actId="14100"/>
        <pc:sldMasterMkLst>
          <pc:docMk/>
          <pc:sldMasterMk cId="0" sldId="2147483648"/>
        </pc:sldMasterMkLst>
        <pc:picChg chg="mod">
          <ac:chgData name="Martin Schedlbauer" userId="99666baf021553f1" providerId="LiveId" clId="{318B201C-A060-724E-8AD7-A9155239C17B}" dt="2019-10-28T18:33:18.406" v="1" actId="14100"/>
          <ac:picMkLst>
            <pc:docMk/>
            <pc:sldMasterMk cId="0" sldId="2147483648"/>
            <ac:picMk id="7" creationId="{00000000-0000-0000-0000-000000000000}"/>
          </ac:picMkLst>
        </pc:picChg>
      </pc:sldMasterChg>
    </pc:docChg>
  </pc:docChgLst>
  <pc:docChgLst>
    <pc:chgData name="Martin Schedlbauer" userId="99666baf021553f1" providerId="Windows Live" clId="Web-{0C051423-BE18-4199-A1C3-B1D71613F74D}"/>
    <pc:docChg chg="modSld">
      <pc:chgData name="Martin Schedlbauer" userId="99666baf021553f1" providerId="Windows Live" clId="Web-{0C051423-BE18-4199-A1C3-B1D71613F74D}" dt="2019-10-30T20:06:36.892" v="18"/>
      <pc:docMkLst>
        <pc:docMk/>
      </pc:docMkLst>
      <pc:sldChg chg="modSp">
        <pc:chgData name="Martin Schedlbauer" userId="99666baf021553f1" providerId="Windows Live" clId="Web-{0C051423-BE18-4199-A1C3-B1D71613F74D}" dt="2019-10-30T19:49:06.366" v="1" actId="1076"/>
        <pc:sldMkLst>
          <pc:docMk/>
          <pc:sldMk cId="1229854300" sldId="486"/>
        </pc:sldMkLst>
        <pc:spChg chg="mod">
          <ac:chgData name="Martin Schedlbauer" userId="99666baf021553f1" providerId="Windows Live" clId="Web-{0C051423-BE18-4199-A1C3-B1D71613F74D}" dt="2019-10-30T19:49:06.366" v="1" actId="1076"/>
          <ac:spMkLst>
            <pc:docMk/>
            <pc:sldMk cId="1229854300" sldId="486"/>
            <ac:spMk id="57346" creationId="{00000000-0000-0000-0000-000000000000}"/>
          </ac:spMkLst>
        </pc:spChg>
      </pc:sldChg>
      <pc:sldChg chg="modSp">
        <pc:chgData name="Martin Schedlbauer" userId="99666baf021553f1" providerId="Windows Live" clId="Web-{0C051423-BE18-4199-A1C3-B1D71613F74D}" dt="2019-10-30T19:56:39.495" v="4" actId="1076"/>
        <pc:sldMkLst>
          <pc:docMk/>
          <pc:sldMk cId="1482525470" sldId="490"/>
        </pc:sldMkLst>
        <pc:spChg chg="mod">
          <ac:chgData name="Martin Schedlbauer" userId="99666baf021553f1" providerId="Windows Live" clId="Web-{0C051423-BE18-4199-A1C3-B1D71613F74D}" dt="2019-10-30T19:56:39.495" v="4" actId="1076"/>
          <ac:spMkLst>
            <pc:docMk/>
            <pc:sldMk cId="1482525470" sldId="490"/>
            <ac:spMk id="60418" creationId="{00000000-0000-0000-0000-000000000000}"/>
          </ac:spMkLst>
        </pc:spChg>
      </pc:sldChg>
      <pc:sldChg chg="modSp">
        <pc:chgData name="Martin Schedlbauer" userId="99666baf021553f1" providerId="Windows Live" clId="Web-{0C051423-BE18-4199-A1C3-B1D71613F74D}" dt="2019-10-30T19:58:53.419" v="15" actId="20577"/>
        <pc:sldMkLst>
          <pc:docMk/>
          <pc:sldMk cId="80659654" sldId="491"/>
        </pc:sldMkLst>
        <pc:spChg chg="mod">
          <ac:chgData name="Martin Schedlbauer" userId="99666baf021553f1" providerId="Windows Live" clId="Web-{0C051423-BE18-4199-A1C3-B1D71613F74D}" dt="2019-10-30T19:58:53.419" v="15" actId="20577"/>
          <ac:spMkLst>
            <pc:docMk/>
            <pc:sldMk cId="80659654" sldId="491"/>
            <ac:spMk id="3" creationId="{00000000-0000-0000-0000-000000000000}"/>
          </ac:spMkLst>
        </pc:spChg>
      </pc:sldChg>
      <pc:sldChg chg="modSp">
        <pc:chgData name="Martin Schedlbauer" userId="99666baf021553f1" providerId="Windows Live" clId="Web-{0C051423-BE18-4199-A1C3-B1D71613F74D}" dt="2019-10-30T20:06:36.892" v="18"/>
        <pc:sldMkLst>
          <pc:docMk/>
          <pc:sldMk cId="2915233298" sldId="535"/>
        </pc:sldMkLst>
        <pc:graphicFrameChg chg="modGraphic">
          <ac:chgData name="Martin Schedlbauer" userId="99666baf021553f1" providerId="Windows Live" clId="Web-{0C051423-BE18-4199-A1C3-B1D71613F74D}" dt="2019-10-30T20:06:36.892" v="18"/>
          <ac:graphicFrameMkLst>
            <pc:docMk/>
            <pc:sldMk cId="2915233298" sldId="535"/>
            <ac:graphicFrameMk id="8" creationId="{00000000-0000-0000-0000-000000000000}"/>
          </ac:graphicFrameMkLst>
        </pc:graphicFrameChg>
      </pc:sldChg>
    </pc:docChg>
  </pc:docChgLst>
  <pc:docChgLst>
    <pc:chgData name="Martin Schedlbauer" userId="99666baf021553f1" providerId="LiveId" clId="{C2891574-02F8-544F-8EC8-882FEBB4E20B}"/>
    <pc:docChg chg="custSel addSld delSld modSld sldOrd">
      <pc:chgData name="Martin Schedlbauer" userId="99666baf021553f1" providerId="LiveId" clId="{C2891574-02F8-544F-8EC8-882FEBB4E20B}" dt="2021-04-08T17:58:19.184" v="726" actId="14100"/>
      <pc:docMkLst>
        <pc:docMk/>
      </pc:docMkLst>
      <pc:sldChg chg="modSp mod">
        <pc:chgData name="Martin Schedlbauer" userId="99666baf021553f1" providerId="LiveId" clId="{C2891574-02F8-544F-8EC8-882FEBB4E20B}" dt="2021-04-05T15:53:58.183" v="0" actId="20577"/>
        <pc:sldMkLst>
          <pc:docMk/>
          <pc:sldMk cId="2262584528" sldId="484"/>
        </pc:sldMkLst>
        <pc:spChg chg="mod">
          <ac:chgData name="Martin Schedlbauer" userId="99666baf021553f1" providerId="LiveId" clId="{C2891574-02F8-544F-8EC8-882FEBB4E20B}" dt="2021-04-05T15:53:58.183" v="0" actId="20577"/>
          <ac:spMkLst>
            <pc:docMk/>
            <pc:sldMk cId="2262584528" sldId="484"/>
            <ac:spMk id="54275" creationId="{00000000-0000-0000-0000-000000000000}"/>
          </ac:spMkLst>
        </pc:spChg>
      </pc:sldChg>
      <pc:sldChg chg="addSp delSp modSp mod">
        <pc:chgData name="Martin Schedlbauer" userId="99666baf021553f1" providerId="LiveId" clId="{C2891574-02F8-544F-8EC8-882FEBB4E20B}" dt="2021-04-05T16:47:19.219" v="365"/>
        <pc:sldMkLst>
          <pc:docMk/>
          <pc:sldMk cId="80659654" sldId="491"/>
        </pc:sldMkLst>
        <pc:grpChg chg="del mod">
          <ac:chgData name="Martin Schedlbauer" userId="99666baf021553f1" providerId="LiveId" clId="{C2891574-02F8-544F-8EC8-882FEBB4E20B}" dt="2021-04-05T16:24:01.678" v="18"/>
          <ac:grpSpMkLst>
            <pc:docMk/>
            <pc:sldMk cId="80659654" sldId="491"/>
            <ac:grpSpMk id="21" creationId="{36254204-7C49-B94A-87C5-64D3311AF816}"/>
          </ac:grpSpMkLst>
        </pc:grpChg>
        <pc:grpChg chg="del mod">
          <ac:chgData name="Martin Schedlbauer" userId="99666baf021553f1" providerId="LiveId" clId="{C2891574-02F8-544F-8EC8-882FEBB4E20B}" dt="2021-04-05T16:37:28.816" v="129"/>
          <ac:grpSpMkLst>
            <pc:docMk/>
            <pc:sldMk cId="80659654" sldId="491"/>
            <ac:grpSpMk id="26" creationId="{F846D35D-C921-C544-AABD-1116B40F3985}"/>
          </ac:grpSpMkLst>
        </pc:grpChg>
        <pc:grpChg chg="del mod">
          <ac:chgData name="Martin Schedlbauer" userId="99666baf021553f1" providerId="LiveId" clId="{C2891574-02F8-544F-8EC8-882FEBB4E20B}" dt="2021-04-05T16:31:18.218" v="92"/>
          <ac:grpSpMkLst>
            <pc:docMk/>
            <pc:sldMk cId="80659654" sldId="491"/>
            <ac:grpSpMk id="31" creationId="{9CD41924-25EA-A747-BEAA-12CD212159E0}"/>
          </ac:grpSpMkLst>
        </pc:grpChg>
        <pc:grpChg chg="del mod">
          <ac:chgData name="Martin Schedlbauer" userId="99666baf021553f1" providerId="LiveId" clId="{C2891574-02F8-544F-8EC8-882FEBB4E20B}" dt="2021-04-05T16:37:28.822" v="140"/>
          <ac:grpSpMkLst>
            <pc:docMk/>
            <pc:sldMk cId="80659654" sldId="491"/>
            <ac:grpSpMk id="40" creationId="{BCC823E9-1758-F847-A05E-BE14ADB90635}"/>
          </ac:grpSpMkLst>
        </pc:grpChg>
        <pc:grpChg chg="del mod">
          <ac:chgData name="Martin Schedlbauer" userId="99666baf021553f1" providerId="LiveId" clId="{C2891574-02F8-544F-8EC8-882FEBB4E20B}" dt="2021-04-05T16:37:28.825" v="148"/>
          <ac:grpSpMkLst>
            <pc:docMk/>
            <pc:sldMk cId="80659654" sldId="491"/>
            <ac:grpSpMk id="45" creationId="{17C0A473-49F8-6641-ABFC-9B9F1B5C6293}"/>
          </ac:grpSpMkLst>
        </pc:grpChg>
        <pc:grpChg chg="del mod">
          <ac:chgData name="Martin Schedlbauer" userId="99666baf021553f1" providerId="LiveId" clId="{C2891574-02F8-544F-8EC8-882FEBB4E20B}" dt="2021-04-05T16:31:28.502" v="94"/>
          <ac:grpSpMkLst>
            <pc:docMk/>
            <pc:sldMk cId="80659654" sldId="491"/>
            <ac:grpSpMk id="51" creationId="{D5C22DA1-433E-DC4B-8539-75A39EF8B95C}"/>
          </ac:grpSpMkLst>
        </pc:grpChg>
        <pc:grpChg chg="del mod">
          <ac:chgData name="Martin Schedlbauer" userId="99666baf021553f1" providerId="LiveId" clId="{C2891574-02F8-544F-8EC8-882FEBB4E20B}" dt="2021-04-05T16:37:28.829" v="156"/>
          <ac:grpSpMkLst>
            <pc:docMk/>
            <pc:sldMk cId="80659654" sldId="491"/>
            <ac:grpSpMk id="55" creationId="{DF46213F-4542-3746-831A-97D8DDB1108E}"/>
          </ac:grpSpMkLst>
        </pc:grpChg>
        <pc:grpChg chg="del mod">
          <ac:chgData name="Martin Schedlbauer" userId="99666baf021553f1" providerId="LiveId" clId="{C2891574-02F8-544F-8EC8-882FEBB4E20B}" dt="2021-04-05T16:37:28.833" v="166"/>
          <ac:grpSpMkLst>
            <pc:docMk/>
            <pc:sldMk cId="80659654" sldId="491"/>
            <ac:grpSpMk id="62" creationId="{CE726B59-6220-9E4B-AC93-EECD0A8E37EA}"/>
          </ac:grpSpMkLst>
        </pc:grpChg>
        <pc:grpChg chg="del mod">
          <ac:chgData name="Martin Schedlbauer" userId="99666baf021553f1" providerId="LiveId" clId="{C2891574-02F8-544F-8EC8-882FEBB4E20B}" dt="2021-04-05T16:37:28.818" v="132"/>
          <ac:grpSpMkLst>
            <pc:docMk/>
            <pc:sldMk cId="80659654" sldId="491"/>
            <ac:grpSpMk id="61441" creationId="{D87BAC90-716D-3843-8F97-49F7C4B01034}"/>
          </ac:grpSpMkLst>
        </pc:grpChg>
        <pc:grpChg chg="del mod">
          <ac:chgData name="Martin Schedlbauer" userId="99666baf021553f1" providerId="LiveId" clId="{C2891574-02F8-544F-8EC8-882FEBB4E20B}" dt="2021-04-05T16:37:28.820" v="136"/>
          <ac:grpSpMkLst>
            <pc:docMk/>
            <pc:sldMk cId="80659654" sldId="491"/>
            <ac:grpSpMk id="61445" creationId="{92217232-00FC-C44D-AB3D-6E07A0EE03DC}"/>
          </ac:grpSpMkLst>
        </pc:grpChg>
        <pc:grpChg chg="del mod">
          <ac:chgData name="Martin Schedlbauer" userId="99666baf021553f1" providerId="LiveId" clId="{C2891574-02F8-544F-8EC8-882FEBB4E20B}" dt="2021-04-05T16:37:28.822" v="141"/>
          <ac:grpSpMkLst>
            <pc:docMk/>
            <pc:sldMk cId="80659654" sldId="491"/>
            <ac:grpSpMk id="61452" creationId="{5360B54D-4D7B-1940-B08C-E1E02DD89375}"/>
          </ac:grpSpMkLst>
        </pc:grpChg>
        <pc:grpChg chg="del mod">
          <ac:chgData name="Martin Schedlbauer" userId="99666baf021553f1" providerId="LiveId" clId="{C2891574-02F8-544F-8EC8-882FEBB4E20B}" dt="2021-04-05T16:37:28.824" v="145"/>
          <ac:grpSpMkLst>
            <pc:docMk/>
            <pc:sldMk cId="80659654" sldId="491"/>
            <ac:grpSpMk id="61461" creationId="{BD73BDFD-0C7A-B740-85B0-F3B1DB0217D0}"/>
          </ac:grpSpMkLst>
        </pc:grpChg>
        <pc:grpChg chg="del mod">
          <ac:chgData name="Martin Schedlbauer" userId="99666baf021553f1" providerId="LiveId" clId="{C2891574-02F8-544F-8EC8-882FEBB4E20B}" dt="2021-04-05T16:37:28.828" v="153"/>
          <ac:grpSpMkLst>
            <pc:docMk/>
            <pc:sldMk cId="80659654" sldId="491"/>
            <ac:grpSpMk id="61469" creationId="{E253C37F-6D7A-2B4D-B48A-281F9CB90D4E}"/>
          </ac:grpSpMkLst>
        </pc:grpChg>
        <pc:grpChg chg="del mod">
          <ac:chgData name="Martin Schedlbauer" userId="99666baf021553f1" providerId="LiveId" clId="{C2891574-02F8-544F-8EC8-882FEBB4E20B}" dt="2021-04-05T16:37:28.830" v="158"/>
          <ac:grpSpMkLst>
            <pc:docMk/>
            <pc:sldMk cId="80659654" sldId="491"/>
            <ac:grpSpMk id="61472" creationId="{8EBAFBBE-2A34-1E4A-958E-79826AABF9DD}"/>
          </ac:grpSpMkLst>
        </pc:grpChg>
        <pc:grpChg chg="del mod">
          <ac:chgData name="Martin Schedlbauer" userId="99666baf021553f1" providerId="LiveId" clId="{C2891574-02F8-544F-8EC8-882FEBB4E20B}" dt="2021-04-05T16:37:28.834" v="168"/>
          <ac:grpSpMkLst>
            <pc:docMk/>
            <pc:sldMk cId="80659654" sldId="491"/>
            <ac:grpSpMk id="61478" creationId="{6191B7D9-9485-7043-82DC-FA50E896E549}"/>
          </ac:grpSpMkLst>
        </pc:grpChg>
        <pc:grpChg chg="del mod">
          <ac:chgData name="Martin Schedlbauer" userId="99666baf021553f1" providerId="LiveId" clId="{C2891574-02F8-544F-8EC8-882FEBB4E20B}" dt="2021-04-05T16:37:28.837" v="175"/>
          <ac:grpSpMkLst>
            <pc:docMk/>
            <pc:sldMk cId="80659654" sldId="491"/>
            <ac:grpSpMk id="61487" creationId="{EACA04C1-491D-D541-A409-BE50BC76B92F}"/>
          </ac:grpSpMkLst>
        </pc:grpChg>
        <pc:grpChg chg="del mod">
          <ac:chgData name="Martin Schedlbauer" userId="99666baf021553f1" providerId="LiveId" clId="{C2891574-02F8-544F-8EC8-882FEBB4E20B}" dt="2021-04-05T16:37:28.836" v="173"/>
          <ac:grpSpMkLst>
            <pc:docMk/>
            <pc:sldMk cId="80659654" sldId="491"/>
            <ac:grpSpMk id="61488" creationId="{2AC939C0-0908-AB4C-B66E-7AEFF6AE38B3}"/>
          </ac:grpSpMkLst>
        </pc:grpChg>
        <pc:grpChg chg="del mod">
          <ac:chgData name="Martin Schedlbauer" userId="99666baf021553f1" providerId="LiveId" clId="{C2891574-02F8-544F-8EC8-882FEBB4E20B}" dt="2021-04-05T16:30:57.786" v="83"/>
          <ac:grpSpMkLst>
            <pc:docMk/>
            <pc:sldMk cId="80659654" sldId="491"/>
            <ac:grpSpMk id="61493" creationId="{7B0ABC58-6F59-FD4F-92FC-A0CBB500A828}"/>
          </ac:grpSpMkLst>
        </pc:grpChg>
        <pc:grpChg chg="del mod">
          <ac:chgData name="Martin Schedlbauer" userId="99666baf021553f1" providerId="LiveId" clId="{C2891574-02F8-544F-8EC8-882FEBB4E20B}" dt="2021-04-05T16:30:59.295" v="85"/>
          <ac:grpSpMkLst>
            <pc:docMk/>
            <pc:sldMk cId="80659654" sldId="491"/>
            <ac:grpSpMk id="61496" creationId="{64F83302-D044-8045-9B0D-F5CABD89248F}"/>
          </ac:grpSpMkLst>
        </pc:grpChg>
        <pc:grpChg chg="del mod">
          <ac:chgData name="Martin Schedlbauer" userId="99666baf021553f1" providerId="LiveId" clId="{C2891574-02F8-544F-8EC8-882FEBB4E20B}" dt="2021-04-05T16:31:07.367" v="89"/>
          <ac:grpSpMkLst>
            <pc:docMk/>
            <pc:sldMk cId="80659654" sldId="491"/>
            <ac:grpSpMk id="61498" creationId="{E5CFDF13-36B6-414C-8234-9BF31A61DA0D}"/>
          </ac:grpSpMkLst>
        </pc:grpChg>
        <pc:grpChg chg="del mod">
          <ac:chgData name="Martin Schedlbauer" userId="99666baf021553f1" providerId="LiveId" clId="{C2891574-02F8-544F-8EC8-882FEBB4E20B}" dt="2021-04-05T16:32:03.645" v="96"/>
          <ac:grpSpMkLst>
            <pc:docMk/>
            <pc:sldMk cId="80659654" sldId="491"/>
            <ac:grpSpMk id="61502" creationId="{F1E5B7BA-6724-7147-81B2-3D7EEFAE74BF}"/>
          </ac:grpSpMkLst>
        </pc:grpChg>
        <pc:grpChg chg="del mod">
          <ac:chgData name="Martin Schedlbauer" userId="99666baf021553f1" providerId="LiveId" clId="{C2891574-02F8-544F-8EC8-882FEBB4E20B}" dt="2021-04-05T16:37:28.809" v="115"/>
          <ac:grpSpMkLst>
            <pc:docMk/>
            <pc:sldMk cId="80659654" sldId="491"/>
            <ac:grpSpMk id="61503" creationId="{2FA485AA-A851-0048-97DA-C7B90B6AF957}"/>
          </ac:grpSpMkLst>
        </pc:grpChg>
        <pc:grpChg chg="del mod">
          <ac:chgData name="Martin Schedlbauer" userId="99666baf021553f1" providerId="LiveId" clId="{C2891574-02F8-544F-8EC8-882FEBB4E20B}" dt="2021-04-05T16:37:28.814" v="125"/>
          <ac:grpSpMkLst>
            <pc:docMk/>
            <pc:sldMk cId="80659654" sldId="491"/>
            <ac:grpSpMk id="61506" creationId="{B9E65994-2E20-0742-A25F-AFCE7DA43CAB}"/>
          </ac:grpSpMkLst>
        </pc:grpChg>
        <pc:grpChg chg="del mod">
          <ac:chgData name="Martin Schedlbauer" userId="99666baf021553f1" providerId="LiveId" clId="{C2891574-02F8-544F-8EC8-882FEBB4E20B}" dt="2021-04-05T16:37:28.827" v="152"/>
          <ac:grpSpMkLst>
            <pc:docMk/>
            <pc:sldMk cId="80659654" sldId="491"/>
            <ac:grpSpMk id="61508" creationId="{AA21CFCC-9696-F244-9551-66137D512652}"/>
          </ac:grpSpMkLst>
        </pc:grpChg>
        <pc:grpChg chg="del mod">
          <ac:chgData name="Martin Schedlbauer" userId="99666baf021553f1" providerId="LiveId" clId="{C2891574-02F8-544F-8EC8-882FEBB4E20B}" dt="2021-04-05T16:37:28.812" v="122"/>
          <ac:grpSpMkLst>
            <pc:docMk/>
            <pc:sldMk cId="80659654" sldId="491"/>
            <ac:grpSpMk id="61510" creationId="{71F6B537-DEE2-3E46-844E-122F3DE0888D}"/>
          </ac:grpSpMkLst>
        </pc:grpChg>
        <pc:grpChg chg="del mod">
          <ac:chgData name="Martin Schedlbauer" userId="99666baf021553f1" providerId="LiveId" clId="{C2891574-02F8-544F-8EC8-882FEBB4E20B}" dt="2021-04-05T16:37:28.817" v="130"/>
          <ac:grpSpMkLst>
            <pc:docMk/>
            <pc:sldMk cId="80659654" sldId="491"/>
            <ac:grpSpMk id="61513" creationId="{A04D8E9E-4F1E-B844-9B3A-7DB680DA3345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519" creationId="{D34FD667-9A35-044D-BEC8-11A466FCA164}"/>
          </ac:grpSpMkLst>
        </pc:grpChg>
        <pc:grpChg chg="del mod">
          <ac:chgData name="Martin Schedlbauer" userId="99666baf021553f1" providerId="LiveId" clId="{C2891574-02F8-544F-8EC8-882FEBB4E20B}" dt="2021-04-05T16:38:01.218" v="187"/>
          <ac:grpSpMkLst>
            <pc:docMk/>
            <pc:sldMk cId="80659654" sldId="491"/>
            <ac:grpSpMk id="61522" creationId="{BEFEFEC4-EA8F-FD46-8733-07223DB8C3BA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524" creationId="{80501A6D-1B23-464E-AD8F-2261A638FC48}"/>
          </ac:grpSpMkLst>
        </pc:grpChg>
        <pc:grpChg chg="del mod">
          <ac:chgData name="Martin Schedlbauer" userId="99666baf021553f1" providerId="LiveId" clId="{C2891574-02F8-544F-8EC8-882FEBB4E20B}" dt="2021-04-05T16:38:34.270" v="197"/>
          <ac:grpSpMkLst>
            <pc:docMk/>
            <pc:sldMk cId="80659654" sldId="491"/>
            <ac:grpSpMk id="61528" creationId="{F051AAB9-9ED1-234E-ABF7-CE5248370EA1}"/>
          </ac:grpSpMkLst>
        </pc:grpChg>
        <pc:grpChg chg="del mod">
          <ac:chgData name="Martin Schedlbauer" userId="99666baf021553f1" providerId="LiveId" clId="{C2891574-02F8-544F-8EC8-882FEBB4E20B}" dt="2021-04-05T16:38:35.281" v="199"/>
          <ac:grpSpMkLst>
            <pc:docMk/>
            <pc:sldMk cId="80659654" sldId="491"/>
            <ac:grpSpMk id="61534" creationId="{3AA87F4D-7271-EF4E-9123-2D6642400717}"/>
          </ac:grpSpMkLst>
        </pc:grpChg>
        <pc:grpChg chg="del mod">
          <ac:chgData name="Martin Schedlbauer" userId="99666baf021553f1" providerId="LiveId" clId="{C2891574-02F8-544F-8EC8-882FEBB4E20B}" dt="2021-04-05T16:38:37.087" v="201"/>
          <ac:grpSpMkLst>
            <pc:docMk/>
            <pc:sldMk cId="80659654" sldId="491"/>
            <ac:grpSpMk id="61536" creationId="{A5B3FCE5-6659-B34E-930C-1E06D74594E7}"/>
          </ac:grpSpMkLst>
        </pc:grpChg>
        <pc:grpChg chg="del mod">
          <ac:chgData name="Martin Schedlbauer" userId="99666baf021553f1" providerId="LiveId" clId="{C2891574-02F8-544F-8EC8-882FEBB4E20B}" dt="2021-04-05T16:38:37.932" v="203"/>
          <ac:grpSpMkLst>
            <pc:docMk/>
            <pc:sldMk cId="80659654" sldId="491"/>
            <ac:grpSpMk id="61538" creationId="{33ADDF20-8ED3-0F42-8712-DE2085673940}"/>
          </ac:grpSpMkLst>
        </pc:grpChg>
        <pc:grpChg chg="del mod">
          <ac:chgData name="Martin Schedlbauer" userId="99666baf021553f1" providerId="LiveId" clId="{C2891574-02F8-544F-8EC8-882FEBB4E20B}" dt="2021-04-05T16:38:39.814" v="205"/>
          <ac:grpSpMkLst>
            <pc:docMk/>
            <pc:sldMk cId="80659654" sldId="491"/>
            <ac:grpSpMk id="61540" creationId="{7411DCC3-6FAD-8C4C-9A91-74BC339DCA24}"/>
          </ac:grpSpMkLst>
        </pc:grpChg>
        <pc:grpChg chg="del mod">
          <ac:chgData name="Martin Schedlbauer" userId="99666baf021553f1" providerId="LiveId" clId="{C2891574-02F8-544F-8EC8-882FEBB4E20B}" dt="2021-04-05T16:38:41.366" v="207"/>
          <ac:grpSpMkLst>
            <pc:docMk/>
            <pc:sldMk cId="80659654" sldId="491"/>
            <ac:grpSpMk id="61542" creationId="{6BA3459C-58BE-0C48-8708-2BF87CD18CE7}"/>
          </ac:grpSpMkLst>
        </pc:grpChg>
        <pc:grpChg chg="del mod">
          <ac:chgData name="Martin Schedlbauer" userId="99666baf021553f1" providerId="LiveId" clId="{C2891574-02F8-544F-8EC8-882FEBB4E20B}" dt="2021-04-05T16:38:42.245" v="209"/>
          <ac:grpSpMkLst>
            <pc:docMk/>
            <pc:sldMk cId="80659654" sldId="491"/>
            <ac:grpSpMk id="61544" creationId="{BCD275D2-C606-F343-A7B3-B2938A306094}"/>
          </ac:grpSpMkLst>
        </pc:grpChg>
        <pc:grpChg chg="del mod">
          <ac:chgData name="Martin Schedlbauer" userId="99666baf021553f1" providerId="LiveId" clId="{C2891574-02F8-544F-8EC8-882FEBB4E20B}" dt="2021-04-05T16:38:44.347" v="212"/>
          <ac:grpSpMkLst>
            <pc:docMk/>
            <pc:sldMk cId="80659654" sldId="491"/>
            <ac:grpSpMk id="61546" creationId="{718ACDB6-82F9-C74F-861D-1ECF2300362C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549" creationId="{0EE652F4-1DB5-1D40-B3D7-2906B9082B3A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553" creationId="{F3C19A2E-0AE7-014D-BB27-CCB5B89E01FA}"/>
          </ac:grpSpMkLst>
        </pc:grpChg>
        <pc:grpChg chg="del mod">
          <ac:chgData name="Martin Schedlbauer" userId="99666baf021553f1" providerId="LiveId" clId="{C2891574-02F8-544F-8EC8-882FEBB4E20B}" dt="2021-04-05T16:39:06.861" v="227"/>
          <ac:grpSpMkLst>
            <pc:docMk/>
            <pc:sldMk cId="80659654" sldId="491"/>
            <ac:grpSpMk id="61559" creationId="{DCE5BFCA-10C7-6E4A-918E-30A5CC94E5A0}"/>
          </ac:grpSpMkLst>
        </pc:grpChg>
        <pc:grpChg chg="del mod">
          <ac:chgData name="Martin Schedlbauer" userId="99666baf021553f1" providerId="LiveId" clId="{C2891574-02F8-544F-8EC8-882FEBB4E20B}" dt="2021-04-05T16:39:10.113" v="229"/>
          <ac:grpSpMkLst>
            <pc:docMk/>
            <pc:sldMk cId="80659654" sldId="491"/>
            <ac:grpSpMk id="61564" creationId="{F4071225-B31C-5E4E-8185-376E325A7735}"/>
          </ac:grpSpMkLst>
        </pc:grpChg>
        <pc:grpChg chg="del mod">
          <ac:chgData name="Martin Schedlbauer" userId="99666baf021553f1" providerId="LiveId" clId="{C2891574-02F8-544F-8EC8-882FEBB4E20B}" dt="2021-04-05T16:39:12.074" v="231"/>
          <ac:grpSpMkLst>
            <pc:docMk/>
            <pc:sldMk cId="80659654" sldId="491"/>
            <ac:grpSpMk id="61566" creationId="{5A4F5196-C249-C34E-8F9F-52000701A9D4}"/>
          </ac:grpSpMkLst>
        </pc:grpChg>
        <pc:grpChg chg="del mod">
          <ac:chgData name="Martin Schedlbauer" userId="99666baf021553f1" providerId="LiveId" clId="{C2891574-02F8-544F-8EC8-882FEBB4E20B}" dt="2021-04-05T16:39:12.854" v="233"/>
          <ac:grpSpMkLst>
            <pc:docMk/>
            <pc:sldMk cId="80659654" sldId="491"/>
            <ac:grpSpMk id="61568" creationId="{9DDA129D-FCE2-6D49-9AB5-1F6F554894D2}"/>
          </ac:grpSpMkLst>
        </pc:grpChg>
        <pc:grpChg chg="del mod">
          <ac:chgData name="Martin Schedlbauer" userId="99666baf021553f1" providerId="LiveId" clId="{C2891574-02F8-544F-8EC8-882FEBB4E20B}" dt="2021-04-05T16:39:14.906" v="235"/>
          <ac:grpSpMkLst>
            <pc:docMk/>
            <pc:sldMk cId="80659654" sldId="491"/>
            <ac:grpSpMk id="61570" creationId="{60A7DB79-D126-B446-9333-EF1A25244083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572" creationId="{F53FC2FF-97C1-2E4D-9073-050E3C55426D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576" creationId="{50968EF9-BCAF-144A-92C3-00354304584B}"/>
          </ac:grpSpMkLst>
        </pc:grpChg>
        <pc:grpChg chg="del mod">
          <ac:chgData name="Martin Schedlbauer" userId="99666baf021553f1" providerId="LiveId" clId="{C2891574-02F8-544F-8EC8-882FEBB4E20B}" dt="2021-04-05T16:39:31.665" v="248"/>
          <ac:grpSpMkLst>
            <pc:docMk/>
            <pc:sldMk cId="80659654" sldId="491"/>
            <ac:grpSpMk id="61583" creationId="{EA156C3A-01E1-6C42-8841-552EB7E02E6B}"/>
          </ac:grpSpMkLst>
        </pc:grpChg>
        <pc:grpChg chg="del mod">
          <ac:chgData name="Martin Schedlbauer" userId="99666baf021553f1" providerId="LiveId" clId="{C2891574-02F8-544F-8EC8-882FEBB4E20B}" dt="2021-04-05T16:39:33.627" v="251"/>
          <ac:grpSpMkLst>
            <pc:docMk/>
            <pc:sldMk cId="80659654" sldId="491"/>
            <ac:grpSpMk id="61585" creationId="{A8B42DDD-7819-D84A-9B0B-057E47CC5757}"/>
          </ac:grpSpMkLst>
        </pc:grpChg>
        <pc:grpChg chg="del mod">
          <ac:chgData name="Martin Schedlbauer" userId="99666baf021553f1" providerId="LiveId" clId="{C2891574-02F8-544F-8EC8-882FEBB4E20B}" dt="2021-04-05T16:39:35.178" v="253"/>
          <ac:grpSpMkLst>
            <pc:docMk/>
            <pc:sldMk cId="80659654" sldId="491"/>
            <ac:grpSpMk id="61588" creationId="{76A4AFD4-FBDD-144D-AF38-5AAF79F11D67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590" creationId="{8E928A27-348C-754D-BA61-C1656DAEF5FD}"/>
          </ac:grpSpMkLst>
        </pc:grpChg>
        <pc:grpChg chg="del mod">
          <ac:chgData name="Martin Schedlbauer" userId="99666baf021553f1" providerId="LiveId" clId="{C2891574-02F8-544F-8EC8-882FEBB4E20B}" dt="2021-04-05T16:39:44.568" v="261"/>
          <ac:grpSpMkLst>
            <pc:docMk/>
            <pc:sldMk cId="80659654" sldId="491"/>
            <ac:grpSpMk id="61596" creationId="{5CFE60FC-AD9A-C849-929E-AB9A2BF03302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598" creationId="{52316129-F1BE-774B-A459-9DF060125C23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05" creationId="{8BFB7111-698F-EA4C-B430-40919016B21C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12" creationId="{F658B6D1-2D53-A743-99C2-583BF02EEDEC}"/>
          </ac:grpSpMkLst>
        </pc:grpChg>
        <pc:grpChg chg="del mod">
          <ac:chgData name="Martin Schedlbauer" userId="99666baf021553f1" providerId="LiveId" clId="{C2891574-02F8-544F-8EC8-882FEBB4E20B}" dt="2021-04-05T16:40:20.675" v="281"/>
          <ac:grpSpMkLst>
            <pc:docMk/>
            <pc:sldMk cId="80659654" sldId="491"/>
            <ac:grpSpMk id="61615" creationId="{D26C84C3-5FC8-C040-B1E7-EC99A0A8C9FB}"/>
          </ac:grpSpMkLst>
        </pc:grpChg>
        <pc:grpChg chg="del mod">
          <ac:chgData name="Martin Schedlbauer" userId="99666baf021553f1" providerId="LiveId" clId="{C2891574-02F8-544F-8EC8-882FEBB4E20B}" dt="2021-04-05T16:40:21.899" v="283"/>
          <ac:grpSpMkLst>
            <pc:docMk/>
            <pc:sldMk cId="80659654" sldId="491"/>
            <ac:grpSpMk id="61618" creationId="{8CB59A94-5D4A-F04E-A7DB-13FA380C906E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20" creationId="{B0B4532E-1C6E-1F45-8A54-425156A33E96}"/>
          </ac:grpSpMkLst>
        </pc:grpChg>
        <pc:grpChg chg="del mod">
          <ac:chgData name="Martin Schedlbauer" userId="99666baf021553f1" providerId="LiveId" clId="{C2891574-02F8-544F-8EC8-882FEBB4E20B}" dt="2021-04-05T16:40:36.971" v="299"/>
          <ac:grpSpMkLst>
            <pc:docMk/>
            <pc:sldMk cId="80659654" sldId="491"/>
            <ac:grpSpMk id="61631" creationId="{0D476876-DD08-D145-AC3E-2F4C86A89C06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36" creationId="{94612612-0516-F84E-9985-4A364F7DC5C4}"/>
          </ac:grpSpMkLst>
        </pc:grpChg>
        <pc:grpChg chg="del mod">
          <ac:chgData name="Martin Schedlbauer" userId="99666baf021553f1" providerId="LiveId" clId="{C2891574-02F8-544F-8EC8-882FEBB4E20B}" dt="2021-04-05T16:40:42.568" v="306"/>
          <ac:grpSpMkLst>
            <pc:docMk/>
            <pc:sldMk cId="80659654" sldId="491"/>
            <ac:grpSpMk id="61638" creationId="{8B1610B2-5476-3148-9DAE-31A7ADB252FE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43" creationId="{89DF09D8-2D74-304E-AA24-BE1D6A10E49D}"/>
          </ac:grpSpMkLst>
        </pc:grpChg>
        <pc:grpChg chg="del mod">
          <ac:chgData name="Martin Schedlbauer" userId="99666baf021553f1" providerId="LiveId" clId="{C2891574-02F8-544F-8EC8-882FEBB4E20B}" dt="2021-04-05T16:41:02.071" v="324"/>
          <ac:grpSpMkLst>
            <pc:docMk/>
            <pc:sldMk cId="80659654" sldId="491"/>
            <ac:grpSpMk id="61661" creationId="{91D76F5F-B6EA-1A41-9319-A0A3E9CE25FD}"/>
          </ac:grpSpMkLst>
        </pc:grpChg>
        <pc:grpChg chg="del mod">
          <ac:chgData name="Martin Schedlbauer" userId="99666baf021553f1" providerId="LiveId" clId="{C2891574-02F8-544F-8EC8-882FEBB4E20B}" dt="2021-04-05T16:41:04.793" v="327"/>
          <ac:grpSpMkLst>
            <pc:docMk/>
            <pc:sldMk cId="80659654" sldId="491"/>
            <ac:grpSpMk id="61662" creationId="{9079DF5B-E7AE-394E-A00C-9031675D169E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63" creationId="{883EF4DE-BD11-0E4E-A621-76FB988FA590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66" creationId="{5DC0422D-443A-2C47-8498-9F554ADF67D0}"/>
          </ac:grpSpMkLst>
        </pc:grpChg>
        <pc:grpChg chg="del mod">
          <ac:chgData name="Martin Schedlbauer" userId="99666baf021553f1" providerId="LiveId" clId="{C2891574-02F8-544F-8EC8-882FEBB4E20B}" dt="2021-04-05T16:41:11.200" v="334"/>
          <ac:grpSpMkLst>
            <pc:docMk/>
            <pc:sldMk cId="80659654" sldId="491"/>
            <ac:grpSpMk id="61671" creationId="{A07135EE-998A-234A-98BE-C08498416F44}"/>
          </ac:grpSpMkLst>
        </pc:grpChg>
        <pc:grpChg chg="del mod">
          <ac:chgData name="Martin Schedlbauer" userId="99666baf021553f1" providerId="LiveId" clId="{C2891574-02F8-544F-8EC8-882FEBB4E20B}" dt="2021-04-05T16:41:21.779" v="339"/>
          <ac:grpSpMkLst>
            <pc:docMk/>
            <pc:sldMk cId="80659654" sldId="491"/>
            <ac:grpSpMk id="61673" creationId="{94FBE875-607E-DB4C-BF7D-D402FD1A09EA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76" creationId="{2EA25B9C-61CC-0F4B-89F0-3147B23E8A09}"/>
          </ac:grpSpMkLst>
        </pc:grpChg>
        <pc:grpChg chg="del mod">
          <ac:chgData name="Martin Schedlbauer" userId="99666baf021553f1" providerId="LiveId" clId="{C2891574-02F8-544F-8EC8-882FEBB4E20B}" dt="2021-04-05T16:41:59.936" v="340" actId="478"/>
          <ac:grpSpMkLst>
            <pc:docMk/>
            <pc:sldMk cId="80659654" sldId="491"/>
            <ac:grpSpMk id="61678" creationId="{34B65436-1068-0E4E-9C16-E564D7022B1D}"/>
          </ac:grpSpMkLst>
        </pc:grpChg>
        <pc:grpChg chg="mod">
          <ac:chgData name="Martin Schedlbauer" userId="99666baf021553f1" providerId="LiveId" clId="{C2891574-02F8-544F-8EC8-882FEBB4E20B}" dt="2021-04-05T16:42:32.564" v="344"/>
          <ac:grpSpMkLst>
            <pc:docMk/>
            <pc:sldMk cId="80659654" sldId="491"/>
            <ac:grpSpMk id="61682" creationId="{8632CA68-DB4F-874D-84A9-F2320CF82025}"/>
          </ac:grpSpMkLst>
        </pc:grpChg>
        <pc:grpChg chg="mod">
          <ac:chgData name="Martin Schedlbauer" userId="99666baf021553f1" providerId="LiveId" clId="{C2891574-02F8-544F-8EC8-882FEBB4E20B}" dt="2021-04-05T16:47:02.310" v="348"/>
          <ac:grpSpMkLst>
            <pc:docMk/>
            <pc:sldMk cId="80659654" sldId="491"/>
            <ac:grpSpMk id="61686" creationId="{7942F26C-E9F6-E644-A366-D6C33197C5EE}"/>
          </ac:grpSpMkLst>
        </pc:grpChg>
        <pc:grpChg chg="del mod">
          <ac:chgData name="Martin Schedlbauer" userId="99666baf021553f1" providerId="LiveId" clId="{C2891574-02F8-544F-8EC8-882FEBB4E20B}" dt="2021-04-05T16:47:09.432" v="355"/>
          <ac:grpSpMkLst>
            <pc:docMk/>
            <pc:sldMk cId="80659654" sldId="491"/>
            <ac:grpSpMk id="61691" creationId="{E51FB344-3178-4145-BB46-C1AFCB81FE08}"/>
          </ac:grpSpMkLst>
        </pc:grpChg>
        <pc:grpChg chg="mod">
          <ac:chgData name="Martin Schedlbauer" userId="99666baf021553f1" providerId="LiveId" clId="{C2891574-02F8-544F-8EC8-882FEBB4E20B}" dt="2021-04-05T16:47:09.432" v="355"/>
          <ac:grpSpMkLst>
            <pc:docMk/>
            <pc:sldMk cId="80659654" sldId="491"/>
            <ac:grpSpMk id="61693" creationId="{1693F5D4-69D5-3C4D-819F-04BC7B3743E8}"/>
          </ac:grpSpMkLst>
        </pc:grpChg>
        <pc:grpChg chg="mod">
          <ac:chgData name="Martin Schedlbauer" userId="99666baf021553f1" providerId="LiveId" clId="{C2891574-02F8-544F-8EC8-882FEBB4E20B}" dt="2021-04-05T16:47:19.219" v="365"/>
          <ac:grpSpMkLst>
            <pc:docMk/>
            <pc:sldMk cId="80659654" sldId="491"/>
            <ac:grpSpMk id="61703" creationId="{437B5F99-5668-B347-82CA-D7BA1A81C2F3}"/>
          </ac:grpSpMkLst>
        </pc:grpChg>
        <pc:inkChg chg="add del">
          <ac:chgData name="Martin Schedlbauer" userId="99666baf021553f1" providerId="LiveId" clId="{C2891574-02F8-544F-8EC8-882FEBB4E20B}" dt="2021-04-05T16:37:28.807" v="110"/>
          <ac:inkMkLst>
            <pc:docMk/>
            <pc:sldMk cId="80659654" sldId="491"/>
            <ac:inkMk id="9" creationId="{AE5ACC3E-206F-4247-BE6B-1EDECC2115CF}"/>
          </ac:inkMkLst>
        </pc:inkChg>
        <pc:inkChg chg="add del">
          <ac:chgData name="Martin Schedlbauer" userId="99666baf021553f1" providerId="LiveId" clId="{C2891574-02F8-544F-8EC8-882FEBB4E20B}" dt="2021-04-05T16:37:28.807" v="111"/>
          <ac:inkMkLst>
            <pc:docMk/>
            <pc:sldMk cId="80659654" sldId="491"/>
            <ac:inkMk id="10" creationId="{59D0A60C-9D78-BB40-AE97-5CC1FAC1FB23}"/>
          </ac:inkMkLst>
        </pc:inkChg>
        <pc:inkChg chg="add del">
          <ac:chgData name="Martin Schedlbauer" userId="99666baf021553f1" providerId="LiveId" clId="{C2891574-02F8-544F-8EC8-882FEBB4E20B}" dt="2021-04-05T16:37:28.808" v="113"/>
          <ac:inkMkLst>
            <pc:docMk/>
            <pc:sldMk cId="80659654" sldId="491"/>
            <ac:inkMk id="11" creationId="{A9B8FF66-ECA7-4C4F-B9FA-9A0ACF8F385D}"/>
          </ac:inkMkLst>
        </pc:inkChg>
        <pc:inkChg chg="add del">
          <ac:chgData name="Martin Schedlbauer" userId="99666baf021553f1" providerId="LiveId" clId="{C2891574-02F8-544F-8EC8-882FEBB4E20B}" dt="2021-04-05T16:37:28.809" v="114"/>
          <ac:inkMkLst>
            <pc:docMk/>
            <pc:sldMk cId="80659654" sldId="491"/>
            <ac:inkMk id="12" creationId="{70BDDD5D-A0C9-E44F-BF6A-D5E722E583FC}"/>
          </ac:inkMkLst>
        </pc:inkChg>
        <pc:inkChg chg="add del">
          <ac:chgData name="Martin Schedlbauer" userId="99666baf021553f1" providerId="LiveId" clId="{C2891574-02F8-544F-8EC8-882FEBB4E20B}" dt="2021-04-05T16:37:28.809" v="116"/>
          <ac:inkMkLst>
            <pc:docMk/>
            <pc:sldMk cId="80659654" sldId="491"/>
            <ac:inkMk id="13" creationId="{26B129EA-E84E-8B42-80BC-09F12AC815D9}"/>
          </ac:inkMkLst>
        </pc:inkChg>
        <pc:inkChg chg="add del">
          <ac:chgData name="Martin Schedlbauer" userId="99666baf021553f1" providerId="LiveId" clId="{C2891574-02F8-544F-8EC8-882FEBB4E20B}" dt="2021-04-05T16:37:28.810" v="118"/>
          <ac:inkMkLst>
            <pc:docMk/>
            <pc:sldMk cId="80659654" sldId="491"/>
            <ac:inkMk id="14" creationId="{2C8C4DC3-681A-6D41-96F7-3C5680510A14}"/>
          </ac:inkMkLst>
        </pc:inkChg>
        <pc:inkChg chg="add del">
          <ac:chgData name="Martin Schedlbauer" userId="99666baf021553f1" providerId="LiveId" clId="{C2891574-02F8-544F-8EC8-882FEBB4E20B}" dt="2021-04-05T16:37:28.811" v="120"/>
          <ac:inkMkLst>
            <pc:docMk/>
            <pc:sldMk cId="80659654" sldId="491"/>
            <ac:inkMk id="15" creationId="{50332DE6-B818-3B47-9ED6-329834471695}"/>
          </ac:inkMkLst>
        </pc:inkChg>
        <pc:inkChg chg="add del mod">
          <ac:chgData name="Martin Schedlbauer" userId="99666baf021553f1" providerId="LiveId" clId="{C2891574-02F8-544F-8EC8-882FEBB4E20B}" dt="2021-04-05T16:37:28.812" v="121"/>
          <ac:inkMkLst>
            <pc:docMk/>
            <pc:sldMk cId="80659654" sldId="491"/>
            <ac:inkMk id="17" creationId="{7645E50E-FCD2-AB43-A5B4-F0AFA0E79576}"/>
          </ac:inkMkLst>
        </pc:inkChg>
        <pc:inkChg chg="add del mod">
          <ac:chgData name="Martin Schedlbauer" userId="99666baf021553f1" providerId="LiveId" clId="{C2891574-02F8-544F-8EC8-882FEBB4E20B}" dt="2021-04-05T16:37:28.813" v="123"/>
          <ac:inkMkLst>
            <pc:docMk/>
            <pc:sldMk cId="80659654" sldId="491"/>
            <ac:inkMk id="18" creationId="{755F0E8D-CFC4-A64A-A29F-ADE46F3CD1F2}"/>
          </ac:inkMkLst>
        </pc:inkChg>
        <pc:inkChg chg="add del mod">
          <ac:chgData name="Martin Schedlbauer" userId="99666baf021553f1" providerId="LiveId" clId="{C2891574-02F8-544F-8EC8-882FEBB4E20B}" dt="2021-04-05T16:37:28.814" v="125"/>
          <ac:inkMkLst>
            <pc:docMk/>
            <pc:sldMk cId="80659654" sldId="491"/>
            <ac:inkMk id="19" creationId="{E5A629C5-D2A4-6C44-AE88-A15C472A5E44}"/>
          </ac:inkMkLst>
        </pc:inkChg>
        <pc:inkChg chg="add del mod">
          <ac:chgData name="Martin Schedlbauer" userId="99666baf021553f1" providerId="LiveId" clId="{C2891574-02F8-544F-8EC8-882FEBB4E20B}" dt="2021-04-05T16:37:28.814" v="126"/>
          <ac:inkMkLst>
            <pc:docMk/>
            <pc:sldMk cId="80659654" sldId="491"/>
            <ac:inkMk id="20" creationId="{711D67A9-1D41-784E-89E4-2E864C56BE71}"/>
          </ac:inkMkLst>
        </pc:inkChg>
        <pc:inkChg chg="add del mod">
          <ac:chgData name="Martin Schedlbauer" userId="99666baf021553f1" providerId="LiveId" clId="{C2891574-02F8-544F-8EC8-882FEBB4E20B}" dt="2021-04-05T16:37:28.816" v="129"/>
          <ac:inkMkLst>
            <pc:docMk/>
            <pc:sldMk cId="80659654" sldId="491"/>
            <ac:inkMk id="23" creationId="{4FB410AD-1125-C048-8828-B5B3465EACEA}"/>
          </ac:inkMkLst>
        </pc:inkChg>
        <pc:inkChg chg="add del mod">
          <ac:chgData name="Martin Schedlbauer" userId="99666baf021553f1" providerId="LiveId" clId="{C2891574-02F8-544F-8EC8-882FEBB4E20B}" dt="2021-04-05T16:37:28.818" v="131"/>
          <ac:inkMkLst>
            <pc:docMk/>
            <pc:sldMk cId="80659654" sldId="491"/>
            <ac:inkMk id="25" creationId="{E7CC9C99-A2F8-0A44-9CEA-892E02ADA517}"/>
          </ac:inkMkLst>
        </pc:inkChg>
        <pc:inkChg chg="add del">
          <ac:chgData name="Martin Schedlbauer" userId="99666baf021553f1" providerId="LiveId" clId="{C2891574-02F8-544F-8EC8-882FEBB4E20B}" dt="2021-04-05T16:37:28.819" v="134"/>
          <ac:inkMkLst>
            <pc:docMk/>
            <pc:sldMk cId="80659654" sldId="491"/>
            <ac:inkMk id="27" creationId="{21A1B0D6-E6B3-2649-BF24-CACD6CCF7498}"/>
          </ac:inkMkLst>
        </pc:inkChg>
        <pc:inkChg chg="add del mod">
          <ac:chgData name="Martin Schedlbauer" userId="99666baf021553f1" providerId="LiveId" clId="{C2891574-02F8-544F-8EC8-882FEBB4E20B}" dt="2021-04-05T16:37:28.821" v="138"/>
          <ac:inkMkLst>
            <pc:docMk/>
            <pc:sldMk cId="80659654" sldId="491"/>
            <ac:inkMk id="29" creationId="{316FCAE0-5C77-C84A-8B27-36E43BEA77CA}"/>
          </ac:inkMkLst>
        </pc:inkChg>
        <pc:inkChg chg="add del mod">
          <ac:chgData name="Martin Schedlbauer" userId="99666baf021553f1" providerId="LiveId" clId="{C2891574-02F8-544F-8EC8-882FEBB4E20B}" dt="2021-04-05T16:37:28.822" v="140"/>
          <ac:inkMkLst>
            <pc:docMk/>
            <pc:sldMk cId="80659654" sldId="491"/>
            <ac:inkMk id="32" creationId="{44AA9314-DD04-C14F-B02A-1CB9BD3324CB}"/>
          </ac:inkMkLst>
        </pc:inkChg>
        <pc:inkChg chg="add del mod">
          <ac:chgData name="Martin Schedlbauer" userId="99666baf021553f1" providerId="LiveId" clId="{C2891574-02F8-544F-8EC8-882FEBB4E20B}" dt="2021-04-05T16:37:28.823" v="143"/>
          <ac:inkMkLst>
            <pc:docMk/>
            <pc:sldMk cId="80659654" sldId="491"/>
            <ac:inkMk id="38" creationId="{7255BAA6-60E4-9D44-96A8-252D12256AFC}"/>
          </ac:inkMkLst>
        </pc:inkChg>
        <pc:inkChg chg="add del">
          <ac:chgData name="Martin Schedlbauer" userId="99666baf021553f1" providerId="LiveId" clId="{C2891574-02F8-544F-8EC8-882FEBB4E20B}" dt="2021-04-05T16:37:28.825" v="146"/>
          <ac:inkMkLst>
            <pc:docMk/>
            <pc:sldMk cId="80659654" sldId="491"/>
            <ac:inkMk id="41" creationId="{641D777C-7F50-A74A-8165-F166AE07165A}"/>
          </ac:inkMkLst>
        </pc:inkChg>
        <pc:inkChg chg="add del">
          <ac:chgData name="Martin Schedlbauer" userId="99666baf021553f1" providerId="LiveId" clId="{C2891574-02F8-544F-8EC8-882FEBB4E20B}" dt="2021-04-05T16:37:30.236" v="177"/>
          <ac:inkMkLst>
            <pc:docMk/>
            <pc:sldMk cId="80659654" sldId="491"/>
            <ac:inkMk id="42" creationId="{0ECADA51-36F2-1F42-9804-98078911DA6F}"/>
          </ac:inkMkLst>
        </pc:inkChg>
        <pc:inkChg chg="add del mod">
          <ac:chgData name="Martin Schedlbauer" userId="99666baf021553f1" providerId="LiveId" clId="{C2891574-02F8-544F-8EC8-882FEBB4E20B}" dt="2021-04-05T16:37:28.825" v="148"/>
          <ac:inkMkLst>
            <pc:docMk/>
            <pc:sldMk cId="80659654" sldId="491"/>
            <ac:inkMk id="43" creationId="{7C962A0C-F668-6440-BF62-CEEE121B1B77}"/>
          </ac:inkMkLst>
        </pc:inkChg>
        <pc:inkChg chg="add del mod">
          <ac:chgData name="Martin Schedlbauer" userId="99666baf021553f1" providerId="LiveId" clId="{C2891574-02F8-544F-8EC8-882FEBB4E20B}" dt="2021-04-05T16:37:28.826" v="149"/>
          <ac:inkMkLst>
            <pc:docMk/>
            <pc:sldMk cId="80659654" sldId="491"/>
            <ac:inkMk id="44" creationId="{B16B5DE6-DCF5-7847-B943-096DA7179184}"/>
          </ac:inkMkLst>
        </pc:inkChg>
        <pc:inkChg chg="add del mod">
          <ac:chgData name="Martin Schedlbauer" userId="99666baf021553f1" providerId="LiveId" clId="{C2891574-02F8-544F-8EC8-882FEBB4E20B}" dt="2021-04-05T16:37:28.826" v="150"/>
          <ac:inkMkLst>
            <pc:docMk/>
            <pc:sldMk cId="80659654" sldId="491"/>
            <ac:inkMk id="46" creationId="{CA0D3582-7E0A-9345-8E29-43DABF76D15F}"/>
          </ac:inkMkLst>
        </pc:inkChg>
        <pc:inkChg chg="add del mod">
          <ac:chgData name="Martin Schedlbauer" userId="99666baf021553f1" providerId="LiveId" clId="{C2891574-02F8-544F-8EC8-882FEBB4E20B}" dt="2021-04-05T16:37:28.827" v="152"/>
          <ac:inkMkLst>
            <pc:docMk/>
            <pc:sldMk cId="80659654" sldId="491"/>
            <ac:inkMk id="48" creationId="{B545E368-D106-DA48-9AF4-8B48A99AA7E3}"/>
          </ac:inkMkLst>
        </pc:inkChg>
        <pc:inkChg chg="add del mod">
          <ac:chgData name="Martin Schedlbauer" userId="99666baf021553f1" providerId="LiveId" clId="{C2891574-02F8-544F-8EC8-882FEBB4E20B}" dt="2021-04-05T16:37:28.828" v="154"/>
          <ac:inkMkLst>
            <pc:docMk/>
            <pc:sldMk cId="80659654" sldId="491"/>
            <ac:inkMk id="49" creationId="{7B57472F-A500-E74E-BEE5-34BE8D335FD7}"/>
          </ac:inkMkLst>
        </pc:inkChg>
        <pc:inkChg chg="add del mod">
          <ac:chgData name="Martin Schedlbauer" userId="99666baf021553f1" providerId="LiveId" clId="{C2891574-02F8-544F-8EC8-882FEBB4E20B}" dt="2021-04-05T16:37:28.829" v="156"/>
          <ac:inkMkLst>
            <pc:docMk/>
            <pc:sldMk cId="80659654" sldId="491"/>
            <ac:inkMk id="53" creationId="{C815467B-AF25-684C-91B1-06D11ED3CDF9}"/>
          </ac:inkMkLst>
        </pc:inkChg>
        <pc:inkChg chg="add del mod">
          <ac:chgData name="Martin Schedlbauer" userId="99666baf021553f1" providerId="LiveId" clId="{C2891574-02F8-544F-8EC8-882FEBB4E20B}" dt="2021-04-05T16:37:28.829" v="157"/>
          <ac:inkMkLst>
            <pc:docMk/>
            <pc:sldMk cId="80659654" sldId="491"/>
            <ac:inkMk id="54" creationId="{82129C4C-80CF-004F-89D1-3BDFD0E6ABD0}"/>
          </ac:inkMkLst>
        </pc:inkChg>
        <pc:inkChg chg="add del">
          <ac:chgData name="Martin Schedlbauer" userId="99666baf021553f1" providerId="LiveId" clId="{C2891574-02F8-544F-8EC8-882FEBB4E20B}" dt="2021-04-05T16:37:28.831" v="160"/>
          <ac:inkMkLst>
            <pc:docMk/>
            <pc:sldMk cId="80659654" sldId="491"/>
            <ac:inkMk id="56" creationId="{06F1D57B-FCD6-4E46-8FF2-3F814CB6BC55}"/>
          </ac:inkMkLst>
        </pc:inkChg>
        <pc:inkChg chg="add del">
          <ac:chgData name="Martin Schedlbauer" userId="99666baf021553f1" providerId="LiveId" clId="{C2891574-02F8-544F-8EC8-882FEBB4E20B}" dt="2021-04-05T16:37:28.831" v="161"/>
          <ac:inkMkLst>
            <pc:docMk/>
            <pc:sldMk cId="80659654" sldId="491"/>
            <ac:inkMk id="57" creationId="{A473636B-1D7F-E44E-A57E-891F049FD41A}"/>
          </ac:inkMkLst>
        </pc:inkChg>
        <pc:inkChg chg="add del">
          <ac:chgData name="Martin Schedlbauer" userId="99666baf021553f1" providerId="LiveId" clId="{C2891574-02F8-544F-8EC8-882FEBB4E20B}" dt="2021-04-05T16:37:28.832" v="163"/>
          <ac:inkMkLst>
            <pc:docMk/>
            <pc:sldMk cId="80659654" sldId="491"/>
            <ac:inkMk id="58" creationId="{126E3DAF-92C3-E04A-85C6-157CE99545CB}"/>
          </ac:inkMkLst>
        </pc:inkChg>
        <pc:inkChg chg="add del">
          <ac:chgData name="Martin Schedlbauer" userId="99666baf021553f1" providerId="LiveId" clId="{C2891574-02F8-544F-8EC8-882FEBB4E20B}" dt="2021-04-05T16:37:28.833" v="165"/>
          <ac:inkMkLst>
            <pc:docMk/>
            <pc:sldMk cId="80659654" sldId="491"/>
            <ac:inkMk id="59" creationId="{06E87315-4649-0D46-BB0F-EBBED8D81604}"/>
          </ac:inkMkLst>
        </pc:inkChg>
        <pc:inkChg chg="add del mod">
          <ac:chgData name="Martin Schedlbauer" userId="99666baf021553f1" providerId="LiveId" clId="{C2891574-02F8-544F-8EC8-882FEBB4E20B}" dt="2021-04-05T16:37:28.833" v="166"/>
          <ac:inkMkLst>
            <pc:docMk/>
            <pc:sldMk cId="80659654" sldId="491"/>
            <ac:inkMk id="60" creationId="{894067EA-03F3-4748-A766-C1B1098F4D75}"/>
          </ac:inkMkLst>
        </pc:inkChg>
        <pc:inkChg chg="add del mod">
          <ac:chgData name="Martin Schedlbauer" userId="99666baf021553f1" providerId="LiveId" clId="{C2891574-02F8-544F-8EC8-882FEBB4E20B}" dt="2021-04-05T16:37:28.834" v="167"/>
          <ac:inkMkLst>
            <pc:docMk/>
            <pc:sldMk cId="80659654" sldId="491"/>
            <ac:inkMk id="61" creationId="{CB20FFD7-3A10-A94D-AB50-1A18B5A48FE5}"/>
          </ac:inkMkLst>
        </pc:inkChg>
        <pc:inkChg chg="add del mod">
          <ac:chgData name="Martin Schedlbauer" userId="99666baf021553f1" providerId="LiveId" clId="{C2891574-02F8-544F-8EC8-882FEBB4E20B}" dt="2021-04-05T16:37:28.835" v="170"/>
          <ac:inkMkLst>
            <pc:docMk/>
            <pc:sldMk cId="80659654" sldId="491"/>
            <ac:inkMk id="63" creationId="{CCC86ECC-E6C8-C54F-8F58-23B11BDCA963}"/>
          </ac:inkMkLst>
        </pc:inkChg>
        <pc:inkChg chg="add del mod">
          <ac:chgData name="Martin Schedlbauer" userId="99666baf021553f1" providerId="LiveId" clId="{C2891574-02F8-544F-8EC8-882FEBB4E20B}" dt="2021-04-05T16:37:28.818" v="132"/>
          <ac:inkMkLst>
            <pc:docMk/>
            <pc:sldMk cId="80659654" sldId="491"/>
            <ac:inkMk id="61440" creationId="{4A9421E3-18A8-F847-9A05-278AF0C809B4}"/>
          </ac:inkMkLst>
        </pc:inkChg>
        <pc:inkChg chg="add del mod">
          <ac:chgData name="Martin Schedlbauer" userId="99666baf021553f1" providerId="LiveId" clId="{C2891574-02F8-544F-8EC8-882FEBB4E20B}" dt="2021-04-05T16:37:28.820" v="136"/>
          <ac:inkMkLst>
            <pc:docMk/>
            <pc:sldMk cId="80659654" sldId="491"/>
            <ac:inkMk id="61443" creationId="{981E505C-442C-654F-B6BA-40C3689294F6}"/>
          </ac:inkMkLst>
        </pc:inkChg>
        <pc:inkChg chg="add del mod">
          <ac:chgData name="Martin Schedlbauer" userId="99666baf021553f1" providerId="LiveId" clId="{C2891574-02F8-544F-8EC8-882FEBB4E20B}" dt="2021-04-05T16:37:28.821" v="139"/>
          <ac:inkMkLst>
            <pc:docMk/>
            <pc:sldMk cId="80659654" sldId="491"/>
            <ac:inkMk id="61444" creationId="{B79061C5-1CC1-F84E-AB83-C401B2EB9C58}"/>
          </ac:inkMkLst>
        </pc:inkChg>
        <pc:inkChg chg="add del mod">
          <ac:chgData name="Martin Schedlbauer" userId="99666baf021553f1" providerId="LiveId" clId="{C2891574-02F8-544F-8EC8-882FEBB4E20B}" dt="2021-04-05T16:37:28.822" v="141"/>
          <ac:inkMkLst>
            <pc:docMk/>
            <pc:sldMk cId="80659654" sldId="491"/>
            <ac:inkMk id="61449" creationId="{E05F0D45-689A-4F4F-8E35-3085CB302714}"/>
          </ac:inkMkLst>
        </pc:inkChg>
        <pc:inkChg chg="add del mod">
          <ac:chgData name="Martin Schedlbauer" userId="99666baf021553f1" providerId="LiveId" clId="{C2891574-02F8-544F-8EC8-882FEBB4E20B}" dt="2021-04-05T16:37:28.823" v="142"/>
          <ac:inkMkLst>
            <pc:docMk/>
            <pc:sldMk cId="80659654" sldId="491"/>
            <ac:inkMk id="61451" creationId="{F03A8962-5604-A448-BE5A-98BE477A9BFD}"/>
          </ac:inkMkLst>
        </pc:inkChg>
        <pc:inkChg chg="add del mod">
          <ac:chgData name="Martin Schedlbauer" userId="99666baf021553f1" providerId="LiveId" clId="{C2891574-02F8-544F-8EC8-882FEBB4E20B}" dt="2021-04-05T16:37:28.824" v="144"/>
          <ac:inkMkLst>
            <pc:docMk/>
            <pc:sldMk cId="80659654" sldId="491"/>
            <ac:inkMk id="61455" creationId="{13C74086-DCFB-674D-90AA-FB113A36C5D0}"/>
          </ac:inkMkLst>
        </pc:inkChg>
        <pc:inkChg chg="add del mod">
          <ac:chgData name="Martin Schedlbauer" userId="99666baf021553f1" providerId="LiveId" clId="{C2891574-02F8-544F-8EC8-882FEBB4E20B}" dt="2021-04-05T16:37:28.824" v="145"/>
          <ac:inkMkLst>
            <pc:docMk/>
            <pc:sldMk cId="80659654" sldId="491"/>
            <ac:inkMk id="61456" creationId="{7FDF4753-4009-B347-8C66-13552B274CB6}"/>
          </ac:inkMkLst>
        </pc:inkChg>
        <pc:inkChg chg="add del mod">
          <ac:chgData name="Martin Schedlbauer" userId="99666baf021553f1" providerId="LiveId" clId="{C2891574-02F8-544F-8EC8-882FEBB4E20B}" dt="2021-04-05T16:37:28.825" v="147"/>
          <ac:inkMkLst>
            <pc:docMk/>
            <pc:sldMk cId="80659654" sldId="491"/>
            <ac:inkMk id="61457" creationId="{A511DBEA-DE61-A04A-9755-03C9E3272980}"/>
          </ac:inkMkLst>
        </pc:inkChg>
        <pc:inkChg chg="add del mod">
          <ac:chgData name="Martin Schedlbauer" userId="99666baf021553f1" providerId="LiveId" clId="{C2891574-02F8-544F-8EC8-882FEBB4E20B}" dt="2021-04-05T16:37:28.827" v="151"/>
          <ac:inkMkLst>
            <pc:docMk/>
            <pc:sldMk cId="80659654" sldId="491"/>
            <ac:inkMk id="61462" creationId="{6072BBF0-1916-C74E-AC2D-CC287CD0E407}"/>
          </ac:inkMkLst>
        </pc:inkChg>
        <pc:inkChg chg="add del mod">
          <ac:chgData name="Martin Schedlbauer" userId="99666baf021553f1" providerId="LiveId" clId="{C2891574-02F8-544F-8EC8-882FEBB4E20B}" dt="2021-04-05T16:37:28.828" v="153"/>
          <ac:inkMkLst>
            <pc:docMk/>
            <pc:sldMk cId="80659654" sldId="491"/>
            <ac:inkMk id="61463" creationId="{252166DC-CACD-9C49-9A25-0B420E77DB6B}"/>
          </ac:inkMkLst>
        </pc:inkChg>
        <pc:inkChg chg="add del mod">
          <ac:chgData name="Martin Schedlbauer" userId="99666baf021553f1" providerId="LiveId" clId="{C2891574-02F8-544F-8EC8-882FEBB4E20B}" dt="2021-04-05T16:37:28.829" v="155"/>
          <ac:inkMkLst>
            <pc:docMk/>
            <pc:sldMk cId="80659654" sldId="491"/>
            <ac:inkMk id="61468" creationId="{28D14FB7-3F47-9D42-ACE4-64715FCE76B5}"/>
          </ac:inkMkLst>
        </pc:inkChg>
        <pc:inkChg chg="add del mod">
          <ac:chgData name="Martin Schedlbauer" userId="99666baf021553f1" providerId="LiveId" clId="{C2891574-02F8-544F-8EC8-882FEBB4E20B}" dt="2021-04-05T16:37:28.830" v="158"/>
          <ac:inkMkLst>
            <pc:docMk/>
            <pc:sldMk cId="80659654" sldId="491"/>
            <ac:inkMk id="61470" creationId="{A5C1C213-322E-3345-9712-8A8EB086D5C9}"/>
          </ac:inkMkLst>
        </pc:inkChg>
        <pc:inkChg chg="add del mod">
          <ac:chgData name="Martin Schedlbauer" userId="99666baf021553f1" providerId="LiveId" clId="{C2891574-02F8-544F-8EC8-882FEBB4E20B}" dt="2021-04-05T16:37:28.830" v="159"/>
          <ac:inkMkLst>
            <pc:docMk/>
            <pc:sldMk cId="80659654" sldId="491"/>
            <ac:inkMk id="61471" creationId="{8F92C7E9-15B3-604F-BBFA-9A791724402E}"/>
          </ac:inkMkLst>
        </pc:inkChg>
        <pc:inkChg chg="add del">
          <ac:chgData name="Martin Schedlbauer" userId="99666baf021553f1" providerId="LiveId" clId="{C2891574-02F8-544F-8EC8-882FEBB4E20B}" dt="2021-04-05T16:37:28.832" v="162"/>
          <ac:inkMkLst>
            <pc:docMk/>
            <pc:sldMk cId="80659654" sldId="491"/>
            <ac:inkMk id="61473" creationId="{471E9979-D899-9441-B37E-EA9EBBA1758D}"/>
          </ac:inkMkLst>
        </pc:inkChg>
        <pc:inkChg chg="add del">
          <ac:chgData name="Martin Schedlbauer" userId="99666baf021553f1" providerId="LiveId" clId="{C2891574-02F8-544F-8EC8-882FEBB4E20B}" dt="2021-04-05T16:37:28.832" v="164"/>
          <ac:inkMkLst>
            <pc:docMk/>
            <pc:sldMk cId="80659654" sldId="491"/>
            <ac:inkMk id="61474" creationId="{E8A04BF9-124F-5746-8E6D-C49BDCD977F2}"/>
          </ac:inkMkLst>
        </pc:inkChg>
        <pc:inkChg chg="add del">
          <ac:chgData name="Martin Schedlbauer" userId="99666baf021553f1" providerId="LiveId" clId="{C2891574-02F8-544F-8EC8-882FEBB4E20B}" dt="2021-04-05T16:37:31.843" v="178"/>
          <ac:inkMkLst>
            <pc:docMk/>
            <pc:sldMk cId="80659654" sldId="491"/>
            <ac:inkMk id="61475" creationId="{C0856BA8-F796-C149-86A7-6C840EF0B128}"/>
          </ac:inkMkLst>
        </pc:inkChg>
        <pc:inkChg chg="add del mod">
          <ac:chgData name="Martin Schedlbauer" userId="99666baf021553f1" providerId="LiveId" clId="{C2891574-02F8-544F-8EC8-882FEBB4E20B}" dt="2021-04-05T16:37:28.834" v="168"/>
          <ac:inkMkLst>
            <pc:docMk/>
            <pc:sldMk cId="80659654" sldId="491"/>
            <ac:inkMk id="61476" creationId="{4D99A81D-1BB5-0949-BBAB-59B2E9D2ACA2}"/>
          </ac:inkMkLst>
        </pc:inkChg>
        <pc:inkChg chg="add del mod">
          <ac:chgData name="Martin Schedlbauer" userId="99666baf021553f1" providerId="LiveId" clId="{C2891574-02F8-544F-8EC8-882FEBB4E20B}" dt="2021-04-05T16:37:28.835" v="169"/>
          <ac:inkMkLst>
            <pc:docMk/>
            <pc:sldMk cId="80659654" sldId="491"/>
            <ac:inkMk id="61477" creationId="{A81A2DB4-5D55-9644-AFFC-F0F7B6CBC676}"/>
          </ac:inkMkLst>
        </pc:inkChg>
        <pc:inkChg chg="add del">
          <ac:chgData name="Martin Schedlbauer" userId="99666baf021553f1" providerId="LiveId" clId="{C2891574-02F8-544F-8EC8-882FEBB4E20B}" dt="2021-04-05T16:37:28.835" v="171"/>
          <ac:inkMkLst>
            <pc:docMk/>
            <pc:sldMk cId="80659654" sldId="491"/>
            <ac:inkMk id="61479" creationId="{9B90C8E5-236D-704E-B71C-14396E97B41F}"/>
          </ac:inkMkLst>
        </pc:inkChg>
        <pc:inkChg chg="add del">
          <ac:chgData name="Martin Schedlbauer" userId="99666baf021553f1" providerId="LiveId" clId="{C2891574-02F8-544F-8EC8-882FEBB4E20B}" dt="2021-04-05T16:37:28.836" v="172"/>
          <ac:inkMkLst>
            <pc:docMk/>
            <pc:sldMk cId="80659654" sldId="491"/>
            <ac:inkMk id="61480" creationId="{37069732-2FCD-7342-A16C-CACBEA2D3524}"/>
          </ac:inkMkLst>
        </pc:inkChg>
        <pc:inkChg chg="add del mod">
          <ac:chgData name="Martin Schedlbauer" userId="99666baf021553f1" providerId="LiveId" clId="{C2891574-02F8-544F-8EC8-882FEBB4E20B}" dt="2021-04-05T16:37:04.214" v="102"/>
          <ac:inkMkLst>
            <pc:docMk/>
            <pc:sldMk cId="80659654" sldId="491"/>
            <ac:inkMk id="61481" creationId="{8376E3D9-572C-2D4D-AF2B-BF6A12B181FB}"/>
          </ac:inkMkLst>
        </pc:inkChg>
        <pc:inkChg chg="add del mod">
          <ac:chgData name="Martin Schedlbauer" userId="99666baf021553f1" providerId="LiveId" clId="{C2891574-02F8-544F-8EC8-882FEBB4E20B}" dt="2021-04-05T16:37:28.836" v="173"/>
          <ac:inkMkLst>
            <pc:docMk/>
            <pc:sldMk cId="80659654" sldId="491"/>
            <ac:inkMk id="61482" creationId="{13D22865-FA0C-354B-BEAB-6424FFC8E657}"/>
          </ac:inkMkLst>
        </pc:inkChg>
        <pc:inkChg chg="add del mod">
          <ac:chgData name="Martin Schedlbauer" userId="99666baf021553f1" providerId="LiveId" clId="{C2891574-02F8-544F-8EC8-882FEBB4E20B}" dt="2021-04-05T16:37:28.836" v="174"/>
          <ac:inkMkLst>
            <pc:docMk/>
            <pc:sldMk cId="80659654" sldId="491"/>
            <ac:inkMk id="61483" creationId="{D691370E-B481-5A47-8C92-308F9BC56A99}"/>
          </ac:inkMkLst>
        </pc:inkChg>
        <pc:inkChg chg="add del mod">
          <ac:chgData name="Martin Schedlbauer" userId="99666baf021553f1" providerId="LiveId" clId="{C2891574-02F8-544F-8EC8-882FEBB4E20B}" dt="2021-04-05T16:37:28.837" v="175"/>
          <ac:inkMkLst>
            <pc:docMk/>
            <pc:sldMk cId="80659654" sldId="491"/>
            <ac:inkMk id="61484" creationId="{D6CFD23B-8561-9146-B558-1B45008E51B1}"/>
          </ac:inkMkLst>
        </pc:inkChg>
        <pc:inkChg chg="add del mod">
          <ac:chgData name="Martin Schedlbauer" userId="99666baf021553f1" providerId="LiveId" clId="{C2891574-02F8-544F-8EC8-882FEBB4E20B}" dt="2021-04-05T16:37:28.837" v="176"/>
          <ac:inkMkLst>
            <pc:docMk/>
            <pc:sldMk cId="80659654" sldId="491"/>
            <ac:inkMk id="61485" creationId="{4DF98CC9-37D4-184D-9D1B-77CB2316EB9D}"/>
          </ac:inkMkLst>
        </pc:inkChg>
        <pc:inkChg chg="add del mod">
          <ac:chgData name="Martin Schedlbauer" userId="99666baf021553f1" providerId="LiveId" clId="{C2891574-02F8-544F-8EC8-882FEBB4E20B}" dt="2021-04-05T16:37:28.804" v="104"/>
          <ac:inkMkLst>
            <pc:docMk/>
            <pc:sldMk cId="80659654" sldId="491"/>
            <ac:inkMk id="61486" creationId="{FC4D444F-33BE-D64E-B9DF-E4E5E7ABD3F1}"/>
          </ac:inkMkLst>
        </pc:inkChg>
        <pc:inkChg chg="add del">
          <ac:chgData name="Martin Schedlbauer" userId="99666baf021553f1" providerId="LiveId" clId="{C2891574-02F8-544F-8EC8-882FEBB4E20B}" dt="2021-04-05T16:37:04.671" v="103"/>
          <ac:inkMkLst>
            <pc:docMk/>
            <pc:sldMk cId="80659654" sldId="491"/>
            <ac:inkMk id="61489" creationId="{2466F57D-85C0-5147-AB59-28860C4C5D69}"/>
          </ac:inkMkLst>
        </pc:inkChg>
        <pc:inkChg chg="add del">
          <ac:chgData name="Martin Schedlbauer" userId="99666baf021553f1" providerId="LiveId" clId="{C2891574-02F8-544F-8EC8-882FEBB4E20B}" dt="2021-04-05T16:37:28.805" v="105"/>
          <ac:inkMkLst>
            <pc:docMk/>
            <pc:sldMk cId="80659654" sldId="491"/>
            <ac:inkMk id="61490" creationId="{971A544C-15F1-4A4C-98FB-4EA0D39DC64B}"/>
          </ac:inkMkLst>
        </pc:inkChg>
        <pc:inkChg chg="add del mod">
          <ac:chgData name="Martin Schedlbauer" userId="99666baf021553f1" providerId="LiveId" clId="{C2891574-02F8-544F-8EC8-882FEBB4E20B}" dt="2021-04-05T16:37:28.805" v="106"/>
          <ac:inkMkLst>
            <pc:docMk/>
            <pc:sldMk cId="80659654" sldId="491"/>
            <ac:inkMk id="61491" creationId="{4D6C65CA-3FA7-8044-88FB-58D8DC84A18E}"/>
          </ac:inkMkLst>
        </pc:inkChg>
        <pc:inkChg chg="add del mod">
          <ac:chgData name="Martin Schedlbauer" userId="99666baf021553f1" providerId="LiveId" clId="{C2891574-02F8-544F-8EC8-882FEBB4E20B}" dt="2021-04-05T16:37:28.806" v="107"/>
          <ac:inkMkLst>
            <pc:docMk/>
            <pc:sldMk cId="80659654" sldId="491"/>
            <ac:inkMk id="61492" creationId="{79DDEC93-2994-A34C-83D7-7B2814702FED}"/>
          </ac:inkMkLst>
        </pc:inkChg>
        <pc:inkChg chg="add del mod">
          <ac:chgData name="Martin Schedlbauer" userId="99666baf021553f1" providerId="LiveId" clId="{C2891574-02F8-544F-8EC8-882FEBB4E20B}" dt="2021-04-05T16:37:28.806" v="108"/>
          <ac:inkMkLst>
            <pc:docMk/>
            <pc:sldMk cId="80659654" sldId="491"/>
            <ac:inkMk id="61494" creationId="{6859C9EC-2A32-DD40-9600-42BA7EA7DA06}"/>
          </ac:inkMkLst>
        </pc:inkChg>
        <pc:inkChg chg="add del mod">
          <ac:chgData name="Martin Schedlbauer" userId="99666baf021553f1" providerId="LiveId" clId="{C2891574-02F8-544F-8EC8-882FEBB4E20B}" dt="2021-04-05T16:37:28.807" v="109"/>
          <ac:inkMkLst>
            <pc:docMk/>
            <pc:sldMk cId="80659654" sldId="491"/>
            <ac:inkMk id="61495" creationId="{4E8D9C06-A140-E541-B63B-BE5157D97047}"/>
          </ac:inkMkLst>
        </pc:inkChg>
        <pc:inkChg chg="add del mod">
          <ac:chgData name="Martin Schedlbauer" userId="99666baf021553f1" providerId="LiveId" clId="{C2891574-02F8-544F-8EC8-882FEBB4E20B}" dt="2021-04-05T16:37:28.808" v="112"/>
          <ac:inkMkLst>
            <pc:docMk/>
            <pc:sldMk cId="80659654" sldId="491"/>
            <ac:inkMk id="61497" creationId="{32D42C4A-A2C3-B64B-B8B0-E61217138865}"/>
          </ac:inkMkLst>
        </pc:inkChg>
        <pc:inkChg chg="add del mod">
          <ac:chgData name="Martin Schedlbauer" userId="99666baf021553f1" providerId="LiveId" clId="{C2891574-02F8-544F-8EC8-882FEBB4E20B}" dt="2021-04-05T16:37:28.809" v="115"/>
          <ac:inkMkLst>
            <pc:docMk/>
            <pc:sldMk cId="80659654" sldId="491"/>
            <ac:inkMk id="61499" creationId="{9DD7FF4A-8D8F-2541-A452-5B75BEDF528B}"/>
          </ac:inkMkLst>
        </pc:inkChg>
        <pc:inkChg chg="add del mod">
          <ac:chgData name="Martin Schedlbauer" userId="99666baf021553f1" providerId="LiveId" clId="{C2891574-02F8-544F-8EC8-882FEBB4E20B}" dt="2021-04-05T16:37:28.810" v="117"/>
          <ac:inkMkLst>
            <pc:docMk/>
            <pc:sldMk cId="80659654" sldId="491"/>
            <ac:inkMk id="61500" creationId="{F38778F5-F09C-6E43-B7C7-A0979F896539}"/>
          </ac:inkMkLst>
        </pc:inkChg>
        <pc:inkChg chg="add del mod">
          <ac:chgData name="Martin Schedlbauer" userId="99666baf021553f1" providerId="LiveId" clId="{C2891574-02F8-544F-8EC8-882FEBB4E20B}" dt="2021-04-05T16:37:28.811" v="119"/>
          <ac:inkMkLst>
            <pc:docMk/>
            <pc:sldMk cId="80659654" sldId="491"/>
            <ac:inkMk id="61501" creationId="{DEDEFC6D-C651-A844-9A1F-51A29F5B2FA3}"/>
          </ac:inkMkLst>
        </pc:inkChg>
        <pc:inkChg chg="add del mod">
          <ac:chgData name="Martin Schedlbauer" userId="99666baf021553f1" providerId="LiveId" clId="{C2891574-02F8-544F-8EC8-882FEBB4E20B}" dt="2021-04-05T16:37:28.812" v="122"/>
          <ac:inkMkLst>
            <pc:docMk/>
            <pc:sldMk cId="80659654" sldId="491"/>
            <ac:inkMk id="61504" creationId="{17F627E1-0282-1F45-9D32-07BBAF92144C}"/>
          </ac:inkMkLst>
        </pc:inkChg>
        <pc:inkChg chg="add del mod">
          <ac:chgData name="Martin Schedlbauer" userId="99666baf021553f1" providerId="LiveId" clId="{C2891574-02F8-544F-8EC8-882FEBB4E20B}" dt="2021-04-05T16:37:28.813" v="124"/>
          <ac:inkMkLst>
            <pc:docMk/>
            <pc:sldMk cId="80659654" sldId="491"/>
            <ac:inkMk id="61505" creationId="{BDC4BA73-34BB-514F-A609-4C5D2C5D5EED}"/>
          </ac:inkMkLst>
        </pc:inkChg>
        <pc:inkChg chg="add del mod">
          <ac:chgData name="Martin Schedlbauer" userId="99666baf021553f1" providerId="LiveId" clId="{C2891574-02F8-544F-8EC8-882FEBB4E20B}" dt="2021-04-05T16:37:28.815" v="127"/>
          <ac:inkMkLst>
            <pc:docMk/>
            <pc:sldMk cId="80659654" sldId="491"/>
            <ac:inkMk id="61507" creationId="{73800669-F2E3-E04A-9FFD-5851F05922BD}"/>
          </ac:inkMkLst>
        </pc:inkChg>
        <pc:inkChg chg="add del mod">
          <ac:chgData name="Martin Schedlbauer" userId="99666baf021553f1" providerId="LiveId" clId="{C2891574-02F8-544F-8EC8-882FEBB4E20B}" dt="2021-04-05T16:37:28.815" v="128"/>
          <ac:inkMkLst>
            <pc:docMk/>
            <pc:sldMk cId="80659654" sldId="491"/>
            <ac:inkMk id="61509" creationId="{E2F22E31-F083-C54F-BA62-10EE6314C48B}"/>
          </ac:inkMkLst>
        </pc:inkChg>
        <pc:inkChg chg="add del mod">
          <ac:chgData name="Martin Schedlbauer" userId="99666baf021553f1" providerId="LiveId" clId="{C2891574-02F8-544F-8EC8-882FEBB4E20B}" dt="2021-04-05T16:37:28.817" v="130"/>
          <ac:inkMkLst>
            <pc:docMk/>
            <pc:sldMk cId="80659654" sldId="491"/>
            <ac:inkMk id="61511" creationId="{39BE7C0A-2BA6-9B43-A971-F2F6FA89DC1C}"/>
          </ac:inkMkLst>
        </pc:inkChg>
        <pc:inkChg chg="add del mod">
          <ac:chgData name="Martin Schedlbauer" userId="99666baf021553f1" providerId="LiveId" clId="{C2891574-02F8-544F-8EC8-882FEBB4E20B}" dt="2021-04-05T16:37:28.819" v="133"/>
          <ac:inkMkLst>
            <pc:docMk/>
            <pc:sldMk cId="80659654" sldId="491"/>
            <ac:inkMk id="61512" creationId="{22CF1703-8822-7842-B02D-DA714FBA249A}"/>
          </ac:inkMkLst>
        </pc:inkChg>
        <pc:inkChg chg="add del">
          <ac:chgData name="Martin Schedlbauer" userId="99666baf021553f1" providerId="LiveId" clId="{C2891574-02F8-544F-8EC8-882FEBB4E20B}" dt="2021-04-05T16:37:28.820" v="135"/>
          <ac:inkMkLst>
            <pc:docMk/>
            <pc:sldMk cId="80659654" sldId="491"/>
            <ac:inkMk id="61514" creationId="{8393E616-E7DE-824A-9812-95F3E15FD4FD}"/>
          </ac:inkMkLst>
        </pc:inkChg>
        <pc:inkChg chg="add del">
          <ac:chgData name="Martin Schedlbauer" userId="99666baf021553f1" providerId="LiveId" clId="{C2891574-02F8-544F-8EC8-882FEBB4E20B}" dt="2021-04-05T16:37:28.820" v="137"/>
          <ac:inkMkLst>
            <pc:docMk/>
            <pc:sldMk cId="80659654" sldId="491"/>
            <ac:inkMk id="61515" creationId="{F3097E82-9A47-AC46-9C72-B77E2095D3B7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16" creationId="{94323C85-C470-744F-A9CF-51EBB2FC5B1F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17" creationId="{03BBA631-F4CD-5B46-A8AB-48477A176EB5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18" creationId="{05636049-C30B-964B-80DF-1FA0AAA5E086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20" creationId="{5C0A2740-76A7-E847-9794-29DF8598DD79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21" creationId="{13BC8224-9572-2A4B-AA45-F44201ECF31E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23" creationId="{647DB10E-30F6-5146-9F2F-758F58DE830F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25" creationId="{5A1715B9-38A7-304A-88FD-FE1F04041C6C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26" creationId="{115E7AA1-2909-2943-977B-559CEDE78ED5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27" creationId="{D2265ED1-EBE1-5246-A28F-A305CFC484B3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29" creationId="{52E68B1B-208E-E045-A23A-4B9938850AAF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30" creationId="{70C93608-4C10-B741-AB5B-FCB7CE8845D2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31" creationId="{87AB5135-B02F-0942-96F6-09F08E749AD5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32" creationId="{5B7B2E58-F992-4044-B11F-951289AB8565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33" creationId="{C7EF730B-E28D-4B41-B7D9-B42AB55920B3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35" creationId="{C73F8765-26ED-5248-81F2-CE488CD1AAC3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37" creationId="{83DEABBD-FE9F-E743-A5EC-2950F4EAA575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39" creationId="{92812383-0DEA-9C47-A2E5-B1173D46DC86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41" creationId="{95C0AC7F-35DD-614A-BD51-CA856BCBE1F5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43" creationId="{9054E380-1AE7-C146-B9C7-6BBA39609BD6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45" creationId="{A6193FB6-80B1-614A-B4C0-96D2B3700C3F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47" creationId="{0B87F3FB-3CBD-664C-BB02-0CD26E4BE293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48" creationId="{99D005C4-382F-224A-AA8C-B29A4BDAD027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50" creationId="{616353A0-4AEA-B241-87C3-6CDD81F43164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51" creationId="{A0CF66FB-D29A-6944-A368-8FA63E6EF206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52" creationId="{E1633434-C88C-1B4B-AC2F-0D6F79A1110F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54" creationId="{EBB7B0DE-D9D4-6149-A203-F2D446D05C63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55" creationId="{77C70F78-3950-9740-9736-0B09AEF692B7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56" creationId="{C54C5447-D338-3946-94CD-FA165270C3F8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57" creationId="{F51218F1-E514-234B-8E5D-A415D870A0CD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58" creationId="{8FAF441F-D92A-744B-A868-80EFD453865F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60" creationId="{88001449-1302-7C46-93D7-C133BE5CBD1B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61" creationId="{3AA8ED34-BABE-B242-8F8B-CDF5D37D30B9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62" creationId="{335F72BF-AFD2-6E4C-962E-21859FD6F40B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63" creationId="{DC9C0876-A3CE-554C-8CFA-37FC9BB3FE7C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65" creationId="{BCA7F06D-EC76-3649-9B44-792A09C6C901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67" creationId="{EDA8BA33-A4F5-BA46-BF98-46818CEE08EF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69" creationId="{BD9E8165-A0F5-0745-9E7F-F7D2099E7DAA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71" creationId="{9E5C515A-BC47-2F47-B02A-5AD4A2EFE390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73" creationId="{C4D430EF-2DC6-FE43-A08A-3D5E666DDCE9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74" creationId="{10267ABC-6FD6-134C-AC1B-9C40501C9961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75" creationId="{BF36AFF3-6503-374E-ABC4-DEF80507F8E3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77" creationId="{A3D412FD-DC79-2F4D-B4D3-BF4FFBF4FC21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78" creationId="{5C85A0D0-BD56-3F4A-A94B-2C5DF22CC836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79" creationId="{655B6152-1F9F-6E41-A2C1-0BAE82FE5387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80" creationId="{04E64F96-DF28-D249-A934-5D7AA011B6F8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81" creationId="{F68D356F-F8AB-3144-BA7D-D0818E17F5D4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82" creationId="{2F9BAB56-6AE6-8E4D-8D67-23E6CBCCB711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84" creationId="{47A07702-657D-5F41-A983-2BAD4F959053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86" creationId="{1A303F5D-B824-114A-B1F0-AB4E2EDD1A72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87" creationId="{DF4AA289-C6FC-0A4F-A97B-397ADFD0ADCC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89" creationId="{F1F60230-3160-A448-BD2F-FEF8D059DEFC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91" creationId="{28DF6BF8-E718-1E48-B253-EB8C88E50DC4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92" creationId="{106EF444-60A8-944E-94E7-74B826922242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93" creationId="{B6C8469D-6D68-A24B-82A8-702006BAC8F6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94" creationId="{1A8CEF5D-CA1F-2F4B-A8D0-1ED2F0CA8089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95" creationId="{E4D71E78-C0DF-EC43-86E7-2143A29DA908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97" creationId="{0A6CCF0A-8B69-254D-83C8-568B55ADF54B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599" creationId="{0580882A-A498-5042-991D-935399114E22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0" creationId="{96D730BD-F5FC-6048-9983-AAB6C211167A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1" creationId="{90D6DB5E-B7DE-B34F-BC98-AF77230AA1B7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2" creationId="{4406BBE2-4FAA-474E-B5BF-8A43DAFE8C36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3" creationId="{4074F26B-7549-C248-9979-4651181D5F39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4" creationId="{A459C7A0-9872-F942-9586-B69C4070C052}"/>
          </ac:inkMkLst>
        </pc:inkChg>
        <pc:inkChg chg="add de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6" creationId="{6118CEAA-F4BE-B043-9E65-A5F38696AA61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7" creationId="{59867586-2019-2442-A60D-EED1BB3E88F5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8" creationId="{33E9B77D-CDAA-A545-9502-B88693425DA7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09" creationId="{99406ECE-19F9-D44D-9EF2-8C5D3E1FC21B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10" creationId="{8588FBE1-430E-4847-9F4C-EBEE2018285B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11" creationId="{58B3BE0E-7EA2-1244-A53B-566ED2344049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13" creationId="{C65A9D26-0973-B54C-A9ED-4889339A4CB6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14" creationId="{218CC0D3-D435-214C-A86A-A16D2B4575E3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16" creationId="{A69F5F8F-3191-A84D-A45A-3E9698178852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17" creationId="{FAA3EFE0-80D1-5547-B853-2660D59FBB8E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19" creationId="{1C674444-E8C4-5044-8A11-60E161AF296D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1" creationId="{14BA4ABF-18AF-9842-8354-1DB619F28C46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2" creationId="{BC70B1F4-ED2E-494A-A868-63A8D8E7375E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3" creationId="{F7AF3115-0A51-304E-8DB8-AE9AC8DFB307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4" creationId="{57642135-CC1B-6845-8416-19E8CF8EB5FD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5" creationId="{30449469-426C-2440-8789-7A45B84801EC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6" creationId="{7C2EB563-AC8A-1840-AA49-6BA6BB3F341D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7" creationId="{F4888A9A-B2D7-C24C-B714-8FBC92D025DC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8" creationId="{5D00EF23-A290-B248-B2EE-181E1F7358D3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29" creationId="{17CD45CF-8E66-F84A-88BA-5CC9E80D8E23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30" creationId="{18191E7C-63CA-F645-A031-470CF92607DF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32" creationId="{0A36F45F-7FD9-834A-9C35-E1493E6AB14D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33" creationId="{B7A486B1-9AEC-514E-9DBC-F0BAC2E65A6E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34" creationId="{9ED142AC-093D-A74D-8577-D9BCA0208A3A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35" creationId="{A693FA44-57A5-AF4B-BB2C-61CE79584762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37" creationId="{D31BE23A-7E76-D149-BE8D-E155696F6CC2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39" creationId="{6D01B1E6-5762-0247-A2D0-B0729BA8D0BA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0" creationId="{32ED2409-EB61-C549-9623-D045639B9A4B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1" creationId="{8E8983AD-D545-554C-A6D9-B66183C3F6A9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2" creationId="{11278792-2551-5D42-A470-A6B5D5930DED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4" creationId="{BC260057-4763-D443-8BC9-5AC45477EE76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5" creationId="{34F72004-21AB-A942-B4ED-4CE667A4E1B7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6" creationId="{449FDD09-21A3-274D-A0FC-9A392E3170CC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7" creationId="{A2767A08-0437-B649-BA59-1F0568877E9E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8" creationId="{6134F331-6BE4-DB4F-9FAD-C5FAF1BBFE21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49" creationId="{670B449E-A2FC-3347-8C8D-4BA3B4035906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0" creationId="{48A984B8-4A5D-D34E-BBF8-0591E5364C0E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1" creationId="{1EB336D3-33B8-B248-9175-4ED6D14A31F4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2" creationId="{212D5E71-F404-6B4C-AC57-C3316A2F3E65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3" creationId="{21AC3B7C-EF88-9544-B966-2E3E00AB28E4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4" creationId="{C8FF118D-F1BE-454C-8431-3035186F987D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5" creationId="{4BBB33A6-44CE-5649-9016-C283A285FA69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6" creationId="{5BCB9353-D462-F04E-B35B-65AD95FDFE27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7" creationId="{5880D3F7-310E-C44E-92EA-BAB92F38837B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8" creationId="{1B880001-93F7-2643-A086-2C5B77DE9309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59" creationId="{A97B1A52-19FE-D547-A676-5C4BE765B9A8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60" creationId="{105F546F-E217-204A-8395-9E8B78FAB2E4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64" creationId="{49A7AF58-7D84-8042-8C50-91B4175A0FE5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65" creationId="{915013A3-6201-184A-99AE-1CAFF304E40B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67" creationId="{C8B0BD55-FE67-8E40-97B0-A9C657BB2F92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68" creationId="{B7C898C4-EF49-2A46-AD58-0028953E58C4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69" creationId="{D1B6092F-C74F-C14C-B85C-C7C6E67E1C6E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70" creationId="{19B9535C-A4E6-DE41-BEAA-23A1A5F40E1F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72" creationId="{6618B964-D47D-1F41-AD9C-B004B62A6668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74" creationId="{6898D9D6-ADCF-BE48-8916-C7DAB6981377}"/>
          </ac:inkMkLst>
        </pc:inkChg>
        <pc:inkChg chg="add del mod topLvl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75" creationId="{47301FF9-283F-F64C-A393-9F8B7C93B9DE}"/>
          </ac:inkMkLst>
        </pc:inkChg>
        <pc:inkChg chg="add del mod">
          <ac:chgData name="Martin Schedlbauer" userId="99666baf021553f1" providerId="LiveId" clId="{C2891574-02F8-544F-8EC8-882FEBB4E20B}" dt="2021-04-05T16:41:59.936" v="340" actId="478"/>
          <ac:inkMkLst>
            <pc:docMk/>
            <pc:sldMk cId="80659654" sldId="491"/>
            <ac:inkMk id="61677" creationId="{EF63B667-7EA0-2E41-A28F-B9C81F8774C3}"/>
          </ac:inkMkLst>
        </pc:inkChg>
        <pc:inkChg chg="add">
          <ac:chgData name="Martin Schedlbauer" userId="99666baf021553f1" providerId="LiveId" clId="{C2891574-02F8-544F-8EC8-882FEBB4E20B}" dt="2021-04-05T16:42:14.624" v="341" actId="9405"/>
          <ac:inkMkLst>
            <pc:docMk/>
            <pc:sldMk cId="80659654" sldId="491"/>
            <ac:inkMk id="61679" creationId="{23527AEF-4FC7-884F-A03F-CE1F983BB908}"/>
          </ac:inkMkLst>
        </pc:inkChg>
        <pc:inkChg chg="add mod">
          <ac:chgData name="Martin Schedlbauer" userId="99666baf021553f1" providerId="LiveId" clId="{C2891574-02F8-544F-8EC8-882FEBB4E20B}" dt="2021-04-05T16:42:32.564" v="344"/>
          <ac:inkMkLst>
            <pc:docMk/>
            <pc:sldMk cId="80659654" sldId="491"/>
            <ac:inkMk id="61680" creationId="{7D6C634A-19E1-DE48-BE42-C26303470102}"/>
          </ac:inkMkLst>
        </pc:inkChg>
        <pc:inkChg chg="add mod">
          <ac:chgData name="Martin Schedlbauer" userId="99666baf021553f1" providerId="LiveId" clId="{C2891574-02F8-544F-8EC8-882FEBB4E20B}" dt="2021-04-05T16:42:32.564" v="344"/>
          <ac:inkMkLst>
            <pc:docMk/>
            <pc:sldMk cId="80659654" sldId="491"/>
            <ac:inkMk id="61681" creationId="{7F8D8D1B-22E2-D247-9930-0EA72F425A0A}"/>
          </ac:inkMkLst>
        </pc:inkChg>
        <pc:inkChg chg="add">
          <ac:chgData name="Martin Schedlbauer" userId="99666baf021553f1" providerId="LiveId" clId="{C2891574-02F8-544F-8EC8-882FEBB4E20B}" dt="2021-04-05T16:42:47.402" v="345" actId="9405"/>
          <ac:inkMkLst>
            <pc:docMk/>
            <pc:sldMk cId="80659654" sldId="491"/>
            <ac:inkMk id="61683" creationId="{73229C5C-ABB7-CD46-A4DE-0FD7B0C9DA4C}"/>
          </ac:inkMkLst>
        </pc:inkChg>
        <pc:inkChg chg="add mod">
          <ac:chgData name="Martin Schedlbauer" userId="99666baf021553f1" providerId="LiveId" clId="{C2891574-02F8-544F-8EC8-882FEBB4E20B}" dt="2021-04-05T16:47:02.310" v="348"/>
          <ac:inkMkLst>
            <pc:docMk/>
            <pc:sldMk cId="80659654" sldId="491"/>
            <ac:inkMk id="61684" creationId="{A3CD95FA-1B86-A247-BD6A-4D4B5B4C7459}"/>
          </ac:inkMkLst>
        </pc:inkChg>
        <pc:inkChg chg="add mod">
          <ac:chgData name="Martin Schedlbauer" userId="99666baf021553f1" providerId="LiveId" clId="{C2891574-02F8-544F-8EC8-882FEBB4E20B}" dt="2021-04-05T16:47:02.310" v="348"/>
          <ac:inkMkLst>
            <pc:docMk/>
            <pc:sldMk cId="80659654" sldId="491"/>
            <ac:inkMk id="61685" creationId="{A5819630-4D42-CB4C-91D2-21D4EBACF1F6}"/>
          </ac:inkMkLst>
        </pc:inkChg>
        <pc:inkChg chg="add">
          <ac:chgData name="Martin Schedlbauer" userId="99666baf021553f1" providerId="LiveId" clId="{C2891574-02F8-544F-8EC8-882FEBB4E20B}" dt="2021-04-05T16:47:04.259" v="349" actId="9405"/>
          <ac:inkMkLst>
            <pc:docMk/>
            <pc:sldMk cId="80659654" sldId="491"/>
            <ac:inkMk id="61687" creationId="{E6C266A0-6D32-734C-80A1-68A0B9437398}"/>
          </ac:inkMkLst>
        </pc:inkChg>
        <pc:inkChg chg="add mod">
          <ac:chgData name="Martin Schedlbauer" userId="99666baf021553f1" providerId="LiveId" clId="{C2891574-02F8-544F-8EC8-882FEBB4E20B}" dt="2021-04-05T16:47:09.432" v="355"/>
          <ac:inkMkLst>
            <pc:docMk/>
            <pc:sldMk cId="80659654" sldId="491"/>
            <ac:inkMk id="61688" creationId="{7B9C67C4-DB08-A34B-9949-A0E90305109B}"/>
          </ac:inkMkLst>
        </pc:inkChg>
        <pc:inkChg chg="add mod">
          <ac:chgData name="Martin Schedlbauer" userId="99666baf021553f1" providerId="LiveId" clId="{C2891574-02F8-544F-8EC8-882FEBB4E20B}" dt="2021-04-05T16:47:09.432" v="355"/>
          <ac:inkMkLst>
            <pc:docMk/>
            <pc:sldMk cId="80659654" sldId="491"/>
            <ac:inkMk id="61689" creationId="{BA42F640-F900-8E4D-93D3-982D35827590}"/>
          </ac:inkMkLst>
        </pc:inkChg>
        <pc:inkChg chg="add mod">
          <ac:chgData name="Martin Schedlbauer" userId="99666baf021553f1" providerId="LiveId" clId="{C2891574-02F8-544F-8EC8-882FEBB4E20B}" dt="2021-04-05T16:47:09.432" v="355"/>
          <ac:inkMkLst>
            <pc:docMk/>
            <pc:sldMk cId="80659654" sldId="491"/>
            <ac:inkMk id="61690" creationId="{97F35AA1-5D9A-0242-BF98-0D73C1589462}"/>
          </ac:inkMkLst>
        </pc:inkChg>
        <pc:inkChg chg="add mod">
          <ac:chgData name="Martin Schedlbauer" userId="99666baf021553f1" providerId="LiveId" clId="{C2891574-02F8-544F-8EC8-882FEBB4E20B}" dt="2021-04-05T16:47:09.432" v="355"/>
          <ac:inkMkLst>
            <pc:docMk/>
            <pc:sldMk cId="80659654" sldId="491"/>
            <ac:inkMk id="61692" creationId="{58BF23F7-4182-9D42-9D5A-5173808C043E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694" creationId="{EFE61E30-4977-F349-94EE-66CA06ABB9DD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695" creationId="{F1F7DF83-8AD4-C048-9E17-EFFE0A8A86AB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696" creationId="{59DD28D8-8DE0-A849-9AF6-9142DAEB002F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697" creationId="{BF14FF39-9113-BF42-8CA4-B5B99553EA11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698" creationId="{DB7D7AB1-D89E-B146-BFF5-E23DA7F9C1D3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699" creationId="{80E2438D-44E0-4440-BBCA-44757CC9302F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700" creationId="{7A32F15A-68A3-3643-BD8F-CD87E3BFBA5E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701" creationId="{09BB067F-8CE4-4044-B35D-010CA102DE88}"/>
          </ac:inkMkLst>
        </pc:inkChg>
        <pc:inkChg chg="add mod">
          <ac:chgData name="Martin Schedlbauer" userId="99666baf021553f1" providerId="LiveId" clId="{C2891574-02F8-544F-8EC8-882FEBB4E20B}" dt="2021-04-05T16:47:19.219" v="365"/>
          <ac:inkMkLst>
            <pc:docMk/>
            <pc:sldMk cId="80659654" sldId="491"/>
            <ac:inkMk id="61702" creationId="{45241458-E648-F245-89F3-1CCCC597546C}"/>
          </ac:inkMkLst>
        </pc:inkChg>
      </pc:sldChg>
      <pc:sldChg chg="addSp delSp modSp mod">
        <pc:chgData name="Martin Schedlbauer" userId="99666baf021553f1" providerId="LiveId" clId="{C2891574-02F8-544F-8EC8-882FEBB4E20B}" dt="2021-04-05T17:00:29.048" v="664" actId="9405"/>
        <pc:sldMkLst>
          <pc:docMk/>
          <pc:sldMk cId="2157010833" sldId="504"/>
        </pc:sldMkLst>
        <pc:grpChg chg="del mod">
          <ac:chgData name="Martin Schedlbauer" userId="99666baf021553f1" providerId="LiveId" clId="{C2891574-02F8-544F-8EC8-882FEBB4E20B}" dt="2021-04-05T16:51:12.050" v="370"/>
          <ac:grpSpMkLst>
            <pc:docMk/>
            <pc:sldMk cId="2157010833" sldId="504"/>
            <ac:grpSpMk id="7" creationId="{B9D42B21-94F6-B540-B33D-A145F39EBE40}"/>
          </ac:grpSpMkLst>
        </pc:grpChg>
        <pc:grpChg chg="del mod">
          <ac:chgData name="Martin Schedlbauer" userId="99666baf021553f1" providerId="LiveId" clId="{C2891574-02F8-544F-8EC8-882FEBB4E20B}" dt="2021-04-05T16:51:13.934" v="372"/>
          <ac:grpSpMkLst>
            <pc:docMk/>
            <pc:sldMk cId="2157010833" sldId="504"/>
            <ac:grpSpMk id="9" creationId="{9D9365D4-CB19-A441-B166-942C7559F5DD}"/>
          </ac:grpSpMkLst>
        </pc:grpChg>
        <pc:grpChg chg="del mod">
          <ac:chgData name="Martin Schedlbauer" userId="99666baf021553f1" providerId="LiveId" clId="{C2891574-02F8-544F-8EC8-882FEBB4E20B}" dt="2021-04-05T16:51:15.685" v="374"/>
          <ac:grpSpMkLst>
            <pc:docMk/>
            <pc:sldMk cId="2157010833" sldId="504"/>
            <ac:grpSpMk id="11" creationId="{AADB707F-64D7-6949-9E96-61339CA3FF9E}"/>
          </ac:grpSpMkLst>
        </pc:grpChg>
        <pc:grpChg chg="del mod">
          <ac:chgData name="Martin Schedlbauer" userId="99666baf021553f1" providerId="LiveId" clId="{C2891574-02F8-544F-8EC8-882FEBB4E20B}" dt="2021-04-05T16:51:24.220" v="382"/>
          <ac:grpSpMkLst>
            <pc:docMk/>
            <pc:sldMk cId="2157010833" sldId="504"/>
            <ac:grpSpMk id="13" creationId="{9AAA438F-545C-2D4D-9B37-9C45AC4C03FD}"/>
          </ac:grpSpMkLst>
        </pc:grpChg>
        <pc:grpChg chg="del mod">
          <ac:chgData name="Martin Schedlbauer" userId="99666baf021553f1" providerId="LiveId" clId="{C2891574-02F8-544F-8EC8-882FEBB4E20B}" dt="2021-04-05T16:51:20.944" v="379"/>
          <ac:grpSpMkLst>
            <pc:docMk/>
            <pc:sldMk cId="2157010833" sldId="504"/>
            <ac:grpSpMk id="16" creationId="{2C84E04D-65F1-864E-9EEB-495BB51B5A38}"/>
          </ac:grpSpMkLst>
        </pc:grpChg>
        <pc:grpChg chg="del mod">
          <ac:chgData name="Martin Schedlbauer" userId="99666baf021553f1" providerId="LiveId" clId="{C2891574-02F8-544F-8EC8-882FEBB4E20B}" dt="2021-04-05T16:51:24.220" v="382"/>
          <ac:grpSpMkLst>
            <pc:docMk/>
            <pc:sldMk cId="2157010833" sldId="504"/>
            <ac:grpSpMk id="18" creationId="{5E0EC690-5926-D74A-BDDC-E0B18FC95EAD}"/>
          </ac:grpSpMkLst>
        </pc:grpChg>
        <pc:grpChg chg="del mod">
          <ac:chgData name="Martin Schedlbauer" userId="99666baf021553f1" providerId="LiveId" clId="{C2891574-02F8-544F-8EC8-882FEBB4E20B}" dt="2021-04-05T16:51:25.874" v="384"/>
          <ac:grpSpMkLst>
            <pc:docMk/>
            <pc:sldMk cId="2157010833" sldId="504"/>
            <ac:grpSpMk id="21" creationId="{031A5C14-7A69-684A-8001-B2973244C065}"/>
          </ac:grpSpMkLst>
        </pc:grpChg>
        <pc:grpChg chg="del mod">
          <ac:chgData name="Martin Schedlbauer" userId="99666baf021553f1" providerId="LiveId" clId="{C2891574-02F8-544F-8EC8-882FEBB4E20B}" dt="2021-04-05T16:57:27.071" v="560"/>
          <ac:grpSpMkLst>
            <pc:docMk/>
            <pc:sldMk cId="2157010833" sldId="504"/>
            <ac:grpSpMk id="23" creationId="{5963CC32-A9BA-D740-BD14-BE80CDEFE8D6}"/>
          </ac:grpSpMkLst>
        </pc:grpChg>
        <pc:grpChg chg="del mod">
          <ac:chgData name="Martin Schedlbauer" userId="99666baf021553f1" providerId="LiveId" clId="{C2891574-02F8-544F-8EC8-882FEBB4E20B}" dt="2021-04-05T16:57:27.071" v="560"/>
          <ac:grpSpMkLst>
            <pc:docMk/>
            <pc:sldMk cId="2157010833" sldId="504"/>
            <ac:grpSpMk id="27" creationId="{AE342B42-D178-8547-9053-A8A9380AA7F8}"/>
          </ac:grpSpMkLst>
        </pc:grpChg>
        <pc:grpChg chg="del mod">
          <ac:chgData name="Martin Schedlbauer" userId="99666baf021553f1" providerId="LiveId" clId="{C2891574-02F8-544F-8EC8-882FEBB4E20B}" dt="2021-04-05T16:52:08.515" v="399"/>
          <ac:grpSpMkLst>
            <pc:docMk/>
            <pc:sldMk cId="2157010833" sldId="504"/>
            <ac:grpSpMk id="38" creationId="{A292D624-97BB-4849-9BA4-09AFC5C88870}"/>
          </ac:grpSpMkLst>
        </pc:grpChg>
        <pc:grpChg chg="del mod">
          <ac:chgData name="Martin Schedlbauer" userId="99666baf021553f1" providerId="LiveId" clId="{C2891574-02F8-544F-8EC8-882FEBB4E20B}" dt="2021-04-05T16:52:15.603" v="406"/>
          <ac:grpSpMkLst>
            <pc:docMk/>
            <pc:sldMk cId="2157010833" sldId="504"/>
            <ac:grpSpMk id="39" creationId="{426C5635-9AEB-4149-8B6E-1E6E6B1AC407}"/>
          </ac:grpSpMkLst>
        </pc:grpChg>
        <pc:grpChg chg="del mod">
          <ac:chgData name="Martin Schedlbauer" userId="99666baf021553f1" providerId="LiveId" clId="{C2891574-02F8-544F-8EC8-882FEBB4E20B}" dt="2021-04-05T16:52:15.603" v="406"/>
          <ac:grpSpMkLst>
            <pc:docMk/>
            <pc:sldMk cId="2157010833" sldId="504"/>
            <ac:grpSpMk id="44" creationId="{5FA04157-4239-E94E-9111-1FC3E234B6E4}"/>
          </ac:grpSpMkLst>
        </pc:grpChg>
        <pc:grpChg chg="del mod">
          <ac:chgData name="Martin Schedlbauer" userId="99666baf021553f1" providerId="LiveId" clId="{C2891574-02F8-544F-8EC8-882FEBB4E20B}" dt="2021-04-05T16:52:38.584" v="417"/>
          <ac:grpSpMkLst>
            <pc:docMk/>
            <pc:sldMk cId="2157010833" sldId="504"/>
            <ac:grpSpMk id="46" creationId="{BC6F39C9-739F-B14C-B8F8-88E4FBE7420D}"/>
          </ac:grpSpMkLst>
        </pc:grpChg>
        <pc:grpChg chg="del mod">
          <ac:chgData name="Martin Schedlbauer" userId="99666baf021553f1" providerId="LiveId" clId="{C2891574-02F8-544F-8EC8-882FEBB4E20B}" dt="2021-04-05T16:52:50.416" v="429"/>
          <ac:grpSpMkLst>
            <pc:docMk/>
            <pc:sldMk cId="2157010833" sldId="504"/>
            <ac:grpSpMk id="50" creationId="{0EDDE4E0-B042-714E-8D9E-42ED29089328}"/>
          </ac:grpSpMkLst>
        </pc:grpChg>
        <pc:grpChg chg="del mod">
          <ac:chgData name="Martin Schedlbauer" userId="99666baf021553f1" providerId="LiveId" clId="{C2891574-02F8-544F-8EC8-882FEBB4E20B}" dt="2021-04-05T16:52:40.605" v="419"/>
          <ac:grpSpMkLst>
            <pc:docMk/>
            <pc:sldMk cId="2157010833" sldId="504"/>
            <ac:grpSpMk id="57" creationId="{42890445-D734-2445-B8EF-803D23776222}"/>
          </ac:grpSpMkLst>
        </pc:grpChg>
        <pc:grpChg chg="del mod">
          <ac:chgData name="Martin Schedlbauer" userId="99666baf021553f1" providerId="LiveId" clId="{C2891574-02F8-544F-8EC8-882FEBB4E20B}" dt="2021-04-05T16:52:42.616" v="421"/>
          <ac:grpSpMkLst>
            <pc:docMk/>
            <pc:sldMk cId="2157010833" sldId="504"/>
            <ac:grpSpMk id="59" creationId="{B7B42D31-A07E-8346-B4BD-B1CF3D3F2DA6}"/>
          </ac:grpSpMkLst>
        </pc:grpChg>
        <pc:grpChg chg="del mod">
          <ac:chgData name="Martin Schedlbauer" userId="99666baf021553f1" providerId="LiveId" clId="{C2891574-02F8-544F-8EC8-882FEBB4E20B}" dt="2021-04-05T16:52:44.185" v="423"/>
          <ac:grpSpMkLst>
            <pc:docMk/>
            <pc:sldMk cId="2157010833" sldId="504"/>
            <ac:grpSpMk id="61" creationId="{376190FB-C722-BF4E-8025-76271DB89AC4}"/>
          </ac:grpSpMkLst>
        </pc:grpChg>
        <pc:grpChg chg="del mod">
          <ac:chgData name="Martin Schedlbauer" userId="99666baf021553f1" providerId="LiveId" clId="{C2891574-02F8-544F-8EC8-882FEBB4E20B}" dt="2021-04-05T16:52:45.900" v="425"/>
          <ac:grpSpMkLst>
            <pc:docMk/>
            <pc:sldMk cId="2157010833" sldId="504"/>
            <ac:grpSpMk id="63" creationId="{A176A2C5-D2D9-4D4B-A79B-C90BB3F121A4}"/>
          </ac:grpSpMkLst>
        </pc:grpChg>
        <pc:grpChg chg="del mod">
          <ac:chgData name="Martin Schedlbauer" userId="99666baf021553f1" providerId="LiveId" clId="{C2891574-02F8-544F-8EC8-882FEBB4E20B}" dt="2021-04-05T16:52:47.932" v="427"/>
          <ac:grpSpMkLst>
            <pc:docMk/>
            <pc:sldMk cId="2157010833" sldId="504"/>
            <ac:grpSpMk id="65" creationId="{74969107-CC71-7148-A9CE-BC9A83DFE713}"/>
          </ac:grpSpMkLst>
        </pc:grpChg>
        <pc:grpChg chg="del mod">
          <ac:chgData name="Martin Schedlbauer" userId="99666baf021553f1" providerId="LiveId" clId="{C2891574-02F8-544F-8EC8-882FEBB4E20B}" dt="2021-04-05T16:57:27.071" v="560"/>
          <ac:grpSpMkLst>
            <pc:docMk/>
            <pc:sldMk cId="2157010833" sldId="504"/>
            <ac:grpSpMk id="67" creationId="{AE3340B7-1EF3-CE4C-A172-EF4310B7969B}"/>
          </ac:grpSpMkLst>
        </pc:grpChg>
        <pc:grpChg chg="mod">
          <ac:chgData name="Martin Schedlbauer" userId="99666baf021553f1" providerId="LiveId" clId="{C2891574-02F8-544F-8EC8-882FEBB4E20B}" dt="2021-04-05T16:52:50.416" v="429"/>
          <ac:grpSpMkLst>
            <pc:docMk/>
            <pc:sldMk cId="2157010833" sldId="504"/>
            <ac:grpSpMk id="69" creationId="{5C8C3AE0-BC44-F94D-BC11-D8128883B780}"/>
          </ac:grpSpMkLst>
        </pc:grpChg>
        <pc:grpChg chg="del mod">
          <ac:chgData name="Martin Schedlbauer" userId="99666baf021553f1" providerId="LiveId" clId="{C2891574-02F8-544F-8EC8-882FEBB4E20B}" dt="2021-04-05T16:54:17.574" v="469"/>
          <ac:grpSpMkLst>
            <pc:docMk/>
            <pc:sldMk cId="2157010833" sldId="504"/>
            <ac:grpSpMk id="77" creationId="{091BDB81-340B-304D-8A5B-C04EEA01D077}"/>
          </ac:grpSpMkLst>
        </pc:grpChg>
        <pc:grpChg chg="del mod">
          <ac:chgData name="Martin Schedlbauer" userId="99666baf021553f1" providerId="LiveId" clId="{C2891574-02F8-544F-8EC8-882FEBB4E20B}" dt="2021-04-05T16:53:26.196" v="442"/>
          <ac:grpSpMkLst>
            <pc:docMk/>
            <pc:sldMk cId="2157010833" sldId="504"/>
            <ac:grpSpMk id="80" creationId="{1BC35AB1-6996-1945-9CB2-D1AE96A66610}"/>
          </ac:grpSpMkLst>
        </pc:grpChg>
        <pc:grpChg chg="del mod">
          <ac:chgData name="Martin Schedlbauer" userId="99666baf021553f1" providerId="LiveId" clId="{C2891574-02F8-544F-8EC8-882FEBB4E20B}" dt="2021-04-05T16:53:27.523" v="444"/>
          <ac:grpSpMkLst>
            <pc:docMk/>
            <pc:sldMk cId="2157010833" sldId="504"/>
            <ac:grpSpMk id="82" creationId="{D628DFAA-3387-ED49-8E00-B4D578FAA61C}"/>
          </ac:grpSpMkLst>
        </pc:grpChg>
        <pc:grpChg chg="del mod">
          <ac:chgData name="Martin Schedlbauer" userId="99666baf021553f1" providerId="LiveId" clId="{C2891574-02F8-544F-8EC8-882FEBB4E20B}" dt="2021-04-05T16:53:33.149" v="449"/>
          <ac:grpSpMkLst>
            <pc:docMk/>
            <pc:sldMk cId="2157010833" sldId="504"/>
            <ac:grpSpMk id="84" creationId="{958FD4E2-D558-6249-B004-6320E63A49B5}"/>
          </ac:grpSpMkLst>
        </pc:grpChg>
        <pc:grpChg chg="del mod">
          <ac:chgData name="Martin Schedlbauer" userId="99666baf021553f1" providerId="LiveId" clId="{C2891574-02F8-544F-8EC8-882FEBB4E20B}" dt="2021-04-05T16:53:46.719" v="452"/>
          <ac:grpSpMkLst>
            <pc:docMk/>
            <pc:sldMk cId="2157010833" sldId="504"/>
            <ac:grpSpMk id="89" creationId="{6087710F-2EE7-624B-AEE1-FEFA18B3FE58}"/>
          </ac:grpSpMkLst>
        </pc:grpChg>
        <pc:grpChg chg="del mod">
          <ac:chgData name="Martin Schedlbauer" userId="99666baf021553f1" providerId="LiveId" clId="{C2891574-02F8-544F-8EC8-882FEBB4E20B}" dt="2021-04-05T16:53:57.589" v="460"/>
          <ac:grpSpMkLst>
            <pc:docMk/>
            <pc:sldMk cId="2157010833" sldId="504"/>
            <ac:grpSpMk id="92" creationId="{4BFA1746-D954-2B4F-ADE9-1359967208DA}"/>
          </ac:grpSpMkLst>
        </pc:grpChg>
        <pc:grpChg chg="mod">
          <ac:chgData name="Martin Schedlbauer" userId="99666baf021553f1" providerId="LiveId" clId="{C2891574-02F8-544F-8EC8-882FEBB4E20B}" dt="2021-04-05T16:53:57.589" v="460"/>
          <ac:grpSpMkLst>
            <pc:docMk/>
            <pc:sldMk cId="2157010833" sldId="504"/>
            <ac:grpSpMk id="100" creationId="{16E61ED2-7757-1440-B29D-58CEA5C6BB82}"/>
          </ac:grpSpMkLst>
        </pc:grpChg>
        <pc:grpChg chg="del mod">
          <ac:chgData name="Martin Schedlbauer" userId="99666baf021553f1" providerId="LiveId" clId="{C2891574-02F8-544F-8EC8-882FEBB4E20B}" dt="2021-04-05T16:54:13.089" v="468"/>
          <ac:grpSpMkLst>
            <pc:docMk/>
            <pc:sldMk cId="2157010833" sldId="504"/>
            <ac:grpSpMk id="106" creationId="{D917FF55-BF76-414B-877F-A0CA9F3CAD3F}"/>
          </ac:grpSpMkLst>
        </pc:grpChg>
        <pc:grpChg chg="mod">
          <ac:chgData name="Martin Schedlbauer" userId="99666baf021553f1" providerId="LiveId" clId="{C2891574-02F8-544F-8EC8-882FEBB4E20B}" dt="2021-04-05T16:54:11.355" v="466"/>
          <ac:grpSpMkLst>
            <pc:docMk/>
            <pc:sldMk cId="2157010833" sldId="504"/>
            <ac:grpSpMk id="107" creationId="{B3ACA739-D254-2842-88DB-F7C430330EEC}"/>
          </ac:grpSpMkLst>
        </pc:grpChg>
        <pc:grpChg chg="mod">
          <ac:chgData name="Martin Schedlbauer" userId="99666baf021553f1" providerId="LiveId" clId="{C2891574-02F8-544F-8EC8-882FEBB4E20B}" dt="2021-04-05T16:54:13.089" v="468"/>
          <ac:grpSpMkLst>
            <pc:docMk/>
            <pc:sldMk cId="2157010833" sldId="504"/>
            <ac:grpSpMk id="109" creationId="{4471B17D-AB77-E444-8537-D65498AACC23}"/>
          </ac:grpSpMkLst>
        </pc:grpChg>
        <pc:grpChg chg="mod">
          <ac:chgData name="Martin Schedlbauer" userId="99666baf021553f1" providerId="LiveId" clId="{C2891574-02F8-544F-8EC8-882FEBB4E20B}" dt="2021-04-05T16:54:41.361" v="477"/>
          <ac:grpSpMkLst>
            <pc:docMk/>
            <pc:sldMk cId="2157010833" sldId="504"/>
            <ac:grpSpMk id="116" creationId="{904E9EDD-CED3-2043-A31C-3305ECF81CB7}"/>
          </ac:grpSpMkLst>
        </pc:grpChg>
        <pc:grpChg chg="mod">
          <ac:chgData name="Martin Schedlbauer" userId="99666baf021553f1" providerId="LiveId" clId="{C2891574-02F8-544F-8EC8-882FEBB4E20B}" dt="2021-04-05T16:55:18.623" v="495"/>
          <ac:grpSpMkLst>
            <pc:docMk/>
            <pc:sldMk cId="2157010833" sldId="504"/>
            <ac:grpSpMk id="131" creationId="{89F339F0-3FC7-CF4C-A2F9-22E40138544A}"/>
          </ac:grpSpMkLst>
        </pc:grpChg>
        <pc:grpChg chg="del mod">
          <ac:chgData name="Martin Schedlbauer" userId="99666baf021553f1" providerId="LiveId" clId="{C2891574-02F8-544F-8EC8-882FEBB4E20B}" dt="2021-04-05T16:55:32.812" v="505"/>
          <ac:grpSpMkLst>
            <pc:docMk/>
            <pc:sldMk cId="2157010833" sldId="504"/>
            <ac:grpSpMk id="139" creationId="{B9B332BD-62FE-0042-98CE-BFFE2421138F}"/>
          </ac:grpSpMkLst>
        </pc:grpChg>
        <pc:grpChg chg="mod">
          <ac:chgData name="Martin Schedlbauer" userId="99666baf021553f1" providerId="LiveId" clId="{C2891574-02F8-544F-8EC8-882FEBB4E20B}" dt="2021-04-05T16:55:32.812" v="505"/>
          <ac:grpSpMkLst>
            <pc:docMk/>
            <pc:sldMk cId="2157010833" sldId="504"/>
            <ac:grpSpMk id="141" creationId="{F2ECC672-FE26-C349-9AB1-9749E2AA3F6A}"/>
          </ac:grpSpMkLst>
        </pc:grpChg>
        <pc:grpChg chg="del mod">
          <ac:chgData name="Martin Schedlbauer" userId="99666baf021553f1" providerId="LiveId" clId="{C2891574-02F8-544F-8EC8-882FEBB4E20B}" dt="2021-04-05T16:55:55.472" v="513"/>
          <ac:grpSpMkLst>
            <pc:docMk/>
            <pc:sldMk cId="2157010833" sldId="504"/>
            <ac:grpSpMk id="144" creationId="{1B0C7BE7-6842-4742-B145-D2C9CB65C249}"/>
          </ac:grpSpMkLst>
        </pc:grpChg>
        <pc:grpChg chg="del mod">
          <ac:chgData name="Martin Schedlbauer" userId="99666baf021553f1" providerId="LiveId" clId="{C2891574-02F8-544F-8EC8-882FEBB4E20B}" dt="2021-04-05T16:55:57.178" v="515"/>
          <ac:grpSpMkLst>
            <pc:docMk/>
            <pc:sldMk cId="2157010833" sldId="504"/>
            <ac:grpSpMk id="149" creationId="{7B177C5E-C848-5A41-BC0D-1EE57571A375}"/>
          </ac:grpSpMkLst>
        </pc:grpChg>
        <pc:grpChg chg="del mod">
          <ac:chgData name="Martin Schedlbauer" userId="99666baf021553f1" providerId="LiveId" clId="{C2891574-02F8-544F-8EC8-882FEBB4E20B}" dt="2021-04-05T16:55:58.875" v="517"/>
          <ac:grpSpMkLst>
            <pc:docMk/>
            <pc:sldMk cId="2157010833" sldId="504"/>
            <ac:grpSpMk id="151" creationId="{58BCB89F-2F49-D94B-95FA-A556D69EFAB2}"/>
          </ac:grpSpMkLst>
        </pc:grpChg>
        <pc:grpChg chg="mod">
          <ac:chgData name="Martin Schedlbauer" userId="99666baf021553f1" providerId="LiveId" clId="{C2891574-02F8-544F-8EC8-882FEBB4E20B}" dt="2021-04-05T16:55:58.875" v="517"/>
          <ac:grpSpMkLst>
            <pc:docMk/>
            <pc:sldMk cId="2157010833" sldId="504"/>
            <ac:grpSpMk id="153" creationId="{C20123FA-4D46-D74A-B471-9C51466B1D51}"/>
          </ac:grpSpMkLst>
        </pc:grpChg>
        <pc:grpChg chg="mod">
          <ac:chgData name="Martin Schedlbauer" userId="99666baf021553f1" providerId="LiveId" clId="{C2891574-02F8-544F-8EC8-882FEBB4E20B}" dt="2021-04-05T16:56:44.152" v="536"/>
          <ac:grpSpMkLst>
            <pc:docMk/>
            <pc:sldMk cId="2157010833" sldId="504"/>
            <ac:grpSpMk id="170" creationId="{725C5D4C-DD92-5445-AA50-ADDECBD7BA4E}"/>
          </ac:grpSpMkLst>
        </pc:grpChg>
        <pc:grpChg chg="mod">
          <ac:chgData name="Martin Schedlbauer" userId="99666baf021553f1" providerId="LiveId" clId="{C2891574-02F8-544F-8EC8-882FEBB4E20B}" dt="2021-04-05T16:56:54.439" v="546"/>
          <ac:grpSpMkLst>
            <pc:docMk/>
            <pc:sldMk cId="2157010833" sldId="504"/>
            <ac:grpSpMk id="180" creationId="{662B631B-E696-2C4F-90BE-4F0508C6EB9F}"/>
          </ac:grpSpMkLst>
        </pc:grpChg>
        <pc:grpChg chg="del mod">
          <ac:chgData name="Martin Schedlbauer" userId="99666baf021553f1" providerId="LiveId" clId="{C2891574-02F8-544F-8EC8-882FEBB4E20B}" dt="2021-04-05T16:57:08.626" v="556"/>
          <ac:grpSpMkLst>
            <pc:docMk/>
            <pc:sldMk cId="2157010833" sldId="504"/>
            <ac:grpSpMk id="188" creationId="{A091B8C4-B860-CD43-AB7C-14361B294D67}"/>
          </ac:grpSpMkLst>
        </pc:grpChg>
        <pc:grpChg chg="mod">
          <ac:chgData name="Martin Schedlbauer" userId="99666baf021553f1" providerId="LiveId" clId="{C2891574-02F8-544F-8EC8-882FEBB4E20B}" dt="2021-04-05T16:57:08.626" v="556"/>
          <ac:grpSpMkLst>
            <pc:docMk/>
            <pc:sldMk cId="2157010833" sldId="504"/>
            <ac:grpSpMk id="190" creationId="{9D9C2AEE-03C6-CF42-B811-461C4F80C897}"/>
          </ac:grpSpMkLst>
        </pc:grpChg>
        <pc:grpChg chg="del mod">
          <ac:chgData name="Martin Schedlbauer" userId="99666baf021553f1" providerId="LiveId" clId="{C2891574-02F8-544F-8EC8-882FEBB4E20B}" dt="2021-04-05T16:57:29.812" v="562"/>
          <ac:grpSpMkLst>
            <pc:docMk/>
            <pc:sldMk cId="2157010833" sldId="504"/>
            <ac:grpSpMk id="194" creationId="{581D2A23-79AC-EB49-9A5C-7F372F5EE4DC}"/>
          </ac:grpSpMkLst>
        </pc:grpChg>
        <pc:grpChg chg="del mod">
          <ac:chgData name="Martin Schedlbauer" userId="99666baf021553f1" providerId="LiveId" clId="{C2891574-02F8-544F-8EC8-882FEBB4E20B}" dt="2021-04-05T16:57:31.683" v="564"/>
          <ac:grpSpMkLst>
            <pc:docMk/>
            <pc:sldMk cId="2157010833" sldId="504"/>
            <ac:grpSpMk id="196" creationId="{EC0F6C45-B3BF-1241-AF0B-CFD425D72E15}"/>
          </ac:grpSpMkLst>
        </pc:grpChg>
        <pc:grpChg chg="del mod">
          <ac:chgData name="Martin Schedlbauer" userId="99666baf021553f1" providerId="LiveId" clId="{C2891574-02F8-544F-8EC8-882FEBB4E20B}" dt="2021-04-05T16:57:32.779" v="566"/>
          <ac:grpSpMkLst>
            <pc:docMk/>
            <pc:sldMk cId="2157010833" sldId="504"/>
            <ac:grpSpMk id="198" creationId="{4505B37B-2813-A74E-B344-CDCE591AD276}"/>
          </ac:grpSpMkLst>
        </pc:grpChg>
        <pc:grpChg chg="del mod">
          <ac:chgData name="Martin Schedlbauer" userId="99666baf021553f1" providerId="LiveId" clId="{C2891574-02F8-544F-8EC8-882FEBB4E20B}" dt="2021-04-05T16:57:34.049" v="568"/>
          <ac:grpSpMkLst>
            <pc:docMk/>
            <pc:sldMk cId="2157010833" sldId="504"/>
            <ac:grpSpMk id="200" creationId="{7DECFB06-2F3D-FC44-9D74-E8BBC06029AC}"/>
          </ac:grpSpMkLst>
        </pc:grpChg>
        <pc:grpChg chg="del mod">
          <ac:chgData name="Martin Schedlbauer" userId="99666baf021553f1" providerId="LiveId" clId="{C2891574-02F8-544F-8EC8-882FEBB4E20B}" dt="2021-04-05T16:57:41.197" v="575"/>
          <ac:grpSpMkLst>
            <pc:docMk/>
            <pc:sldMk cId="2157010833" sldId="504"/>
            <ac:grpSpMk id="202" creationId="{FD9E616A-D48A-0F4B-804F-F5C58C7087D9}"/>
          </ac:grpSpMkLst>
        </pc:grpChg>
        <pc:grpChg chg="del mod">
          <ac:chgData name="Martin Schedlbauer" userId="99666baf021553f1" providerId="LiveId" clId="{C2891574-02F8-544F-8EC8-882FEBB4E20B}" dt="2021-04-05T16:57:49.228" v="582"/>
          <ac:grpSpMkLst>
            <pc:docMk/>
            <pc:sldMk cId="2157010833" sldId="504"/>
            <ac:grpSpMk id="209" creationId="{61CD893D-632A-DA42-9D55-9E20781B8649}"/>
          </ac:grpSpMkLst>
        </pc:grpChg>
        <pc:grpChg chg="del mod">
          <ac:chgData name="Martin Schedlbauer" userId="99666baf021553f1" providerId="LiveId" clId="{C2891574-02F8-544F-8EC8-882FEBB4E20B}" dt="2021-04-05T16:57:49.228" v="582"/>
          <ac:grpSpMkLst>
            <pc:docMk/>
            <pc:sldMk cId="2157010833" sldId="504"/>
            <ac:grpSpMk id="213" creationId="{2CF974FD-56F8-1248-8074-3B080B5C8FD1}"/>
          </ac:grpSpMkLst>
        </pc:grpChg>
        <pc:grpChg chg="del mod">
          <ac:chgData name="Martin Schedlbauer" userId="99666baf021553f1" providerId="LiveId" clId="{C2891574-02F8-544F-8EC8-882FEBB4E20B}" dt="2021-04-05T16:57:50.803" v="584"/>
          <ac:grpSpMkLst>
            <pc:docMk/>
            <pc:sldMk cId="2157010833" sldId="504"/>
            <ac:grpSpMk id="216" creationId="{33FB0677-2EDA-ED47-95EE-DA747679F9BB}"/>
          </ac:grpSpMkLst>
        </pc:grpChg>
        <pc:grpChg chg="del mod">
          <ac:chgData name="Martin Schedlbauer" userId="99666baf021553f1" providerId="LiveId" clId="{C2891574-02F8-544F-8EC8-882FEBB4E20B}" dt="2021-04-05T16:57:52.980" v="587"/>
          <ac:grpSpMkLst>
            <pc:docMk/>
            <pc:sldMk cId="2157010833" sldId="504"/>
            <ac:grpSpMk id="218" creationId="{0227F6BE-6457-F74B-BBC1-A7F862858019}"/>
          </ac:grpSpMkLst>
        </pc:grpChg>
        <pc:grpChg chg="del mod">
          <ac:chgData name="Martin Schedlbauer" userId="99666baf021553f1" providerId="LiveId" clId="{C2891574-02F8-544F-8EC8-882FEBB4E20B}" dt="2021-04-05T16:57:56.632" v="590"/>
          <ac:grpSpMkLst>
            <pc:docMk/>
            <pc:sldMk cId="2157010833" sldId="504"/>
            <ac:grpSpMk id="221" creationId="{BD8DB4C3-175F-4148-9500-AB5FF711B69D}"/>
          </ac:grpSpMkLst>
        </pc:grpChg>
        <pc:grpChg chg="del mod">
          <ac:chgData name="Martin Schedlbauer" userId="99666baf021553f1" providerId="LiveId" clId="{C2891574-02F8-544F-8EC8-882FEBB4E20B}" dt="2021-04-05T16:58:00.605" v="593"/>
          <ac:grpSpMkLst>
            <pc:docMk/>
            <pc:sldMk cId="2157010833" sldId="504"/>
            <ac:grpSpMk id="224" creationId="{1BD46C61-F963-8A42-A9B5-330E2BCE324F}"/>
          </ac:grpSpMkLst>
        </pc:grpChg>
        <pc:grpChg chg="del mod">
          <ac:chgData name="Martin Schedlbauer" userId="99666baf021553f1" providerId="LiveId" clId="{C2891574-02F8-544F-8EC8-882FEBB4E20B}" dt="2021-04-05T16:58:02.193" v="595"/>
          <ac:grpSpMkLst>
            <pc:docMk/>
            <pc:sldMk cId="2157010833" sldId="504"/>
            <ac:grpSpMk id="227" creationId="{DB917215-EF5A-534C-B687-4A061E1497E2}"/>
          </ac:grpSpMkLst>
        </pc:grpChg>
        <pc:grpChg chg="del mod">
          <ac:chgData name="Martin Schedlbauer" userId="99666baf021553f1" providerId="LiveId" clId="{C2891574-02F8-544F-8EC8-882FEBB4E20B}" dt="2021-04-05T16:58:04.376" v="597"/>
          <ac:grpSpMkLst>
            <pc:docMk/>
            <pc:sldMk cId="2157010833" sldId="504"/>
            <ac:grpSpMk id="229" creationId="{9350726C-BDE4-7A48-AD58-E4C872345BC2}"/>
          </ac:grpSpMkLst>
        </pc:grpChg>
        <pc:grpChg chg="del mod">
          <ac:chgData name="Martin Schedlbauer" userId="99666baf021553f1" providerId="LiveId" clId="{C2891574-02F8-544F-8EC8-882FEBB4E20B}" dt="2021-04-05T16:58:08.546" v="600"/>
          <ac:grpSpMkLst>
            <pc:docMk/>
            <pc:sldMk cId="2157010833" sldId="504"/>
            <ac:grpSpMk id="231" creationId="{9DD48036-F00D-994C-A4B9-0A09CE17E564}"/>
          </ac:grpSpMkLst>
        </pc:grpChg>
        <pc:grpChg chg="del mod">
          <ac:chgData name="Martin Schedlbauer" userId="99666baf021553f1" providerId="LiveId" clId="{C2891574-02F8-544F-8EC8-882FEBB4E20B}" dt="2021-04-05T17:00:02.298" v="648"/>
          <ac:grpSpMkLst>
            <pc:docMk/>
            <pc:sldMk cId="2157010833" sldId="504"/>
            <ac:grpSpMk id="234" creationId="{56C9DAF5-EA14-424C-87AF-2DCB7F6E27A4}"/>
          </ac:grpSpMkLst>
        </pc:grpChg>
        <pc:grpChg chg="mod">
          <ac:chgData name="Martin Schedlbauer" userId="99666baf021553f1" providerId="LiveId" clId="{C2891574-02F8-544F-8EC8-882FEBB4E20B}" dt="2021-04-05T16:58:18.411" v="603"/>
          <ac:grpSpMkLst>
            <pc:docMk/>
            <pc:sldMk cId="2157010833" sldId="504"/>
            <ac:grpSpMk id="237" creationId="{FFD0C510-69F0-1149-B0BE-F2A7990267C7}"/>
          </ac:grpSpMkLst>
        </pc:grpChg>
        <pc:grpChg chg="mod">
          <ac:chgData name="Martin Schedlbauer" userId="99666baf021553f1" providerId="LiveId" clId="{C2891574-02F8-544F-8EC8-882FEBB4E20B}" dt="2021-04-05T16:58:30.756" v="613"/>
          <ac:grpSpMkLst>
            <pc:docMk/>
            <pc:sldMk cId="2157010833" sldId="504"/>
            <ac:grpSpMk id="247" creationId="{2019E381-A852-2747-B1B0-B6ADE0C8F4A4}"/>
          </ac:grpSpMkLst>
        </pc:grpChg>
        <pc:grpChg chg="del mod">
          <ac:chgData name="Martin Schedlbauer" userId="99666baf021553f1" providerId="LiveId" clId="{C2891574-02F8-544F-8EC8-882FEBB4E20B}" dt="2021-04-05T16:59:30.820" v="633"/>
          <ac:grpSpMkLst>
            <pc:docMk/>
            <pc:sldMk cId="2157010833" sldId="504"/>
            <ac:grpSpMk id="257" creationId="{30EBC2C6-2555-A148-A72E-A7F4CA766523}"/>
          </ac:grpSpMkLst>
        </pc:grpChg>
        <pc:grpChg chg="del mod">
          <ac:chgData name="Martin Schedlbauer" userId="99666baf021553f1" providerId="LiveId" clId="{C2891574-02F8-544F-8EC8-882FEBB4E20B}" dt="2021-04-05T16:59:30.820" v="633"/>
          <ac:grpSpMkLst>
            <pc:docMk/>
            <pc:sldMk cId="2157010833" sldId="504"/>
            <ac:grpSpMk id="260" creationId="{52DDEE0F-9785-AF4C-A44B-39DA3DADF4A5}"/>
          </ac:grpSpMkLst>
        </pc:grpChg>
        <pc:grpChg chg="mod">
          <ac:chgData name="Martin Schedlbauer" userId="99666baf021553f1" providerId="LiveId" clId="{C2891574-02F8-544F-8EC8-882FEBB4E20B}" dt="2021-04-05T16:59:30.820" v="633"/>
          <ac:grpSpMkLst>
            <pc:docMk/>
            <pc:sldMk cId="2157010833" sldId="504"/>
            <ac:grpSpMk id="267" creationId="{F515AA60-DC4A-6549-AF7C-6B0971A59087}"/>
          </ac:grpSpMkLst>
        </pc:grpChg>
        <pc:grpChg chg="del mod">
          <ac:chgData name="Martin Schedlbauer" userId="99666baf021553f1" providerId="LiveId" clId="{C2891574-02F8-544F-8EC8-882FEBB4E20B}" dt="2021-04-05T16:59:55.383" v="639"/>
          <ac:grpSpMkLst>
            <pc:docMk/>
            <pc:sldMk cId="2157010833" sldId="504"/>
            <ac:grpSpMk id="271" creationId="{2A92FF11-891B-2C4A-9D58-5116BFDA74A4}"/>
          </ac:grpSpMkLst>
        </pc:grpChg>
        <pc:grpChg chg="del mod">
          <ac:chgData name="Martin Schedlbauer" userId="99666baf021553f1" providerId="LiveId" clId="{C2891574-02F8-544F-8EC8-882FEBB4E20B}" dt="2021-04-05T16:59:56.759" v="641"/>
          <ac:grpSpMkLst>
            <pc:docMk/>
            <pc:sldMk cId="2157010833" sldId="504"/>
            <ac:grpSpMk id="273" creationId="{169FCBBE-61A6-8946-A9A8-93E928EB1E9E}"/>
          </ac:grpSpMkLst>
        </pc:grpChg>
        <pc:grpChg chg="del mod">
          <ac:chgData name="Martin Schedlbauer" userId="99666baf021553f1" providerId="LiveId" clId="{C2891574-02F8-544F-8EC8-882FEBB4E20B}" dt="2021-04-05T16:59:59.973" v="645"/>
          <ac:grpSpMkLst>
            <pc:docMk/>
            <pc:sldMk cId="2157010833" sldId="504"/>
            <ac:grpSpMk id="275" creationId="{0A56B9C6-F524-C345-AFD6-3CEF43F29A20}"/>
          </ac:grpSpMkLst>
        </pc:grpChg>
        <pc:grpChg chg="del mod">
          <ac:chgData name="Martin Schedlbauer" userId="99666baf021553f1" providerId="LiveId" clId="{C2891574-02F8-544F-8EC8-882FEBB4E20B}" dt="2021-04-05T17:00:02.298" v="648"/>
          <ac:grpSpMkLst>
            <pc:docMk/>
            <pc:sldMk cId="2157010833" sldId="504"/>
            <ac:grpSpMk id="279" creationId="{72AEDBC1-A166-B441-BC8C-4313737363B1}"/>
          </ac:grpSpMkLst>
        </pc:grpChg>
        <pc:grpChg chg="del mod">
          <ac:chgData name="Martin Schedlbauer" userId="99666baf021553f1" providerId="LiveId" clId="{C2891574-02F8-544F-8EC8-882FEBB4E20B}" dt="2021-04-05T17:00:03.606" v="650"/>
          <ac:grpSpMkLst>
            <pc:docMk/>
            <pc:sldMk cId="2157010833" sldId="504"/>
            <ac:grpSpMk id="282" creationId="{296467A8-E082-6441-A658-99D7C3A0279D}"/>
          </ac:grpSpMkLst>
        </pc:grpChg>
        <pc:grpChg chg="mod">
          <ac:chgData name="Martin Schedlbauer" userId="99666baf021553f1" providerId="LiveId" clId="{C2891574-02F8-544F-8EC8-882FEBB4E20B}" dt="2021-04-05T17:00:03.606" v="650"/>
          <ac:grpSpMkLst>
            <pc:docMk/>
            <pc:sldMk cId="2157010833" sldId="504"/>
            <ac:grpSpMk id="284" creationId="{4FF5DF75-7369-DB4A-BC2C-DA8F1A2B6D87}"/>
          </ac:grpSpMkLst>
        </pc:grpChg>
        <pc:grpChg chg="mod">
          <ac:chgData name="Martin Schedlbauer" userId="99666baf021553f1" providerId="LiveId" clId="{C2891574-02F8-544F-8EC8-882FEBB4E20B}" dt="2021-04-05T17:00:07.676" v="654"/>
          <ac:grpSpMkLst>
            <pc:docMk/>
            <pc:sldMk cId="2157010833" sldId="504"/>
            <ac:grpSpMk id="288" creationId="{41A2FF97-6CC0-2E45-9A96-A3118E19E87D}"/>
          </ac:grpSpMkLst>
        </pc:grp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5" creationId="{19EF3544-EB50-1241-9228-0FBF1D319712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6" creationId="{45C20505-6BDD-FA42-8718-7D112111EC8F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8" creationId="{0A33D738-EA04-5F41-B347-CAD8BD076F04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0" creationId="{6852A98B-49CC-2A43-84E5-E94577FFC73C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2" creationId="{C9272F27-40D4-9C4B-A55B-422EE092C995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4" creationId="{15AF5DB7-2970-C645-8F17-559C6ADD92EE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5" creationId="{8935BA82-CFB2-F84F-9CD2-9DD8AAF5B140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7" creationId="{81E63D05-629B-1544-B0D0-7D0B93250A9E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9" creationId="{219EDA58-7BE8-FC41-AD1F-6E1473511576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0" creationId="{3208071A-3F45-7742-8B00-F73097762B45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2" creationId="{115CB04A-D37B-DD4D-BFF9-D212FCE2B9B3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4" creationId="{B9542D6C-AFEC-2E4F-9758-000792BF9EC1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5" creationId="{CB52A7B4-2E02-8B44-A2C9-5A8997F72627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6" creationId="{8F1BCF1F-BE23-FE48-9266-BF501ECE0B31}"/>
          </ac:inkMkLst>
        </pc:inkChg>
        <pc:inkChg chg="add">
          <ac:chgData name="Martin Schedlbauer" userId="99666baf021553f1" providerId="LiveId" clId="{C2891574-02F8-544F-8EC8-882FEBB4E20B}" dt="2021-04-05T16:51:53.335" v="389" actId="9405"/>
          <ac:inkMkLst>
            <pc:docMk/>
            <pc:sldMk cId="2157010833" sldId="504"/>
            <ac:inkMk id="28" creationId="{E83DFBFC-0642-5642-91EB-352E12A5961C}"/>
          </ac:inkMkLst>
        </pc:inkChg>
        <pc:inkChg chg="add del">
          <ac:chgData name="Martin Schedlbauer" userId="99666baf021553f1" providerId="LiveId" clId="{C2891574-02F8-544F-8EC8-882FEBB4E20B}" dt="2021-04-05T16:56:11.299" v="522"/>
          <ac:inkMkLst>
            <pc:docMk/>
            <pc:sldMk cId="2157010833" sldId="504"/>
            <ac:inkMk id="29" creationId="{312CE9B9-F84C-7C47-AE0E-9D1F5307994B}"/>
          </ac:inkMkLst>
        </pc:inkChg>
        <pc:inkChg chg="add mod">
          <ac:chgData name="Martin Schedlbauer" userId="99666baf021553f1" providerId="LiveId" clId="{C2891574-02F8-544F-8EC8-882FEBB4E20B}" dt="2021-04-05T16:52:38.584" v="417"/>
          <ac:inkMkLst>
            <pc:docMk/>
            <pc:sldMk cId="2157010833" sldId="504"/>
            <ac:inkMk id="30" creationId="{854BE14C-F413-014F-BC5D-EFE7001CCB9D}"/>
          </ac:inkMkLst>
        </pc:inkChg>
        <pc:inkChg chg="add mod">
          <ac:chgData name="Martin Schedlbauer" userId="99666baf021553f1" providerId="LiveId" clId="{C2891574-02F8-544F-8EC8-882FEBB4E20B}" dt="2021-04-05T16:52:38.584" v="417"/>
          <ac:inkMkLst>
            <pc:docMk/>
            <pc:sldMk cId="2157010833" sldId="504"/>
            <ac:inkMk id="31" creationId="{6C4A3D5F-C242-9C43-88D0-FA3B3E762A7D}"/>
          </ac:inkMkLst>
        </pc:inkChg>
        <pc:inkChg chg="add mod">
          <ac:chgData name="Martin Schedlbauer" userId="99666baf021553f1" providerId="LiveId" clId="{C2891574-02F8-544F-8EC8-882FEBB4E20B}" dt="2021-04-05T16:52:38.584" v="417"/>
          <ac:inkMkLst>
            <pc:docMk/>
            <pc:sldMk cId="2157010833" sldId="504"/>
            <ac:inkMk id="32" creationId="{4E36E4E4-1D4B-AA41-9638-F0D97258988C}"/>
          </ac:inkMkLst>
        </pc:inkChg>
        <pc:inkChg chg="add mod">
          <ac:chgData name="Martin Schedlbauer" userId="99666baf021553f1" providerId="LiveId" clId="{C2891574-02F8-544F-8EC8-882FEBB4E20B}" dt="2021-04-05T16:52:38.584" v="417"/>
          <ac:inkMkLst>
            <pc:docMk/>
            <pc:sldMk cId="2157010833" sldId="504"/>
            <ac:inkMk id="33" creationId="{91720600-1578-5C4C-BCE6-262B2D0B72C5}"/>
          </ac:inkMkLst>
        </pc:inkChg>
        <pc:inkChg chg="add del mod">
          <ac:chgData name="Martin Schedlbauer" userId="99666baf021553f1" providerId="LiveId" clId="{C2891574-02F8-544F-8EC8-882FEBB4E20B}" dt="2021-04-05T16:56:10.379" v="519"/>
          <ac:inkMkLst>
            <pc:docMk/>
            <pc:sldMk cId="2157010833" sldId="504"/>
            <ac:inkMk id="34" creationId="{AF3E6597-1388-5B4F-9866-90710A2E6786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35" creationId="{98E20328-B217-584C-81BA-EDF8D37F312E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36" creationId="{B08A44E8-6BE6-754F-B7C4-72CB95EF10CD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37" creationId="{23B79DD4-E471-AA44-A836-10B7E4D29B23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40" creationId="{2A801F66-BA97-A348-A752-8CC13D8958F0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41" creationId="{E4AD3D28-9192-8D46-B8A8-243B6532DDC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42" creationId="{04EAD0B4-8D9E-1E4C-8481-35FD9050F9B0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43" creationId="{2126DF67-F19D-A64F-8008-6C7C82C09B88}"/>
          </ac:inkMkLst>
        </pc:inkChg>
        <pc:inkChg chg="add mod">
          <ac:chgData name="Martin Schedlbauer" userId="99666baf021553f1" providerId="LiveId" clId="{C2891574-02F8-544F-8EC8-882FEBB4E20B}" dt="2021-04-05T16:52:38.584" v="417"/>
          <ac:inkMkLst>
            <pc:docMk/>
            <pc:sldMk cId="2157010833" sldId="504"/>
            <ac:inkMk id="45" creationId="{0FA812DF-6553-2040-981D-E60C39866B6C}"/>
          </ac:inkMkLst>
        </pc:inkChg>
        <pc:inkChg chg="add mod">
          <ac:chgData name="Martin Schedlbauer" userId="99666baf021553f1" providerId="LiveId" clId="{C2891574-02F8-544F-8EC8-882FEBB4E20B}" dt="2021-04-05T16:52:50.416" v="429"/>
          <ac:inkMkLst>
            <pc:docMk/>
            <pc:sldMk cId="2157010833" sldId="504"/>
            <ac:inkMk id="47" creationId="{1E6CD88A-434B-DD44-8A94-979B0AEB7721}"/>
          </ac:inkMkLst>
        </pc:inkChg>
        <pc:inkChg chg="add mod">
          <ac:chgData name="Martin Schedlbauer" userId="99666baf021553f1" providerId="LiveId" clId="{C2891574-02F8-544F-8EC8-882FEBB4E20B}" dt="2021-04-05T16:52:50.416" v="429"/>
          <ac:inkMkLst>
            <pc:docMk/>
            <pc:sldMk cId="2157010833" sldId="504"/>
            <ac:inkMk id="48" creationId="{4A3920DF-E879-9940-AD46-6E8944845BF3}"/>
          </ac:inkMkLst>
        </pc:inkChg>
        <pc:inkChg chg="add mod">
          <ac:chgData name="Martin Schedlbauer" userId="99666baf021553f1" providerId="LiveId" clId="{C2891574-02F8-544F-8EC8-882FEBB4E20B}" dt="2021-04-05T16:52:50.416" v="429"/>
          <ac:inkMkLst>
            <pc:docMk/>
            <pc:sldMk cId="2157010833" sldId="504"/>
            <ac:inkMk id="49" creationId="{EF6601B1-5B11-7845-859D-5291FA949036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51" creationId="{B9CE2F49-EB8C-2344-B383-848BF8C2A986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52" creationId="{23E039ED-5488-FC44-B73A-1DDCDF0ED45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53" creationId="{22EAF8AE-69E2-B240-925D-BBC1E05ACED4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54" creationId="{95880ECA-8454-ED40-BA06-993006FC13DF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55" creationId="{DCDEE335-F96F-9646-8FF5-4DFDDE8D846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56" creationId="{029C18EE-2054-CA4F-8F5C-77F93348FBA5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58" creationId="{8B07EEDF-1199-8C42-81AA-B4828C6C099F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60" creationId="{74094140-5AF3-0E4F-8E4E-ECAF97F49F6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62" creationId="{78359F44-E029-4E4E-9881-56D3EF6ECD9F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64" creationId="{60610CAD-5249-1946-ACA3-97AF7737E19E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66" creationId="{E1DE1C52-D407-A945-B6E1-F9792E5BB074}"/>
          </ac:inkMkLst>
        </pc:inkChg>
        <pc:inkChg chg="add mod">
          <ac:chgData name="Martin Schedlbauer" userId="99666baf021553f1" providerId="LiveId" clId="{C2891574-02F8-544F-8EC8-882FEBB4E20B}" dt="2021-04-05T16:52:50.416" v="429"/>
          <ac:inkMkLst>
            <pc:docMk/>
            <pc:sldMk cId="2157010833" sldId="504"/>
            <ac:inkMk id="68" creationId="{C0942D04-3D91-274E-83AF-C5F886401BE2}"/>
          </ac:inkMkLst>
        </pc:inkChg>
        <pc:inkChg chg="add">
          <ac:chgData name="Martin Schedlbauer" userId="99666baf021553f1" providerId="LiveId" clId="{C2891574-02F8-544F-8EC8-882FEBB4E20B}" dt="2021-04-05T16:52:51.304" v="430" actId="9405"/>
          <ac:inkMkLst>
            <pc:docMk/>
            <pc:sldMk cId="2157010833" sldId="504"/>
            <ac:inkMk id="70" creationId="{9BD51065-FEC8-B94B-AA8A-C5DFD1F52DA0}"/>
          </ac:inkMkLst>
        </pc:inkChg>
        <pc:inkChg chg="add del">
          <ac:chgData name="Martin Schedlbauer" userId="99666baf021553f1" providerId="LiveId" clId="{C2891574-02F8-544F-8EC8-882FEBB4E20B}" dt="2021-04-05T16:56:11.938" v="523"/>
          <ac:inkMkLst>
            <pc:docMk/>
            <pc:sldMk cId="2157010833" sldId="504"/>
            <ac:inkMk id="71" creationId="{F0D534D8-6FCD-994E-B4DD-CD0D618BE182}"/>
          </ac:inkMkLst>
        </pc:inkChg>
        <pc:inkChg chg="add">
          <ac:chgData name="Martin Schedlbauer" userId="99666baf021553f1" providerId="LiveId" clId="{C2891574-02F8-544F-8EC8-882FEBB4E20B}" dt="2021-04-05T16:52:57.344" v="432" actId="9405"/>
          <ac:inkMkLst>
            <pc:docMk/>
            <pc:sldMk cId="2157010833" sldId="504"/>
            <ac:inkMk id="72" creationId="{98CC2BBB-F1EE-174D-8B16-979317EF60CF}"/>
          </ac:inkMkLst>
        </pc:inkChg>
        <pc:inkChg chg="add">
          <ac:chgData name="Martin Schedlbauer" userId="99666baf021553f1" providerId="LiveId" clId="{C2891574-02F8-544F-8EC8-882FEBB4E20B}" dt="2021-04-05T16:53:01.530" v="433" actId="9405"/>
          <ac:inkMkLst>
            <pc:docMk/>
            <pc:sldMk cId="2157010833" sldId="504"/>
            <ac:inkMk id="73" creationId="{03ECEA42-2EFB-A84F-8C2F-03726F016EA7}"/>
          </ac:inkMkLst>
        </pc:inkChg>
        <pc:inkChg chg="add">
          <ac:chgData name="Martin Schedlbauer" userId="99666baf021553f1" providerId="LiveId" clId="{C2891574-02F8-544F-8EC8-882FEBB4E20B}" dt="2021-04-05T16:53:05.381" v="434" actId="9405"/>
          <ac:inkMkLst>
            <pc:docMk/>
            <pc:sldMk cId="2157010833" sldId="504"/>
            <ac:inkMk id="74" creationId="{80B6B641-1BC0-0141-B7B5-E62C9811BFDE}"/>
          </ac:inkMkLst>
        </pc:inkChg>
        <pc:inkChg chg="add del mod">
          <ac:chgData name="Martin Schedlbauer" userId="99666baf021553f1" providerId="LiveId" clId="{C2891574-02F8-544F-8EC8-882FEBB4E20B}" dt="2021-04-05T16:54:17.574" v="469"/>
          <ac:inkMkLst>
            <pc:docMk/>
            <pc:sldMk cId="2157010833" sldId="504"/>
            <ac:inkMk id="75" creationId="{ED9F324B-ACE0-2445-A739-85147F4EB615}"/>
          </ac:inkMkLst>
        </pc:inkChg>
        <pc:inkChg chg="add del mod">
          <ac:chgData name="Martin Schedlbauer" userId="99666baf021553f1" providerId="LiveId" clId="{C2891574-02F8-544F-8EC8-882FEBB4E20B}" dt="2021-04-05T16:54:17.574" v="470"/>
          <ac:inkMkLst>
            <pc:docMk/>
            <pc:sldMk cId="2157010833" sldId="504"/>
            <ac:inkMk id="76" creationId="{5BF8C30B-8D7B-434C-AE75-A46B7A15F6C9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78" creationId="{9A21245B-D1BF-2947-94A7-C489140C3013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79" creationId="{25E740F7-850B-514F-AC9E-36053E2A9D37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81" creationId="{0CAE53E0-F247-AB42-AB55-C00EB1A23A46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83" creationId="{55C7F1B3-08EA-094D-815F-CA489DDA5DCB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85" creationId="{B60C1B0B-0B57-F541-9277-FAA7CAB32638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86" creationId="{74CBC513-89A4-4646-897B-2E74B1A928FA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87" creationId="{80FA16BA-97C4-3D45-AEE8-EC8217272EB3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88" creationId="{5EC18AEF-13AC-D64C-8974-0D92EE371F64}"/>
          </ac:inkMkLst>
        </pc:inkChg>
        <pc:inkChg chg="add del">
          <ac:chgData name="Martin Schedlbauer" userId="99666baf021553f1" providerId="LiveId" clId="{C2891574-02F8-544F-8EC8-882FEBB4E20B}" dt="2021-04-05T16:54:46.465" v="478"/>
          <ac:inkMkLst>
            <pc:docMk/>
            <pc:sldMk cId="2157010833" sldId="504"/>
            <ac:inkMk id="90" creationId="{E5E0AA2A-1BAF-DF48-9530-AE5EA10FB8CF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91" creationId="{D9BE10AC-5587-4C47-9538-618DBB417BFA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93" creationId="{2A167A1C-D73E-5249-A256-EA6D832FF4FC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94" creationId="{62FD3523-7714-0D4F-A088-A875BBF5234A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95" creationId="{4E42F54B-0E3A-5F4B-99DC-63BB4A5584F5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96" creationId="{0C0E626C-1116-AA4F-8C26-55118C69CEB9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97" creationId="{78D200EA-F397-5D4D-B324-07DB4E8E56FD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98" creationId="{58C155C9-DDB5-9243-8406-A3241FEDB682}"/>
          </ac:inkMkLst>
        </pc:inkChg>
        <pc:inkChg chg="add mod">
          <ac:chgData name="Martin Schedlbauer" userId="99666baf021553f1" providerId="LiveId" clId="{C2891574-02F8-544F-8EC8-882FEBB4E20B}" dt="2021-04-05T16:53:57.589" v="460"/>
          <ac:inkMkLst>
            <pc:docMk/>
            <pc:sldMk cId="2157010833" sldId="504"/>
            <ac:inkMk id="99" creationId="{6658B704-DFDB-A442-970C-5CE67CB754FB}"/>
          </ac:inkMkLst>
        </pc:inkChg>
        <pc:inkChg chg="add mod">
          <ac:chgData name="Martin Schedlbauer" userId="99666baf021553f1" providerId="LiveId" clId="{C2891574-02F8-544F-8EC8-882FEBB4E20B}" dt="2021-04-05T16:54:11.355" v="466"/>
          <ac:inkMkLst>
            <pc:docMk/>
            <pc:sldMk cId="2157010833" sldId="504"/>
            <ac:inkMk id="101" creationId="{EB588788-E7B4-7B4F-B096-A733D7E61ED9}"/>
          </ac:inkMkLst>
        </pc:inkChg>
        <pc:inkChg chg="add mod">
          <ac:chgData name="Martin Schedlbauer" userId="99666baf021553f1" providerId="LiveId" clId="{C2891574-02F8-544F-8EC8-882FEBB4E20B}" dt="2021-04-05T16:54:11.355" v="466"/>
          <ac:inkMkLst>
            <pc:docMk/>
            <pc:sldMk cId="2157010833" sldId="504"/>
            <ac:inkMk id="102" creationId="{21705032-8DDC-374E-92DD-254E0AF2BCD2}"/>
          </ac:inkMkLst>
        </pc:inkChg>
        <pc:inkChg chg="add mod">
          <ac:chgData name="Martin Schedlbauer" userId="99666baf021553f1" providerId="LiveId" clId="{C2891574-02F8-544F-8EC8-882FEBB4E20B}" dt="2021-04-05T16:54:13.089" v="468"/>
          <ac:inkMkLst>
            <pc:docMk/>
            <pc:sldMk cId="2157010833" sldId="504"/>
            <ac:inkMk id="103" creationId="{301466E8-94E9-0E49-BF1B-D21F687CD561}"/>
          </ac:inkMkLst>
        </pc:inkChg>
        <pc:inkChg chg="add mod">
          <ac:chgData name="Martin Schedlbauer" userId="99666baf021553f1" providerId="LiveId" clId="{C2891574-02F8-544F-8EC8-882FEBB4E20B}" dt="2021-04-05T16:54:13.089" v="468"/>
          <ac:inkMkLst>
            <pc:docMk/>
            <pc:sldMk cId="2157010833" sldId="504"/>
            <ac:inkMk id="104" creationId="{4E94A19F-1A7B-E040-ADCB-14ADE0F555F4}"/>
          </ac:inkMkLst>
        </pc:inkChg>
        <pc:inkChg chg="add mod">
          <ac:chgData name="Martin Schedlbauer" userId="99666baf021553f1" providerId="LiveId" clId="{C2891574-02F8-544F-8EC8-882FEBB4E20B}" dt="2021-04-05T16:54:13.089" v="468"/>
          <ac:inkMkLst>
            <pc:docMk/>
            <pc:sldMk cId="2157010833" sldId="504"/>
            <ac:inkMk id="105" creationId="{2456EBBD-FFF3-7043-8AB9-F9D5F045E26F}"/>
          </ac:inkMkLst>
        </pc:inkChg>
        <pc:inkChg chg="add mod">
          <ac:chgData name="Martin Schedlbauer" userId="99666baf021553f1" providerId="LiveId" clId="{C2891574-02F8-544F-8EC8-882FEBB4E20B}" dt="2021-04-05T16:54:13.089" v="468"/>
          <ac:inkMkLst>
            <pc:docMk/>
            <pc:sldMk cId="2157010833" sldId="504"/>
            <ac:inkMk id="108" creationId="{197F5C6C-417B-2147-BF4E-7D26FB45E1C8}"/>
          </ac:inkMkLst>
        </pc:inkChg>
        <pc:inkChg chg="add del">
          <ac:chgData name="Martin Schedlbauer" userId="99666baf021553f1" providerId="LiveId" clId="{C2891574-02F8-544F-8EC8-882FEBB4E20B}" dt="2021-04-05T16:54:47.459" v="479"/>
          <ac:inkMkLst>
            <pc:docMk/>
            <pc:sldMk cId="2157010833" sldId="504"/>
            <ac:inkMk id="110" creationId="{FED06336-AB1A-534F-B520-C05AE987406D}"/>
          </ac:inkMkLst>
        </pc:inkChg>
        <pc:inkChg chg="add del">
          <ac:chgData name="Martin Schedlbauer" userId="99666baf021553f1" providerId="LiveId" clId="{C2891574-02F8-544F-8EC8-882FEBB4E20B}" dt="2021-04-05T16:54:49.028" v="481"/>
          <ac:inkMkLst>
            <pc:docMk/>
            <pc:sldMk cId="2157010833" sldId="504"/>
            <ac:inkMk id="111" creationId="{41FE1B88-4D40-F344-8A29-42A171D2D123}"/>
          </ac:inkMkLst>
        </pc:inkChg>
        <pc:inkChg chg="add mod">
          <ac:chgData name="Martin Schedlbauer" userId="99666baf021553f1" providerId="LiveId" clId="{C2891574-02F8-544F-8EC8-882FEBB4E20B}" dt="2021-04-05T16:54:41.361" v="477"/>
          <ac:inkMkLst>
            <pc:docMk/>
            <pc:sldMk cId="2157010833" sldId="504"/>
            <ac:inkMk id="112" creationId="{55C30BAB-AB17-C54F-B85E-2F1BDDE1F5AF}"/>
          </ac:inkMkLst>
        </pc:inkChg>
        <pc:inkChg chg="add mod">
          <ac:chgData name="Martin Schedlbauer" userId="99666baf021553f1" providerId="LiveId" clId="{C2891574-02F8-544F-8EC8-882FEBB4E20B}" dt="2021-04-05T16:54:41.361" v="477"/>
          <ac:inkMkLst>
            <pc:docMk/>
            <pc:sldMk cId="2157010833" sldId="504"/>
            <ac:inkMk id="113" creationId="{F9ED603D-C7C1-804F-9CCD-1881592F941E}"/>
          </ac:inkMkLst>
        </pc:inkChg>
        <pc:inkChg chg="add mod">
          <ac:chgData name="Martin Schedlbauer" userId="99666baf021553f1" providerId="LiveId" clId="{C2891574-02F8-544F-8EC8-882FEBB4E20B}" dt="2021-04-05T16:54:41.361" v="477"/>
          <ac:inkMkLst>
            <pc:docMk/>
            <pc:sldMk cId="2157010833" sldId="504"/>
            <ac:inkMk id="114" creationId="{F2CB0523-3F78-D142-B9DD-E8D20CC9E567}"/>
          </ac:inkMkLst>
        </pc:inkChg>
        <pc:inkChg chg="add mod">
          <ac:chgData name="Martin Schedlbauer" userId="99666baf021553f1" providerId="LiveId" clId="{C2891574-02F8-544F-8EC8-882FEBB4E20B}" dt="2021-04-05T16:54:41.361" v="477"/>
          <ac:inkMkLst>
            <pc:docMk/>
            <pc:sldMk cId="2157010833" sldId="504"/>
            <ac:inkMk id="115" creationId="{B6ACE51E-9CDB-3C4C-8356-269F29560A69}"/>
          </ac:inkMkLst>
        </pc:inkChg>
        <pc:inkChg chg="add del">
          <ac:chgData name="Martin Schedlbauer" userId="99666baf021553f1" providerId="LiveId" clId="{C2891574-02F8-544F-8EC8-882FEBB4E20B}" dt="2021-04-05T16:54:48.249" v="480"/>
          <ac:inkMkLst>
            <pc:docMk/>
            <pc:sldMk cId="2157010833" sldId="504"/>
            <ac:inkMk id="117" creationId="{9B5410F3-AF89-A447-944C-7C292A3A2F92}"/>
          </ac:inkMkLst>
        </pc:inkChg>
        <pc:inkChg chg="add del">
          <ac:chgData name="Martin Schedlbauer" userId="99666baf021553f1" providerId="LiveId" clId="{C2891574-02F8-544F-8EC8-882FEBB4E20B}" dt="2021-04-05T16:54:51.417" v="485"/>
          <ac:inkMkLst>
            <pc:docMk/>
            <pc:sldMk cId="2157010833" sldId="504"/>
            <ac:inkMk id="118" creationId="{14F1B591-8BF6-C949-84B1-B93A794C815F}"/>
          </ac:inkMkLst>
        </pc:inkChg>
        <pc:inkChg chg="add del">
          <ac:chgData name="Martin Schedlbauer" userId="99666baf021553f1" providerId="LiveId" clId="{C2891574-02F8-544F-8EC8-882FEBB4E20B}" dt="2021-04-05T16:54:51.416" v="484"/>
          <ac:inkMkLst>
            <pc:docMk/>
            <pc:sldMk cId="2157010833" sldId="504"/>
            <ac:inkMk id="119" creationId="{BFE7337A-2A39-9E43-B41D-BC8C24EBE8EF}"/>
          </ac:inkMkLst>
        </pc:inkChg>
        <pc:inkChg chg="add del">
          <ac:chgData name="Martin Schedlbauer" userId="99666baf021553f1" providerId="LiveId" clId="{C2891574-02F8-544F-8EC8-882FEBB4E20B}" dt="2021-04-05T16:54:49.920" v="482"/>
          <ac:inkMkLst>
            <pc:docMk/>
            <pc:sldMk cId="2157010833" sldId="504"/>
            <ac:inkMk id="120" creationId="{6C41229E-137F-7145-AE91-09159E7787CC}"/>
          </ac:inkMkLst>
        </pc:inkChg>
        <pc:inkChg chg="add del">
          <ac:chgData name="Martin Schedlbauer" userId="99666baf021553f1" providerId="LiveId" clId="{C2891574-02F8-544F-8EC8-882FEBB4E20B}" dt="2021-04-05T16:54:49.920" v="483"/>
          <ac:inkMkLst>
            <pc:docMk/>
            <pc:sldMk cId="2157010833" sldId="504"/>
            <ac:inkMk id="121" creationId="{5BACBAFC-50FD-314C-831B-326A97976DA3}"/>
          </ac:inkMkLst>
        </pc:inkChg>
        <pc:inkChg chg="add del">
          <ac:chgData name="Martin Schedlbauer" userId="99666baf021553f1" providerId="LiveId" clId="{C2891574-02F8-544F-8EC8-882FEBB4E20B}" dt="2021-04-05T16:56:09.232" v="518"/>
          <ac:inkMkLst>
            <pc:docMk/>
            <pc:sldMk cId="2157010833" sldId="504"/>
            <ac:inkMk id="122" creationId="{0D15E010-3D8C-074D-B2D4-279E2A6D73D9}"/>
          </ac:inkMkLst>
        </pc:inkChg>
        <pc:inkChg chg="add mod">
          <ac:chgData name="Martin Schedlbauer" userId="99666baf021553f1" providerId="LiveId" clId="{C2891574-02F8-544F-8EC8-882FEBB4E20B}" dt="2021-04-05T16:55:18.623" v="495"/>
          <ac:inkMkLst>
            <pc:docMk/>
            <pc:sldMk cId="2157010833" sldId="504"/>
            <ac:inkMk id="123" creationId="{46238E6A-7081-2146-A823-9EC11E4642F4}"/>
          </ac:inkMkLst>
        </pc:inkChg>
        <pc:inkChg chg="add mod">
          <ac:chgData name="Martin Schedlbauer" userId="99666baf021553f1" providerId="LiveId" clId="{C2891574-02F8-544F-8EC8-882FEBB4E20B}" dt="2021-04-05T16:55:18.623" v="495"/>
          <ac:inkMkLst>
            <pc:docMk/>
            <pc:sldMk cId="2157010833" sldId="504"/>
            <ac:inkMk id="124" creationId="{5430C1E3-7B93-0142-A0E3-E29FDABB314D}"/>
          </ac:inkMkLst>
        </pc:inkChg>
        <pc:inkChg chg="add mod">
          <ac:chgData name="Martin Schedlbauer" userId="99666baf021553f1" providerId="LiveId" clId="{C2891574-02F8-544F-8EC8-882FEBB4E20B}" dt="2021-04-05T16:55:18.623" v="495"/>
          <ac:inkMkLst>
            <pc:docMk/>
            <pc:sldMk cId="2157010833" sldId="504"/>
            <ac:inkMk id="125" creationId="{37A7ED94-17EC-884A-8FF3-BCEA031FEBCB}"/>
          </ac:inkMkLst>
        </pc:inkChg>
        <pc:inkChg chg="add mod">
          <ac:chgData name="Martin Schedlbauer" userId="99666baf021553f1" providerId="LiveId" clId="{C2891574-02F8-544F-8EC8-882FEBB4E20B}" dt="2021-04-05T16:55:18.623" v="495"/>
          <ac:inkMkLst>
            <pc:docMk/>
            <pc:sldMk cId="2157010833" sldId="504"/>
            <ac:inkMk id="126" creationId="{2754759C-ECD6-B447-9B01-5EA7C1C93135}"/>
          </ac:inkMkLst>
        </pc:inkChg>
        <pc:inkChg chg="add mod">
          <ac:chgData name="Martin Schedlbauer" userId="99666baf021553f1" providerId="LiveId" clId="{C2891574-02F8-544F-8EC8-882FEBB4E20B}" dt="2021-04-05T16:55:18.623" v="495"/>
          <ac:inkMkLst>
            <pc:docMk/>
            <pc:sldMk cId="2157010833" sldId="504"/>
            <ac:inkMk id="127" creationId="{1B0A4775-991A-C449-A031-6EC548A092BF}"/>
          </ac:inkMkLst>
        </pc:inkChg>
        <pc:inkChg chg="add mod">
          <ac:chgData name="Martin Schedlbauer" userId="99666baf021553f1" providerId="LiveId" clId="{C2891574-02F8-544F-8EC8-882FEBB4E20B}" dt="2021-04-05T16:55:18.623" v="495"/>
          <ac:inkMkLst>
            <pc:docMk/>
            <pc:sldMk cId="2157010833" sldId="504"/>
            <ac:inkMk id="128" creationId="{FBEB483A-D0C3-1A4A-A0EE-FB7036A18388}"/>
          </ac:inkMkLst>
        </pc:inkChg>
        <pc:inkChg chg="add mod">
          <ac:chgData name="Martin Schedlbauer" userId="99666baf021553f1" providerId="LiveId" clId="{C2891574-02F8-544F-8EC8-882FEBB4E20B}" dt="2021-04-05T16:55:18.623" v="495"/>
          <ac:inkMkLst>
            <pc:docMk/>
            <pc:sldMk cId="2157010833" sldId="504"/>
            <ac:inkMk id="129" creationId="{95C039FA-1319-4244-99FF-6CDA10568B68}"/>
          </ac:inkMkLst>
        </pc:inkChg>
        <pc:inkChg chg="add mod">
          <ac:chgData name="Martin Schedlbauer" userId="99666baf021553f1" providerId="LiveId" clId="{C2891574-02F8-544F-8EC8-882FEBB4E20B}" dt="2021-04-05T16:55:18.623" v="495"/>
          <ac:inkMkLst>
            <pc:docMk/>
            <pc:sldMk cId="2157010833" sldId="504"/>
            <ac:inkMk id="130" creationId="{0962DB4A-CB59-9B44-A7ED-2578BCBA18AD}"/>
          </ac:inkMkLst>
        </pc:inkChg>
        <pc:inkChg chg="add mod">
          <ac:chgData name="Martin Schedlbauer" userId="99666baf021553f1" providerId="LiveId" clId="{C2891574-02F8-544F-8EC8-882FEBB4E20B}" dt="2021-04-05T16:55:32.812" v="505"/>
          <ac:inkMkLst>
            <pc:docMk/>
            <pc:sldMk cId="2157010833" sldId="504"/>
            <ac:inkMk id="132" creationId="{C69EDBD5-7DC7-2742-A9AD-A989FA22CE8A}"/>
          </ac:inkMkLst>
        </pc:inkChg>
        <pc:inkChg chg="add mod">
          <ac:chgData name="Martin Schedlbauer" userId="99666baf021553f1" providerId="LiveId" clId="{C2891574-02F8-544F-8EC8-882FEBB4E20B}" dt="2021-04-05T16:55:32.812" v="505"/>
          <ac:inkMkLst>
            <pc:docMk/>
            <pc:sldMk cId="2157010833" sldId="504"/>
            <ac:inkMk id="133" creationId="{CE34C9E3-5BD5-3A4C-A908-08E8E068A631}"/>
          </ac:inkMkLst>
        </pc:inkChg>
        <pc:inkChg chg="add mod">
          <ac:chgData name="Martin Schedlbauer" userId="99666baf021553f1" providerId="LiveId" clId="{C2891574-02F8-544F-8EC8-882FEBB4E20B}" dt="2021-04-05T16:55:32.812" v="505"/>
          <ac:inkMkLst>
            <pc:docMk/>
            <pc:sldMk cId="2157010833" sldId="504"/>
            <ac:inkMk id="134" creationId="{BBC8E687-B1D2-EE4D-8919-844BE0460DD3}"/>
          </ac:inkMkLst>
        </pc:inkChg>
        <pc:inkChg chg="add mod">
          <ac:chgData name="Martin Schedlbauer" userId="99666baf021553f1" providerId="LiveId" clId="{C2891574-02F8-544F-8EC8-882FEBB4E20B}" dt="2021-04-05T16:55:32.812" v="505"/>
          <ac:inkMkLst>
            <pc:docMk/>
            <pc:sldMk cId="2157010833" sldId="504"/>
            <ac:inkMk id="135" creationId="{CB9AF7FB-8EEA-3044-9C00-FF677B266A8A}"/>
          </ac:inkMkLst>
        </pc:inkChg>
        <pc:inkChg chg="add mod">
          <ac:chgData name="Martin Schedlbauer" userId="99666baf021553f1" providerId="LiveId" clId="{C2891574-02F8-544F-8EC8-882FEBB4E20B}" dt="2021-04-05T16:55:32.812" v="505"/>
          <ac:inkMkLst>
            <pc:docMk/>
            <pc:sldMk cId="2157010833" sldId="504"/>
            <ac:inkMk id="136" creationId="{4F3B0ACE-FD27-BB40-A7D1-CF943A323550}"/>
          </ac:inkMkLst>
        </pc:inkChg>
        <pc:inkChg chg="add mod">
          <ac:chgData name="Martin Schedlbauer" userId="99666baf021553f1" providerId="LiveId" clId="{C2891574-02F8-544F-8EC8-882FEBB4E20B}" dt="2021-04-05T16:55:32.812" v="505"/>
          <ac:inkMkLst>
            <pc:docMk/>
            <pc:sldMk cId="2157010833" sldId="504"/>
            <ac:inkMk id="137" creationId="{8282416A-98D7-4946-8B65-7F167980BA43}"/>
          </ac:inkMkLst>
        </pc:inkChg>
        <pc:inkChg chg="add mod">
          <ac:chgData name="Martin Schedlbauer" userId="99666baf021553f1" providerId="LiveId" clId="{C2891574-02F8-544F-8EC8-882FEBB4E20B}" dt="2021-04-05T16:55:32.812" v="505"/>
          <ac:inkMkLst>
            <pc:docMk/>
            <pc:sldMk cId="2157010833" sldId="504"/>
            <ac:inkMk id="138" creationId="{5E187073-E88F-3344-968A-2A4062F46878}"/>
          </ac:inkMkLst>
        </pc:inkChg>
        <pc:inkChg chg="add mod">
          <ac:chgData name="Martin Schedlbauer" userId="99666baf021553f1" providerId="LiveId" clId="{C2891574-02F8-544F-8EC8-882FEBB4E20B}" dt="2021-04-05T16:55:32.812" v="505"/>
          <ac:inkMkLst>
            <pc:docMk/>
            <pc:sldMk cId="2157010833" sldId="504"/>
            <ac:inkMk id="140" creationId="{4B8BE084-2E0F-F647-B6FA-18A49205BC59}"/>
          </ac:inkMkLst>
        </pc:inkChg>
        <pc:inkChg chg="add mod">
          <ac:chgData name="Martin Schedlbauer" userId="99666baf021553f1" providerId="LiveId" clId="{C2891574-02F8-544F-8EC8-882FEBB4E20B}" dt="2021-04-05T16:55:58.875" v="517"/>
          <ac:inkMkLst>
            <pc:docMk/>
            <pc:sldMk cId="2157010833" sldId="504"/>
            <ac:inkMk id="142" creationId="{023B39B9-53D1-6841-9CCD-76CE530767DC}"/>
          </ac:inkMkLst>
        </pc:inkChg>
        <pc:inkChg chg="add mod">
          <ac:chgData name="Martin Schedlbauer" userId="99666baf021553f1" providerId="LiveId" clId="{C2891574-02F8-544F-8EC8-882FEBB4E20B}" dt="2021-04-05T16:55:58.875" v="517"/>
          <ac:inkMkLst>
            <pc:docMk/>
            <pc:sldMk cId="2157010833" sldId="504"/>
            <ac:inkMk id="143" creationId="{F014D6D9-5E42-4845-8513-0B75D443DCBD}"/>
          </ac:inkMkLst>
        </pc:inkChg>
        <pc:inkChg chg="add mod">
          <ac:chgData name="Martin Schedlbauer" userId="99666baf021553f1" providerId="LiveId" clId="{C2891574-02F8-544F-8EC8-882FEBB4E20B}" dt="2021-04-05T16:55:58.875" v="517"/>
          <ac:inkMkLst>
            <pc:docMk/>
            <pc:sldMk cId="2157010833" sldId="504"/>
            <ac:inkMk id="145" creationId="{09CA6A21-C93C-BC40-894A-CE351224E164}"/>
          </ac:inkMkLst>
        </pc:inkChg>
        <pc:inkChg chg="add mod">
          <ac:chgData name="Martin Schedlbauer" userId="99666baf021553f1" providerId="LiveId" clId="{C2891574-02F8-544F-8EC8-882FEBB4E20B}" dt="2021-04-05T16:55:58.875" v="517"/>
          <ac:inkMkLst>
            <pc:docMk/>
            <pc:sldMk cId="2157010833" sldId="504"/>
            <ac:inkMk id="146" creationId="{F761C5E0-7A19-1A43-BAA5-682C0E506F0E}"/>
          </ac:inkMkLst>
        </pc:inkChg>
        <pc:inkChg chg="add mod">
          <ac:chgData name="Martin Schedlbauer" userId="99666baf021553f1" providerId="LiveId" clId="{C2891574-02F8-544F-8EC8-882FEBB4E20B}" dt="2021-04-05T16:55:58.875" v="517"/>
          <ac:inkMkLst>
            <pc:docMk/>
            <pc:sldMk cId="2157010833" sldId="504"/>
            <ac:inkMk id="147" creationId="{363C9DDE-FBDB-394B-86FC-FA2AF502DD83}"/>
          </ac:inkMkLst>
        </pc:inkChg>
        <pc:inkChg chg="add mod">
          <ac:chgData name="Martin Schedlbauer" userId="99666baf021553f1" providerId="LiveId" clId="{C2891574-02F8-544F-8EC8-882FEBB4E20B}" dt="2021-04-05T16:55:58.875" v="517"/>
          <ac:inkMkLst>
            <pc:docMk/>
            <pc:sldMk cId="2157010833" sldId="504"/>
            <ac:inkMk id="148" creationId="{41F52EB6-FA26-214B-95D8-3D8721478F2C}"/>
          </ac:inkMkLst>
        </pc:inkChg>
        <pc:inkChg chg="add mod">
          <ac:chgData name="Martin Schedlbauer" userId="99666baf021553f1" providerId="LiveId" clId="{C2891574-02F8-544F-8EC8-882FEBB4E20B}" dt="2021-04-05T16:55:58.875" v="517"/>
          <ac:inkMkLst>
            <pc:docMk/>
            <pc:sldMk cId="2157010833" sldId="504"/>
            <ac:inkMk id="150" creationId="{46991752-D0D2-F04E-84A4-5D3D76F6A2FD}"/>
          </ac:inkMkLst>
        </pc:inkChg>
        <pc:inkChg chg="add mod">
          <ac:chgData name="Martin Schedlbauer" userId="99666baf021553f1" providerId="LiveId" clId="{C2891574-02F8-544F-8EC8-882FEBB4E20B}" dt="2021-04-05T16:55:58.875" v="517"/>
          <ac:inkMkLst>
            <pc:docMk/>
            <pc:sldMk cId="2157010833" sldId="504"/>
            <ac:inkMk id="152" creationId="{688F60CA-A12F-E843-A6B1-F754A12B67E5}"/>
          </ac:inkMkLst>
        </pc:inkChg>
        <pc:inkChg chg="add del">
          <ac:chgData name="Martin Schedlbauer" userId="99666baf021553f1" providerId="LiveId" clId="{C2891574-02F8-544F-8EC8-882FEBB4E20B}" dt="2021-04-05T16:56:10.380" v="520"/>
          <ac:inkMkLst>
            <pc:docMk/>
            <pc:sldMk cId="2157010833" sldId="504"/>
            <ac:inkMk id="154" creationId="{B7244B5F-E6D3-6441-91DF-11C62EDDB68C}"/>
          </ac:inkMkLst>
        </pc:inkChg>
        <pc:inkChg chg="add del">
          <ac:chgData name="Martin Schedlbauer" userId="99666baf021553f1" providerId="LiveId" clId="{C2891574-02F8-544F-8EC8-882FEBB4E20B}" dt="2021-04-05T16:56:11.298" v="521"/>
          <ac:inkMkLst>
            <pc:docMk/>
            <pc:sldMk cId="2157010833" sldId="504"/>
            <ac:inkMk id="155" creationId="{AD5D02F7-3BEF-AE4A-9443-AC591C23DC63}"/>
          </ac:inkMkLst>
        </pc:inkChg>
        <pc:inkChg chg="add del">
          <ac:chgData name="Martin Schedlbauer" userId="99666baf021553f1" providerId="LiveId" clId="{C2891574-02F8-544F-8EC8-882FEBB4E20B}" dt="2021-04-05T16:56:11.940" v="524"/>
          <ac:inkMkLst>
            <pc:docMk/>
            <pc:sldMk cId="2157010833" sldId="504"/>
            <ac:inkMk id="156" creationId="{FBA6AE6D-3B49-904A-BDA0-A82FE7857CCD}"/>
          </ac:inkMkLst>
        </pc:inkChg>
        <pc:inkChg chg="add del">
          <ac:chgData name="Martin Schedlbauer" userId="99666baf021553f1" providerId="LiveId" clId="{C2891574-02F8-544F-8EC8-882FEBB4E20B}" dt="2021-04-05T16:56:16.192" v="525"/>
          <ac:inkMkLst>
            <pc:docMk/>
            <pc:sldMk cId="2157010833" sldId="504"/>
            <ac:inkMk id="157" creationId="{0EE4EB01-FF73-2F40-A08E-45FFA0784115}"/>
          </ac:inkMkLst>
        </pc:inkChg>
        <pc:inkChg chg="add">
          <ac:chgData name="Martin Schedlbauer" userId="99666baf021553f1" providerId="LiveId" clId="{C2891574-02F8-544F-8EC8-882FEBB4E20B}" dt="2021-04-05T16:56:11.299" v="522"/>
          <ac:inkMkLst>
            <pc:docMk/>
            <pc:sldMk cId="2157010833" sldId="504"/>
            <ac:inkMk id="158" creationId="{F07656A7-67C8-8040-9AF2-63F9721FE1A9}"/>
          </ac:inkMkLst>
        </pc:inkChg>
        <pc:inkChg chg="add">
          <ac:chgData name="Martin Schedlbauer" userId="99666baf021553f1" providerId="LiveId" clId="{C2891574-02F8-544F-8EC8-882FEBB4E20B}" dt="2021-04-05T16:56:11.940" v="524"/>
          <ac:inkMkLst>
            <pc:docMk/>
            <pc:sldMk cId="2157010833" sldId="504"/>
            <ac:inkMk id="159" creationId="{9BE4E72C-85B6-5148-B4CF-181F521FF22D}"/>
          </ac:inkMkLst>
        </pc:inkChg>
        <pc:inkChg chg="add">
          <ac:chgData name="Martin Schedlbauer" userId="99666baf021553f1" providerId="LiveId" clId="{C2891574-02F8-544F-8EC8-882FEBB4E20B}" dt="2021-04-05T16:56:21.341" v="526" actId="9405"/>
          <ac:inkMkLst>
            <pc:docMk/>
            <pc:sldMk cId="2157010833" sldId="504"/>
            <ac:inkMk id="160" creationId="{3F10DBBA-2441-4542-BD74-B7B7D32BD902}"/>
          </ac:inkMkLst>
        </pc:inkChg>
        <pc:inkChg chg="add">
          <ac:chgData name="Martin Schedlbauer" userId="99666baf021553f1" providerId="LiveId" clId="{C2891574-02F8-544F-8EC8-882FEBB4E20B}" dt="2021-04-05T16:56:28.535" v="527" actId="9405"/>
          <ac:inkMkLst>
            <pc:docMk/>
            <pc:sldMk cId="2157010833" sldId="504"/>
            <ac:inkMk id="161" creationId="{BECB01B6-033A-1D4A-8C9A-EC78DD48C463}"/>
          </ac:inkMkLst>
        </pc:inkChg>
        <pc:inkChg chg="add mod">
          <ac:chgData name="Martin Schedlbauer" userId="99666baf021553f1" providerId="LiveId" clId="{C2891574-02F8-544F-8EC8-882FEBB4E20B}" dt="2021-04-05T16:56:44.152" v="536"/>
          <ac:inkMkLst>
            <pc:docMk/>
            <pc:sldMk cId="2157010833" sldId="504"/>
            <ac:inkMk id="162" creationId="{1FA596E1-F0F9-044F-B1C7-D9B5A51A89B6}"/>
          </ac:inkMkLst>
        </pc:inkChg>
        <pc:inkChg chg="add mod">
          <ac:chgData name="Martin Schedlbauer" userId="99666baf021553f1" providerId="LiveId" clId="{C2891574-02F8-544F-8EC8-882FEBB4E20B}" dt="2021-04-05T16:56:44.152" v="536"/>
          <ac:inkMkLst>
            <pc:docMk/>
            <pc:sldMk cId="2157010833" sldId="504"/>
            <ac:inkMk id="163" creationId="{BA3632CB-94E3-5342-908F-520119646129}"/>
          </ac:inkMkLst>
        </pc:inkChg>
        <pc:inkChg chg="add mod">
          <ac:chgData name="Martin Schedlbauer" userId="99666baf021553f1" providerId="LiveId" clId="{C2891574-02F8-544F-8EC8-882FEBB4E20B}" dt="2021-04-05T16:56:44.152" v="536"/>
          <ac:inkMkLst>
            <pc:docMk/>
            <pc:sldMk cId="2157010833" sldId="504"/>
            <ac:inkMk id="164" creationId="{E5A2B89A-A090-E445-A401-E8A9293145F7}"/>
          </ac:inkMkLst>
        </pc:inkChg>
        <pc:inkChg chg="add mod">
          <ac:chgData name="Martin Schedlbauer" userId="99666baf021553f1" providerId="LiveId" clId="{C2891574-02F8-544F-8EC8-882FEBB4E20B}" dt="2021-04-05T16:56:44.152" v="536"/>
          <ac:inkMkLst>
            <pc:docMk/>
            <pc:sldMk cId="2157010833" sldId="504"/>
            <ac:inkMk id="165" creationId="{C78B3224-E5B0-A34C-9080-FF2B36E15B7D}"/>
          </ac:inkMkLst>
        </pc:inkChg>
        <pc:inkChg chg="add mod">
          <ac:chgData name="Martin Schedlbauer" userId="99666baf021553f1" providerId="LiveId" clId="{C2891574-02F8-544F-8EC8-882FEBB4E20B}" dt="2021-04-05T16:56:44.152" v="536"/>
          <ac:inkMkLst>
            <pc:docMk/>
            <pc:sldMk cId="2157010833" sldId="504"/>
            <ac:inkMk id="166" creationId="{3B5EFB98-F366-9844-B298-56B0C39135FE}"/>
          </ac:inkMkLst>
        </pc:inkChg>
        <pc:inkChg chg="add mod">
          <ac:chgData name="Martin Schedlbauer" userId="99666baf021553f1" providerId="LiveId" clId="{C2891574-02F8-544F-8EC8-882FEBB4E20B}" dt="2021-04-05T16:56:44.152" v="536"/>
          <ac:inkMkLst>
            <pc:docMk/>
            <pc:sldMk cId="2157010833" sldId="504"/>
            <ac:inkMk id="167" creationId="{66AC1FED-61BF-3044-9AD1-6A8142C4FEE8}"/>
          </ac:inkMkLst>
        </pc:inkChg>
        <pc:inkChg chg="add mod">
          <ac:chgData name="Martin Schedlbauer" userId="99666baf021553f1" providerId="LiveId" clId="{C2891574-02F8-544F-8EC8-882FEBB4E20B}" dt="2021-04-05T16:56:44.152" v="536"/>
          <ac:inkMkLst>
            <pc:docMk/>
            <pc:sldMk cId="2157010833" sldId="504"/>
            <ac:inkMk id="168" creationId="{9645F242-A341-C74D-940E-01BBBB4B4B68}"/>
          </ac:inkMkLst>
        </pc:inkChg>
        <pc:inkChg chg="add mod">
          <ac:chgData name="Martin Schedlbauer" userId="99666baf021553f1" providerId="LiveId" clId="{C2891574-02F8-544F-8EC8-882FEBB4E20B}" dt="2021-04-05T16:56:44.152" v="536"/>
          <ac:inkMkLst>
            <pc:docMk/>
            <pc:sldMk cId="2157010833" sldId="504"/>
            <ac:inkMk id="169" creationId="{61A478F7-0B86-E643-A355-C5B504F86A02}"/>
          </ac:inkMkLst>
        </pc:inkChg>
        <pc:inkChg chg="add">
          <ac:chgData name="Martin Schedlbauer" userId="99666baf021553f1" providerId="LiveId" clId="{C2891574-02F8-544F-8EC8-882FEBB4E20B}" dt="2021-04-05T16:56:44.464" v="537" actId="9405"/>
          <ac:inkMkLst>
            <pc:docMk/>
            <pc:sldMk cId="2157010833" sldId="504"/>
            <ac:inkMk id="171" creationId="{9351A399-FD36-B84B-9599-D9B6783D4CF9}"/>
          </ac:inkMkLst>
        </pc:inkChg>
        <pc:inkChg chg="add mod">
          <ac:chgData name="Martin Schedlbauer" userId="99666baf021553f1" providerId="LiveId" clId="{C2891574-02F8-544F-8EC8-882FEBB4E20B}" dt="2021-04-05T16:56:54.439" v="546"/>
          <ac:inkMkLst>
            <pc:docMk/>
            <pc:sldMk cId="2157010833" sldId="504"/>
            <ac:inkMk id="172" creationId="{43BAC192-7626-8C4D-9E33-801F7CA5B282}"/>
          </ac:inkMkLst>
        </pc:inkChg>
        <pc:inkChg chg="add mod">
          <ac:chgData name="Martin Schedlbauer" userId="99666baf021553f1" providerId="LiveId" clId="{C2891574-02F8-544F-8EC8-882FEBB4E20B}" dt="2021-04-05T16:56:54.439" v="546"/>
          <ac:inkMkLst>
            <pc:docMk/>
            <pc:sldMk cId="2157010833" sldId="504"/>
            <ac:inkMk id="173" creationId="{953611AA-233B-0242-923F-9EF105776ABE}"/>
          </ac:inkMkLst>
        </pc:inkChg>
        <pc:inkChg chg="add mod">
          <ac:chgData name="Martin Schedlbauer" userId="99666baf021553f1" providerId="LiveId" clId="{C2891574-02F8-544F-8EC8-882FEBB4E20B}" dt="2021-04-05T16:56:54.439" v="546"/>
          <ac:inkMkLst>
            <pc:docMk/>
            <pc:sldMk cId="2157010833" sldId="504"/>
            <ac:inkMk id="174" creationId="{6551CEAE-9538-2A4D-A34B-9AC9BBBB7380}"/>
          </ac:inkMkLst>
        </pc:inkChg>
        <pc:inkChg chg="add mod">
          <ac:chgData name="Martin Schedlbauer" userId="99666baf021553f1" providerId="LiveId" clId="{C2891574-02F8-544F-8EC8-882FEBB4E20B}" dt="2021-04-05T16:56:54.439" v="546"/>
          <ac:inkMkLst>
            <pc:docMk/>
            <pc:sldMk cId="2157010833" sldId="504"/>
            <ac:inkMk id="175" creationId="{4472C44F-2085-BD4F-A937-D9E2131637E7}"/>
          </ac:inkMkLst>
        </pc:inkChg>
        <pc:inkChg chg="add mod">
          <ac:chgData name="Martin Schedlbauer" userId="99666baf021553f1" providerId="LiveId" clId="{C2891574-02F8-544F-8EC8-882FEBB4E20B}" dt="2021-04-05T16:56:54.439" v="546"/>
          <ac:inkMkLst>
            <pc:docMk/>
            <pc:sldMk cId="2157010833" sldId="504"/>
            <ac:inkMk id="176" creationId="{D3E56D48-BD33-CA49-9B57-0A4EE420FF81}"/>
          </ac:inkMkLst>
        </pc:inkChg>
        <pc:inkChg chg="add mod">
          <ac:chgData name="Martin Schedlbauer" userId="99666baf021553f1" providerId="LiveId" clId="{C2891574-02F8-544F-8EC8-882FEBB4E20B}" dt="2021-04-05T16:56:54.439" v="546"/>
          <ac:inkMkLst>
            <pc:docMk/>
            <pc:sldMk cId="2157010833" sldId="504"/>
            <ac:inkMk id="177" creationId="{9B442169-C027-FC49-B82F-DDA94DE116A7}"/>
          </ac:inkMkLst>
        </pc:inkChg>
        <pc:inkChg chg="add mod">
          <ac:chgData name="Martin Schedlbauer" userId="99666baf021553f1" providerId="LiveId" clId="{C2891574-02F8-544F-8EC8-882FEBB4E20B}" dt="2021-04-05T16:56:54.439" v="546"/>
          <ac:inkMkLst>
            <pc:docMk/>
            <pc:sldMk cId="2157010833" sldId="504"/>
            <ac:inkMk id="178" creationId="{861555EB-98D7-514C-B33A-21B656DC8326}"/>
          </ac:inkMkLst>
        </pc:inkChg>
        <pc:inkChg chg="add mod">
          <ac:chgData name="Martin Schedlbauer" userId="99666baf021553f1" providerId="LiveId" clId="{C2891574-02F8-544F-8EC8-882FEBB4E20B}" dt="2021-04-05T16:56:54.439" v="546"/>
          <ac:inkMkLst>
            <pc:docMk/>
            <pc:sldMk cId="2157010833" sldId="504"/>
            <ac:inkMk id="179" creationId="{E3B5745F-AD09-EA42-A08C-085FC7949347}"/>
          </ac:inkMkLst>
        </pc:inkChg>
        <pc:inkChg chg="add mod">
          <ac:chgData name="Martin Schedlbauer" userId="99666baf021553f1" providerId="LiveId" clId="{C2891574-02F8-544F-8EC8-882FEBB4E20B}" dt="2021-04-05T16:57:08.626" v="556"/>
          <ac:inkMkLst>
            <pc:docMk/>
            <pc:sldMk cId="2157010833" sldId="504"/>
            <ac:inkMk id="181" creationId="{05B2CD98-0BFF-FD4B-8097-B34CDEF2C116}"/>
          </ac:inkMkLst>
        </pc:inkChg>
        <pc:inkChg chg="add mod">
          <ac:chgData name="Martin Schedlbauer" userId="99666baf021553f1" providerId="LiveId" clId="{C2891574-02F8-544F-8EC8-882FEBB4E20B}" dt="2021-04-05T16:57:08.626" v="556"/>
          <ac:inkMkLst>
            <pc:docMk/>
            <pc:sldMk cId="2157010833" sldId="504"/>
            <ac:inkMk id="182" creationId="{94ABF3B7-3816-094D-BE6D-D978FBA38D45}"/>
          </ac:inkMkLst>
        </pc:inkChg>
        <pc:inkChg chg="add mod">
          <ac:chgData name="Martin Schedlbauer" userId="99666baf021553f1" providerId="LiveId" clId="{C2891574-02F8-544F-8EC8-882FEBB4E20B}" dt="2021-04-05T16:57:08.626" v="556"/>
          <ac:inkMkLst>
            <pc:docMk/>
            <pc:sldMk cId="2157010833" sldId="504"/>
            <ac:inkMk id="183" creationId="{3C079C1A-55E5-4046-998A-BB677E7943CA}"/>
          </ac:inkMkLst>
        </pc:inkChg>
        <pc:inkChg chg="add mod">
          <ac:chgData name="Martin Schedlbauer" userId="99666baf021553f1" providerId="LiveId" clId="{C2891574-02F8-544F-8EC8-882FEBB4E20B}" dt="2021-04-05T16:57:08.626" v="556"/>
          <ac:inkMkLst>
            <pc:docMk/>
            <pc:sldMk cId="2157010833" sldId="504"/>
            <ac:inkMk id="184" creationId="{1B7A841A-40B3-F64D-B4DC-44577A4998B4}"/>
          </ac:inkMkLst>
        </pc:inkChg>
        <pc:inkChg chg="add mod">
          <ac:chgData name="Martin Schedlbauer" userId="99666baf021553f1" providerId="LiveId" clId="{C2891574-02F8-544F-8EC8-882FEBB4E20B}" dt="2021-04-05T16:57:08.626" v="556"/>
          <ac:inkMkLst>
            <pc:docMk/>
            <pc:sldMk cId="2157010833" sldId="504"/>
            <ac:inkMk id="185" creationId="{3370F2FD-3CFB-2543-AAF0-86DC6AC5C494}"/>
          </ac:inkMkLst>
        </pc:inkChg>
        <pc:inkChg chg="add mod">
          <ac:chgData name="Martin Schedlbauer" userId="99666baf021553f1" providerId="LiveId" clId="{C2891574-02F8-544F-8EC8-882FEBB4E20B}" dt="2021-04-05T16:57:08.626" v="556"/>
          <ac:inkMkLst>
            <pc:docMk/>
            <pc:sldMk cId="2157010833" sldId="504"/>
            <ac:inkMk id="186" creationId="{46A88443-47AA-1643-89E3-1FEAD8ECAB30}"/>
          </ac:inkMkLst>
        </pc:inkChg>
        <pc:inkChg chg="add mod">
          <ac:chgData name="Martin Schedlbauer" userId="99666baf021553f1" providerId="LiveId" clId="{C2891574-02F8-544F-8EC8-882FEBB4E20B}" dt="2021-04-05T16:57:08.626" v="556"/>
          <ac:inkMkLst>
            <pc:docMk/>
            <pc:sldMk cId="2157010833" sldId="504"/>
            <ac:inkMk id="187" creationId="{885C6314-C30D-A147-B563-34350D6BC76F}"/>
          </ac:inkMkLst>
        </pc:inkChg>
        <pc:inkChg chg="add mod">
          <ac:chgData name="Martin Schedlbauer" userId="99666baf021553f1" providerId="LiveId" clId="{C2891574-02F8-544F-8EC8-882FEBB4E20B}" dt="2021-04-05T16:57:08.626" v="556"/>
          <ac:inkMkLst>
            <pc:docMk/>
            <pc:sldMk cId="2157010833" sldId="504"/>
            <ac:inkMk id="189" creationId="{E82A88C9-C926-4F44-B6BE-AD5D74AC921D}"/>
          </ac:inkMkLst>
        </pc:inkChg>
        <pc:inkChg chg="add">
          <ac:chgData name="Martin Schedlbauer" userId="99666baf021553f1" providerId="LiveId" clId="{C2891574-02F8-544F-8EC8-882FEBB4E20B}" dt="2021-04-05T16:57:16.899" v="557" actId="9405"/>
          <ac:inkMkLst>
            <pc:docMk/>
            <pc:sldMk cId="2157010833" sldId="504"/>
            <ac:inkMk id="191" creationId="{64EEF9DE-32A8-6D46-9735-096D60885940}"/>
          </ac:inkMkLst>
        </pc:inkChg>
        <pc:inkChg chg="add">
          <ac:chgData name="Martin Schedlbauer" userId="99666baf021553f1" providerId="LiveId" clId="{C2891574-02F8-544F-8EC8-882FEBB4E20B}" dt="2021-04-05T16:57:19.784" v="558" actId="9405"/>
          <ac:inkMkLst>
            <pc:docMk/>
            <pc:sldMk cId="2157010833" sldId="504"/>
            <ac:inkMk id="192" creationId="{431B9680-0030-E740-8955-B2087B587753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93" creationId="{F075599B-6BDE-2D49-858F-74D03E842854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95" creationId="{1F0C3D0D-777B-DB49-87CA-F273F2BECD5C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97" creationId="{D5838707-3CD0-F44B-8729-8545E680B1F2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199" creationId="{30692349-3D4D-BB41-A13E-D0E8308B4379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01" creationId="{8A509D78-C38B-7F49-B8DB-FF3ED44D8290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03" creationId="{468B652D-519E-3C40-B122-4FB72A1F10DD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04" creationId="{09A466F0-B944-DD42-A78D-D6EAB442D1AD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05" creationId="{A88FA563-9BDD-3645-8E1F-93B5C2ED119E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06" creationId="{F6D298C0-F636-6B42-A629-C7284EE0DB9D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07" creationId="{B5FDFDA8-A5F1-5844-9851-1A99EC353E10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08" creationId="{F2C2ACA3-EAA0-DC4F-B0EC-1AD1336EB97B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10" creationId="{2F8349C1-D6D6-7F45-9B7A-B61CEACE0A0D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11" creationId="{0AEBBC7F-E5AF-BB47-8948-21671852FF21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12" creationId="{ACA9C6DB-4D28-6842-BBAB-97B7AF4553D0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14" creationId="{E5104778-01BE-1145-9D41-6AE73E552183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15" creationId="{0262E4FA-68B0-A148-99F1-143C1D1F0943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17" creationId="{C12AEF70-BF82-1941-91A1-266B84D15CFA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19" creationId="{EEC4CBA7-41A0-B84D-9F63-A2172F0B2D1D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20" creationId="{B7877006-4F2F-EF4D-9FFC-506ACA2815DF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22" creationId="{C0779CB7-4F1E-3C4C-8AC8-5458CDB271B7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23" creationId="{71D37026-26BE-D54F-9B5D-6E4D4E2E08A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25" creationId="{6BF117E2-CAFA-CD46-B98C-426E8CF33201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26" creationId="{76BBB786-5D01-7343-AF6B-0490D975B27D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28" creationId="{C4C3FB9F-2AFD-F64B-8434-9F47C79A0073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30" creationId="{68BB7F73-E323-704B-AC64-315508CB75B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32" creationId="{AA1EAD60-1DFF-AC4A-A9E1-D7730A712B7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33" creationId="{339776AE-EE8E-934C-B317-6AF653913C0F}"/>
          </ac:inkMkLst>
        </pc:inkChg>
        <pc:inkChg chg="add mod">
          <ac:chgData name="Martin Schedlbauer" userId="99666baf021553f1" providerId="LiveId" clId="{C2891574-02F8-544F-8EC8-882FEBB4E20B}" dt="2021-04-05T16:58:18.411" v="603"/>
          <ac:inkMkLst>
            <pc:docMk/>
            <pc:sldMk cId="2157010833" sldId="504"/>
            <ac:inkMk id="235" creationId="{C1899968-ED72-F543-9095-1123123D136E}"/>
          </ac:inkMkLst>
        </pc:inkChg>
        <pc:inkChg chg="add mod">
          <ac:chgData name="Martin Schedlbauer" userId="99666baf021553f1" providerId="LiveId" clId="{C2891574-02F8-544F-8EC8-882FEBB4E20B}" dt="2021-04-05T16:58:18.411" v="603"/>
          <ac:inkMkLst>
            <pc:docMk/>
            <pc:sldMk cId="2157010833" sldId="504"/>
            <ac:inkMk id="236" creationId="{FDB84A60-AAF5-ED4C-8EDE-9CE737C42770}"/>
          </ac:inkMkLst>
        </pc:inkChg>
        <pc:inkChg chg="add">
          <ac:chgData name="Martin Schedlbauer" userId="99666baf021553f1" providerId="LiveId" clId="{C2891574-02F8-544F-8EC8-882FEBB4E20B}" dt="2021-04-05T16:58:20.564" v="604" actId="9405"/>
          <ac:inkMkLst>
            <pc:docMk/>
            <pc:sldMk cId="2157010833" sldId="504"/>
            <ac:inkMk id="238" creationId="{B7352EDD-9F34-B749-827E-F2A382D20D5D}"/>
          </ac:inkMkLst>
        </pc:inkChg>
        <pc:inkChg chg="add mod">
          <ac:chgData name="Martin Schedlbauer" userId="99666baf021553f1" providerId="LiveId" clId="{C2891574-02F8-544F-8EC8-882FEBB4E20B}" dt="2021-04-05T16:58:30.756" v="613"/>
          <ac:inkMkLst>
            <pc:docMk/>
            <pc:sldMk cId="2157010833" sldId="504"/>
            <ac:inkMk id="239" creationId="{112B339B-0718-444A-9D40-CF9C0F49A302}"/>
          </ac:inkMkLst>
        </pc:inkChg>
        <pc:inkChg chg="add mod">
          <ac:chgData name="Martin Schedlbauer" userId="99666baf021553f1" providerId="LiveId" clId="{C2891574-02F8-544F-8EC8-882FEBB4E20B}" dt="2021-04-05T16:58:30.756" v="613"/>
          <ac:inkMkLst>
            <pc:docMk/>
            <pc:sldMk cId="2157010833" sldId="504"/>
            <ac:inkMk id="240" creationId="{E65E4003-5A91-DC4A-A49A-064F27FA4915}"/>
          </ac:inkMkLst>
        </pc:inkChg>
        <pc:inkChg chg="add mod">
          <ac:chgData name="Martin Schedlbauer" userId="99666baf021553f1" providerId="LiveId" clId="{C2891574-02F8-544F-8EC8-882FEBB4E20B}" dt="2021-04-05T16:58:30.756" v="613"/>
          <ac:inkMkLst>
            <pc:docMk/>
            <pc:sldMk cId="2157010833" sldId="504"/>
            <ac:inkMk id="241" creationId="{909BC195-98E7-C540-8CFB-81BA45783B16}"/>
          </ac:inkMkLst>
        </pc:inkChg>
        <pc:inkChg chg="add mod">
          <ac:chgData name="Martin Schedlbauer" userId="99666baf021553f1" providerId="LiveId" clId="{C2891574-02F8-544F-8EC8-882FEBB4E20B}" dt="2021-04-05T16:58:30.756" v="613"/>
          <ac:inkMkLst>
            <pc:docMk/>
            <pc:sldMk cId="2157010833" sldId="504"/>
            <ac:inkMk id="242" creationId="{221910E9-F053-8D43-AE1E-44303A526126}"/>
          </ac:inkMkLst>
        </pc:inkChg>
        <pc:inkChg chg="add mod">
          <ac:chgData name="Martin Schedlbauer" userId="99666baf021553f1" providerId="LiveId" clId="{C2891574-02F8-544F-8EC8-882FEBB4E20B}" dt="2021-04-05T16:58:30.756" v="613"/>
          <ac:inkMkLst>
            <pc:docMk/>
            <pc:sldMk cId="2157010833" sldId="504"/>
            <ac:inkMk id="243" creationId="{68A61E4E-B74A-314A-A6F9-FFF320EA52EB}"/>
          </ac:inkMkLst>
        </pc:inkChg>
        <pc:inkChg chg="add mod">
          <ac:chgData name="Martin Schedlbauer" userId="99666baf021553f1" providerId="LiveId" clId="{C2891574-02F8-544F-8EC8-882FEBB4E20B}" dt="2021-04-05T16:58:30.756" v="613"/>
          <ac:inkMkLst>
            <pc:docMk/>
            <pc:sldMk cId="2157010833" sldId="504"/>
            <ac:inkMk id="244" creationId="{58516128-D82C-5E4B-80F5-9479609C5BAC}"/>
          </ac:inkMkLst>
        </pc:inkChg>
        <pc:inkChg chg="add mod">
          <ac:chgData name="Martin Schedlbauer" userId="99666baf021553f1" providerId="LiveId" clId="{C2891574-02F8-544F-8EC8-882FEBB4E20B}" dt="2021-04-05T16:58:30.756" v="613"/>
          <ac:inkMkLst>
            <pc:docMk/>
            <pc:sldMk cId="2157010833" sldId="504"/>
            <ac:inkMk id="245" creationId="{D819610F-2922-9242-8E28-36C535829405}"/>
          </ac:inkMkLst>
        </pc:inkChg>
        <pc:inkChg chg="add mod">
          <ac:chgData name="Martin Schedlbauer" userId="99666baf021553f1" providerId="LiveId" clId="{C2891574-02F8-544F-8EC8-882FEBB4E20B}" dt="2021-04-05T16:58:30.756" v="613"/>
          <ac:inkMkLst>
            <pc:docMk/>
            <pc:sldMk cId="2157010833" sldId="504"/>
            <ac:inkMk id="246" creationId="{20945EC3-830A-8D40-8C94-ED43FB0BD7EB}"/>
          </ac:inkMkLst>
        </pc:inkChg>
        <pc:inkChg chg="add">
          <ac:chgData name="Martin Schedlbauer" userId="99666baf021553f1" providerId="LiveId" clId="{C2891574-02F8-544F-8EC8-882FEBB4E20B}" dt="2021-04-05T16:58:36.540" v="614" actId="9405"/>
          <ac:inkMkLst>
            <pc:docMk/>
            <pc:sldMk cId="2157010833" sldId="504"/>
            <ac:inkMk id="248" creationId="{85EAE2EF-A277-974B-85F3-C47ED0F62093}"/>
          </ac:inkMkLst>
        </pc:inkChg>
        <pc:inkChg chg="add">
          <ac:chgData name="Martin Schedlbauer" userId="99666baf021553f1" providerId="LiveId" clId="{C2891574-02F8-544F-8EC8-882FEBB4E20B}" dt="2021-04-05T16:58:37.831" v="615" actId="9405"/>
          <ac:inkMkLst>
            <pc:docMk/>
            <pc:sldMk cId="2157010833" sldId="504"/>
            <ac:inkMk id="249" creationId="{54E553FB-453A-D648-B649-7D6E6A43FC36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0" creationId="{3FE27C6E-4636-6A4E-A1BD-F2CC4852B9D0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1" creationId="{25EA1276-C709-F649-9A50-E10379990C2A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2" creationId="{2F2AE754-D964-7448-A504-F78FFA070104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3" creationId="{A43147B4-6919-6147-98FC-0A8B114746F4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4" creationId="{8805E16D-DE86-4047-88C6-2C812A87CFDD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5" creationId="{277294D5-165F-6D41-B0D2-4F188506DBCE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6" creationId="{B99AB9A6-70E7-3E41-9377-0067E8A891FB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8" creationId="{028CF5CB-454D-6E43-9572-DB727BA9BCF3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59" creationId="{EF3AF4FB-1A2C-F844-B9BD-E228A1C2651C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61" creationId="{F2795263-0EA4-5A42-9F05-4263E68C48ED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62" creationId="{E9EBAE05-9A03-C44D-9AB8-646D2C2F2AEE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63" creationId="{CBE31E83-66BB-2B49-A9E9-84DA3C889EBD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64" creationId="{F3E850FB-7ECD-0244-BDCC-24C3CBD982B2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65" creationId="{673AA386-7F2E-214A-AAF4-58227A441DBC}"/>
          </ac:inkMkLst>
        </pc:inkChg>
        <pc:inkChg chg="add mod">
          <ac:chgData name="Martin Schedlbauer" userId="99666baf021553f1" providerId="LiveId" clId="{C2891574-02F8-544F-8EC8-882FEBB4E20B}" dt="2021-04-05T16:59:30.820" v="633"/>
          <ac:inkMkLst>
            <pc:docMk/>
            <pc:sldMk cId="2157010833" sldId="504"/>
            <ac:inkMk id="266" creationId="{FD5B8C80-6545-9A49-A102-02AB44894FAC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68" creationId="{A7920AE5-11BF-9142-BF8D-6580CAA064CE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69" creationId="{433C5DD4-58FC-4C46-9FDB-3ACDCE4003D6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70" creationId="{54D51136-9C36-D34D-B812-B2A2C11B1EF1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72" creationId="{FA550107-F7D9-B240-ADF3-A97FAB5B5E6E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74" creationId="{E2D0E78E-5369-BE42-92CE-B39BE617C215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76" creationId="{2D16E424-968F-344D-8133-AC68EF14A91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77" creationId="{A5D320E3-A224-A84D-8460-7EE5DB99E59A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78" creationId="{D6EB5C8D-17CF-EE44-A9AE-FC0D803A337A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80" creationId="{74AA5C65-FBC9-784F-9D6D-D702FB445FD2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81" creationId="{74E9311C-4C92-5C4A-A01C-A7075CDAC378}"/>
          </ac:inkMkLst>
        </pc:inkChg>
        <pc:inkChg chg="add mod">
          <ac:chgData name="Martin Schedlbauer" userId="99666baf021553f1" providerId="LiveId" clId="{C2891574-02F8-544F-8EC8-882FEBB4E20B}" dt="2021-04-05T17:00:03.606" v="650"/>
          <ac:inkMkLst>
            <pc:docMk/>
            <pc:sldMk cId="2157010833" sldId="504"/>
            <ac:inkMk id="283" creationId="{F8B09038-D18A-E748-A74E-DB195BA08E88}"/>
          </ac:inkMkLst>
        </pc:inkChg>
        <pc:inkChg chg="add mod">
          <ac:chgData name="Martin Schedlbauer" userId="99666baf021553f1" providerId="LiveId" clId="{C2891574-02F8-544F-8EC8-882FEBB4E20B}" dt="2021-04-05T17:00:07.676" v="654"/>
          <ac:inkMkLst>
            <pc:docMk/>
            <pc:sldMk cId="2157010833" sldId="504"/>
            <ac:inkMk id="285" creationId="{12509126-83D0-CB47-990F-E3B1F94976A9}"/>
          </ac:inkMkLst>
        </pc:inkChg>
        <pc:inkChg chg="add mod">
          <ac:chgData name="Martin Schedlbauer" userId="99666baf021553f1" providerId="LiveId" clId="{C2891574-02F8-544F-8EC8-882FEBB4E20B}" dt="2021-04-05T17:00:07.676" v="654"/>
          <ac:inkMkLst>
            <pc:docMk/>
            <pc:sldMk cId="2157010833" sldId="504"/>
            <ac:inkMk id="286" creationId="{8917F081-801A-904F-9BA2-12D10710B77E}"/>
          </ac:inkMkLst>
        </pc:inkChg>
        <pc:inkChg chg="add mod">
          <ac:chgData name="Martin Schedlbauer" userId="99666baf021553f1" providerId="LiveId" clId="{C2891574-02F8-544F-8EC8-882FEBB4E20B}" dt="2021-04-05T17:00:07.676" v="654"/>
          <ac:inkMkLst>
            <pc:docMk/>
            <pc:sldMk cId="2157010833" sldId="504"/>
            <ac:inkMk id="287" creationId="{ADAB914F-EFF7-9345-8979-6275E0F512C9}"/>
          </ac:inkMkLst>
        </pc:inkChg>
        <pc:inkChg chg="add">
          <ac:chgData name="Martin Schedlbauer" userId="99666baf021553f1" providerId="LiveId" clId="{C2891574-02F8-544F-8EC8-882FEBB4E20B}" dt="2021-04-05T17:00:08.363" v="655" actId="9405"/>
          <ac:inkMkLst>
            <pc:docMk/>
            <pc:sldMk cId="2157010833" sldId="504"/>
            <ac:inkMk id="289" creationId="{BF7959D9-01C2-E345-9B3A-6A2F1769B668}"/>
          </ac:inkMkLst>
        </pc:inkChg>
        <pc:inkChg chg="add">
          <ac:chgData name="Martin Schedlbauer" userId="99666baf021553f1" providerId="LiveId" clId="{C2891574-02F8-544F-8EC8-882FEBB4E20B}" dt="2021-04-05T17:00:09.050" v="656" actId="9405"/>
          <ac:inkMkLst>
            <pc:docMk/>
            <pc:sldMk cId="2157010833" sldId="504"/>
            <ac:inkMk id="290" creationId="{FA90DC27-6FE2-B54A-B3D7-DBB45E720338}"/>
          </ac:inkMkLst>
        </pc:inkChg>
        <pc:inkChg chg="add">
          <ac:chgData name="Martin Schedlbauer" userId="99666baf021553f1" providerId="LiveId" clId="{C2891574-02F8-544F-8EC8-882FEBB4E20B}" dt="2021-04-05T17:00:09.731" v="657" actId="9405"/>
          <ac:inkMkLst>
            <pc:docMk/>
            <pc:sldMk cId="2157010833" sldId="504"/>
            <ac:inkMk id="291" creationId="{A30154A2-143F-AA46-91E9-4DCC800B61A9}"/>
          </ac:inkMkLst>
        </pc:inkChg>
        <pc:inkChg chg="add">
          <ac:chgData name="Martin Schedlbauer" userId="99666baf021553f1" providerId="LiveId" clId="{C2891574-02F8-544F-8EC8-882FEBB4E20B}" dt="2021-04-05T17:00:22.046" v="658" actId="9405"/>
          <ac:inkMkLst>
            <pc:docMk/>
            <pc:sldMk cId="2157010833" sldId="504"/>
            <ac:inkMk id="292" creationId="{5FEF8CFB-69CA-AE43-ADD0-9701D31E5D1B}"/>
          </ac:inkMkLst>
        </pc:inkChg>
        <pc:inkChg chg="add">
          <ac:chgData name="Martin Schedlbauer" userId="99666baf021553f1" providerId="LiveId" clId="{C2891574-02F8-544F-8EC8-882FEBB4E20B}" dt="2021-04-05T17:00:23.121" v="659" actId="9405"/>
          <ac:inkMkLst>
            <pc:docMk/>
            <pc:sldMk cId="2157010833" sldId="504"/>
            <ac:inkMk id="293" creationId="{F78BEBBA-F550-AD44-B83D-0C7CE4283B92}"/>
          </ac:inkMkLst>
        </pc:inkChg>
        <pc:inkChg chg="add">
          <ac:chgData name="Martin Schedlbauer" userId="99666baf021553f1" providerId="LiveId" clId="{C2891574-02F8-544F-8EC8-882FEBB4E20B}" dt="2021-04-05T17:00:24.237" v="660" actId="9405"/>
          <ac:inkMkLst>
            <pc:docMk/>
            <pc:sldMk cId="2157010833" sldId="504"/>
            <ac:inkMk id="294" creationId="{E156320B-08E3-144C-B9B7-4C330A674A58}"/>
          </ac:inkMkLst>
        </pc:inkChg>
        <pc:inkChg chg="add">
          <ac:chgData name="Martin Schedlbauer" userId="99666baf021553f1" providerId="LiveId" clId="{C2891574-02F8-544F-8EC8-882FEBB4E20B}" dt="2021-04-05T17:00:25.487" v="661" actId="9405"/>
          <ac:inkMkLst>
            <pc:docMk/>
            <pc:sldMk cId="2157010833" sldId="504"/>
            <ac:inkMk id="295" creationId="{E2B432ED-6BD7-B249-8A56-7A5B812C6264}"/>
          </ac:inkMkLst>
        </pc:inkChg>
        <pc:inkChg chg="add">
          <ac:chgData name="Martin Schedlbauer" userId="99666baf021553f1" providerId="LiveId" clId="{C2891574-02F8-544F-8EC8-882FEBB4E20B}" dt="2021-04-05T17:00:26.429" v="662" actId="9405"/>
          <ac:inkMkLst>
            <pc:docMk/>
            <pc:sldMk cId="2157010833" sldId="504"/>
            <ac:inkMk id="296" creationId="{4EB410FF-649B-C542-99FB-D44A80BBDBC1}"/>
          </ac:inkMkLst>
        </pc:inkChg>
        <pc:inkChg chg="add">
          <ac:chgData name="Martin Schedlbauer" userId="99666baf021553f1" providerId="LiveId" clId="{C2891574-02F8-544F-8EC8-882FEBB4E20B}" dt="2021-04-05T17:00:27.781" v="663" actId="9405"/>
          <ac:inkMkLst>
            <pc:docMk/>
            <pc:sldMk cId="2157010833" sldId="504"/>
            <ac:inkMk id="297" creationId="{3E60A197-20B6-CA4D-AE27-10543A07E511}"/>
          </ac:inkMkLst>
        </pc:inkChg>
        <pc:inkChg chg="add">
          <ac:chgData name="Martin Schedlbauer" userId="99666baf021553f1" providerId="LiveId" clId="{C2891574-02F8-544F-8EC8-882FEBB4E20B}" dt="2021-04-05T17:00:29.048" v="664" actId="9405"/>
          <ac:inkMkLst>
            <pc:docMk/>
            <pc:sldMk cId="2157010833" sldId="504"/>
            <ac:inkMk id="298" creationId="{27C6A376-E61C-FB4C-9AE0-968850B009EF}"/>
          </ac:inkMkLst>
        </pc:inkChg>
      </pc:sldChg>
      <pc:sldChg chg="modSp mod">
        <pc:chgData name="Martin Schedlbauer" userId="99666baf021553f1" providerId="LiveId" clId="{C2891574-02F8-544F-8EC8-882FEBB4E20B}" dt="2021-04-08T15:08:02.279" v="672" actId="27107"/>
        <pc:sldMkLst>
          <pc:docMk/>
          <pc:sldMk cId="1610719521" sldId="512"/>
        </pc:sldMkLst>
        <pc:spChg chg="mod">
          <ac:chgData name="Martin Schedlbauer" userId="99666baf021553f1" providerId="LiveId" clId="{C2891574-02F8-544F-8EC8-882FEBB4E20B}" dt="2021-04-08T15:08:02.279" v="672" actId="27107"/>
          <ac:spMkLst>
            <pc:docMk/>
            <pc:sldMk cId="1610719521" sldId="512"/>
            <ac:spMk id="3" creationId="{00000000-0000-0000-0000-000000000000}"/>
          </ac:spMkLst>
        </pc:spChg>
      </pc:sldChg>
      <pc:sldChg chg="modSp mod">
        <pc:chgData name="Martin Schedlbauer" userId="99666baf021553f1" providerId="LiveId" clId="{C2891574-02F8-544F-8EC8-882FEBB4E20B}" dt="2021-04-08T16:35:51.031" v="675" actId="113"/>
        <pc:sldMkLst>
          <pc:docMk/>
          <pc:sldMk cId="2416831637" sldId="518"/>
        </pc:sldMkLst>
        <pc:spChg chg="mod">
          <ac:chgData name="Martin Schedlbauer" userId="99666baf021553f1" providerId="LiveId" clId="{C2891574-02F8-544F-8EC8-882FEBB4E20B}" dt="2021-04-08T16:35:51.031" v="675" actId="113"/>
          <ac:spMkLst>
            <pc:docMk/>
            <pc:sldMk cId="2416831637" sldId="518"/>
            <ac:spMk id="3" creationId="{00000000-0000-0000-0000-000000000000}"/>
          </ac:spMkLst>
        </pc:spChg>
      </pc:sldChg>
      <pc:sldChg chg="ord">
        <pc:chgData name="Martin Schedlbauer" userId="99666baf021553f1" providerId="LiveId" clId="{C2891574-02F8-544F-8EC8-882FEBB4E20B}" dt="2021-04-08T15:08:10.024" v="673" actId="20578"/>
        <pc:sldMkLst>
          <pc:docMk/>
          <pc:sldMk cId="1522236605" sldId="533"/>
        </pc:sldMkLst>
      </pc:sldChg>
      <pc:sldChg chg="modSp mod">
        <pc:chgData name="Martin Schedlbauer" userId="99666baf021553f1" providerId="LiveId" clId="{C2891574-02F8-544F-8EC8-882FEBB4E20B}" dt="2021-04-08T17:02:35.966" v="699" actId="313"/>
        <pc:sldMkLst>
          <pc:docMk/>
          <pc:sldMk cId="214474025" sldId="534"/>
        </pc:sldMkLst>
        <pc:graphicFrameChg chg="modGraphic">
          <ac:chgData name="Martin Schedlbauer" userId="99666baf021553f1" providerId="LiveId" clId="{C2891574-02F8-544F-8EC8-882FEBB4E20B}" dt="2021-04-08T17:02:35.966" v="699" actId="313"/>
          <ac:graphicFrameMkLst>
            <pc:docMk/>
            <pc:sldMk cId="214474025" sldId="534"/>
            <ac:graphicFrameMk id="8" creationId="{00000000-0000-0000-0000-000000000000}"/>
          </ac:graphicFrameMkLst>
        </pc:graphicFrameChg>
      </pc:sldChg>
      <pc:sldChg chg="modSp mod">
        <pc:chgData name="Martin Schedlbauer" userId="99666baf021553f1" providerId="LiveId" clId="{C2891574-02F8-544F-8EC8-882FEBB4E20B}" dt="2021-04-05T17:21:24.118" v="665" actId="33524"/>
        <pc:sldMkLst>
          <pc:docMk/>
          <pc:sldMk cId="2915233298" sldId="535"/>
        </pc:sldMkLst>
        <pc:graphicFrameChg chg="modGraphic">
          <ac:chgData name="Martin Schedlbauer" userId="99666baf021553f1" providerId="LiveId" clId="{C2891574-02F8-544F-8EC8-882FEBB4E20B}" dt="2021-04-05T17:21:24.118" v="665" actId="33524"/>
          <ac:graphicFrameMkLst>
            <pc:docMk/>
            <pc:sldMk cId="2915233298" sldId="535"/>
            <ac:graphicFrameMk id="8" creationId="{00000000-0000-0000-0000-000000000000}"/>
          </ac:graphicFrameMkLst>
        </pc:graphicFrameChg>
      </pc:sldChg>
      <pc:sldChg chg="modSp mod">
        <pc:chgData name="Martin Schedlbauer" userId="99666baf021553f1" providerId="LiveId" clId="{C2891574-02F8-544F-8EC8-882FEBB4E20B}" dt="2021-04-08T16:05:53.784" v="674" actId="33524"/>
        <pc:sldMkLst>
          <pc:docMk/>
          <pc:sldMk cId="182614248" sldId="536"/>
        </pc:sldMkLst>
        <pc:spChg chg="mod">
          <ac:chgData name="Martin Schedlbauer" userId="99666baf021553f1" providerId="LiveId" clId="{C2891574-02F8-544F-8EC8-882FEBB4E20B}" dt="2021-04-08T16:05:53.784" v="674" actId="33524"/>
          <ac:spMkLst>
            <pc:docMk/>
            <pc:sldMk cId="182614248" sldId="536"/>
            <ac:spMk id="3" creationId="{00000000-0000-0000-0000-000000000000}"/>
          </ac:spMkLst>
        </pc:spChg>
      </pc:sldChg>
      <pc:sldChg chg="modSp new del mod">
        <pc:chgData name="Martin Schedlbauer" userId="99666baf021553f1" providerId="LiveId" clId="{C2891574-02F8-544F-8EC8-882FEBB4E20B}" dt="2021-04-08T17:57:49.244" v="711" actId="2696"/>
        <pc:sldMkLst>
          <pc:docMk/>
          <pc:sldMk cId="1792590597" sldId="540"/>
        </pc:sldMkLst>
        <pc:spChg chg="mod">
          <ac:chgData name="Martin Schedlbauer" userId="99666baf021553f1" providerId="LiveId" clId="{C2891574-02F8-544F-8EC8-882FEBB4E20B}" dt="2021-04-08T17:57:36.824" v="709" actId="20577"/>
          <ac:spMkLst>
            <pc:docMk/>
            <pc:sldMk cId="1792590597" sldId="540"/>
            <ac:spMk id="2" creationId="{F28C5160-53E8-6444-A12E-688E3C4CF1F6}"/>
          </ac:spMkLst>
        </pc:spChg>
      </pc:sldChg>
      <pc:sldChg chg="addSp delSp modSp new mod modClrScheme chgLayout">
        <pc:chgData name="Martin Schedlbauer" userId="99666baf021553f1" providerId="LiveId" clId="{C2891574-02F8-544F-8EC8-882FEBB4E20B}" dt="2021-04-08T17:58:19.184" v="726" actId="14100"/>
        <pc:sldMkLst>
          <pc:docMk/>
          <pc:sldMk cId="1425940394" sldId="541"/>
        </pc:sldMkLst>
        <pc:spChg chg="mod">
          <ac:chgData name="Martin Schedlbauer" userId="99666baf021553f1" providerId="LiveId" clId="{C2891574-02F8-544F-8EC8-882FEBB4E20B}" dt="2021-04-08T17:58:09.761" v="723" actId="26606"/>
          <ac:spMkLst>
            <pc:docMk/>
            <pc:sldMk cId="1425940394" sldId="541"/>
            <ac:spMk id="2" creationId="{C88F586A-2211-FD48-A1AF-FB248D371CE3}"/>
          </ac:spMkLst>
        </pc:spChg>
        <pc:spChg chg="del">
          <ac:chgData name="Martin Schedlbauer" userId="99666baf021553f1" providerId="LiveId" clId="{C2891574-02F8-544F-8EC8-882FEBB4E20B}" dt="2021-04-08T17:57:56.320" v="720" actId="478"/>
          <ac:spMkLst>
            <pc:docMk/>
            <pc:sldMk cId="1425940394" sldId="541"/>
            <ac:spMk id="3" creationId="{073F9E63-4252-9844-9638-0EEA4CB329D1}"/>
          </ac:spMkLst>
        </pc:spChg>
        <pc:spChg chg="mod">
          <ac:chgData name="Martin Schedlbauer" userId="99666baf021553f1" providerId="LiveId" clId="{C2891574-02F8-544F-8EC8-882FEBB4E20B}" dt="2021-04-08T17:58:09.761" v="723" actId="26606"/>
          <ac:spMkLst>
            <pc:docMk/>
            <pc:sldMk cId="1425940394" sldId="541"/>
            <ac:spMk id="4" creationId="{D02281ED-E1F5-AE4F-936F-1D86CEE99EC8}"/>
          </ac:spMkLst>
        </pc:spChg>
        <pc:spChg chg="mod">
          <ac:chgData name="Martin Schedlbauer" userId="99666baf021553f1" providerId="LiveId" clId="{C2891574-02F8-544F-8EC8-882FEBB4E20B}" dt="2021-04-08T17:58:09.761" v="723" actId="26606"/>
          <ac:spMkLst>
            <pc:docMk/>
            <pc:sldMk cId="1425940394" sldId="541"/>
            <ac:spMk id="5" creationId="{69C58819-2AF9-EA41-A291-09D93646F356}"/>
          </ac:spMkLst>
        </pc:spChg>
        <pc:spChg chg="mod">
          <ac:chgData name="Martin Schedlbauer" userId="99666baf021553f1" providerId="LiveId" clId="{C2891574-02F8-544F-8EC8-882FEBB4E20B}" dt="2021-04-08T17:58:09.761" v="723" actId="26606"/>
          <ac:spMkLst>
            <pc:docMk/>
            <pc:sldMk cId="1425940394" sldId="541"/>
            <ac:spMk id="6" creationId="{DDDE0E31-BF88-8645-9BDC-FA3991A80F2F}"/>
          </ac:spMkLst>
        </pc:spChg>
        <pc:spChg chg="add del mod">
          <ac:chgData name="Martin Schedlbauer" userId="99666baf021553f1" providerId="LiveId" clId="{C2891574-02F8-544F-8EC8-882FEBB4E20B}" dt="2021-04-08T17:58:13.724" v="724" actId="478"/>
          <ac:spMkLst>
            <pc:docMk/>
            <pc:sldMk cId="1425940394" sldId="541"/>
            <ac:spMk id="12" creationId="{7166F153-1A28-4077-B6A8-48EC53B919A4}"/>
          </ac:spMkLst>
        </pc:spChg>
        <pc:picChg chg="add mod ord">
          <ac:chgData name="Martin Schedlbauer" userId="99666baf021553f1" providerId="LiveId" clId="{C2891574-02F8-544F-8EC8-882FEBB4E20B}" dt="2021-04-08T17:58:19.184" v="726" actId="14100"/>
          <ac:picMkLst>
            <pc:docMk/>
            <pc:sldMk cId="1425940394" sldId="541"/>
            <ac:picMk id="7" creationId="{7C5BA249-14D6-9040-AB1D-1C64B9A02E82}"/>
          </ac:picMkLst>
        </pc:picChg>
      </pc:sldChg>
    </pc:docChg>
  </pc:docChgLst>
  <pc:docChgLst>
    <pc:chgData name="Martin Schedlbauer" userId="99666baf021553f1" providerId="Windows Live" clId="Web-{5670F023-CA34-44EB-80C1-61EAAF24551E}"/>
    <pc:docChg chg="modSld">
      <pc:chgData name="Martin Schedlbauer" userId="99666baf021553f1" providerId="Windows Live" clId="Web-{5670F023-CA34-44EB-80C1-61EAAF24551E}" dt="2019-10-28T18:32:29.964" v="2" actId="1076"/>
      <pc:docMkLst>
        <pc:docMk/>
      </pc:docMkLst>
      <pc:sldChg chg="modSp">
        <pc:chgData name="Martin Schedlbauer" userId="99666baf021553f1" providerId="Windows Live" clId="Web-{5670F023-CA34-44EB-80C1-61EAAF24551E}" dt="2019-10-28T18:32:29.964" v="2" actId="1076"/>
        <pc:sldMkLst>
          <pc:docMk/>
          <pc:sldMk cId="0" sldId="256"/>
        </pc:sldMkLst>
        <pc:picChg chg="mod">
          <ac:chgData name="Martin Schedlbauer" userId="99666baf021553f1" providerId="Windows Live" clId="Web-{5670F023-CA34-44EB-80C1-61EAAF24551E}" dt="2019-10-28T18:32:29.964" v="2" actId="1076"/>
          <ac:picMkLst>
            <pc:docMk/>
            <pc:sldMk cId="0" sldId="256"/>
            <ac:picMk id="4" creationId="{00000000-0000-0000-0000-000000000000}"/>
          </ac:picMkLst>
        </pc:picChg>
      </pc:sldChg>
    </pc:docChg>
  </pc:docChgLst>
  <pc:docChgLst>
    <pc:chgData name="Martin Schedlbauer" userId="99666baf021553f1" providerId="LiveId" clId="{78E62C80-BD8A-5346-9ED3-97AD6EAB3DA7}"/>
    <pc:docChg chg="modSld">
      <pc:chgData name="Martin Schedlbauer" userId="99666baf021553f1" providerId="LiveId" clId="{78E62C80-BD8A-5346-9ED3-97AD6EAB3DA7}" dt="2019-11-04T15:08:50.994" v="1" actId="1076"/>
      <pc:docMkLst>
        <pc:docMk/>
      </pc:docMkLst>
      <pc:sldChg chg="modSp">
        <pc:chgData name="Martin Schedlbauer" userId="99666baf021553f1" providerId="LiveId" clId="{78E62C80-BD8A-5346-9ED3-97AD6EAB3DA7}" dt="2019-11-04T15:08:50.994" v="1" actId="1076"/>
        <pc:sldMkLst>
          <pc:docMk/>
          <pc:sldMk cId="2915233298" sldId="535"/>
        </pc:sldMkLst>
        <pc:graphicFrameChg chg="mod">
          <ac:chgData name="Martin Schedlbauer" userId="99666baf021553f1" providerId="LiveId" clId="{78E62C80-BD8A-5346-9ED3-97AD6EAB3DA7}" dt="2019-11-04T15:08:50.994" v="1" actId="1076"/>
          <ac:graphicFrameMkLst>
            <pc:docMk/>
            <pc:sldMk cId="2915233298" sldId="535"/>
            <ac:graphicFrameMk id="8" creationId="{00000000-0000-0000-0000-000000000000}"/>
          </ac:graphicFrameMkLst>
        </pc:graphicFrameChg>
      </pc:sldChg>
    </pc:docChg>
  </pc:docChgLst>
  <pc:docChgLst>
    <pc:chgData name="Martin Schedlbauer" userId="99666baf021553f1" providerId="LiveId" clId="{8EA673E6-BEB9-3547-9399-E31AA1363B25}"/>
    <pc:docChg chg="custSel addSld modSld sldOrd">
      <pc:chgData name="Martin Schedlbauer" userId="99666baf021553f1" providerId="LiveId" clId="{8EA673E6-BEB9-3547-9399-E31AA1363B25}" dt="2020-03-24T16:30:17.119" v="306" actId="14100"/>
      <pc:docMkLst>
        <pc:docMk/>
      </pc:docMkLst>
      <pc:sldChg chg="modSp">
        <pc:chgData name="Martin Schedlbauer" userId="99666baf021553f1" providerId="LiveId" clId="{8EA673E6-BEB9-3547-9399-E31AA1363B25}" dt="2020-03-19T13:11:34.069" v="269" actId="114"/>
        <pc:sldMkLst>
          <pc:docMk/>
          <pc:sldMk cId="2855956762" sldId="494"/>
        </pc:sldMkLst>
        <pc:spChg chg="mod">
          <ac:chgData name="Martin Schedlbauer" userId="99666baf021553f1" providerId="LiveId" clId="{8EA673E6-BEB9-3547-9399-E31AA1363B25}" dt="2020-03-19T13:11:34.069" v="269" actId="114"/>
          <ac:spMkLst>
            <pc:docMk/>
            <pc:sldMk cId="2855956762" sldId="494"/>
            <ac:spMk id="71683" creationId="{00000000-0000-0000-0000-000000000000}"/>
          </ac:spMkLst>
        </pc:spChg>
      </pc:sldChg>
      <pc:sldChg chg="modSp">
        <pc:chgData name="Martin Schedlbauer" userId="99666baf021553f1" providerId="LiveId" clId="{8EA673E6-BEB9-3547-9399-E31AA1363B25}" dt="2020-03-24T16:29:21.817" v="287" actId="114"/>
        <pc:sldMkLst>
          <pc:docMk/>
          <pc:sldMk cId="747733295" sldId="495"/>
        </pc:sldMkLst>
        <pc:spChg chg="mod">
          <ac:chgData name="Martin Schedlbauer" userId="99666baf021553f1" providerId="LiveId" clId="{8EA673E6-BEB9-3547-9399-E31AA1363B25}" dt="2020-03-24T16:29:21.817" v="287" actId="114"/>
          <ac:spMkLst>
            <pc:docMk/>
            <pc:sldMk cId="747733295" sldId="495"/>
            <ac:spMk id="72707" creationId="{00000000-0000-0000-0000-000000000000}"/>
          </ac:spMkLst>
        </pc:spChg>
      </pc:sldChg>
      <pc:sldChg chg="modSp">
        <pc:chgData name="Martin Schedlbauer" userId="99666baf021553f1" providerId="LiveId" clId="{8EA673E6-BEB9-3547-9399-E31AA1363B25}" dt="2020-03-24T16:30:17.119" v="306" actId="14100"/>
        <pc:sldMkLst>
          <pc:docMk/>
          <pc:sldMk cId="1986447849" sldId="497"/>
        </pc:sldMkLst>
        <pc:spChg chg="mod">
          <ac:chgData name="Martin Schedlbauer" userId="99666baf021553f1" providerId="LiveId" clId="{8EA673E6-BEB9-3547-9399-E31AA1363B25}" dt="2020-03-24T16:30:17.119" v="306" actId="14100"/>
          <ac:spMkLst>
            <pc:docMk/>
            <pc:sldMk cId="1986447849" sldId="497"/>
            <ac:spMk id="74754" creationId="{00000000-0000-0000-0000-000000000000}"/>
          </ac:spMkLst>
        </pc:spChg>
      </pc:sldChg>
      <pc:sldChg chg="modSp">
        <pc:chgData name="Martin Schedlbauer" userId="99666baf021553f1" providerId="LiveId" clId="{8EA673E6-BEB9-3547-9399-E31AA1363B25}" dt="2020-03-19T13:12:40.422" v="270" actId="1076"/>
        <pc:sldMkLst>
          <pc:docMk/>
          <pc:sldMk cId="697183015" sldId="524"/>
        </pc:sldMkLst>
        <pc:picChg chg="mod">
          <ac:chgData name="Martin Schedlbauer" userId="99666baf021553f1" providerId="LiveId" clId="{8EA673E6-BEB9-3547-9399-E31AA1363B25}" dt="2020-03-19T13:12:40.422" v="270" actId="1076"/>
          <ac:picMkLst>
            <pc:docMk/>
            <pc:sldMk cId="697183015" sldId="524"/>
            <ac:picMk id="7" creationId="{00000000-0000-0000-0000-000000000000}"/>
          </ac:picMkLst>
        </pc:picChg>
      </pc:sldChg>
      <pc:sldChg chg="modSp add ord">
        <pc:chgData name="Martin Schedlbauer" userId="99666baf021553f1" providerId="LiveId" clId="{8EA673E6-BEB9-3547-9399-E31AA1363B25}" dt="2020-03-19T13:06:10.522" v="146"/>
        <pc:sldMkLst>
          <pc:docMk/>
          <pc:sldMk cId="1026523768" sldId="538"/>
        </pc:sldMkLst>
        <pc:spChg chg="mod">
          <ac:chgData name="Martin Schedlbauer" userId="99666baf021553f1" providerId="LiveId" clId="{8EA673E6-BEB9-3547-9399-E31AA1363B25}" dt="2020-03-19T13:04:55.234" v="135" actId="20577"/>
          <ac:spMkLst>
            <pc:docMk/>
            <pc:sldMk cId="1026523768" sldId="538"/>
            <ac:spMk id="2" creationId="{2AB450A4-4BF6-CF49-A272-3213BCE2B4C7}"/>
          </ac:spMkLst>
        </pc:spChg>
        <pc:spChg chg="mod">
          <ac:chgData name="Martin Schedlbauer" userId="99666baf021553f1" providerId="LiveId" clId="{8EA673E6-BEB9-3547-9399-E31AA1363B25}" dt="2020-03-19T13:05:04.114" v="145" actId="20577"/>
          <ac:spMkLst>
            <pc:docMk/>
            <pc:sldMk cId="1026523768" sldId="538"/>
            <ac:spMk id="3" creationId="{56C6C6B4-1B47-6F44-B41E-A51EFD5F629D}"/>
          </ac:spMkLst>
        </pc:spChg>
      </pc:sldChg>
      <pc:sldChg chg="modSp add">
        <pc:chgData name="Martin Schedlbauer" userId="99666baf021553f1" providerId="LiveId" clId="{8EA673E6-BEB9-3547-9399-E31AA1363B25}" dt="2020-03-19T13:08:18.306" v="264" actId="20577"/>
        <pc:sldMkLst>
          <pc:docMk/>
          <pc:sldMk cId="902509465" sldId="539"/>
        </pc:sldMkLst>
        <pc:spChg chg="mod">
          <ac:chgData name="Martin Schedlbauer" userId="99666baf021553f1" providerId="LiveId" clId="{8EA673E6-BEB9-3547-9399-E31AA1363B25}" dt="2020-03-19T13:06:28.576" v="172" actId="313"/>
          <ac:spMkLst>
            <pc:docMk/>
            <pc:sldMk cId="902509465" sldId="539"/>
            <ac:spMk id="2" creationId="{0C99AEE4-9175-D745-B7A0-1D17B0D791F5}"/>
          </ac:spMkLst>
        </pc:spChg>
        <pc:spChg chg="mod">
          <ac:chgData name="Martin Schedlbauer" userId="99666baf021553f1" providerId="LiveId" clId="{8EA673E6-BEB9-3547-9399-E31AA1363B25}" dt="2020-03-19T13:08:18.306" v="264" actId="20577"/>
          <ac:spMkLst>
            <pc:docMk/>
            <pc:sldMk cId="902509465" sldId="539"/>
            <ac:spMk id="3" creationId="{96A350C2-31BF-7644-8124-9A18E44B4C82}"/>
          </ac:spMkLst>
        </pc:spChg>
      </pc:sldChg>
    </pc:docChg>
  </pc:docChgLst>
  <pc:docChgLst>
    <pc:chgData name="Martin Schedlbauer" userId="99666baf021553f1" providerId="LiveId" clId="{0D4A9671-2E53-F144-AA82-4552A8F39E49}"/>
    <pc:docChg chg="modSld">
      <pc:chgData name="Martin Schedlbauer" userId="99666baf021553f1" providerId="LiveId" clId="{0D4A9671-2E53-F144-AA82-4552A8F39E49}" dt="2020-11-30T16:46:11.337" v="25" actId="14100"/>
      <pc:docMkLst>
        <pc:docMk/>
      </pc:docMkLst>
      <pc:sldChg chg="addSp modSp mod">
        <pc:chgData name="Martin Schedlbauer" userId="99666baf021553f1" providerId="LiveId" clId="{0D4A9671-2E53-F144-AA82-4552A8F39E49}" dt="2020-11-30T16:46:11.337" v="25" actId="14100"/>
        <pc:sldMkLst>
          <pc:docMk/>
          <pc:sldMk cId="0" sldId="256"/>
        </pc:sldMkLst>
        <pc:spChg chg="mod">
          <ac:chgData name="Martin Schedlbauer" userId="99666baf021553f1" providerId="LiveId" clId="{0D4A9671-2E53-F144-AA82-4552A8F39E49}" dt="2020-11-30T16:46:05.935" v="2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in Schedlbauer" userId="99666baf021553f1" providerId="LiveId" clId="{0D4A9671-2E53-F144-AA82-4552A8F39E49}" dt="2020-11-30T16:46:11.337" v="25" actId="14100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Martin Schedlbauer" userId="99666baf021553f1" providerId="LiveId" clId="{0D4A9671-2E53-F144-AA82-4552A8F39E49}" dt="2020-11-30T16:45:50.670" v="20" actId="207"/>
          <ac:spMkLst>
            <pc:docMk/>
            <pc:sldMk cId="0" sldId="256"/>
            <ac:spMk id="5" creationId="{CBC7528C-976A-834E-B775-14F7A6A195A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ocuments\Courseware\Third%20Party\CEG\MDP859%20(Data%20Analytics)\Sample%20Data%20Sets\Cereal%20Data%20(for%20Slide%20Deck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Histogram of Calorie</a:t>
            </a:r>
            <a:r>
              <a:rPr lang="en-US" baseline="0"/>
              <a:t> Data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Histogram!$C$8:$C$12</c:f>
              <c:strCache>
                <c:ptCount val="5"/>
                <c:pt idx="0">
                  <c:v>50 to 70</c:v>
                </c:pt>
                <c:pt idx="1">
                  <c:v>71 to 92</c:v>
                </c:pt>
                <c:pt idx="2">
                  <c:v>93 to 114</c:v>
                </c:pt>
                <c:pt idx="3">
                  <c:v>115 to 136</c:v>
                </c:pt>
                <c:pt idx="4">
                  <c:v>&gt;137</c:v>
                </c:pt>
              </c:strCache>
            </c:strRef>
          </c:cat>
          <c:val>
            <c:numRef>
              <c:f>Histogram!$B$8:$B$12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41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F-4FC2-9DA5-648E706F9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24352"/>
        <c:axId val="127878544"/>
      </c:barChart>
      <c:catAx>
        <c:axId val="8112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78544"/>
        <c:crosses val="autoZero"/>
        <c:auto val="1"/>
        <c:lblAlgn val="ctr"/>
        <c:lblOffset val="100"/>
        <c:noMultiLvlLbl val="0"/>
      </c:catAx>
      <c:valAx>
        <c:axId val="12787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2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dirty="0"/>
              <a:t>IS2000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D2ED8D5-6385-4550-B26D-67CCCCBF7C1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53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0 892 24575,'32'-19'0,"16"-9"0,-38 20 0,24-12 0,-18 6 0,17-10 0,-6 0 0,9-8 0,-17 13 0,-2 2 0,-6 8 0,-2 1 0,-2 2 0,1-2 0,7-4 0,-8 5 0,15-13 0,9-9 0,-11 11 0,18-15 0,-30 25 0,11-7 0,-4 2 0,8-9 0,3-3 0,-6 2 0,-2 3 0,-3 5 0,-8 8 0,20-20 0,-20 19 0,15-14 0,-17 17 0,7-8 0,-6 5 0,19-12 0,-12 7 0,9-4 0,-7 4 0,-8 5 0,8-2 0,-3 1 0,-2 4 0,1-3 0,0 2 0,-5 0 0,20-14 0,-16 14 0,21-17 0,-16 14 0,11-10 0,-4 1 0,-5 6 0,5-7 0,-7 7 0,-3 1 0,2 0 0,-3 1 0,-3 4 0,7-5 0,-12 9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26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24575,'40'54'0,"1"0"0,-9-17 0,17 47 0,-7-2 0,-30-52 0,18 45 0,-22-28 0,-5-32 0,1 32 0,-4-39 0,0 3 0,-2-2 0,0-2 0,-6 2 0,-10 8 0,7-8 0,-13 11 0,17-17 0,-3 3 0,8-6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2.8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92 2 24575,'-32'79'0,"10"-26"0,1 28 0,14-51 0,2-8 0,3 12 0,-1-18 0,13 28 0,-5-35 0,33 14 0,-28-16 0,34 2 0,-23-7 0,2-2 0,11-14 0,-14-3 0,4-4 0,36-47 0,-36 28 0,6-6 0,-5-2 0,-17-4 0,-6 6 0,-10 22 0,1 18 0,-1-2 0,-1 4 0,-1-4 0,-4 3 0,8 3 0,-3 0 0,7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4.07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62 24575,'3'40'0,"-1"-10"0,-2-7 0,0 19 0,0-22 0,0 21 0,0-26 0,6 0 0,-5 2 0,13 6 0,-8-11 0,7 6 0,-2-7 0,8-1 0,-4-1 0,3-5 0,-3-2 0,48-21 0,-26 1 0,39-23 0,-46-10 0,-6-15 0,-9 20 0,-19-28 0,0 59 0,-8-21 0,1 27 0,-1 2 0,1 0 0,-10 3 0,0 4 0,-13 4 0,13-3 0,3 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5.14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224 0 24575,'-38'37'0,"0"0"0,-26 24 0,42-30 0,9-9 0,-8 15 0,15-19 0,-1 31 0,1-31 0,-1 31 0,5-8 0,2 32 0,3-16 0,7 36 0,6-50 0,10 15 0,5-13 0,-10-23 0,4-6 0,-17-12 0,2-1 0,-1 1 0,-6-4 0,3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5.9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39 1 24575,'0'46'0,"0"-11"0,-1 16 0,-2 3 0,-4-2 0,0 35 0,-5-41 0,10-19 0,-5 10 0,7-30 0,0 7 0,0-11 0,0-1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7.53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16 0 24575,'-4'32'0,"1"-11"0,-2 20 0,2-23 0,3 3 0,0-11 0,0-2 0,0 1 0,0-2 0,0 2 0,2-5 0,27 2 0,-16-5 0,44 9 0,-17-2 0,-1 1 0,-2 0 0,-31-4 0,12 5 0,-11 0 0,9 11 0,-10-10 0,0 5 0,-6 6 0,-2 1 0,-1 5 0,-1-11 0,-1-9 0,1-3 0,-22 10 0,6-8 0,-12 6 0,-10-16 0,25 2 0,-14-4 0,22 3 0,0 0 0,4-1 0,-1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8.42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 24575,'31'-2'0,"-12"0"0,73 2 0,-61 0 0,52 0 0,-66-2 0,-8 1 0,-3-1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9.7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26 0 24575,'40'65'0,"-19"-28"0,25 30 0,-35-50 0,5 9 0,-11-15 0,0 3 0,-2 0 0,0 27 0,-3 18 0,-5 21 0,1-7 0,-1-28 0,-1-7 0,2-20 0,1 12 0,-10 20 0,8-23 0,-13 32 0,13-44 0,-9 16 0,10-24 0,-15 18 0,10-18 0,-12 14 0,3-6 0,7-4 0,-1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36.5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24575,'82'0'0,"-4"0"0,-15 0 0,27 4 0,-46-2 0,13 2 0,-55-4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37.8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39.77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24575,'54'12'0,"-8"-4"0,-8 5 0,-9-7 0,-25-2 0,21 18 0,-14 21 0,5-6 0,-18 13 0,-13-31 0,-12 2 0,-6 1 0,10-7 0,2-1 0,7 5 0,-4 12 0,1-6 0,1 14 0,21-27 0,-3 6 0,57-1 0,-25-13 0,30 7 0,3-11 0,-28 0 0,48-12 0,-59 9 0,8-8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49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24575,'77'4'0,"-1"0"0,1 1 0,-1-1 0,7 2 0,9 0 0,4 2 0,0-1 0,-5 1 0,-7-2 0,-1 1 0,-8-1 0,0 0 0,5 0 0,5 0 0,7 1 0,0-1 0,-4 1 0,-10-1 0,-1 2 0,-9 0 0,-11-3 0,20-4 0,12 0 0,-5 1 0,-36-2 0,44-1 0,-7-1 0,-59-1 0,55-8 0,8-2 0,-28 0 0,3 2 0,-1 0 0,-10-1 0,-34 7 0,24-6 0,-27 7 0,3 0 0,-11 2 0,26 0 0,14-3 0,1 3 0,36-2 0,-55 3 0,26 0 0,-34 1 0,-9 0 0,-1 1 0,-10 2 0,-2-1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40.8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68 95 24575,'-5'30'0,"1"-7"0,-11 29 0,-3 14 0,5-21 0,1 6 0,16-41 0,7 0 0,1 4 0,15-4 0,-13-5 0,13 1 0,-17-5 0,10-2 0,11-8 0,-7-1 0,6-2 0,0-40 0,-22 12 0,1-50 0,-26 12 0,-2 26 0,-8 0 0,18 43 0,-5-1 0,9 8 0,-5 2 0,4 2 0,-6 0 0,9 1 0,-1-1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42.12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52 11 24575,'-17'43'0,"-4"16"0,17-47 0,-5 15 0,9-18 0,0-4 0,0 16 0,2-11 0,6 26 0,-2-25 0,6 14 0,-9-20 0,11 10 0,-6-7 0,20 6 0,-15-6 0,47-2 0,-41-6 0,35-6 0,-40-12 0,-2 7 0,0-20 0,-9 21 0,1-12 0,-2 13 0,-11-25 0,4 14 0,-7-20 0,-6-1 0,8 19 0,-5-12 0,9 26 0,0 1 0,-1 2 0,0 1 0,3 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43.18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132 1 24575,'-20'41'0,"-10"32"0,4-22 0,-2 16 0,24-46 0,0-2 0,2 1 0,-1-3 0,-5 27 0,3-1 0,3 34 0,30 1 0,-11-30 0,29 13 0,-33-52 0,12 7 0,-19-13 0,0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44.62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26 0 24575,'-10'70'0,"6"-26"0,-5-4 0,8-32 0,-1 8 0,2-10 0,0 6 0,0-7 0,0 2 0,0-3 0,10 2 0,-5-3 0,14 1 0,-2-2 0,10 3 0,-8-2 0,9 3 0,-23-4 0,11 5 0,-13 0 0,6 1 0,-5 5 0,1-3 0,-3 3 0,-2 7 0,0-11 0,-10 22 0,6-23 0,-15 17 0,11-20 0,-11 10 0,3-10 0,-9 4 0,8-9 0,3 0 0,10-3 0,4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45.43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24575,'36'0'0,"-8"0"0,7 0 0,-23 0 0,21 0 0,-23 0 0,3 0 0,-4 0 0,-5 0 0,-2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47.0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24575,'20'19'0,"-2"-5"0,-3 8 0,-4 0 0,1 2 0,-4 11 0,-7-23 0,7 19 0,-5-8 0,4-3 0,-5 2 0,0-13 0,0 9 0,-2-3 0,2 7 0,-2-10 0,0 8 0,0-6 0,0 2 0,-12 42 0,4-25 0,-20 58 0,18-61 0,-7 10 0,12-33 0,-3 10 0,2-2 0,0 1 0,4-8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17.99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5 24575,'66'0'0,"-28"0"0,18-2 0,-45 1 0,32-1 0,-32 4 0,16-1 0,-12 1 0,-7 0 0,7-2 0,0 2 0,-7-2 0,4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18.88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24575,'0'29'0,"0"30"0,5-22 0,-1 16 0,1 22 0,-2-48 0,-3 37 0,-2-46 0,0 0 0,-1-1 0,-1 2 0,4-10 0,-2 5 0,2-10 0,0 7 0,0-5 0,0 8 0,0-10 0,0 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23.27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61 0 24575,'-7'78'0,"-1"-16"0,-1-2 0,3 2 0,-9 15 0,14-20 0,-3 5 0,0-22 0,0 18 0,1-47 0,3-8 0,0-1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24.53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69 0 24575,'-11'58'0,"3"-10"0,-2-3 0,6-27 0,-12 69 0,9-54 0,-3 21 0,7-32 0,3 11 0,2-18 0,3 15 0,0-24 0,1-6 0,1 2 0,-2-2 0,1 0 0,17-10 0,-14 6 0,31-23 0,-28 12 0,35-41 0,-31 34 0,12-18 0,-13 11 0,-12 17 0,11-46 0,-13 41 0,2-21 0,-12 13 0,7 14 0,-15-18 0,13 23 0,-6-3 0,1 5 0,2 2 0,-6-3 0,7 3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51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24575,'84'8'0,"8"-7"0,3-1 0,-44 3 0,-1 0 0,38-6 0,-6-2 0,-30-1 0,-23 0 0,21-6 0,1 8 0,44-5 0,-39 6 0,9 3 0,-39 0 0,-1 0 0,63 0 0,-54 0 0,21 0 0,-2 0 0,-29 0 0,22 0 0,-31 0 0,-9 0 0,2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25.8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82 66 24575,'-11'22'0,"4"-6"0,-3-1 0,7-8 0,-10 22 0,1 27 0,1-17 0,-1 17 0,12-48 0,-2 3 0,12 12 0,-8-13 0,10 11 0,-4-5 0,-2-7 0,13 18 0,-13-16 0,8 6 0,-3-7 0,-3-6 0,3 2 0,-5-6 0,7-8 0,7-17 0,-3 4 0,12-62 0,-21 52 0,7-38 0,-15 40 0,-2-9 0,-1 4 0,-4-7 0,1 27 0,-2-15 0,1 13 0,0-3 0,2 5 0,3 11 0,2-1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27.0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155 0 24575,'-6'16'0,"-2"8"0,-5 5 0,-3 7 0,-17 45 0,11-28 0,-3 11 0,14-33 0,3 0 0,3-12 0,-3 26 0,8 18 0,5-9 0,2 27 0,4-44 0,12 25 0,-7-31 0,9 25 0,-11-38 0,1 4 0,-6-13 0,0-2 0,-5-5 0,-2-3 0,-2-1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28.63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259 1 24575,'16'3'0,"38"5"0,-16 1 0,21 3 0,-17-1 0,-26-4 0,16 7 0,-25-8 0,5 4 0,-6-1 0,-3 2 0,1 3 0,-8-1 0,1-6 0,-5-1 0,-33 5 0,24-4 0,-32 8 0,42-10 0,-1 2 0,17-1 0,-1 1 0,4-2 0,6 7 0,-9-8 0,13 7 0,-6 0 0,0-3 0,-3 3 0,-7-4 0,-2-1 0,1 1 0,0 19 0,-4-15 0,-1 14 0,-3-4 0,-1-3 0,-3 5 0,-15 2 0,13-18 0,-38 21 0,-6-12 0,-1-2 0,-8 4 0,-7 0 0,0-4 0,6-13 0,14 2 0,6-6 0,43-2 0,2 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29.97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24575,'7'9'0,"18"30"0,-3-12 0,4 19 0,2 4 0,2-3 0,-6 4 0,-1 1 0,0-4 0,4 38 0,-13-53 0,-2 16 0,-1 3 0,0-2 0,8 38 0,-13-27 0,-1-32 0,-12 17 0,-2-24 0,-15 20 0,10-19 0,-26 20 0,26-29 0,-17 14 0,21-21 0,4-2 0,4-3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07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 24575,'0'35'0,"-3"-1"0,-6 11 0,5-18 0,-10 50 0,5-29 0,-3 22 0,0-23 0,-3 45 0,10-64 0,-9 54 0,10-48 0,-4 9 0,-2 23 0,0 17 0,2-24 0,2 3 0,1-1 0,4-8 0,-4 36 0,5-19 0,-2-33 0,1 11 0,-2 35 0,3-52 0,0 45 0,0-69 0,0-7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10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67 24575,'19'-2'0,"13"-2"0,25 1 0,-6-2 0,-3 1 0,-20 0 0,-10 4 0,1-5 0,30 1 0,-30 1 0,27-2 0,9 2 0,-27-2 0,32 1 0,-18 2 0,-16 2 0,59-4 0,-46 3 0,31-4 0,12 5 0,-26 0 0,30 0 0,-57 0 0,-6 0 0,-12 0 0,25 0 0,26 0 0,15 0 0,3 0 0,8 0 0,-22-3 0,-12 6 0,-41 13 0,-9-8 0,-6 35 0,-4-14 0,2 56 0,0 3 0,4-11 0,3-12 0,3 1 0,7 16 0,-6-25 0,0 0 0,4 32 0,-8-28 0,-3-9 0,0 21 0,0-22 0,0 14 0,0-21 0,0-3 0,0-1 0,0-15 0,0 35 0,0-16 0,0 9 0,0 11 0,2-47 0,-1 19 0,1-25 0,-4-6 0,-50-13 0,9 0 0,-34-3 0,-6 0 0,1-3 0,20 7 0,4 1 0,14 0 0,20 4 0,-3 2 0,-33 0 0,9 0 0,-17-2 0,13 2 0,28 1 0,-12 1 0,24 2 0,-9 1 0,5-5 0,-36 8 0,-5-2 0,-9 0 0,-14 3 0,52-8 0,-21 5 0,45-5 0,-18 4 0,5-4 0,-9 4 0,8-4 0,7 2 0,-31-1 0,28-1 0,-28 1 0,14-2 0,9 2 0,-35 5 0,18-4 0,-1 4 0,18-7 0,16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11.5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1616 24575,'40'-52'0,"-5"14"0,0 0 0,19-29 0,-15 26 0,-6 7 0,-22 22 0,29-27 0,-16 14 0,27-19 0,19-16 0,-31 31 0,15-16 0,3-5 0,9-14 0,-30 29 0,1 0 0,25-29 0,-41 40 0,23-20 0,10-4 0,0 1 0,2 1 0,7-5 0,8-10 0,-6 3 0,-34 30 0,26-30 0,-2 0 0,-28 34 0,19-23 0,6-6 0,12-15 0,-8 9 0,-7 3 0,-46 49 0,3 3 0,-5 2 0,1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13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24575,'82'10'0,"-48"-6"0,52 6 0,-75-9 0,23 4 0,-23-3 0,4 1 0,0-1 0,2 1 0,82 3 0,-46-2 0,5 0 0,-1-2 0,-6-2 0,-9 0 0,-5 0 0,-15 0 0,-4 0 0,-6 0 0,52 2 0,-26 1 0,49 4 0,-55-4 0,11 1 0,-35-4 0,16 0 0,45-5 0,15-6 0,-34 7 0,0 0 0,22-5 0,1 16 0,-30-6 0,13 5 0,3-1 0,6-3 0,6 2 0,-18-4 0,-41 0 0,30 0 0,10 0 0,-15 0 0,29 0 0,-34 0 0,67 0 0,-43 0 0,0 0 0,-4 0 0,-25 0 0,1 0 0,-26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15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24575,'12'4'0,"18"17"0,37 27 0,12 9 0,-35-26 0,-2-2 0,18 10 0,-17-8 0,-6-7 0,13 13 0,20 23 0,-13-9 0,10 12 0,7 8 0,-6-1 0,0-2 0,-10-11 0,-1-1 0,17 19 0,-14-14 0,-42-45 0,28 30 0,-25-33 0,-10-3 0,50 26 0,-42-24 0,35 19 0,-44-24 0,26 18 0,-17-11 0,50 34 0,-31-26 0,39 35 0,-41-35 0,2 11 0,3 4 0,33 21 0,-11-4 0,1 2 0,-21-21 0,-1 0 0,8 11 0,-8-6 0,-20-15 0,6 8 0,-23-25 0,8 6 0,-6-4 0,4 3 0,0 0 0,-4-5 0,2 0 0,-7-4 0,4 1 0,-5-3 0,3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17.2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24575,'0'9'0,"4"37"0,-3 5 0,4 2 0,-5 26 0,0-61 0,0 52 0,0-38 0,-2 29 0,2-32 0,-2 3 0,2-27 0,2 2 0,-2-5 0,2-2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57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1361 67 24575,'-60'74'0,"13"-24"0,0-3 0,2 3 0,-26 16 0,55-49 0,-31 41 0,20-29 0,-37 46 0,17-17 0,15-20 0,-1 8 0,14-17 0,-11 10 0,8-6 0,-11 5 0,-1 2 0,-3 6 0,-17 18 0,13-10 0,29-36 0,-33 42 0,27-35 0,-19 25 0,0 0 0,18-21 0,-23 23 0,-1 3 0,16-13 0,-17 10 0,21-13 0,17-30 0,-4 8 0,-14 29 0,7-6 0,-12 20 0,13-18 0,6-23 0,-15 25 0,1-8 0,-2 1 0,5-9 0,21-27 0,2 3 0,3-2 0,9-2 0,67 8 0,-45-6 0,25 0 0,5 1 0,14-3 0,14 0 0,-8 0 0,-42 0 0,-19 0 0,56-10 0,-53 7 0,25-2 0,-3 0 0,-33 5 0,43-3 0,27-3 0,-15 1 0,-12 2 0,24-2 0,21-1 0,-19 3 0,-14 3 0,-6 0 0,0 0 0,6 0 0,16 0 0,-10 0 0,6 0 0,-30 0 0,-1 0 0,29 0 0,-10 0 0,2 0 0,-54 0 0,19 0 0,1 0 0,-14 2 0,26-1 0,5-1 0,-12 3 0,17-2 0,-1-2 0,-22 1 0,40 0 0,-26 0 0,11-2 0,2-2 0,-7-4 0,12-27 0,-109-20 0,7 13 0,-6-10 0,27 40 0,3-2 0,-2-2 0,-48-46 0,9 1 0,-16-6 0,14 10 0,19 26 0,-11-9 0,11 9 0,-1 0 0,-24-37 0,21 21 0,-1 4 0,4 0 0,10 2 0,2 12 0,-9-20 0,2 15 0,-1-6 0,4 13 0,10 12 0,4 3 0,-14-13 0,4 6 0,3-4 0,-18-16 0,5-3 0,-9-10 0,1 3 0,4 1 0,-7 4 0,5 1 0,6 17 0,16 11 0,7 9 0,2 1 0,-1-1 0,-5-5 0,2 1 0,-9-5 0,2 4 0,-19-12 0,17 13 0,-24-14 0,32 18 0,-9-4 0,-3-12 0,7 5 0,-8-8 0,14 13 0,5 10 0,2-2 0,-3 1 0,-3-3 0,-4-3 0,-14-5 0,-29-17 0,18 11 0,-8-3 0,28 11 0,11 8 0,-4-2 0,3 4 0,1 6 0,-3 1 0,4 0 0,1-1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18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38 24575,'-14'28'0,"-1"-1"0,10-11 0,1-4 0,2 0 0,2 1 0,2 9 0,-2-6 0,4 2 0,-1-13 0,7 5 0,0 0 0,3 2 0,-6-4 0,7 0 0,-1 2 0,1-3 0,0-1 0,-1-4 0,-4-1 0,9-3 0,-10-3 0,5-4 0,7-13 0,-10 10 0,10-10 0,-13 6 0,0 7 0,-2-16 0,-3 19 0,-2-9 0,-2 9 0,1 1 0,-3-8 0,0 2 0,-6-23 0,2 17 0,-3-12 0,6 22 0,-1 3 0,1 0 0,1 1 0,1 1 0,1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20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3 24575,'-12'32'0,"6"-16"0,-2 26 0,7-33 0,-1 10 0,4-1 0,-1-10 0,4 16 0,4-6 0,-1-5 0,11 10 0,-11-17 0,15 4 0,-4-7 0,5-5 0,1-7 0,-9-5 0,-1 0 0,0-15 0,-7 16 0,6-17 0,-9 19 0,2-14 0,-5 14 0,0-6 0,-2 7 0,0 4 0,-2-2 0,0 4 0,-5-1 0,2 1 0,-1-1 0,2 1 0,-5-1 0,4 1 0,-4 1 0,5-1 0,-1 4 0,1-4 0,1 3 0,1-1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22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 24575,'24'-2'0,"9"0"0,-1 4 0,-3 2 0,-16-1 0,-7 3 0,-1-5 0,-1 5 0,-1-3 0,3 5 0,-5-1 0,2 6 0,-3-3 0,-11 9 0,-15 4 0,5-7 0,-20 11 0,23-14 0,-3 0 0,7 2 0,11-10 0,-3 4 0,3 1 0,1-4 0,0 8 0,2-8 0,8 10 0,-4-9 0,26 11 0,-13-12 0,24 4 0,-6-7 0,-11-1 0,-3-2 0,-19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23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36 24575,'-11'41'0,"4"-17"0,-1 15 0,5-26 0,1 4 0,2 2 0,2-6 0,1 0 0,19 9 0,-1-11 0,12 4 0,-13-6 0,-1-6 0,8 5 0,-9-4 0,7 1 0,-12-5 0,-5 0 0,6-8 0,-3-13 0,-4 5 0,3-12 0,-9 17 0,5-19 0,-6 17 0,3-12 0,-3 14 0,-4-9 0,-1 3 0,-2-1 0,-1 4 0,3 8 0,-3-2 0,-1 2 0,-7-1 0,-11-3 0,9 5 0,-42-5 0,44 8 0,-24-3 0,38 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25.3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4 24575,'-21'45'0,"7"-18"0,-4 25 0,12-36 0,-6 25 0,9-27 0,1 5 0,4-9 0,3-5 0,7 10 0,-6-9 0,13 12 0,-9-12 0,5 7 0,-4-8 0,0 1 0,34 1 0,-12-3 0,46 0 0,-48-4 0,7-2 0,-25-6 0,-7 0 0,4-3 0,12-15 0,-13 15 0,14-16 0,-17 10 0,2-25 0,-8 3 0,-3-11 0,-5 27 0,-2 7 0,5 12 0,-16-12 0,13 14 0,-25-10 0,23 11 0,-9-1 0,-8 2 0,11 0 0,-8 0 0,16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27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24575,'45'0'0,"-23"0"0,41 0 0,-49 0 0,19 2 0,-29-2 0,3 8 0,-4-4 0,5 8 0,-5-4 0,1 0 0,-2-1 0,-2 12 0,-2-9 0,-2 14 0,-1-17 0,-2 2 0,1-5 0,-1 0 0,0-1 0,0-1 0,5 0 0,4 0 0,20 8 0,-5-3 0,5 3 0,-12-1 0,-7-4 0,-1 1 0,0 2 0,-2-2 0,0 8 0,0-8 0,0 7 0,-4-3 0,-3 4 0,-10 12 0,-1-11 0,-7 6 0,-5-10 0,-9-2 0,12 0 0,-21-8 0,41-2 0,-20-5 0,24 1 0,-1-2 0,2 5 0,2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29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34 24575,'-11'17'0,"1"3"0,-3-1 0,4-2 0,-5 9 0,6-11 0,-5 15 0,10 2 0,4-14 0,3 10 0,13-17 0,-8-3 0,32 0 0,-26-6 0,27-2 0,-22-5 0,19-1 0,-11-5 0,9-3 0,-20 5 0,9-11 0,-19 13 0,9-18 0,-11 18 0,-1-20 0,-4 15 0,-6-11 0,-11 1 0,-3 1 0,-2-1 0,-1 2 0,6 6 0,1 3 0,8 5 0,6 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30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1 24575,'-11'32'0,"5"-15"0,-8 10 0,11-22 0,-5 7 0,5-3 0,-1-2 0,-3 12 0,4-10 0,-3 13 0,6-13 0,-4 5 0,3 5 0,3-1 0,1 0 0,4-6 0,1-3 0,-2-6 0,2 5 0,-2-6 0,1 3 0,33 4 0,-8 0 0,16 2 0,3-6 0,-29-2 0,16-3 0,-21-2 0,-3-3 0,2 0 0,4-22 0,-12 11 0,6-27 0,-14 25 0,0-9 0,0 19 0,-4-15 0,1 18 0,-2-11 0,1 14 0,-4-9 0,-10-3 0,1-2 0,-5 3 0,-9-2 0,2 4 0,-8-2 0,17 6 0,7 3 0,8 4 0,1-2 0,2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05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24575,'9'0'0,"72"17"0,-57-11 0,27 3 0,1 0 0,-18 2 0,2-7 0,-11 5 0,-23-3 0,-12 11 0,2-5 0,-41 26 0,13-16 0,-46 22 0,47-26 0,-6 4 0,39-19 0,0-1 0,1 8 0,3-6 0,5 9 0,7-8 0,3 3 0,50 0 0,7-1 0,-28-2 0,29 1 0,-15-3 0,-57-3 0,0-2 0,-5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06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0 24575,'-70'49'0,"18"-15"0,46-7 0,6-9 0,4 11 0,1-10 0,14 4 0,6-14 0,20 5 0,12-19 0,3-4 0,3 4 0,-9-7 0,-9-2 0,-31 5 0,-7-9 0,-4-13 0,1 12 0,-3-12 0,-7 15 0,-8 3 0,4-3 0,-9 7 0,-34 6 0,28 0 0,-51 5 0,65-1 0,-15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01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1564 0 24575,'-51'55'0,"0"1"0,15-15 0,-1-1 0,-12 14 0,5-5 0,9-11 0,-10 12 0,1-5 0,24-26 0,3-5 0,2-1 0,-39 48 0,18-23 0,1 0 0,-4 4 0,-5 4 0,3-3 0,0 0 0,-2 3 0,2 2 0,2 17 0,-1-9 0,-2 1 0,-10 26 0,11-30 0,6-9 0,22-21 0,-10 5 0,10 5 0,-28 32 0,21-24 0,-21 21 0,20-31 0,-14 18 0,-6 7 0,-2-2 0,-2 8 0,21-35 0,-30 41 0,37-47 0,-21 26 0,28-30 0,-5 8 0,12-16 0,5 1 0,4-8 0,31-2 0,6 0 0,7 0 0,6 0 0,-1 0 0,-1 0 0,-1 0 0,-3 0 0,23 0 0,-39 0 0,-6 0 0,-6 0 0,31-2 0,4-1 0,-1-3 0,12-2 0,19 0 0,-5-1 0,2-1 0,-2 0 0,17-2 0,-2 3 0,-18 2 0,-12 3 0,-8 4 0,-18 0 0,37 0 0,-24 0 0,34 0 0,-25 0 0,10 0 0,-7 0 0,-14 0 0,2 0 0,31 4 0,13 0 0,-17 0 0,-2-1 0,-29 3 0,4 1 0,19 2 0,-1-1 0,20 2 0,-17-1 0,5 1 0,3-4 0,-10-2 0,-21 1 0,39-2 0,-1 0 0,-47 0 0,37-5 0,-70-4 0,-5-4 0,-16-32 0,-2 6 0,-18-27 0,-18-4 0,9 20 0,-21-23 0,30 32 0,-16-15 0,7 3 0,-5-4 0,-12-4 0,-4-1 0,-1-6 0,-1 0 0,-1 3 0,4 4 0,15 15 0,6 5 0,-9-14 0,-5 4 0,-5 2 0,-14-7 0,27 20 0,2 0 0,-23-18 0,49 36 0,-2-5 0,-21-18 0,1-4 0,-3 2 0,5 1 0,21 23 0,2 1 0,-1 0 0,-6-14 0,11 15 0,-8-14 0,10 12 0,-2 5 0,-11-26 0,9 23 0,-19-33 0,23 36 0,-22-21 0,9 15 0,3 4 0,-11-11 0,19 15 0,-8-8 0,3 0 0,5 8 0,0-7 0,-1 7 0,8 1 0,-7-2 0,7 7 0,-4-3 0,5 6 0,0-2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07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1 24575,'-28'12'0,"-3"8"0,22-9 0,-4 6 0,1 4 0,8-10 0,-6 25 0,12-21 0,-2 9 0,11-12 0,-1-4 0,15 5 0,40 1 0,3-6 0,23-2 0,5-4 0,-45-7 0,-2-2 0,24 9 0,-14-9 0,-37-40 0,-24 32 0,-10-22 0,5 28 0,-18-13 0,14 11 0,-38-18 0,10 18 0,2 1 0,-2 1 0,12 9 0,12-2 0,-10 0 0,22 1 0,1-1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09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24575,'88'43'0,"-1"0"0,1 1 0,-1-1 0,1 0 0,0 0 0,-1 0 0,1 0 0,-3-1 0,4 0 0,1 1 0,-2-1 0,-2-2 0,-6-1 0,-8-4 0,-10-3-1120,10 6 0,-14-5 0,0 0 1120,4-1 0,-1-1 0,-3 1 527,14 14 0,-4 2-527,4 1 0,1 0 0,9 5 0,-2-2 275,-24-15 1,-3-5-276,30 9 0,-55-25 0,48 23 1755,-57-28-1755,-5-2 0,-2-3 0,-7-3 0,-1-1 0,-2-2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10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24575,'52'-2'0,"-1"1"0,31 2 0,2 0 0,-18-2 0,-2 0 0,17 1 0,-24 3 0,-52-1 0,-3 10 0,-4-5 0,-19 21 0,5-19 0,-18 9 0,16-13 0,3-2 0,8 1 0,13 0 0,0 1 0,19 8 0,-11-3 0,3 1 0,-11 1 0,-8-2 0,-16 9 0,-6-5 0,-19 5 0,8-8 0,7-4 0,-3 1 0,2-3 0,7 0 0,1-1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11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33 24575,'1'35'0,"0"-15"0,-5 14 0,4-24 0,-2 0 0,2 6 0,4-6 0,-1 7 0,27-7 0,-18-9 0,17 5 0,-9-20 0,-8 2 0,18-40 0,-21 32 0,4-25 0,-25 26 0,-1 5 0,-4-3 0,1 11 0,13 6 0,-3-2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12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30 24575,'-24'20'0,"11"-12"0,-1 26 0,12-8 0,2 1 0,0-4 0,7-8 0,-3-10 0,17 8 0,-12-10 0,22 1 0,43-14 0,-31 1 0,33-9 0,-62-7 0,-3 13 0,-6-20 0,-3 24 0,-14-20 0,7 21 0,-12-12 0,-13 5 0,0 4 0,-2-3 0,12 10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32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319 1 24575,'-50'56'0,"-1"1"0,0 7 0,7 0 0,19-17 0,3 1 0,-7 16 0,6-10 0,17-32 0,-12 28 0,18-27 0,2 12 0,5-6 0,0 2 0,4-14 0,2-6 0,-3-2 0,1-2 0,-5-5 0,-3-2 0,-1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33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34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0 24575,'-4'26'0,"-18"47"0,12-47 0,-7 19 0,-2 5 0,1 13 0,-1-11 0,18-4 0,11-44 0,39-1 0,-20-3 0,14-3 0,-6-9 0,-19 8 0,12-7 0,-15 10 0,-5-3 0,-5 4 0,-1-2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35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 1 24575,'-34'79'0,"18"-42"0,-19 47 0,26-65 0,-15 37 0,8-8 0,-1 5 0,0 10 0,0-1 0,1-9 0,3-4 0,3 8 0,10-55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36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1 24575,'2'7'0,"3"9"0,-1-10 0,5 18 0,-4-15 0,5 18 0,-6-13 0,4 4 0,-8 36 0,2-15 0,-4 16 0,2-27 0,-7 22 0,3-28 0,-5 34 0,-1-23 0,-28 56 0,14-29 0,-3-3 0,-1-2 0,2-2 0,0-10 0,8-9 0,13-26 0,-1 5 0,4-8 0,-7 9 0,6-10 0,-3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05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1953 1 24575,'-40'41'0,"7"-3"0,-32 22 0,-5 3 0,11-6 0,-12 16 0,3-2 0,30-31 0,-17 44 0,21-46 0,-5 28 0,-3-24 0,-5 1 0,6 0 0,-2 1 0,-15 10 0,1-2 0,14-13 0,4-3 0,-10 17 0,5-8 0,-7 14 0,1-3 0,-1 6 0,7-2 0,15-20 0,-8 11 0,25-34 0,-28 37 0,12-20 0,-17 26 0,-15 18 0,9-12 0,-2 3 0,-2 0 0,-11 14 0,15-17 0,15-19 0,-5 1 0,0 1 0,2 6 0,4-11 0,33-27 0,11-13 0,3-1 0,15 8 0,40-3 0,16-2 0,-6 4 0,4-1 0,-14-4 0,4 0 0,5-2 0,6-1 0,8-3 0,-3 1 0,-15-1 0,-18 0 0,1 0 0,39-1 0,15 0 0,-20-1 0,-15-3 0,2 5 0,2 0 0,14-5 0,-9 6 0,-17-2 0,1-1 0,14-3 0,-12 3 0,18 2 0,3 0 0,-13 0 0,2-2 0,-1 0 0,11 2 0,9 2 0,-17-1 0,6 0 0,-23 0 0,-2 0 0,23 0 0,-9 0 0,-1 0 0,7 0 0,5-5 0,5 4 0,-21-3 0,15 4 0,-40 0 0,9 0 0,-27 0 0,32 0 0,1 0 0,-25 0 0,50 0 0,-21-3 0,-41 2 0,32-4 0,-35 3 0,-14-3 0,8-10 0,-46-27 0,-28-34 0,13 31 0,-5-2 0,-6-9 0,-4-4 0,5 6 0,-3-4 0,5 4 0,4 1 0,1-1 0,-9-12 0,-5-8 0,14 14 0,13 8 0,1 6 0,-2 1 0,-7-7 0,22 26 0,-11-16 0,1 2 0,18 24 0,-51-60 0,31 42 0,-16-15 0,-3-2 0,-6-8 0,-5 2 0,-1 1 0,6 1 0,-14-5 0,26 8 0,18 15 0,-23-24 0,18 19 0,8 14 0,-18-10 0,3-1 0,-3 0 0,-1-2 0,1-2 0,-6-5 0,39 35 0,0-1 0,-3 0 0,3-1 0,4 8 0,3 1 0,4 3 0,-2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37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1 24575,'-34'47'0,"0"0"0,0 4 0,-8 6 0,38-50 0,-4 34 0,4-16 0,-2 23 0,6-30 0,2 14 0,-2-1 0,0 17 0,0-17 0,2 5 0,-1-28 0,7 14 0,-7-18 0,9 3 0,-7-5 0,5 4 0,-5-1 0,3 2 0,-5 0 0,3-3 0,-4 1 0,2-3 0,-2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40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42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24575,'71'26'0,"-21"-5"0,-34-15 0,-13-3 0,7 7 0,-5 10 0,2-4 0,-21 17 0,-17-11 0,4-3 0,1-2 0,28-14 0,4 1 0,4-4 0,25 9 0,-21-6 0,25 6 0,-33-6 0,6 3 0,-1 1 0,3 4 0,-2 5 0,-4-3 0,-6 13 0,-7 20 0,1-19 0,-13 13 0,-18-29 0,-9 1 0,4-1 0,7-4 0,24-3 0,4-3 0,-1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43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24575,'13'15'0,"5"8"0,0-2 0,2 5 0,-2-6 0,-5 2 0,3 5 0,-7-8 0,2 25 0,-7-24 0,4 33 0,-8-35 0,3 9 0,-9 40 0,-7-21 0,-1 12 0,-2-1 0,-5-15 0,-9 21 0,24-54 0,-3 6 0,9-13 0,-2-2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45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24575,'83'43'0,"0"-1"0,-1 1 0,-3-2 0,-3-1 0,-21-9 0,-25-9 0,4 6 0,41 28 0,2-5 0,-15-6 0,-1-2 0,9-2 0,7 19 0,-15-13 0,-2-3 0,7 6 0,1-12 0,-40-20 0,22 13 0,-21-9 0,-9-6 0,9 7 0,-15-13 0,46 37 0,-41-31 0,20 14 0,6 2 0,11 5 0,12 4 0,8 1 0,-38-24 0,-1 0 0,-1 8 0,-23-18 0,12 15 0,1-7 0,-13-6 0,11 8 0,-12-1 0,-8-10 0,4 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47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24575,'75'-4'0,"1"1"0,-1-1 0,-20-1 0,-3 1 0,31 4 0,-10 2 0,-35 1 0,-10 1 0,17 0 0,-22-1 0,13 2 0,-13-4 0,8 1 0,-5 0 0,-13-1 0,10 1 0,25 0 0,-21-2 0,58 7 0,-58-6 0,37 4 0,-45-3 0,3-2 0,-13 2 0,22 0 0,-12-1 0,21 1 0,-9-2 0,-14 0 0,18 0 0,-2 0 0,8-2 0,8 1 0,-4-3 0,19-1 0,5 0 0,19 0 0,-14-1 0,8 2 0,-14 7 0,3 3 0,-4-1 0,2-2 0,-1 0 0,0 2 0,4 1 0,-10-2 0,14-2 0,-35-2 0,-30 0 0,0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26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24575,'27'5'0,"18"10"0,19 8 0,2 2 0,2 1 0,24 10 0,1 3 0,-15 0 0,6-3 0,7 3 0,-7 2 0,-4-2 0,-23-15 0,-1 0 0,17 9 0,-15-7 0,-43-20 0,41 15 0,-32-11 0,31 10 0,17 17 0,2-4 0,0 0 0,8 9 0,-2 2 0,16 9 0,-21-10 0,-22-8 0,4 0 0,21 13 0,9 5 0,-6-4 0,-20-12 0,21 10 0,-9-2 0,13 9 0,-10-8 0,-17-15 0,-11-5 0,-4 4 0,2-5 0,3 1 0,15 22 0,-15-16 0,29 15 0,7 3 0,-35-24 0,-2-3 0,13 9 0,-4-3 0,-7-6 0,-29-11 0,-9-5 0,53 24 0,-13-10 0,32 15 0,-36-17 0,18 6 0,-45-14 0,32 10 0,-38-12 0,50 21 0,-11-9 0,9 8 0,-20-14 0,-34-11 0,2 0 0,-3 1 0,18 10 0,-18-9 0,16 7 0,-18-9 0,2-2 0,9 8 0,-10-8 0,9 8 0,-7-5 0,6 4 0,-2 0 0,2 0 0,5 5 0,-8-5 0,9 6 0,-10-7 0,8 7 0,-1-1 0,13 7 0,-11-6 0,3 3 0,-1-1 0,3 1 0,0-1 0,1 3 0,-10-9 0,0 4 0,-7-8 0,3 5 0,0 2 0,-2-2 0,2 1 0,-9-7 0,7 1 0,-5 4 0,4-6 0,-7 3 0,2-7 0,-3 3 0,9 4 0,-2 4 0,9 6 0,5 8 0,-7-13 0,2 8 0,10-5 0,-16-5 0,21 13 0,-24-15 0,2 3 0,-2 0 0,-2-3 0,10 18 0,0 3 0,-2-6 0,7 12 0,-16-28 0,7 8 0,-10-9 0,1-4 0,-1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29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743 129 24575,'-27'-10'0,"-27"-2"0,3 8 0,-21-1 0,39 5 0,-29 7 0,41-2 0,-43 13 0,30-4 0,-1 1 0,-7 7 0,11 4 0,1-6 0,-25 34 0,32-36 0,-16 21 0,7-13 0,22 13 0,-9-5 0,17 7 0,-1-12 0,3-4 0,-3 31 0,3-26 0,0 11 0,0-15 0,0-12 0,2 7 0,2-4 0,1-5 0,11 17 0,-9-16 0,8 7 0,0-8 0,-6-7 0,64 26 0,-50-23 0,56 18 0,3-14 0,-36-2 0,35-3 0,-3-1 0,-45-3 0,32-9 0,-4-4 0,-43 1 0,48-39 0,-51 31 0,15-20 0,-19 25 0,2-10 0,-4 11 0,0-6 0,3-19 0,19-52 0,-15 33 0,3-3 0,-2 2 0,-9 12 0,2-28 0,-7 12 0,-5-5 0,1 32 0,-5-17 0,-11 14 0,8 9 0,-8 0 0,8 21 0,-11 1 0,-5-3 0,-4 1 0,-8 3 0,11 1 0,-2 5 0,8 1 0,14-1 0,-2 0 0,6-2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31.1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1 747 24575,'57'-38'0,"-1"1"0,-3 3 0,1 0 0,14-5 0,-1 2 0,-19 10 0,-6 5 0,3 0 0,43-12 0,5 0 0,-25 7 0,9-3 0,18-6 0,-20 4 0,-13-4 0,9-1 0,0-2 0,-8-8 0,5 2 0,-36 21 0,-9 9 0,-13 9 0,6-4 0,-14 8 0,0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32.2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24575,'97'17'0,"0"1"0,0-1 0,0 1 0,0 0 0,0-1 0,0 1 0,3 0 0,-4 1 0,-4-1 0,-3-1 0,-5-2 0,2-1 0,-2-1 0,-9-2 0,-19-3 0,-6-2 0,28 10 0,-12-2 0,-54-13 0,-3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22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24575,'5'13'0,"-1"25"0,-4-4 0,2 50 0,-1-27 0,2 33 0,-3-36 0,0-12 0,-2-16 0,0-22 0,-1 4 0,1-8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33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24575,'45'88'0,"-2"-10"0,4 4 0,-8-14 0,3 3 0,5 3 0,4 5 0,-7-10 0,-13-22 0,-3-5 0,8 12 0,1 3 0,1 9 0,-1 1 0,0-6 0,0-1 0,6 11 0,-2-2 0,-12-24 0,-1 0 0,5 8 0,-1 1 0,-7-9 0,-1 0 0,6 5 0,0 4 0,7 22 0,-4-5 0,-10-22 0,18 41 0,-28-68 0,-10-16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34.6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24575,'0'39'0,"5"59"0,-2-68 0,3 46 0,-1-54 0,-5-4 0,1 1 0,-1-9 0,-2-10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35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29 163 24575,'-13'27'0,"2"12"0,8-26 0,1 12 0,4-16 0,15 21 0,5-5 0,1 4 0,-2-13 0,-6-12 0,-5-1 0,5 1 0,5-6 0,16-28 0,-12 12 0,-2-27 0,-5-4 0,-12 22 0,-3-68 0,-10 70 0,-5-15 0,4 20 0,-5 7 0,9 5 0,-7-1 0,8 6 0,1 2 0,-1-1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36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24575,'-3'24'0,"1"-9"0,2 4 0,0 16 0,5-10 0,-2 21 0,11-10 0,-8-15 0,12 12 0,-6-24 0,2 5 0,13-13 0,-11-6 0,8 0 0,2-31 0,-16-1 0,4-21 0,-13 16 0,-8 6 0,3 21 0,-2-1 0,-2 10 0,6 1 0,-6 0 0,6 3 0,-1 2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38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24575,'58'13'0,"-1"1"0,-6 4 0,-13-4 0,-25 1 0,-7-8 0,-12 6 0,-7 0 0,2-4 0,-12 6 0,17-13 0,-4 6 0,6-6 0,3 3 0,-3-1 0,6 1 0,2-1 0,9 5 0,0-4 0,60 26 0,-31-20 0,27 14 0,-47-22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39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1 24575,'-42'59'0,"14"-26"0,18 1 0,10-25 0,4 10 0,1-4 0,10 7 0,8-8 0,19-6 0,-14-2 0,19-10 0,-32-2 0,9-4 0,-8-21 0,-10 12 0,0-33 0,-9 36 0,-10-19 0,5 28 0,-5-5 0,-2 9 0,9 1 0,-4 2 0,8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40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25 24575,'-7'11'0,"-5"6"0,3 14 0,-1-14 0,2 26 0,4-35 0,3 11 0,-1-7 0,4 0 0,1 0 0,1-2 0,3-7 0,1 3 0,0-1 0,4 0 0,4-5 0,-6-1 0,17-7 0,-6-1 0,1-1 0,6-6 0,-15-2 0,1 2 0,-8-2 0,-26-27 0,13 27 0,-21-35 0,22 44 0,-5-4 0,7 11 0,-9 6 0,-2 2 0,3-1 0,1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42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24575,'53'0'0,"11"0"0,-11 2 0,-11 0 0,-13 9 0,-18-2 0,4 5 0,-8-1 0,-5-4 0,-2 2 0,-2 0 0,-19 12 0,9-9 0,8 13 0,12-15 0,23 3 0,-19-6 0,4 16 0,-15-16 0,3 14 0,-8-4 0,3-8 0,-5 8 0,1-11 0,-8 2 0,5-1 0,-6-3 0,9-2 0,-12-3 0,7 1 0,-17-2 0,16-2 0,-10-3 0,13 2 0,0-1 0,3 2 0,1 0 0,2 0 0,0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43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1 24575,'-25'17'0,"-19"34"0,25-23 0,-7 24 0,27-40 0,15 6 0,-9-13 0,12 9 0,-12-13 0,2 2 0,10-3 0,20-18 0,-3 7 0,6-18 0,-23 10 0,-10 1 0,-2 0 0,-2 7 0,-3 0 0,0-2 0,-2 5 0,0-4 0,-2 7 0,-2-4 0,-3 2 0,2 3 0,1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44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0 24575,'-13'14'0,"0"5"0,5-6 0,2 6 0,2 4 0,3-10 0,-4 23 0,15-18 0,0 7 0,6-11 0,-5-8 0,1-4 0,-4-2 0,30-2 0,-23-1 0,30-17 0,-29 6 0,5-8 0,-10 7 0,-6 4 0,-10-25 0,1 19 0,-3-13 0,5 26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23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38 24575,'-8'19'0,"-8"26"0,10-20 0,-8 16 0,12-5 0,-4-17 0,2 39 0,-2-38 0,4 22 0,2-27 0,2 1 0,7 0 0,2-6 0,-1 4 0,2-7 0,-5 1 0,8-5 0,-2 1 0,22-24 0,-14 9 0,52-52 0,-49 43 0,27-25 0,-40 32 0,1-7 0,-2 4 0,18-33 0,-19 33 0,12-30 0,-27 29 0,-2-1 0,-22-4 0,15 13 0,-19-7 0,25 11 0,-9-3 0,13 2 0,-3 3 0,-14-5 0,14 7 0,-11-3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50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24575,'0'0'0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51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0 24575,'-21'82'0,"1"0"0,3-22 0,6-9 0,14-13 0,3-37 0,23 1 0,-13-2 0,19 0 0,-18 2 0,-4-2 0,-7 2 0,-4-2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52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0 24575,'-9'41'0,"0"-5"0,-3 2 0,5-17 0,-5 15 0,8-16 0,-1-6 0,3 1 0,-2-2 0,3-7 0,-1 2 0,2-6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54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56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24575,'89'6'0,"-40"-1"0,10 1 0,-38 1 0,9 2 0,-9-2 0,1 12 0,-18-1 0,6 0 0,-22 6 0,-6-16 0,0 3 0,1-5 0,34 3 0,6 5 0,1-1 0,-4-2 0,-10 8 0,2 1 0,3 23 0,-7-22 0,-8 16 0,-1-29 0,-10 14 0,0-15 0,-5 7 0,-15-3 0,12-1 0,-33-3 0,33-5 0,-11-2 0,26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46.9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48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24575,'76'37'0,"-53"-25"0,45 30 0,-68-35 0,-10 6 0,6-6 0,-21 10 0,18-9 0,-7 3 0,33 1 0,-7-4 0,13 1 0,-16-3 0,7 4 0,-7 3 0,6 0 0,-9 0 0,-7 8 0,-3 6 0,-8 13 0,0-13 0,-1-7 0,5-16 0,-23 7 0,12-7 0,-14 5 0,23-7 0,8-2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57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24575,'36'0'0,"26"0"0,20 0 0,-7 0 0,-21 0 0,0 0 0,20 0 0,8-1 0,-21 2 0,-28 1 0,12 2 0,-12 4 0,39-5 0,7-1 0,-5 3 0,6-8 0,-1 0 0,-19 2 0,8-5 0,-39 6 0,37 6 0,11-6 0,3 1 0,-30 2 0,1 0 0,14-3 0,9 0 0,-10 0 0,16 0 0,-2 0 0,-10 2 0,-54-2 0,7 2 0,-18-2 0,-1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00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554 1 24575,'-36'55'0,"0"0"0,-11 20 0,5-7 0,10-22 0,-11 23 0,15-20 0,15-31 0,-28 47 0,-3 7 0,0 2 0,12-26 0,3-1 0,1 7 0,-10 6 0,22-26 0,12-15 0,58-5 0,25-7 0,-29-2 0,2 0 0,33 4 0,-2-1 0,5-3 0,-1-5 0,-3 0 0,-19 0 0,28-2 0,-10 1 0,-60 0 0,26-5 0,-6 3 0,5-1 0,30-4 0,-31 7 0,11-3 0,-35 4 0,-7 0 0,-11 0 0,4 0 0,-19-19 0,0-4 0,-18-14 0,-10-17 0,-6-8 0,6 12 0,-1-1 0,-5-9 0,1 2 0,-10-16 0,35 46 0,7 6 0,-19-27 0,8 19 0,-12-20 0,12 21 0,-11-18 0,-16-5 0,11 9 0,-33-13 0,53 45 0,-15-12 0,30 23 0,1-2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01.6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24575,'58'8'0,"5"0"0,1 0 0,5 0 0,1-2 0,5-1 0,-16-4 0,-4-2 0,20 1 0,18 2 0,-57 0 0,13 6 0,-11-5 0,24-1 0,-1 0 0,-20-2 0,59 0 0,-76 0 0,-12 0 0,5 0 0,-10 0 0,27 2 0,-20-1 0,40 1 0,-41-2 0,24 0 0,-30 0 0,8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25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83 24575,'-44'69'0,"18"-17"0,9-4 0,19-16 0,9 4 0,-1-8 0,1-2 0,-3-11 0,-3-8 0,10 12 0,9 2 0,-3-6 0,2-1 0,-15-14 0,30-17 0,-23 11 0,59-31 0,-48 26 0,26-19 0,-35 14 0,-4-10 0,-7 6 0,-4-38 0,-3 20 0,-3-20 0,-5 28 0,4 5 0,-1 8 0,0 1 0,-3 4 0,2 4 0,-10-8 0,9 7 0,-5-1 0,8 6 0,3 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03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987 0 24575,'-72'63'0,"1"0"0,-1 0 0,1 1 0,-1-1 0,1 0 0,-1 0 0,-6 6 0,-6 3 0,1-1 0,8-4 0,14-9 0,21-14 0,12 10 0,-5-6 0,29-30 0,4-16 0,3 0 0,5 0 0,0-1 0,73 14 0,-50-11 0,34 2 0,25 3 0,2-4 0,-7-4 0,2-3 0,0 0 0,5 3 0,0 1 0,-3-2 0,-6-1 0,-2-1 0,-18 0 0,-9 0 0,12 2 0,-21 0 0,11 0 0,0 0 0,-8 0 0,1 0 0,-26-3 0,2 3 0,-6-5 0,6-4 0,-24 3 0,5-16 0,-11 4 0,-19-29 0,-10-9 0,-3 5 0,-2 0 0,-4-13 0,-2 2 0,8 18 0,0 1 0,-3-4 0,4 5 0,5 9 0,-16-18 0,3 3 0,27 30 0,-22-24 0,30 30 0,-2-4 0,2 1 0,-2-9 0,6 14 0,1-2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05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24575,'54'13'0,"-1"1"0,15 3 0,3 1 0,3 2 0,0 0 0,4 2 0,4 0 0,-11-6 0,3 0 0,-9-1 0,-16-2 0,0 0 0,21 3 0,10 0 0,-18-3 0,-15-3 0,28 3 0,-8-3 0,13 2 0,-12-2 0,9 2 0,9 1 0,19 3 0,-18-3 0,-4 2 0,-10-6 0,1 1 0,22 4 0,-49-13 0,-13 5 0,-30-5 0,-1 1 0,-1-2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07.9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997 0 24575,'-31'28'0,"5"1"0,-2-13 0,-33 46 0,9-16 0,16-11 0,-7 9 0,-7 9 0,-9 12 0,-1 1 0,12-13 0,11-12 0,0 0 0,-11 13 0,-11 12 0,2-1 0,14-14 0,-1 9 0,8-12 0,-21 23 0,31-39 0,-5 8 0,10-13 0,14-10 0,17-6 0,1-2 0,53 3 0,3-9 0,20-1 0,6-1 0,-13 1 0,5 2 0,1 1 0,-2-3 0,13 0 0,-4 0 0,-26-2 0,-12 0 0,-26 0 0,-8 0 0,61-2 0,15-1 0,2-5 0,-21 6 0,12 0 0,-18-1 0,-14-3 0,13 4 0,-54 1 0,49-5 0,12-1 0,-9 4 0,16-3 0,-7 1 0,-41 5 0,-10 0 0,-87-63 0,12 13 0,5 6 0,-9-9 0,3 0 0,-13-16 0,5 2 0,10 15 0,1 1 0,-3-10 0,8 9 0,25 22 0,-14-9 0,6 3 0,1 12 0,-2-3 0,3 6 0,11 12 0,-8-5 0,9 7 0,-36-22 0,31 21 0,-44-28 0,47 28 0,-22-13 0,24 10 0,-3-3 0,4 2 0,-14-10 0,13 13 0,-12-12 0,12 11 0,3 2 0,1 3 0,6 1 0,-2 4 0,2-2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51.2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24575,'43'52'0,"-9"2"0,5 13 0,-3 0 0,-6-6 0,-2 0 0,2 3 0,11 21 0,2 5 0,-4 6 0,-11-9 0,-3 7 0,-2-1 0,-1-5 0,2 1 0,-1-4 0,-1 1 0,1 7 0,-1 1 0,-1-9 0,1 1 0,-6-27 0,-15-50 0,6 12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52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1171 144 24575,'-14'-3'0,"-20"-1"0,-8 10 0,-27 9 0,-6 5 0,-6 12 0,18-3 0,-9 4 0,15-2 0,7 5 0,9-8 0,-4 4 0,-12 13 0,0 0 0,18-14 0,-2 2 0,-10 8 0,-6 6 0,7-5 0,-22 23 0,36-14 0,7-1 0,9 1 0,2 20 0,39 15 0,10-6 0,-13-30 0,1-2 0,15 20 0,10-11 0,-21-33 0,24 13 0,6 0 0,-6-13 0,26 15 0,-9-25 0,8-12 0,12-21 0,8-8 0,-20 11 0,9-1 0,0-1 0,-6 0 0,-6-3 0,-4-1 0,3-3 0,4-4 0,6-4 0,-2 0 0,-14 5 0,-11 5 0,-2-2 0,15-10 0,13-8 0,3-4 0,-10 2 0,-9 0 0,-5-1 0,0-1 0,9-5 0,1-2 0,-9 3 0,-3-2 0,-17 6 0,-23 9 0,-17-51 0,-4 57 0,-3-57 0,-29 53 0,-7 4 0,-5 0 0,-10-9 0,4 9 0,-3 3 0,-31 1 0,35 12 0,-2 1 0,-1-1 0,-2 1 0,-14-1 0,2 1 0,-13-1 0,1 0 0,17 5 0,46 11 0,-11-3 0,18 3 0,13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53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24575,'18'28'0,"20"19"0,16 16 0,4 2 0,-7-6 0,3 2 0,1 2 0,1 0 0,2 2 0,-1-1 0,2 3 0,3 5 0,-6-5 0,5 6 0,2 3 0,-2 0 0,-3-5 0,-8-9 0,5 8 0,-7-8 0,0 2 0,14 18 0,0 1 0,-10-13 0,4 10 0,-55-78 0,-3-4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54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515 1 24575,'-19'75'0,"1"1"0,0-1 0,-2 10 0,-1 2 0,2-4 0,1 2 0,0-3 0,-4 8 0,-3-1 0,-6 10 0,-1 3 0,1-3 0,3-11 0,2 3 0,2-8 0,-2-3 0,-5 3 0,-3-2 0,9-19 0,8-18 0,16-33 0,-3-9 0,2-4 0,-1 1 0,1-3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56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2225 0 24575,'-69'65'0,"1"0"0,-1 0 0,1 0 0,-1 0 0,-8-2 0,0-5 0,0-1 0,-1 2 0,11-7 0,-2 3 0,0 0 0,1-4 0,2-6 0,-23 7 0,2-7 0,8-8 0,3-6 0,5-4 0,5 2 0,0-1 0,-5 0 0,2-3 0,16-6 0,3-2 0,-28 15 0,-14 5 0,38-10 0,23-10 0,24-14 0,-4 5 0,7-5 0,-3 1 0,-22 12 0,10-5 0,-29 16 0,31-17 0,-5 4 0,8-5 0,8-4 0,-7 4 0,11-7 0,0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57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0 24575,'-11'64'0,"1"3"0,-1-2 0,3-14 0,2 11 0,2-7 0,5-39 0,4 7 0,-5-21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58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24575,'12'88'0,"-1"-16"0,0-23 0,10-13 0,-5-16 0,18-11 0,-4-42 0,0-14 0,-7-14 0,-13 21 0,-7 8 0,-3 25 0,-4-15 0,-1 13 0,-18-10 0,-14 12 0,7-1 0,1 8 0,25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27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255 0 24575,'-33'25'0,"16"-11"0,-39 35 0,41-34 0,-38 38 0,41-39 0,-13 13 0,19-12 0,1 8 0,-1-5 0,-6 48 0,7-46 0,-4 50 0,9-52 0,0 33 0,0-31 0,0 18 0,7-14 0,-4-8 0,43 44 0,-4-11 0,14 11 0,-23-21 0,-23-29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9:59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24575,'-2'61'0,"-1"0"0,0-4 0,11-13 0,41-26 0,22-26 0,-1-14 0,-14-12 0,-36-3 0,-27 8 0,-12-2 0,-13 5 0,7 11 0,-7 8 0,25 7 0,-5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0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0 24575,'46'52'0,"0"-1"0,-42 11 0,-18-10 0,-16-35 0,-56 22 0,118-26 0,52 7 0,-21-5 0,16 1 0,-65-16 0,-10 0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1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53 24575,'-4'74'0,"4"-16"0,20-39 0,34-7 0,-3-8 0,4-3 0,15-58 0,-57 35 0,15-60 0,-35 69 0,-24-21 0,-9 29 0,-6-1 0,-6 4 0,17 4 0,15-1 0,7 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3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10 24575,'-11'91'0,"60"-77"0,8-11 0,-23 6 0,20-37 0,-18-8 0,-64 19 0,-9-5 0,10 8 0,17 13 0,-5-5 0,10 5 0,-1-1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4.6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24575,'72'8'0,"1"0"0,-1 0 0,13 13 0,-32 5 0,-60-1 0,9 42 0,10-46 0,22 25 0,-39-27 0,-12 8 0,-23-6 0,16-4 0,-27 2 0,39-16 0,-13 2 0,15-5 0,1 0 0,5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5.6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 24575,'-3'47'0,"6"15"0,-1-7 0,52 4 0,-29-52 0,32-11 0,-2-13 0,-30-20 0,29-17 0,-57 18 0,-20 6 0,6 15 0,-9-8 0,11 13 0,6 3 0,8 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6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78 24575,'-9'93'0,"2"-24"0,16-52 0,-2-12 0,25-1 0,36-11 0,-9-5 0,12-17 0,-51 11 0,-14-43 0,-16 26 0,-2-25 0,0 36 0,1 10 0,-15 11 0,8 0 0,-13 4 0,19 2 0,4 2 0,5-3 0,1-2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8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9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09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56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422 0 24575,'-12'0'0,"-23"3"0,20 0 0,-31 4 0,34-2 0,-14 3 0,5 5 0,-8 6 0,0 5 0,8-7 0,-3 8 0,2 9 0,5-13 0,-10 41 0,1 1 0,9-15 0,-13 40 0,28-75 0,-7 31 0,9-35 0,-2 16 0,2 11 0,5 5 0,4 9 0,-2-25 0,9 20 0,-12-30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28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24575,'1'54'0,"1"1"0,1 16 0,4 28 0,-4-72 0,2 17 0,-2-38 0,-1 7 0,2 9 0,-3-5 0,3 17 0,-2-21 0,1-1 0,-1-12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22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1 143 16383,'72'-3'0,"1"-4"0,5-1 0,-18 7 0,4-1 0,3-7 0,11-4 0,3-1 0,-7 2 0,-2 4 0,-5 2 0,0-2 0,2-4 0,0-2 0,-7 2 0,2 3 0,-17 4 0,-37 7 0,25 13 0,-1 1 0,1 2 0,-13-5 0,-22-6 0,-23 15 0,-3-4 0,-16 4 0,-14 2 0,-8-4 0,-9 0 0,3 0 0,-15 5 0,0 1 0,14-7 0,-1 1 0,12-4 0,-5 2 0,48-9 0,13-8 0,2 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23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16383,'82'17'0,"-6"-3"0,17 1 0,-3 0 0,-21-4 0,-3-1 0,3 1 0,19 3 0,4 0 0,-3 1 0,-13-2 0,-2 0 0,-17-2 0,-8 0 0,35 13 0,-79-21 0,8 15 0,-8-7 0,-74 14 0,-5-16 0,8-7 0,-20-2 0,-3-1 0,13-1 0,5 1 0,1-1 0,-24-1 0,-10-2 0,27 3 0,39 2 0,-3 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24.2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16383,'56'11'0,"-1"-1"0,10 4 0,2 1 0,18 1 0,3 1 0,4 5 0,6 1 0,-10-3 0,6 0 0,-11-1 0,-14-4 0,-10 1 0,23 24 0,-123-12 0,-36 2 0,5-5 0,-9 1 0,-2-1 0,-8 4 0,-3 0 0,3-3 0,9-5 0,2-2 0,9-4 0,7-4 0,21-4 0,37-5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25.4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16383,'76'5'0,"0"1"0,0 0 0,-1 0 0,23 0 0,-4 1 0,-42-2 0,-47-3 0,-3 3 0,-12 30 0,-39-2 0,21 5 0,-66-11 0,68-26 0,-27 5 0,41-6 0,8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26.4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114 0 16383,'79'18'0,"-17"-3"0,-1 4 0,-4 0 0,-19-5 0,38 31 0,-120-16 0,-28-1 0,21-5 0,-2 1 0,-19 7 0,1-3 0,-23 0 0,81-21 0,-4 4 0,17-4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27.7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16383,'71'4'0,"21"2"0,4 2 0,-44 2 0,-1 0 0,31-2 0,-7 0 0,-24 6 0,-49-11 0,4 15 0,-7-4 0,3 6 0,-42 2 0,-8-7 0,-24 1 0,-5 0 0,-14 3 0,31-8 0,6-2 0,17 0 0,29-7 0,21 22 0,-5-15 0,31 21 0,-12-15 0,20 3 0,-14-4 0,0-3 0,-23-8 0,-3-1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7:00:29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16383,'37'11'0,"27"1"0,22 1 0,-11-1 0,16 1 0,-16-1 0,13 1 0,-22-1 0,-24-3 0,-29 1 0,-75 9 0,-31 0 0,10 2 0,-4-1 0,8-1 0,40-7 0,37-8 0,15 21 0,-6-16 0,5 15 0,-18-11 0,-6-1 0,1 2 0,-2-4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29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24575,'4'21'0,"-2"-2"0,2-4 0,-3-7 0,3 19 0,2-4 0,0 0 0,0-3 0,-2-16 0,-3 1 0,3-3 0,2 0 0,24-6 0,4 0 0,16-2 0,-4 11 0,-23-1 0,7 13 0,-23-10 0,13 14 0,-13-12 0,5 11 0,-12-14 0,2 13 0,-4-13 0,-1 13 0,-4-7 0,-5 14 0,4-13 0,-2 4 0,2-4 0,2-9 0,-8 4 0,1-8 0,-17-4 0,14 3 0,-5-3 0,17 4 0,3-2 0,-1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30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24575,'10'0'0,"11"2"0,-7 1 0,12 0 0,-5 0 0,-3-3 0,2 0 0,-10 0 0,0 0 0,-3 0 0,22 0 0,-6 0 0,29 0 0,-30 0 0,4 0 0,-20 0 0,-1 0 0,-3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32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24575,'17'30'0,"3"13"0,-2-6 0,0-1 0,-12-18 0,3-6 0,-6 1 0,10 13 0,-8-5 0,7 10 0,-5 7 0,-2-13 0,-1 11 0,-2-21 0,-2 4 0,0-11 0,0 3 0,-2-3 0,-1 16 0,1-13 0,-2 30 0,-6-15 0,-5 26 0,-14 8 0,12-23 0,-3 8 0,15-38 0,0 5 0,1-7 0,2 1 0,-3-1 0,3 2 0,-2-1 0,3-1 0,-1-1 0,2-2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46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24575,'9'0'0,"2"-2"0,-6 1 0,5-1 0,9 2 0,-7 0 0,6 0 0,-13 0 0,-1 0 0,7 0 0,-3 0 0,14 0 0,-6-2 0,12-1 0,-13 0 0,18 0 0,-21 3 0,10 0 0,-6 0 0,14 0 0,-8 0 0,3 0 0,-21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47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24575,'0'38'0,"5"6"0,7 27 0,0-13 0,-1 10 0,-10-20 0,-4-35 0,-5 22 0,-6 21 0,6-21 0,-5 25 0,10-44 0,1-6 0,6-5 0,-1-3 0,1 0 0,-2-2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49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 24575,'4'25'0,"-1"-11"0,-1 9 0,0 0 0,-2 6 0,2 5 0,-13 53 0,2-23 0,0-2 0,0-2 0,2-6 0,1 9 0,6-53 0,9 33 0,-5-32 0,8 20 0,2-23 0,-1-4 0,3 2 0,31-38 0,-20-2 0,18-6 0,-19-16 0,-20 42 0,9-35 0,-9 33 0,-1-25 0,-3 22 0,-2-19 0,0 26 0,-4-22 0,1 23 0,-13-47 0,11 41 0,-15-42 0,18 48 0,-9-10 0,8 15 0,1-1 0,-2 0 0,1 0 0,1 3 0,0 2 0,2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50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18 24575,'-34'60'0,"11"-21"0,6-1 0,6-7 0,8-18 0,-8 18 0,10-19 0,-3 8 0,4-8 0,0-1 0,8 13 0,2-3 0,2 6 0,-2-10 0,2 1 0,1-2 0,3 5 0,0-2 0,-6-13 0,9 2 0,9-14 0,-9 1 0,20-11 0,-29 6 0,13-10 0,-19 10 0,2-5 0,3-10 0,-5 8 0,9-16 0,-10 14 0,3 5 0,-4-22 0,1 23 0,-19-46 0,-6 14 0,-3-2 0,5 11 0,15 25 0,3 6 0,-2-1 0,1-1 0,1 5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52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0 24575,'-12'38'0,"4"-14"0,-11 34 0,11-41 0,0 18 0,4-28 0,2 15 0,-1-9 0,-7 71 0,-4 3 0,4-24 0,-2 1 0,-9 32 0,8-39 0,8-33 0,5-14 0,2 9 0,6 24 0,-2-11 0,10 25 0,-2-32 0,-3-4 0,2-8 0,-11-11 0,0-2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54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24575,'2'22'0,"0"-2"0,-2-7 0,0 10 0,-2-2 0,2 3 0,-2-12 0,2-4 0,0 1 0,2-4 0,-2 4 0,4-7 0,-3 2 0,7-4 0,-3 2 0,11 1 0,-2-2 0,11 5 0,-11-5 0,5 3 0,-14-1 0,1 1 0,5 5 0,-5-4 0,4 4 0,1 3 0,-6-4 0,10 9 0,-8-7 0,2 3 0,-4-2 0,-1 12 0,-6-5 0,2 2 0,-23 13 0,9-19 0,-16 16 0,2-17 0,7-5 0,-19-1 0,26-4 0,-7-3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1:59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1583 24575,'11'-2'0,"4"-5"0,0-2 0,34-24 0,9-4 0,4 4 0,-1-7 0,5-2 0,-8 10 0,-7 4 0,0-5 0,-4 6 0,2-1 0,32-24 0,-5 6 0,-1 0 0,1 0 0,6-4 0,-25 19 0,3-1 0,-4 3 0,-3 1 0,32-17 0,-19 9 0,10-7 0,-9 5 0,-19 11 0,1 0 0,21-16 0,11-8 0,-5 2 0,5-7 0,-1 0 0,-10 8 0,3-3 0,-6 3 0,1-3 0,-6 4 0,-1 4 0,-13 9 0,-32 21 0,15-9 0,-22 13 0,14-7 0,-17 12 0,4-3 0,-8 4 0,2 1 0,-3 0 0,1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55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24575,'15'0'0,"5"0"0,0 0 0,21 0 0,-22 0 0,12-2 0,-23 2 0,13-8 0,-9 7 0,15-7 0,-21 7 0,2-1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3:57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24575,'11'14'0,"10"13"0,-11-14 0,12 21 0,-16-25 0,21 43 0,-18-35 0,20 42 0,-23-44 0,9 23 0,-11-19 0,3 1 0,-5-4 0,2-6 0,-1-2 0,1 9 0,-2-4 0,1 2 0,-1-2 0,-2 6 0,2 6 0,-2 5 0,2-9 0,-2 8 0,-4 20 0,-4 0 0,1 3 0,-2-30 0,6 1 0,-2-13 0,-6 28 0,1-13 0,-1 4 0,-1 0 0,6-21 0,0 7 0,-2-3 0,4-5 0,-4 7 0,4-7 0,1-2 0,1-1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06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24575,'11'-2'0,"8"-2"0,-10 3 0,7-1 0,-9 2 0,0 0 0,-1 0 0,-1 0 0,-1 0 0,71 0 0,-47 0 0,49 0 0,-66 0 0,-9 2 0,-2-1 0,-2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07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24575,'28'2'0,"-3"-2"0,-3 2 0,-10-2 0,43 0 0,-33 2 0,22-1 0,-34 1 0,-8-2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07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24575,'0'70'0,"0"-6"0,0-32 0,2 38 0,-1-40 0,1 26 0,1-9 0,-3-25 0,3 26 0,-1-30 0,-1-8 0,1-3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09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24575,'8'24'0,"-1"-6"0,-1 30 0,4 20 0,0-8 0,-1 0 0,-2-51 0,-4-3 0,5-4 0,8-3 0,10-21 0,-2-4 0,7-29 0,-10-10 0,-7 23 0,-5-6 0,-11 36 0,2 3 0,-14-3 0,7 6 0,-10-2 0,6 1 0,2 2 0,2 1 0,3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10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20 24575,'-9'71'0,"4"-30"0,-3 2 0,6-34 0,2 24 0,0-22 0,12 23 0,11-25 0,5 4 0,7-15 0,-18-2 0,9-36 0,-21 25 0,9-58 0,-31 22 0,12 2 0,-16 6 0,18 40 0,-4-1 0,5 4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12.5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 24575,'-34'42'0,"8"-9"0,7 3 0,12-22 0,1 16 0,8-12 0,4 14 0,1-10 0,14 11 0,6-7 0,39 1 0,-14-28 0,7-5 0,-31-44 0,-21 6 0,-1-3 0,-10 1 0,-1 23 0,-2-1 0,0 5 0,3 11 0,0-2 0,1 7 0,1 1 0,2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35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0 24575,'-9'20'0,"4"-8"0,-12 26 0,6-7 0,-13 29 0,11-16 0,-1 0 0,9-14 0,3-13 0,2 1 0,-2-10 0,8-6 0,-7-1 0,7-5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37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31 24575,'-6'19'0,"-1"0"0,0-2 0,0-3 0,1 5 0,1-1 0,1 1 0,2-4 0,0-1 0,1-1 0,1 5 0,1-7 0,3-3 0,-2-5 0,2 1 0,3-2 0,-2 3 0,42 4 0,-25-5 0,33 2 0,-40-8 0,15-11 0,-18-2 0,8-4 0,-16-7 0,-4 14 0,0-12 0,-2 6 0,1-2 0,-1 3 0,0 2 0,0 1 0,-1 4 0,-1-4 0,-2 2 0,-5 2 0,-3-6 0,2 9 0,6 3 0,4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01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0 24575,'-9'72'0,"0"1"0,1-1 0,2-9 0,0-3 0,-8 16 0,1-12 0,8-40 0,5-8 0,0-9 0,0 6 0,0-11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38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 24575,'-7'7'0,"1"-1"0,2-3 0,-5 5 0,6-5 0,-9 9 0,8-4 0,-12 15 0,6-3 0,-4 10 0,8-6 0,4-5 0,6 6 0,-1-14 0,1 7 0,8-3 0,-7-6 0,17 10 0,-15-14 0,7 1 0,-1-2 0,24-12 0,-16 5 0,27-18 0,-38 14 0,5-7 0,-11 7 0,0-4 0,0 2 0,10-14 0,-6 12 0,7-14 0,-10 14 0,-1-3 0,-2-4 0,-2 9 0,-4-8 0,-7 10 0,-12-1 0,-3-2 0,-2-2 0,13 4 0,3 1 0,11 5 0,-1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4:40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24 24575,'-5'11'0,"-11"26"0,9-21 0,-12 26 0,12-26 0,-7 19 0,8-14 0,-2 7 0,12-16 0,11 4 0,-4-4 0,8-1 0,-4-3 0,-7-7 0,12 7 0,20-7 0,-1-8 0,4 2 0,-16-18 0,-24 16 0,5-7 0,-5-1 0,1 9 0,-2-9 0,4 5 0,-5 4 0,3-12 0,-4 11 0,0-7 0,-4 1 0,3-10 0,-5-3 0,4 0 0,-4 7 0,1 12 0,-6-5 0,8 8 0,-5-2 0,7 2 0,-5 3 0,-5-5 0,-1 5 0,-3-3 0,6 4 0,4 0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01.0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16383,'55'1'0,"-8"5"0,36-2 0,-35-2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09.52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16 24575,'14'-3'0,"9"1"0,-14 2 0,33 0 0,-2 0 0,56-4 0,-41 3 0,10-4 0,-54 5 0,-7 0 0,3 0 0,-3 0 0,1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10.57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14 0 24575,'0'41'0,"0"18"0,0 0 0,0-24 0,0 19 0,0 2 0,0-7 0,0-12 0,0 14 0,-3 14 0,-1-24 0,0 20 0,2-42 0,2-17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11.68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3 24575,'0'27'0,"5"71"0,-4-65 0,3 21 0,0-7 0,-3-36 0,9 19 0,-4-19 0,3 2 0,5-4 0,-8-5 0,13-1 0,27-31 0,-24 19 0,38-61 0,-52 45 0,8-23 0,-16 21 0,0 10 0,-2-6 0,-6-1 0,0 9 0,-3-1 0,3 5 0,1 3 0,0-2 0,-1 5 0,5 0 0,-1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13.07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24 62 24575,'-10'72'0,"7"-13"0,-8 8 0,11-31 0,0-31 0,4 8 0,-3-5 0,7 5 0,-3-3 0,12 6 0,-6-6 0,39 3 0,-16-19 0,29-12 0,-36 3 0,-5-8 0,-19 16 0,12-54 0,-8 39 0,10-71 0,-14 78 0,-2-28 0,-4 37 0,-4-4 0,1 3 0,-9-2 0,-5-1 0,-4-3 0,6 6 0,2-3 0,11 8 0,-2-3 0,5 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14.184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173 1 24575,'-36'40'0,"2"5"0,13-22 0,1 19 0,12-24 0,-4 17 0,5-15 0,-8 39 0,10-30 0,-7 48 0,12-57 0,-2 33 0,4-36 0,8 54 0,1-36 0,14 25 0,-13-41 0,9-9 0,-16-7 0,6 1 0,-8-4 0,0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16.04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12 1 24575,'10'0'0,"-4"4"0,-4-1 0,-2 5 0,-2 11 0,0-7 0,-1 7 0,1-13 0,2-2 0,0 1 0,-2 7 0,0-5 0,-5 17 0,2-17 0,1 12 0,28-14 0,-8-1 0,77 4 0,-59-3 0,64 6 0,-82-5 0,20 4 0,-32-4 0,7 33 0,-12-16 0,2 16 0,-8-22 0,-51 6 0,-4-2 0,-13 2 0,23-10 0,25-12 0,19-1 0,-6-1 0,14-3 0,2 2 0,-2-1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16.96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56 24575,'92'-13'0,"-56"8"0,25-3 0,-5 0 0,-38 6 0,17-5 0,0 1 0,-21 5 0,21-5 0,-33 6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02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0 142 24575,'5'76'0,"-1"11"0,-4-33 0,6 11 0,-3-55 0,4 8 0,-1-11 0,1 1 0,0-2 0,8 2 0,18-14 0,5-11 0,11-24 0,-1-6 0,-4 3 0,-7 2 0,-7-2 0,-17-3 0,-9 21 0,-6-54 0,0 59 0,-10-28 0,9 44 0,-3-2 0,-4 3 0,0 4 0,-11 3 0,11-2 0,-1 4 0,9-5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18.07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86 0 24575,'29'74'0,"7"-5"0,-1 11 0,-5-28 0,-10-12 0,-13-21 0,-5-12 0,1 17 0,5 31 0,0-17 0,-1 11 0,-3 4 0,-17 15 0,-1-8 0,-2 0 0,-13 9 0,-3-16 0,-3-3 0,-17 5 0,6-2 0,9-18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20.79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50 1 24575,'23'0'0,"13"8"0,-2 3 0,-2 3 0,5-1 0,-27-10 0,10 9 0,-15-6 0,4 2 0,4 17 0,-3 0 0,1 4 0,-40 32 0,17-44 0,-48 46 0,46-54 0,-36 30 0,18-22 0,-9 13 0,13-15 0,13-1 0,12-9 0,0 6 0,2-6 0,-1 8 0,2-8 0,2 2 0,0-4 0,5-2 0,0 3 0,14-2 0,26 1 0,33-6 0,8-8 0,-25 2 0,-25-1 0,-37 8 0,1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22.11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85 10 24575,'-5'16'0,"1"-3"0,-1-2 0,-4 11 0,3-10 0,-4 14 0,-4 1 0,6-9 0,-7 5 0,11-10 0,2-3 0,0 1 0,2-3 0,2-3 0,0 5 0,2-4 0,-1 7 0,3-5 0,-1 6 0,2-2 0,14 12 0,-13-14 0,18 12 0,-16-14 0,19 0 0,-17-3 0,24-5 0,-7-10 0,-3 2 0,-1-6 0,1-24 0,-19 23 0,18-37 0,-24 42 0,3-36 0,-4 27 0,0-33 0,0 31 0,-2-6 0,1 19 0,-2 5 0,-8-6 0,5 7 0,-13-14 0,13 12 0,-2-5 0,6 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23.30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201 68 24575,'-12'11'0,"1"0"0,-8 8 0,-8 11 0,3-2 0,-32 46 0,42-51 0,-21 28 0,33-44 0,1 8 0,1-6 0,3 7 0,3-7 0,7 4 0,-4-3 0,3 0 0,-6-5 0,23 2 0,-10-3 0,40-4 0,-14-14 0,-2 3 0,-1-27 0,-4-3 0,-20 19 0,11-20 0,-3 0 0,-17 22 0,-1-8 0,-1 9 0,-13-3 0,0 13 0,-56-46 0,43 43 0,-37-30 0,54 41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24.42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356 0 24575,'-34'59'0,"6"-7"0,-2-5 0,-15 23 0,33-51 0,-21 28 0,19-18 0,7-12 0,-7 14 0,-19 42 0,22-49 0,-17 44 0,0 0 0,17-43 0,-16 59 0,31-52 0,-1-9 0,20 26 0,-3-22 0,29 30 0,-24-31 0,39 28 0,-47-44 0,20 13 0,-31-21 0,-3-2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25.46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37 1 24575,'0'40'0,"-6"24"0,-2-18 0,-3 40 0,4-45 0,4 4 0,1-31 0,6-2 0,-3-1 0,3 2 0,-4 5 0,0-9 0,0 13 0,0-10 0,0 11 0,0-10 0,0 1 0,0-10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27.08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0 24575,'5'34'0,"-1"-4"0,-4-6 0,0-7 0,2 1 0,1-6 0,-1 5 0,2-13 0,-1 2 0,-1-3 0,6 3 0,25 0 0,-15-3 0,26 1 0,-33-3 0,23 11 0,-12-2 0,8 8 0,-16-5 0,-3 3 0,-9-8 0,6 7 0,-8-9 0,2 6 0,-2-4 0,-4 2 0,-3 4 0,-12 2 0,8-3 0,-8 0 0,3-3 0,6-6 0,-12 4 0,-12-3 0,10-4 0,-10 4 0,28-7 0,4 2 0,4-2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28.05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1 24575,'18'2'0,"44"-2"0,-31 2 0,30-2 0,-45 0 0,-3 0 0,-4 0 0,0 0 0,-5 0 0,-2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32.25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0 24575,'19'10'0,"0"4"0,-12-8 0,7 11 0,-6-10 0,3 4 0,0 2 0,-8-7 0,7 8 0,-7-9 0,5 10 0,-1-7 0,-2 3 0,1-5 0,-3 0 0,-1-1 0,2 2 0,1 5 0,-1-5 0,3 11 0,-1-6 0,0 7 0,-1-7 0,4 9 0,-6-14 0,4 7 0,-1-2 0,-5-5 0,3 5 0,-2 3 0,-2-7 0,4 17 0,-3-14 0,2 12 0,-2-13 0,1 3 0,-2-4 0,0 1 0,-2 19 0,1-11 0,-1 11 0,2-14 0,0 3 0,-1 0 0,0 4 0,-1-9 0,0 3 0,2 5 0,-4 1 0,3 6 0,-3-6 0,-1 15 0,0-21 0,-12 58 0,7-30 0,-6 19 0,-6 5 0,-2-22 0,-5 17 0,8-26 0,12-18 0,7-15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47.66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7 24575,'28'4'0,"7"-1"0,52-3 0,-23 0 0,29-2 0,-61 1 0,-18 0 0,-9 1 0,1-2 0,-1 1 0,8-3 0,-9 4 0,3-2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03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62 24575,'-11'20'0,"6"-9"0,-7 26 0,10-24 0,-7 44 0,9-41 0,-5 44 0,4-47 0,2 22 0,2-29 0,4 2 0,1-2 0,8 1 0,-6 0 0,45-6 0,-39-2 0,47-26 0,3-9 0,-39 8 0,20-3 0,-8 1 0,-37 14 0,-10-1 0,-8-13 0,1 6 0,-4-3 0,-9 4 0,9 9 0,-25-14 0,21 18 0,0-2 0,13 10 0,8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49.25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53 1 24575,'-8'61'0,"4"-20"0,-6 51 0,7-60 0,-5 35 0,6-48 0,-2 32 0,3-24 0,-3 19 0,4-20 0,-2 3 0,-1-1 0,2-13 0,-2 2 0,3-15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51.45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131 34 24575,'-6'18'0,"1"-2"0,-2-5 0,-12 18 0,7-11 0,-11 15 0,3 5 0,11-20 0,-7 18 0,12-26 0,1 2 0,1-3 0,0 0 0,2 0 0,-2 13 0,2-8 0,5 21 0,-1-16 0,4 7 0,0-2 0,-3-9 0,2 2 0,0-6 0,2 14 0,-2-10 0,2 14 0,30 18 0,-23-24 0,39 25 0,-43-42 0,8-1 0,7-25 0,-12-2 0,13-19 0,-17 16 0,5-18 0,-2 10 0,8-29 0,-5 13 0,1-20 0,-9 32 0,-1-10 0,-5 24 0,-3 8 0,0 0 0,-4-5 0,-6-7 0,2 0 0,-8 0 0,11 19 0,-16-15 0,14 17 0,-7-10 0,4 11 0,6 0 0,-6 1 0,5 0 0,1 1 0,1 1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52.80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231 56 24575,'-39'42'0,"0"0"0,-8 39 0,10-34 0,3-1 0,9 28 0,21-57 0,-1 44 0,14-31 0,-3 19 0,7-28 0,-3-14 0,-1 1 0,1-3 0,0 1 0,2 0 0,-4-4 0,24 6 0,19-7 0,4-1 0,0 5 0,-2-4 0,-1-4 0,1-15 0,-16-6 0,13-2 0,-15-14 0,-16-12 0,8-7 0,1-18 0,-13 40 0,-1-1 0,-13 23 0,2-3 0,-3 3 0,-3-3 0,0 6 0,-2 0 0,-10-9 0,-22-14 0,15 10 0,-17-9 0,32 27 0,-4 1 0,0 1 0,-23-3 0,17 5 0,-26-3 0,33 6 0,-7 0 0,14 0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53.77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382 0 24575,'-24'30'0,"2"-4"0,-10 7 0,17-17 0,-14 33 0,-8 24 0,4-5 0,9-10 0,1 2 0,-7 18 0,-3 8 0,5-12 0,-5 20 0,16-16 0,15-42 0,2 6 0,5 12 0,-4-23 0,6-3 0,0-5 0,0-11 0,2 7 0,16-1 0,-14-10 0,15 7 0,-19-14 0,-3-1 0,0-3 0,-3-1 0,1 1 0,-2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54.92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93 0 24575,'-3'19'0,"0"4"0,-6 25 0,1-8 0,2 13 0,1-21 0,5 9 0,-4-8 0,3 0 0,-5-12 0,3-7 0,-5 5 0,0 0 0,0 2 0,4-8 0,0-4 0,3 8 0,-5 9 0,5 3 0,-4-4 0,5-14 0,0-9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56.65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166 0 24575,'-14'37'0,"-4"6"0,-10 6 0,4-5 0,-1-1 0,5-9 0,15-24 0,-10 21 0,11-18 0,-4 7 0,5-9 0,1-5 0,2-1 0,0 1 0,0-1 0,0 8 0,0-7 0,2 14 0,-1-13 0,9 19 0,-6-18 0,8 10 0,-5-11 0,2 2 0,6 2 0,-5-4 0,3-1 0,4-4 0,-6-2 0,24-2 0,-15-1 0,7-4 0,-16 1 0,2-6 0,-7 4 0,4-5 0,1-7 0,-8 8 0,3-19 0,-8 20 0,-6-14 0,0 14 0,-5-3 0,4 7 0,2 0 0,1 5 0,1-4 0,1 5 0,-5-5 0,-2-1 0,3 4 0,-10-7 0,12 9 0,-5-3 0,9 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5:58.34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25 1 24575,'20'37'0,"10"20"0,-17-33 0,3 14 0,-8-16 0,-4 6 0,-1-4 0,0 9 0,-1-1 0,1-15 0,1 9 0,-1-19 0,-1 4 0,0 2 0,-2-4 0,5 15 0,-4-15 0,2 8 0,-3 7 0,0-11 0,3 15 0,-3-16 0,3 2 0,-3 12 0,0-5 0,0 38 0,-3-12 0,-2 15 0,-1-28 0,-3-7 0,6-17 0,-9 11 0,8-9 0,-12 11 0,3 2 0,-1-7 0,-8 18 0,9-22 0,-5 13 0,9-17 0,5 3 0,2-9 0,2-1 0,0-1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21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404 0 24575,'25'0'0,"-13"0"0,11 2 0,-9-1 0,-5 2 0,14 0 0,-17-1 0,16 4 0,-8-5 0,18 9 0,-15-6 0,4 4 0,-15-3 0,3-1 0,-2 1 0,16 5 0,-1 2 0,3 2 0,-4 0 0,-3 4 0,-6-5 0,3 4 0,-8-9 0,1 1 0,-5 0 0,3 0 0,-3 0 0,1 0 0,2 6 0,-1 1 0,2 4 0,-5-4 0,2 1 0,0-2 0,0 3 0,0-3 0,0 1 0,-4-2 0,2 4 0,0-6 0,-1 9 0,1-12 0,-2 15 0,0-10 0,0 12 0,0-11 0,-4 29 0,-1-20 0,0 14 0,-1-16 0,3-11 0,-5 10 0,2-8 0,-6 11 0,5-11 0,-8 11 0,3-5 0,-3 5 0,5-10 0,-2 2 0,6-10 0,-2 7 0,-6 0 0,-1-1 0,-4 3 0,5-8 0,3 1 0,3-7 0,0 3 0,1-2 0,2-1 0,-1 1 0,2-2 0,-7 2 0,3-2 0,-5 2 0,-1 0 0,5-1 0,-11 0 0,13-1 0,-17 0 0,17 0 0,-12 0 0,14 0 0,-7 0 0,4-1 0,-19-2 0,15 1 0,-11 0 0,16 0 0,-20-4 0,8-1 0,-11 1 0,15 0 0,7 6 0,-27-6 0,17 3 0,-22-2 0,27 1 0,3 4 0,0-2 0,-20 2 0,18 0 0,-24-3 0,22 2 0,1-2 0,-1 1 0,9 2 0,-8-2 0,5 2 0,-3 0 0,7 0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28.5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1 828 16383,'42'-32'0,"0"1"0,1 1 0,-3 2 0,13-10 0,13-3 0,-29 11 0,8 0 0,2-9 0,-27 25 0,3-4 0,31-8 0,-20 9 0,46-19 0,-47 20 0,36-13 0,-42 16 0,22-14 0,3-2 0,-10 4 0,29-18 0,5 2 0,-50 26 0,33-19 0,-46 21 0,-3 5 0,12-10 0,-3 4 0,45-10 0,-17 8 0,20 1 0,2 2 0,-7 2 0,36-3 0,-75 14 0,40 9 0,-44-4 0,56 9 0,-62-9 0,29 5 0,-5 4 0,-7-5 0,35 12 0,-35-5 0,19 2 0,-26-3 0,20 12 0,-26-17 0,43 31 0,-12-12 0,35 24 0,-15-13 0,-1-1 0,12 7 0,-26-17 0,1-2 0,23 9 0,-23-14 0,2 0 0,2 1 0,5 3 0,8 4 0,8 4 0,-4-1 0,10 5 0,0 0 0,-3-2 0,5 3 0,-9-4 0,-12-4 0,-6-3 0,13 5 0,-11-6 0,-32-13 0,54 25 0,-49-21 0,18 9 0,4 3 0,2 6 0,-11-10 0,2 1 0,-2 1 0,-5-4 0,0 0 0,7 6 0,-4 0 0,-25-16 0,51 34 0,8 3 0,-27-22 0,21 9 0,22 10 0,-20-10 0,-19-11 0,21 4 0,-7-3 0,-48-17 0,12 3 0,-13-6 0,-9-3 0,16 11 0,-21-11 0,18 13 0,-16-9 0,49 33 0,-32-22 0,28 19 0,19 10 0,-4-6 0,-13-7 0,4 2 0,-6-8 0,0-1 0,3-1 0,-3-2 0,28 12 0,-15-13 0,-26-6 0,-23-11 0,8 3 0,-8-1 0,-12-9 0,12 7 0,12 0 0,-11-1 0,24 5 0,-14-7 0,-5 0 0,10-1 0,-26-1 0,33 1 0,-30-1 0,19-1 0,-12 2 0,-9-1 0,8 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36.81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173 2 24575,'19'-2'0,"27"7"0,-20-6 0,16 6 0,-17 4 0,-14-7 0,22 13 0,-17-8 0,7 6 0,15 7 0,-23-9 0,15 10 0,-28-15 0,2 11 0,-15-5 0,-32 14 0,-7 3 0,5-3 0,-12 2 0,5-4 0,30-14 0,3-3 0,17-4 0,6-1 0,8 1 0,13-3 0,55 13 0,-41-9 0,31 8 0,-63-9 0,3 7 0,-4-1 0,3 3 0,-7 1 0,-2-2 0,0-2 0,-2 4 0,-5 6 0,4-10 0,-16 20 0,10-21 0,-46 21 0,30-21 0,-24 8 0,-4 0 0,-3-6 0,4-4 0,1 0 0,8-2 0,6-10 0,34 5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15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1 24575,'-47'78'0,"26"-19"0,1 0 0,-17 14 0,17 19 0,11-66 0,4-3 0,-2 22 0,11-8 0,-1 3 0,7-12 0,0-4 0,2-11 0,0 1 0,0-2 0,-7-9 0,0 1 0,-3-2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38.11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157 42 24575,'-26'37'0,"0"-2"0,-15 28 0,11-3 0,8 7 0,13-9 0,7-14 0,68 16 0,-40-41 0,38 8 0,1-6 0,-36-17 0,47-4 0,-56-26 0,-2 5 0,-2-26 0,-3-3 0,-6 14 0,4-25 0,-7-5 0,-33-6 0,20 1 0,-23 16 0,22 40 0,6 9 0,-4-4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39.24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112 0 24575,'-9'0'0,"-13"16"0,13-3 0,-10 7 0,8 16 0,-3 32 0,-2 18 0,9 5 0,3-39 0,20-16 0,41-8 0,-23-5 0,38-25 0,2-11 0,-39 2 0,22-19 0,-10-6 0,-45 4 0,-1-23 0,-11 24 0,-16-6 0,13 21 0,-11-7 0,2 3 0,11 7 0,-4-5 0,14 12 0,-3-4 0,4 5 0,0 1 0,0 1 0,0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0.01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176 0 24575,'-26'63'0,"-1"0"0,-7 19 0,14-27 0,3-2 0,3 0 0,3-1 0,-3 26 0,6-19 0,4 31 0,14-35 0,8 9 0,0-23 0,40 16 0,-37-38 0,28 17 0,-42-33 0,-3-1 0,-2-2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0.76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1 24575,'0'32'0,"0"0"0,0 51 0,3-5 0,-3-27 0,2 0 0,6 29 0,-2-52 0,0 7 0,-3-25 0,-3-4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2.07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0 24575,'0'19'0,"6"8"0,-1-15 0,6 8 0,-4-15 0,-1 3 0,-3-3 0,5 12 0,-7-8 0,7 9 0,-7-3 0,1-1 0,4-4 0,-1-4 0,48-15 0,-10 6 0,45-11 0,-49 13 0,-1 1 0,-34 1 0,5 10 0,0 5 0,-2 12 0,-1-7 0,-10 15 0,-4-16 0,-6 10 0,2-14 0,-5-5 0,5-8 0,-1 0 0,-5-5 0,11 1 0,-3-1 0,8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2.69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1 24575,'90'0'0,"-27"0"0,12 0 0,-4 0 0,-27 0 0,54 0 0,-95 0 0,1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3.63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1 24575,'25'59'0,"0"0"0,18 27 0,2 3 0,-9-12 0,-2 0 0,9 7 0,-6-8 0,-13-1 0,-29-1 0,9-2 0,-21-22 0,9-37 0,-2-1 0,4-8 0,-11 8 0,11-9 0,-6 1 0,3 0 0,2 1 0,-2-2 0,7 1 0,0-4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4.46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0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5.90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1 24575,'12'2'0,"68"0"0,-29-4 0,29 2 0,-50-2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6.68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0 24575,'4'88'0,"-1"-45"0,-3 45 0,0 4 0,0-28 0,0 0 0,0-5 0,0-30 0,0-27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23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7.71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15 88 24575,'-6'50'0,"4"-24"0,-5 62 0,12-49 0,-2 15 0,21-7 0,-11-34 0,19 17 0,12-62 0,1-34 0,-4 0 0,-15-28 0,-40 27 0,10 25 0,-15-3 0,3 35 0,8 6 0,-6-4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8.88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49 1 24575,'-10'49'0,"-8"38"0,15-52 0,-4 19 0,1 0 0,4-21 0,0 27 0,2-54 0,14 6 0,1-6 0,2 2 0,17-3 0,19-2 0,-12-3 0,16-3 0,-36-6 0,-3-3 0,-2 1 0,-6-6 0,1-40 0,-6 31 0,-12-25 0,-5-1 0,-3 25 0,-24-33 0,5 36 0,14 15 0,-8-10 0,23 18 0,1-7 0,2 8 0,2-2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49.90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171 0 24575,'-28'48'0,"15"-24"0,-16 33 0,0 3 0,14-25 0,-6 17 0,1 2 0,10-10 0,4 31 0,8-22 0,2-2 0,1 5 0,9 15 0,11-46 0,-16-16 0,13 13 0,-20-22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51.27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51 0 24575,'-7'28'0,"6"-12"0,-16 40 0,12-28 0,-7 12 0,8-22 0,0-10 0,4-3 0,8 2 0,3-8 0,20-4 0,35 3 0,-33-1 0,23 8 0,-48 7 0,0 1 0,0 6 0,-1-7 0,-5 11 0,-2-16 0,-2 9 0,-16 7 0,2-10 0,-38 31 0,32-30 0,-18 10 0,31-19 0,0-5 0,2 0 0,0-3 0,5 1 0,0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52.10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14 24575,'16'0'0,"48"0"0,-41 0 0,42 0 0,-55-2 0,3 1 0,-6-3 0,0 4 0,-3-4 0,-1 3 0,-1-1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53.57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1 24575,'28'44'0,"-11"-6"0,13 11 0,-17-13 0,-8-21 0,0 2 0,-3-8 0,1 34 0,-3-28 0,3 44 0,-3-18 0,0-10 0,-4 21 0,0-9 0,-2 7 0,-1 11 0,6-31 0,-4-7 0,3-6 0,-1-10 0,-11 50 0,8-41 0,-16 51 0,17-52 0,-10 29 0,13-36 0,-4 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6:58.58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20 24575,'44'0'0,"-15"-3"0,37 2 0,-33-3 0,12 1 0,-26-1 0,-14 1 0,-1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00.10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9 1 24575,'56'2'0,"-35"1"0,30 1 0,-44 0 0,3 2 0,-4-1 0,22 16 0,-19-12 0,18 16 0,-24-3 0,3-6 0,-6 4 0,-15 4 0,3-9 0,-20 17 0,16-20 0,-15 7 0,-4 21 0,5-4 0,-11 29 0,29-34 0,3 2 0,27-14 0,-2-9 0,13 3 0,14-9 0,6-15 0,2 2 0,-16-3 0,-20 4 0,-6 3 0,-4 2 0,2-1 0,-5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01.26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88 0 24575,'-23'44'0,"6"-6"0,-3 19 0,13-25 0,0 1 0,1 29 0,2-41 0,0 43 0,9-56 0,14 14 0,-9-17 0,16 9 0,-14-13 0,21-13 0,-15 7 0,22-29 0,-28 23 0,9-12 0,-14 10 0,0-3 0,-3 2 0,0 0 0,-7-23 0,-1 18 0,1-19 0,-8-4 0,9 24 0,-6-21 0,6 26 0,0 8 0,-3 1 0,3 4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02.70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193 15 24575,'-63'58'0,"-1"5"0,47-39 0,-13 29 0,22-18 0,-2-1 0,12 1 0,0-23 0,21 23 0,-15-26 0,14 8 0,-9-11 0,12-1 0,7-5 0,7-11 0,-1-18 0,-15 4 0,-4-3 0,-5-8 0,-9 16 0,3-34 0,-3-5 0,-11 22 0,8-50 0,-10 77 0,7 7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2:25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24575,'26'-7'0,"9"3"0,-15 2 0,2 2 0,-2 2 0,-8 4 0,6 6 0,-4 13 0,-39 3 0,2-1 0,-33-4 0,36-16 0,7 1 0,22-5 0,13 1 0,2 3 0,-2-2 0,-5-1 0,-13 2 0,1-5 0,-3 5 0,4-1 0,-3 2 0,2-1 0,-3 5 0,0-8 0,-2 11 0,2-10 0,-2 7 0,0-5 0,0 1 0,0 0 0,-6 5 0,3-6 0,-10 8 0,8-10 0,-4 4 0,-16 7 0,16-9 0,-25 16 0,29-20 0,-5 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03.75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283 1 24575,'-11'20'0,"-19"35"0,14-29 0,-29 59 0,34-63 0,-14 28 0,-5 31 0,4-17 0,8-14 0,1 3 0,3 3 0,2-5 0,2-13 0,0 37 0,3 9 0,10 15 0,-5-41 0,4-1 0,28 26 0,-19-75 0,12 1 0,-21-8 0,-2-3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04.82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34 0 24575,'2'84'0,"-5"-28"0,2 31 0,-6-35 0,2-39 0,-3 46 0,6-32 0,-1 16 0,3-22 0,0-10 0,0-1 0,-3 17 0,2-8 0,-2 4 0,3-7 0,0-13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06.45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134 0 24575,'-5'14'0,"-3"5"0,-27 49 0,18-35 0,-18 42 0,28-56 0,-2 18 0,4-18 0,-4 30 0,9-35 0,-3 15 0,3-21 0,0 0 0,0-3 0,8 17 0,-4-13 0,16 17 0,-11-22 0,29 4 0,-14-7 0,11-2 0,-16-2 0,-2-11 0,-5 1 0,4-13 0,-9 6 0,-1-23 0,-10 25 0,1-14 0,-4 25 0,-3 1 0,4 1 0,-18-1 0,16 3 0,-19-3 0,18 5 0,-3-1 0,6 2 0,4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08.07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0 24575,'17'84'0,"-1"0"0,1 0 0,-1 0 0,5 11 0,-1-3 0,-8-14 0,-18 17 0,5-47 0,-6 6 0,-1 1 0,-2-7 0,-9 0 0,7-24 0,2-10 0,7-9 0,-1 2 0,2-5 0,-1 0 0,1-2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16.89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1381 5 24575,'-38'-3'0,"4"1"0,-37 2 0,-4 0 0,15 0 0,-6 0 0,-10 0 0,1 0 0,15 0 0,4 0 0,-37 0 0,63 0 0,13 2 0,-5 2 0,-58 20 0,36-11 0,-38 12 0,31-8 0,25-8 0,-9 3 0,-20 11 0,29-8 0,-47 26 0,50-23 0,-5 4 0,20-11 0,3-4 0,-4 6 0,6-12 0,0 2 0,-2-32 0,1 12 0,-4-27 0,5 29 0,1-5 0,0 7 0,1-2 0,-3-1 0,4-2 0,-2 45 0,-4 1 0,2 23 0,1 2 0,-4-4 0,1 44 0,8-78 0,1 17 0,1-23 0,-1 0 0,1-4 0,-2-1 0,24-13 0,9-1 0,14-5 0,-14 5 0,-6 2 0,8-3 0,-4 4 0,2-2 0,-18 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7:19.78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1786 1 24575,'-50'27'0,"0"-1"0,-2 2 0,-25 10 0,-22 10 0,19-9 0,15-8 0,-8 3 0,-15 6 0,26-14 0,41-18 0,-35 6 0,1 0 0,36-10 0,-66 4 0,27-6 0,-10-2 0,8 0 0,-29 0 0,19 0 0,-30 0 0,34 0 0,18-3 0,9-4 0,10 0 0,-8-4 0,16 0 0,-11-5 0,9 4 0,-4-1 0,13 4 0,-7-1 0,5-5 0,2 3 0,6 1 0,1 0 0,4 6 0,0-7 0,5 25 0,4 3 0,1 40 0,-2-25 0,-2 10 0,-3-34 0,0 2 0,-2-5 0,-1-14 0,0 5 0,-2-13 0,5 1 0,-2 4 0,2-2 0,0 1 0,0 8 0,2-11 0,-2 6 0,4-3 0,-4-5 0,2 8 0,-2-1 0,0 3 0,6 6 0,-2-1 0,6 4 0,-5 0 0,48 2 0,-35-1 0,41 1 0,-51-2 0,2 0 0,-8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15.58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24575,'24'85'0,"1"0"0,-1 0 0,7-12 0,4 0 0,1 2 0,-3 0 0,-6 2 0,-3 0 0,0 2 0,8 2 0,5 3 0,6 4 0,4 0 0,2-3 0,3-7 0,6-2 0,3-9 0,3-1 0,6 3 0,-8-7 0,4 3 0,3 1 0,2 0 0,1-3 0,-2-4 0,8 3 0,2-3 0,0-3 0,-1-4 0,-3-5 0,2-2 0,0-5 0,-5-6 0,-9-7 0,6-5 0,-19-10 0,-30-8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17.9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193 15 24575,'-26'51'0,"4"-11"0,-15 23 0,24-42 0,-21 36 0,16-23 0,8-19 0,-11 24 0,18-30 0,-3 3 0,4-8 0,6-16 0,-1 7 0,27-56 0,14-3 0,-4-5 0,-3 15 0,-28 38 0,2-1 0,-7 8 0,8-8 0,-3 1 0,-1 11 0,2-9 0,39 28 0,-18-6 0,38 15 0,-43-17 0,19 5 0,-33-10 0,26 7 0,-28-5 0,10 3 0,-11-1 0,9-3 0,-8 2 0,2-3 0,-7 1 0,-3-2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0.5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16:58:21.6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80 0 24575,'-3'19'0,"-12"69"0,8-51 0,-6 52 0,0 4 0,5-40 0,2 33 0,0-4 0,0-46 0,5 25 0,-1-59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/>
              <a:t>IS4300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4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87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46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15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2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08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45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5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48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95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B365B8-60BE-47E5-BB2F-B5588383C088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67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Trivial example: no chance nodes</a:t>
            </a:r>
          </a:p>
          <a:p>
            <a:r>
              <a:rPr lang="en-US" altLang="en-US"/>
              <a:t>Simple example: one decision, with one level of chance nodes</a:t>
            </a:r>
          </a:p>
          <a:p>
            <a:r>
              <a:rPr lang="en-US" altLang="en-US"/>
              <a:t>Sequential (dependent) chance nodes</a:t>
            </a:r>
          </a:p>
          <a:p>
            <a:r>
              <a:rPr lang="en-US" altLang="en-US"/>
              <a:t>Sequential decision nodes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BE23AC-1CB0-494D-8BD1-FDCCF74925E2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329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How are the probabilities obtained?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00B7AD-2140-4081-BC13-676072BEEC42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312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90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B365B8-60BE-47E5-BB2F-B5588383C088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013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063196-ABA1-40CF-B169-AB0BBF7195B2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064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36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39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61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70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294DA6-5126-4F44-94B3-F5198EE8863E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49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0734DF-637D-42CD-BED9-D3E53033AC66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5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13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91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57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6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5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8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9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3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tabLst>
                <a:tab pos="5955504" algn="r"/>
              </a:tabLst>
            </a:pPr>
            <a:r>
              <a:rPr lang="en-US"/>
              <a:t>Data Driven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3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7415"/>
            <a:ext cx="80772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Exercise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7824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-34560"/>
            <a:ext cx="2743200" cy="381000"/>
          </a:xfrm>
        </p:spPr>
        <p:txBody>
          <a:bodyPr anchor="b" anchorCtr="0">
            <a:normAutofit/>
          </a:bodyPr>
          <a:lstStyle>
            <a:lvl1pPr>
              <a:defRPr sz="14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Exercise #</a:t>
            </a:r>
          </a:p>
        </p:txBody>
      </p:sp>
      <p:pic>
        <p:nvPicPr>
          <p:cNvPr id="15" name="Picture 14" descr="lrg-paper-icon-re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" y="-19037"/>
            <a:ext cx="85039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7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8520" y="6553200"/>
            <a:ext cx="352696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6664" y="6553200"/>
            <a:ext cx="888390" cy="263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3.jpeg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.png"/><Relationship Id="rId299" Type="http://schemas.openxmlformats.org/officeDocument/2006/relationships/image" Target="../media/image183.png"/><Relationship Id="rId21" Type="http://schemas.openxmlformats.org/officeDocument/2006/relationships/image" Target="../media/image46.png"/><Relationship Id="rId63" Type="http://schemas.openxmlformats.org/officeDocument/2006/relationships/image" Target="../media/image67.png"/><Relationship Id="rId159" Type="http://schemas.openxmlformats.org/officeDocument/2006/relationships/image" Target="../media/image114.png"/><Relationship Id="rId324" Type="http://schemas.openxmlformats.org/officeDocument/2006/relationships/image" Target="../media/image195.png"/><Relationship Id="rId366" Type="http://schemas.openxmlformats.org/officeDocument/2006/relationships/customXml" Target="../ink/ink186.xml"/><Relationship Id="rId170" Type="http://schemas.openxmlformats.org/officeDocument/2006/relationships/customXml" Target="../ink/ink85.xml"/><Relationship Id="rId226" Type="http://schemas.openxmlformats.org/officeDocument/2006/relationships/image" Target="../media/image147.png"/><Relationship Id="rId268" Type="http://schemas.openxmlformats.org/officeDocument/2006/relationships/image" Target="../media/image168.png"/><Relationship Id="rId11" Type="http://schemas.openxmlformats.org/officeDocument/2006/relationships/image" Target="../media/image41.png"/><Relationship Id="rId32" Type="http://schemas.openxmlformats.org/officeDocument/2006/relationships/customXml" Target="../ink/ink16.xml"/><Relationship Id="rId53" Type="http://schemas.openxmlformats.org/officeDocument/2006/relationships/image" Target="../media/image62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10.png"/><Relationship Id="rId314" Type="http://schemas.openxmlformats.org/officeDocument/2006/relationships/image" Target="../media/image190.png"/><Relationship Id="rId335" Type="http://schemas.openxmlformats.org/officeDocument/2006/relationships/customXml" Target="../ink/ink169.xml"/><Relationship Id="rId356" Type="http://schemas.openxmlformats.org/officeDocument/2006/relationships/customXml" Target="../ink/ink181.xml"/><Relationship Id="rId377" Type="http://schemas.openxmlformats.org/officeDocument/2006/relationships/image" Target="../media/image220.png"/><Relationship Id="rId398" Type="http://schemas.openxmlformats.org/officeDocument/2006/relationships/image" Target="../media/image229.png"/><Relationship Id="rId5" Type="http://schemas.openxmlformats.org/officeDocument/2006/relationships/image" Target="../media/image38.png"/><Relationship Id="rId95" Type="http://schemas.openxmlformats.org/officeDocument/2006/relationships/image" Target="../media/image83.png"/><Relationship Id="rId160" Type="http://schemas.openxmlformats.org/officeDocument/2006/relationships/customXml" Target="../ink/ink80.xml"/><Relationship Id="rId181" Type="http://schemas.openxmlformats.org/officeDocument/2006/relationships/image" Target="../media/image125.png"/><Relationship Id="rId216" Type="http://schemas.openxmlformats.org/officeDocument/2006/relationships/customXml" Target="../ink/ink108.xml"/><Relationship Id="rId237" Type="http://schemas.openxmlformats.org/officeDocument/2006/relationships/customXml" Target="../ink/ink119.xml"/><Relationship Id="rId402" Type="http://schemas.openxmlformats.org/officeDocument/2006/relationships/image" Target="../media/image231.png"/><Relationship Id="rId258" Type="http://schemas.openxmlformats.org/officeDocument/2006/relationships/image" Target="../media/image163.png"/><Relationship Id="rId279" Type="http://schemas.openxmlformats.org/officeDocument/2006/relationships/customXml" Target="../ink/ink140.xml"/><Relationship Id="rId22" Type="http://schemas.openxmlformats.org/officeDocument/2006/relationships/customXml" Target="../ink/ink11.xml"/><Relationship Id="rId43" Type="http://schemas.openxmlformats.org/officeDocument/2006/relationships/image" Target="../media/image57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105.png"/><Relationship Id="rId290" Type="http://schemas.openxmlformats.org/officeDocument/2006/relationships/image" Target="../media/image179.png"/><Relationship Id="rId304" Type="http://schemas.openxmlformats.org/officeDocument/2006/relationships/image" Target="../media/image185.png"/><Relationship Id="rId325" Type="http://schemas.openxmlformats.org/officeDocument/2006/relationships/customXml" Target="../ink/ink164.xml"/><Relationship Id="rId346" Type="http://schemas.openxmlformats.org/officeDocument/2006/relationships/customXml" Target="../ink/ink176.xml"/><Relationship Id="rId367" Type="http://schemas.openxmlformats.org/officeDocument/2006/relationships/image" Target="../media/image215.png"/><Relationship Id="rId388" Type="http://schemas.openxmlformats.org/officeDocument/2006/relationships/customXml" Target="../ink/ink197.xml"/><Relationship Id="rId85" Type="http://schemas.openxmlformats.org/officeDocument/2006/relationships/image" Target="../media/image78.png"/><Relationship Id="rId150" Type="http://schemas.openxmlformats.org/officeDocument/2006/relationships/customXml" Target="../ink/ink75.xml"/><Relationship Id="rId171" Type="http://schemas.openxmlformats.org/officeDocument/2006/relationships/image" Target="../media/image120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customXml" Target="../ink/ink114.xml"/><Relationship Id="rId248" Type="http://schemas.openxmlformats.org/officeDocument/2006/relationships/image" Target="../media/image158.png"/><Relationship Id="rId269" Type="http://schemas.openxmlformats.org/officeDocument/2006/relationships/customXml" Target="../ink/ink135.xml"/><Relationship Id="rId12" Type="http://schemas.openxmlformats.org/officeDocument/2006/relationships/customXml" Target="../ink/ink6.xml"/><Relationship Id="rId33" Type="http://schemas.openxmlformats.org/officeDocument/2006/relationships/image" Target="../media/image52.png"/><Relationship Id="rId108" Type="http://schemas.openxmlformats.org/officeDocument/2006/relationships/customXml" Target="../ink/ink54.xml"/><Relationship Id="rId129" Type="http://schemas.openxmlformats.org/officeDocument/2006/relationships/image" Target="../media/image100.png"/><Relationship Id="rId280" Type="http://schemas.openxmlformats.org/officeDocument/2006/relationships/image" Target="../media/image174.png"/><Relationship Id="rId315" Type="http://schemas.openxmlformats.org/officeDocument/2006/relationships/customXml" Target="../ink/ink159.xml"/><Relationship Id="rId336" Type="http://schemas.openxmlformats.org/officeDocument/2006/relationships/image" Target="../media/image201.png"/><Relationship Id="rId357" Type="http://schemas.openxmlformats.org/officeDocument/2006/relationships/image" Target="../media/image210.png"/><Relationship Id="rId54" Type="http://schemas.openxmlformats.org/officeDocument/2006/relationships/customXml" Target="../ink/ink27.xml"/><Relationship Id="rId75" Type="http://schemas.openxmlformats.org/officeDocument/2006/relationships/image" Target="../media/image73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15.png"/><Relationship Id="rId182" Type="http://schemas.openxmlformats.org/officeDocument/2006/relationships/customXml" Target="../ink/ink91.xml"/><Relationship Id="rId217" Type="http://schemas.openxmlformats.org/officeDocument/2006/relationships/customXml" Target="../ink/ink109.xml"/><Relationship Id="rId378" Type="http://schemas.openxmlformats.org/officeDocument/2006/relationships/customXml" Target="../ink/ink192.xml"/><Relationship Id="rId399" Type="http://schemas.openxmlformats.org/officeDocument/2006/relationships/customXml" Target="../ink/ink204.xml"/><Relationship Id="rId403" Type="http://schemas.openxmlformats.org/officeDocument/2006/relationships/customXml" Target="../ink/ink206.xml"/><Relationship Id="rId6" Type="http://schemas.openxmlformats.org/officeDocument/2006/relationships/customXml" Target="../ink/ink3.xml"/><Relationship Id="rId238" Type="http://schemas.openxmlformats.org/officeDocument/2006/relationships/image" Target="../media/image153.png"/><Relationship Id="rId259" Type="http://schemas.openxmlformats.org/officeDocument/2006/relationships/customXml" Target="../ink/ink130.xml"/><Relationship Id="rId23" Type="http://schemas.openxmlformats.org/officeDocument/2006/relationships/image" Target="../media/image47.png"/><Relationship Id="rId119" Type="http://schemas.openxmlformats.org/officeDocument/2006/relationships/image" Target="../media/image95.png"/><Relationship Id="rId270" Type="http://schemas.openxmlformats.org/officeDocument/2006/relationships/image" Target="../media/image169.png"/><Relationship Id="rId291" Type="http://schemas.openxmlformats.org/officeDocument/2006/relationships/customXml" Target="../ink/ink146.xml"/><Relationship Id="rId305" Type="http://schemas.openxmlformats.org/officeDocument/2006/relationships/customXml" Target="../ink/ink154.xml"/><Relationship Id="rId326" Type="http://schemas.openxmlformats.org/officeDocument/2006/relationships/image" Target="../media/image196.png"/><Relationship Id="rId347" Type="http://schemas.openxmlformats.org/officeDocument/2006/relationships/image" Target="../media/image205.png"/><Relationship Id="rId44" Type="http://schemas.openxmlformats.org/officeDocument/2006/relationships/customXml" Target="../ink/ink22.xml"/><Relationship Id="rId65" Type="http://schemas.openxmlformats.org/officeDocument/2006/relationships/image" Target="../media/image68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11.png"/><Relationship Id="rId368" Type="http://schemas.openxmlformats.org/officeDocument/2006/relationships/customXml" Target="../ink/ink187.xml"/><Relationship Id="rId389" Type="http://schemas.openxmlformats.org/officeDocument/2006/relationships/customXml" Target="../ink/ink198.xml"/><Relationship Id="rId172" Type="http://schemas.openxmlformats.org/officeDocument/2006/relationships/customXml" Target="../ink/ink86.xml"/><Relationship Id="rId193" Type="http://schemas.openxmlformats.org/officeDocument/2006/relationships/image" Target="../media/image131.png"/><Relationship Id="rId207" Type="http://schemas.openxmlformats.org/officeDocument/2006/relationships/image" Target="../media/image138.png"/><Relationship Id="rId228" Type="http://schemas.openxmlformats.org/officeDocument/2006/relationships/image" Target="../media/image148.png"/><Relationship Id="rId249" Type="http://schemas.openxmlformats.org/officeDocument/2006/relationships/customXml" Target="../ink/ink125.xml"/><Relationship Id="rId13" Type="http://schemas.openxmlformats.org/officeDocument/2006/relationships/image" Target="../media/image42.png"/><Relationship Id="rId109" Type="http://schemas.openxmlformats.org/officeDocument/2006/relationships/image" Target="../media/image90.png"/><Relationship Id="rId260" Type="http://schemas.openxmlformats.org/officeDocument/2006/relationships/image" Target="../media/image164.png"/><Relationship Id="rId281" Type="http://schemas.openxmlformats.org/officeDocument/2006/relationships/customXml" Target="../ink/ink141.xml"/><Relationship Id="rId316" Type="http://schemas.openxmlformats.org/officeDocument/2006/relationships/image" Target="../media/image191.png"/><Relationship Id="rId337" Type="http://schemas.openxmlformats.org/officeDocument/2006/relationships/customXml" Target="../ink/ink170.xml"/><Relationship Id="rId34" Type="http://schemas.openxmlformats.org/officeDocument/2006/relationships/customXml" Target="../ink/ink17.xml"/><Relationship Id="rId55" Type="http://schemas.openxmlformats.org/officeDocument/2006/relationships/image" Target="../media/image63.png"/><Relationship Id="rId76" Type="http://schemas.openxmlformats.org/officeDocument/2006/relationships/customXml" Target="../ink/ink38.xml"/><Relationship Id="rId97" Type="http://schemas.openxmlformats.org/officeDocument/2006/relationships/image" Target="../media/image84.png"/><Relationship Id="rId120" Type="http://schemas.openxmlformats.org/officeDocument/2006/relationships/customXml" Target="../ink/ink60.xml"/><Relationship Id="rId141" Type="http://schemas.openxmlformats.org/officeDocument/2006/relationships/image" Target="../media/image106.png"/><Relationship Id="rId358" Type="http://schemas.openxmlformats.org/officeDocument/2006/relationships/customXml" Target="../ink/ink182.xml"/><Relationship Id="rId379" Type="http://schemas.openxmlformats.org/officeDocument/2006/relationships/image" Target="../media/image221.png"/><Relationship Id="rId7" Type="http://schemas.openxmlformats.org/officeDocument/2006/relationships/image" Target="../media/image39.png"/><Relationship Id="rId162" Type="http://schemas.openxmlformats.org/officeDocument/2006/relationships/customXml" Target="../ink/ink81.xml"/><Relationship Id="rId183" Type="http://schemas.openxmlformats.org/officeDocument/2006/relationships/image" Target="../media/image126.png"/><Relationship Id="rId218" Type="http://schemas.openxmlformats.org/officeDocument/2006/relationships/image" Target="../media/image143.png"/><Relationship Id="rId239" Type="http://schemas.openxmlformats.org/officeDocument/2006/relationships/customXml" Target="../ink/ink120.xml"/><Relationship Id="rId390" Type="http://schemas.openxmlformats.org/officeDocument/2006/relationships/customXml" Target="../ink/ink199.xml"/><Relationship Id="rId404" Type="http://schemas.openxmlformats.org/officeDocument/2006/relationships/image" Target="../media/image232.png"/><Relationship Id="rId250" Type="http://schemas.openxmlformats.org/officeDocument/2006/relationships/image" Target="../media/image159.png"/><Relationship Id="rId271" Type="http://schemas.openxmlformats.org/officeDocument/2006/relationships/customXml" Target="../ink/ink136.xml"/><Relationship Id="rId292" Type="http://schemas.openxmlformats.org/officeDocument/2006/relationships/customXml" Target="../ink/ink147.xml"/><Relationship Id="rId306" Type="http://schemas.openxmlformats.org/officeDocument/2006/relationships/image" Target="../media/image186.png"/><Relationship Id="rId24" Type="http://schemas.openxmlformats.org/officeDocument/2006/relationships/customXml" Target="../ink/ink12.xml"/><Relationship Id="rId45" Type="http://schemas.openxmlformats.org/officeDocument/2006/relationships/image" Target="../media/image58.png"/><Relationship Id="rId66" Type="http://schemas.openxmlformats.org/officeDocument/2006/relationships/customXml" Target="../ink/ink33.xml"/><Relationship Id="rId87" Type="http://schemas.openxmlformats.org/officeDocument/2006/relationships/image" Target="../media/image79.png"/><Relationship Id="rId110" Type="http://schemas.openxmlformats.org/officeDocument/2006/relationships/customXml" Target="../ink/ink55.xml"/><Relationship Id="rId131" Type="http://schemas.openxmlformats.org/officeDocument/2006/relationships/image" Target="../media/image101.png"/><Relationship Id="rId327" Type="http://schemas.openxmlformats.org/officeDocument/2006/relationships/customXml" Target="../ink/ink165.xml"/><Relationship Id="rId348" Type="http://schemas.openxmlformats.org/officeDocument/2006/relationships/customXml" Target="../ink/ink177.xml"/><Relationship Id="rId369" Type="http://schemas.openxmlformats.org/officeDocument/2006/relationships/image" Target="../media/image216.png"/><Relationship Id="rId152" Type="http://schemas.openxmlformats.org/officeDocument/2006/relationships/customXml" Target="../ink/ink76.xml"/><Relationship Id="rId173" Type="http://schemas.openxmlformats.org/officeDocument/2006/relationships/image" Target="../media/image121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customXml" Target="../ink/ink115.xml"/><Relationship Id="rId380" Type="http://schemas.openxmlformats.org/officeDocument/2006/relationships/customXml" Target="../ink/ink193.xml"/><Relationship Id="rId240" Type="http://schemas.openxmlformats.org/officeDocument/2006/relationships/image" Target="../media/image154.png"/><Relationship Id="rId261" Type="http://schemas.openxmlformats.org/officeDocument/2006/relationships/customXml" Target="../ink/ink131.xml"/><Relationship Id="rId14" Type="http://schemas.openxmlformats.org/officeDocument/2006/relationships/customXml" Target="../ink/ink7.xml"/><Relationship Id="rId35" Type="http://schemas.openxmlformats.org/officeDocument/2006/relationships/image" Target="../media/image53.png"/><Relationship Id="rId56" Type="http://schemas.openxmlformats.org/officeDocument/2006/relationships/customXml" Target="../ink/ink28.xml"/><Relationship Id="rId77" Type="http://schemas.openxmlformats.org/officeDocument/2006/relationships/image" Target="../media/image74.png"/><Relationship Id="rId100" Type="http://schemas.openxmlformats.org/officeDocument/2006/relationships/customXml" Target="../ink/ink50.xml"/><Relationship Id="rId282" Type="http://schemas.openxmlformats.org/officeDocument/2006/relationships/image" Target="../media/image175.png"/><Relationship Id="rId317" Type="http://schemas.openxmlformats.org/officeDocument/2006/relationships/customXml" Target="../ink/ink160.xml"/><Relationship Id="rId338" Type="http://schemas.openxmlformats.org/officeDocument/2006/relationships/customXml" Target="../ink/ink171.xml"/><Relationship Id="rId359" Type="http://schemas.openxmlformats.org/officeDocument/2006/relationships/image" Target="../media/image211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96.png"/><Relationship Id="rId142" Type="http://schemas.openxmlformats.org/officeDocument/2006/relationships/customXml" Target="../ink/ink71.xml"/><Relationship Id="rId163" Type="http://schemas.openxmlformats.org/officeDocument/2006/relationships/image" Target="../media/image116.png"/><Relationship Id="rId184" Type="http://schemas.openxmlformats.org/officeDocument/2006/relationships/customXml" Target="../ink/ink92.xml"/><Relationship Id="rId219" Type="http://schemas.openxmlformats.org/officeDocument/2006/relationships/customXml" Target="../ink/ink110.xml"/><Relationship Id="rId370" Type="http://schemas.openxmlformats.org/officeDocument/2006/relationships/customXml" Target="../ink/ink188.xml"/><Relationship Id="rId391" Type="http://schemas.openxmlformats.org/officeDocument/2006/relationships/customXml" Target="../ink/ink200.xml"/><Relationship Id="rId230" Type="http://schemas.openxmlformats.org/officeDocument/2006/relationships/image" Target="../media/image149.png"/><Relationship Id="rId251" Type="http://schemas.openxmlformats.org/officeDocument/2006/relationships/customXml" Target="../ink/ink126.xml"/><Relationship Id="rId25" Type="http://schemas.openxmlformats.org/officeDocument/2006/relationships/image" Target="../media/image48.png"/><Relationship Id="rId46" Type="http://schemas.openxmlformats.org/officeDocument/2006/relationships/customXml" Target="../ink/ink23.xml"/><Relationship Id="rId67" Type="http://schemas.openxmlformats.org/officeDocument/2006/relationships/image" Target="../media/image69.png"/><Relationship Id="rId272" Type="http://schemas.openxmlformats.org/officeDocument/2006/relationships/image" Target="../media/image170.png"/><Relationship Id="rId293" Type="http://schemas.openxmlformats.org/officeDocument/2006/relationships/image" Target="../media/image180.png"/><Relationship Id="rId307" Type="http://schemas.openxmlformats.org/officeDocument/2006/relationships/customXml" Target="../ink/ink155.xml"/><Relationship Id="rId328" Type="http://schemas.openxmlformats.org/officeDocument/2006/relationships/image" Target="../media/image197.png"/><Relationship Id="rId349" Type="http://schemas.openxmlformats.org/officeDocument/2006/relationships/image" Target="../media/image206.png"/><Relationship Id="rId88" Type="http://schemas.openxmlformats.org/officeDocument/2006/relationships/customXml" Target="../ink/ink44.xml"/><Relationship Id="rId111" Type="http://schemas.openxmlformats.org/officeDocument/2006/relationships/image" Target="../media/image91.png"/><Relationship Id="rId132" Type="http://schemas.openxmlformats.org/officeDocument/2006/relationships/customXml" Target="../ink/ink66.xml"/><Relationship Id="rId153" Type="http://schemas.openxmlformats.org/officeDocument/2006/relationships/image" Target="../media/image112.png"/><Relationship Id="rId174" Type="http://schemas.openxmlformats.org/officeDocument/2006/relationships/customXml" Target="../ink/ink87.xml"/><Relationship Id="rId195" Type="http://schemas.openxmlformats.org/officeDocument/2006/relationships/image" Target="../media/image132.png"/><Relationship Id="rId209" Type="http://schemas.openxmlformats.org/officeDocument/2006/relationships/image" Target="../media/image139.png"/><Relationship Id="rId360" Type="http://schemas.openxmlformats.org/officeDocument/2006/relationships/customXml" Target="../ink/ink183.xml"/><Relationship Id="rId381" Type="http://schemas.openxmlformats.org/officeDocument/2006/relationships/image" Target="../media/image222.png"/><Relationship Id="rId220" Type="http://schemas.openxmlformats.org/officeDocument/2006/relationships/image" Target="../media/image144.png"/><Relationship Id="rId241" Type="http://schemas.openxmlformats.org/officeDocument/2006/relationships/customXml" Target="../ink/ink121.xml"/><Relationship Id="rId15" Type="http://schemas.openxmlformats.org/officeDocument/2006/relationships/image" Target="../media/image43.png"/><Relationship Id="rId36" Type="http://schemas.openxmlformats.org/officeDocument/2006/relationships/customXml" Target="../ink/ink18.xml"/><Relationship Id="rId57" Type="http://schemas.openxmlformats.org/officeDocument/2006/relationships/image" Target="../media/image64.png"/><Relationship Id="rId262" Type="http://schemas.openxmlformats.org/officeDocument/2006/relationships/image" Target="../media/image165.png"/><Relationship Id="rId283" Type="http://schemas.openxmlformats.org/officeDocument/2006/relationships/customXml" Target="../ink/ink142.xml"/><Relationship Id="rId318" Type="http://schemas.openxmlformats.org/officeDocument/2006/relationships/image" Target="../media/image192.png"/><Relationship Id="rId339" Type="http://schemas.openxmlformats.org/officeDocument/2006/relationships/image" Target="../media/image202.png"/><Relationship Id="rId78" Type="http://schemas.openxmlformats.org/officeDocument/2006/relationships/customXml" Target="../ink/ink39.xml"/><Relationship Id="rId99" Type="http://schemas.openxmlformats.org/officeDocument/2006/relationships/image" Target="../media/image85.png"/><Relationship Id="rId101" Type="http://schemas.openxmlformats.org/officeDocument/2006/relationships/image" Target="../media/image86.png"/><Relationship Id="rId122" Type="http://schemas.openxmlformats.org/officeDocument/2006/relationships/customXml" Target="../ink/ink61.xml"/><Relationship Id="rId143" Type="http://schemas.openxmlformats.org/officeDocument/2006/relationships/image" Target="../media/image107.png"/><Relationship Id="rId164" Type="http://schemas.openxmlformats.org/officeDocument/2006/relationships/customXml" Target="../ink/ink82.xml"/><Relationship Id="rId185" Type="http://schemas.openxmlformats.org/officeDocument/2006/relationships/image" Target="../media/image127.png"/><Relationship Id="rId350" Type="http://schemas.openxmlformats.org/officeDocument/2006/relationships/customXml" Target="../ink/ink178.xml"/><Relationship Id="rId371" Type="http://schemas.openxmlformats.org/officeDocument/2006/relationships/image" Target="../media/image217.png"/><Relationship Id="rId9" Type="http://schemas.openxmlformats.org/officeDocument/2006/relationships/image" Target="../media/image40.png"/><Relationship Id="rId210" Type="http://schemas.openxmlformats.org/officeDocument/2006/relationships/customXml" Target="../ink/ink105.xml"/><Relationship Id="rId392" Type="http://schemas.openxmlformats.org/officeDocument/2006/relationships/image" Target="../media/image226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52" Type="http://schemas.openxmlformats.org/officeDocument/2006/relationships/image" Target="../media/image160.png"/><Relationship Id="rId273" Type="http://schemas.openxmlformats.org/officeDocument/2006/relationships/customXml" Target="../ink/ink137.xml"/><Relationship Id="rId294" Type="http://schemas.openxmlformats.org/officeDocument/2006/relationships/customXml" Target="../ink/ink148.xml"/><Relationship Id="rId308" Type="http://schemas.openxmlformats.org/officeDocument/2006/relationships/image" Target="../media/image187.png"/><Relationship Id="rId329" Type="http://schemas.openxmlformats.org/officeDocument/2006/relationships/customXml" Target="../ink/ink166.xml"/><Relationship Id="rId47" Type="http://schemas.openxmlformats.org/officeDocument/2006/relationships/image" Target="../media/image59.png"/><Relationship Id="rId68" Type="http://schemas.openxmlformats.org/officeDocument/2006/relationships/customXml" Target="../ink/ink34.xml"/><Relationship Id="rId89" Type="http://schemas.openxmlformats.org/officeDocument/2006/relationships/image" Target="../media/image80.png"/><Relationship Id="rId112" Type="http://schemas.openxmlformats.org/officeDocument/2006/relationships/customXml" Target="../ink/ink56.xml"/><Relationship Id="rId133" Type="http://schemas.openxmlformats.org/officeDocument/2006/relationships/image" Target="../media/image102.png"/><Relationship Id="rId154" Type="http://schemas.openxmlformats.org/officeDocument/2006/relationships/customXml" Target="../ink/ink77.xml"/><Relationship Id="rId175" Type="http://schemas.openxmlformats.org/officeDocument/2006/relationships/image" Target="../media/image122.png"/><Relationship Id="rId340" Type="http://schemas.openxmlformats.org/officeDocument/2006/relationships/customXml" Target="../ink/ink172.xml"/><Relationship Id="rId361" Type="http://schemas.openxmlformats.org/officeDocument/2006/relationships/image" Target="../media/image212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4.xml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55.png"/><Relationship Id="rId263" Type="http://schemas.openxmlformats.org/officeDocument/2006/relationships/customXml" Target="../ink/ink132.xml"/><Relationship Id="rId284" Type="http://schemas.openxmlformats.org/officeDocument/2006/relationships/image" Target="../media/image176.png"/><Relationship Id="rId319" Type="http://schemas.openxmlformats.org/officeDocument/2006/relationships/customXml" Target="../ink/ink161.xml"/><Relationship Id="rId37" Type="http://schemas.openxmlformats.org/officeDocument/2006/relationships/image" Target="../media/image54.png"/><Relationship Id="rId58" Type="http://schemas.openxmlformats.org/officeDocument/2006/relationships/customXml" Target="../ink/ink29.xml"/><Relationship Id="rId79" Type="http://schemas.openxmlformats.org/officeDocument/2006/relationships/image" Target="../media/image75.png"/><Relationship Id="rId102" Type="http://schemas.openxmlformats.org/officeDocument/2006/relationships/customXml" Target="../ink/ink51.xml"/><Relationship Id="rId123" Type="http://schemas.openxmlformats.org/officeDocument/2006/relationships/image" Target="../media/image97.png"/><Relationship Id="rId144" Type="http://schemas.openxmlformats.org/officeDocument/2006/relationships/customXml" Target="../ink/ink72.xml"/><Relationship Id="rId330" Type="http://schemas.openxmlformats.org/officeDocument/2006/relationships/image" Target="../media/image198.png"/><Relationship Id="rId90" Type="http://schemas.openxmlformats.org/officeDocument/2006/relationships/customXml" Target="../ink/ink45.xml"/><Relationship Id="rId165" Type="http://schemas.openxmlformats.org/officeDocument/2006/relationships/image" Target="../media/image117.png"/><Relationship Id="rId186" Type="http://schemas.openxmlformats.org/officeDocument/2006/relationships/customXml" Target="../ink/ink93.xml"/><Relationship Id="rId351" Type="http://schemas.openxmlformats.org/officeDocument/2006/relationships/image" Target="../media/image207.png"/><Relationship Id="rId372" Type="http://schemas.openxmlformats.org/officeDocument/2006/relationships/customXml" Target="../ink/ink189.xml"/><Relationship Id="rId393" Type="http://schemas.openxmlformats.org/officeDocument/2006/relationships/customXml" Target="../ink/ink201.xml"/><Relationship Id="rId211" Type="http://schemas.openxmlformats.org/officeDocument/2006/relationships/image" Target="../media/image140.png"/><Relationship Id="rId232" Type="http://schemas.openxmlformats.org/officeDocument/2006/relationships/image" Target="../media/image150.png"/><Relationship Id="rId253" Type="http://schemas.openxmlformats.org/officeDocument/2006/relationships/customXml" Target="../ink/ink127.xml"/><Relationship Id="rId274" Type="http://schemas.openxmlformats.org/officeDocument/2006/relationships/image" Target="../media/image171.png"/><Relationship Id="rId295" Type="http://schemas.openxmlformats.org/officeDocument/2006/relationships/image" Target="../media/image181.png"/><Relationship Id="rId309" Type="http://schemas.openxmlformats.org/officeDocument/2006/relationships/customXml" Target="../ink/ink156.xml"/><Relationship Id="rId27" Type="http://schemas.openxmlformats.org/officeDocument/2006/relationships/image" Target="../media/image49.png"/><Relationship Id="rId48" Type="http://schemas.openxmlformats.org/officeDocument/2006/relationships/customXml" Target="../ink/ink24.xml"/><Relationship Id="rId69" Type="http://schemas.openxmlformats.org/officeDocument/2006/relationships/image" Target="../media/image70.png"/><Relationship Id="rId113" Type="http://schemas.openxmlformats.org/officeDocument/2006/relationships/image" Target="../media/image92.png"/><Relationship Id="rId134" Type="http://schemas.openxmlformats.org/officeDocument/2006/relationships/customXml" Target="../ink/ink67.xml"/><Relationship Id="rId320" Type="http://schemas.openxmlformats.org/officeDocument/2006/relationships/image" Target="../media/image193.png"/><Relationship Id="rId80" Type="http://schemas.openxmlformats.org/officeDocument/2006/relationships/customXml" Target="../ink/ink40.xml"/><Relationship Id="rId155" Type="http://schemas.openxmlformats.org/officeDocument/2006/relationships/image" Target="../media/image33.png"/><Relationship Id="rId176" Type="http://schemas.openxmlformats.org/officeDocument/2006/relationships/customXml" Target="../ink/ink88.xml"/><Relationship Id="rId197" Type="http://schemas.openxmlformats.org/officeDocument/2006/relationships/image" Target="../media/image133.png"/><Relationship Id="rId341" Type="http://schemas.openxmlformats.org/officeDocument/2006/relationships/image" Target="../media/image203.png"/><Relationship Id="rId362" Type="http://schemas.openxmlformats.org/officeDocument/2006/relationships/customXml" Target="../ink/ink184.xml"/><Relationship Id="rId383" Type="http://schemas.openxmlformats.org/officeDocument/2006/relationships/image" Target="../media/image223.png"/><Relationship Id="rId201" Type="http://schemas.openxmlformats.org/officeDocument/2006/relationships/image" Target="../media/image135.png"/><Relationship Id="rId222" Type="http://schemas.openxmlformats.org/officeDocument/2006/relationships/image" Target="../media/image145.png"/><Relationship Id="rId243" Type="http://schemas.openxmlformats.org/officeDocument/2006/relationships/customXml" Target="../ink/ink122.xml"/><Relationship Id="rId264" Type="http://schemas.openxmlformats.org/officeDocument/2006/relationships/image" Target="../media/image166.png"/><Relationship Id="rId285" Type="http://schemas.openxmlformats.org/officeDocument/2006/relationships/customXml" Target="../ink/ink143.xml"/><Relationship Id="rId17" Type="http://schemas.openxmlformats.org/officeDocument/2006/relationships/image" Target="../media/image44.png"/><Relationship Id="rId38" Type="http://schemas.openxmlformats.org/officeDocument/2006/relationships/customXml" Target="../ink/ink19.xml"/><Relationship Id="rId59" Type="http://schemas.openxmlformats.org/officeDocument/2006/relationships/image" Target="../media/image65.png"/><Relationship Id="rId103" Type="http://schemas.openxmlformats.org/officeDocument/2006/relationships/image" Target="../media/image87.png"/><Relationship Id="rId124" Type="http://schemas.openxmlformats.org/officeDocument/2006/relationships/customXml" Target="../ink/ink62.xml"/><Relationship Id="rId310" Type="http://schemas.openxmlformats.org/officeDocument/2006/relationships/image" Target="../media/image188.png"/><Relationship Id="rId70" Type="http://schemas.openxmlformats.org/officeDocument/2006/relationships/customXml" Target="../ink/ink35.xml"/><Relationship Id="rId91" Type="http://schemas.openxmlformats.org/officeDocument/2006/relationships/image" Target="../media/image81.png"/><Relationship Id="rId145" Type="http://schemas.openxmlformats.org/officeDocument/2006/relationships/image" Target="../media/image108.png"/><Relationship Id="rId166" Type="http://schemas.openxmlformats.org/officeDocument/2006/relationships/customXml" Target="../ink/ink83.xml"/><Relationship Id="rId187" Type="http://schemas.openxmlformats.org/officeDocument/2006/relationships/image" Target="../media/image128.png"/><Relationship Id="rId331" Type="http://schemas.openxmlformats.org/officeDocument/2006/relationships/customXml" Target="../ink/ink167.xml"/><Relationship Id="rId352" Type="http://schemas.openxmlformats.org/officeDocument/2006/relationships/customXml" Target="../ink/ink179.xml"/><Relationship Id="rId373" Type="http://schemas.openxmlformats.org/officeDocument/2006/relationships/image" Target="../media/image218.png"/><Relationship Id="rId394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customXml" Target="../ink/ink117.xml"/><Relationship Id="rId254" Type="http://schemas.openxmlformats.org/officeDocument/2006/relationships/image" Target="../media/image161.png"/><Relationship Id="rId28" Type="http://schemas.openxmlformats.org/officeDocument/2006/relationships/customXml" Target="../ink/ink14.xml"/><Relationship Id="rId49" Type="http://schemas.openxmlformats.org/officeDocument/2006/relationships/image" Target="../media/image60.png"/><Relationship Id="rId114" Type="http://schemas.openxmlformats.org/officeDocument/2006/relationships/customXml" Target="../ink/ink57.xml"/><Relationship Id="rId275" Type="http://schemas.openxmlformats.org/officeDocument/2006/relationships/customXml" Target="../ink/ink138.xml"/><Relationship Id="rId296" Type="http://schemas.openxmlformats.org/officeDocument/2006/relationships/customXml" Target="../ink/ink149.xml"/><Relationship Id="rId300" Type="http://schemas.openxmlformats.org/officeDocument/2006/relationships/customXml" Target="../ink/ink151.xml"/><Relationship Id="rId60" Type="http://schemas.openxmlformats.org/officeDocument/2006/relationships/customXml" Target="../ink/ink30.xml"/><Relationship Id="rId81" Type="http://schemas.openxmlformats.org/officeDocument/2006/relationships/image" Target="../media/image76.png"/><Relationship Id="rId135" Type="http://schemas.openxmlformats.org/officeDocument/2006/relationships/image" Target="../media/image103.png"/><Relationship Id="rId156" Type="http://schemas.openxmlformats.org/officeDocument/2006/relationships/customXml" Target="../ink/ink78.xml"/><Relationship Id="rId177" Type="http://schemas.openxmlformats.org/officeDocument/2006/relationships/image" Target="../media/image123.png"/><Relationship Id="rId198" Type="http://schemas.openxmlformats.org/officeDocument/2006/relationships/customXml" Target="../ink/ink99.xml"/><Relationship Id="rId321" Type="http://schemas.openxmlformats.org/officeDocument/2006/relationships/customXml" Target="../ink/ink162.xml"/><Relationship Id="rId342" Type="http://schemas.openxmlformats.org/officeDocument/2006/relationships/customXml" Target="../ink/ink173.xml"/><Relationship Id="rId363" Type="http://schemas.openxmlformats.org/officeDocument/2006/relationships/image" Target="../media/image213.png"/><Relationship Id="rId384" Type="http://schemas.openxmlformats.org/officeDocument/2006/relationships/customXml" Target="../ink/ink195.xml"/><Relationship Id="rId202" Type="http://schemas.openxmlformats.org/officeDocument/2006/relationships/customXml" Target="../ink/ink101.xml"/><Relationship Id="rId223" Type="http://schemas.openxmlformats.org/officeDocument/2006/relationships/customXml" Target="../ink/ink112.xml"/><Relationship Id="rId244" Type="http://schemas.openxmlformats.org/officeDocument/2006/relationships/image" Target="../media/image156.png"/><Relationship Id="rId18" Type="http://schemas.openxmlformats.org/officeDocument/2006/relationships/customXml" Target="../ink/ink9.xml"/><Relationship Id="rId39" Type="http://schemas.openxmlformats.org/officeDocument/2006/relationships/image" Target="../media/image55.png"/><Relationship Id="rId265" Type="http://schemas.openxmlformats.org/officeDocument/2006/relationships/customXml" Target="../ink/ink133.xml"/><Relationship Id="rId286" Type="http://schemas.openxmlformats.org/officeDocument/2006/relationships/image" Target="../media/image177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98.png"/><Relationship Id="rId146" Type="http://schemas.openxmlformats.org/officeDocument/2006/relationships/customXml" Target="../ink/ink73.xml"/><Relationship Id="rId167" Type="http://schemas.openxmlformats.org/officeDocument/2006/relationships/image" Target="../media/image118.png"/><Relationship Id="rId188" Type="http://schemas.openxmlformats.org/officeDocument/2006/relationships/customXml" Target="../ink/ink94.xml"/><Relationship Id="rId311" Type="http://schemas.openxmlformats.org/officeDocument/2006/relationships/customXml" Target="../ink/ink157.xml"/><Relationship Id="rId332" Type="http://schemas.openxmlformats.org/officeDocument/2006/relationships/image" Target="../media/image199.png"/><Relationship Id="rId353" Type="http://schemas.openxmlformats.org/officeDocument/2006/relationships/image" Target="../media/image208.png"/><Relationship Id="rId374" Type="http://schemas.openxmlformats.org/officeDocument/2006/relationships/customXml" Target="../ink/ink190.xml"/><Relationship Id="rId395" Type="http://schemas.openxmlformats.org/officeDocument/2006/relationships/customXml" Target="../ink/ink202.xml"/><Relationship Id="rId71" Type="http://schemas.openxmlformats.org/officeDocument/2006/relationships/image" Target="../media/image71.png"/><Relationship Id="rId92" Type="http://schemas.openxmlformats.org/officeDocument/2006/relationships/customXml" Target="../ink/ink46.xml"/><Relationship Id="rId213" Type="http://schemas.openxmlformats.org/officeDocument/2006/relationships/image" Target="../media/image141.png"/><Relationship Id="rId234" Type="http://schemas.openxmlformats.org/officeDocument/2006/relationships/image" Target="../media/image151.png"/><Relationship Id="rId2" Type="http://schemas.openxmlformats.org/officeDocument/2006/relationships/customXml" Target="../ink/ink1.xml"/><Relationship Id="rId29" Type="http://schemas.openxmlformats.org/officeDocument/2006/relationships/image" Target="../media/image50.png"/><Relationship Id="rId255" Type="http://schemas.openxmlformats.org/officeDocument/2006/relationships/customXml" Target="../ink/ink128.xml"/><Relationship Id="rId276" Type="http://schemas.openxmlformats.org/officeDocument/2006/relationships/image" Target="../media/image172.png"/><Relationship Id="rId297" Type="http://schemas.openxmlformats.org/officeDocument/2006/relationships/image" Target="../media/image182.png"/><Relationship Id="rId40" Type="http://schemas.openxmlformats.org/officeDocument/2006/relationships/customXml" Target="../ink/ink20.xml"/><Relationship Id="rId115" Type="http://schemas.openxmlformats.org/officeDocument/2006/relationships/image" Target="../media/image93.png"/><Relationship Id="rId136" Type="http://schemas.openxmlformats.org/officeDocument/2006/relationships/customXml" Target="../ink/ink68.xml"/><Relationship Id="rId157" Type="http://schemas.openxmlformats.org/officeDocument/2006/relationships/image" Target="../media/image113.png"/><Relationship Id="rId178" Type="http://schemas.openxmlformats.org/officeDocument/2006/relationships/customXml" Target="../ink/ink89.xml"/><Relationship Id="rId301" Type="http://schemas.openxmlformats.org/officeDocument/2006/relationships/customXml" Target="../ink/ink152.xml"/><Relationship Id="rId322" Type="http://schemas.openxmlformats.org/officeDocument/2006/relationships/image" Target="../media/image194.png"/><Relationship Id="rId343" Type="http://schemas.openxmlformats.org/officeDocument/2006/relationships/customXml" Target="../ink/ink174.xml"/><Relationship Id="rId364" Type="http://schemas.openxmlformats.org/officeDocument/2006/relationships/customXml" Target="../ink/ink185.xml"/><Relationship Id="rId61" Type="http://schemas.openxmlformats.org/officeDocument/2006/relationships/image" Target="../media/image66.png"/><Relationship Id="rId82" Type="http://schemas.openxmlformats.org/officeDocument/2006/relationships/customXml" Target="../ink/ink41.xml"/><Relationship Id="rId199" Type="http://schemas.openxmlformats.org/officeDocument/2006/relationships/image" Target="../media/image134.png"/><Relationship Id="rId203" Type="http://schemas.openxmlformats.org/officeDocument/2006/relationships/image" Target="../media/image136.png"/><Relationship Id="rId385" Type="http://schemas.openxmlformats.org/officeDocument/2006/relationships/image" Target="../media/image224.png"/><Relationship Id="rId19" Type="http://schemas.openxmlformats.org/officeDocument/2006/relationships/image" Target="../media/image45.png"/><Relationship Id="rId224" Type="http://schemas.openxmlformats.org/officeDocument/2006/relationships/image" Target="../media/image146.png"/><Relationship Id="rId245" Type="http://schemas.openxmlformats.org/officeDocument/2006/relationships/customXml" Target="../ink/ink123.xml"/><Relationship Id="rId266" Type="http://schemas.openxmlformats.org/officeDocument/2006/relationships/image" Target="../media/image167.png"/><Relationship Id="rId287" Type="http://schemas.openxmlformats.org/officeDocument/2006/relationships/customXml" Target="../ink/ink144.xml"/><Relationship Id="rId30" Type="http://schemas.openxmlformats.org/officeDocument/2006/relationships/customXml" Target="../ink/ink15.xml"/><Relationship Id="rId105" Type="http://schemas.openxmlformats.org/officeDocument/2006/relationships/image" Target="../media/image88.png"/><Relationship Id="rId126" Type="http://schemas.openxmlformats.org/officeDocument/2006/relationships/customXml" Target="../ink/ink63.xml"/><Relationship Id="rId147" Type="http://schemas.openxmlformats.org/officeDocument/2006/relationships/image" Target="../media/image109.png"/><Relationship Id="rId168" Type="http://schemas.openxmlformats.org/officeDocument/2006/relationships/customXml" Target="../ink/ink84.xml"/><Relationship Id="rId312" Type="http://schemas.openxmlformats.org/officeDocument/2006/relationships/image" Target="../media/image189.png"/><Relationship Id="rId333" Type="http://schemas.openxmlformats.org/officeDocument/2006/relationships/customXml" Target="../ink/ink168.xml"/><Relationship Id="rId354" Type="http://schemas.openxmlformats.org/officeDocument/2006/relationships/customXml" Target="../ink/ink180.xml"/><Relationship Id="rId51" Type="http://schemas.openxmlformats.org/officeDocument/2006/relationships/image" Target="../media/image61.png"/><Relationship Id="rId72" Type="http://schemas.openxmlformats.org/officeDocument/2006/relationships/customXml" Target="../ink/ink36.xml"/><Relationship Id="rId93" Type="http://schemas.openxmlformats.org/officeDocument/2006/relationships/image" Target="../media/image82.png"/><Relationship Id="rId189" Type="http://schemas.openxmlformats.org/officeDocument/2006/relationships/image" Target="../media/image129.png"/><Relationship Id="rId375" Type="http://schemas.openxmlformats.org/officeDocument/2006/relationships/image" Target="../media/image219.png"/><Relationship Id="rId396" Type="http://schemas.openxmlformats.org/officeDocument/2006/relationships/image" Target="../media/image228.png"/><Relationship Id="rId3" Type="http://schemas.openxmlformats.org/officeDocument/2006/relationships/image" Target="../media/image37.png"/><Relationship Id="rId214" Type="http://schemas.openxmlformats.org/officeDocument/2006/relationships/customXml" Target="../ink/ink107.xml"/><Relationship Id="rId235" Type="http://schemas.openxmlformats.org/officeDocument/2006/relationships/customXml" Target="../ink/ink118.xml"/><Relationship Id="rId256" Type="http://schemas.openxmlformats.org/officeDocument/2006/relationships/image" Target="../media/image162.png"/><Relationship Id="rId277" Type="http://schemas.openxmlformats.org/officeDocument/2006/relationships/customXml" Target="../ink/ink139.xml"/><Relationship Id="rId298" Type="http://schemas.openxmlformats.org/officeDocument/2006/relationships/customXml" Target="../ink/ink150.xml"/><Relationship Id="rId400" Type="http://schemas.openxmlformats.org/officeDocument/2006/relationships/image" Target="../media/image230.png"/><Relationship Id="rId116" Type="http://schemas.openxmlformats.org/officeDocument/2006/relationships/customXml" Target="../ink/ink58.xml"/><Relationship Id="rId137" Type="http://schemas.openxmlformats.org/officeDocument/2006/relationships/image" Target="../media/image104.png"/><Relationship Id="rId158" Type="http://schemas.openxmlformats.org/officeDocument/2006/relationships/customXml" Target="../ink/ink79.xml"/><Relationship Id="rId302" Type="http://schemas.openxmlformats.org/officeDocument/2006/relationships/image" Target="../media/image184.png"/><Relationship Id="rId323" Type="http://schemas.openxmlformats.org/officeDocument/2006/relationships/customXml" Target="../ink/ink163.xml"/><Relationship Id="rId344" Type="http://schemas.openxmlformats.org/officeDocument/2006/relationships/image" Target="../media/image204.png"/><Relationship Id="rId20" Type="http://schemas.openxmlformats.org/officeDocument/2006/relationships/customXml" Target="../ink/ink10.xml"/><Relationship Id="rId41" Type="http://schemas.openxmlformats.org/officeDocument/2006/relationships/image" Target="../media/image56.png"/><Relationship Id="rId62" Type="http://schemas.openxmlformats.org/officeDocument/2006/relationships/customXml" Target="../ink/ink31.xml"/><Relationship Id="rId83" Type="http://schemas.openxmlformats.org/officeDocument/2006/relationships/image" Target="../media/image77.png"/><Relationship Id="rId179" Type="http://schemas.openxmlformats.org/officeDocument/2006/relationships/image" Target="../media/image124.png"/><Relationship Id="rId365" Type="http://schemas.openxmlformats.org/officeDocument/2006/relationships/image" Target="../media/image214.png"/><Relationship Id="rId386" Type="http://schemas.openxmlformats.org/officeDocument/2006/relationships/customXml" Target="../ink/ink196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customXml" Target="../ink/ink113.xml"/><Relationship Id="rId246" Type="http://schemas.openxmlformats.org/officeDocument/2006/relationships/image" Target="../media/image157.png"/><Relationship Id="rId267" Type="http://schemas.openxmlformats.org/officeDocument/2006/relationships/customXml" Target="../ink/ink134.xml"/><Relationship Id="rId288" Type="http://schemas.openxmlformats.org/officeDocument/2006/relationships/image" Target="../media/image178.png"/><Relationship Id="rId106" Type="http://schemas.openxmlformats.org/officeDocument/2006/relationships/customXml" Target="../ink/ink53.xml"/><Relationship Id="rId127" Type="http://schemas.openxmlformats.org/officeDocument/2006/relationships/image" Target="../media/image99.png"/><Relationship Id="rId313" Type="http://schemas.openxmlformats.org/officeDocument/2006/relationships/customXml" Target="../ink/ink158.xml"/><Relationship Id="rId10" Type="http://schemas.openxmlformats.org/officeDocument/2006/relationships/customXml" Target="../ink/ink5.xml"/><Relationship Id="rId31" Type="http://schemas.openxmlformats.org/officeDocument/2006/relationships/image" Target="../media/image51.png"/><Relationship Id="rId52" Type="http://schemas.openxmlformats.org/officeDocument/2006/relationships/customXml" Target="../ink/ink26.xml"/><Relationship Id="rId73" Type="http://schemas.openxmlformats.org/officeDocument/2006/relationships/image" Target="../media/image72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19.png"/><Relationship Id="rId334" Type="http://schemas.openxmlformats.org/officeDocument/2006/relationships/image" Target="../media/image200.png"/><Relationship Id="rId355" Type="http://schemas.openxmlformats.org/officeDocument/2006/relationships/image" Target="../media/image209.png"/><Relationship Id="rId376" Type="http://schemas.openxmlformats.org/officeDocument/2006/relationships/customXml" Target="../ink/ink191.xml"/><Relationship Id="rId397" Type="http://schemas.openxmlformats.org/officeDocument/2006/relationships/customXml" Target="../ink/ink203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42.png"/><Relationship Id="rId236" Type="http://schemas.openxmlformats.org/officeDocument/2006/relationships/image" Target="../media/image152.png"/><Relationship Id="rId257" Type="http://schemas.openxmlformats.org/officeDocument/2006/relationships/customXml" Target="../ink/ink129.xml"/><Relationship Id="rId278" Type="http://schemas.openxmlformats.org/officeDocument/2006/relationships/image" Target="../media/image173.png"/><Relationship Id="rId401" Type="http://schemas.openxmlformats.org/officeDocument/2006/relationships/customXml" Target="../ink/ink205.xml"/><Relationship Id="rId303" Type="http://schemas.openxmlformats.org/officeDocument/2006/relationships/customXml" Target="../ink/ink153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customXml" Target="../ink/ink175.xml"/><Relationship Id="rId387" Type="http://schemas.openxmlformats.org/officeDocument/2006/relationships/image" Target="../media/image225.png"/><Relationship Id="rId191" Type="http://schemas.openxmlformats.org/officeDocument/2006/relationships/image" Target="../media/image130.png"/><Relationship Id="rId205" Type="http://schemas.openxmlformats.org/officeDocument/2006/relationships/image" Target="../media/image137.png"/><Relationship Id="rId247" Type="http://schemas.openxmlformats.org/officeDocument/2006/relationships/customXml" Target="../ink/ink124.xml"/><Relationship Id="rId107" Type="http://schemas.openxmlformats.org/officeDocument/2006/relationships/image" Target="../media/image89.png"/><Relationship Id="rId289" Type="http://schemas.openxmlformats.org/officeDocument/2006/relationships/customXml" Target="../ink/ink1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8VZqxcu0I0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967" y="2966815"/>
            <a:ext cx="5105400" cy="45720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of Information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966" y="5410200"/>
            <a:ext cx="7949233" cy="838200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Martin Schedlbauer, Ph.D.</a:t>
            </a: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m.schedlbauer@neu.edu</a:t>
            </a:r>
          </a:p>
        </p:txBody>
      </p:sp>
      <p:pic>
        <p:nvPicPr>
          <p:cNvPr id="4" name="Picture 3" descr="A picture containing knife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" y="799750"/>
            <a:ext cx="30480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C7528C-976A-834E-B775-14F7A6A195A4}"/>
              </a:ext>
            </a:extLst>
          </p:cNvPr>
          <p:cNvSpPr/>
          <p:nvPr/>
        </p:nvSpPr>
        <p:spPr>
          <a:xfrm>
            <a:off x="483330" y="3276601"/>
            <a:ext cx="6860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Information-Based Decision Making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Probability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 probabilities are common in business where not all possible outcomes are knowable or no data is available.</a:t>
            </a:r>
          </a:p>
          <a:p>
            <a:r>
              <a:rPr lang="en-US" dirty="0"/>
              <a:t>It is essentially a person’s guess as to the likelihood of an event occurring.</a:t>
            </a:r>
          </a:p>
          <a:p>
            <a:r>
              <a:rPr lang="en-US" dirty="0"/>
              <a:t>Often expressed an a percentage, </a:t>
            </a:r>
            <a:r>
              <a:rPr lang="en-US" i="1" dirty="0"/>
              <a:t>e.g.</a:t>
            </a:r>
            <a:r>
              <a:rPr lang="en-US" dirty="0"/>
              <a:t>, there’s a 60% chance that the deal will close which means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P(Deal)=0.6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6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Subjective Probability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probability of the event is determined by essentially guessing (or more accurately, estimating) its value based on prior knowledge of relevant circumstances.</a:t>
            </a:r>
          </a:p>
          <a:p>
            <a:r>
              <a:rPr lang="en-US" dirty="0"/>
              <a:t>It accounts for personal experience.</a:t>
            </a:r>
          </a:p>
          <a:p>
            <a:r>
              <a:rPr lang="en-US" b="1" u="sng" dirty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is the probability that the Dow Jones Industrial Average will exceed 19,000 tomorrow?</a:t>
            </a:r>
          </a:p>
          <a:p>
            <a:pPr lvl="1"/>
            <a:r>
              <a:rPr lang="en-US" dirty="0"/>
              <a:t>What is the probability that some security will trade at some specific value at some point in time in the future?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31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Lighter view of Probability Theories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4357718" cy="24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2691" y="3855840"/>
            <a:ext cx="46072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63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Assessment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3-1</a:t>
            </a:r>
          </a:p>
        </p:txBody>
      </p:sp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563353"/>
              </p:ext>
            </p:extLst>
          </p:nvPr>
        </p:nvGraphicFramePr>
        <p:xfrm>
          <a:off x="304800" y="1112520"/>
          <a:ext cx="8534400" cy="504444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Format: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Groups of 3-4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Time: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10 minutes + 5 minutes for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Goal: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Determine which probabilities.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Materials: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Flipchart or whiteboard; virtual whiteboard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Instructions: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From the Cereal data</a:t>
                      </a:r>
                      <a:r>
                        <a:rPr lang="en-US" sz="1600" baseline="0" dirty="0"/>
                        <a:t> set, below is a list of the number of cereals each manufacturer produces: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aseline="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aseline="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aseline="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aseline="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aseline="0" dirty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What is the probability that a randomly chosen cereal is made by Kellogg?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What is the probability that a randomly chosen cereal is neither made by Quaker or by Post?</a:t>
                      </a:r>
                      <a:endParaRPr lang="en-US" sz="1600" dirty="0"/>
                    </a:p>
                  </a:txBody>
                  <a:tcPr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200400"/>
            <a:ext cx="1746506" cy="1630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47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Probability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probability distribution is a table of all possible events and their associated probabilities.</a:t>
            </a:r>
          </a:p>
          <a:p>
            <a:r>
              <a:rPr lang="en-US" dirty="0"/>
              <a:t>The probabilities are cumulative and must add to 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52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819400"/>
            <a:ext cx="3395766" cy="28165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Probability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cereals for each observed amount of calories:</a:t>
            </a:r>
          </a:p>
        </p:txBody>
      </p:sp>
      <p:sp>
        <p:nvSpPr>
          <p:cNvPr id="8" name="Oval 7"/>
          <p:cNvSpPr/>
          <p:nvPr/>
        </p:nvSpPr>
        <p:spPr>
          <a:xfrm>
            <a:off x="3652652" y="3054309"/>
            <a:ext cx="990600" cy="329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3500" y="2235064"/>
            <a:ext cx="633507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sz="1800" dirty="0"/>
              <a:t>/67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05125" y="2627272"/>
            <a:ext cx="1200441" cy="552479"/>
          </a:xfrm>
          <a:custGeom>
            <a:avLst/>
            <a:gdLst>
              <a:gd name="connsiteX0" fmla="*/ 0 w 238127"/>
              <a:gd name="connsiteY0" fmla="*/ 760021 h 760021"/>
              <a:gd name="connsiteX1" fmla="*/ 166254 w 238127"/>
              <a:gd name="connsiteY1" fmla="*/ 558141 h 760021"/>
              <a:gd name="connsiteX2" fmla="*/ 237506 w 238127"/>
              <a:gd name="connsiteY2" fmla="*/ 249382 h 760021"/>
              <a:gd name="connsiteX3" fmla="*/ 130628 w 238127"/>
              <a:gd name="connsiteY3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7" h="760021">
                <a:moveTo>
                  <a:pt x="0" y="760021"/>
                </a:moveTo>
                <a:cubicBezTo>
                  <a:pt x="63335" y="701634"/>
                  <a:pt x="126670" y="643247"/>
                  <a:pt x="166254" y="558141"/>
                </a:cubicBezTo>
                <a:cubicBezTo>
                  <a:pt x="205838" y="473035"/>
                  <a:pt x="243444" y="342405"/>
                  <a:pt x="237506" y="249382"/>
                </a:cubicBezTo>
                <a:cubicBezTo>
                  <a:pt x="231568" y="156359"/>
                  <a:pt x="181098" y="78179"/>
                  <a:pt x="130628" y="0"/>
                </a:cubicBez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6031426"/>
            <a:ext cx="3050900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cereals in sample = </a:t>
            </a:r>
            <a:r>
              <a:rPr lang="en-US" sz="1800" dirty="0"/>
              <a:t>67</a:t>
            </a:r>
          </a:p>
        </p:txBody>
      </p:sp>
      <p:sp>
        <p:nvSpPr>
          <p:cNvPr id="12" name="Freeform 10"/>
          <p:cNvSpPr/>
          <p:nvPr/>
        </p:nvSpPr>
        <p:spPr>
          <a:xfrm>
            <a:off x="3352800" y="5635996"/>
            <a:ext cx="156386" cy="404642"/>
          </a:xfrm>
          <a:custGeom>
            <a:avLst/>
            <a:gdLst>
              <a:gd name="connsiteX0" fmla="*/ 0 w 238127"/>
              <a:gd name="connsiteY0" fmla="*/ 760021 h 760021"/>
              <a:gd name="connsiteX1" fmla="*/ 166254 w 238127"/>
              <a:gd name="connsiteY1" fmla="*/ 558141 h 760021"/>
              <a:gd name="connsiteX2" fmla="*/ 237506 w 238127"/>
              <a:gd name="connsiteY2" fmla="*/ 249382 h 760021"/>
              <a:gd name="connsiteX3" fmla="*/ 130628 w 238127"/>
              <a:gd name="connsiteY3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7" h="760021">
                <a:moveTo>
                  <a:pt x="0" y="760021"/>
                </a:moveTo>
                <a:cubicBezTo>
                  <a:pt x="63335" y="701634"/>
                  <a:pt x="126670" y="643247"/>
                  <a:pt x="166254" y="558141"/>
                </a:cubicBezTo>
                <a:cubicBezTo>
                  <a:pt x="205838" y="473035"/>
                  <a:pt x="243444" y="342405"/>
                  <a:pt x="237506" y="249382"/>
                </a:cubicBezTo>
                <a:cubicBezTo>
                  <a:pt x="231568" y="156359"/>
                  <a:pt x="181098" y="78179"/>
                  <a:pt x="130628" y="0"/>
                </a:cubicBez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6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Probability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probability that a box of cereal has less than 100 calories?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What is the probability that a cereal has more than 100 calories?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946395"/>
              </p:ext>
            </p:extLst>
          </p:nvPr>
        </p:nvGraphicFramePr>
        <p:xfrm>
          <a:off x="879475" y="2819400"/>
          <a:ext cx="82645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520" imgH="203040" progId="Equation.3">
                  <p:embed/>
                </p:oleObj>
              </mc:Choice>
              <mc:Fallback>
                <p:oleObj name="Equation" r:id="rId4" imgW="3098520" imgH="203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2819400"/>
                        <a:ext cx="82645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84304"/>
              </p:ext>
            </p:extLst>
          </p:nvPr>
        </p:nvGraphicFramePr>
        <p:xfrm>
          <a:off x="879475" y="5467334"/>
          <a:ext cx="75866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44720" imgH="203040" progId="Equation.3">
                  <p:embed/>
                </p:oleObj>
              </mc:Choice>
              <mc:Fallback>
                <p:oleObj name="Equation" r:id="rId6" imgW="2844720" imgH="203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467334"/>
                        <a:ext cx="75866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74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55520"/>
            <a:ext cx="8778240" cy="62088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Demonstration of histogram (frequency plot) in Excel…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882"/>
          </a:xfrm>
        </p:spPr>
        <p:txBody>
          <a:bodyPr/>
          <a:lstStyle/>
          <a:p>
            <a:r>
              <a:rPr lang="en-US" dirty="0"/>
              <a:t>Creating a Histogram in Excel</a:t>
            </a:r>
          </a:p>
        </p:txBody>
      </p:sp>
      <p:pic>
        <p:nvPicPr>
          <p:cNvPr id="5" name="Picture 2" descr="http://t3.gstatic.com/images?q=tbn:ANd9GcSnZKujQ8N0ypK9yt_KTWo4KPWhEbayP57FW3_W0gNoXhJsycg-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18" y="143328"/>
            <a:ext cx="592822" cy="5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791200"/>
            <a:ext cx="238866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Data Set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: Cereal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745226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Task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Visually evaluate whether the calories data in the Cereal Data set is normally (or close to normally) distributed.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Approach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a set of bins from the smallest to the largest data value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Determine how many values fall into each bin using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=frequency() </a:t>
            </a:r>
            <a:r>
              <a:rPr lang="en-US" dirty="0"/>
              <a:t>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Plot the data in a column chart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Inspect the plot and determine if it looks reasonably close to a bell curve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747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Histogram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resulting histogram (column chart frequency plot):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conclusion is that the data is reasonably normally distributed. In a correlation analysis both variables must be reasonably normally distributed.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738C9C-AD80-4392-87E0-1A4123AF99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950446"/>
              </p:ext>
            </p:extLst>
          </p:nvPr>
        </p:nvGraphicFramePr>
        <p:xfrm>
          <a:off x="2057400" y="2209800"/>
          <a:ext cx="4076700" cy="244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6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Histogram and Probability Assessment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3-2</a:t>
            </a:r>
          </a:p>
        </p:txBody>
      </p:sp>
      <p:graphicFrame>
        <p:nvGraphicFramePr>
          <p:cNvPr id="8" name="Content Placeholder 14"/>
          <p:cNvGraphicFramePr>
            <a:graphicFrameLocks/>
          </p:cNvGraphicFramePr>
          <p:nvPr/>
        </p:nvGraphicFramePr>
        <p:xfrm>
          <a:off x="304800" y="1112520"/>
          <a:ext cx="8534400" cy="312420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Format: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Groups of 3-4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Time: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15 minutes + 5 minutes for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Goal: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Build a histogram and determine</a:t>
                      </a:r>
                      <a:r>
                        <a:rPr lang="en-US" sz="1600" baseline="0" dirty="0"/>
                        <a:t> empirical probabilities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Materials: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Flipchart or whiteboard; virtual whiteboard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Instructions: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Construct a frequency table for the number of properties sold in</a:t>
                      </a:r>
                      <a:r>
                        <a:rPr lang="en-US" sz="1600" baseline="0" dirty="0"/>
                        <a:t> each price range from 0 to 90000, 90000 to 120000, 120000 to 150000, 150000 to 200000, and 200000 and above.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aseline="0" dirty="0"/>
                        <a:t>Create a histogram of the distribution of home sale prices.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aseline="0" dirty="0"/>
                        <a:t>What is the probability that a home will sell for more than $200,000?</a:t>
                      </a:r>
                      <a:endParaRPr lang="en-US" sz="1600" dirty="0"/>
                    </a:p>
                  </a:txBody>
                  <a:tcPr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66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C32A-2B9F-41D5-BC90-D5166019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is not always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21CD0-7D1A-4419-8E40-8D4760274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far, we have treated all collected information as “correct” or “true” without regard to the likelihood that it is correct.</a:t>
            </a:r>
          </a:p>
          <a:p>
            <a:r>
              <a:rPr lang="en-US" dirty="0"/>
              <a:t>Veracity of information must be considered as “true” information is more valuable than incorrect information.</a:t>
            </a:r>
          </a:p>
          <a:p>
            <a:r>
              <a:rPr lang="en-US" dirty="0"/>
              <a:t>We need to assess the “value” of information and the risk that it is not true.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4AAC-AEA2-4BBC-93FF-E2EE4819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92723-D724-4CE6-9782-DBBB6C68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946D-C724-4FC7-B62E-AC3262B6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7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expected value or average value of a cumulative probability distribution function is the sum product of the values and their probabilities: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05850"/>
              </p:ext>
            </p:extLst>
          </p:nvPr>
        </p:nvGraphicFramePr>
        <p:xfrm>
          <a:off x="2133600" y="3877177"/>
          <a:ext cx="2895600" cy="175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3877177"/>
                        <a:ext cx="2895600" cy="175804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59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Expected Value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What is the average number of calories in a cereal?</a:t>
            </a:r>
          </a:p>
          <a:p>
            <a:r>
              <a:rPr lang="en-US" sz="2000" dirty="0"/>
              <a:t>Since the probability is not even, we must calculate the expected value not a simple average.</a:t>
            </a:r>
          </a:p>
          <a:p>
            <a:r>
              <a:rPr lang="en-US" sz="2000" dirty="0"/>
              <a:t>Multiply each pair of calories and frequencies (P) and sum those products.</a:t>
            </a:r>
          </a:p>
          <a:p>
            <a:endParaRPr lang="en-US" sz="2000" dirty="0"/>
          </a:p>
          <a:p>
            <a:r>
              <a:rPr lang="en-US" sz="2000" dirty="0"/>
              <a:t>Expected value = 105.5 calories.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07197"/>
            <a:ext cx="3401452" cy="2819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94945" y="2007389"/>
            <a:ext cx="673847" cy="2789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4270" y="1969653"/>
            <a:ext cx="319318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×</a:t>
            </a:r>
            <a:endParaRPr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6509123" y="1922305"/>
            <a:ext cx="764132" cy="2789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0423" y="2217592"/>
            <a:ext cx="1301377" cy="9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5408712"/>
            <a:ext cx="6934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Use 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sumproduct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function to multiply and add two columns of values</a:t>
            </a:r>
            <a:r>
              <a:rPr lang="en-US" sz="2000" dirty="0"/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 descr="http://t3.gstatic.com/images?q=tbn:ANd9GcSnZKujQ8N0ypK9yt_KTWo4KPWhEbayP57FW3_W0gNoXhJsycg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4355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85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3-3</a:t>
            </a:r>
          </a:p>
        </p:txBody>
      </p:sp>
      <p:graphicFrame>
        <p:nvGraphicFramePr>
          <p:cNvPr id="8" name="Content Placeholder 14"/>
          <p:cNvGraphicFramePr>
            <a:graphicFrameLocks/>
          </p:cNvGraphicFramePr>
          <p:nvPr/>
        </p:nvGraphicFramePr>
        <p:xfrm>
          <a:off x="304800" y="1112520"/>
          <a:ext cx="8534400" cy="312420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Format: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Groups of 3-4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Time: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15 minutes + 5 minutes for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Goal: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Calculate the expected value of</a:t>
                      </a:r>
                      <a:r>
                        <a:rPr lang="en-US" sz="1600" baseline="0" dirty="0"/>
                        <a:t> a probability distribution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Materials: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Flipchart or whiteboard; virtual whiteboard; case study data set; Excel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Instructions: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Using the case study data</a:t>
                      </a:r>
                      <a:r>
                        <a:rPr lang="en-US" sz="1600" baseline="0" dirty="0"/>
                        <a:t> set, construct a cumulative frequency table for the number of properties sold each year, then calculate the expected number of properties sold each year.</a:t>
                      </a:r>
                    </a:p>
                  </a:txBody>
                  <a:tcPr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21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Uncertainty, Risk, and 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</p:spTree>
    <p:extLst>
      <p:ext uri="{BB962C8B-B14F-4D97-AF65-F5344CB8AC3E}">
        <p14:creationId xmlns:p14="http://schemas.microsoft.com/office/powerpoint/2010/main" val="23335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A decision tree is a map of the possible outcomes of a series of related choices that allows a decision maker to evaluate possible actions based on cost.</a:t>
            </a:r>
          </a:p>
          <a:p>
            <a:r>
              <a:rPr lang="en-US" altLang="en-US" dirty="0"/>
              <a:t>Used to drive an individual decision or form the basis of an algorithm that determines the most rational choice using a computer model (machine learning).</a:t>
            </a:r>
          </a:p>
          <a:p>
            <a:r>
              <a:rPr lang="en-US" altLang="en-US" dirty="0"/>
              <a:t>A decision tree generally starts with a single node and the branches that represent the different decision alternatives.</a:t>
            </a:r>
          </a:p>
          <a:p>
            <a:r>
              <a:rPr lang="en-US" altLang="en-US" dirty="0"/>
              <a:t>Each alternative leads to additional choices which eventually lead to outcomes or payoffs.</a:t>
            </a:r>
          </a:p>
          <a:p>
            <a:r>
              <a:rPr lang="en-US" altLang="en-US" dirty="0"/>
              <a:t>Alternatives are augmented with the probability of occurrence which can be empirically or subjectively determined.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Decision Analysis with Decision Trees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58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Parking in Boston </a:t>
            </a:r>
          </a:p>
        </p:txBody>
      </p:sp>
      <p:pic>
        <p:nvPicPr>
          <p:cNvPr id="3" name="Picture 2" descr="https://documents.lucidchart.com/documents/c29c2a8f-ced6-4ce5-b21e-9368df9f392f/pages/0_0?a=321&amp;x=491&amp;y=74&amp;w=638&amp;h=370&amp;store=1&amp;accept=image%2F*&amp;auth=LCA%209c28a93ac67ce3f3ee418e233f6a03e9cf4f7af5-ts%3D14770766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8169"/>
            <a:ext cx="6934200" cy="40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403037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The probabilities are empirically or subjectively determined. If there is no further information, each alternative is equally likely.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0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-1643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Symbols for Constructing Decision Trees</a:t>
            </a:r>
          </a:p>
        </p:txBody>
      </p:sp>
      <p:sp>
        <p:nvSpPr>
          <p:cNvPr id="4" name="Oval 3"/>
          <p:cNvSpPr/>
          <p:nvPr/>
        </p:nvSpPr>
        <p:spPr>
          <a:xfrm>
            <a:off x="692921" y="32175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583474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60832" y="4767147"/>
            <a:ext cx="707136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1619341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Decision node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921732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Tree: the root is at the 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left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, outgoing edges go right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600" y="13423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outgoing edges represent the alternatives that the decision-maker can choose</a:t>
            </a:r>
          </a:p>
        </p:txBody>
      </p:sp>
      <p:sp>
        <p:nvSpPr>
          <p:cNvPr id="11" name="Right Bracket 10"/>
          <p:cNvSpPr/>
          <p:nvPr/>
        </p:nvSpPr>
        <p:spPr>
          <a:xfrm>
            <a:off x="3733800" y="1256501"/>
            <a:ext cx="228600" cy="118734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0" y="32175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Chance node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8600" y="294006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outgoing edges with probabilities represent the alternatives that the decision maker does not control</a:t>
            </a:r>
          </a:p>
        </p:txBody>
      </p:sp>
      <p:sp>
        <p:nvSpPr>
          <p:cNvPr id="16" name="Right Bracket 15"/>
          <p:cNvSpPr/>
          <p:nvPr/>
        </p:nvSpPr>
        <p:spPr>
          <a:xfrm>
            <a:off x="3733800" y="2854660"/>
            <a:ext cx="228600" cy="118734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483655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Payoff node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8600" y="455954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leaves of the tree state the payoff from the sequence of decisions and outcomes on that branch</a:t>
            </a:r>
          </a:p>
        </p:txBody>
      </p:sp>
      <p:sp>
        <p:nvSpPr>
          <p:cNvPr id="19" name="Right Bracket 18"/>
          <p:cNvSpPr/>
          <p:nvPr/>
        </p:nvSpPr>
        <p:spPr>
          <a:xfrm>
            <a:off x="3733800" y="4473710"/>
            <a:ext cx="228600" cy="118734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85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Categorize the decisions and outcomes (complete and mutually exclusive)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Model the decision process as a tree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If the outcomes are uncertain (usually the case), assign probabilities to them in the tree.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Assign a numerical “payoff” value to each final outcome.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Analysis Process with Decision Trees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229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The “backed-up-value” algorithm:</a:t>
            </a:r>
          </a:p>
          <a:p>
            <a:pPr lvl="1"/>
            <a:r>
              <a:rPr lang="en-US" altLang="en-US" dirty="0"/>
              <a:t>Find a rightmost (non-payoff) node that does not have a value written in it, calculate its value, and write it in the node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When backing up to a choice node, cross out outgoing edges except the one leading to the maximum-valued child.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Once the root has a value, follow the outgoing decision edges that are not crossed out to get the answer – how to make every decision if you are behaving rationally !!</a:t>
            </a: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Determining the most “Rational” Decision/Choice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003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/>
              <a:t>Assume that outcomes have numeric values (which we call “payoffs”).</a:t>
            </a:r>
          </a:p>
          <a:p>
            <a:endParaRPr lang="en-US" altLang="en-US"/>
          </a:p>
          <a:p>
            <a:r>
              <a:rPr lang="en-US" altLang="en-US"/>
              <a:t>The expected value of </a:t>
            </a:r>
            <a:r>
              <a:rPr lang="en-US" altLang="en-US" i="1"/>
              <a:t>U</a:t>
            </a:r>
            <a:r>
              <a:rPr lang="en-US" altLang="en-US"/>
              <a:t> is the average of the values, weighted by their probabilities.</a:t>
            </a:r>
          </a:p>
          <a:p>
            <a:endParaRPr lang="en-US" altLang="en-US"/>
          </a:p>
          <a:p>
            <a:r>
              <a:rPr lang="en-US" altLang="en-US"/>
              <a:t>Example:  Expected value of a grade:</a:t>
            </a:r>
          </a:p>
          <a:p>
            <a:pPr marL="457200" lvl="2" indent="0">
              <a:buNone/>
            </a:pPr>
            <a:r>
              <a:rPr lang="en-US" altLang="en-US"/>
              <a:t>{A (0.25), B (0.4) , C (0.2), D (0.1), F (0.05)} </a:t>
            </a:r>
          </a:p>
          <a:p>
            <a:pPr marL="114300" lvl="1" indent="0">
              <a:buNone/>
            </a:pPr>
            <a:endParaRPr lang="en-US" altLang="en-US"/>
          </a:p>
          <a:p>
            <a:pPr marL="0" indent="-341312"/>
            <a:r>
              <a:rPr lang="en-US" altLang="en-US"/>
              <a:t>Expected value: </a:t>
            </a:r>
            <a:r>
              <a:rPr lang="el-GR" altLang="en-US"/>
              <a:t>Σ</a:t>
            </a:r>
            <a:r>
              <a:rPr lang="en-US" altLang="en-US"/>
              <a:t> V(Xi) * P(Xi)</a:t>
            </a:r>
          </a:p>
          <a:p>
            <a:pPr marL="457200" lvl="2" indent="0">
              <a:buNone/>
            </a:pPr>
            <a:r>
              <a:rPr lang="en-US" altLang="en-US"/>
              <a:t>4 * 0.25 + 3 * 0.4 + 2 * 0.2  + 1 * 0.1 + 0 * 0.05 = 2.7</a:t>
            </a:r>
            <a:br>
              <a:rPr lang="en-US" altLang="en-US"/>
            </a:br>
            <a:endParaRPr lang="en-US" altLang="en-US" dirty="0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Review: Expected Value (based on Probability)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54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531C-8A81-49F5-866E-1382BC69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Decision Trees </a:t>
            </a:r>
            <a:r>
              <a:rPr lang="en-US" sz="4000" b="1" dirty="0"/>
              <a:t>and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Bayesian Analysis </a:t>
            </a:r>
            <a:r>
              <a:rPr lang="en-US" sz="4000" b="1" dirty="0"/>
              <a:t>can help us understand the correctness of information and thus establish a value.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3893D-7624-4704-8E0B-5231139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D7AD3-8C54-4F79-811A-B86E1E4B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4A13E-CAED-4F27-AED7-237D3E83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54C0A8-E06A-47A3-97E1-3EBC9ECBE999}"/>
              </a:ext>
            </a:extLst>
          </p:cNvPr>
          <p:cNvSpPr txBox="1">
            <a:spLocks/>
          </p:cNvSpPr>
          <p:nvPr/>
        </p:nvSpPr>
        <p:spPr>
          <a:xfrm>
            <a:off x="457200" y="4383231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Both require an understanding of probability…</a:t>
            </a:r>
          </a:p>
        </p:txBody>
      </p:sp>
    </p:spTree>
    <p:extLst>
      <p:ext uri="{BB962C8B-B14F-4D97-AF65-F5344CB8AC3E}">
        <p14:creationId xmlns:p14="http://schemas.microsoft.com/office/powerpoint/2010/main" val="2507565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-1643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Example: Evaluating a Decision Tree with EMV</a:t>
            </a:r>
          </a:p>
        </p:txBody>
      </p:sp>
      <p:pic>
        <p:nvPicPr>
          <p:cNvPr id="3" name="Picture 2" descr="https://documents.lucidchart.com/documents/c29c2a8f-ced6-4ce5-b21e-9368df9f392f/pages/0_0?a=321&amp;x=491&amp;y=74&amp;w=638&amp;h=370&amp;store=1&amp;accept=image%2F*&amp;auth=LCA%209c28a93ac67ce3f3ee418e233f6a03e9cf4f7af5-ts%3D14770766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8169"/>
            <a:ext cx="6934200" cy="40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03115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A decision that does not lead to a maximum payoff is rejected and cross 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0557" y="243733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($20)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0545" y="1315781"/>
            <a:ext cx="260199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EMV of the two choices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0.5×(-40) + 0.5× (0)</a:t>
            </a:r>
          </a:p>
        </p:txBody>
      </p:sp>
      <p:sp>
        <p:nvSpPr>
          <p:cNvPr id="7" name="Freeform: Shape 6"/>
          <p:cNvSpPr/>
          <p:nvPr/>
        </p:nvSpPr>
        <p:spPr>
          <a:xfrm>
            <a:off x="3505200" y="1970258"/>
            <a:ext cx="1167468" cy="512884"/>
          </a:xfrm>
          <a:custGeom>
            <a:avLst/>
            <a:gdLst>
              <a:gd name="connsiteX0" fmla="*/ 11316 w 1194164"/>
              <a:gd name="connsiteY0" fmla="*/ 0 h 503339"/>
              <a:gd name="connsiteX1" fmla="*/ 28094 w 1194164"/>
              <a:gd name="connsiteY1" fmla="*/ 184558 h 503339"/>
              <a:gd name="connsiteX2" fmla="*/ 254597 w 1194164"/>
              <a:gd name="connsiteY2" fmla="*/ 318781 h 503339"/>
              <a:gd name="connsiteX3" fmla="*/ 648879 w 1194164"/>
              <a:gd name="connsiteY3" fmla="*/ 243281 h 503339"/>
              <a:gd name="connsiteX4" fmla="*/ 1194164 w 1194164"/>
              <a:gd name="connsiteY4" fmla="*/ 503339 h 50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164" h="503339">
                <a:moveTo>
                  <a:pt x="11316" y="0"/>
                </a:moveTo>
                <a:cubicBezTo>
                  <a:pt x="-569" y="65714"/>
                  <a:pt x="-12453" y="131428"/>
                  <a:pt x="28094" y="184558"/>
                </a:cubicBezTo>
                <a:cubicBezTo>
                  <a:pt x="68641" y="237688"/>
                  <a:pt x="151133" y="308994"/>
                  <a:pt x="254597" y="318781"/>
                </a:cubicBezTo>
                <a:cubicBezTo>
                  <a:pt x="358061" y="328568"/>
                  <a:pt x="492285" y="212521"/>
                  <a:pt x="648879" y="243281"/>
                </a:cubicBezTo>
                <a:cubicBezTo>
                  <a:pt x="805473" y="274041"/>
                  <a:pt x="999818" y="388690"/>
                  <a:pt x="1194164" y="503339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961" y="4514728"/>
            <a:ext cx="2743200" cy="655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The highest payoff of the two alternatives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1458703" y="3724712"/>
            <a:ext cx="283110" cy="788565"/>
          </a:xfrm>
          <a:custGeom>
            <a:avLst/>
            <a:gdLst>
              <a:gd name="connsiteX0" fmla="*/ 17759 w 283110"/>
              <a:gd name="connsiteY0" fmla="*/ 788565 h 788565"/>
              <a:gd name="connsiteX1" fmla="*/ 17759 w 283110"/>
              <a:gd name="connsiteY1" fmla="*/ 645952 h 788565"/>
              <a:gd name="connsiteX2" fmla="*/ 202317 w 283110"/>
              <a:gd name="connsiteY2" fmla="*/ 503339 h 788565"/>
              <a:gd name="connsiteX3" fmla="*/ 277818 w 283110"/>
              <a:gd name="connsiteY3" fmla="*/ 385894 h 788565"/>
              <a:gd name="connsiteX4" fmla="*/ 261040 w 283110"/>
              <a:gd name="connsiteY4" fmla="*/ 209725 h 788565"/>
              <a:gd name="connsiteX5" fmla="*/ 135205 w 283110"/>
              <a:gd name="connsiteY5" fmla="*/ 0 h 7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110" h="788565">
                <a:moveTo>
                  <a:pt x="17759" y="788565"/>
                </a:moveTo>
                <a:cubicBezTo>
                  <a:pt x="2379" y="741027"/>
                  <a:pt x="-13001" y="693490"/>
                  <a:pt x="17759" y="645952"/>
                </a:cubicBezTo>
                <a:cubicBezTo>
                  <a:pt x="48519" y="598414"/>
                  <a:pt x="158974" y="546682"/>
                  <a:pt x="202317" y="503339"/>
                </a:cubicBezTo>
                <a:cubicBezTo>
                  <a:pt x="245660" y="459996"/>
                  <a:pt x="268031" y="434830"/>
                  <a:pt x="277818" y="385894"/>
                </a:cubicBezTo>
                <a:cubicBezTo>
                  <a:pt x="287605" y="336958"/>
                  <a:pt x="284809" y="274041"/>
                  <a:pt x="261040" y="209725"/>
                </a:cubicBezTo>
                <a:cubicBezTo>
                  <a:pt x="237271" y="145409"/>
                  <a:pt x="186238" y="72704"/>
                  <a:pt x="135205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7942" y="333652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($12)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374319" y="3173151"/>
            <a:ext cx="140093" cy="25023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44365" y="3148683"/>
            <a:ext cx="140093" cy="25023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5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8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4724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Evaluating a Decision: Parking in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60" y="1372491"/>
            <a:ext cx="8229600" cy="4754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i="1" dirty="0"/>
              <a:t>Let’s complete this together…</a:t>
            </a:r>
            <a:endParaRPr lang="en-US" sz="2000" i="1"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652" y="4114800"/>
            <a:ext cx="762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08652" y="3886200"/>
            <a:ext cx="1371600" cy="49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3"/>
            <a:endCxn id="30" idx="2"/>
          </p:cNvCxnSpPr>
          <p:nvPr/>
        </p:nvCxnSpPr>
        <p:spPr>
          <a:xfrm>
            <a:off x="1308652" y="4381500"/>
            <a:ext cx="12954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46" name="TextBox 9"/>
          <p:cNvSpPr txBox="1">
            <a:spLocks noChangeArrowheads="1"/>
          </p:cNvSpPr>
          <p:nvPr/>
        </p:nvSpPr>
        <p:spPr bwMode="auto">
          <a:xfrm>
            <a:off x="1343211" y="47761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Garage</a:t>
            </a:r>
          </a:p>
        </p:txBody>
      </p:sp>
      <p:sp>
        <p:nvSpPr>
          <p:cNvPr id="61447" name="TextBox 10"/>
          <p:cNvSpPr txBox="1">
            <a:spLocks noChangeArrowheads="1"/>
          </p:cNvSpPr>
          <p:nvPr/>
        </p:nvSpPr>
        <p:spPr bwMode="auto">
          <a:xfrm>
            <a:off x="7404652" y="19812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-$41</a:t>
            </a:r>
          </a:p>
        </p:txBody>
      </p:sp>
      <p:sp>
        <p:nvSpPr>
          <p:cNvPr id="61448" name="TextBox 14"/>
          <p:cNvSpPr txBox="1">
            <a:spLocks noChangeArrowheads="1"/>
          </p:cNvSpPr>
          <p:nvPr/>
        </p:nvSpPr>
        <p:spPr bwMode="auto">
          <a:xfrm>
            <a:off x="1442002" y="3478256"/>
            <a:ext cx="85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1-hour</a:t>
            </a:r>
          </a:p>
          <a:p>
            <a:pPr eaLnBrk="1" hangingPunct="1"/>
            <a:r>
              <a:rPr lang="en-US" altLang="en-US" dirty="0"/>
              <a:t>Meter</a:t>
            </a:r>
          </a:p>
        </p:txBody>
      </p:sp>
      <p:sp>
        <p:nvSpPr>
          <p:cNvPr id="16" name="Oval 15"/>
          <p:cNvSpPr/>
          <p:nvPr/>
        </p:nvSpPr>
        <p:spPr>
          <a:xfrm>
            <a:off x="4890052" y="2362200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50" name="TextBox 17"/>
          <p:cNvSpPr txBox="1">
            <a:spLocks noChangeArrowheads="1"/>
          </p:cNvSpPr>
          <p:nvPr/>
        </p:nvSpPr>
        <p:spPr bwMode="auto">
          <a:xfrm>
            <a:off x="7404652" y="32004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-$1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652052" y="2171700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52052" y="2971800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53" name="TextBox 26"/>
          <p:cNvSpPr txBox="1">
            <a:spLocks noChangeArrowheads="1"/>
          </p:cNvSpPr>
          <p:nvPr/>
        </p:nvSpPr>
        <p:spPr bwMode="auto">
          <a:xfrm>
            <a:off x="5575852" y="198120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Ticket (0.4)</a:t>
            </a:r>
          </a:p>
        </p:txBody>
      </p:sp>
      <p:sp>
        <p:nvSpPr>
          <p:cNvPr id="61454" name="TextBox 27"/>
          <p:cNvSpPr txBox="1">
            <a:spLocks noChangeArrowheads="1"/>
          </p:cNvSpPr>
          <p:nvPr/>
        </p:nvSpPr>
        <p:spPr bwMode="auto">
          <a:xfrm>
            <a:off x="5459965" y="3272428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No ticket (0.6)</a:t>
            </a:r>
          </a:p>
        </p:txBody>
      </p:sp>
      <p:sp>
        <p:nvSpPr>
          <p:cNvPr id="30" name="Oval 29"/>
          <p:cNvSpPr/>
          <p:nvPr/>
        </p:nvSpPr>
        <p:spPr>
          <a:xfrm>
            <a:off x="2604052" y="4648200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80252" y="3352800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/>
          <p:cNvCxnSpPr>
            <a:stCxn id="37" idx="7"/>
          </p:cNvCxnSpPr>
          <p:nvPr/>
        </p:nvCxnSpPr>
        <p:spPr>
          <a:xfrm rot="5400000" flipH="1" flipV="1">
            <a:off x="3853415" y="2438400"/>
            <a:ext cx="579438" cy="1493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58" name="TextBox 39"/>
          <p:cNvSpPr txBox="1">
            <a:spLocks noChangeArrowheads="1"/>
          </p:cNvSpPr>
          <p:nvPr/>
        </p:nvSpPr>
        <p:spPr bwMode="auto">
          <a:xfrm>
            <a:off x="3076972" y="2675404"/>
            <a:ext cx="157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&gt; 1 hour (0.5)</a:t>
            </a:r>
          </a:p>
        </p:txBody>
      </p:sp>
      <p:sp>
        <p:nvSpPr>
          <p:cNvPr id="61459" name="TextBox 40"/>
          <p:cNvSpPr txBox="1">
            <a:spLocks noChangeArrowheads="1"/>
          </p:cNvSpPr>
          <p:nvPr/>
        </p:nvSpPr>
        <p:spPr bwMode="auto">
          <a:xfrm>
            <a:off x="3898106" y="5669756"/>
            <a:ext cx="157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&lt; 1 hour (0.5)</a:t>
            </a:r>
          </a:p>
        </p:txBody>
      </p:sp>
      <p:sp>
        <p:nvSpPr>
          <p:cNvPr id="61460" name="TextBox 44"/>
          <p:cNvSpPr txBox="1">
            <a:spLocks noChangeArrowheads="1"/>
          </p:cNvSpPr>
          <p:nvPr/>
        </p:nvSpPr>
        <p:spPr bwMode="auto">
          <a:xfrm>
            <a:off x="7578399" y="4010743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-$1</a:t>
            </a:r>
          </a:p>
        </p:txBody>
      </p:sp>
      <p:cxnSp>
        <p:nvCxnSpPr>
          <p:cNvPr id="47" name="Straight Connector 46"/>
          <p:cNvCxnSpPr>
            <a:stCxn id="37" idx="6"/>
          </p:cNvCxnSpPr>
          <p:nvPr/>
        </p:nvCxnSpPr>
        <p:spPr>
          <a:xfrm>
            <a:off x="3518452" y="3771900"/>
            <a:ext cx="3810000" cy="534988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0" idx="5"/>
          </p:cNvCxnSpPr>
          <p:nvPr/>
        </p:nvCxnSpPr>
        <p:spPr>
          <a:xfrm rot="16200000" flipH="1">
            <a:off x="5015465" y="3668713"/>
            <a:ext cx="693737" cy="4084637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0" idx="6"/>
          </p:cNvCxnSpPr>
          <p:nvPr/>
        </p:nvCxnSpPr>
        <p:spPr>
          <a:xfrm>
            <a:off x="3442252" y="5067300"/>
            <a:ext cx="3886200" cy="762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64" name="TextBox 53"/>
          <p:cNvSpPr txBox="1">
            <a:spLocks noChangeArrowheads="1"/>
          </p:cNvSpPr>
          <p:nvPr/>
        </p:nvSpPr>
        <p:spPr bwMode="auto">
          <a:xfrm>
            <a:off x="4123529" y="4748320"/>
            <a:ext cx="157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&gt; 1 hour (0.5)</a:t>
            </a:r>
          </a:p>
        </p:txBody>
      </p:sp>
      <p:sp>
        <p:nvSpPr>
          <p:cNvPr id="61465" name="TextBox 56"/>
          <p:cNvSpPr txBox="1">
            <a:spLocks noChangeArrowheads="1"/>
          </p:cNvSpPr>
          <p:nvPr/>
        </p:nvSpPr>
        <p:spPr bwMode="auto">
          <a:xfrm>
            <a:off x="4356652" y="4032249"/>
            <a:ext cx="157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&lt; 1 hour (0.5)</a:t>
            </a:r>
          </a:p>
        </p:txBody>
      </p:sp>
      <p:sp>
        <p:nvSpPr>
          <p:cNvPr id="61466" name="TextBox 58"/>
          <p:cNvSpPr txBox="1">
            <a:spLocks noChangeArrowheads="1"/>
          </p:cNvSpPr>
          <p:nvPr/>
        </p:nvSpPr>
        <p:spPr bwMode="auto">
          <a:xfrm>
            <a:off x="7404652" y="58674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-$12</a:t>
            </a:r>
          </a:p>
        </p:txBody>
      </p:sp>
      <p:sp>
        <p:nvSpPr>
          <p:cNvPr id="61467" name="TextBox 59"/>
          <p:cNvSpPr txBox="1">
            <a:spLocks noChangeArrowheads="1"/>
          </p:cNvSpPr>
          <p:nvPr/>
        </p:nvSpPr>
        <p:spPr bwMode="auto">
          <a:xfrm>
            <a:off x="7404652" y="4953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-$20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7328452" y="1752600"/>
            <a:ext cx="914400" cy="609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7328452" y="3048000"/>
            <a:ext cx="914400" cy="5207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7328452" y="3810000"/>
            <a:ext cx="990600" cy="5826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7252252" y="5715000"/>
            <a:ext cx="990600" cy="5826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252252" y="4724400"/>
            <a:ext cx="990600" cy="5826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59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 Decision Tree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4-1</a:t>
            </a:r>
          </a:p>
        </p:txBody>
      </p:sp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514361"/>
              </p:ext>
            </p:extLst>
          </p:nvPr>
        </p:nvGraphicFramePr>
        <p:xfrm>
          <a:off x="304800" y="1112520"/>
          <a:ext cx="8534400" cy="388620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Format: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Groups of 3-4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Time: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15 minutes + 5 minutes for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Goal: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Create decision tree and recommend course of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Materials: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Flipchart or whiteboard; virtual whiteboard; case study; Excel or calculator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Instructions: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Build a decision tree to determine the most rational choice for the following decision problem: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dirty="0">
                          <a:latin typeface="Book Antiqua" panose="02040602050305030304" pitchFamily="18" charset="0"/>
                        </a:rPr>
                        <a:t>Madeline’s client</a:t>
                      </a:r>
                      <a:r>
                        <a:rPr lang="en-US" sz="1600" i="1" baseline="0" dirty="0">
                          <a:latin typeface="Book Antiqua" panose="02040602050305030304" pitchFamily="18" charset="0"/>
                        </a:rPr>
                        <a:t> is upset with her real estate broker for not alerting her to the presence of UFFI in the house she bought; she feels that she overpaid by $15,000. She is considering suing her broker. Ms. Madera said that there’s a 40% chance they’ll offer a settlement of $7,000. If she doesn’t get the offer, she’ll sue. Now, if the law suit gets dropped by the court then she’ll owe Ms. Madera $1,000 for court expenses and attorney fees. If it goes to trial and she loses then her costs will be $5,000 for expenses and fees. What should Madeline’s client do?</a:t>
                      </a:r>
                      <a:endParaRPr lang="en-US" sz="1600" i="1" dirty="0">
                        <a:latin typeface="Book Antiqua" panose="02040602050305030304" pitchFamily="18" charset="0"/>
                      </a:endParaRPr>
                    </a:p>
                  </a:txBody>
                  <a:tcPr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813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 Decision Tree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4-1</a:t>
            </a:r>
          </a:p>
        </p:txBody>
      </p:sp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6981"/>
              </p:ext>
            </p:extLst>
          </p:nvPr>
        </p:nvGraphicFramePr>
        <p:xfrm>
          <a:off x="348944" y="1455420"/>
          <a:ext cx="8446112" cy="394716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50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Format: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Groups of 3-4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Time: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15 minutes + 5 minutes for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Goal: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Create decision tree and recommend course of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Instructions: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Build a decision tree to determine the most rational choice for the following decision problem: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dirty="0">
                          <a:latin typeface="Book Antiqua" panose="02040602050305030304" pitchFamily="18" charset="0"/>
                        </a:rPr>
                        <a:t>Farm Grown LLC produces cases of perishable food products. Each case contains an assortment of vegetables and other farm products. Each case costs $5 and sells for $15. If there are any cases not sold by the end of the day, they are sold to a large food processing company for $3 per case. The probability that daily demand will be 100 cases is 0.3, 200 cases is 0.4, and 300 cases is 0.3. Farm Grown has a policy of always satisfying customer demand. If it runs out of supply, it purchases what’s necessary from a competitor at $16 per case.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Book Antiqua" panose="02040602050305030304" pitchFamily="18" charset="0"/>
                        </a:rPr>
                        <a:t>How many cases do you recommend they produce each day?</a:t>
                      </a:r>
                    </a:p>
                  </a:txBody>
                  <a:tcPr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233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FA195-750B-4D24-B637-2F35B402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F114A-0BE4-431A-BD49-74E63EAE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83DFBFC-0642-5642-91EB-352E12A5961C}"/>
                  </a:ext>
                </a:extLst>
              </p14:cNvPr>
              <p14:cNvContentPartPr/>
              <p14:nvPr/>
            </p14:nvContentPartPr>
            <p14:xfrm>
              <a:off x="1923281" y="1498779"/>
              <a:ext cx="384840" cy="32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83DFBFC-0642-5642-91EB-352E12A596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281" y="1480779"/>
                <a:ext cx="4204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07656A7-67C8-8040-9AF2-63F9721FE1A9}"/>
                  </a:ext>
                </a:extLst>
              </p14:cNvPr>
              <p14:cNvContentPartPr/>
              <p14:nvPr/>
            </p14:nvContentPartPr>
            <p14:xfrm>
              <a:off x="2306321" y="1310139"/>
              <a:ext cx="152280" cy="2678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07656A7-67C8-8040-9AF2-63F9721FE1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8321" y="1292139"/>
                <a:ext cx="1879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4BE14C-F413-014F-BC5D-EFE7001CCB9D}"/>
                  </a:ext>
                </a:extLst>
              </p14:cNvPr>
              <p14:cNvContentPartPr/>
              <p14:nvPr/>
            </p14:nvContentPartPr>
            <p14:xfrm>
              <a:off x="2637161" y="737739"/>
              <a:ext cx="915120" cy="569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4BE14C-F413-014F-BC5D-EFE7001CCB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9521" y="720099"/>
                <a:ext cx="95076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C4A3D5F-C242-9C43-88D0-FA3B3E762A7D}"/>
                  </a:ext>
                </a:extLst>
              </p14:cNvPr>
              <p14:cNvContentPartPr/>
              <p14:nvPr/>
            </p14:nvContentPartPr>
            <p14:xfrm>
              <a:off x="2767481" y="782019"/>
              <a:ext cx="25560" cy="195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C4A3D5F-C242-9C43-88D0-FA3B3E762A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9841" y="764019"/>
                <a:ext cx="612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E36E4E4-1D4B-AA41-9638-F0D97258988C}"/>
                  </a:ext>
                </a:extLst>
              </p14:cNvPr>
              <p14:cNvContentPartPr/>
              <p14:nvPr/>
            </p14:nvContentPartPr>
            <p14:xfrm>
              <a:off x="2852081" y="765099"/>
              <a:ext cx="128520" cy="173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E36E4E4-1D4B-AA41-9638-F0D9725898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4081" y="747459"/>
                <a:ext cx="1641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20600-1578-5C4C-BCE6-262B2D0B72C5}"/>
                  </a:ext>
                </a:extLst>
              </p14:cNvPr>
              <p14:cNvContentPartPr/>
              <p14:nvPr/>
            </p14:nvContentPartPr>
            <p14:xfrm>
              <a:off x="3075281" y="756819"/>
              <a:ext cx="129960" cy="129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20600-1578-5C4C-BCE6-262B2D0B72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7281" y="739179"/>
                <a:ext cx="1656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A812DF-6553-2040-981D-E60C39866B6C}"/>
                  </a:ext>
                </a:extLst>
              </p14:cNvPr>
              <p14:cNvContentPartPr/>
              <p14:nvPr/>
            </p14:nvContentPartPr>
            <p14:xfrm>
              <a:off x="3263201" y="565659"/>
              <a:ext cx="60480" cy="228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A812DF-6553-2040-981D-E60C39866B6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45561" y="548019"/>
                <a:ext cx="9612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C8C3AE0-BC44-F94D-BC11-D8128883B780}"/>
              </a:ext>
            </a:extLst>
          </p:cNvPr>
          <p:cNvGrpSpPr/>
          <p:nvPr/>
        </p:nvGrpSpPr>
        <p:grpSpPr>
          <a:xfrm>
            <a:off x="3386681" y="546219"/>
            <a:ext cx="1336680" cy="239040"/>
            <a:chOff x="3386681" y="546219"/>
            <a:chExt cx="133668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6CD88A-434B-DD44-8A94-979B0AEB7721}"/>
                    </a:ext>
                  </a:extLst>
                </p14:cNvPr>
                <p14:cNvContentPartPr/>
                <p14:nvPr/>
              </p14:nvContentPartPr>
              <p14:xfrm>
                <a:off x="3386681" y="709299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6CD88A-434B-DD44-8A94-979B0AEB77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8681" y="6916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3920DF-E879-9940-AD46-6E8944845BF3}"/>
                    </a:ext>
                  </a:extLst>
                </p14:cNvPr>
                <p14:cNvContentPartPr/>
                <p14:nvPr/>
              </p14:nvContentPartPr>
              <p14:xfrm>
                <a:off x="3436721" y="572139"/>
                <a:ext cx="60480" cy="12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3920DF-E879-9940-AD46-6E8944845B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19081" y="554499"/>
                  <a:ext cx="96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6601B1-5B11-7845-859D-5291FA949036}"/>
                    </a:ext>
                  </a:extLst>
                </p14:cNvPr>
                <p14:cNvContentPartPr/>
                <p14:nvPr/>
              </p14:nvContentPartPr>
              <p14:xfrm>
                <a:off x="3564161" y="546219"/>
                <a:ext cx="94680" cy="225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6601B1-5B11-7845-859D-5291FA9490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6521" y="528219"/>
                  <a:ext cx="130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942D04-3D91-274E-83AF-C5F886401BE2}"/>
                    </a:ext>
                  </a:extLst>
                </p14:cNvPr>
                <p14:cNvContentPartPr/>
                <p14:nvPr/>
              </p14:nvContentPartPr>
              <p14:xfrm>
                <a:off x="3583601" y="734499"/>
                <a:ext cx="1139760" cy="50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942D04-3D91-274E-83AF-C5F886401B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65601" y="716859"/>
                  <a:ext cx="117540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BD51065-FEC8-B94B-AA8A-C5DFD1F52DA0}"/>
                  </a:ext>
                </a:extLst>
              </p14:cNvPr>
              <p14:cNvContentPartPr/>
              <p14:nvPr/>
            </p14:nvContentPartPr>
            <p14:xfrm>
              <a:off x="4246361" y="2571579"/>
              <a:ext cx="475560" cy="17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BD51065-FEC8-B94B-AA8A-C5DFD1F52D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28721" y="2553579"/>
                <a:ext cx="511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CC2BBB-F1EE-174D-8B16-979317EF60CF}"/>
                  </a:ext>
                </a:extLst>
              </p14:cNvPr>
              <p14:cNvContentPartPr/>
              <p14:nvPr/>
            </p14:nvContentPartPr>
            <p14:xfrm>
              <a:off x="4651361" y="280539"/>
              <a:ext cx="1105920" cy="68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CC2BBB-F1EE-174D-8B16-979317EF60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33361" y="262539"/>
                <a:ext cx="114156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3ECEA42-2EFB-A84F-8C2F-03726F016EA7}"/>
                  </a:ext>
                </a:extLst>
              </p14:cNvPr>
              <p14:cNvContentPartPr/>
              <p14:nvPr/>
            </p14:nvContentPartPr>
            <p14:xfrm>
              <a:off x="4609241" y="1167939"/>
              <a:ext cx="1248840" cy="712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3ECEA42-2EFB-A84F-8C2F-03726F016E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91241" y="1149939"/>
                <a:ext cx="128448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B6B641-1BC0-0141-B7B5-E62C9811BFDE}"/>
                  </a:ext>
                </a:extLst>
              </p14:cNvPr>
              <p14:cNvContentPartPr/>
              <p14:nvPr/>
            </p14:nvContentPartPr>
            <p14:xfrm>
              <a:off x="4492241" y="2169819"/>
              <a:ext cx="1474560" cy="8398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B6B641-1BC0-0141-B7B5-E62C9811BF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74601" y="2152179"/>
                <a:ext cx="1510200" cy="87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6E61ED2-7757-1440-B29D-58CEA5C6BB82}"/>
              </a:ext>
            </a:extLst>
          </p:cNvPr>
          <p:cNvGrpSpPr/>
          <p:nvPr/>
        </p:nvGrpSpPr>
        <p:grpSpPr>
          <a:xfrm>
            <a:off x="5893361" y="281619"/>
            <a:ext cx="2225520" cy="335160"/>
            <a:chOff x="5893361" y="281619"/>
            <a:chExt cx="22255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21245B-D1BF-2947-94A7-C489140C3013}"/>
                    </a:ext>
                  </a:extLst>
                </p14:cNvPr>
                <p14:cNvContentPartPr/>
                <p14:nvPr/>
              </p14:nvContentPartPr>
              <p14:xfrm>
                <a:off x="5893361" y="394299"/>
                <a:ext cx="5760" cy="162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21245B-D1BF-2947-94A7-C489140C30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75721" y="376659"/>
                  <a:ext cx="41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5E740F7-850B-514F-AC9E-36053E2A9D37}"/>
                    </a:ext>
                  </a:extLst>
                </p14:cNvPr>
                <p14:cNvContentPartPr/>
                <p14:nvPr/>
              </p14:nvContentPartPr>
              <p14:xfrm>
                <a:off x="6007841" y="393939"/>
                <a:ext cx="135000" cy="157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5E740F7-850B-514F-AC9E-36053E2A9D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90201" y="375939"/>
                  <a:ext cx="170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AE53E0-F247-AB42-AB55-C00EB1A23A46}"/>
                    </a:ext>
                  </a:extLst>
                </p14:cNvPr>
                <p14:cNvContentPartPr/>
                <p14:nvPr/>
              </p14:nvContentPartPr>
              <p14:xfrm>
                <a:off x="6240761" y="375579"/>
                <a:ext cx="137880" cy="167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AE53E0-F247-AB42-AB55-C00EB1A23A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23121" y="357939"/>
                  <a:ext cx="173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5C7F1B3-08EA-094D-815F-CA489DDA5DCB}"/>
                    </a:ext>
                  </a:extLst>
                </p14:cNvPr>
                <p14:cNvContentPartPr/>
                <p14:nvPr/>
              </p14:nvContentPartPr>
              <p14:xfrm>
                <a:off x="6487721" y="312219"/>
                <a:ext cx="91800" cy="286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5C7F1B3-08EA-094D-815F-CA489DDA5D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70081" y="294219"/>
                  <a:ext cx="127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60C1B0B-0B57-F541-9277-FAA7CAB32638}"/>
                    </a:ext>
                  </a:extLst>
                </p14:cNvPr>
                <p14:cNvContentPartPr/>
                <p14:nvPr/>
              </p14:nvContentPartPr>
              <p14:xfrm>
                <a:off x="6670961" y="361899"/>
                <a:ext cx="15480" cy="168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60C1B0B-0B57-F541-9277-FAA7CAB326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53321" y="344259"/>
                  <a:ext cx="51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CBC513-89A4-4646-897B-2E74B1A928FA}"/>
                    </a:ext>
                  </a:extLst>
                </p14:cNvPr>
                <p14:cNvContentPartPr/>
                <p14:nvPr/>
              </p14:nvContentPartPr>
              <p14:xfrm>
                <a:off x="6748721" y="375939"/>
                <a:ext cx="111960" cy="137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CBC513-89A4-4646-897B-2E74B1A928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31081" y="358299"/>
                  <a:ext cx="147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FA16BA-97C4-3D45-AEE8-EC8217272EB3}"/>
                    </a:ext>
                  </a:extLst>
                </p14:cNvPr>
                <p14:cNvContentPartPr/>
                <p14:nvPr/>
              </p14:nvContentPartPr>
              <p14:xfrm>
                <a:off x="6765281" y="356859"/>
                <a:ext cx="117000" cy="4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FA16BA-97C4-3D45-AEE8-EC8217272EB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47281" y="339219"/>
                  <a:ext cx="152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C18AEF-13AC-D64C-8974-0D92EE371F64}"/>
                    </a:ext>
                  </a:extLst>
                </p14:cNvPr>
                <p14:cNvContentPartPr/>
                <p14:nvPr/>
              </p14:nvContentPartPr>
              <p14:xfrm>
                <a:off x="6975881" y="303579"/>
                <a:ext cx="50400" cy="28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C18AEF-13AC-D64C-8974-0D92EE371F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58241" y="285939"/>
                  <a:ext cx="86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BE10AC-5587-4C47-9538-618DBB417BFA}"/>
                    </a:ext>
                  </a:extLst>
                </p14:cNvPr>
                <p14:cNvContentPartPr/>
                <p14:nvPr/>
              </p14:nvContentPartPr>
              <p14:xfrm>
                <a:off x="7131401" y="445059"/>
                <a:ext cx="128880" cy="5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BE10AC-5587-4C47-9538-618DBB417B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13761" y="427059"/>
                  <a:ext cx="164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167A1C-D73E-5249-A256-EA6D832FF4FC}"/>
                    </a:ext>
                  </a:extLst>
                </p14:cNvPr>
                <p14:cNvContentPartPr/>
                <p14:nvPr/>
              </p14:nvContentPartPr>
              <p14:xfrm>
                <a:off x="7388081" y="347499"/>
                <a:ext cx="18720" cy="20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167A1C-D73E-5249-A256-EA6D832FF4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70081" y="329499"/>
                  <a:ext cx="54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FD3523-7714-0D4F-A088-A875BBF5234A}"/>
                    </a:ext>
                  </a:extLst>
                </p14:cNvPr>
                <p14:cNvContentPartPr/>
                <p14:nvPr/>
              </p14:nvContentPartPr>
              <p14:xfrm>
                <a:off x="7477001" y="347499"/>
                <a:ext cx="89280" cy="23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FD3523-7714-0D4F-A088-A875BBF523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9001" y="329859"/>
                  <a:ext cx="124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E42F54B-0E3A-5F4B-99DC-63BB4A5584F5}"/>
                    </a:ext>
                  </a:extLst>
                </p14:cNvPr>
                <p14:cNvContentPartPr/>
                <p14:nvPr/>
              </p14:nvContentPartPr>
              <p14:xfrm>
                <a:off x="7621361" y="353619"/>
                <a:ext cx="106560" cy="166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E42F54B-0E3A-5F4B-99DC-63BB4A5584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03721" y="335979"/>
                  <a:ext cx="142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C0E626C-1116-AA4F-8C26-55118C69CEB9}"/>
                    </a:ext>
                  </a:extLst>
                </p14:cNvPr>
                <p14:cNvContentPartPr/>
                <p14:nvPr/>
              </p14:nvContentPartPr>
              <p14:xfrm>
                <a:off x="7784801" y="284139"/>
                <a:ext cx="54360" cy="328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C0E626C-1116-AA4F-8C26-55118C69CE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67161" y="266139"/>
                  <a:ext cx="900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D200EA-F397-5D4D-B324-07DB4E8E56FD}"/>
                    </a:ext>
                  </a:extLst>
                </p14:cNvPr>
                <p14:cNvContentPartPr/>
                <p14:nvPr/>
              </p14:nvContentPartPr>
              <p14:xfrm>
                <a:off x="7905041" y="376299"/>
                <a:ext cx="73080" cy="165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D200EA-F397-5D4D-B324-07DB4E8E56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87401" y="358659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8C155C9-DDB5-9243-8406-A3241FEDB682}"/>
                    </a:ext>
                  </a:extLst>
                </p14:cNvPr>
                <p14:cNvContentPartPr/>
                <p14:nvPr/>
              </p14:nvContentPartPr>
              <p14:xfrm>
                <a:off x="7914401" y="361899"/>
                <a:ext cx="82440" cy="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8C155C9-DDB5-9243-8406-A3241FEDB6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96761" y="343899"/>
                  <a:ext cx="118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58B704-DFDB-A442-970C-5CE67CB754FB}"/>
                    </a:ext>
                  </a:extLst>
                </p14:cNvPr>
                <p14:cNvContentPartPr/>
                <p14:nvPr/>
              </p14:nvContentPartPr>
              <p14:xfrm>
                <a:off x="8049761" y="281619"/>
                <a:ext cx="69120" cy="335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58B704-DFDB-A442-970C-5CE67CB754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31761" y="263619"/>
                  <a:ext cx="10476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3ACA739-D254-2842-88DB-F7C430330EEC}"/>
              </a:ext>
            </a:extLst>
          </p:cNvPr>
          <p:cNvGrpSpPr/>
          <p:nvPr/>
        </p:nvGrpSpPr>
        <p:grpSpPr>
          <a:xfrm>
            <a:off x="8257121" y="447579"/>
            <a:ext cx="100440" cy="73080"/>
            <a:chOff x="8257121" y="447579"/>
            <a:chExt cx="10044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B588788-E7B4-7B4F-B096-A733D7E61ED9}"/>
                    </a:ext>
                  </a:extLst>
                </p14:cNvPr>
                <p14:cNvContentPartPr/>
                <p14:nvPr/>
              </p14:nvContentPartPr>
              <p14:xfrm>
                <a:off x="8257121" y="447579"/>
                <a:ext cx="100440" cy="3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B588788-E7B4-7B4F-B096-A733D7E61E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39481" y="429579"/>
                  <a:ext cx="136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705032-8DDC-374E-92DD-254E0AF2BCD2}"/>
                    </a:ext>
                  </a:extLst>
                </p14:cNvPr>
                <p14:cNvContentPartPr/>
                <p14:nvPr/>
              </p14:nvContentPartPr>
              <p14:xfrm>
                <a:off x="8263241" y="517059"/>
                <a:ext cx="79920" cy="3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705032-8DDC-374E-92DD-254E0AF2BCD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45601" y="499059"/>
                  <a:ext cx="1155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471B17D-AB77-E444-8537-D65498AACC23}"/>
              </a:ext>
            </a:extLst>
          </p:cNvPr>
          <p:cNvGrpSpPr/>
          <p:nvPr/>
        </p:nvGrpSpPr>
        <p:grpSpPr>
          <a:xfrm>
            <a:off x="8493641" y="405819"/>
            <a:ext cx="394920" cy="171000"/>
            <a:chOff x="8493641" y="405819"/>
            <a:chExt cx="3949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01466E8-94E9-0E49-BF1B-D21F687CD561}"/>
                    </a:ext>
                  </a:extLst>
                </p14:cNvPr>
                <p14:cNvContentPartPr/>
                <p14:nvPr/>
              </p14:nvContentPartPr>
              <p14:xfrm>
                <a:off x="8493641" y="405819"/>
                <a:ext cx="5760" cy="171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01466E8-94E9-0E49-BF1B-D21F687CD5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75641" y="387819"/>
                  <a:ext cx="414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94A19F-1A7B-E040-ADCB-14ADE0F555F4}"/>
                    </a:ext>
                  </a:extLst>
                </p14:cNvPr>
                <p14:cNvContentPartPr/>
                <p14:nvPr/>
              </p14:nvContentPartPr>
              <p14:xfrm>
                <a:off x="8551961" y="434979"/>
                <a:ext cx="75600" cy="117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94A19F-1A7B-E040-ADCB-14ADE0F555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33961" y="416979"/>
                  <a:ext cx="111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456EBBD-FFF3-7043-8AB9-F9D5F045E26F}"/>
                    </a:ext>
                  </a:extLst>
                </p14:cNvPr>
                <p14:cNvContentPartPr/>
                <p14:nvPr/>
              </p14:nvContentPartPr>
              <p14:xfrm>
                <a:off x="8687681" y="433539"/>
                <a:ext cx="57960" cy="10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456EBBD-FFF3-7043-8AB9-F9D5F045E2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69681" y="415539"/>
                  <a:ext cx="93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7F5C6C-417B-2147-BF4E-7D26FB45E1C8}"/>
                    </a:ext>
                  </a:extLst>
                </p14:cNvPr>
                <p14:cNvContentPartPr/>
                <p14:nvPr/>
              </p14:nvContentPartPr>
              <p14:xfrm>
                <a:off x="8787041" y="436419"/>
                <a:ext cx="101520" cy="11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7F5C6C-417B-2147-BF4E-7D26FB45E1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69401" y="418779"/>
                  <a:ext cx="1371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04E9EDD-CED3-2043-A31C-3305ECF81CB7}"/>
              </a:ext>
            </a:extLst>
          </p:cNvPr>
          <p:cNvGrpSpPr/>
          <p:nvPr/>
        </p:nvGrpSpPr>
        <p:grpSpPr>
          <a:xfrm>
            <a:off x="4974641" y="637659"/>
            <a:ext cx="462960" cy="140040"/>
            <a:chOff x="4974641" y="637659"/>
            <a:chExt cx="46296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5C30BAB-AB17-C54F-B85E-2F1BDDE1F5AF}"/>
                    </a:ext>
                  </a:extLst>
                </p14:cNvPr>
                <p14:cNvContentPartPr/>
                <p14:nvPr/>
              </p14:nvContentPartPr>
              <p14:xfrm>
                <a:off x="4974641" y="637659"/>
                <a:ext cx="37080" cy="11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5C30BAB-AB17-C54F-B85E-2F1BDDE1F5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56641" y="619659"/>
                  <a:ext cx="7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9ED603D-C7C1-804F-9CCD-1881592F941E}"/>
                    </a:ext>
                  </a:extLst>
                </p14:cNvPr>
                <p14:cNvContentPartPr/>
                <p14:nvPr/>
              </p14:nvContentPartPr>
              <p14:xfrm>
                <a:off x="5070041" y="656019"/>
                <a:ext cx="82440" cy="96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9ED603D-C7C1-804F-9CCD-1881592F94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52041" y="638019"/>
                  <a:ext cx="118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2CB0523-3F78-D142-B9DD-E8D20CC9E567}"/>
                    </a:ext>
                  </a:extLst>
                </p14:cNvPr>
                <p14:cNvContentPartPr/>
                <p14:nvPr/>
              </p14:nvContentPartPr>
              <p14:xfrm>
                <a:off x="5207561" y="664299"/>
                <a:ext cx="99360" cy="9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2CB0523-3F78-D142-B9DD-E8D20CC9E5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89561" y="646659"/>
                  <a:ext cx="135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6ACE51E-9CDB-3C4C-8356-269F29560A69}"/>
                    </a:ext>
                  </a:extLst>
                </p14:cNvPr>
                <p14:cNvContentPartPr/>
                <p14:nvPr/>
              </p14:nvContentPartPr>
              <p14:xfrm>
                <a:off x="5339321" y="670059"/>
                <a:ext cx="98280" cy="107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6ACE51E-9CDB-3C4C-8356-269F29560A6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21681" y="652059"/>
                  <a:ext cx="1339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BE4E72C-85B6-5148-B4CF-181F521FF22D}"/>
                  </a:ext>
                </a:extLst>
              </p14:cNvPr>
              <p14:cNvContentPartPr/>
              <p14:nvPr/>
            </p14:nvContentPartPr>
            <p14:xfrm>
              <a:off x="4013801" y="1480779"/>
              <a:ext cx="84240" cy="50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BE4E72C-85B6-5148-B4CF-181F521FF22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959801" y="1372779"/>
                <a:ext cx="19188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9F339F0-3FC7-CF4C-A2F9-22E40138544A}"/>
              </a:ext>
            </a:extLst>
          </p:cNvPr>
          <p:cNvGrpSpPr/>
          <p:nvPr/>
        </p:nvGrpSpPr>
        <p:grpSpPr>
          <a:xfrm>
            <a:off x="7139681" y="1436139"/>
            <a:ext cx="1225080" cy="383040"/>
            <a:chOff x="7139681" y="1436139"/>
            <a:chExt cx="122508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6238E6A-7081-2146-A823-9EC11E4642F4}"/>
                    </a:ext>
                  </a:extLst>
                </p14:cNvPr>
                <p14:cNvContentPartPr/>
                <p14:nvPr/>
              </p14:nvContentPartPr>
              <p14:xfrm>
                <a:off x="7139681" y="1562139"/>
                <a:ext cx="136080" cy="5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6238E6A-7081-2146-A823-9EC11E4642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21681" y="1544499"/>
                  <a:ext cx="17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430C1E3-7B93-0142-A0E3-E29FDABB314D}"/>
                    </a:ext>
                  </a:extLst>
                </p14:cNvPr>
                <p14:cNvContentPartPr/>
                <p14:nvPr/>
              </p14:nvContentPartPr>
              <p14:xfrm>
                <a:off x="7381241" y="1453779"/>
                <a:ext cx="5040" cy="226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430C1E3-7B93-0142-A0E3-E29FDABB31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63601" y="1435779"/>
                  <a:ext cx="40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A7ED94-17EC-884A-8FF3-BCEA031FEBCB}"/>
                    </a:ext>
                  </a:extLst>
                </p14:cNvPr>
                <p14:cNvContentPartPr/>
                <p14:nvPr/>
              </p14:nvContentPartPr>
              <p14:xfrm>
                <a:off x="7480961" y="1512819"/>
                <a:ext cx="83520" cy="123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A7ED94-17EC-884A-8FF3-BCEA031FEBC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62961" y="1494819"/>
                  <a:ext cx="119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54759C-ECD6-B447-9B01-5EA7C1C93135}"/>
                    </a:ext>
                  </a:extLst>
                </p14:cNvPr>
                <p14:cNvContentPartPr/>
                <p14:nvPr/>
              </p14:nvContentPartPr>
              <p14:xfrm>
                <a:off x="7671761" y="1513539"/>
                <a:ext cx="104040" cy="138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54759C-ECD6-B447-9B01-5EA7C1C931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53761" y="1495539"/>
                  <a:ext cx="139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B0A4775-991A-C449-A031-6EC548A092BF}"/>
                    </a:ext>
                  </a:extLst>
                </p14:cNvPr>
                <p14:cNvContentPartPr/>
                <p14:nvPr/>
              </p14:nvContentPartPr>
              <p14:xfrm>
                <a:off x="7883081" y="1443339"/>
                <a:ext cx="62280" cy="24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B0A4775-991A-C449-A031-6EC548A092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65441" y="1425699"/>
                  <a:ext cx="97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EB483A-D0C3-1A4A-A0EE-FB7036A18388}"/>
                    </a:ext>
                  </a:extLst>
                </p14:cNvPr>
                <p14:cNvContentPartPr/>
                <p14:nvPr/>
              </p14:nvContentPartPr>
              <p14:xfrm>
                <a:off x="8044361" y="1502739"/>
                <a:ext cx="119880" cy="145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EB483A-D0C3-1A4A-A0EE-FB7036A183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26721" y="1485099"/>
                  <a:ext cx="155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C039FA-1319-4244-99FF-6CDA10568B68}"/>
                    </a:ext>
                  </a:extLst>
                </p14:cNvPr>
                <p14:cNvContentPartPr/>
                <p14:nvPr/>
              </p14:nvContentPartPr>
              <p14:xfrm>
                <a:off x="8054081" y="1484379"/>
                <a:ext cx="139320" cy="2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C039FA-1319-4244-99FF-6CDA10568B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36081" y="1466379"/>
                  <a:ext cx="174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62DB4A-CB59-9B44-A7ED-2578BCBA18AD}"/>
                    </a:ext>
                  </a:extLst>
                </p14:cNvPr>
                <p14:cNvContentPartPr/>
                <p14:nvPr/>
              </p14:nvContentPartPr>
              <p14:xfrm>
                <a:off x="8265761" y="1436139"/>
                <a:ext cx="99000" cy="383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62DB4A-CB59-9B44-A7ED-2578BCBA18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48121" y="1418139"/>
                  <a:ext cx="13464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2ECC672-FE26-C349-9AB1-9749E2AA3F6A}"/>
              </a:ext>
            </a:extLst>
          </p:cNvPr>
          <p:cNvGrpSpPr/>
          <p:nvPr/>
        </p:nvGrpSpPr>
        <p:grpSpPr>
          <a:xfrm>
            <a:off x="5905961" y="1358739"/>
            <a:ext cx="1052640" cy="425160"/>
            <a:chOff x="5905961" y="1358739"/>
            <a:chExt cx="105264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9EDBD5-7DC7-2742-A9AD-A989FA22CE8A}"/>
                    </a:ext>
                  </a:extLst>
                </p14:cNvPr>
                <p14:cNvContentPartPr/>
                <p14:nvPr/>
              </p14:nvContentPartPr>
              <p14:xfrm>
                <a:off x="5905961" y="1453779"/>
                <a:ext cx="129240" cy="172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9EDBD5-7DC7-2742-A9AD-A989FA22CE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87961" y="1436139"/>
                  <a:ext cx="164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E34C9E3-5BD5-3A4C-A908-08E8E068A631}"/>
                    </a:ext>
                  </a:extLst>
                </p14:cNvPr>
                <p14:cNvContentPartPr/>
                <p14:nvPr/>
              </p14:nvContentPartPr>
              <p14:xfrm>
                <a:off x="6094241" y="1473579"/>
                <a:ext cx="113400" cy="131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E34C9E3-5BD5-3A4C-A908-08E8E068A6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76601" y="1455579"/>
                  <a:ext cx="149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BC8E687-B1D2-EE4D-8919-844BE0460DD3}"/>
                    </a:ext>
                  </a:extLst>
                </p14:cNvPr>
                <p14:cNvContentPartPr/>
                <p14:nvPr/>
              </p14:nvContentPartPr>
              <p14:xfrm>
                <a:off x="6289361" y="1467819"/>
                <a:ext cx="151560" cy="151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BC8E687-B1D2-EE4D-8919-844BE0460D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71361" y="1449819"/>
                  <a:ext cx="187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9AF7FB-8EEA-3044-9C00-FF677B266A8A}"/>
                    </a:ext>
                  </a:extLst>
                </p14:cNvPr>
                <p14:cNvContentPartPr/>
                <p14:nvPr/>
              </p14:nvContentPartPr>
              <p14:xfrm>
                <a:off x="6457841" y="1376379"/>
                <a:ext cx="128520" cy="36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9AF7FB-8EEA-3044-9C00-FF677B266A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40201" y="1358379"/>
                  <a:ext cx="1641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F3B0ACE-FD27-BB40-A7D1-CF943A323550}"/>
                    </a:ext>
                  </a:extLst>
                </p14:cNvPr>
                <p14:cNvContentPartPr/>
                <p14:nvPr/>
              </p14:nvContentPartPr>
              <p14:xfrm>
                <a:off x="6638561" y="1466379"/>
                <a:ext cx="13680" cy="175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F3B0ACE-FD27-BB40-A7D1-CF943A3235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20561" y="1448739"/>
                  <a:ext cx="49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282416A-98D7-4946-8B65-7F167980BA43}"/>
                    </a:ext>
                  </a:extLst>
                </p14:cNvPr>
                <p14:cNvContentPartPr/>
                <p14:nvPr/>
              </p14:nvContentPartPr>
              <p14:xfrm>
                <a:off x="6722081" y="1478619"/>
                <a:ext cx="94680" cy="145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282416A-98D7-4946-8B65-7F167980BA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04081" y="1460619"/>
                  <a:ext cx="13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E187073-E88F-3344-968A-2A4062F46878}"/>
                    </a:ext>
                  </a:extLst>
                </p14:cNvPr>
                <p14:cNvContentPartPr/>
                <p14:nvPr/>
              </p14:nvContentPartPr>
              <p14:xfrm>
                <a:off x="6737201" y="1460979"/>
                <a:ext cx="81360" cy="1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E187073-E88F-3344-968A-2A4062F468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19201" y="1443339"/>
                  <a:ext cx="117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B8BE084-2E0F-F647-B6FA-18A49205BC59}"/>
                    </a:ext>
                  </a:extLst>
                </p14:cNvPr>
                <p14:cNvContentPartPr/>
                <p14:nvPr/>
              </p14:nvContentPartPr>
              <p14:xfrm>
                <a:off x="6880481" y="1358739"/>
                <a:ext cx="78120" cy="425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B8BE084-2E0F-F647-B6FA-18A49205BC5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62841" y="1340739"/>
                  <a:ext cx="11376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20123FA-4D46-D74A-B471-9C51466B1D51}"/>
              </a:ext>
            </a:extLst>
          </p:cNvPr>
          <p:cNvGrpSpPr/>
          <p:nvPr/>
        </p:nvGrpSpPr>
        <p:grpSpPr>
          <a:xfrm>
            <a:off x="6638921" y="1838619"/>
            <a:ext cx="1438560" cy="399600"/>
            <a:chOff x="6638921" y="1838619"/>
            <a:chExt cx="14385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23B39B9-53D1-6841-9CCD-76CE530767DC}"/>
                    </a:ext>
                  </a:extLst>
                </p14:cNvPr>
                <p14:cNvContentPartPr/>
                <p14:nvPr/>
              </p14:nvContentPartPr>
              <p14:xfrm>
                <a:off x="6638921" y="2025099"/>
                <a:ext cx="141840" cy="5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23B39B9-53D1-6841-9CCD-76CE530767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20921" y="2007459"/>
                  <a:ext cx="177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014D6D9-5E42-4845-8513-0B75D443DCBD}"/>
                    </a:ext>
                  </a:extLst>
                </p14:cNvPr>
                <p14:cNvContentPartPr/>
                <p14:nvPr/>
              </p14:nvContentPartPr>
              <p14:xfrm>
                <a:off x="6917201" y="1923939"/>
                <a:ext cx="19440" cy="199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014D6D9-5E42-4845-8513-0B75D443DC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99201" y="1906299"/>
                  <a:ext cx="55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CA6A21-C93C-BC40-894A-CE351224E164}"/>
                    </a:ext>
                  </a:extLst>
                </p14:cNvPr>
                <p14:cNvContentPartPr/>
                <p14:nvPr/>
              </p14:nvContentPartPr>
              <p14:xfrm>
                <a:off x="7012601" y="1926099"/>
                <a:ext cx="144000" cy="245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CA6A21-C93C-BC40-894A-CE351224E1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94961" y="1908459"/>
                  <a:ext cx="179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61C5E0-7A19-1A43-BAA5-682C0E506F0E}"/>
                    </a:ext>
                  </a:extLst>
                </p14:cNvPr>
                <p14:cNvContentPartPr/>
                <p14:nvPr/>
              </p14:nvContentPartPr>
              <p14:xfrm>
                <a:off x="7236881" y="1921419"/>
                <a:ext cx="240480" cy="221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61C5E0-7A19-1A43-BAA5-682C0E506F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19241" y="1903779"/>
                  <a:ext cx="276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3C9DDE-FBDB-394B-86FC-FA2AF502DD83}"/>
                    </a:ext>
                  </a:extLst>
                </p14:cNvPr>
                <p14:cNvContentPartPr/>
                <p14:nvPr/>
              </p14:nvContentPartPr>
              <p14:xfrm>
                <a:off x="7547201" y="1838619"/>
                <a:ext cx="137880" cy="39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3C9DDE-FBDB-394B-86FC-FA2AF502DD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29201" y="1820619"/>
                  <a:ext cx="1735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1F52EB6-FA26-214B-95D8-3D8721478F2C}"/>
                    </a:ext>
                  </a:extLst>
                </p14:cNvPr>
                <p14:cNvContentPartPr/>
                <p14:nvPr/>
              </p14:nvContentPartPr>
              <p14:xfrm>
                <a:off x="7769681" y="1910979"/>
                <a:ext cx="33840" cy="19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1F52EB6-FA26-214B-95D8-3D8721478F2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51681" y="1892979"/>
                  <a:ext cx="69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991752-D0D2-F04E-84A4-5D3D76F6A2FD}"/>
                    </a:ext>
                  </a:extLst>
                </p14:cNvPr>
                <p14:cNvContentPartPr/>
                <p14:nvPr/>
              </p14:nvContentPartPr>
              <p14:xfrm>
                <a:off x="7863281" y="1910619"/>
                <a:ext cx="91440" cy="179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991752-D0D2-F04E-84A4-5D3D76F6A2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45281" y="1892619"/>
                  <a:ext cx="127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8F60CA-A12F-E843-A6B1-F754A12B67E5}"/>
                    </a:ext>
                  </a:extLst>
                </p14:cNvPr>
                <p14:cNvContentPartPr/>
                <p14:nvPr/>
              </p14:nvContentPartPr>
              <p14:xfrm>
                <a:off x="8022041" y="1863459"/>
                <a:ext cx="55440" cy="365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8F60CA-A12F-E843-A6B1-F754A12B67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04041" y="1845819"/>
                  <a:ext cx="91080" cy="40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F10DBBA-2441-4542-BD74-B7B7D32BD902}"/>
                  </a:ext>
                </a:extLst>
              </p14:cNvPr>
              <p14:cNvContentPartPr/>
              <p14:nvPr/>
            </p14:nvContentPartPr>
            <p14:xfrm>
              <a:off x="2342321" y="1306179"/>
              <a:ext cx="309240" cy="3261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F10DBBA-2441-4542-BD74-B7B7D32BD90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24321" y="1288179"/>
                <a:ext cx="3448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ECB01B6-033A-1D4A-8C9A-EC78DD48C463}"/>
                  </a:ext>
                </a:extLst>
              </p14:cNvPr>
              <p14:cNvContentPartPr/>
              <p14:nvPr/>
            </p14:nvContentPartPr>
            <p14:xfrm>
              <a:off x="1811321" y="1971459"/>
              <a:ext cx="2369160" cy="8517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ECB01B6-033A-1D4A-8C9A-EC78DD48C46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57681" y="1863459"/>
                <a:ext cx="2476800" cy="10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25C5D4C-DD92-5445-AA50-ADDECBD7BA4E}"/>
              </a:ext>
            </a:extLst>
          </p:cNvPr>
          <p:cNvGrpSpPr/>
          <p:nvPr/>
        </p:nvGrpSpPr>
        <p:grpSpPr>
          <a:xfrm>
            <a:off x="6081281" y="2587779"/>
            <a:ext cx="1454040" cy="350280"/>
            <a:chOff x="6081281" y="2587779"/>
            <a:chExt cx="14540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FA596E1-F0F9-044F-B1C7-D9B5A51A89B6}"/>
                    </a:ext>
                  </a:extLst>
                </p14:cNvPr>
                <p14:cNvContentPartPr/>
                <p14:nvPr/>
              </p14:nvContentPartPr>
              <p14:xfrm>
                <a:off x="6081281" y="2616579"/>
                <a:ext cx="181080" cy="205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FA596E1-F0F9-044F-B1C7-D9B5A51A89B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63281" y="2598579"/>
                  <a:ext cx="216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A3632CB-94E3-5342-908F-520119646129}"/>
                    </a:ext>
                  </a:extLst>
                </p14:cNvPr>
                <p14:cNvContentPartPr/>
                <p14:nvPr/>
              </p14:nvContentPartPr>
              <p14:xfrm>
                <a:off x="6343721" y="2660139"/>
                <a:ext cx="149760" cy="193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A3632CB-94E3-5342-908F-52011964612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26081" y="2642499"/>
                  <a:ext cx="185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5A2B89A-A090-E445-A401-E8A9293145F7}"/>
                    </a:ext>
                  </a:extLst>
                </p14:cNvPr>
                <p14:cNvContentPartPr/>
                <p14:nvPr/>
              </p14:nvContentPartPr>
              <p14:xfrm>
                <a:off x="6619121" y="2695059"/>
                <a:ext cx="142560" cy="169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5A2B89A-A090-E445-A401-E8A9293145F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01481" y="2677059"/>
                  <a:ext cx="178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78B3224-E5B0-A34C-9080-FF2B36E15B7D}"/>
                    </a:ext>
                  </a:extLst>
                </p14:cNvPr>
                <p14:cNvContentPartPr/>
                <p14:nvPr/>
              </p14:nvContentPartPr>
              <p14:xfrm>
                <a:off x="6859961" y="2605059"/>
                <a:ext cx="67680" cy="333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78B3224-E5B0-A34C-9080-FF2B36E15B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42321" y="2587059"/>
                  <a:ext cx="1033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5EFB98-F366-9844-B298-56B0C39135FE}"/>
                    </a:ext>
                  </a:extLst>
                </p14:cNvPr>
                <p14:cNvContentPartPr/>
                <p14:nvPr/>
              </p14:nvContentPartPr>
              <p14:xfrm>
                <a:off x="7043921" y="2679579"/>
                <a:ext cx="10440" cy="175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5EFB98-F366-9844-B298-56B0C39135F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26281" y="2661939"/>
                  <a:ext cx="46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6AC1FED-61BF-3044-9AD1-6A8142C4FEE8}"/>
                    </a:ext>
                  </a:extLst>
                </p14:cNvPr>
                <p14:cNvContentPartPr/>
                <p14:nvPr/>
              </p14:nvContentPartPr>
              <p14:xfrm>
                <a:off x="7134281" y="2700459"/>
                <a:ext cx="132120" cy="127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6AC1FED-61BF-3044-9AD1-6A8142C4FEE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16641" y="2682459"/>
                  <a:ext cx="167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645F242-A341-C74D-940E-01BBBB4B4B68}"/>
                    </a:ext>
                  </a:extLst>
                </p14:cNvPr>
                <p14:cNvContentPartPr/>
                <p14:nvPr/>
              </p14:nvContentPartPr>
              <p14:xfrm>
                <a:off x="7141481" y="2683899"/>
                <a:ext cx="16164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645F242-A341-C74D-940E-01BBBB4B4B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23481" y="2666259"/>
                  <a:ext cx="197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1A478F7-0B86-E643-A355-C5B504F86A02}"/>
                    </a:ext>
                  </a:extLst>
                </p14:cNvPr>
                <p14:cNvContentPartPr/>
                <p14:nvPr/>
              </p14:nvContentPartPr>
              <p14:xfrm>
                <a:off x="7422641" y="2587779"/>
                <a:ext cx="112680" cy="339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1A478F7-0B86-E643-A355-C5B504F86A0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05001" y="2570139"/>
                  <a:ext cx="14832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351A399-FD36-B84B-9599-D9B6783D4CF9}"/>
                  </a:ext>
                </a:extLst>
              </p14:cNvPr>
              <p14:cNvContentPartPr/>
              <p14:nvPr/>
            </p14:nvContentPartPr>
            <p14:xfrm>
              <a:off x="1422161" y="1651059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351A399-FD36-B84B-9599-D9B6783D4CF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404521" y="163305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62B631B-E696-2C4F-90BE-4F0508C6EB9F}"/>
              </a:ext>
            </a:extLst>
          </p:cNvPr>
          <p:cNvGrpSpPr/>
          <p:nvPr/>
        </p:nvGrpSpPr>
        <p:grpSpPr>
          <a:xfrm>
            <a:off x="7678961" y="2690019"/>
            <a:ext cx="1024560" cy="326160"/>
            <a:chOff x="7678961" y="2690019"/>
            <a:chExt cx="102456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3BAC192-7626-8C4D-9E33-801F7CA5B282}"/>
                    </a:ext>
                  </a:extLst>
                </p14:cNvPr>
                <p14:cNvContentPartPr/>
                <p14:nvPr/>
              </p14:nvContentPartPr>
              <p14:xfrm>
                <a:off x="7678961" y="2801259"/>
                <a:ext cx="91080" cy="1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3BAC192-7626-8C4D-9E33-801F7CA5B2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60961" y="2783619"/>
                  <a:ext cx="126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53611AA-233B-0242-923F-9EF105776ABE}"/>
                    </a:ext>
                  </a:extLst>
                </p14:cNvPr>
                <p14:cNvContentPartPr/>
                <p14:nvPr/>
              </p14:nvContentPartPr>
              <p14:xfrm>
                <a:off x="7906481" y="2712339"/>
                <a:ext cx="2880" cy="191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53611AA-233B-0242-923F-9EF105776AB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88481" y="2694339"/>
                  <a:ext cx="38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551CEAE-9538-2A4D-A34B-9AC9BBBB7380}"/>
                    </a:ext>
                  </a:extLst>
                </p14:cNvPr>
                <p14:cNvContentPartPr/>
                <p14:nvPr/>
              </p14:nvContentPartPr>
              <p14:xfrm>
                <a:off x="8005841" y="2746539"/>
                <a:ext cx="84240" cy="156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551CEAE-9538-2A4D-A34B-9AC9BBBB73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87841" y="2728899"/>
                  <a:ext cx="119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472C44F-2085-BD4F-A937-D9E2131637E7}"/>
                    </a:ext>
                  </a:extLst>
                </p14:cNvPr>
                <p14:cNvContentPartPr/>
                <p14:nvPr/>
              </p14:nvContentPartPr>
              <p14:xfrm>
                <a:off x="8180801" y="2758059"/>
                <a:ext cx="112680" cy="149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472C44F-2085-BD4F-A937-D9E2131637E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63161" y="2740419"/>
                  <a:ext cx="148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E56D48-BD33-CA49-9B57-0A4EE420FF81}"/>
                    </a:ext>
                  </a:extLst>
                </p14:cNvPr>
                <p14:cNvContentPartPr/>
                <p14:nvPr/>
              </p14:nvContentPartPr>
              <p14:xfrm>
                <a:off x="8340281" y="2695059"/>
                <a:ext cx="61920" cy="265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E56D48-BD33-CA49-9B57-0A4EE420FF8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22281" y="2677059"/>
                  <a:ext cx="97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B442169-C027-FC49-B82F-DDA94DE116A7}"/>
                    </a:ext>
                  </a:extLst>
                </p14:cNvPr>
                <p14:cNvContentPartPr/>
                <p14:nvPr/>
              </p14:nvContentPartPr>
              <p14:xfrm>
                <a:off x="8485361" y="2760219"/>
                <a:ext cx="86040" cy="153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B442169-C027-FC49-B82F-DDA94DE116A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67721" y="2742219"/>
                  <a:ext cx="121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61555EB-98D7-514C-B33A-21B656DC8326}"/>
                    </a:ext>
                  </a:extLst>
                </p14:cNvPr>
                <p14:cNvContentPartPr/>
                <p14:nvPr/>
              </p14:nvContentPartPr>
              <p14:xfrm>
                <a:off x="8501921" y="2754459"/>
                <a:ext cx="77400" cy="5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61555EB-98D7-514C-B33A-21B656DC83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84281" y="2736459"/>
                  <a:ext cx="11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3B5745F-AD09-EA42-A08C-085FC7949347}"/>
                    </a:ext>
                  </a:extLst>
                </p14:cNvPr>
                <p14:cNvContentPartPr/>
                <p14:nvPr/>
              </p14:nvContentPartPr>
              <p14:xfrm>
                <a:off x="8665001" y="2690019"/>
                <a:ext cx="38520" cy="326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3B5745F-AD09-EA42-A08C-085FC79493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47001" y="2672379"/>
                  <a:ext cx="7416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D9C2AEE-03C6-CF42-B811-461C4F80C897}"/>
              </a:ext>
            </a:extLst>
          </p:cNvPr>
          <p:cNvGrpSpPr/>
          <p:nvPr/>
        </p:nvGrpSpPr>
        <p:grpSpPr>
          <a:xfrm>
            <a:off x="6644321" y="3060099"/>
            <a:ext cx="1154160" cy="405360"/>
            <a:chOff x="6644321" y="3060099"/>
            <a:chExt cx="11541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5B2CD98-0BFF-FD4B-8097-B34CDEF2C116}"/>
                    </a:ext>
                  </a:extLst>
                </p14:cNvPr>
                <p14:cNvContentPartPr/>
                <p14:nvPr/>
              </p14:nvContentPartPr>
              <p14:xfrm>
                <a:off x="6644321" y="3216339"/>
                <a:ext cx="88560" cy="7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5B2CD98-0BFF-FD4B-8097-B34CDEF2C11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26681" y="3198339"/>
                  <a:ext cx="12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4ABF3B7-3816-094D-BE6D-D978FBA38D45}"/>
                    </a:ext>
                  </a:extLst>
                </p14:cNvPr>
                <p14:cNvContentPartPr/>
                <p14:nvPr/>
              </p14:nvContentPartPr>
              <p14:xfrm>
                <a:off x="6825401" y="3122739"/>
                <a:ext cx="100440" cy="177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4ABF3B7-3816-094D-BE6D-D978FBA38D4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07401" y="3105099"/>
                  <a:ext cx="136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079C1A-55E5-4046-998A-BB677E7943CA}"/>
                    </a:ext>
                  </a:extLst>
                </p14:cNvPr>
                <p14:cNvContentPartPr/>
                <p14:nvPr/>
              </p14:nvContentPartPr>
              <p14:xfrm>
                <a:off x="7015841" y="3154419"/>
                <a:ext cx="78840" cy="144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079C1A-55E5-4046-998A-BB677E7943C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97841" y="3136419"/>
                  <a:ext cx="114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B7A841A-40B3-F64D-B4DC-44577A4998B4}"/>
                    </a:ext>
                  </a:extLst>
                </p14:cNvPr>
                <p14:cNvContentPartPr/>
                <p14:nvPr/>
              </p14:nvContentPartPr>
              <p14:xfrm>
                <a:off x="7158401" y="3155139"/>
                <a:ext cx="100440" cy="144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B7A841A-40B3-F64D-B4DC-44577A4998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40761" y="3137139"/>
                  <a:ext cx="136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370F2FD-3CFB-2543-AAF0-86DC6AC5C494}"/>
                    </a:ext>
                  </a:extLst>
                </p14:cNvPr>
                <p14:cNvContentPartPr/>
                <p14:nvPr/>
              </p14:nvContentPartPr>
              <p14:xfrm>
                <a:off x="7348121" y="3060099"/>
                <a:ext cx="101880" cy="405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370F2FD-3CFB-2543-AAF0-86DC6AC5C4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30481" y="3042459"/>
                  <a:ext cx="1375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A88443-47AA-1643-89E3-1FEAD8ECAB30}"/>
                    </a:ext>
                  </a:extLst>
                </p14:cNvPr>
                <p14:cNvContentPartPr/>
                <p14:nvPr/>
              </p14:nvContentPartPr>
              <p14:xfrm>
                <a:off x="7532441" y="3107979"/>
                <a:ext cx="12960" cy="200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A88443-47AA-1643-89E3-1FEAD8ECAB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14441" y="3089979"/>
                  <a:ext cx="48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85C6314-C30D-A147-B563-34350D6BC76F}"/>
                    </a:ext>
                  </a:extLst>
                </p14:cNvPr>
                <p14:cNvContentPartPr/>
                <p14:nvPr/>
              </p14:nvContentPartPr>
              <p14:xfrm>
                <a:off x="7615961" y="3104379"/>
                <a:ext cx="77760" cy="168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85C6314-C30D-A147-B563-34350D6BC7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98321" y="3086379"/>
                  <a:ext cx="113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2A88C9-C926-4F44-B6BE-AD5D74AC921D}"/>
                    </a:ext>
                  </a:extLst>
                </p14:cNvPr>
                <p14:cNvContentPartPr/>
                <p14:nvPr/>
              </p14:nvContentPartPr>
              <p14:xfrm>
                <a:off x="7755641" y="3076659"/>
                <a:ext cx="42840" cy="361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2A88C9-C926-4F44-B6BE-AD5D74AC921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37641" y="3058659"/>
                  <a:ext cx="78480" cy="39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4EEF9DE-32A8-6D46-9735-096D60885940}"/>
                  </a:ext>
                </a:extLst>
              </p14:cNvPr>
              <p14:cNvContentPartPr/>
              <p14:nvPr/>
            </p14:nvContentPartPr>
            <p14:xfrm>
              <a:off x="5315201" y="1527939"/>
              <a:ext cx="497520" cy="1616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4EEF9DE-32A8-6D46-9735-096D6088594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97201" y="1509939"/>
                <a:ext cx="533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31B9680-0030-E740-8955-B2087B587753}"/>
                  </a:ext>
                </a:extLst>
              </p14:cNvPr>
              <p14:cNvContentPartPr/>
              <p14:nvPr/>
            </p14:nvContentPartPr>
            <p14:xfrm>
              <a:off x="5434361" y="2708739"/>
              <a:ext cx="642960" cy="144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31B9680-0030-E740-8955-B2087B58775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416721" y="2691099"/>
                <a:ext cx="67860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FD0C510-69F0-1149-B0BE-F2A7990267C7}"/>
              </a:ext>
            </a:extLst>
          </p:cNvPr>
          <p:cNvGrpSpPr/>
          <p:nvPr/>
        </p:nvGrpSpPr>
        <p:grpSpPr>
          <a:xfrm>
            <a:off x="5724521" y="3516939"/>
            <a:ext cx="807120" cy="866880"/>
            <a:chOff x="5724521" y="3516939"/>
            <a:chExt cx="807120" cy="8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1899968-ED72-F543-9095-1123123D136E}"/>
                    </a:ext>
                  </a:extLst>
                </p14:cNvPr>
                <p14:cNvContentPartPr/>
                <p14:nvPr/>
              </p14:nvContentPartPr>
              <p14:xfrm>
                <a:off x="5799041" y="3516939"/>
                <a:ext cx="732600" cy="866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1899968-ED72-F543-9095-1123123D136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81401" y="3498939"/>
                  <a:ext cx="76824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DB84A60-AAF5-ED4C-8EDE-9CE737C42770}"/>
                    </a:ext>
                  </a:extLst>
                </p14:cNvPr>
                <p14:cNvContentPartPr/>
                <p14:nvPr/>
              </p14:nvContentPartPr>
              <p14:xfrm>
                <a:off x="5724521" y="3518019"/>
                <a:ext cx="209160" cy="129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DB84A60-AAF5-ED4C-8EDE-9CE737C4277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6881" y="3500379"/>
                  <a:ext cx="24480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7352EDD-9F34-B749-827E-F2A382D20D5D}"/>
                  </a:ext>
                </a:extLst>
              </p14:cNvPr>
              <p14:cNvContentPartPr/>
              <p14:nvPr/>
            </p14:nvContentPartPr>
            <p14:xfrm>
              <a:off x="4615721" y="3178539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7352EDD-9F34-B749-827E-F2A382D20D5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597721" y="316053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019E381-A852-2747-B1B0-B6ADE0C8F4A4}"/>
              </a:ext>
            </a:extLst>
          </p:cNvPr>
          <p:cNvGrpSpPr/>
          <p:nvPr/>
        </p:nvGrpSpPr>
        <p:grpSpPr>
          <a:xfrm>
            <a:off x="6644321" y="4070259"/>
            <a:ext cx="1271880" cy="352080"/>
            <a:chOff x="6644321" y="4070259"/>
            <a:chExt cx="12718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12B339B-0718-444A-9D40-CF9C0F49A302}"/>
                    </a:ext>
                  </a:extLst>
                </p14:cNvPr>
                <p14:cNvContentPartPr/>
                <p14:nvPr/>
              </p14:nvContentPartPr>
              <p14:xfrm>
                <a:off x="6644321" y="4102659"/>
                <a:ext cx="29160" cy="232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12B339B-0718-444A-9D40-CF9C0F49A30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26321" y="4084659"/>
                  <a:ext cx="64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65E4003-5A91-DC4A-A49A-064F27FA4915}"/>
                    </a:ext>
                  </a:extLst>
                </p14:cNvPr>
                <p14:cNvContentPartPr/>
                <p14:nvPr/>
              </p14:nvContentPartPr>
              <p14:xfrm>
                <a:off x="6774281" y="4152699"/>
                <a:ext cx="136080" cy="148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65E4003-5A91-DC4A-A49A-064F27FA49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56281" y="4134699"/>
                  <a:ext cx="171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09BC195-98E7-C540-8CFB-81BA45783B16}"/>
                    </a:ext>
                  </a:extLst>
                </p14:cNvPr>
                <p14:cNvContentPartPr/>
                <p14:nvPr/>
              </p14:nvContentPartPr>
              <p14:xfrm>
                <a:off x="6997841" y="4148019"/>
                <a:ext cx="132480" cy="141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09BC195-98E7-C540-8CFB-81BA45783B1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79841" y="4130379"/>
                  <a:ext cx="168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21910E9-F053-8D43-AE1E-44303A526126}"/>
                    </a:ext>
                  </a:extLst>
                </p14:cNvPr>
                <p14:cNvContentPartPr/>
                <p14:nvPr/>
              </p14:nvContentPartPr>
              <p14:xfrm>
                <a:off x="7301681" y="4070259"/>
                <a:ext cx="81000" cy="295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21910E9-F053-8D43-AE1E-44303A5261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83681" y="4052259"/>
                  <a:ext cx="116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8A61E4E-B74A-314A-A6F9-FFF320EA52EB}"/>
                    </a:ext>
                  </a:extLst>
                </p14:cNvPr>
                <p14:cNvContentPartPr/>
                <p14:nvPr/>
              </p14:nvContentPartPr>
              <p14:xfrm>
                <a:off x="7459721" y="4149459"/>
                <a:ext cx="14400" cy="166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8A61E4E-B74A-314A-A6F9-FFF320EA52E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41721" y="4131819"/>
                  <a:ext cx="50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8516128-D82C-5E4B-80F5-9479609C5BAC}"/>
                    </a:ext>
                  </a:extLst>
                </p14:cNvPr>
                <p14:cNvContentPartPr/>
                <p14:nvPr/>
              </p14:nvContentPartPr>
              <p14:xfrm>
                <a:off x="7612361" y="4162419"/>
                <a:ext cx="99720" cy="156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8516128-D82C-5E4B-80F5-9479609C5BA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94721" y="4144419"/>
                  <a:ext cx="135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819610F-2922-9242-8E28-36C535829405}"/>
                    </a:ext>
                  </a:extLst>
                </p14:cNvPr>
                <p14:cNvContentPartPr/>
                <p14:nvPr/>
              </p14:nvContentPartPr>
              <p14:xfrm>
                <a:off x="7633961" y="4170699"/>
                <a:ext cx="104040" cy="3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819610F-2922-9242-8E28-36C5358294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15961" y="4152699"/>
                  <a:ext cx="139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945EC3-830A-8D40-8C94-ED43FB0BD7EB}"/>
                    </a:ext>
                  </a:extLst>
                </p14:cNvPr>
                <p14:cNvContentPartPr/>
                <p14:nvPr/>
              </p14:nvContentPartPr>
              <p14:xfrm>
                <a:off x="7852841" y="4092579"/>
                <a:ext cx="63360" cy="329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945EC3-830A-8D40-8C94-ED43FB0BD7E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34841" y="4074579"/>
                  <a:ext cx="9900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5EAE2EF-A277-974B-85F3-C47ED0F62093}"/>
                  </a:ext>
                </a:extLst>
              </p14:cNvPr>
              <p14:cNvContentPartPr/>
              <p14:nvPr/>
            </p14:nvContentPartPr>
            <p14:xfrm>
              <a:off x="6830801" y="4659579"/>
              <a:ext cx="151200" cy="39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5EAE2EF-A277-974B-85F3-C47ED0F6209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813161" y="4641939"/>
                <a:ext cx="186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4E553FB-453A-D648-B649-7D6E6A43FC36}"/>
                  </a:ext>
                </a:extLst>
              </p14:cNvPr>
              <p14:cNvContentPartPr/>
              <p14:nvPr/>
            </p14:nvContentPartPr>
            <p14:xfrm>
              <a:off x="2087801" y="2467539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4E553FB-453A-D648-B649-7D6E6A43FC3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069801" y="244953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515AA60-DC4A-6549-AF7C-6B0971A59087}"/>
              </a:ext>
            </a:extLst>
          </p:cNvPr>
          <p:cNvGrpSpPr/>
          <p:nvPr/>
        </p:nvGrpSpPr>
        <p:grpSpPr>
          <a:xfrm>
            <a:off x="6889481" y="4575339"/>
            <a:ext cx="1257120" cy="732960"/>
            <a:chOff x="6889481" y="4575339"/>
            <a:chExt cx="125712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FE27C6E-4636-6A4E-A1BD-F2CC4852B9D0}"/>
                    </a:ext>
                  </a:extLst>
                </p14:cNvPr>
                <p14:cNvContentPartPr/>
                <p14:nvPr/>
              </p14:nvContentPartPr>
              <p14:xfrm>
                <a:off x="7169561" y="4592259"/>
                <a:ext cx="164880" cy="166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FE27C6E-4636-6A4E-A1BD-F2CC4852B9D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51561" y="4574619"/>
                  <a:ext cx="200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5EA1276-C709-F649-9A50-E10379990C2A}"/>
                    </a:ext>
                  </a:extLst>
                </p14:cNvPr>
                <p14:cNvContentPartPr/>
                <p14:nvPr/>
              </p14:nvContentPartPr>
              <p14:xfrm>
                <a:off x="7393481" y="4605939"/>
                <a:ext cx="93240" cy="150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5EA1276-C709-F649-9A50-E10379990C2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75841" y="4588299"/>
                  <a:ext cx="128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F2AE754-D964-7448-A504-F78FFA070104}"/>
                    </a:ext>
                  </a:extLst>
                </p14:cNvPr>
                <p14:cNvContentPartPr/>
                <p14:nvPr/>
              </p14:nvContentPartPr>
              <p14:xfrm>
                <a:off x="7580321" y="4629699"/>
                <a:ext cx="99000" cy="117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F2AE754-D964-7448-A504-F78FFA07010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62681" y="4612059"/>
                  <a:ext cx="134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43147B4-6919-6147-98FC-0A8B114746F4}"/>
                    </a:ext>
                  </a:extLst>
                </p14:cNvPr>
                <p14:cNvContentPartPr/>
                <p14:nvPr/>
              </p14:nvContentPartPr>
              <p14:xfrm>
                <a:off x="7799921" y="4575339"/>
                <a:ext cx="50760" cy="249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43147B4-6919-6147-98FC-0A8B114746F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81921" y="4557699"/>
                  <a:ext cx="86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805E16D-DE86-4047-88C6-2C812A87CFDD}"/>
                    </a:ext>
                  </a:extLst>
                </p14:cNvPr>
                <p14:cNvContentPartPr/>
                <p14:nvPr/>
              </p14:nvContentPartPr>
              <p14:xfrm>
                <a:off x="7945721" y="4639419"/>
                <a:ext cx="60840" cy="154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805E16D-DE86-4047-88C6-2C812A87CF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27721" y="4621419"/>
                  <a:ext cx="96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77294D5-165F-6D41-B0D2-4F188506DBCE}"/>
                    </a:ext>
                  </a:extLst>
                </p14:cNvPr>
                <p14:cNvContentPartPr/>
                <p14:nvPr/>
              </p14:nvContentPartPr>
              <p14:xfrm>
                <a:off x="7961561" y="4635819"/>
                <a:ext cx="65880" cy="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77294D5-165F-6D41-B0D2-4F188506DBC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43561" y="4618179"/>
                  <a:ext cx="101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99AB9A6-70E7-3E41-9377-0067E8A891FB}"/>
                    </a:ext>
                  </a:extLst>
                </p14:cNvPr>
                <p14:cNvContentPartPr/>
                <p14:nvPr/>
              </p14:nvContentPartPr>
              <p14:xfrm>
                <a:off x="8106281" y="4597659"/>
                <a:ext cx="40320" cy="246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99AB9A6-70E7-3E41-9377-0067E8A891F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88281" y="4580019"/>
                  <a:ext cx="75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28CF5CB-454D-6E43-9572-DB727BA9BCF3}"/>
                    </a:ext>
                  </a:extLst>
                </p14:cNvPr>
                <p14:cNvContentPartPr/>
                <p14:nvPr/>
              </p14:nvContentPartPr>
              <p14:xfrm>
                <a:off x="6889481" y="4941819"/>
                <a:ext cx="117360" cy="3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28CF5CB-454D-6E43-9572-DB727BA9BCF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71841" y="4923819"/>
                  <a:ext cx="153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F3AF4FB-1A2C-F844-B9BD-E228A1C2651C}"/>
                    </a:ext>
                  </a:extLst>
                </p14:cNvPr>
                <p14:cNvContentPartPr/>
                <p14:nvPr/>
              </p14:nvContentPartPr>
              <p14:xfrm>
                <a:off x="6962921" y="4883139"/>
                <a:ext cx="6480" cy="174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F3AF4FB-1A2C-F844-B9BD-E228A1C265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44921" y="4865499"/>
                  <a:ext cx="42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2795263-0EA4-5A42-9F05-4263E68C48ED}"/>
                    </a:ext>
                  </a:extLst>
                </p14:cNvPr>
                <p14:cNvContentPartPr/>
                <p14:nvPr/>
              </p14:nvContentPartPr>
              <p14:xfrm>
                <a:off x="7216001" y="4951899"/>
                <a:ext cx="21960" cy="205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2795263-0EA4-5A42-9F05-4263E68C48E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98001" y="4933899"/>
                  <a:ext cx="57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9EBAE05-9A03-C44D-9AB8-646D2C2F2AEE}"/>
                    </a:ext>
                  </a:extLst>
                </p14:cNvPr>
                <p14:cNvContentPartPr/>
                <p14:nvPr/>
              </p14:nvContentPartPr>
              <p14:xfrm>
                <a:off x="7308161" y="4998699"/>
                <a:ext cx="88920" cy="162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9EBAE05-9A03-C44D-9AB8-646D2C2F2AE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90161" y="4980699"/>
                  <a:ext cx="124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BE31E83-66BB-2B49-A9E9-84DA3C889EBD}"/>
                    </a:ext>
                  </a:extLst>
                </p14:cNvPr>
                <p14:cNvContentPartPr/>
                <p14:nvPr/>
              </p14:nvContentPartPr>
              <p14:xfrm>
                <a:off x="7472321" y="4972059"/>
                <a:ext cx="77760" cy="172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BE31E83-66BB-2B49-A9E9-84DA3C889EB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54681" y="4954419"/>
                  <a:ext cx="113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3E850FB-7ECD-0244-BDCC-24C3CBD982B2}"/>
                    </a:ext>
                  </a:extLst>
                </p14:cNvPr>
                <p14:cNvContentPartPr/>
                <p14:nvPr/>
              </p14:nvContentPartPr>
              <p14:xfrm>
                <a:off x="7685801" y="4906539"/>
                <a:ext cx="56160" cy="313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3E850FB-7ECD-0244-BDCC-24C3CBD982B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67801" y="4888539"/>
                  <a:ext cx="91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73AA386-7F2E-214A-AAF4-58227A441DBC}"/>
                    </a:ext>
                  </a:extLst>
                </p14:cNvPr>
                <p14:cNvContentPartPr/>
                <p14:nvPr/>
              </p14:nvContentPartPr>
              <p14:xfrm>
                <a:off x="7752041" y="4978179"/>
                <a:ext cx="200160" cy="197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73AA386-7F2E-214A-AAF4-58227A441DB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34401" y="4960539"/>
                  <a:ext cx="235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D5B8C80-6545-9A49-A102-02AB44894FAC}"/>
                    </a:ext>
                  </a:extLst>
                </p14:cNvPr>
                <p14:cNvContentPartPr/>
                <p14:nvPr/>
              </p14:nvContentPartPr>
              <p14:xfrm>
                <a:off x="8033561" y="4930659"/>
                <a:ext cx="113040" cy="377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D5B8C80-6545-9A49-A102-02AB44894FA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15921" y="4912659"/>
                  <a:ext cx="14868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FF5DF75-7369-DB4A-BC2C-DA8F1A2B6D87}"/>
              </a:ext>
            </a:extLst>
          </p:cNvPr>
          <p:cNvGrpSpPr/>
          <p:nvPr/>
        </p:nvGrpSpPr>
        <p:grpSpPr>
          <a:xfrm>
            <a:off x="652481" y="1166139"/>
            <a:ext cx="5291640" cy="4080960"/>
            <a:chOff x="652481" y="1166139"/>
            <a:chExt cx="5291640" cy="40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EF3544-EB50-1241-9228-0FBF1D319712}"/>
                    </a:ext>
                  </a:extLst>
                </p14:cNvPr>
                <p14:cNvContentPartPr/>
                <p14:nvPr/>
              </p14:nvContentPartPr>
              <p14:xfrm>
                <a:off x="652481" y="2389059"/>
                <a:ext cx="57960" cy="535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EF3544-EB50-1241-9228-0FBF1D31971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4841" y="2371419"/>
                  <a:ext cx="936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C20505-6BDD-FA42-8718-7D112111EC8F}"/>
                    </a:ext>
                  </a:extLst>
                </p14:cNvPr>
                <p14:cNvContentPartPr/>
                <p14:nvPr/>
              </p14:nvContentPartPr>
              <p14:xfrm>
                <a:off x="687761" y="2372859"/>
                <a:ext cx="613080" cy="54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C20505-6BDD-FA42-8718-7D112111EC8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9761" y="2355219"/>
                  <a:ext cx="64872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33D738-EA04-5F41-B347-CAD8BD076F04}"/>
                    </a:ext>
                  </a:extLst>
                </p14:cNvPr>
                <p14:cNvContentPartPr/>
                <p14:nvPr/>
              </p14:nvContentPartPr>
              <p14:xfrm>
                <a:off x="1315241" y="1836819"/>
                <a:ext cx="597960" cy="58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33D738-EA04-5F41-B347-CAD8BD076F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97601" y="1819179"/>
                  <a:ext cx="63360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52A98B-49CC-2A43-84E5-E94577FFC73C}"/>
                    </a:ext>
                  </a:extLst>
                </p14:cNvPr>
                <p14:cNvContentPartPr/>
                <p14:nvPr/>
              </p14:nvContentPartPr>
              <p14:xfrm>
                <a:off x="1313801" y="2660139"/>
                <a:ext cx="848520" cy="27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52A98B-49CC-2A43-84E5-E94577FFC73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295801" y="2642499"/>
                  <a:ext cx="884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272F27-40D4-9C4B-A55B-422EE092C995}"/>
                    </a:ext>
                  </a:extLst>
                </p14:cNvPr>
                <p14:cNvContentPartPr/>
                <p14:nvPr/>
              </p14:nvContentPartPr>
              <p14:xfrm>
                <a:off x="1324241" y="2921499"/>
                <a:ext cx="797760" cy="666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272F27-40D4-9C4B-A55B-422EE092C99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06241" y="2903859"/>
                  <a:ext cx="83340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5AF5DB7-2970-C645-8F17-559C6ADD92EE}"/>
                    </a:ext>
                  </a:extLst>
                </p14:cNvPr>
                <p14:cNvContentPartPr/>
                <p14:nvPr/>
              </p14:nvContentPartPr>
              <p14:xfrm>
                <a:off x="1297241" y="1885779"/>
                <a:ext cx="3960" cy="178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5AF5DB7-2970-C645-8F17-559C6ADD92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279601" y="1867779"/>
                  <a:ext cx="39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35BA82-CFB2-F84F-9CD2-9DD8AAF5B140}"/>
                    </a:ext>
                  </a:extLst>
                </p14:cNvPr>
                <p14:cNvContentPartPr/>
                <p14:nvPr/>
              </p14:nvContentPartPr>
              <p14:xfrm>
                <a:off x="1401281" y="1898739"/>
                <a:ext cx="85320" cy="10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35BA82-CFB2-F84F-9CD2-9DD8AAF5B1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83641" y="1881099"/>
                  <a:ext cx="120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E63D05-629B-1544-B0D0-7D0B93250A9E}"/>
                    </a:ext>
                  </a:extLst>
                </p14:cNvPr>
                <p14:cNvContentPartPr/>
                <p14:nvPr/>
              </p14:nvContentPartPr>
              <p14:xfrm>
                <a:off x="1574081" y="1890459"/>
                <a:ext cx="82080" cy="8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E63D05-629B-1544-B0D0-7D0B93250A9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56081" y="1872459"/>
                  <a:ext cx="117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9EDA58-7BE8-FC41-AD1F-6E1473511576}"/>
                    </a:ext>
                  </a:extLst>
                </p14:cNvPr>
                <p14:cNvContentPartPr/>
                <p14:nvPr/>
              </p14:nvContentPartPr>
              <p14:xfrm>
                <a:off x="1552481" y="2472939"/>
                <a:ext cx="65880" cy="10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9EDA58-7BE8-FC41-AD1F-6E147351157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34481" y="2454939"/>
                  <a:ext cx="101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08071A-3F45-7742-8B00-F73097762B45}"/>
                    </a:ext>
                  </a:extLst>
                </p14:cNvPr>
                <p14:cNvContentPartPr/>
                <p14:nvPr/>
              </p14:nvContentPartPr>
              <p14:xfrm>
                <a:off x="1677041" y="2491659"/>
                <a:ext cx="95040" cy="105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08071A-3F45-7742-8B00-F73097762B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59041" y="2474019"/>
                  <a:ext cx="130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5CB04A-D37B-DD4D-BFF9-D212FCE2B9B3}"/>
                    </a:ext>
                  </a:extLst>
                </p14:cNvPr>
                <p14:cNvContentPartPr/>
                <p14:nvPr/>
              </p14:nvContentPartPr>
              <p14:xfrm>
                <a:off x="1845881" y="2501019"/>
                <a:ext cx="149400" cy="11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5CB04A-D37B-DD4D-BFF9-D212FCE2B9B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28241" y="2483019"/>
                  <a:ext cx="185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542D6C-AFEC-2E4F-9758-000792BF9EC1}"/>
                    </a:ext>
                  </a:extLst>
                </p14:cNvPr>
                <p14:cNvContentPartPr/>
                <p14:nvPr/>
              </p14:nvContentPartPr>
              <p14:xfrm>
                <a:off x="1233881" y="3305619"/>
                <a:ext cx="93240" cy="12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542D6C-AFEC-2E4F-9758-000792BF9EC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16241" y="3287979"/>
                  <a:ext cx="128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52A7B4-2E02-8B44-A2C9-5A8997F72627}"/>
                    </a:ext>
                  </a:extLst>
                </p14:cNvPr>
                <p14:cNvContentPartPr/>
                <p14:nvPr/>
              </p14:nvContentPartPr>
              <p14:xfrm>
                <a:off x="1385441" y="3321459"/>
                <a:ext cx="118440" cy="10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52A7B4-2E02-8B44-A2C9-5A8997F7262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67441" y="3303819"/>
                  <a:ext cx="154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F1BCF1F-BE23-FE48-9266-BF501ECE0B31}"/>
                    </a:ext>
                  </a:extLst>
                </p14:cNvPr>
                <p14:cNvContentPartPr/>
                <p14:nvPr/>
              </p14:nvContentPartPr>
              <p14:xfrm>
                <a:off x="1555721" y="3333699"/>
                <a:ext cx="132120" cy="11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F1BCF1F-BE23-FE48-9266-BF501ECE0B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37721" y="3316059"/>
                  <a:ext cx="167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E20328-B217-584C-81BA-EDF8D37F312E}"/>
                    </a:ext>
                  </a:extLst>
                </p14:cNvPr>
                <p14:cNvContentPartPr/>
                <p14:nvPr/>
              </p14:nvContentPartPr>
              <p14:xfrm>
                <a:off x="3027761" y="1243899"/>
                <a:ext cx="150480" cy="11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E20328-B217-584C-81BA-EDF8D37F312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010121" y="1225899"/>
                  <a:ext cx="186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8A44E8-6BE6-754F-B7C4-72CB95EF10CD}"/>
                    </a:ext>
                  </a:extLst>
                </p14:cNvPr>
                <p14:cNvContentPartPr/>
                <p14:nvPr/>
              </p14:nvContentPartPr>
              <p14:xfrm>
                <a:off x="3234401" y="1271259"/>
                <a:ext cx="146520" cy="79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8A44E8-6BE6-754F-B7C4-72CB95EF10C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216401" y="1253259"/>
                  <a:ext cx="182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B79DD4-E471-AA44-A836-10B7E4D29B23}"/>
                    </a:ext>
                  </a:extLst>
                </p14:cNvPr>
                <p14:cNvContentPartPr/>
                <p14:nvPr/>
              </p14:nvContentPartPr>
              <p14:xfrm>
                <a:off x="3454721" y="1293579"/>
                <a:ext cx="224280" cy="83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B79DD4-E471-AA44-A836-10B7E4D29B2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36721" y="1275939"/>
                  <a:ext cx="259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A801F66-BA97-A348-A752-8CC13D8958F0}"/>
                    </a:ext>
                  </a:extLst>
                </p14:cNvPr>
                <p14:cNvContentPartPr/>
                <p14:nvPr/>
              </p14:nvContentPartPr>
              <p14:xfrm>
                <a:off x="2607641" y="1616499"/>
                <a:ext cx="907920" cy="48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A801F66-BA97-A348-A752-8CC13D8958F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589641" y="1598499"/>
                  <a:ext cx="9435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AD3D28-9192-8D46-B8A8-243B6532DDC8}"/>
                    </a:ext>
                  </a:extLst>
                </p14:cNvPr>
                <p14:cNvContentPartPr/>
                <p14:nvPr/>
              </p14:nvContentPartPr>
              <p14:xfrm>
                <a:off x="3038561" y="1693539"/>
                <a:ext cx="195840" cy="9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AD3D28-9192-8D46-B8A8-243B6532DDC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020561" y="1675899"/>
                  <a:ext cx="231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4EAD0B4-8D9E-1E4C-8481-35FD9050F9B0}"/>
                    </a:ext>
                  </a:extLst>
                </p14:cNvPr>
                <p14:cNvContentPartPr/>
                <p14:nvPr/>
              </p14:nvContentPartPr>
              <p14:xfrm>
                <a:off x="3266801" y="1711539"/>
                <a:ext cx="58680" cy="7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EAD0B4-8D9E-1E4C-8481-35FD9050F9B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249161" y="1693899"/>
                  <a:ext cx="94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26DF67-F19D-A64F-8008-6C7C82C09B88}"/>
                    </a:ext>
                  </a:extLst>
                </p14:cNvPr>
                <p14:cNvContentPartPr/>
                <p14:nvPr/>
              </p14:nvContentPartPr>
              <p14:xfrm>
                <a:off x="3402161" y="1723059"/>
                <a:ext cx="107280" cy="74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26DF67-F19D-A64F-8008-6C7C82C09B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84521" y="1705059"/>
                  <a:ext cx="142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CE2F49-EB8C-2344-B383-848BF8C2A986}"/>
                    </a:ext>
                  </a:extLst>
                </p14:cNvPr>
                <p14:cNvContentPartPr/>
                <p14:nvPr/>
              </p14:nvContentPartPr>
              <p14:xfrm>
                <a:off x="3765041" y="1189179"/>
                <a:ext cx="115200" cy="248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CE2F49-EB8C-2344-B383-848BF8C2A9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47041" y="1171539"/>
                  <a:ext cx="150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3E039ED-5488-FC44-B73A-1DDCDF0ED458}"/>
                    </a:ext>
                  </a:extLst>
                </p14:cNvPr>
                <p14:cNvContentPartPr/>
                <p14:nvPr/>
              </p14:nvContentPartPr>
              <p14:xfrm>
                <a:off x="3857921" y="1369539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E039ED-5488-FC44-B73A-1DDCDF0ED4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39921" y="13518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EAF8AE-69E2-B240-925D-BBC1E05ACED4}"/>
                    </a:ext>
                  </a:extLst>
                </p14:cNvPr>
                <p14:cNvContentPartPr/>
                <p14:nvPr/>
              </p14:nvContentPartPr>
              <p14:xfrm>
                <a:off x="3948281" y="1225179"/>
                <a:ext cx="90360" cy="140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EAF8AE-69E2-B240-925D-BBC1E05ACED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30281" y="1207179"/>
                  <a:ext cx="12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880ECA-8454-ED40-BA06-993006FC13DF}"/>
                    </a:ext>
                  </a:extLst>
                </p14:cNvPr>
                <p14:cNvContentPartPr/>
                <p14:nvPr/>
              </p14:nvContentPartPr>
              <p14:xfrm>
                <a:off x="4006241" y="1278819"/>
                <a:ext cx="80640" cy="239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880ECA-8454-ED40-BA06-993006FC13D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88241" y="1261179"/>
                  <a:ext cx="116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DEE335-F96F-9646-8FF5-4DFDDE8D8468}"/>
                    </a:ext>
                  </a:extLst>
                </p14:cNvPr>
                <p14:cNvContentPartPr/>
                <p14:nvPr/>
              </p14:nvContentPartPr>
              <p14:xfrm>
                <a:off x="4093361" y="1166139"/>
                <a:ext cx="90360" cy="325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DEE335-F96F-9646-8FF5-4DFDDE8D846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75721" y="1148499"/>
                  <a:ext cx="126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29C18EE-2054-CA4F-8F5C-77F93348FBA5}"/>
                    </a:ext>
                  </a:extLst>
                </p14:cNvPr>
                <p14:cNvContentPartPr/>
                <p14:nvPr/>
              </p14:nvContentPartPr>
              <p14:xfrm>
                <a:off x="3667481" y="1799019"/>
                <a:ext cx="6012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29C18EE-2054-CA4F-8F5C-77F93348FB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49841" y="1781379"/>
                  <a:ext cx="95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07EEDF-1199-8C42-81AA-B4828C6C099F}"/>
                    </a:ext>
                  </a:extLst>
                </p14:cNvPr>
                <p14:cNvContentPartPr/>
                <p14:nvPr/>
              </p14:nvContentPartPr>
              <p14:xfrm>
                <a:off x="3763601" y="1964619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07EEDF-1199-8C42-81AA-B4828C6C09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45961" y="1946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094140-5AF3-0E4F-8E4E-ECAF97F49F68}"/>
                    </a:ext>
                  </a:extLst>
                </p14:cNvPr>
                <p14:cNvContentPartPr/>
                <p14:nvPr/>
              </p14:nvContentPartPr>
              <p14:xfrm>
                <a:off x="3841361" y="1832139"/>
                <a:ext cx="85320" cy="167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094140-5AF3-0E4F-8E4E-ECAF97F49F6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823721" y="1814139"/>
                  <a:ext cx="120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8359F44-E029-4E4E-9881-56D3EF6ECD9F}"/>
                    </a:ext>
                  </a:extLst>
                </p14:cNvPr>
                <p14:cNvContentPartPr/>
                <p14:nvPr/>
              </p14:nvContentPartPr>
              <p14:xfrm>
                <a:off x="3951161" y="1809459"/>
                <a:ext cx="54720" cy="250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8359F44-E029-4E4E-9881-56D3EF6ECD9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33521" y="1791459"/>
                  <a:ext cx="90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0610CAD-5249-1946-ACA3-97AF7737E19E}"/>
                    </a:ext>
                  </a:extLst>
                </p14:cNvPr>
                <p14:cNvContentPartPr/>
                <p14:nvPr/>
              </p14:nvContentPartPr>
              <p14:xfrm>
                <a:off x="3495761" y="2112219"/>
                <a:ext cx="709200" cy="47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0610CAD-5249-1946-ACA3-97AF7737E19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77761" y="2094579"/>
                  <a:ext cx="7448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DE1C52-D407-A945-B6E1-F9792E5BB074}"/>
                    </a:ext>
                  </a:extLst>
                </p14:cNvPr>
                <p14:cNvContentPartPr/>
                <p14:nvPr/>
              </p14:nvContentPartPr>
              <p14:xfrm>
                <a:off x="3661721" y="1510299"/>
                <a:ext cx="892440" cy="21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DE1C52-D407-A945-B6E1-F9792E5BB07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643721" y="1492299"/>
                  <a:ext cx="928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075599B-6BDE-2D49-858F-74D03E842854}"/>
                    </a:ext>
                  </a:extLst>
                </p14:cNvPr>
                <p14:cNvContentPartPr/>
                <p14:nvPr/>
              </p14:nvContentPartPr>
              <p14:xfrm>
                <a:off x="2170241" y="2685699"/>
                <a:ext cx="1753920" cy="999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075599B-6BDE-2D49-858F-74D03E84285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52601" y="2667699"/>
                  <a:ext cx="1789560" cy="10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F0C3D0D-777B-DB49-87CA-F273F2BECD5C}"/>
                    </a:ext>
                  </a:extLst>
                </p14:cNvPr>
                <p14:cNvContentPartPr/>
                <p14:nvPr/>
              </p14:nvContentPartPr>
              <p14:xfrm>
                <a:off x="3881321" y="3575979"/>
                <a:ext cx="353520" cy="334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F0C3D0D-777B-DB49-87CA-F273F2BECD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63681" y="3557979"/>
                  <a:ext cx="389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5838707-3CD0-F44B-8729-8545E680B1F2}"/>
                    </a:ext>
                  </a:extLst>
                </p14:cNvPr>
                <p14:cNvContentPartPr/>
                <p14:nvPr/>
              </p14:nvContentPartPr>
              <p14:xfrm>
                <a:off x="4258961" y="3363579"/>
                <a:ext cx="506520" cy="269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5838707-3CD0-F44B-8729-8545E680B1F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241321" y="3345939"/>
                  <a:ext cx="542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0692349-3D4D-BB41-A13E-D0E8308B4379}"/>
                    </a:ext>
                  </a:extLst>
                </p14:cNvPr>
                <p14:cNvContentPartPr/>
                <p14:nvPr/>
              </p14:nvContentPartPr>
              <p14:xfrm>
                <a:off x="4242041" y="3850659"/>
                <a:ext cx="596880" cy="107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0692349-3D4D-BB41-A13E-D0E8308B437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24401" y="3833019"/>
                  <a:ext cx="632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A509D78-C38B-7F49-B8DB-FF3ED44D8290}"/>
                    </a:ext>
                  </a:extLst>
                </p14:cNvPr>
                <p14:cNvContentPartPr/>
                <p14:nvPr/>
              </p14:nvContentPartPr>
              <p14:xfrm>
                <a:off x="4075721" y="3957579"/>
                <a:ext cx="397800" cy="687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A509D78-C38B-7F49-B8DB-FF3ED44D829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57721" y="3939579"/>
                  <a:ext cx="43344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68B652D-519E-3C40-B122-4FB72A1F10DD}"/>
                    </a:ext>
                  </a:extLst>
                </p14:cNvPr>
                <p14:cNvContentPartPr/>
                <p14:nvPr/>
              </p14:nvContentPartPr>
              <p14:xfrm>
                <a:off x="4239521" y="3322179"/>
                <a:ext cx="7560" cy="112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68B652D-519E-3C40-B122-4FB72A1F10D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221521" y="3304539"/>
                  <a:ext cx="43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9A466F0-B944-DD42-A78D-D6EAB442D1AD}"/>
                    </a:ext>
                  </a:extLst>
                </p14:cNvPr>
                <p14:cNvContentPartPr/>
                <p14:nvPr/>
              </p14:nvContentPartPr>
              <p14:xfrm>
                <a:off x="4369121" y="3262779"/>
                <a:ext cx="90360" cy="13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9A466F0-B944-DD42-A78D-D6EAB442D1A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351121" y="3244779"/>
                  <a:ext cx="126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88FA563-9BDD-3645-8E1F-93B5C2ED119E}"/>
                    </a:ext>
                  </a:extLst>
                </p14:cNvPr>
                <p14:cNvContentPartPr/>
                <p14:nvPr/>
              </p14:nvContentPartPr>
              <p14:xfrm>
                <a:off x="4544081" y="3273579"/>
                <a:ext cx="68760" cy="100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88FA563-9BDD-3645-8E1F-93B5C2ED119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526081" y="3255579"/>
                  <a:ext cx="104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6D298C0-F636-6B42-A629-C7284EE0DB9D}"/>
                    </a:ext>
                  </a:extLst>
                </p14:cNvPr>
                <p14:cNvContentPartPr/>
                <p14:nvPr/>
              </p14:nvContentPartPr>
              <p14:xfrm>
                <a:off x="4416281" y="3725019"/>
                <a:ext cx="138240" cy="88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6D298C0-F636-6B42-A629-C7284EE0DB9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98281" y="3707379"/>
                  <a:ext cx="173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5FDFDA8-A5F1-5844-9851-1A99EC353E10}"/>
                    </a:ext>
                  </a:extLst>
                </p14:cNvPr>
                <p14:cNvContentPartPr/>
                <p14:nvPr/>
              </p14:nvContentPartPr>
              <p14:xfrm>
                <a:off x="4620041" y="3734379"/>
                <a:ext cx="83520" cy="79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5FDFDA8-A5F1-5844-9851-1A99EC353E1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02401" y="3716739"/>
                  <a:ext cx="119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2C2ACA3-EAA0-DC4F-B0EC-1AD1336EB97B}"/>
                    </a:ext>
                  </a:extLst>
                </p14:cNvPr>
                <p14:cNvContentPartPr/>
                <p14:nvPr/>
              </p14:nvContentPartPr>
              <p14:xfrm>
                <a:off x="4791761" y="3746979"/>
                <a:ext cx="72360" cy="84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2C2ACA3-EAA0-DC4F-B0EC-1AD1336EB97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73761" y="3728979"/>
                  <a:ext cx="108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F8349C1-D6D6-7F45-9B7A-B61CEACE0A0D}"/>
                    </a:ext>
                  </a:extLst>
                </p14:cNvPr>
                <p14:cNvContentPartPr/>
                <p14:nvPr/>
              </p14:nvContentPartPr>
              <p14:xfrm>
                <a:off x="4345001" y="4177899"/>
                <a:ext cx="111240" cy="118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F8349C1-D6D6-7F45-9B7A-B61CEACE0A0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327001" y="4160259"/>
                  <a:ext cx="146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AEBBC7F-E5AF-BB47-8948-21671852FF21}"/>
                    </a:ext>
                  </a:extLst>
                </p14:cNvPr>
                <p14:cNvContentPartPr/>
                <p14:nvPr/>
              </p14:nvContentPartPr>
              <p14:xfrm>
                <a:off x="4519601" y="4200939"/>
                <a:ext cx="86400" cy="73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AEBBC7F-E5AF-BB47-8948-21671852FF2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01601" y="4183299"/>
                  <a:ext cx="12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CA9C6DB-4D28-6842-BBAB-97B7AF4553D0}"/>
                    </a:ext>
                  </a:extLst>
                </p14:cNvPr>
                <p14:cNvContentPartPr/>
                <p14:nvPr/>
              </p14:nvContentPartPr>
              <p14:xfrm>
                <a:off x="4683761" y="4227219"/>
                <a:ext cx="78840" cy="73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CA9C6DB-4D28-6842-BBAB-97B7AF4553D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66121" y="4209219"/>
                  <a:ext cx="114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12AEF70-BF82-1941-91A1-266B84D15CFA}"/>
                    </a:ext>
                  </a:extLst>
                </p14:cNvPr>
                <p14:cNvContentPartPr/>
                <p14:nvPr/>
              </p14:nvContentPartPr>
              <p14:xfrm>
                <a:off x="4488281" y="4009779"/>
                <a:ext cx="360" cy="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12AEF70-BF82-1941-91A1-266B84D15C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70641" y="39917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EC4CBA7-41A0-B84D-9F63-A2172F0B2D1D}"/>
                    </a:ext>
                  </a:extLst>
                </p14:cNvPr>
                <p14:cNvContentPartPr/>
                <p14:nvPr/>
              </p14:nvContentPartPr>
              <p14:xfrm>
                <a:off x="4558841" y="3951099"/>
                <a:ext cx="46440" cy="115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EC4CBA7-41A0-B84D-9F63-A2172F0B2D1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41201" y="3933099"/>
                  <a:ext cx="82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7877006-4F2F-EF4D-9FFC-506ACA2815DF}"/>
                    </a:ext>
                  </a:extLst>
                </p14:cNvPr>
                <p14:cNvContentPartPr/>
                <p14:nvPr/>
              </p14:nvContentPartPr>
              <p14:xfrm>
                <a:off x="4621121" y="4006899"/>
                <a:ext cx="24120" cy="90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7877006-4F2F-EF4D-9FFC-506ACA2815D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03121" y="3988899"/>
                  <a:ext cx="5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0779CB7-4F1E-3C4C-8AC8-5458CDB271B7}"/>
                    </a:ext>
                  </a:extLst>
                </p14:cNvPr>
                <p14:cNvContentPartPr/>
                <p14:nvPr/>
              </p14:nvContentPartPr>
              <p14:xfrm>
                <a:off x="4508441" y="4497219"/>
                <a:ext cx="36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0779CB7-4F1E-3C4C-8AC8-5458CDB271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90441" y="4479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1D37026-26BE-D54F-9B5D-6E4D4E2E08A8}"/>
                    </a:ext>
                  </a:extLst>
                </p14:cNvPr>
                <p14:cNvContentPartPr/>
                <p14:nvPr/>
              </p14:nvContentPartPr>
              <p14:xfrm>
                <a:off x="4585121" y="4409379"/>
                <a:ext cx="133200" cy="148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1D37026-26BE-D54F-9B5D-6E4D4E2E08A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67121" y="4391739"/>
                  <a:ext cx="168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5104778-01BE-1145-9D41-6AE73E552183}"/>
                    </a:ext>
                  </a:extLst>
                </p14:cNvPr>
                <p14:cNvContentPartPr/>
                <p14:nvPr/>
              </p14:nvContentPartPr>
              <p14:xfrm>
                <a:off x="4700681" y="3524499"/>
                <a:ext cx="360" cy="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5104778-01BE-1145-9D41-6AE73E5521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82681" y="3506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262E4FA-68B0-A148-99F1-143C1D1F0943}"/>
                    </a:ext>
                  </a:extLst>
                </p14:cNvPr>
                <p14:cNvContentPartPr/>
                <p14:nvPr/>
              </p14:nvContentPartPr>
              <p14:xfrm>
                <a:off x="4813361" y="3445299"/>
                <a:ext cx="78840" cy="145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262E4FA-68B0-A148-99F1-143C1D1F09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795361" y="3427659"/>
                  <a:ext cx="114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BF117E2-CAFA-CD46-B98C-426E8CF33201}"/>
                    </a:ext>
                  </a:extLst>
                </p14:cNvPr>
                <p14:cNvContentPartPr/>
                <p14:nvPr/>
              </p14:nvContentPartPr>
              <p14:xfrm>
                <a:off x="4802561" y="3369699"/>
                <a:ext cx="729360" cy="10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BF117E2-CAFA-CD46-B98C-426E8CF3320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84921" y="3351699"/>
                  <a:ext cx="765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6BBB786-5D01-7343-AF6B-0490D975B27D}"/>
                    </a:ext>
                  </a:extLst>
                </p14:cNvPr>
                <p14:cNvContentPartPr/>
                <p14:nvPr/>
              </p14:nvContentPartPr>
              <p14:xfrm>
                <a:off x="5441201" y="3220659"/>
                <a:ext cx="469080" cy="346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6BBB786-5D01-7343-AF6B-0490D975B27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23561" y="3203019"/>
                  <a:ext cx="5047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4C3FB9F-2AFD-F64B-8434-9F47C79A0073}"/>
                    </a:ext>
                  </a:extLst>
                </p14:cNvPr>
                <p14:cNvContentPartPr/>
                <p14:nvPr/>
              </p14:nvContentPartPr>
              <p14:xfrm>
                <a:off x="4831721" y="3973779"/>
                <a:ext cx="469080" cy="24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4C3FB9F-2AFD-F64B-8434-9F47C79A007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13721" y="3955779"/>
                  <a:ext cx="504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8BB7F73-E323-704B-AC64-315508CB75B8}"/>
                    </a:ext>
                  </a:extLst>
                </p14:cNvPr>
                <p14:cNvContentPartPr/>
                <p14:nvPr/>
              </p14:nvContentPartPr>
              <p14:xfrm>
                <a:off x="5157521" y="3838779"/>
                <a:ext cx="579960" cy="356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8BB7F73-E323-704B-AC64-315508CB75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39521" y="3820779"/>
                  <a:ext cx="6156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A1EAD60-1DFF-AC4A-A9E1-D7730A712B78}"/>
                    </a:ext>
                  </a:extLst>
                </p14:cNvPr>
                <p14:cNvContentPartPr/>
                <p14:nvPr/>
              </p14:nvContentPartPr>
              <p14:xfrm>
                <a:off x="4490801" y="4700619"/>
                <a:ext cx="785520" cy="155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A1EAD60-1DFF-AC4A-A9E1-D7730A712B7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72801" y="4682979"/>
                  <a:ext cx="821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39776AE-EE8E-934C-B317-6AF653913C0F}"/>
                    </a:ext>
                  </a:extLst>
                </p14:cNvPr>
                <p14:cNvContentPartPr/>
                <p14:nvPr/>
              </p14:nvContentPartPr>
              <p14:xfrm>
                <a:off x="5175881" y="4611339"/>
                <a:ext cx="768240" cy="419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39776AE-EE8E-934C-B317-6AF653913C0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57881" y="4593339"/>
                  <a:ext cx="8038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7920AE5-11BF-9142-BF8D-6580CAA064CE}"/>
                    </a:ext>
                  </a:extLst>
                </p14:cNvPr>
                <p14:cNvContentPartPr/>
                <p14:nvPr/>
              </p14:nvContentPartPr>
              <p14:xfrm>
                <a:off x="2129561" y="3600099"/>
                <a:ext cx="231480" cy="636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7920AE5-11BF-9142-BF8D-6580CAA064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11561" y="3582459"/>
                  <a:ext cx="26712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33C5DD4-58FC-4C46-9FDB-3ACDCE4003D6}"/>
                    </a:ext>
                  </a:extLst>
                </p14:cNvPr>
                <p14:cNvContentPartPr/>
                <p14:nvPr/>
              </p14:nvContentPartPr>
              <p14:xfrm>
                <a:off x="2125961" y="4101219"/>
                <a:ext cx="856440" cy="553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33C5DD4-58FC-4C46-9FDB-3ACDCE4003D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108321" y="4083579"/>
                  <a:ext cx="89208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4D51136-9C36-D34D-B812-B2A2C11B1EF1}"/>
                    </a:ext>
                  </a:extLst>
                </p14:cNvPr>
                <p14:cNvContentPartPr/>
                <p14:nvPr/>
              </p14:nvContentPartPr>
              <p14:xfrm>
                <a:off x="2892401" y="4451139"/>
                <a:ext cx="487440" cy="596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4D51136-9C36-D34D-B812-B2A2C11B1EF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874761" y="4433499"/>
                  <a:ext cx="52308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A550107-F7D9-B240-ADF3-A97FAB5B5E6E}"/>
                    </a:ext>
                  </a:extLst>
                </p14:cNvPr>
                <p14:cNvContentPartPr/>
                <p14:nvPr/>
              </p14:nvContentPartPr>
              <p14:xfrm>
                <a:off x="2290841" y="4615659"/>
                <a:ext cx="185760" cy="631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A550107-F7D9-B240-ADF3-A97FAB5B5E6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72841" y="4598019"/>
                  <a:ext cx="22140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2D0E78E-5369-BE42-92CE-B39BE617C215}"/>
                    </a:ext>
                  </a:extLst>
                </p14:cNvPr>
                <p14:cNvContentPartPr/>
                <p14:nvPr/>
              </p14:nvContentPartPr>
              <p14:xfrm>
                <a:off x="1342961" y="4606659"/>
                <a:ext cx="801000" cy="502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2D0E78E-5369-BE42-92CE-B39BE617C21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325321" y="4588659"/>
                  <a:ext cx="8366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D16E424-968F-344D-8133-AC68EF14A918}"/>
                    </a:ext>
                  </a:extLst>
                </p14:cNvPr>
                <p14:cNvContentPartPr/>
                <p14:nvPr/>
              </p14:nvContentPartPr>
              <p14:xfrm>
                <a:off x="3196241" y="4490739"/>
                <a:ext cx="18000" cy="146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D16E424-968F-344D-8133-AC68EF14A91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78241" y="4472739"/>
                  <a:ext cx="53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5D320E3-A224-A84D-8460-7EE5DB99E59A}"/>
                    </a:ext>
                  </a:extLst>
                </p14:cNvPr>
                <p14:cNvContentPartPr/>
                <p14:nvPr/>
              </p14:nvContentPartPr>
              <p14:xfrm>
                <a:off x="3295961" y="4556979"/>
                <a:ext cx="72720" cy="102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5D320E3-A224-A84D-8460-7EE5DB99E59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78321" y="4539339"/>
                  <a:ext cx="108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6EB5C8D-17CF-EE44-A9AE-FC0D803A337A}"/>
                    </a:ext>
                  </a:extLst>
                </p14:cNvPr>
                <p14:cNvContentPartPr/>
                <p14:nvPr/>
              </p14:nvContentPartPr>
              <p14:xfrm>
                <a:off x="3450761" y="4586139"/>
                <a:ext cx="99000" cy="86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6EB5C8D-17CF-EE44-A9AE-FC0D803A337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33121" y="4568139"/>
                  <a:ext cx="134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4AA5C65-FBC9-784F-9D6D-D702FB445FD2}"/>
                    </a:ext>
                  </a:extLst>
                </p14:cNvPr>
                <p14:cNvContentPartPr/>
                <p14:nvPr/>
              </p14:nvContentPartPr>
              <p14:xfrm>
                <a:off x="2501081" y="4887099"/>
                <a:ext cx="100800" cy="121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4AA5C65-FBC9-784F-9D6D-D702FB445FD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483441" y="4869099"/>
                  <a:ext cx="136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4E9311C-4C92-5C4A-A01C-A7075CDAC378}"/>
                    </a:ext>
                  </a:extLst>
                </p14:cNvPr>
                <p14:cNvContentPartPr/>
                <p14:nvPr/>
              </p14:nvContentPartPr>
              <p14:xfrm>
                <a:off x="2651561" y="4926339"/>
                <a:ext cx="105120" cy="79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4E9311C-4C92-5C4A-A01C-A7075CDAC37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33921" y="4908339"/>
                  <a:ext cx="140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8B09038-D18A-E748-A74E-DB195BA08E88}"/>
                    </a:ext>
                  </a:extLst>
                </p14:cNvPr>
                <p14:cNvContentPartPr/>
                <p14:nvPr/>
              </p14:nvContentPartPr>
              <p14:xfrm>
                <a:off x="2845601" y="4946139"/>
                <a:ext cx="83160" cy="45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8B09038-D18A-E748-A74E-DB195BA08E8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827961" y="4928139"/>
                  <a:ext cx="1188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1A2FF97-6CC0-2E45-9A96-A3118E19E87D}"/>
              </a:ext>
            </a:extLst>
          </p:cNvPr>
          <p:cNvGrpSpPr/>
          <p:nvPr/>
        </p:nvGrpSpPr>
        <p:grpSpPr>
          <a:xfrm>
            <a:off x="1385801" y="4645539"/>
            <a:ext cx="544680" cy="124560"/>
            <a:chOff x="1385801" y="4645539"/>
            <a:chExt cx="54468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2509126-83D0-CB47-990F-E3B1F94976A9}"/>
                    </a:ext>
                  </a:extLst>
                </p14:cNvPr>
                <p14:cNvContentPartPr/>
                <p14:nvPr/>
              </p14:nvContentPartPr>
              <p14:xfrm>
                <a:off x="1385801" y="4646979"/>
                <a:ext cx="142920" cy="123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2509126-83D0-CB47-990F-E3B1F94976A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68161" y="4628979"/>
                  <a:ext cx="17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917F081-801A-904F-9BA2-12D10710B77E}"/>
                    </a:ext>
                  </a:extLst>
                </p14:cNvPr>
                <p14:cNvContentPartPr/>
                <p14:nvPr/>
              </p14:nvContentPartPr>
              <p14:xfrm>
                <a:off x="1629521" y="4671459"/>
                <a:ext cx="99360" cy="84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917F081-801A-904F-9BA2-12D10710B7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11521" y="4653459"/>
                  <a:ext cx="135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DAB914F-EFF7-9345-8979-6275E0F512C9}"/>
                    </a:ext>
                  </a:extLst>
                </p14:cNvPr>
                <p14:cNvContentPartPr/>
                <p14:nvPr/>
              </p14:nvContentPartPr>
              <p14:xfrm>
                <a:off x="1832561" y="4645539"/>
                <a:ext cx="97920" cy="96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DAB914F-EFF7-9345-8979-6275E0F512C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14561" y="4627539"/>
                  <a:ext cx="13356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BF7959D9-01C2-E345-9B3A-6A2F1769B668}"/>
                  </a:ext>
                </a:extLst>
              </p14:cNvPr>
              <p14:cNvContentPartPr/>
              <p14:nvPr/>
            </p14:nvContentPartPr>
            <p14:xfrm>
              <a:off x="1150361" y="5498019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BF7959D9-01C2-E345-9B3A-6A2F1769B66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2361" y="54800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FA90DC27-6FE2-B54A-B3D7-DBB45E720338}"/>
                  </a:ext>
                </a:extLst>
              </p14:cNvPr>
              <p14:cNvContentPartPr/>
              <p14:nvPr/>
            </p14:nvContentPartPr>
            <p14:xfrm>
              <a:off x="2269241" y="5462739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FA90DC27-6FE2-B54A-B3D7-DBB45E72033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1241" y="54450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A30154A2-143F-AA46-91E9-4DCC800B61A9}"/>
                  </a:ext>
                </a:extLst>
              </p14:cNvPr>
              <p14:cNvContentPartPr/>
              <p14:nvPr/>
            </p14:nvContentPartPr>
            <p14:xfrm>
              <a:off x="3593681" y="5414139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A30154A2-143F-AA46-91E9-4DCC800B61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5681" y="53964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5FEF8CFB-69CA-AE43-ADD0-9701D31E5D1B}"/>
                  </a:ext>
                </a:extLst>
              </p14:cNvPr>
              <p14:cNvContentPartPr/>
              <p14:nvPr/>
            </p14:nvContentPartPr>
            <p14:xfrm>
              <a:off x="1240361" y="1847619"/>
              <a:ext cx="468720" cy="12708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5FEF8CFB-69CA-AE43-ADD0-9701D31E5D1B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186721" y="1739619"/>
                <a:ext cx="5763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78BEBBA-F550-AD44-B83D-0C7CE4283B92}"/>
                  </a:ext>
                </a:extLst>
              </p14:cNvPr>
              <p14:cNvContentPartPr/>
              <p14:nvPr/>
            </p14:nvContentPartPr>
            <p14:xfrm>
              <a:off x="1527641" y="2421459"/>
              <a:ext cx="424080" cy="997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78BEBBA-F550-AD44-B83D-0C7CE4283B92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474001" y="2313819"/>
                <a:ext cx="531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156320B-08E3-144C-B9B7-4C330A674A58}"/>
                  </a:ext>
                </a:extLst>
              </p14:cNvPr>
              <p14:cNvContentPartPr/>
              <p14:nvPr/>
            </p14:nvContentPartPr>
            <p14:xfrm>
              <a:off x="1202561" y="3251619"/>
              <a:ext cx="389520" cy="1987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156320B-08E3-144C-B9B7-4C330A674A58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148561" y="3143619"/>
                <a:ext cx="4971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E2B432ED-6BD7-B249-8A56-7A5B812C6264}"/>
                  </a:ext>
                </a:extLst>
              </p14:cNvPr>
              <p14:cNvContentPartPr/>
              <p14:nvPr/>
            </p14:nvContentPartPr>
            <p14:xfrm>
              <a:off x="3870521" y="1304739"/>
              <a:ext cx="200160" cy="680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E2B432ED-6BD7-B249-8A56-7A5B812C6264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816881" y="1197099"/>
                <a:ext cx="307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4EB410FF-649B-C542-99FB-D44A80BBDBC1}"/>
                  </a:ext>
                </a:extLst>
              </p14:cNvPr>
              <p14:cNvContentPartPr/>
              <p14:nvPr/>
            </p14:nvContentPartPr>
            <p14:xfrm>
              <a:off x="3766481" y="1819899"/>
              <a:ext cx="175680" cy="1249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4EB410FF-649B-C542-99FB-D44A80BBDBC1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712481" y="1711899"/>
                <a:ext cx="2833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E60A197-20B6-CA4D-AE27-10543A07E511}"/>
                  </a:ext>
                </a:extLst>
              </p14:cNvPr>
              <p14:cNvContentPartPr/>
              <p14:nvPr/>
            </p14:nvContentPartPr>
            <p14:xfrm>
              <a:off x="6631001" y="1453779"/>
              <a:ext cx="208800" cy="1328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E60A197-20B6-CA4D-AE27-10543A07E51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577361" y="1346139"/>
                <a:ext cx="3164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27C6A376-E61C-FB4C-9AE0-968850B009EF}"/>
                  </a:ext>
                </a:extLst>
              </p14:cNvPr>
              <p14:cNvContentPartPr/>
              <p14:nvPr/>
            </p14:nvContentPartPr>
            <p14:xfrm>
              <a:off x="8051201" y="1503099"/>
              <a:ext cx="229680" cy="12204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27C6A376-E61C-FB4C-9AE0-968850B009EF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997561" y="1395099"/>
                <a:ext cx="337320" cy="3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010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Perfect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Uncertainty, Risk, and 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</p:spTree>
    <p:extLst>
      <p:ext uri="{BB962C8B-B14F-4D97-AF65-F5344CB8AC3E}">
        <p14:creationId xmlns:p14="http://schemas.microsoft.com/office/powerpoint/2010/main" val="2420217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50A4-4BF6-CF49-A272-3213BCE2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New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C6B4-1B47-6F44-B41E-A51EFD5F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there is an opportunity or a need in a decision process to collect additional information.</a:t>
            </a:r>
          </a:p>
          <a:p>
            <a:r>
              <a:rPr lang="en-US" dirty="0"/>
              <a:t>Collecting additional information involves time and cost.</a:t>
            </a:r>
          </a:p>
          <a:p>
            <a:r>
              <a:rPr lang="en-US" dirty="0"/>
              <a:t>The question is: </a:t>
            </a:r>
          </a:p>
          <a:p>
            <a:pPr marL="457200" lvl="1" indent="0">
              <a:buNone/>
            </a:pPr>
            <a:r>
              <a:rPr lang="en-US" i="1" dirty="0"/>
              <a:t>When it is worth collecting additional information?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E062-E92B-C141-8B10-0F7E8617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6A7CC-B3DC-AD47-9423-B9BCC4E1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3C098-292A-2441-BD02-C40FF516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23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AEE4-9175-D745-B7A0-1D17B0D7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“Perfect”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350C2-31BF-7644-8124-9A18E44B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decision whether to collect more information begins by determining the value of </a:t>
            </a:r>
            <a:r>
              <a:rPr lang="en-US" i="1" dirty="0"/>
              <a:t>perfect information</a:t>
            </a:r>
            <a:r>
              <a:rPr lang="en-US" dirty="0"/>
              <a:t>. </a:t>
            </a:r>
          </a:p>
          <a:p>
            <a:r>
              <a:rPr lang="en-US" dirty="0"/>
              <a:t>Perfect information removes all uncertainty about the outcomes for the decision alternatives. </a:t>
            </a:r>
          </a:p>
          <a:p>
            <a:r>
              <a:rPr lang="en-US" dirty="0"/>
              <a:t>While it is rarely possible in practice to remove all uncertainty, the value of perfect information provides an easily calculated ceiling about the worth of collecting additional information. </a:t>
            </a:r>
          </a:p>
          <a:p>
            <a:r>
              <a:rPr lang="en-US" dirty="0"/>
              <a:t>If all the available options for collecting information cost more than the value of perfect information, then these options do not need to be analyzed in further detail. </a:t>
            </a:r>
          </a:p>
          <a:p>
            <a:r>
              <a:rPr lang="en-US" dirty="0"/>
              <a:t>This is because imperfect information cannot be worth more than perfect information.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BB12F-1CBF-5541-8225-71E32376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3A65-6C91-FA45-953E-434330D0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4C619-AC7D-234D-A9E2-1714361F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much should you pay to know the outcome of the chance nodes, </a:t>
            </a:r>
            <a:r>
              <a:rPr lang="en-US" altLang="en-US" i="1" dirty="0"/>
              <a:t>i.e.</a:t>
            </a:r>
            <a:r>
              <a:rPr lang="en-US" altLang="en-US" dirty="0"/>
              <a:t>, can we define an </a:t>
            </a:r>
            <a:r>
              <a:rPr lang="en-US" altLang="en-US" i="1" dirty="0"/>
              <a:t>economic value of information</a:t>
            </a:r>
            <a:r>
              <a:rPr lang="en-US" altLang="en-US" dirty="0"/>
              <a:t>?</a:t>
            </a:r>
          </a:p>
          <a:p>
            <a:endParaRPr lang="en-US" altLang="en-US" dirty="0"/>
          </a:p>
          <a:p>
            <a:r>
              <a:rPr lang="en-US" altLang="en-US" dirty="0"/>
              <a:t>Limit case: </a:t>
            </a:r>
          </a:p>
          <a:p>
            <a:pPr marL="457200" lvl="1" indent="0">
              <a:buNone/>
            </a:pPr>
            <a:r>
              <a:rPr lang="en-US" altLang="en-US" i="1" dirty="0"/>
              <a:t>perfect information</a:t>
            </a:r>
            <a:r>
              <a:rPr lang="en-US" altLang="en-US" dirty="0"/>
              <a:t>, </a:t>
            </a:r>
            <a:r>
              <a:rPr lang="en-US" altLang="en-US" i="1" dirty="0"/>
              <a:t>i.e.</a:t>
            </a:r>
            <a:r>
              <a:rPr lang="en-US" altLang="en-US" dirty="0"/>
              <a:t>, information that will allow you to make a “perfect” or best decision</a:t>
            </a:r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Value of Information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956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Once a decision tree exists, if there is uncertainty (</a:t>
            </a:r>
            <a:r>
              <a:rPr lang="en-US" altLang="en-US" i="1" dirty="0"/>
              <a:t>i.e.</a:t>
            </a:r>
            <a:r>
              <a:rPr lang="en-US" altLang="en-US" dirty="0"/>
              <a:t>, chance nodes), an alternate tree can be created where the uncertainty is resolved </a:t>
            </a:r>
            <a:r>
              <a:rPr lang="en-US" altLang="en-US" b="1" dirty="0"/>
              <a:t>BEFORE</a:t>
            </a:r>
            <a:r>
              <a:rPr lang="en-US" altLang="en-US" dirty="0"/>
              <a:t> a decision is made.</a:t>
            </a:r>
          </a:p>
          <a:p>
            <a:endParaRPr lang="en-US" altLang="en-US" dirty="0"/>
          </a:p>
          <a:p>
            <a:r>
              <a:rPr lang="en-US" altLang="en-US" dirty="0"/>
              <a:t>The difference in expected value at the root gives a measure of the economic value of the information that resolves the uncertainty.</a:t>
            </a:r>
          </a:p>
        </p:txBody>
      </p:sp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Decisions with Perfect Information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73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of Probability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Uncertainty, Risk, and 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</p:spTree>
    <p:extLst>
      <p:ext uri="{BB962C8B-B14F-4D97-AF65-F5344CB8AC3E}">
        <p14:creationId xmlns:p14="http://schemas.microsoft.com/office/powerpoint/2010/main" val="2715772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44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Example: What Crop to Grow?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192433"/>
            <a:ext cx="762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76400" y="2354233"/>
            <a:ext cx="2133600" cy="1104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1676400" y="3459133"/>
            <a:ext cx="1828800" cy="6477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1951037" y="3868117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Soybeans</a:t>
            </a:r>
          </a:p>
        </p:txBody>
      </p:sp>
      <p:sp>
        <p:nvSpPr>
          <p:cNvPr id="73735" name="TextBox 10"/>
          <p:cNvSpPr txBox="1">
            <a:spLocks noChangeArrowheads="1"/>
          </p:cNvSpPr>
          <p:nvPr/>
        </p:nvSpPr>
        <p:spPr bwMode="auto">
          <a:xfrm>
            <a:off x="6477000" y="1439833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$25K</a:t>
            </a:r>
          </a:p>
        </p:txBody>
      </p:sp>
      <p:sp>
        <p:nvSpPr>
          <p:cNvPr id="73736" name="TextBox 14"/>
          <p:cNvSpPr txBox="1">
            <a:spLocks noChangeArrowheads="1"/>
          </p:cNvSpPr>
          <p:nvPr/>
        </p:nvSpPr>
        <p:spPr bwMode="auto">
          <a:xfrm>
            <a:off x="2207004" y="2576854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Corn</a:t>
            </a:r>
          </a:p>
        </p:txBody>
      </p:sp>
      <p:sp>
        <p:nvSpPr>
          <p:cNvPr id="16" name="Oval 15"/>
          <p:cNvSpPr/>
          <p:nvPr/>
        </p:nvSpPr>
        <p:spPr>
          <a:xfrm>
            <a:off x="3810000" y="1744633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8" name="TextBox 17"/>
          <p:cNvSpPr txBox="1">
            <a:spLocks noChangeArrowheads="1"/>
          </p:cNvSpPr>
          <p:nvPr/>
        </p:nvSpPr>
        <p:spPr bwMode="auto">
          <a:xfrm>
            <a:off x="6553200" y="2582833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$5K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648200" y="1554133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2354233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741" name="TextBox 26"/>
          <p:cNvSpPr txBox="1">
            <a:spLocks noChangeArrowheads="1"/>
          </p:cNvSpPr>
          <p:nvPr/>
        </p:nvSpPr>
        <p:spPr bwMode="auto">
          <a:xfrm>
            <a:off x="4800600" y="1407122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Hot 0.6</a:t>
            </a:r>
          </a:p>
        </p:txBody>
      </p:sp>
      <p:sp>
        <p:nvSpPr>
          <p:cNvPr id="73742" name="TextBox 27"/>
          <p:cNvSpPr txBox="1">
            <a:spLocks noChangeArrowheads="1"/>
          </p:cNvSpPr>
          <p:nvPr/>
        </p:nvSpPr>
        <p:spPr bwMode="auto">
          <a:xfrm>
            <a:off x="4687429" y="2559762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Cool 0.4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72200" y="1058833"/>
            <a:ext cx="1295400" cy="762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6324600" y="2201833"/>
            <a:ext cx="1295400" cy="762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05200" y="3878233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46" name="TextBox 17"/>
          <p:cNvSpPr txBox="1">
            <a:spLocks noChangeArrowheads="1"/>
          </p:cNvSpPr>
          <p:nvPr/>
        </p:nvSpPr>
        <p:spPr bwMode="auto">
          <a:xfrm>
            <a:off x="6096000" y="4716433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$20K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343400" y="3687733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43400" y="4487833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749" name="TextBox 26"/>
          <p:cNvSpPr txBox="1">
            <a:spLocks noChangeArrowheads="1"/>
          </p:cNvSpPr>
          <p:nvPr/>
        </p:nvSpPr>
        <p:spPr bwMode="auto">
          <a:xfrm>
            <a:off x="4556919" y="3540889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Hot 0.6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5867400" y="3192433"/>
            <a:ext cx="1295400" cy="762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943600" y="4335433"/>
            <a:ext cx="1295400" cy="762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52" name="TextBox 27"/>
          <p:cNvSpPr txBox="1">
            <a:spLocks noChangeArrowheads="1"/>
          </p:cNvSpPr>
          <p:nvPr/>
        </p:nvSpPr>
        <p:spPr bwMode="auto">
          <a:xfrm>
            <a:off x="4441032" y="4701423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Cool 0.4</a:t>
            </a:r>
          </a:p>
        </p:txBody>
      </p:sp>
      <p:sp>
        <p:nvSpPr>
          <p:cNvPr id="73753" name="TextBox 27"/>
          <p:cNvSpPr txBox="1">
            <a:spLocks noChangeArrowheads="1"/>
          </p:cNvSpPr>
          <p:nvPr/>
        </p:nvSpPr>
        <p:spPr bwMode="auto">
          <a:xfrm>
            <a:off x="6172200" y="3573433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$10K</a:t>
            </a:r>
          </a:p>
        </p:txBody>
      </p:sp>
      <p:sp>
        <p:nvSpPr>
          <p:cNvPr id="73754" name="TextBox 27"/>
          <p:cNvSpPr txBox="1">
            <a:spLocks noChangeArrowheads="1"/>
          </p:cNvSpPr>
          <p:nvPr/>
        </p:nvSpPr>
        <p:spPr bwMode="auto">
          <a:xfrm>
            <a:off x="3867150" y="1981833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$17K</a:t>
            </a:r>
          </a:p>
        </p:txBody>
      </p:sp>
      <p:sp>
        <p:nvSpPr>
          <p:cNvPr id="73755" name="TextBox 27"/>
          <p:cNvSpPr txBox="1">
            <a:spLocks noChangeArrowheads="1"/>
          </p:cNvSpPr>
          <p:nvPr/>
        </p:nvSpPr>
        <p:spPr bwMode="auto">
          <a:xfrm>
            <a:off x="3562350" y="4117945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$14K</a:t>
            </a:r>
          </a:p>
        </p:txBody>
      </p:sp>
      <p:sp>
        <p:nvSpPr>
          <p:cNvPr id="73756" name="TextBox 27"/>
          <p:cNvSpPr txBox="1">
            <a:spLocks noChangeArrowheads="1"/>
          </p:cNvSpPr>
          <p:nvPr/>
        </p:nvSpPr>
        <p:spPr bwMode="auto">
          <a:xfrm>
            <a:off x="914400" y="3303393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$17K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057400" y="3497233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171700" y="3558981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759" name="TextBox 39"/>
          <p:cNvSpPr txBox="1">
            <a:spLocks noChangeArrowheads="1"/>
          </p:cNvSpPr>
          <p:nvPr/>
        </p:nvSpPr>
        <p:spPr bwMode="auto">
          <a:xfrm>
            <a:off x="152400" y="5419105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What if the farmer could know the weather in advance ?</a:t>
            </a:r>
          </a:p>
          <a:p>
            <a:pPr eaLnBrk="1" hangingPunct="1"/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If hot, still choose corn, but if cool could choose soybeans!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664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617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Estimating the Value of “Perfect Information”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81200" y="2743200"/>
            <a:ext cx="2133600" cy="1104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1200" y="3848100"/>
            <a:ext cx="1828800" cy="6477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57" name="TextBox 9"/>
          <p:cNvSpPr txBox="1">
            <a:spLocks noChangeArrowheads="1"/>
          </p:cNvSpPr>
          <p:nvPr/>
        </p:nvSpPr>
        <p:spPr bwMode="auto">
          <a:xfrm>
            <a:off x="2057400" y="42672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Cool 0.4</a:t>
            </a:r>
          </a:p>
        </p:txBody>
      </p:sp>
      <p:sp>
        <p:nvSpPr>
          <p:cNvPr id="74758" name="TextBox 10"/>
          <p:cNvSpPr txBox="1">
            <a:spLocks noChangeArrowheads="1"/>
          </p:cNvSpPr>
          <p:nvPr/>
        </p:nvSpPr>
        <p:spPr bwMode="auto">
          <a:xfrm>
            <a:off x="6781800" y="18288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$25K</a:t>
            </a:r>
          </a:p>
        </p:txBody>
      </p:sp>
      <p:sp>
        <p:nvSpPr>
          <p:cNvPr id="74759" name="TextBox 14"/>
          <p:cNvSpPr txBox="1">
            <a:spLocks noChangeArrowheads="1"/>
          </p:cNvSpPr>
          <p:nvPr/>
        </p:nvSpPr>
        <p:spPr bwMode="auto">
          <a:xfrm>
            <a:off x="2155825" y="3014382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Hot 0.6</a:t>
            </a:r>
          </a:p>
        </p:txBody>
      </p:sp>
      <p:sp>
        <p:nvSpPr>
          <p:cNvPr id="74760" name="TextBox 17"/>
          <p:cNvSpPr txBox="1">
            <a:spLocks noChangeArrowheads="1"/>
          </p:cNvSpPr>
          <p:nvPr/>
        </p:nvSpPr>
        <p:spPr bwMode="auto">
          <a:xfrm>
            <a:off x="6801899" y="29718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  $10K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953000" y="1905000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3000" y="2819400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6477000" y="1447800"/>
            <a:ext cx="1295400" cy="762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6629400" y="2590800"/>
            <a:ext cx="1295400" cy="762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10000" y="4267200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6" name="TextBox 17"/>
          <p:cNvSpPr txBox="1">
            <a:spLocks noChangeArrowheads="1"/>
          </p:cNvSpPr>
          <p:nvPr/>
        </p:nvSpPr>
        <p:spPr bwMode="auto">
          <a:xfrm>
            <a:off x="6400800" y="5105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$20K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648200" y="4076700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8200" y="4876800"/>
            <a:ext cx="1676400" cy="4191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6172200" y="3581400"/>
            <a:ext cx="1295400" cy="762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6248400" y="4724400"/>
            <a:ext cx="1295400" cy="762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71" name="TextBox 27"/>
          <p:cNvSpPr txBox="1">
            <a:spLocks noChangeArrowheads="1"/>
          </p:cNvSpPr>
          <p:nvPr/>
        </p:nvSpPr>
        <p:spPr bwMode="auto">
          <a:xfrm>
            <a:off x="6536028" y="3949582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$5K</a:t>
            </a:r>
          </a:p>
        </p:txBody>
      </p:sp>
      <p:sp>
        <p:nvSpPr>
          <p:cNvPr id="74772" name="TextBox 27"/>
          <p:cNvSpPr txBox="1">
            <a:spLocks noChangeArrowheads="1"/>
          </p:cNvSpPr>
          <p:nvPr/>
        </p:nvSpPr>
        <p:spPr bwMode="auto">
          <a:xfrm>
            <a:off x="4168775" y="236207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$25K</a:t>
            </a:r>
          </a:p>
        </p:txBody>
      </p:sp>
      <p:sp>
        <p:nvSpPr>
          <p:cNvPr id="74773" name="TextBox 27"/>
          <p:cNvSpPr txBox="1">
            <a:spLocks noChangeArrowheads="1"/>
          </p:cNvSpPr>
          <p:nvPr/>
        </p:nvSpPr>
        <p:spPr bwMode="auto">
          <a:xfrm>
            <a:off x="3883549" y="44958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$20K</a:t>
            </a:r>
          </a:p>
        </p:txBody>
      </p:sp>
      <p:sp>
        <p:nvSpPr>
          <p:cNvPr id="41" name="Oval 40"/>
          <p:cNvSpPr/>
          <p:nvPr/>
        </p:nvSpPr>
        <p:spPr>
          <a:xfrm>
            <a:off x="1143000" y="3429000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2286000"/>
            <a:ext cx="838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76" name="TextBox 14"/>
          <p:cNvSpPr txBox="1">
            <a:spLocks noChangeArrowheads="1"/>
          </p:cNvSpPr>
          <p:nvPr/>
        </p:nvSpPr>
        <p:spPr bwMode="auto">
          <a:xfrm>
            <a:off x="5105123" y="18288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Corn</a:t>
            </a:r>
          </a:p>
        </p:txBody>
      </p:sp>
      <p:sp>
        <p:nvSpPr>
          <p:cNvPr id="74777" name="TextBox 14"/>
          <p:cNvSpPr txBox="1">
            <a:spLocks noChangeArrowheads="1"/>
          </p:cNvSpPr>
          <p:nvPr/>
        </p:nvSpPr>
        <p:spPr bwMode="auto">
          <a:xfrm>
            <a:off x="5059362" y="2582862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Soybeans</a:t>
            </a:r>
          </a:p>
        </p:txBody>
      </p:sp>
      <p:sp>
        <p:nvSpPr>
          <p:cNvPr id="74778" name="TextBox 14"/>
          <p:cNvSpPr txBox="1">
            <a:spLocks noChangeArrowheads="1"/>
          </p:cNvSpPr>
          <p:nvPr/>
        </p:nvSpPr>
        <p:spPr bwMode="auto">
          <a:xfrm>
            <a:off x="4686139" y="4036218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Corn</a:t>
            </a:r>
          </a:p>
        </p:txBody>
      </p:sp>
      <p:sp>
        <p:nvSpPr>
          <p:cNvPr id="74779" name="TextBox 14"/>
          <p:cNvSpPr txBox="1">
            <a:spLocks noChangeArrowheads="1"/>
          </p:cNvSpPr>
          <p:nvPr/>
        </p:nvSpPr>
        <p:spPr bwMode="auto">
          <a:xfrm>
            <a:off x="4502150" y="5031802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Soybeans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499100" y="2903537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607050" y="2930746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448300" y="4076700"/>
            <a:ext cx="3810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5524500" y="4035646"/>
            <a:ext cx="3810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202532" y="2358401"/>
            <a:ext cx="762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785" name="TextBox 27"/>
          <p:cNvSpPr txBox="1">
            <a:spLocks noChangeArrowheads="1"/>
          </p:cNvSpPr>
          <p:nvPr/>
        </p:nvSpPr>
        <p:spPr bwMode="auto">
          <a:xfrm>
            <a:off x="1225428" y="2443354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$17K</a:t>
            </a:r>
          </a:p>
        </p:txBody>
      </p:sp>
      <p:sp>
        <p:nvSpPr>
          <p:cNvPr id="74786" name="TextBox 57"/>
          <p:cNvSpPr txBox="1">
            <a:spLocks noChangeArrowheads="1"/>
          </p:cNvSpPr>
          <p:nvPr/>
        </p:nvSpPr>
        <p:spPr bwMode="auto">
          <a:xfrm>
            <a:off x="1322388" y="2978073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vs.</a:t>
            </a:r>
          </a:p>
        </p:txBody>
      </p:sp>
      <p:sp>
        <p:nvSpPr>
          <p:cNvPr id="74787" name="TextBox 27"/>
          <p:cNvSpPr txBox="1">
            <a:spLocks noChangeArrowheads="1"/>
          </p:cNvSpPr>
          <p:nvPr/>
        </p:nvSpPr>
        <p:spPr bwMode="auto">
          <a:xfrm>
            <a:off x="1223963" y="3663156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$23K</a:t>
            </a: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152400" y="1171545"/>
            <a:ext cx="792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Invert the tree…</a:t>
            </a:r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184558" y="5777706"/>
            <a:ext cx="792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So the value of perfect information is no more than $6,000.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447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Calculate Value of Perfect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4-2</a:t>
            </a:r>
          </a:p>
        </p:txBody>
      </p:sp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655505"/>
              </p:ext>
            </p:extLst>
          </p:nvPr>
        </p:nvGraphicFramePr>
        <p:xfrm>
          <a:off x="304800" y="1112520"/>
          <a:ext cx="8534400" cy="480060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Format: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Groups of 3-4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Time: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10 minutes + 5 minutes for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Goal: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Calculate value of perfect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Instructions: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dirty="0"/>
                        <a:t>A </a:t>
                      </a:r>
                      <a:r>
                        <a:rPr lang="en-US" sz="1600" i="1" baseline="0" dirty="0"/>
                        <a:t>homeowner has to decide whether to upgrade the landscaping for $20,000 prior to selling their house. If she does, then there’s a 20% chance that she can sell for $260,000 but it’s more likely that she’ll sell for $230,000. If she does nothing, she’ll probably get $220,000. What is the most she should pay a consultant for a market analysis? Use the decision tree below.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/>
                    </a:p>
                  </a:txBody>
                  <a:tcPr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590800" y="3733800"/>
            <a:ext cx="4833878" cy="1730039"/>
            <a:chOff x="2819400" y="4283836"/>
            <a:chExt cx="4833878" cy="1730039"/>
          </a:xfrm>
        </p:grpSpPr>
        <p:sp>
          <p:nvSpPr>
            <p:cNvPr id="6" name="Rectangle 5"/>
            <p:cNvSpPr/>
            <p:nvPr/>
          </p:nvSpPr>
          <p:spPr>
            <a:xfrm>
              <a:off x="2819400" y="49530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648200" y="4616823"/>
              <a:ext cx="522288" cy="522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6" idx="3"/>
              <a:endCxn id="9" idx="2"/>
            </p:cNvCxnSpPr>
            <p:nvPr/>
          </p:nvCxnSpPr>
          <p:spPr>
            <a:xfrm flipV="1">
              <a:off x="3276600" y="4877967"/>
              <a:ext cx="1371600" cy="265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>
              <a:off x="3276600" y="5143500"/>
              <a:ext cx="1371600" cy="57856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591648" y="5706098"/>
              <a:ext cx="6735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Book Antiqua" panose="02040602050305030304" pitchFamily="18" charset="0"/>
                </a:rPr>
                <a:t>$220K</a:t>
              </a:r>
            </a:p>
          </p:txBody>
        </p:sp>
        <p:cxnSp>
          <p:nvCxnSpPr>
            <p:cNvPr id="13" name="Straight Connector 12"/>
            <p:cNvCxnSpPr>
              <a:stCxn id="9" idx="6"/>
              <a:endCxn id="23" idx="1"/>
            </p:cNvCxnSpPr>
            <p:nvPr/>
          </p:nvCxnSpPr>
          <p:spPr>
            <a:xfrm flipV="1">
              <a:off x="5170488" y="4566743"/>
              <a:ext cx="1711265" cy="311224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31" idx="1"/>
            </p:cNvCxnSpPr>
            <p:nvPr/>
          </p:nvCxnSpPr>
          <p:spPr>
            <a:xfrm>
              <a:off x="5170488" y="4877967"/>
              <a:ext cx="1686092" cy="50716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 rot="1498988">
              <a:off x="3267752" y="5358085"/>
              <a:ext cx="10887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Book Antiqua" panose="02040602050305030304" pitchFamily="18" charset="0"/>
                </a:rPr>
                <a:t>Do nothing</a:t>
              </a: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 rot="20987333">
              <a:off x="3451942" y="4739061"/>
              <a:ext cx="10599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Book Antiqua" panose="02040602050305030304" pitchFamily="18" charset="0"/>
                </a:rPr>
                <a:t>Landscape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 rot="21004363">
              <a:off x="5199724" y="4435165"/>
              <a:ext cx="15760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Book Antiqua" panose="02040602050305030304" pitchFamily="18" charset="0"/>
                </a:rPr>
                <a:t>Sell for $260K (.2)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 rot="1046622">
              <a:off x="5171686" y="5117702"/>
              <a:ext cx="15760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Book Antiqua" panose="02040602050305030304" pitchFamily="18" charset="0"/>
                </a:rPr>
                <a:t>Sell for $230K (.8)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814298" y="4545805"/>
              <a:ext cx="6735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Book Antiqua" panose="02040602050305030304" pitchFamily="18" charset="0"/>
                </a:rPr>
                <a:t>$240K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754522" y="5372692"/>
              <a:ext cx="7184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Book Antiqua" panose="02040602050305030304" pitchFamily="18" charset="0"/>
                </a:rPr>
                <a:t>$210 K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6624578" y="4283836"/>
              <a:ext cx="1028700" cy="56581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393478" y="5432093"/>
              <a:ext cx="1028700" cy="56581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6599405" y="5102220"/>
              <a:ext cx="1028700" cy="56581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398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58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module we learned that:</a:t>
            </a:r>
          </a:p>
          <a:p>
            <a:pPr lvl="1"/>
            <a:r>
              <a:rPr lang="en-US" dirty="0"/>
              <a:t>decision trees aid in rational decision making by focusing on expected payoff</a:t>
            </a:r>
          </a:p>
          <a:p>
            <a:pPr lvl="1"/>
            <a:r>
              <a:rPr lang="en-US" dirty="0"/>
              <a:t>The value of perfect information can be estimated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061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Construct a Decision Tree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4-7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362" y="2576891"/>
            <a:ext cx="696021" cy="696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73" idx="3"/>
          </p:cNvCxnSpPr>
          <p:nvPr/>
        </p:nvCxnSpPr>
        <p:spPr>
          <a:xfrm flipV="1">
            <a:off x="867050" y="2488891"/>
            <a:ext cx="1342750" cy="437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73" idx="3"/>
          </p:cNvCxnSpPr>
          <p:nvPr/>
        </p:nvCxnSpPr>
        <p:spPr>
          <a:xfrm>
            <a:off x="867050" y="2926074"/>
            <a:ext cx="885550" cy="401017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54"/>
          <p:cNvSpPr txBox="1">
            <a:spLocks noChangeArrowheads="1"/>
          </p:cNvSpPr>
          <p:nvPr/>
        </p:nvSpPr>
        <p:spPr bwMode="auto">
          <a:xfrm>
            <a:off x="1239690" y="2434378"/>
            <a:ext cx="474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Sue</a:t>
            </a:r>
          </a:p>
        </p:txBody>
      </p:sp>
      <p:sp>
        <p:nvSpPr>
          <p:cNvPr id="10" name="TextBox 55"/>
          <p:cNvSpPr txBox="1">
            <a:spLocks noChangeArrowheads="1"/>
          </p:cNvSpPr>
          <p:nvPr/>
        </p:nvSpPr>
        <p:spPr bwMode="auto">
          <a:xfrm>
            <a:off x="771329" y="3159541"/>
            <a:ext cx="950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Don’t sue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774321" y="3192946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  $0</a:t>
            </a:r>
          </a:p>
        </p:txBody>
      </p:sp>
      <p:sp>
        <p:nvSpPr>
          <p:cNvPr id="12" name="Oval 11"/>
          <p:cNvSpPr/>
          <p:nvPr/>
        </p:nvSpPr>
        <p:spPr>
          <a:xfrm>
            <a:off x="2209800" y="2107891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>
            <a:stCxn id="12" idx="5"/>
            <a:endCxn id="18" idx="1"/>
          </p:cNvCxnSpPr>
          <p:nvPr/>
        </p:nvCxnSpPr>
        <p:spPr>
          <a:xfrm rot="16200000" flipH="1">
            <a:off x="2597150" y="2761941"/>
            <a:ext cx="1498600" cy="1231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7"/>
          </p:cNvCxnSpPr>
          <p:nvPr/>
        </p:nvCxnSpPr>
        <p:spPr>
          <a:xfrm rot="5400000" flipH="1" flipV="1">
            <a:off x="3225800" y="1460191"/>
            <a:ext cx="241300" cy="1231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71"/>
          <p:cNvSpPr txBox="1">
            <a:spLocks noChangeArrowheads="1"/>
          </p:cNvSpPr>
          <p:nvPr/>
        </p:nvSpPr>
        <p:spPr bwMode="auto">
          <a:xfrm>
            <a:off x="2598386" y="1750857"/>
            <a:ext cx="12345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No offer (0.6)</a:t>
            </a:r>
          </a:p>
        </p:txBody>
      </p:sp>
      <p:sp>
        <p:nvSpPr>
          <p:cNvPr id="16" name="TextBox 72"/>
          <p:cNvSpPr txBox="1">
            <a:spLocks noChangeArrowheads="1"/>
          </p:cNvSpPr>
          <p:nvPr/>
        </p:nvSpPr>
        <p:spPr bwMode="auto">
          <a:xfrm>
            <a:off x="2848588" y="3168628"/>
            <a:ext cx="995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Offer (0.4)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1726891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62400" y="3860491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95800" y="1435446"/>
            <a:ext cx="1105352" cy="443845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30" idx="2"/>
          </p:cNvCxnSpPr>
          <p:nvPr/>
        </p:nvCxnSpPr>
        <p:spPr>
          <a:xfrm>
            <a:off x="4495800" y="2107891"/>
            <a:ext cx="11430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3"/>
          </p:cNvCxnSpPr>
          <p:nvPr/>
        </p:nvCxnSpPr>
        <p:spPr>
          <a:xfrm flipV="1">
            <a:off x="4495800" y="3784291"/>
            <a:ext cx="1143000" cy="342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3"/>
          </p:cNvCxnSpPr>
          <p:nvPr/>
        </p:nvCxnSpPr>
        <p:spPr>
          <a:xfrm>
            <a:off x="4495800" y="4127191"/>
            <a:ext cx="1097289" cy="623362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85"/>
          <p:cNvSpPr txBox="1">
            <a:spLocks noChangeArrowheads="1"/>
          </p:cNvSpPr>
          <p:nvPr/>
        </p:nvSpPr>
        <p:spPr bwMode="auto">
          <a:xfrm>
            <a:off x="4637489" y="4568605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Accept </a:t>
            </a:r>
          </a:p>
        </p:txBody>
      </p:sp>
      <p:sp>
        <p:nvSpPr>
          <p:cNvPr id="24" name="TextBox 86"/>
          <p:cNvSpPr txBox="1">
            <a:spLocks noChangeArrowheads="1"/>
          </p:cNvSpPr>
          <p:nvPr/>
        </p:nvSpPr>
        <p:spPr bwMode="auto">
          <a:xfrm>
            <a:off x="4671438" y="3639206"/>
            <a:ext cx="766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Refuse </a:t>
            </a:r>
          </a:p>
        </p:txBody>
      </p:sp>
      <p:sp>
        <p:nvSpPr>
          <p:cNvPr id="25" name="TextBox 87"/>
          <p:cNvSpPr txBox="1">
            <a:spLocks noChangeArrowheads="1"/>
          </p:cNvSpPr>
          <p:nvPr/>
        </p:nvSpPr>
        <p:spPr bwMode="auto">
          <a:xfrm>
            <a:off x="4637489" y="1387822"/>
            <a:ext cx="59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Drop</a:t>
            </a:r>
          </a:p>
        </p:txBody>
      </p:sp>
      <p:sp>
        <p:nvSpPr>
          <p:cNvPr id="26" name="TextBox 88"/>
          <p:cNvSpPr txBox="1">
            <a:spLocks noChangeArrowheads="1"/>
          </p:cNvSpPr>
          <p:nvPr/>
        </p:nvSpPr>
        <p:spPr bwMode="auto">
          <a:xfrm>
            <a:off x="4661593" y="2227869"/>
            <a:ext cx="561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Trial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7396163" y="322572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$15k</a:t>
            </a: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5715000" y="1227047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 -$1k</a:t>
            </a:r>
          </a:p>
        </p:txBody>
      </p:sp>
      <p:sp>
        <p:nvSpPr>
          <p:cNvPr id="29" name="Oval 28"/>
          <p:cNvSpPr/>
          <p:nvPr/>
        </p:nvSpPr>
        <p:spPr>
          <a:xfrm>
            <a:off x="5638800" y="3479491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38800" y="2107891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72200" y="1814483"/>
            <a:ext cx="1138863" cy="426758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48400" y="2565091"/>
            <a:ext cx="1062661" cy="85212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7"/>
          </p:cNvCxnSpPr>
          <p:nvPr/>
        </p:nvCxnSpPr>
        <p:spPr>
          <a:xfrm rot="5400000" flipH="1" flipV="1">
            <a:off x="6692900" y="2869891"/>
            <a:ext cx="165100" cy="12319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48400" y="3936691"/>
            <a:ext cx="1219200" cy="490538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105"/>
          <p:cNvSpPr txBox="1">
            <a:spLocks noChangeArrowheads="1"/>
          </p:cNvSpPr>
          <p:nvPr/>
        </p:nvSpPr>
        <p:spPr bwMode="auto">
          <a:xfrm>
            <a:off x="304800" y="5406805"/>
            <a:ext cx="7695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Cost of filing a lawsuit = $1k	Win at trial, award will be $15K </a:t>
            </a:r>
          </a:p>
          <a:p>
            <a:pPr eaLnBrk="1" hangingPunct="1"/>
            <a:r>
              <a:rPr lang="en-US" altLang="en-US" dirty="0"/>
              <a:t>Cost of trial = $5k			If a settlement is offered it will be $7K</a:t>
            </a:r>
          </a:p>
          <a:p>
            <a:pPr eaLnBrk="1" hangingPunct="1"/>
            <a:r>
              <a:rPr lang="en-US" altLang="en-US" dirty="0"/>
              <a:t>Probability of win or lose trial is 50/50 or 0.5</a:t>
            </a:r>
          </a:p>
        </p:txBody>
      </p:sp>
      <p:sp>
        <p:nvSpPr>
          <p:cNvPr id="36" name="TextBox 106"/>
          <p:cNvSpPr txBox="1">
            <a:spLocks noChangeArrowheads="1"/>
          </p:cNvSpPr>
          <p:nvPr/>
        </p:nvSpPr>
        <p:spPr bwMode="auto">
          <a:xfrm>
            <a:off x="6215115" y="3182926"/>
            <a:ext cx="819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Win (.5)</a:t>
            </a:r>
          </a:p>
        </p:txBody>
      </p:sp>
      <p:sp>
        <p:nvSpPr>
          <p:cNvPr id="37" name="TextBox 107"/>
          <p:cNvSpPr txBox="1">
            <a:spLocks noChangeArrowheads="1"/>
          </p:cNvSpPr>
          <p:nvPr/>
        </p:nvSpPr>
        <p:spPr bwMode="auto">
          <a:xfrm>
            <a:off x="6186816" y="1742964"/>
            <a:ext cx="819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Win (.5)</a:t>
            </a:r>
          </a:p>
        </p:txBody>
      </p:sp>
      <p:sp>
        <p:nvSpPr>
          <p:cNvPr id="38" name="TextBox 108"/>
          <p:cNvSpPr txBox="1">
            <a:spLocks noChangeArrowheads="1"/>
          </p:cNvSpPr>
          <p:nvPr/>
        </p:nvSpPr>
        <p:spPr bwMode="auto">
          <a:xfrm>
            <a:off x="6248400" y="2616882"/>
            <a:ext cx="896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Lose  (.5)</a:t>
            </a:r>
          </a:p>
        </p:txBody>
      </p:sp>
      <p:sp>
        <p:nvSpPr>
          <p:cNvPr id="39" name="TextBox 109"/>
          <p:cNvSpPr txBox="1">
            <a:spLocks noChangeArrowheads="1"/>
          </p:cNvSpPr>
          <p:nvPr/>
        </p:nvSpPr>
        <p:spPr bwMode="auto">
          <a:xfrm>
            <a:off x="6178793" y="4143319"/>
            <a:ext cx="851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Book Antiqua" panose="02040602050305030304" pitchFamily="18" charset="0"/>
              </a:rPr>
              <a:t>Lose (.5)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7494165" y="4207935"/>
            <a:ext cx="995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-$5k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7391400" y="2488891"/>
            <a:ext cx="995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-$5k</a:t>
            </a: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7396163" y="163321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 $15k</a:t>
            </a:r>
          </a:p>
        </p:txBody>
      </p:sp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5651482" y="4724571"/>
            <a:ext cx="55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$7k</a:t>
            </a:r>
          </a:p>
        </p:txBody>
      </p:sp>
      <p:sp>
        <p:nvSpPr>
          <p:cNvPr id="44" name="Isosceles Triangle 43"/>
          <p:cNvSpPr/>
          <p:nvPr/>
        </p:nvSpPr>
        <p:spPr>
          <a:xfrm>
            <a:off x="7315200" y="1422091"/>
            <a:ext cx="914400" cy="5207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7239000" y="2336491"/>
            <a:ext cx="914400" cy="5207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>
            <a:off x="7391400" y="3022291"/>
            <a:ext cx="914400" cy="5207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7543800" y="4012891"/>
            <a:ext cx="914400" cy="5207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5473915" y="4529527"/>
            <a:ext cx="914400" cy="5207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1676400" y="3022291"/>
            <a:ext cx="914400" cy="5207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5638800" y="1041091"/>
            <a:ext cx="914400" cy="5207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5593089" y="220960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 $5k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630698" y="1663113"/>
            <a:ext cx="230876" cy="256745"/>
            <a:chOff x="533400" y="1284965"/>
            <a:chExt cx="230876" cy="25674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33400" y="1301441"/>
              <a:ext cx="160232" cy="24026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04044" y="1284965"/>
              <a:ext cx="160232" cy="24026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TextBox 17"/>
          <p:cNvSpPr txBox="1">
            <a:spLocks noChangeArrowheads="1"/>
          </p:cNvSpPr>
          <p:nvPr/>
        </p:nvSpPr>
        <p:spPr bwMode="auto">
          <a:xfrm>
            <a:off x="3901179" y="1808925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 $5k</a:t>
            </a:r>
          </a:p>
        </p:txBody>
      </p:sp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5601152" y="3586409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 $5k</a:t>
            </a:r>
          </a:p>
        </p:txBody>
      </p:sp>
      <p:sp>
        <p:nvSpPr>
          <p:cNvPr id="65" name="TextBox 17"/>
          <p:cNvSpPr txBox="1">
            <a:spLocks noChangeArrowheads="1"/>
          </p:cNvSpPr>
          <p:nvPr/>
        </p:nvSpPr>
        <p:spPr bwMode="auto">
          <a:xfrm>
            <a:off x="3881691" y="3938525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 $7k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674404" y="3895227"/>
            <a:ext cx="230876" cy="256745"/>
            <a:chOff x="533400" y="1284965"/>
            <a:chExt cx="230876" cy="256745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33400" y="1301441"/>
              <a:ext cx="160232" cy="24026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04044" y="1284965"/>
              <a:ext cx="160232" cy="24026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TextBox 17"/>
          <p:cNvSpPr txBox="1">
            <a:spLocks noChangeArrowheads="1"/>
          </p:cNvSpPr>
          <p:nvPr/>
        </p:nvSpPr>
        <p:spPr bwMode="auto">
          <a:xfrm>
            <a:off x="2066484" y="222807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 $5.8k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106131" y="2945674"/>
            <a:ext cx="230876" cy="256745"/>
            <a:chOff x="533400" y="1284965"/>
            <a:chExt cx="230876" cy="25674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533400" y="1301441"/>
              <a:ext cx="160232" cy="24026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04044" y="1284965"/>
              <a:ext cx="160232" cy="24026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TextBox 17"/>
          <p:cNvSpPr txBox="1">
            <a:spLocks noChangeArrowheads="1"/>
          </p:cNvSpPr>
          <p:nvPr/>
        </p:nvSpPr>
        <p:spPr bwMode="auto">
          <a:xfrm>
            <a:off x="54007" y="2741408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 $5.8k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344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Exercise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82880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A friend proposes a wager: You will pay her $9.00, and then a fair die will be rolled (fair “gambit”). If the die comes up a 3, 4, 5, or 6, then your friend will pay you $15.00. If the die comes up 1 or 2, she will pay you nothing. Furthermore, your friend agrees to repeat this game as many times as you wish to play.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b="1" u="sng" dirty="0">
                <a:latin typeface="Baskerville Old Face" panose="02020602080505020303" pitchFamily="18" charset="0"/>
              </a:rPr>
              <a:t>Question</a:t>
            </a:r>
            <a:r>
              <a:rPr lang="en-US" sz="2400" dirty="0">
                <a:latin typeface="Baskerville Old Face" panose="02020602080505020303" pitchFamily="18" charset="0"/>
              </a:rPr>
              <a:t>: </a:t>
            </a:r>
            <a:r>
              <a:rPr lang="en-US" sz="2400" i="1" dirty="0">
                <a:latin typeface="Baskerville Old Face" panose="02020602080505020303" pitchFamily="18" charset="0"/>
              </a:rPr>
              <a:t>Should you agree to play this game? How would you analyze the “decision”? What information do you need to make a decision? How would you arrive at the decision?</a:t>
            </a:r>
          </a:p>
        </p:txBody>
      </p:sp>
    </p:spTree>
    <p:extLst>
      <p:ext uri="{BB962C8B-B14F-4D97-AF65-F5344CB8AC3E}">
        <p14:creationId xmlns:p14="http://schemas.microsoft.com/office/powerpoint/2010/main" val="2932887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Uncertainty, Risk, and 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</p:spTree>
    <p:extLst>
      <p:ext uri="{BB962C8B-B14F-4D97-AF65-F5344CB8AC3E}">
        <p14:creationId xmlns:p14="http://schemas.microsoft.com/office/powerpoint/2010/main" val="666894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Thomas Bayes?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r>
              <a:rPr lang="en-US" dirty="0"/>
              <a:t>Rev. Bayes was a Presbyterian Minister and amateur mathematician born in 1701.</a:t>
            </a:r>
          </a:p>
          <a:p>
            <a:r>
              <a:rPr lang="en-US" dirty="0"/>
              <a:t>He founded a novel way of looking at likelihood in an era when probability theory was based on winning games of chance.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28" y="2286000"/>
            <a:ext cx="2361741" cy="252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5380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Genius of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Bayes' genius was to not look at probability as a way of figuring our what the likelihood of a favorable outcome was, but to pose the opposite question:</a:t>
            </a:r>
          </a:p>
          <a:p>
            <a:pPr lvl="1"/>
            <a:r>
              <a:rPr lang="en-US" b="1" dirty="0"/>
              <a:t>Classical Probability</a:t>
            </a:r>
            <a:r>
              <a:rPr lang="en-US" dirty="0"/>
              <a:t>: what is the probability of getting four aces in three consecutive hands?</a:t>
            </a:r>
          </a:p>
          <a:p>
            <a:pPr lvl="1"/>
            <a:r>
              <a:rPr lang="en-US" b="1" dirty="0"/>
              <a:t>Bayes' Take</a:t>
            </a:r>
            <a:r>
              <a:rPr lang="en-US" dirty="0"/>
              <a:t>: if somebody gets four aces in three consecutive hands, what's the chance he's cheating or just really lucky?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3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Probability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Probability is the likelihood or chance that some random event will occur.</a:t>
            </a:r>
          </a:p>
          <a:p>
            <a:r>
              <a:rPr lang="en-US" dirty="0"/>
              <a:t>It is described by: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0 means that there is no chance that the event happens, while 1 means that the events happens with certainty.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86036"/>
              </p:ext>
            </p:extLst>
          </p:nvPr>
        </p:nvGraphicFramePr>
        <p:xfrm>
          <a:off x="1600200" y="3352800"/>
          <a:ext cx="2460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3352800"/>
                        <a:ext cx="2460625" cy="635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039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Analysis is centered around a simple concept in decision making: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and if 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733" y="2895600"/>
            <a:ext cx="617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Do we modify our decision when facts change?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734" y="4576465"/>
            <a:ext cx="7016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How do we modify our beliefs and change our decision when new information becomes known, i.e., we have acquired additional knowledge?</a:t>
            </a:r>
          </a:p>
        </p:txBody>
      </p:sp>
    </p:spTree>
    <p:extLst>
      <p:ext uri="{BB962C8B-B14F-4D97-AF65-F5344CB8AC3E}">
        <p14:creationId xmlns:p14="http://schemas.microsoft.com/office/powerpoint/2010/main" val="2601228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Theories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357718" cy="24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2691" y="3855840"/>
            <a:ext cx="46072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457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Bayesian Analysis &amp;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Analysis is often used in classification, i.e., deciding into which class an object belongs.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565502"/>
            <a:ext cx="3367345" cy="217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3933055" y="2971800"/>
            <a:ext cx="1400946" cy="60852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is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35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Bayesian inference</a:t>
            </a:r>
            <a:r>
              <a:rPr lang="en-US" dirty="0"/>
              <a:t> is a method of statistical </a:t>
            </a:r>
            <a:r>
              <a:rPr lang="en-US" b="1" dirty="0"/>
              <a:t>inference</a:t>
            </a:r>
            <a:r>
              <a:rPr lang="en-US" dirty="0"/>
              <a:t> in which </a:t>
            </a:r>
            <a:r>
              <a:rPr lang="en-US" b="1" dirty="0"/>
              <a:t>Bayes</a:t>
            </a:r>
            <a:r>
              <a:rPr lang="en-US" dirty="0"/>
              <a:t>‘ </a:t>
            </a:r>
            <a:r>
              <a:rPr lang="en-US" b="1" dirty="0"/>
              <a:t>theorem</a:t>
            </a:r>
            <a:r>
              <a:rPr lang="en-US" dirty="0"/>
              <a:t> is used to update the probability for a hypothesis as more evidence or information becomes available. </a:t>
            </a:r>
          </a:p>
          <a:p>
            <a:r>
              <a:rPr lang="en-US" b="1" dirty="0"/>
              <a:t>Bayesian inference</a:t>
            </a:r>
            <a:r>
              <a:rPr lang="en-US" dirty="0"/>
              <a:t> is an important technique in statistics, and especially in machine learning and information classification.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67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Disease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1% of women at age 40 who participate in routine screening have breast cancer. </a:t>
            </a:r>
          </a:p>
          <a:p>
            <a:r>
              <a:rPr lang="en-US" dirty="0"/>
              <a:t>80% of women with breast cancer will get positive mammographies. </a:t>
            </a:r>
          </a:p>
          <a:p>
            <a:r>
              <a:rPr lang="en-US" dirty="0"/>
              <a:t>9.6% of women without breast cancer will also get positive mammographies. </a:t>
            </a:r>
          </a:p>
          <a:p>
            <a:pPr marL="0" indent="0">
              <a:buNone/>
            </a:pPr>
            <a:r>
              <a:rPr lang="en-US" dirty="0"/>
              <a:t>What is the probability that a 40-year-old woman actually has breast cancer given that she had a positive mammography in a routine screening?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9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Bayes'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revised conditional probability of an event </a:t>
            </a:r>
            <a:r>
              <a:rPr lang="en-US" sz="3000" b="1" dirty="0"/>
              <a:t>A</a:t>
            </a:r>
            <a:r>
              <a:rPr lang="en-US" sz="3000" dirty="0"/>
              <a:t> being true given that </a:t>
            </a:r>
            <a:r>
              <a:rPr lang="en-US" sz="3000" b="1" dirty="0"/>
              <a:t>B</a:t>
            </a:r>
            <a:r>
              <a:rPr lang="en-US" sz="3000" dirty="0"/>
              <a:t> is true (or has happened) is given by:</a:t>
            </a: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5375" y="3200400"/>
                <a:ext cx="6953250" cy="1043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75" y="3200400"/>
                <a:ext cx="6953250" cy="1043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236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Bayes'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revised conditional probability of an event </a:t>
            </a:r>
            <a:r>
              <a:rPr lang="en-US" b="1" dirty="0"/>
              <a:t>A</a:t>
            </a:r>
            <a:r>
              <a:rPr lang="en-US" dirty="0"/>
              <a:t> being true given that </a:t>
            </a:r>
            <a:r>
              <a:rPr lang="en-US" b="1" dirty="0"/>
              <a:t>B</a:t>
            </a:r>
            <a:r>
              <a:rPr lang="en-US" dirty="0"/>
              <a:t> is true (or has happened) is given by: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We often use the simplified (naïve) form in practice as it is easier to calculate and yields the same “information”.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5375" y="3048000"/>
                <a:ext cx="6953250" cy="1043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75" y="3048000"/>
                <a:ext cx="6953250" cy="1043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89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Disease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1% of women at age 40 who participate in routine screening have breast cancer. </a:t>
            </a:r>
          </a:p>
          <a:p>
            <a:r>
              <a:rPr lang="en-US" dirty="0"/>
              <a:t>80% of women with breast cancer will get positive mammographies. </a:t>
            </a:r>
          </a:p>
          <a:p>
            <a:r>
              <a:rPr lang="en-US" dirty="0"/>
              <a:t>9.6% of women without breast cancer will also get positive mammographies. </a:t>
            </a:r>
          </a:p>
          <a:p>
            <a:pPr marL="0" indent="0">
              <a:buNone/>
            </a:pPr>
            <a:r>
              <a:rPr lang="en-US" dirty="0"/>
              <a:t>What is the probability that a 40-year-old woman actually has breast cancer given that she had a positive mammography in a routine screening?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3229-8747-4437-8373-32C3A9E3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Tutorial: Disease Screening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318D9423-238F-447E-820B-EF531CF533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3500" y="1417638"/>
            <a:ext cx="6477000" cy="48592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CE9B-9D29-4972-B804-5EAADE59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2347F-C491-42D2-BF9D-0945F444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35C36-8A01-4D3C-AAF5-1CDF7515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24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Demonstration: Cause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Before going on vacation for a week, you ask your friend to water your plant.  Without water, the plant has a 90 percent chance of dying.  Even with proper watering, it has a 20 percent chance of dying.  And the probability that your friend will forget to water it is 30 percent. 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i="1" dirty="0"/>
              <a:t>Where might the probability estimates have come from?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i="1" dirty="0"/>
              <a:t>What’s the chance that your plant will survive the week?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i="1" dirty="0"/>
              <a:t>If your friend forgot to water it, what’s the chance it’ll be dead when you return?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b="1" i="1" dirty="0"/>
              <a:t>If it’s dead when you return, what’s the chance that your friend forgot to water it?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Probability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event has a chance P of occurring then there’s a chance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1-P</a:t>
            </a:r>
            <a:r>
              <a:rPr lang="en-US" dirty="0"/>
              <a:t> that it will </a:t>
            </a:r>
            <a:r>
              <a:rPr lang="en-US" b="1" dirty="0"/>
              <a:t>not</a:t>
            </a:r>
            <a:r>
              <a:rPr lang="en-US" dirty="0"/>
              <a:t> occur.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528326"/>
              </p:ext>
            </p:extLst>
          </p:nvPr>
        </p:nvGraphicFramePr>
        <p:xfrm>
          <a:off x="1447800" y="2971800"/>
          <a:ext cx="32940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203040" progId="Equation.3">
                  <p:embed/>
                </p:oleObj>
              </mc:Choice>
              <mc:Fallback>
                <p:oleObj name="Equation" r:id="rId4" imgW="1054080" imgH="203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71800"/>
                        <a:ext cx="3294063" cy="635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3393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 Probabilities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67827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 = watered plant            W’ = did not water plant</a:t>
            </a:r>
          </a:p>
          <a:p>
            <a:r>
              <a:rPr lang="en-US" sz="2400" dirty="0"/>
              <a:t>D = plant dead                    D’ = plant alive (not dead)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88984-D10A-491E-934C-A939F5B8ADFF}"/>
              </a:ext>
            </a:extLst>
          </p:cNvPr>
          <p:cNvSpPr/>
          <p:nvPr/>
        </p:nvSpPr>
        <p:spPr>
          <a:xfrm>
            <a:off x="381000" y="3261424"/>
            <a:ext cx="42482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Plant is dead given that is was not watered:</a:t>
            </a:r>
          </a:p>
          <a:p>
            <a:pPr algn="r"/>
            <a:r>
              <a:rPr lang="en-US" dirty="0"/>
              <a:t>Plant is dead given that is was watered:</a:t>
            </a:r>
          </a:p>
          <a:p>
            <a:pPr algn="r"/>
            <a:r>
              <a:rPr lang="en-US" dirty="0"/>
              <a:t>Friend forgot to water plant: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45B87-FCFB-44BD-97F5-43799D2DC8C3}"/>
              </a:ext>
            </a:extLst>
          </p:cNvPr>
          <p:cNvSpPr/>
          <p:nvPr/>
        </p:nvSpPr>
        <p:spPr>
          <a:xfrm>
            <a:off x="4698017" y="3261424"/>
            <a:ext cx="3988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P(D|W’) = 0.9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P(D|W) = 0.2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P(W’) = 0.3 and P(W) = 0.7</a:t>
            </a:r>
          </a:p>
        </p:txBody>
      </p:sp>
    </p:spTree>
    <p:extLst>
      <p:ext uri="{BB962C8B-B14F-4D97-AF65-F5344CB8AC3E}">
        <p14:creationId xmlns:p14="http://schemas.microsoft.com/office/powerpoint/2010/main" val="28094755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(b) is best solved with a decision tree: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6935612" cy="39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018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(c) is actually given, P(D|W) = 0.2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51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(d)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requires Bayesian Analysis: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D090D1-A253-475F-88D4-BAE061830AEB}"/>
                  </a:ext>
                </a:extLst>
              </p:cNvPr>
              <p:cNvSpPr txBox="1"/>
              <p:nvPr/>
            </p:nvSpPr>
            <p:spPr>
              <a:xfrm>
                <a:off x="1295400" y="2514600"/>
                <a:ext cx="5715000" cy="7064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P(W’|D)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D090D1-A253-475F-88D4-BAE06183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14600"/>
                <a:ext cx="5715000" cy="706412"/>
              </a:xfrm>
              <a:prstGeom prst="rect">
                <a:avLst/>
              </a:prstGeom>
              <a:blipFill>
                <a:blip r:embed="rId2"/>
                <a:stretch>
                  <a:fillRect l="-3308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2343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classify whether players will play or not based on weather conditions. </a:t>
            </a:r>
          </a:p>
          <a:p>
            <a:r>
              <a:rPr lang="en-US" dirty="0"/>
              <a:t>Assume you have a training data set (</a:t>
            </a:r>
            <a:r>
              <a:rPr lang="en-US" i="1" dirty="0"/>
              <a:t>i.e.</a:t>
            </a:r>
            <a:r>
              <a:rPr lang="en-US" dirty="0"/>
              <a:t>, a data set of historical observations) of weather and whether players played in those weather conditions.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7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001000" cy="29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83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</a:p>
          <a:p>
            <a:pPr lvl="1"/>
            <a:r>
              <a:rPr lang="en-US" dirty="0"/>
              <a:t>Convert the data set into a frequency table</a:t>
            </a:r>
          </a:p>
          <a:p>
            <a:r>
              <a:rPr lang="en-US" dirty="0"/>
              <a:t>Step 2: </a:t>
            </a:r>
          </a:p>
          <a:p>
            <a:pPr lvl="1"/>
            <a:r>
              <a:rPr lang="en-US" dirty="0"/>
              <a:t>Create probability table and derive the probabilities, </a:t>
            </a:r>
            <a:r>
              <a:rPr lang="en-US" i="1" dirty="0"/>
              <a:t>e.g.</a:t>
            </a:r>
            <a:r>
              <a:rPr lang="en-US" dirty="0"/>
              <a:t>, P(Overcast) = 0.29 and P(Playing) = 0.64.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30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Posterior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</a:t>
            </a:r>
          </a:p>
          <a:p>
            <a:pPr lvl="1"/>
            <a:r>
              <a:rPr lang="en-US" dirty="0"/>
              <a:t>Use Naïve Bayesian Inference to calculate the posterior probability for each class. </a:t>
            </a:r>
          </a:p>
          <a:p>
            <a:pPr lvl="1"/>
            <a:r>
              <a:rPr lang="en-US" dirty="0"/>
              <a:t>The class with the highest posterior probability is the outcome of prediction.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46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Problem: </a:t>
            </a:r>
          </a:p>
          <a:p>
            <a:pPr lvl="1"/>
            <a:r>
              <a:rPr lang="en-US" dirty="0"/>
              <a:t>Players will play if weather is sunny. </a:t>
            </a:r>
          </a:p>
          <a:p>
            <a:pPr lvl="1"/>
            <a:r>
              <a:rPr lang="en-US" dirty="0"/>
              <a:t>Is this statement is correct?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88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solve it using above discussed method of posterior probability.</a:t>
            </a:r>
          </a:p>
          <a:p>
            <a:pPr lvl="1"/>
            <a:r>
              <a:rPr lang="en-US" dirty="0"/>
              <a:t>P(Yes | Sunny) = P( Sunny | Yes) * P(Yes) / P (Sunny)</a:t>
            </a:r>
          </a:p>
          <a:p>
            <a:r>
              <a:rPr lang="en-US" dirty="0"/>
              <a:t>Here we have P (Sunny |Yes) = 3/9 = 0.33, P(Sunny) = 5/14 = 0.36, P( Yes)= 9/14 = 0.64</a:t>
            </a:r>
          </a:p>
          <a:p>
            <a:r>
              <a:rPr lang="en-US" dirty="0"/>
              <a:t>Now, P (Yes | Sunny) = 0.33 * 0.64 / 0.36 = 0.60, which has higher probability than 50/50.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9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Approaches to Determining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Likelihood of something being true can be expressed mathematically through a probability.</a:t>
            </a:r>
          </a:p>
          <a:p>
            <a:r>
              <a:rPr lang="en-US" sz="2800" dirty="0"/>
              <a:t>Four approaches to understanding probabilities:</a:t>
            </a:r>
          </a:p>
          <a:p>
            <a:pPr lvl="1"/>
            <a:r>
              <a:rPr lang="en-US" sz="2400" b="1" dirty="0"/>
              <a:t>Logical Approach </a:t>
            </a:r>
            <a:r>
              <a:rPr lang="en-US" sz="2400" dirty="0"/>
              <a:t>based on the concept of fair game or gambit</a:t>
            </a:r>
          </a:p>
          <a:p>
            <a:pPr lvl="1"/>
            <a:r>
              <a:rPr lang="en-US" sz="2400" b="1" dirty="0"/>
              <a:t>Empirical Approach </a:t>
            </a:r>
            <a:r>
              <a:rPr lang="en-US" sz="2400" dirty="0"/>
              <a:t>where the probability of an event is derived from its relative frequency of occurrence in the past</a:t>
            </a:r>
          </a:p>
          <a:p>
            <a:pPr lvl="1"/>
            <a:r>
              <a:rPr lang="en-US" sz="2400" b="1" dirty="0"/>
              <a:t>Subjective Approach </a:t>
            </a:r>
            <a:r>
              <a:rPr lang="en-US" sz="2400" dirty="0"/>
              <a:t>where the probability is based on intuition and understanding of the “game”</a:t>
            </a:r>
          </a:p>
          <a:p>
            <a:pPr lvl="1"/>
            <a:r>
              <a:rPr lang="en-US" sz="2400" b="1" dirty="0"/>
              <a:t>Bayesian Approach </a:t>
            </a:r>
            <a:r>
              <a:rPr lang="en-US" sz="2400" dirty="0"/>
              <a:t>where new facts revise the probability of an event over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7509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 Probability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4-1</a:t>
            </a:r>
          </a:p>
        </p:txBody>
      </p:sp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963270"/>
              </p:ext>
            </p:extLst>
          </p:nvPr>
        </p:nvGraphicFramePr>
        <p:xfrm>
          <a:off x="304800" y="1112520"/>
          <a:ext cx="8534400" cy="306324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Format: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Groups of 3-4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Time: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15 minutes + 5 minutes for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Goal: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Recommend a course of action using Bayes’ Theorem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Instructions: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Use Bayes’ Theorem to calculate the probability: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dirty="0">
                          <a:latin typeface="Book Antiqua"/>
                        </a:rPr>
                        <a:t>John wants to build a small golf practice range. He believes the chance of building a successful range is 40%. His friend Alice suggests that he conduct a survey. There is a 0.9 probability that the survey will be favorable if the driving range is a success. There’s a 0.8 probability that the survey will be unfavorable if the driving range is not a success. What is the chance of a successful range if the market survey is favorable?</a:t>
                      </a:r>
                    </a:p>
                  </a:txBody>
                  <a:tcPr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70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740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586A-2211-FD48-A1AF-FB248D37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BA249-14D6-9040-AB1D-1C64B9A02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98" y="990600"/>
            <a:ext cx="6543601" cy="4989495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281ED-E1F5-AE4F-936F-1D86CEE9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58819-2AF9-EA41-A291-09D93646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520" y="6553200"/>
            <a:ext cx="352696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Information-Based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0E31-BF88-8645-9BDC-FA3991A8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403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72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</p:spTree>
    <p:extLst>
      <p:ext uri="{BB962C8B-B14F-4D97-AF65-F5344CB8AC3E}">
        <p14:creationId xmlns:p14="http://schemas.microsoft.com/office/powerpoint/2010/main" val="251511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Probability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chance that some favorable outcome of a possible number of outcomes will occur.</a:t>
            </a:r>
          </a:p>
          <a:p>
            <a:r>
              <a:rPr lang="en-US" dirty="0"/>
              <a:t>Classic example is throwing a die or picking a card from a deck.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19457"/>
              </p:ext>
            </p:extLst>
          </p:nvPr>
        </p:nvGraphicFramePr>
        <p:xfrm>
          <a:off x="1538287" y="4038600"/>
          <a:ext cx="5357813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419040" progId="Equation.3">
                  <p:embed/>
                </p:oleObj>
              </mc:Choice>
              <mc:Fallback>
                <p:oleObj name="Equation" r:id="rId4" imgW="171432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7" y="4038600"/>
                        <a:ext cx="5357813" cy="13096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99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Empirical Probability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assessment of the probability based on observation or prior history.</a:t>
            </a:r>
          </a:p>
          <a:p>
            <a:r>
              <a:rPr lang="en-US"/>
              <a:t>Requires the collection of historical data.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67E5-13F8-40E9-B8EF-670F625BAC1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3429000"/>
            <a:ext cx="4038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probability that a randomly chosen cereal is made by Kellogg?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probability that a randomly chosen cereal is neither made by Quaker nor by Post?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3456076"/>
            <a:ext cx="2514600" cy="2347144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Information-Based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00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  <p:tag name="ISPRING_RESOURCE_PATHS_HASH_PRESENTER" val="208e112ca35543be1777aecff9c1723c1a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8.983"/>
  <p:tag name="ISPRING_SLIDE_ID_2" val="{B20ACA5D-486F-4B39-94B5-3B5C33FB713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.377"/>
  <p:tag name="ISPRING_SLIDE_ID_2" val="{C4FCCF4D-462B-41F4-937D-A3E2691855F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9.538"/>
  <p:tag name="ISPRING_SLIDE_ID_2" val="{597EB1BB-FA14-416A-8316-9633F1FD0C3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7.984"/>
  <p:tag name="ISPRING_SLIDE_ID_2" val="{587E0BA9-29B7-4CC6-9212-ABB4725E86F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9.774"/>
  <p:tag name="ISPRING_SLIDE_ID_2" val="{ABDEC35B-32CB-464C-8C29-ABB9DB19E69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4.506"/>
  <p:tag name="ISPRING_SLIDE_ID_2" val="{B0422ED1-56AC-43ED-858F-CB5DBB1146D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0.421"/>
  <p:tag name="ISPRING_SLIDE_ID_2" val="{B87FF843-D7EE-40CA-8374-ED0CA063DD5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7.984"/>
  <p:tag name="ISPRING_SLIDE_ID_2" val="{077524A7-0DDE-43DE-ACB9-D7F4F6E9D1F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7.987"/>
  <p:tag name="ISPRING_SLIDE_ID_2" val="{C86C2F29-985D-422D-9FBB-DDAEAFEFD3B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95CB806-6EA9-4057-9516-84AA433D52AB}"/>
  <p:tag name="GENSWF_ADVANCE_TIME" val="49.9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4.815"/>
  <p:tag name="ISPRING_SLIDE_ID_2" val="{4C3EAE6D-B030-4458-84C0-B375996BF9A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D6E3E28-6B64-40CC-9F8F-AE48607EBBB8}"/>
  <p:tag name="GENSWF_ADVANCE_TIME" val="59.9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D28E9FC-C51C-44D9-9A62-75A6F1CEAF8B}"/>
  <p:tag name="GENSWF_ADVANCE_TIME" val="109.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468B17F-A3AA-4196-B1E1-DF4B486A7DA1}"/>
  <p:tag name="GENSWF_ADVANCE_TIME" val="20.7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79655FC2-D874-424E-82F1-F0C23DDD568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630B70AB-535B-426B-A2AD-6EC86B4136CF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E732B12-8C2D-47B6-B36A-D0049CB7EF1B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001|0.501|0.001|0.001"/>
  <p:tag name="ISPRING_CUSTOM_TIMING_USED" val="1"/>
  <p:tag name="ISPRING_SLIDE_ID_2" val="{9FCC2CE8-093B-4CCC-BD15-AB856AB109EF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D0D73FD-4F6B-4D12-81EA-285E50DF52C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DD69C2A-F0FF-4496-AF59-CCB519C665C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DD69C2A-F0FF-4496-AF59-CCB519C665C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7.991"/>
  <p:tag name="ISPRING_SLIDE_ID_2" val="{3BE0DB9E-C6D8-4A0C-A7DC-6F5DF68A7C50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94DA249-D730-41D2-9ED2-9267E5019CBA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9613C07-07D4-426F-AD11-4B07B2960FAF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548556F-9E74-4E08-A7F0-E3D9EE60686C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35E3950D-B8C3-44E3-97BF-26223C8A16CD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55CFB00-2EEB-4649-B791-306E7A7EF58C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7F808C8-3914-44DF-8E26-5445FB741A3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3C7DF0F1-CB78-4FB1-B547-440247B18FC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DD69C2A-F0FF-4496-AF59-CCB519C665C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4.597"/>
  <p:tag name="ISPRING_SLIDE_ID_2" val="{3FB7FA02-E648-473E-B267-A85A34F106F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6.432"/>
  <p:tag name="ISPRING_SLIDE_ID_2" val="{BA68F791-8E79-41CB-9E00-0CB4077079E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0.844"/>
  <p:tag name="ISPRING_SLIDE_ID_2" val="{9EC5BF3F-C706-4DCA-B9D3-6DF421A9E71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2.675"/>
  <p:tag name="ISPRING_SLIDE_ID_2" val="{1479FEB5-FA3E-4F06-9DEE-6D87AC044B0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8F5AFDA-A596-47FD-8A28-62C2F6E81DF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E147724-E678-4AD4-998A-667A1B08D87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4397</Words>
  <Application>Microsoft Office PowerPoint</Application>
  <PresentationFormat>On-screen Show (4:3)</PresentationFormat>
  <Paragraphs>705</Paragraphs>
  <Slides>72</Slides>
  <Notes>37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Baskerville Old Face</vt:lpstr>
      <vt:lpstr>Book Antiqua</vt:lpstr>
      <vt:lpstr>Bookman Old Style</vt:lpstr>
      <vt:lpstr>Calibri</vt:lpstr>
      <vt:lpstr>Cambria</vt:lpstr>
      <vt:lpstr>Cambria Math</vt:lpstr>
      <vt:lpstr>Courier New</vt:lpstr>
      <vt:lpstr>Segoe UI Historic</vt:lpstr>
      <vt:lpstr>Office Theme</vt:lpstr>
      <vt:lpstr>Equation</vt:lpstr>
      <vt:lpstr>Principles of Information Science</vt:lpstr>
      <vt:lpstr>Information is not always correct</vt:lpstr>
      <vt:lpstr>PowerPoint Presentation</vt:lpstr>
      <vt:lpstr>Key Concepts of Probability</vt:lpstr>
      <vt:lpstr>Concept of Probability</vt:lpstr>
      <vt:lpstr>Complementary Probability</vt:lpstr>
      <vt:lpstr>Approaches to Determining Probability</vt:lpstr>
      <vt:lpstr>Logical Probability</vt:lpstr>
      <vt:lpstr>Empirical Probability</vt:lpstr>
      <vt:lpstr>Subjective Probability</vt:lpstr>
      <vt:lpstr>Example of Subjective Probability</vt:lpstr>
      <vt:lpstr>A Lighter view of Probability Theories</vt:lpstr>
      <vt:lpstr>Probability Assessment</vt:lpstr>
      <vt:lpstr>Empirical Probability Distribution</vt:lpstr>
      <vt:lpstr>Empirical Probability Distribution</vt:lpstr>
      <vt:lpstr>Cumulative Probability</vt:lpstr>
      <vt:lpstr>Creating a Histogram in Excel</vt:lpstr>
      <vt:lpstr>Example: Histogram</vt:lpstr>
      <vt:lpstr>Histogram and Probability Assessment</vt:lpstr>
      <vt:lpstr>Expected Value</vt:lpstr>
      <vt:lpstr>Calculation of Expected Value</vt:lpstr>
      <vt:lpstr>Expected Value</vt:lpstr>
      <vt:lpstr>Decision Trees</vt:lpstr>
      <vt:lpstr>Decision Analysis with Decision Trees</vt:lpstr>
      <vt:lpstr>Example: Parking in Boston </vt:lpstr>
      <vt:lpstr>Symbols for Constructing Decision Trees</vt:lpstr>
      <vt:lpstr>Analysis Process with Decision Trees</vt:lpstr>
      <vt:lpstr>Determining the most “Rational” Decision/Choice</vt:lpstr>
      <vt:lpstr>Review: Expected Value (based on Probability)</vt:lpstr>
      <vt:lpstr>Example: Evaluating a Decision Tree with EMV</vt:lpstr>
      <vt:lpstr>Evaluating a Decision: Parking in Hospital</vt:lpstr>
      <vt:lpstr>Construct Decision Tree</vt:lpstr>
      <vt:lpstr>Construct Decision Tree</vt:lpstr>
      <vt:lpstr>PowerPoint Presentation</vt:lpstr>
      <vt:lpstr>Value of Perfect Information</vt:lpstr>
      <vt:lpstr>Collecting New Information</vt:lpstr>
      <vt:lpstr>“Perfect” Information</vt:lpstr>
      <vt:lpstr>The Value of Information</vt:lpstr>
      <vt:lpstr>Decisions with Perfect Information</vt:lpstr>
      <vt:lpstr>Example: What Crop to Grow?</vt:lpstr>
      <vt:lpstr>Estimating the Value of “Perfect Information”</vt:lpstr>
      <vt:lpstr>Calculate Value of Perfect Information</vt:lpstr>
      <vt:lpstr>PowerPoint Presentation</vt:lpstr>
      <vt:lpstr>Summary</vt:lpstr>
      <vt:lpstr>SOLUTION: Construct a Decision Tree</vt:lpstr>
      <vt:lpstr>Motivating Exercise</vt:lpstr>
      <vt:lpstr>Bayesian Analysis</vt:lpstr>
      <vt:lpstr>Who is Thomas Bayes?</vt:lpstr>
      <vt:lpstr>The Genius of Bayes</vt:lpstr>
      <vt:lpstr>Bayesian Analysis</vt:lpstr>
      <vt:lpstr>Probability Theories</vt:lpstr>
      <vt:lpstr>Bayesian Analysis &amp; Classification</vt:lpstr>
      <vt:lpstr>Bayesian Inference</vt:lpstr>
      <vt:lpstr>Motivation: Disease Screening</vt:lpstr>
      <vt:lpstr>Simplified Bayes' Theorem</vt:lpstr>
      <vt:lpstr>Full Bayes' Theorem</vt:lpstr>
      <vt:lpstr>Demonstration: Disease Screening</vt:lpstr>
      <vt:lpstr>Tutorial: Disease Screening</vt:lpstr>
      <vt:lpstr>Demonstration: Cause Analysis</vt:lpstr>
      <vt:lpstr>Given Probabilities</vt:lpstr>
      <vt:lpstr>Problem (b)</vt:lpstr>
      <vt:lpstr>Problem (c)</vt:lpstr>
      <vt:lpstr>Problem (d)</vt:lpstr>
      <vt:lpstr>Naïve Bayes in Action</vt:lpstr>
      <vt:lpstr>Training Data Set</vt:lpstr>
      <vt:lpstr>Estimate Probabilities</vt:lpstr>
      <vt:lpstr>Calculate Posterior Probabilities</vt:lpstr>
      <vt:lpstr>A Problem</vt:lpstr>
      <vt:lpstr>Solution</vt:lpstr>
      <vt:lpstr>Estimate Probability</vt:lpstr>
      <vt:lpstr>Solution</vt:lpstr>
      <vt:lpstr>Summary, Review, &amp;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IS2000</dc:title>
  <dc:subject>IS4300: HCI</dc:subject>
  <dc:creator>Martin Schedlbauer</dc:creator>
  <cp:keywords>Northeastern</cp:keywords>
  <cp:lastModifiedBy>Martin Schedlbauer</cp:lastModifiedBy>
  <cp:revision>128</cp:revision>
  <cp:lastPrinted>2015-09-14T15:34:28Z</cp:lastPrinted>
  <dcterms:created xsi:type="dcterms:W3CDTF">2010-11-08T22:41:18Z</dcterms:created>
  <dcterms:modified xsi:type="dcterms:W3CDTF">2021-06-23T16:40:15Z</dcterms:modified>
</cp:coreProperties>
</file>