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256" r:id="rId2"/>
    <p:sldId id="549" r:id="rId3"/>
    <p:sldId id="383" r:id="rId4"/>
    <p:sldId id="384" r:id="rId5"/>
    <p:sldId id="583" r:id="rId6"/>
    <p:sldId id="404" r:id="rId7"/>
    <p:sldId id="405" r:id="rId8"/>
    <p:sldId id="406" r:id="rId9"/>
    <p:sldId id="407" r:id="rId10"/>
    <p:sldId id="414" r:id="rId11"/>
    <p:sldId id="415" r:id="rId12"/>
    <p:sldId id="416" r:id="rId13"/>
    <p:sldId id="417" r:id="rId14"/>
    <p:sldId id="550" r:id="rId15"/>
    <p:sldId id="553" r:id="rId16"/>
    <p:sldId id="568" r:id="rId17"/>
    <p:sldId id="554" r:id="rId18"/>
    <p:sldId id="575" r:id="rId19"/>
    <p:sldId id="555" r:id="rId20"/>
    <p:sldId id="558" r:id="rId21"/>
    <p:sldId id="559" r:id="rId22"/>
    <p:sldId id="556" r:id="rId23"/>
    <p:sldId id="560" r:id="rId24"/>
    <p:sldId id="561" r:id="rId25"/>
    <p:sldId id="562" r:id="rId26"/>
    <p:sldId id="564" r:id="rId27"/>
    <p:sldId id="582" r:id="rId28"/>
    <p:sldId id="565" r:id="rId29"/>
    <p:sldId id="576" r:id="rId30"/>
    <p:sldId id="584" r:id="rId31"/>
    <p:sldId id="566" r:id="rId32"/>
    <p:sldId id="386" r:id="rId33"/>
    <p:sldId id="577" r:id="rId34"/>
    <p:sldId id="585" r:id="rId35"/>
    <p:sldId id="580" r:id="rId36"/>
    <p:sldId id="581" r:id="rId37"/>
    <p:sldId id="569" r:id="rId38"/>
    <p:sldId id="570" r:id="rId39"/>
    <p:sldId id="571" r:id="rId40"/>
    <p:sldId id="572" r:id="rId41"/>
    <p:sldId id="573" r:id="rId42"/>
    <p:sldId id="586" r:id="rId43"/>
    <p:sldId id="551" r:id="rId44"/>
    <p:sldId id="567" r:id="rId45"/>
    <p:sldId id="552" r:id="rId46"/>
    <p:sldId id="579" r:id="rId47"/>
    <p:sldId id="588" r:id="rId48"/>
    <p:sldId id="589" r:id="rId49"/>
    <p:sldId id="591" r:id="rId50"/>
    <p:sldId id="590" r:id="rId51"/>
    <p:sldId id="592" r:id="rId52"/>
    <p:sldId id="593" r:id="rId53"/>
    <p:sldId id="594" r:id="rId54"/>
    <p:sldId id="597" r:id="rId55"/>
    <p:sldId id="595" r:id="rId56"/>
    <p:sldId id="598" r:id="rId57"/>
    <p:sldId id="599" r:id="rId58"/>
    <p:sldId id="600" r:id="rId59"/>
    <p:sldId id="601" r:id="rId60"/>
    <p:sldId id="602" r:id="rId61"/>
    <p:sldId id="603" r:id="rId62"/>
    <p:sldId id="604" r:id="rId63"/>
    <p:sldId id="606" r:id="rId64"/>
    <p:sldId id="610" r:id="rId65"/>
    <p:sldId id="609" r:id="rId66"/>
    <p:sldId id="385" r:id="rId67"/>
    <p:sldId id="587" r:id="rId68"/>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8D013-D3ED-9A4E-9A8C-FD83BAE227B4}" v="1967" dt="2021-04-15T20:48:17.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7248"/>
  </p:normalViewPr>
  <p:slideViewPr>
    <p:cSldViewPr>
      <p:cViewPr varScale="1">
        <p:scale>
          <a:sx n="142" d="100"/>
          <a:sy n="142" d="100"/>
        </p:scale>
        <p:origin x="1152"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9D7124F6-7FB3-6D41-89EF-32129ADCDA6C}"/>
    <pc:docChg chg="custSel mod addSld modSld modMainMaster">
      <pc:chgData name="Martin Schedlbauer" userId="99666baf021553f1" providerId="LiveId" clId="{9D7124F6-7FB3-6D41-89EF-32129ADCDA6C}" dt="2020-11-12T17:54:39.396" v="1571" actId="1076"/>
      <pc:docMkLst>
        <pc:docMk/>
      </pc:docMkLst>
      <pc:sldChg chg="addSp delSp modSp mod">
        <pc:chgData name="Martin Schedlbauer" userId="99666baf021553f1" providerId="LiveId" clId="{9D7124F6-7FB3-6D41-89EF-32129ADCDA6C}" dt="2020-11-12T16:43:00.128" v="89"/>
        <pc:sldMkLst>
          <pc:docMk/>
          <pc:sldMk cId="0" sldId="256"/>
        </pc:sldMkLst>
        <pc:spChg chg="mod">
          <ac:chgData name="Martin Schedlbauer" userId="99666baf021553f1" providerId="LiveId" clId="{9D7124F6-7FB3-6D41-89EF-32129ADCDA6C}" dt="2020-11-12T16:38:56.201" v="7" actId="207"/>
          <ac:spMkLst>
            <pc:docMk/>
            <pc:sldMk cId="0" sldId="256"/>
            <ac:spMk id="2" creationId="{00000000-0000-0000-0000-000000000000}"/>
          </ac:spMkLst>
        </pc:spChg>
        <pc:spChg chg="mod">
          <ac:chgData name="Martin Schedlbauer" userId="99666baf021553f1" providerId="LiveId" clId="{9D7124F6-7FB3-6D41-89EF-32129ADCDA6C}" dt="2020-11-12T16:39:05.349" v="9" actId="14100"/>
          <ac:spMkLst>
            <pc:docMk/>
            <pc:sldMk cId="0" sldId="256"/>
            <ac:spMk id="3" creationId="{00000000-0000-0000-0000-000000000000}"/>
          </ac:spMkLst>
        </pc:spChg>
        <pc:spChg chg="add mod">
          <ac:chgData name="Martin Schedlbauer" userId="99666baf021553f1" providerId="LiveId" clId="{9D7124F6-7FB3-6D41-89EF-32129ADCDA6C}" dt="2020-11-12T16:39:58.798" v="45" actId="20577"/>
          <ac:spMkLst>
            <pc:docMk/>
            <pc:sldMk cId="0" sldId="256"/>
            <ac:spMk id="5" creationId="{E04184A6-BA61-3141-85F6-BE43DD4757A8}"/>
          </ac:spMkLst>
        </pc:spChg>
        <pc:picChg chg="del">
          <ac:chgData name="Martin Schedlbauer" userId="99666baf021553f1" providerId="LiveId" clId="{9D7124F6-7FB3-6D41-89EF-32129ADCDA6C}" dt="2020-11-12T16:42:59.646" v="88" actId="478"/>
          <ac:picMkLst>
            <pc:docMk/>
            <pc:sldMk cId="0" sldId="256"/>
            <ac:picMk id="4" creationId="{00000000-0000-0000-0000-000000000000}"/>
          </ac:picMkLst>
        </pc:picChg>
        <pc:picChg chg="add mod">
          <ac:chgData name="Martin Schedlbauer" userId="99666baf021553f1" providerId="LiveId" clId="{9D7124F6-7FB3-6D41-89EF-32129ADCDA6C}" dt="2020-11-12T16:43:00.128" v="89"/>
          <ac:picMkLst>
            <pc:docMk/>
            <pc:sldMk cId="0" sldId="256"/>
            <ac:picMk id="6" creationId="{77FB01FD-4CAE-C94F-8839-00872E28C7B9}"/>
          </ac:picMkLst>
        </pc:picChg>
      </pc:sldChg>
      <pc:sldChg chg="addSp delSp modSp new mod">
        <pc:chgData name="Martin Schedlbauer" userId="99666baf021553f1" providerId="LiveId" clId="{9D7124F6-7FB3-6D41-89EF-32129ADCDA6C}" dt="2020-11-12T16:40:56.302" v="87" actId="1076"/>
        <pc:sldMkLst>
          <pc:docMk/>
          <pc:sldMk cId="3169033117" sldId="386"/>
        </pc:sldMkLst>
        <pc:spChg chg="mod">
          <ac:chgData name="Martin Schedlbauer" userId="99666baf021553f1" providerId="LiveId" clId="{9D7124F6-7FB3-6D41-89EF-32129ADCDA6C}" dt="2020-11-12T16:40:45.562" v="85" actId="20577"/>
          <ac:spMkLst>
            <pc:docMk/>
            <pc:sldMk cId="3169033117" sldId="386"/>
            <ac:spMk id="2" creationId="{81434B5F-C48A-E54A-BD6B-4625539D6C54}"/>
          </ac:spMkLst>
        </pc:spChg>
        <pc:spChg chg="del">
          <ac:chgData name="Martin Schedlbauer" userId="99666baf021553f1" providerId="LiveId" clId="{9D7124F6-7FB3-6D41-89EF-32129ADCDA6C}" dt="2020-11-12T16:40:21.680" v="47" actId="478"/>
          <ac:spMkLst>
            <pc:docMk/>
            <pc:sldMk cId="3169033117" sldId="386"/>
            <ac:spMk id="3" creationId="{CD771981-229A-A041-ABA7-9B4D83FEE143}"/>
          </ac:spMkLst>
        </pc:spChg>
        <pc:spChg chg="add del mod">
          <ac:chgData name="Martin Schedlbauer" userId="99666baf021553f1" providerId="LiveId" clId="{9D7124F6-7FB3-6D41-89EF-32129ADCDA6C}" dt="2020-11-12T16:40:23.736" v="49"/>
          <ac:spMkLst>
            <pc:docMk/>
            <pc:sldMk cId="3169033117" sldId="386"/>
            <ac:spMk id="7" creationId="{8ABD1D76-5E77-164C-9F39-3619A40FD7C0}"/>
          </ac:spMkLst>
        </pc:spChg>
        <pc:picChg chg="add mod">
          <ac:chgData name="Martin Schedlbauer" userId="99666baf021553f1" providerId="LiveId" clId="{9D7124F6-7FB3-6D41-89EF-32129ADCDA6C}" dt="2020-11-12T16:40:56.302" v="87" actId="1076"/>
          <ac:picMkLst>
            <pc:docMk/>
            <pc:sldMk cId="3169033117" sldId="386"/>
            <ac:picMk id="8" creationId="{94F0C9EC-B39D-4245-90DA-00B13FD8B5BB}"/>
          </ac:picMkLst>
        </pc:picChg>
      </pc:sldChg>
      <pc:sldChg chg="modSp add mod">
        <pc:chgData name="Martin Schedlbauer" userId="99666baf021553f1" providerId="LiveId" clId="{9D7124F6-7FB3-6D41-89EF-32129ADCDA6C}" dt="2020-11-12T16:43:39.199" v="104" actId="20577"/>
        <pc:sldMkLst>
          <pc:docMk/>
          <pc:sldMk cId="2345641734" sldId="549"/>
        </pc:sldMkLst>
        <pc:spChg chg="mod">
          <ac:chgData name="Martin Schedlbauer" userId="99666baf021553f1" providerId="LiveId" clId="{9D7124F6-7FB3-6D41-89EF-32129ADCDA6C}" dt="2020-11-12T16:43:39.199" v="104" actId="20577"/>
          <ac:spMkLst>
            <pc:docMk/>
            <pc:sldMk cId="2345641734" sldId="549"/>
            <ac:spMk id="2" creationId="{00000000-0000-0000-0000-000000000000}"/>
          </ac:spMkLst>
        </pc:spChg>
      </pc:sldChg>
      <pc:sldChg chg="modSp add mod">
        <pc:chgData name="Martin Schedlbauer" userId="99666baf021553f1" providerId="LiveId" clId="{9D7124F6-7FB3-6D41-89EF-32129ADCDA6C}" dt="2020-11-12T16:43:48.123" v="115" actId="20577"/>
        <pc:sldMkLst>
          <pc:docMk/>
          <pc:sldMk cId="3288897015" sldId="550"/>
        </pc:sldMkLst>
        <pc:spChg chg="mod">
          <ac:chgData name="Martin Schedlbauer" userId="99666baf021553f1" providerId="LiveId" clId="{9D7124F6-7FB3-6D41-89EF-32129ADCDA6C}" dt="2020-11-12T16:43:48.123" v="115" actId="20577"/>
          <ac:spMkLst>
            <pc:docMk/>
            <pc:sldMk cId="3288897015" sldId="550"/>
            <ac:spMk id="2" creationId="{00000000-0000-0000-0000-000000000000}"/>
          </ac:spMkLst>
        </pc:spChg>
      </pc:sldChg>
      <pc:sldChg chg="modSp add mod">
        <pc:chgData name="Martin Schedlbauer" userId="99666baf021553f1" providerId="LiveId" clId="{9D7124F6-7FB3-6D41-89EF-32129ADCDA6C}" dt="2020-11-12T16:43:55.927" v="125" actId="20577"/>
        <pc:sldMkLst>
          <pc:docMk/>
          <pc:sldMk cId="1406099004" sldId="551"/>
        </pc:sldMkLst>
        <pc:spChg chg="mod">
          <ac:chgData name="Martin Schedlbauer" userId="99666baf021553f1" providerId="LiveId" clId="{9D7124F6-7FB3-6D41-89EF-32129ADCDA6C}" dt="2020-11-12T16:43:55.927" v="125" actId="20577"/>
          <ac:spMkLst>
            <pc:docMk/>
            <pc:sldMk cId="1406099004" sldId="551"/>
            <ac:spMk id="2" creationId="{00000000-0000-0000-0000-000000000000}"/>
          </ac:spMkLst>
        </pc:spChg>
      </pc:sldChg>
      <pc:sldChg chg="addSp delSp modSp new mod modClrScheme chgLayout">
        <pc:chgData name="Martin Schedlbauer" userId="99666baf021553f1" providerId="LiveId" clId="{9D7124F6-7FB3-6D41-89EF-32129ADCDA6C}" dt="2020-11-12T17:14:41.509" v="428" actId="1076"/>
        <pc:sldMkLst>
          <pc:docMk/>
          <pc:sldMk cId="3548463852" sldId="552"/>
        </pc:sldMkLst>
        <pc:spChg chg="del mod ord">
          <ac:chgData name="Martin Schedlbauer" userId="99666baf021553f1" providerId="LiveId" clId="{9D7124F6-7FB3-6D41-89EF-32129ADCDA6C}" dt="2020-11-12T17:13:01.166" v="127" actId="700"/>
          <ac:spMkLst>
            <pc:docMk/>
            <pc:sldMk cId="3548463852" sldId="552"/>
            <ac:spMk id="2" creationId="{243D8803-B41E-D048-B9F2-079A0B8593DE}"/>
          </ac:spMkLst>
        </pc:spChg>
        <pc:spChg chg="del mod ord">
          <ac:chgData name="Martin Schedlbauer" userId="99666baf021553f1" providerId="LiveId" clId="{9D7124F6-7FB3-6D41-89EF-32129ADCDA6C}" dt="2020-11-12T17:13:01.166" v="127" actId="700"/>
          <ac:spMkLst>
            <pc:docMk/>
            <pc:sldMk cId="3548463852" sldId="552"/>
            <ac:spMk id="3" creationId="{1B0E415A-BFF7-6D4B-9D6F-AC5395E82943}"/>
          </ac:spMkLst>
        </pc:spChg>
        <pc:spChg chg="mod ord">
          <ac:chgData name="Martin Schedlbauer" userId="99666baf021553f1" providerId="LiveId" clId="{9D7124F6-7FB3-6D41-89EF-32129ADCDA6C}" dt="2020-11-12T17:14:20.908" v="425" actId="26606"/>
          <ac:spMkLst>
            <pc:docMk/>
            <pc:sldMk cId="3548463852" sldId="552"/>
            <ac:spMk id="4" creationId="{29EF53D3-7A96-3C47-BF11-C3EDF303340E}"/>
          </ac:spMkLst>
        </pc:spChg>
        <pc:spChg chg="mod ord">
          <ac:chgData name="Martin Schedlbauer" userId="99666baf021553f1" providerId="LiveId" clId="{9D7124F6-7FB3-6D41-89EF-32129ADCDA6C}" dt="2020-11-12T17:14:20.908" v="425" actId="26606"/>
          <ac:spMkLst>
            <pc:docMk/>
            <pc:sldMk cId="3548463852" sldId="552"/>
            <ac:spMk id="5" creationId="{AB51221A-2382-5C40-A66D-8D48B84D6DDE}"/>
          </ac:spMkLst>
        </pc:spChg>
        <pc:spChg chg="mod ord">
          <ac:chgData name="Martin Schedlbauer" userId="99666baf021553f1" providerId="LiveId" clId="{9D7124F6-7FB3-6D41-89EF-32129ADCDA6C}" dt="2020-11-12T17:14:20.908" v="425" actId="26606"/>
          <ac:spMkLst>
            <pc:docMk/>
            <pc:sldMk cId="3548463852" sldId="552"/>
            <ac:spMk id="6" creationId="{69FF56F2-04AC-3940-8965-D76718FC23F6}"/>
          </ac:spMkLst>
        </pc:spChg>
        <pc:spChg chg="add mod ord">
          <ac:chgData name="Martin Schedlbauer" userId="99666baf021553f1" providerId="LiveId" clId="{9D7124F6-7FB3-6D41-89EF-32129ADCDA6C}" dt="2020-11-12T17:14:20.908" v="425" actId="26606"/>
          <ac:spMkLst>
            <pc:docMk/>
            <pc:sldMk cId="3548463852" sldId="552"/>
            <ac:spMk id="7" creationId="{7AD604D1-DA66-0A4A-9A9D-5385420C584E}"/>
          </ac:spMkLst>
        </pc:spChg>
        <pc:spChg chg="add del mod ord">
          <ac:chgData name="Martin Schedlbauer" userId="99666baf021553f1" providerId="LiveId" clId="{9D7124F6-7FB3-6D41-89EF-32129ADCDA6C}" dt="2020-11-12T17:14:20.908" v="425" actId="26606"/>
          <ac:spMkLst>
            <pc:docMk/>
            <pc:sldMk cId="3548463852" sldId="552"/>
            <ac:spMk id="8" creationId="{2EC16AD8-4C9B-D046-AEC4-EC5D05179F54}"/>
          </ac:spMkLst>
        </pc:spChg>
        <pc:graphicFrameChg chg="add mod">
          <ac:chgData name="Martin Schedlbauer" userId="99666baf021553f1" providerId="LiveId" clId="{9D7124F6-7FB3-6D41-89EF-32129ADCDA6C}" dt="2020-11-12T17:14:41.509" v="428" actId="1076"/>
          <ac:graphicFrameMkLst>
            <pc:docMk/>
            <pc:sldMk cId="3548463852" sldId="552"/>
            <ac:graphicFrameMk id="10" creationId="{5B40D9A4-107D-47D2-BF50-22CC2BF075CA}"/>
          </ac:graphicFrameMkLst>
        </pc:graphicFrameChg>
      </pc:sldChg>
      <pc:sldChg chg="addSp delSp modSp new mod">
        <pc:chgData name="Martin Schedlbauer" userId="99666baf021553f1" providerId="LiveId" clId="{9D7124F6-7FB3-6D41-89EF-32129ADCDA6C}" dt="2020-11-12T17:30:41.008" v="704" actId="20577"/>
        <pc:sldMkLst>
          <pc:docMk/>
          <pc:sldMk cId="2937082456" sldId="553"/>
        </pc:sldMkLst>
        <pc:spChg chg="add mod">
          <ac:chgData name="Martin Schedlbauer" userId="99666baf021553f1" providerId="LiveId" clId="{9D7124F6-7FB3-6D41-89EF-32129ADCDA6C}" dt="2020-11-12T17:29:41.311" v="696" actId="14100"/>
          <ac:spMkLst>
            <pc:docMk/>
            <pc:sldMk cId="2937082456" sldId="553"/>
            <ac:spMk id="6" creationId="{B1BC41EA-0C61-EF46-A1FA-2F913F885013}"/>
          </ac:spMkLst>
        </pc:spChg>
        <pc:spChg chg="add mod">
          <ac:chgData name="Martin Schedlbauer" userId="99666baf021553f1" providerId="LiveId" clId="{9D7124F6-7FB3-6D41-89EF-32129ADCDA6C}" dt="2020-11-12T17:30:41.008" v="704" actId="20577"/>
          <ac:spMkLst>
            <pc:docMk/>
            <pc:sldMk cId="2937082456" sldId="553"/>
            <ac:spMk id="7" creationId="{B3B8FE5B-0CF5-FF45-94A0-FE15122272FD}"/>
          </ac:spMkLst>
        </pc:spChg>
        <pc:picChg chg="add del mod">
          <ac:chgData name="Martin Schedlbauer" userId="99666baf021553f1" providerId="LiveId" clId="{9D7124F6-7FB3-6D41-89EF-32129ADCDA6C}" dt="2020-11-12T17:28:43.872" v="680" actId="478"/>
          <ac:picMkLst>
            <pc:docMk/>
            <pc:sldMk cId="2937082456" sldId="553"/>
            <ac:picMk id="5" creationId="{111D93AB-4FDA-EA43-92FD-CC5A2B504CE0}"/>
          </ac:picMkLst>
        </pc:picChg>
        <pc:cxnChg chg="add mod">
          <ac:chgData name="Martin Schedlbauer" userId="99666baf021553f1" providerId="LiveId" clId="{9D7124F6-7FB3-6D41-89EF-32129ADCDA6C}" dt="2020-11-12T17:30:25.839" v="702" actId="1582"/>
          <ac:cxnSpMkLst>
            <pc:docMk/>
            <pc:sldMk cId="2937082456" sldId="553"/>
            <ac:cxnSpMk id="9" creationId="{1E60F235-89C7-4A4A-A39F-0C1A5FC16779}"/>
          </ac:cxnSpMkLst>
        </pc:cxnChg>
      </pc:sldChg>
      <pc:sldChg chg="addSp modSp new mod modClrScheme chgLayout">
        <pc:chgData name="Martin Schedlbauer" userId="99666baf021553f1" providerId="LiveId" clId="{9D7124F6-7FB3-6D41-89EF-32129ADCDA6C}" dt="2020-11-12T17:38:07.033" v="1081" actId="20577"/>
        <pc:sldMkLst>
          <pc:docMk/>
          <pc:sldMk cId="1361942891" sldId="554"/>
        </pc:sldMkLst>
        <pc:spChg chg="mod ord">
          <ac:chgData name="Martin Schedlbauer" userId="99666baf021553f1" providerId="LiveId" clId="{9D7124F6-7FB3-6D41-89EF-32129ADCDA6C}" dt="2020-11-12T17:35:22.896" v="706" actId="700"/>
          <ac:spMkLst>
            <pc:docMk/>
            <pc:sldMk cId="1361942891" sldId="554"/>
            <ac:spMk id="2" creationId="{1C0A6BBF-CD5F-FC4A-9952-4E3D5132C7F4}"/>
          </ac:spMkLst>
        </pc:spChg>
        <pc:spChg chg="mod ord">
          <ac:chgData name="Martin Schedlbauer" userId="99666baf021553f1" providerId="LiveId" clId="{9D7124F6-7FB3-6D41-89EF-32129ADCDA6C}" dt="2020-11-12T17:35:22.896" v="706" actId="700"/>
          <ac:spMkLst>
            <pc:docMk/>
            <pc:sldMk cId="1361942891" sldId="554"/>
            <ac:spMk id="3" creationId="{4852EBF6-4DA8-8E45-B114-E515FCAD4921}"/>
          </ac:spMkLst>
        </pc:spChg>
        <pc:spChg chg="mod ord">
          <ac:chgData name="Martin Schedlbauer" userId="99666baf021553f1" providerId="LiveId" clId="{9D7124F6-7FB3-6D41-89EF-32129ADCDA6C}" dt="2020-11-12T17:35:22.896" v="706" actId="700"/>
          <ac:spMkLst>
            <pc:docMk/>
            <pc:sldMk cId="1361942891" sldId="554"/>
            <ac:spMk id="4" creationId="{49B5926B-5DF6-734A-A7C4-D1F2A454CEDC}"/>
          </ac:spMkLst>
        </pc:spChg>
        <pc:spChg chg="add mod ord">
          <ac:chgData name="Martin Schedlbauer" userId="99666baf021553f1" providerId="LiveId" clId="{9D7124F6-7FB3-6D41-89EF-32129ADCDA6C}" dt="2020-11-12T17:35:29.432" v="728" actId="20577"/>
          <ac:spMkLst>
            <pc:docMk/>
            <pc:sldMk cId="1361942891" sldId="554"/>
            <ac:spMk id="5" creationId="{5A4AC672-F7EE-6547-BC9C-B808535C6F91}"/>
          </ac:spMkLst>
        </pc:spChg>
        <pc:spChg chg="add mod ord">
          <ac:chgData name="Martin Schedlbauer" userId="99666baf021553f1" providerId="LiveId" clId="{9D7124F6-7FB3-6D41-89EF-32129ADCDA6C}" dt="2020-11-12T17:38:07.033" v="1081" actId="20577"/>
          <ac:spMkLst>
            <pc:docMk/>
            <pc:sldMk cId="1361942891" sldId="554"/>
            <ac:spMk id="6" creationId="{A2D84268-27B5-E141-AD90-7348332DC33E}"/>
          </ac:spMkLst>
        </pc:spChg>
      </pc:sldChg>
      <pc:sldChg chg="addSp modSp new mod">
        <pc:chgData name="Martin Schedlbauer" userId="99666baf021553f1" providerId="LiveId" clId="{9D7124F6-7FB3-6D41-89EF-32129ADCDA6C}" dt="2020-11-12T17:50:37.093" v="1339" actId="1076"/>
        <pc:sldMkLst>
          <pc:docMk/>
          <pc:sldMk cId="1316496613" sldId="555"/>
        </pc:sldMkLst>
        <pc:spChg chg="mod">
          <ac:chgData name="Martin Schedlbauer" userId="99666baf021553f1" providerId="LiveId" clId="{9D7124F6-7FB3-6D41-89EF-32129ADCDA6C}" dt="2020-11-12T17:47:31.395" v="1120" actId="20577"/>
          <ac:spMkLst>
            <pc:docMk/>
            <pc:sldMk cId="1316496613" sldId="555"/>
            <ac:spMk id="2" creationId="{42BE3825-442B-D541-ABE7-94F93D43A9C3}"/>
          </ac:spMkLst>
        </pc:spChg>
        <pc:spChg chg="mod">
          <ac:chgData name="Martin Schedlbauer" userId="99666baf021553f1" providerId="LiveId" clId="{9D7124F6-7FB3-6D41-89EF-32129ADCDA6C}" dt="2020-11-12T17:49:48.848" v="1332" actId="14100"/>
          <ac:spMkLst>
            <pc:docMk/>
            <pc:sldMk cId="1316496613" sldId="555"/>
            <ac:spMk id="3" creationId="{D5ED1104-F5EC-084B-A23B-87AE3A5DFB8C}"/>
          </ac:spMkLst>
        </pc:spChg>
        <pc:picChg chg="add mod">
          <ac:chgData name="Martin Schedlbauer" userId="99666baf021553f1" providerId="LiveId" clId="{9D7124F6-7FB3-6D41-89EF-32129ADCDA6C}" dt="2020-11-12T17:49:57.587" v="1335" actId="1076"/>
          <ac:picMkLst>
            <pc:docMk/>
            <pc:sldMk cId="1316496613" sldId="555"/>
            <ac:picMk id="8" creationId="{79DB2194-F549-CF42-84B6-A458A9FD399C}"/>
          </ac:picMkLst>
        </pc:picChg>
        <pc:picChg chg="add mod">
          <ac:chgData name="Martin Schedlbauer" userId="99666baf021553f1" providerId="LiveId" clId="{9D7124F6-7FB3-6D41-89EF-32129ADCDA6C}" dt="2020-11-12T17:50:37.093" v="1339" actId="1076"/>
          <ac:picMkLst>
            <pc:docMk/>
            <pc:sldMk cId="1316496613" sldId="555"/>
            <ac:picMk id="10" creationId="{554A862D-0B63-1149-81D3-828DE051A5A6}"/>
          </ac:picMkLst>
        </pc:picChg>
      </pc:sldChg>
      <pc:sldChg chg="addSp modSp new mod">
        <pc:chgData name="Martin Schedlbauer" userId="99666baf021553f1" providerId="LiveId" clId="{9D7124F6-7FB3-6D41-89EF-32129ADCDA6C}" dt="2020-11-12T17:54:39.396" v="1571" actId="1076"/>
        <pc:sldMkLst>
          <pc:docMk/>
          <pc:sldMk cId="6971994" sldId="556"/>
        </pc:sldMkLst>
        <pc:spChg chg="mod">
          <ac:chgData name="Martin Schedlbauer" userId="99666baf021553f1" providerId="LiveId" clId="{9D7124F6-7FB3-6D41-89EF-32129ADCDA6C}" dt="2020-11-12T17:51:46.904" v="1367" actId="20577"/>
          <ac:spMkLst>
            <pc:docMk/>
            <pc:sldMk cId="6971994" sldId="556"/>
            <ac:spMk id="2" creationId="{C32DA607-A022-6E4B-BC2F-ED52B21ACFB8}"/>
          </ac:spMkLst>
        </pc:spChg>
        <pc:spChg chg="mod">
          <ac:chgData name="Martin Schedlbauer" userId="99666baf021553f1" providerId="LiveId" clId="{9D7124F6-7FB3-6D41-89EF-32129ADCDA6C}" dt="2020-11-12T17:53:42.975" v="1562" actId="14100"/>
          <ac:spMkLst>
            <pc:docMk/>
            <pc:sldMk cId="6971994" sldId="556"/>
            <ac:spMk id="3" creationId="{7B592702-BDDA-E848-B5B3-7D5B8449B01E}"/>
          </ac:spMkLst>
        </pc:spChg>
        <pc:picChg chg="add mod">
          <ac:chgData name="Martin Schedlbauer" userId="99666baf021553f1" providerId="LiveId" clId="{9D7124F6-7FB3-6D41-89EF-32129ADCDA6C}" dt="2020-11-12T17:54:36.727" v="1570" actId="1076"/>
          <ac:picMkLst>
            <pc:docMk/>
            <pc:sldMk cId="6971994" sldId="556"/>
            <ac:picMk id="8" creationId="{5A8A5474-6056-D54B-93AA-ABD3DAEA2EEC}"/>
          </ac:picMkLst>
        </pc:picChg>
        <pc:picChg chg="add mod">
          <ac:chgData name="Martin Schedlbauer" userId="99666baf021553f1" providerId="LiveId" clId="{9D7124F6-7FB3-6D41-89EF-32129ADCDA6C}" dt="2020-11-12T17:54:36.727" v="1570" actId="1076"/>
          <ac:picMkLst>
            <pc:docMk/>
            <pc:sldMk cId="6971994" sldId="556"/>
            <ac:picMk id="10" creationId="{FF9BB653-664C-1448-9F88-12F19B853D67}"/>
          </ac:picMkLst>
        </pc:picChg>
        <pc:picChg chg="add mod">
          <ac:chgData name="Martin Schedlbauer" userId="99666baf021553f1" providerId="LiveId" clId="{9D7124F6-7FB3-6D41-89EF-32129ADCDA6C}" dt="2020-11-12T17:54:39.396" v="1571" actId="1076"/>
          <ac:picMkLst>
            <pc:docMk/>
            <pc:sldMk cId="6971994" sldId="556"/>
            <ac:picMk id="12" creationId="{D3480D3F-925A-ED41-9826-5636B53D9149}"/>
          </ac:picMkLst>
        </pc:picChg>
      </pc:sldChg>
      <pc:sldMasterChg chg="addSp delSp modSp mod">
        <pc:chgData name="Martin Schedlbauer" userId="99666baf021553f1" providerId="LiveId" clId="{9D7124F6-7FB3-6D41-89EF-32129ADCDA6C}" dt="2020-11-12T17:23:44.364" v="434" actId="208"/>
        <pc:sldMasterMkLst>
          <pc:docMk/>
          <pc:sldMasterMk cId="0" sldId="2147483648"/>
        </pc:sldMasterMkLst>
        <pc:spChg chg="mod">
          <ac:chgData name="Martin Schedlbauer" userId="99666baf021553f1" providerId="LiveId" clId="{9D7124F6-7FB3-6D41-89EF-32129ADCDA6C}" dt="2020-11-12T17:23:44.364" v="434" actId="208"/>
          <ac:spMkLst>
            <pc:docMk/>
            <pc:sldMasterMk cId="0" sldId="2147483648"/>
            <ac:spMk id="2" creationId="{00000000-0000-0000-0000-000000000000}"/>
          </ac:spMkLst>
        </pc:spChg>
        <pc:picChg chg="del">
          <ac:chgData name="Martin Schedlbauer" userId="99666baf021553f1" providerId="LiveId" clId="{9D7124F6-7FB3-6D41-89EF-32129ADCDA6C}" dt="2020-11-12T16:43:09.860" v="90" actId="478"/>
          <ac:picMkLst>
            <pc:docMk/>
            <pc:sldMasterMk cId="0" sldId="2147483648"/>
            <ac:picMk id="7" creationId="{00000000-0000-0000-0000-000000000000}"/>
          </ac:picMkLst>
        </pc:picChg>
        <pc:picChg chg="add mod">
          <ac:chgData name="Martin Schedlbauer" userId="99666baf021553f1" providerId="LiveId" clId="{9D7124F6-7FB3-6D41-89EF-32129ADCDA6C}" dt="2020-11-12T16:43:22.404" v="96" actId="1076"/>
          <ac:picMkLst>
            <pc:docMk/>
            <pc:sldMasterMk cId="0" sldId="2147483648"/>
            <ac:picMk id="8" creationId="{859936A3-FD1B-954D-83D5-887C8A46FF04}"/>
          </ac:picMkLst>
        </pc:picChg>
      </pc:sldMasterChg>
    </pc:docChg>
  </pc:docChgLst>
  <pc:docChgLst>
    <pc:chgData name="Martin Schedlbauer" userId="99666baf021553f1" providerId="LiveId" clId="{A268D013-D3ED-9A4E-9A8C-FD83BAE227B4}"/>
    <pc:docChg chg="undo redo custSel addSld delSld modSld sldOrd modMainMaster">
      <pc:chgData name="Martin Schedlbauer" userId="99666baf021553f1" providerId="LiveId" clId="{A268D013-D3ED-9A4E-9A8C-FD83BAE227B4}" dt="2021-04-15T21:16:22.927" v="11529" actId="207"/>
      <pc:docMkLst>
        <pc:docMk/>
      </pc:docMkLst>
      <pc:sldChg chg="modSp mod">
        <pc:chgData name="Martin Schedlbauer" userId="99666baf021553f1" providerId="LiveId" clId="{A268D013-D3ED-9A4E-9A8C-FD83BAE227B4}" dt="2021-04-01T22:53:34.328" v="4477" actId="14100"/>
        <pc:sldMkLst>
          <pc:docMk/>
          <pc:sldMk cId="0" sldId="256"/>
        </pc:sldMkLst>
        <pc:spChg chg="mod">
          <ac:chgData name="Martin Schedlbauer" userId="99666baf021553f1" providerId="LiveId" clId="{A268D013-D3ED-9A4E-9A8C-FD83BAE227B4}" dt="2021-04-01T22:53:34.328" v="4477" actId="14100"/>
          <ac:spMkLst>
            <pc:docMk/>
            <pc:sldMk cId="0" sldId="256"/>
            <ac:spMk id="2" creationId="{00000000-0000-0000-0000-000000000000}"/>
          </ac:spMkLst>
        </pc:spChg>
        <pc:spChg chg="mod">
          <ac:chgData name="Martin Schedlbauer" userId="99666baf021553f1" providerId="LiveId" clId="{A268D013-D3ED-9A4E-9A8C-FD83BAE227B4}" dt="2021-04-01T22:53:18.655" v="4475" actId="2711"/>
          <ac:spMkLst>
            <pc:docMk/>
            <pc:sldMk cId="0" sldId="256"/>
            <ac:spMk id="3" creationId="{00000000-0000-0000-0000-000000000000}"/>
          </ac:spMkLst>
        </pc:spChg>
        <pc:spChg chg="mod">
          <ac:chgData name="Martin Schedlbauer" userId="99666baf021553f1" providerId="LiveId" clId="{A268D013-D3ED-9A4E-9A8C-FD83BAE227B4}" dt="2021-04-01T22:53:30.440" v="4476" actId="1076"/>
          <ac:spMkLst>
            <pc:docMk/>
            <pc:sldMk cId="0" sldId="256"/>
            <ac:spMk id="5" creationId="{E04184A6-BA61-3141-85F6-BE43DD4757A8}"/>
          </ac:spMkLst>
        </pc:spChg>
      </pc:sldChg>
      <pc:sldChg chg="delSp modSp mod">
        <pc:chgData name="Martin Schedlbauer" userId="99666baf021553f1" providerId="LiveId" clId="{A268D013-D3ED-9A4E-9A8C-FD83BAE227B4}" dt="2021-04-01T13:06:09.981" v="26"/>
        <pc:sldMkLst>
          <pc:docMk/>
          <pc:sldMk cId="3480694218" sldId="383"/>
        </pc:sldMkLst>
        <pc:spChg chg="mod">
          <ac:chgData name="Martin Schedlbauer" userId="99666baf021553f1" providerId="LiveId" clId="{A268D013-D3ED-9A4E-9A8C-FD83BAE227B4}" dt="2021-04-01T12:07:21.648" v="16" actId="20577"/>
          <ac:spMkLst>
            <pc:docMk/>
            <pc:sldMk cId="3480694218" sldId="383"/>
            <ac:spMk id="3" creationId="{00000000-0000-0000-0000-000000000000}"/>
          </ac:spMkLst>
        </pc:spChg>
        <pc:spChg chg="del">
          <ac:chgData name="Martin Schedlbauer" userId="99666baf021553f1" providerId="LiveId" clId="{A268D013-D3ED-9A4E-9A8C-FD83BAE227B4}" dt="2021-04-01T13:06:09.981" v="26"/>
          <ac:spMkLst>
            <pc:docMk/>
            <pc:sldMk cId="3480694218" sldId="383"/>
            <ac:spMk id="7" creationId="{00000000-0000-0000-0000-000000000000}"/>
          </ac:spMkLst>
        </pc:spChg>
      </pc:sldChg>
      <pc:sldChg chg="delSp modSp mod">
        <pc:chgData name="Martin Schedlbauer" userId="99666baf021553f1" providerId="LiveId" clId="{A268D013-D3ED-9A4E-9A8C-FD83BAE227B4}" dt="2021-04-02T15:04:55.221" v="5953" actId="20577"/>
        <pc:sldMkLst>
          <pc:docMk/>
          <pc:sldMk cId="3540140365" sldId="384"/>
        </pc:sldMkLst>
        <pc:spChg chg="mod">
          <ac:chgData name="Martin Schedlbauer" userId="99666baf021553f1" providerId="LiveId" clId="{A268D013-D3ED-9A4E-9A8C-FD83BAE227B4}" dt="2021-04-01T13:07:26.568" v="35" actId="27636"/>
          <ac:spMkLst>
            <pc:docMk/>
            <pc:sldMk cId="3540140365" sldId="384"/>
            <ac:spMk id="2" creationId="{00000000-0000-0000-0000-000000000000}"/>
          </ac:spMkLst>
        </pc:spChg>
        <pc:spChg chg="del">
          <ac:chgData name="Martin Schedlbauer" userId="99666baf021553f1" providerId="LiveId" clId="{A268D013-D3ED-9A4E-9A8C-FD83BAE227B4}" dt="2021-04-01T13:06:09.981" v="26"/>
          <ac:spMkLst>
            <pc:docMk/>
            <pc:sldMk cId="3540140365" sldId="384"/>
            <ac:spMk id="3" creationId="{00000000-0000-0000-0000-000000000000}"/>
          </ac:spMkLst>
        </pc:spChg>
        <pc:graphicFrameChg chg="mod modGraphic">
          <ac:chgData name="Martin Schedlbauer" userId="99666baf021553f1" providerId="LiveId" clId="{A268D013-D3ED-9A4E-9A8C-FD83BAE227B4}" dt="2021-04-02T15:04:55.221" v="5953" actId="20577"/>
          <ac:graphicFrameMkLst>
            <pc:docMk/>
            <pc:sldMk cId="3540140365" sldId="384"/>
            <ac:graphicFrameMk id="7" creationId="{00000000-0000-0000-0000-000000000000}"/>
          </ac:graphicFrameMkLst>
        </pc:graphicFrameChg>
      </pc:sldChg>
      <pc:sldChg chg="delSp modSp mod setBg">
        <pc:chgData name="Martin Schedlbauer" userId="99666baf021553f1" providerId="LiveId" clId="{A268D013-D3ED-9A4E-9A8C-FD83BAE227B4}" dt="2021-04-02T15:23:09.617" v="6184" actId="1076"/>
        <pc:sldMkLst>
          <pc:docMk/>
          <pc:sldMk cId="489843812" sldId="385"/>
        </pc:sldMkLst>
        <pc:spChg chg="del">
          <ac:chgData name="Martin Schedlbauer" userId="99666baf021553f1" providerId="LiveId" clId="{A268D013-D3ED-9A4E-9A8C-FD83BAE227B4}" dt="2021-04-01T13:06:09.981" v="26"/>
          <ac:spMkLst>
            <pc:docMk/>
            <pc:sldMk cId="489843812" sldId="385"/>
            <ac:spMk id="5" creationId="{00000000-0000-0000-0000-000000000000}"/>
          </ac:spMkLst>
        </pc:spChg>
        <pc:spChg chg="mod">
          <ac:chgData name="Martin Schedlbauer" userId="99666baf021553f1" providerId="LiveId" clId="{A268D013-D3ED-9A4E-9A8C-FD83BAE227B4}" dt="2021-04-02T15:23:05.598" v="6183" actId="207"/>
          <ac:spMkLst>
            <pc:docMk/>
            <pc:sldMk cId="489843812" sldId="385"/>
            <ac:spMk id="6" creationId="{00000000-0000-0000-0000-000000000000}"/>
          </ac:spMkLst>
        </pc:spChg>
        <pc:spChg chg="del">
          <ac:chgData name="Martin Schedlbauer" userId="99666baf021553f1" providerId="LiveId" clId="{A268D013-D3ED-9A4E-9A8C-FD83BAE227B4}" dt="2021-04-02T15:20:29.192" v="6173" actId="478"/>
          <ac:spMkLst>
            <pc:docMk/>
            <pc:sldMk cId="489843812" sldId="385"/>
            <ac:spMk id="7" creationId="{00000000-0000-0000-0000-000000000000}"/>
          </ac:spMkLst>
        </pc:spChg>
        <pc:spChg chg="del">
          <ac:chgData name="Martin Schedlbauer" userId="99666baf021553f1" providerId="LiveId" clId="{A268D013-D3ED-9A4E-9A8C-FD83BAE227B4}" dt="2021-04-02T15:20:15.681" v="6172" actId="478"/>
          <ac:spMkLst>
            <pc:docMk/>
            <pc:sldMk cId="489843812" sldId="385"/>
            <ac:spMk id="8" creationId="{00000000-0000-0000-0000-000000000000}"/>
          </ac:spMkLst>
        </pc:spChg>
        <pc:spChg chg="del">
          <ac:chgData name="Martin Schedlbauer" userId="99666baf021553f1" providerId="LiveId" clId="{A268D013-D3ED-9A4E-9A8C-FD83BAE227B4}" dt="2021-04-02T15:20:29.192" v="6173" actId="478"/>
          <ac:spMkLst>
            <pc:docMk/>
            <pc:sldMk cId="489843812" sldId="385"/>
            <ac:spMk id="9" creationId="{00000000-0000-0000-0000-000000000000}"/>
          </ac:spMkLst>
        </pc:spChg>
        <pc:picChg chg="mod">
          <ac:chgData name="Martin Schedlbauer" userId="99666baf021553f1" providerId="LiveId" clId="{A268D013-D3ED-9A4E-9A8C-FD83BAE227B4}" dt="2021-04-02T15:23:09.617" v="6184" actId="1076"/>
          <ac:picMkLst>
            <pc:docMk/>
            <pc:sldMk cId="489843812" sldId="385"/>
            <ac:picMk id="1026" creationId="{00000000-0000-0000-0000-000000000000}"/>
          </ac:picMkLst>
        </pc:picChg>
      </pc:sldChg>
      <pc:sldChg chg="addSp delSp modSp mod delAnim modAnim">
        <pc:chgData name="Martin Schedlbauer" userId="99666baf021553f1" providerId="LiveId" clId="{A268D013-D3ED-9A4E-9A8C-FD83BAE227B4}" dt="2021-04-01T13:33:37.543" v="609" actId="20577"/>
        <pc:sldMkLst>
          <pc:docMk/>
          <pc:sldMk cId="3169033117" sldId="386"/>
        </pc:sldMkLst>
        <pc:spChg chg="mod">
          <ac:chgData name="Martin Schedlbauer" userId="99666baf021553f1" providerId="LiveId" clId="{A268D013-D3ED-9A4E-9A8C-FD83BAE227B4}" dt="2021-04-01T13:07:26.628" v="37" actId="27636"/>
          <ac:spMkLst>
            <pc:docMk/>
            <pc:sldMk cId="3169033117" sldId="386"/>
            <ac:spMk id="2" creationId="{81434B5F-C48A-E54A-BD6B-4625539D6C54}"/>
          </ac:spMkLst>
        </pc:spChg>
        <pc:spChg chg="del">
          <ac:chgData name="Martin Schedlbauer" userId="99666baf021553f1" providerId="LiveId" clId="{A268D013-D3ED-9A4E-9A8C-FD83BAE227B4}" dt="2021-04-01T13:06:09.981" v="26"/>
          <ac:spMkLst>
            <pc:docMk/>
            <pc:sldMk cId="3169033117" sldId="386"/>
            <ac:spMk id="4" creationId="{6668E4B5-1B33-BC42-B9F0-0EC525489C4E}"/>
          </ac:spMkLst>
        </pc:spChg>
        <pc:spChg chg="add mod">
          <ac:chgData name="Martin Schedlbauer" userId="99666baf021553f1" providerId="LiveId" clId="{A268D013-D3ED-9A4E-9A8C-FD83BAE227B4}" dt="2021-04-01T13:14:20.726" v="68" actId="1076"/>
          <ac:spMkLst>
            <pc:docMk/>
            <pc:sldMk cId="3169033117" sldId="386"/>
            <ac:spMk id="7" creationId="{04173CEB-B7E2-C843-B007-8717642DE303}"/>
          </ac:spMkLst>
        </pc:spChg>
        <pc:spChg chg="add mod">
          <ac:chgData name="Martin Schedlbauer" userId="99666baf021553f1" providerId="LiveId" clId="{A268D013-D3ED-9A4E-9A8C-FD83BAE227B4}" dt="2021-04-01T13:14:20.726" v="68" actId="1076"/>
          <ac:spMkLst>
            <pc:docMk/>
            <pc:sldMk cId="3169033117" sldId="386"/>
            <ac:spMk id="9" creationId="{7DC62071-8705-6745-9B81-45E52B013317}"/>
          </ac:spMkLst>
        </pc:spChg>
        <pc:spChg chg="add mod">
          <ac:chgData name="Martin Schedlbauer" userId="99666baf021553f1" providerId="LiveId" clId="{A268D013-D3ED-9A4E-9A8C-FD83BAE227B4}" dt="2021-04-01T13:14:20.726" v="68" actId="1076"/>
          <ac:spMkLst>
            <pc:docMk/>
            <pc:sldMk cId="3169033117" sldId="386"/>
            <ac:spMk id="10" creationId="{016AC3E8-0697-4742-AEFD-739518782C21}"/>
          </ac:spMkLst>
        </pc:spChg>
        <pc:spChg chg="add mod">
          <ac:chgData name="Martin Schedlbauer" userId="99666baf021553f1" providerId="LiveId" clId="{A268D013-D3ED-9A4E-9A8C-FD83BAE227B4}" dt="2021-04-01T13:14:20.726" v="68" actId="1076"/>
          <ac:spMkLst>
            <pc:docMk/>
            <pc:sldMk cId="3169033117" sldId="386"/>
            <ac:spMk id="11" creationId="{29DFCA14-2D93-F446-91AC-6223EBE0FC48}"/>
          </ac:spMkLst>
        </pc:spChg>
        <pc:spChg chg="add mod">
          <ac:chgData name="Martin Schedlbauer" userId="99666baf021553f1" providerId="LiveId" clId="{A268D013-D3ED-9A4E-9A8C-FD83BAE227B4}" dt="2021-04-01T13:14:20.726" v="68" actId="1076"/>
          <ac:spMkLst>
            <pc:docMk/>
            <pc:sldMk cId="3169033117" sldId="386"/>
            <ac:spMk id="12" creationId="{65D507DC-58B0-AF47-B0D1-94CE4E29D4C1}"/>
          </ac:spMkLst>
        </pc:spChg>
        <pc:spChg chg="add mod">
          <ac:chgData name="Martin Schedlbauer" userId="99666baf021553f1" providerId="LiveId" clId="{A268D013-D3ED-9A4E-9A8C-FD83BAE227B4}" dt="2021-04-01T13:14:20.726" v="68" actId="1076"/>
          <ac:spMkLst>
            <pc:docMk/>
            <pc:sldMk cId="3169033117" sldId="386"/>
            <ac:spMk id="13" creationId="{B76C4A5F-0DB8-D643-A578-4331C20E3314}"/>
          </ac:spMkLst>
        </pc:spChg>
        <pc:spChg chg="add mod">
          <ac:chgData name="Martin Schedlbauer" userId="99666baf021553f1" providerId="LiveId" clId="{A268D013-D3ED-9A4E-9A8C-FD83BAE227B4}" dt="2021-04-01T13:14:20.726" v="68" actId="1076"/>
          <ac:spMkLst>
            <pc:docMk/>
            <pc:sldMk cId="3169033117" sldId="386"/>
            <ac:spMk id="14" creationId="{344F57EB-A8D5-3446-927B-DCFC751A0458}"/>
          </ac:spMkLst>
        </pc:spChg>
        <pc:spChg chg="add mod">
          <ac:chgData name="Martin Schedlbauer" userId="99666baf021553f1" providerId="LiveId" clId="{A268D013-D3ED-9A4E-9A8C-FD83BAE227B4}" dt="2021-04-01T13:14:20.726" v="68" actId="1076"/>
          <ac:spMkLst>
            <pc:docMk/>
            <pc:sldMk cId="3169033117" sldId="386"/>
            <ac:spMk id="15" creationId="{7B3051E0-4BC9-F747-8982-AE0AA72D272C}"/>
          </ac:spMkLst>
        </pc:spChg>
        <pc:spChg chg="add mod">
          <ac:chgData name="Martin Schedlbauer" userId="99666baf021553f1" providerId="LiveId" clId="{A268D013-D3ED-9A4E-9A8C-FD83BAE227B4}" dt="2021-04-01T13:14:20.726" v="68" actId="1076"/>
          <ac:spMkLst>
            <pc:docMk/>
            <pc:sldMk cId="3169033117" sldId="386"/>
            <ac:spMk id="16" creationId="{F8250BEE-6018-354F-8164-F3A0C7E6D081}"/>
          </ac:spMkLst>
        </pc:spChg>
        <pc:spChg chg="add mod">
          <ac:chgData name="Martin Schedlbauer" userId="99666baf021553f1" providerId="LiveId" clId="{A268D013-D3ED-9A4E-9A8C-FD83BAE227B4}" dt="2021-04-01T13:14:20.726" v="68" actId="1076"/>
          <ac:spMkLst>
            <pc:docMk/>
            <pc:sldMk cId="3169033117" sldId="386"/>
            <ac:spMk id="17" creationId="{07C2BD07-CA10-C74D-8DB0-98C57C1415A8}"/>
          </ac:spMkLst>
        </pc:spChg>
        <pc:spChg chg="add mod">
          <ac:chgData name="Martin Schedlbauer" userId="99666baf021553f1" providerId="LiveId" clId="{A268D013-D3ED-9A4E-9A8C-FD83BAE227B4}" dt="2021-04-01T13:14:20.726" v="68" actId="1076"/>
          <ac:spMkLst>
            <pc:docMk/>
            <pc:sldMk cId="3169033117" sldId="386"/>
            <ac:spMk id="18" creationId="{3581BDEF-EA68-204F-B8EE-E79B95DA9A9D}"/>
          </ac:spMkLst>
        </pc:spChg>
        <pc:spChg chg="add mod">
          <ac:chgData name="Martin Schedlbauer" userId="99666baf021553f1" providerId="LiveId" clId="{A268D013-D3ED-9A4E-9A8C-FD83BAE227B4}" dt="2021-04-01T13:14:20.726" v="68" actId="1076"/>
          <ac:spMkLst>
            <pc:docMk/>
            <pc:sldMk cId="3169033117" sldId="386"/>
            <ac:spMk id="19" creationId="{824B14FB-56E1-A443-BE86-727BC636B8FE}"/>
          </ac:spMkLst>
        </pc:spChg>
        <pc:spChg chg="mod">
          <ac:chgData name="Martin Schedlbauer" userId="99666baf021553f1" providerId="LiveId" clId="{A268D013-D3ED-9A4E-9A8C-FD83BAE227B4}" dt="2021-04-01T13:14:10.946" v="67"/>
          <ac:spMkLst>
            <pc:docMk/>
            <pc:sldMk cId="3169033117" sldId="386"/>
            <ac:spMk id="21" creationId="{214D5BE6-78FA-5A44-BDF8-51843937E633}"/>
          </ac:spMkLst>
        </pc:spChg>
        <pc:spChg chg="mod">
          <ac:chgData name="Martin Schedlbauer" userId="99666baf021553f1" providerId="LiveId" clId="{A268D013-D3ED-9A4E-9A8C-FD83BAE227B4}" dt="2021-04-01T13:14:10.946" v="67"/>
          <ac:spMkLst>
            <pc:docMk/>
            <pc:sldMk cId="3169033117" sldId="386"/>
            <ac:spMk id="22" creationId="{035E00B7-BF0F-E542-9206-F313F1956910}"/>
          </ac:spMkLst>
        </pc:spChg>
        <pc:spChg chg="mod">
          <ac:chgData name="Martin Schedlbauer" userId="99666baf021553f1" providerId="LiveId" clId="{A268D013-D3ED-9A4E-9A8C-FD83BAE227B4}" dt="2021-04-01T13:14:10.946" v="67"/>
          <ac:spMkLst>
            <pc:docMk/>
            <pc:sldMk cId="3169033117" sldId="386"/>
            <ac:spMk id="24" creationId="{3499ACBD-9D8A-9C47-B232-886A36C8B7DF}"/>
          </ac:spMkLst>
        </pc:spChg>
        <pc:spChg chg="mod">
          <ac:chgData name="Martin Schedlbauer" userId="99666baf021553f1" providerId="LiveId" clId="{A268D013-D3ED-9A4E-9A8C-FD83BAE227B4}" dt="2021-04-01T13:14:10.946" v="67"/>
          <ac:spMkLst>
            <pc:docMk/>
            <pc:sldMk cId="3169033117" sldId="386"/>
            <ac:spMk id="25" creationId="{D2AA3591-A87B-4E43-90FB-5BEAD5248503}"/>
          </ac:spMkLst>
        </pc:spChg>
        <pc:spChg chg="mod">
          <ac:chgData name="Martin Schedlbauer" userId="99666baf021553f1" providerId="LiveId" clId="{A268D013-D3ED-9A4E-9A8C-FD83BAE227B4}" dt="2021-04-01T13:14:10.946" v="67"/>
          <ac:spMkLst>
            <pc:docMk/>
            <pc:sldMk cId="3169033117" sldId="386"/>
            <ac:spMk id="26" creationId="{CF273E49-C2A5-CF45-BACF-8A7AE4575D49}"/>
          </ac:spMkLst>
        </pc:spChg>
        <pc:spChg chg="mod">
          <ac:chgData name="Martin Schedlbauer" userId="99666baf021553f1" providerId="LiveId" clId="{A268D013-D3ED-9A4E-9A8C-FD83BAE227B4}" dt="2021-04-01T13:14:10.946" v="67"/>
          <ac:spMkLst>
            <pc:docMk/>
            <pc:sldMk cId="3169033117" sldId="386"/>
            <ac:spMk id="27" creationId="{FA8A6D37-D1DC-644D-86E8-91EB9419A371}"/>
          </ac:spMkLst>
        </pc:spChg>
        <pc:spChg chg="mod">
          <ac:chgData name="Martin Schedlbauer" userId="99666baf021553f1" providerId="LiveId" clId="{A268D013-D3ED-9A4E-9A8C-FD83BAE227B4}" dt="2021-04-01T13:14:10.946" v="67"/>
          <ac:spMkLst>
            <pc:docMk/>
            <pc:sldMk cId="3169033117" sldId="386"/>
            <ac:spMk id="28" creationId="{16F6A72C-8E1A-5846-8F59-EFC27EEE73CD}"/>
          </ac:spMkLst>
        </pc:spChg>
        <pc:spChg chg="mod">
          <ac:chgData name="Martin Schedlbauer" userId="99666baf021553f1" providerId="LiveId" clId="{A268D013-D3ED-9A4E-9A8C-FD83BAE227B4}" dt="2021-04-01T13:14:10.946" v="67"/>
          <ac:spMkLst>
            <pc:docMk/>
            <pc:sldMk cId="3169033117" sldId="386"/>
            <ac:spMk id="30" creationId="{3A004095-CCF7-5E42-B364-84963299B88E}"/>
          </ac:spMkLst>
        </pc:spChg>
        <pc:spChg chg="mod">
          <ac:chgData name="Martin Schedlbauer" userId="99666baf021553f1" providerId="LiveId" clId="{A268D013-D3ED-9A4E-9A8C-FD83BAE227B4}" dt="2021-04-01T13:14:10.946" v="67"/>
          <ac:spMkLst>
            <pc:docMk/>
            <pc:sldMk cId="3169033117" sldId="386"/>
            <ac:spMk id="31" creationId="{EA6D0C8D-D083-6645-864F-8361A847F8D5}"/>
          </ac:spMkLst>
        </pc:spChg>
        <pc:spChg chg="mod">
          <ac:chgData name="Martin Schedlbauer" userId="99666baf021553f1" providerId="LiveId" clId="{A268D013-D3ED-9A4E-9A8C-FD83BAE227B4}" dt="2021-04-01T13:14:10.946" v="67"/>
          <ac:spMkLst>
            <pc:docMk/>
            <pc:sldMk cId="3169033117" sldId="386"/>
            <ac:spMk id="33" creationId="{FFBDD421-3D82-534E-BE67-62DC6611DCA6}"/>
          </ac:spMkLst>
        </pc:spChg>
        <pc:spChg chg="mod">
          <ac:chgData name="Martin Schedlbauer" userId="99666baf021553f1" providerId="LiveId" clId="{A268D013-D3ED-9A4E-9A8C-FD83BAE227B4}" dt="2021-04-01T13:14:10.946" v="67"/>
          <ac:spMkLst>
            <pc:docMk/>
            <pc:sldMk cId="3169033117" sldId="386"/>
            <ac:spMk id="34" creationId="{3EEB61A6-9233-AA45-81C4-6FF6A1057240}"/>
          </ac:spMkLst>
        </pc:spChg>
        <pc:spChg chg="mod">
          <ac:chgData name="Martin Schedlbauer" userId="99666baf021553f1" providerId="LiveId" clId="{A268D013-D3ED-9A4E-9A8C-FD83BAE227B4}" dt="2021-04-01T13:14:10.946" v="67"/>
          <ac:spMkLst>
            <pc:docMk/>
            <pc:sldMk cId="3169033117" sldId="386"/>
            <ac:spMk id="35" creationId="{526D8315-2CD5-394D-B0B8-586A6AD44BB7}"/>
          </ac:spMkLst>
        </pc:spChg>
        <pc:spChg chg="mod">
          <ac:chgData name="Martin Schedlbauer" userId="99666baf021553f1" providerId="LiveId" clId="{A268D013-D3ED-9A4E-9A8C-FD83BAE227B4}" dt="2021-04-01T13:14:10.946" v="67"/>
          <ac:spMkLst>
            <pc:docMk/>
            <pc:sldMk cId="3169033117" sldId="386"/>
            <ac:spMk id="37" creationId="{A78E4B99-DA69-164B-86EF-B341323E04E3}"/>
          </ac:spMkLst>
        </pc:spChg>
        <pc:spChg chg="mod">
          <ac:chgData name="Martin Schedlbauer" userId="99666baf021553f1" providerId="LiveId" clId="{A268D013-D3ED-9A4E-9A8C-FD83BAE227B4}" dt="2021-04-01T13:14:10.946" v="67"/>
          <ac:spMkLst>
            <pc:docMk/>
            <pc:sldMk cId="3169033117" sldId="386"/>
            <ac:spMk id="38" creationId="{5BF9D259-1B13-914D-9315-6D347FEB6990}"/>
          </ac:spMkLst>
        </pc:spChg>
        <pc:spChg chg="mod">
          <ac:chgData name="Martin Schedlbauer" userId="99666baf021553f1" providerId="LiveId" clId="{A268D013-D3ED-9A4E-9A8C-FD83BAE227B4}" dt="2021-04-01T13:14:10.946" v="67"/>
          <ac:spMkLst>
            <pc:docMk/>
            <pc:sldMk cId="3169033117" sldId="386"/>
            <ac:spMk id="40" creationId="{F7844C36-A4FE-C34D-B337-F6895F178726}"/>
          </ac:spMkLst>
        </pc:spChg>
        <pc:spChg chg="mod">
          <ac:chgData name="Martin Schedlbauer" userId="99666baf021553f1" providerId="LiveId" clId="{A268D013-D3ED-9A4E-9A8C-FD83BAE227B4}" dt="2021-04-01T13:14:10.946" v="67"/>
          <ac:spMkLst>
            <pc:docMk/>
            <pc:sldMk cId="3169033117" sldId="386"/>
            <ac:spMk id="41" creationId="{87EE6DC1-F06F-3845-ADFD-FD046E2CBF9B}"/>
          </ac:spMkLst>
        </pc:spChg>
        <pc:spChg chg="mod">
          <ac:chgData name="Martin Schedlbauer" userId="99666baf021553f1" providerId="LiveId" clId="{A268D013-D3ED-9A4E-9A8C-FD83BAE227B4}" dt="2021-04-01T13:14:10.946" v="67"/>
          <ac:spMkLst>
            <pc:docMk/>
            <pc:sldMk cId="3169033117" sldId="386"/>
            <ac:spMk id="42" creationId="{AB6123A0-CA86-1F4B-B2BF-1D0DD3470DEE}"/>
          </ac:spMkLst>
        </pc:spChg>
        <pc:spChg chg="add mod">
          <ac:chgData name="Martin Schedlbauer" userId="99666baf021553f1" providerId="LiveId" clId="{A268D013-D3ED-9A4E-9A8C-FD83BAE227B4}" dt="2021-04-01T13:18:34.249" v="226" actId="2711"/>
          <ac:spMkLst>
            <pc:docMk/>
            <pc:sldMk cId="3169033117" sldId="386"/>
            <ac:spMk id="43" creationId="{69B17605-8D88-2C4A-94D2-71AF0B34F40F}"/>
          </ac:spMkLst>
        </pc:spChg>
        <pc:spChg chg="add mod">
          <ac:chgData name="Martin Schedlbauer" userId="99666baf021553f1" providerId="LiveId" clId="{A268D013-D3ED-9A4E-9A8C-FD83BAE227B4}" dt="2021-04-01T13:33:37.543" v="609" actId="20577"/>
          <ac:spMkLst>
            <pc:docMk/>
            <pc:sldMk cId="3169033117" sldId="386"/>
            <ac:spMk id="44" creationId="{1C293F51-C764-D740-8B78-3489F3F9EE57}"/>
          </ac:spMkLst>
        </pc:spChg>
        <pc:spChg chg="add mod">
          <ac:chgData name="Martin Schedlbauer" userId="99666baf021553f1" providerId="LiveId" clId="{A268D013-D3ED-9A4E-9A8C-FD83BAE227B4}" dt="2021-04-01T13:32:54.958" v="490" actId="1076"/>
          <ac:spMkLst>
            <pc:docMk/>
            <pc:sldMk cId="3169033117" sldId="386"/>
            <ac:spMk id="45" creationId="{ED5F868C-87E4-094E-B928-BA5712B2846B}"/>
          </ac:spMkLst>
        </pc:spChg>
        <pc:spChg chg="add mod">
          <ac:chgData name="Martin Schedlbauer" userId="99666baf021553f1" providerId="LiveId" clId="{A268D013-D3ED-9A4E-9A8C-FD83BAE227B4}" dt="2021-04-01T13:21:50.654" v="357" actId="1076"/>
          <ac:spMkLst>
            <pc:docMk/>
            <pc:sldMk cId="3169033117" sldId="386"/>
            <ac:spMk id="46" creationId="{AAFD7F8D-7262-5240-8A18-C1C341D0753C}"/>
          </ac:spMkLst>
        </pc:spChg>
        <pc:spChg chg="add mod">
          <ac:chgData name="Martin Schedlbauer" userId="99666baf021553f1" providerId="LiveId" clId="{A268D013-D3ED-9A4E-9A8C-FD83BAE227B4}" dt="2021-04-01T13:18:34.249" v="226" actId="2711"/>
          <ac:spMkLst>
            <pc:docMk/>
            <pc:sldMk cId="3169033117" sldId="386"/>
            <ac:spMk id="47" creationId="{1A61BB38-1AFA-EC4F-AEB4-6EEAE5986673}"/>
          </ac:spMkLst>
        </pc:spChg>
        <pc:spChg chg="add mod">
          <ac:chgData name="Martin Schedlbauer" userId="99666baf021553f1" providerId="LiveId" clId="{A268D013-D3ED-9A4E-9A8C-FD83BAE227B4}" dt="2021-04-01T13:32:48.856" v="489" actId="1076"/>
          <ac:spMkLst>
            <pc:docMk/>
            <pc:sldMk cId="3169033117" sldId="386"/>
            <ac:spMk id="48" creationId="{2D70B773-855D-6940-BF90-72F16E0CCC76}"/>
          </ac:spMkLst>
        </pc:spChg>
        <pc:grpChg chg="add mod">
          <ac:chgData name="Martin Schedlbauer" userId="99666baf021553f1" providerId="LiveId" clId="{A268D013-D3ED-9A4E-9A8C-FD83BAE227B4}" dt="2021-04-01T13:14:20.726" v="68" actId="1076"/>
          <ac:grpSpMkLst>
            <pc:docMk/>
            <pc:sldMk cId="3169033117" sldId="386"/>
            <ac:grpSpMk id="20" creationId="{D778E50E-935D-BE4D-924A-77C82AD591DF}"/>
          </ac:grpSpMkLst>
        </pc:grpChg>
        <pc:grpChg chg="add mod">
          <ac:chgData name="Martin Schedlbauer" userId="99666baf021553f1" providerId="LiveId" clId="{A268D013-D3ED-9A4E-9A8C-FD83BAE227B4}" dt="2021-04-01T13:14:20.726" v="68" actId="1076"/>
          <ac:grpSpMkLst>
            <pc:docMk/>
            <pc:sldMk cId="3169033117" sldId="386"/>
            <ac:grpSpMk id="23" creationId="{E21AA0E5-D0B0-0F40-8CB6-BFCA73497003}"/>
          </ac:grpSpMkLst>
        </pc:grpChg>
        <pc:grpChg chg="add mod">
          <ac:chgData name="Martin Schedlbauer" userId="99666baf021553f1" providerId="LiveId" clId="{A268D013-D3ED-9A4E-9A8C-FD83BAE227B4}" dt="2021-04-01T13:14:20.726" v="68" actId="1076"/>
          <ac:grpSpMkLst>
            <pc:docMk/>
            <pc:sldMk cId="3169033117" sldId="386"/>
            <ac:grpSpMk id="29" creationId="{84BFFA4B-8200-5A4B-B280-AE9080D5D101}"/>
          </ac:grpSpMkLst>
        </pc:grpChg>
        <pc:grpChg chg="add mod">
          <ac:chgData name="Martin Schedlbauer" userId="99666baf021553f1" providerId="LiveId" clId="{A268D013-D3ED-9A4E-9A8C-FD83BAE227B4}" dt="2021-04-01T13:14:20.726" v="68" actId="1076"/>
          <ac:grpSpMkLst>
            <pc:docMk/>
            <pc:sldMk cId="3169033117" sldId="386"/>
            <ac:grpSpMk id="32" creationId="{0CBC5514-C2C0-7743-ACFA-81C70791C236}"/>
          </ac:grpSpMkLst>
        </pc:grpChg>
        <pc:grpChg chg="add del mod">
          <ac:chgData name="Martin Schedlbauer" userId="99666baf021553f1" providerId="LiveId" clId="{A268D013-D3ED-9A4E-9A8C-FD83BAE227B4}" dt="2021-04-01T13:17:17.619" v="179" actId="478"/>
          <ac:grpSpMkLst>
            <pc:docMk/>
            <pc:sldMk cId="3169033117" sldId="386"/>
            <ac:grpSpMk id="36" creationId="{C72A7C42-6E95-3B4A-9020-9B3FB60DE09E}"/>
          </ac:grpSpMkLst>
        </pc:grpChg>
        <pc:grpChg chg="add mod">
          <ac:chgData name="Martin Schedlbauer" userId="99666baf021553f1" providerId="LiveId" clId="{A268D013-D3ED-9A4E-9A8C-FD83BAE227B4}" dt="2021-04-01T13:14:20.726" v="68" actId="1076"/>
          <ac:grpSpMkLst>
            <pc:docMk/>
            <pc:sldMk cId="3169033117" sldId="386"/>
            <ac:grpSpMk id="39" creationId="{8FEA1755-3FEF-3449-B40C-4CE709A6B230}"/>
          </ac:grpSpMkLst>
        </pc:grpChg>
        <pc:picChg chg="del mod">
          <ac:chgData name="Martin Schedlbauer" userId="99666baf021553f1" providerId="LiveId" clId="{A268D013-D3ED-9A4E-9A8C-FD83BAE227B4}" dt="2021-04-01T13:18:39.302" v="227" actId="478"/>
          <ac:picMkLst>
            <pc:docMk/>
            <pc:sldMk cId="3169033117" sldId="386"/>
            <ac:picMk id="8" creationId="{94F0C9EC-B39D-4245-90DA-00B13FD8B5BB}"/>
          </ac:picMkLst>
        </pc:picChg>
        <pc:picChg chg="add mod">
          <ac:chgData name="Martin Schedlbauer" userId="99666baf021553f1" providerId="LiveId" clId="{A268D013-D3ED-9A4E-9A8C-FD83BAE227B4}" dt="2021-04-01T13:17:54.807" v="184" actId="207"/>
          <ac:picMkLst>
            <pc:docMk/>
            <pc:sldMk cId="3169033117" sldId="386"/>
            <ac:picMk id="49" creationId="{A56C25F1-1BB6-5449-B2EE-2BB938F9D3C0}"/>
          </ac:picMkLst>
        </pc:picChg>
      </pc:sldChg>
      <pc:sldChg chg="delSp modSp add mod setBg delDesignElem">
        <pc:chgData name="Martin Schedlbauer" userId="99666baf021553f1" providerId="LiveId" clId="{A268D013-D3ED-9A4E-9A8C-FD83BAE227B4}" dt="2021-04-02T15:07:59.207" v="6024" actId="255"/>
        <pc:sldMkLst>
          <pc:docMk/>
          <pc:sldMk cId="2203884542" sldId="404"/>
        </pc:sldMkLst>
        <pc:spChg chg="mod">
          <ac:chgData name="Martin Schedlbauer" userId="99666baf021553f1" providerId="LiveId" clId="{A268D013-D3ED-9A4E-9A8C-FD83BAE227B4}" dt="2021-04-02T15:07:16.883" v="6009" actId="14100"/>
          <ac:spMkLst>
            <pc:docMk/>
            <pc:sldMk cId="2203884542" sldId="404"/>
            <ac:spMk id="2" creationId="{00000000-0000-0000-0000-000000000000}"/>
          </ac:spMkLst>
        </pc:spChg>
        <pc:spChg chg="mod">
          <ac:chgData name="Martin Schedlbauer" userId="99666baf021553f1" providerId="LiveId" clId="{A268D013-D3ED-9A4E-9A8C-FD83BAE227B4}" dt="2021-04-02T15:07:26.355" v="6021" actId="20577"/>
          <ac:spMkLst>
            <pc:docMk/>
            <pc:sldMk cId="2203884542" sldId="404"/>
            <ac:spMk id="3" creationId="{00000000-0000-0000-0000-000000000000}"/>
          </ac:spMkLst>
        </pc:spChg>
        <pc:spChg chg="mod">
          <ac:chgData name="Martin Schedlbauer" userId="99666baf021553f1" providerId="LiveId" clId="{A268D013-D3ED-9A4E-9A8C-FD83BAE227B4}" dt="2021-04-02T15:07:59.207" v="6024" actId="255"/>
          <ac:spMkLst>
            <pc:docMk/>
            <pc:sldMk cId="2203884542" sldId="404"/>
            <ac:spMk id="21" creationId="{55DBB69D-4F02-4848-B719-0CFC869E6257}"/>
          </ac:spMkLst>
        </pc:spChg>
        <pc:spChg chg="mod">
          <ac:chgData name="Martin Schedlbauer" userId="99666baf021553f1" providerId="LiveId" clId="{A268D013-D3ED-9A4E-9A8C-FD83BAE227B4}" dt="2021-04-02T15:07:59.207" v="6024" actId="255"/>
          <ac:spMkLst>
            <pc:docMk/>
            <pc:sldMk cId="2203884542" sldId="404"/>
            <ac:spMk id="22" creationId="{D1889448-ADFA-A74D-B17B-9ACD8BF6FD4A}"/>
          </ac:spMkLst>
        </pc:spChg>
        <pc:spChg chg="mod">
          <ac:chgData name="Martin Schedlbauer" userId="99666baf021553f1" providerId="LiveId" clId="{A268D013-D3ED-9A4E-9A8C-FD83BAE227B4}" dt="2021-04-02T15:07:59.207" v="6024" actId="255"/>
          <ac:spMkLst>
            <pc:docMk/>
            <pc:sldMk cId="2203884542" sldId="404"/>
            <ac:spMk id="23" creationId="{D921685E-92E5-A943-A789-EA1993CED2BB}"/>
          </ac:spMkLst>
        </pc:spChg>
        <pc:spChg chg="mod">
          <ac:chgData name="Martin Schedlbauer" userId="99666baf021553f1" providerId="LiveId" clId="{A268D013-D3ED-9A4E-9A8C-FD83BAE227B4}" dt="2021-04-02T15:07:59.207" v="6024" actId="255"/>
          <ac:spMkLst>
            <pc:docMk/>
            <pc:sldMk cId="2203884542" sldId="404"/>
            <ac:spMk id="24" creationId="{703962A3-28B1-3E41-9793-35D74633E0AE}"/>
          </ac:spMkLst>
        </pc:spChg>
        <pc:spChg chg="mod">
          <ac:chgData name="Martin Schedlbauer" userId="99666baf021553f1" providerId="LiveId" clId="{A268D013-D3ED-9A4E-9A8C-FD83BAE227B4}" dt="2021-04-02T15:07:59.207" v="6024" actId="255"/>
          <ac:spMkLst>
            <pc:docMk/>
            <pc:sldMk cId="2203884542" sldId="404"/>
            <ac:spMk id="25" creationId="{35804F1E-84B2-4A49-AFB3-2DEF7DAA2407}"/>
          </ac:spMkLst>
        </pc:spChg>
        <pc:spChg chg="mod">
          <ac:chgData name="Martin Schedlbauer" userId="99666baf021553f1" providerId="LiveId" clId="{A268D013-D3ED-9A4E-9A8C-FD83BAE227B4}" dt="2021-04-02T15:07:59.207" v="6024" actId="255"/>
          <ac:spMkLst>
            <pc:docMk/>
            <pc:sldMk cId="2203884542" sldId="404"/>
            <ac:spMk id="26" creationId="{5EBE65EB-2358-F541-85D2-7594D8242247}"/>
          </ac:spMkLst>
        </pc:spChg>
        <pc:cxnChg chg="del">
          <ac:chgData name="Martin Schedlbauer" userId="99666baf021553f1" providerId="LiveId" clId="{A268D013-D3ED-9A4E-9A8C-FD83BAE227B4}" dt="2021-04-02T15:06:21.691" v="5956"/>
          <ac:cxnSpMkLst>
            <pc:docMk/>
            <pc:sldMk cId="2203884542" sldId="404"/>
            <ac:cxnSpMk id="12" creationId="{A7F400EE-A8A5-48AF-B4D6-291B52C6F0B0}"/>
          </ac:cxnSpMkLst>
        </pc:cxnChg>
      </pc:sldChg>
      <pc:sldChg chg="modSp add mod setBg">
        <pc:chgData name="Martin Schedlbauer" userId="99666baf021553f1" providerId="LiveId" clId="{A268D013-D3ED-9A4E-9A8C-FD83BAE227B4}" dt="2021-04-02T15:08:09.543" v="6025" actId="14100"/>
        <pc:sldMkLst>
          <pc:docMk/>
          <pc:sldMk cId="3116920481" sldId="405"/>
        </pc:sldMkLst>
        <pc:spChg chg="mod">
          <ac:chgData name="Martin Schedlbauer" userId="99666baf021553f1" providerId="LiveId" clId="{A268D013-D3ED-9A4E-9A8C-FD83BAE227B4}" dt="2021-04-02T15:08:09.543" v="6025" actId="14100"/>
          <ac:spMkLst>
            <pc:docMk/>
            <pc:sldMk cId="3116920481" sldId="405"/>
            <ac:spMk id="2" creationId="{00000000-0000-0000-0000-000000000000}"/>
          </ac:spMkLst>
        </pc:spChg>
        <pc:spChg chg="mod">
          <ac:chgData name="Martin Schedlbauer" userId="99666baf021553f1" providerId="LiveId" clId="{A268D013-D3ED-9A4E-9A8C-FD83BAE227B4}" dt="2021-04-02T15:06:21.900" v="5958" actId="27636"/>
          <ac:spMkLst>
            <pc:docMk/>
            <pc:sldMk cId="3116920481" sldId="405"/>
            <ac:spMk id="3" creationId="{00000000-0000-0000-0000-000000000000}"/>
          </ac:spMkLst>
        </pc:spChg>
      </pc:sldChg>
      <pc:sldChg chg="modSp add mod setBg">
        <pc:chgData name="Martin Schedlbauer" userId="99666baf021553f1" providerId="LiveId" clId="{A268D013-D3ED-9A4E-9A8C-FD83BAE227B4}" dt="2021-04-02T15:08:13.778" v="6026" actId="14100"/>
        <pc:sldMkLst>
          <pc:docMk/>
          <pc:sldMk cId="3553688896" sldId="406"/>
        </pc:sldMkLst>
        <pc:spChg chg="mod">
          <ac:chgData name="Martin Schedlbauer" userId="99666baf021553f1" providerId="LiveId" clId="{A268D013-D3ED-9A4E-9A8C-FD83BAE227B4}" dt="2021-04-02T15:08:13.778" v="6026" actId="14100"/>
          <ac:spMkLst>
            <pc:docMk/>
            <pc:sldMk cId="3553688896" sldId="406"/>
            <ac:spMk id="2" creationId="{00000000-0000-0000-0000-000000000000}"/>
          </ac:spMkLst>
        </pc:spChg>
        <pc:spChg chg="mod">
          <ac:chgData name="Martin Schedlbauer" userId="99666baf021553f1" providerId="LiveId" clId="{A268D013-D3ED-9A4E-9A8C-FD83BAE227B4}" dt="2021-04-02T15:06:21.920" v="5959" actId="27636"/>
          <ac:spMkLst>
            <pc:docMk/>
            <pc:sldMk cId="3553688896" sldId="406"/>
            <ac:spMk id="3" creationId="{00000000-0000-0000-0000-000000000000}"/>
          </ac:spMkLst>
        </pc:spChg>
      </pc:sldChg>
      <pc:sldChg chg="modSp add mod setBg">
        <pc:chgData name="Martin Schedlbauer" userId="99666baf021553f1" providerId="LiveId" clId="{A268D013-D3ED-9A4E-9A8C-FD83BAE227B4}" dt="2021-04-02T15:08:18.439" v="6027" actId="14100"/>
        <pc:sldMkLst>
          <pc:docMk/>
          <pc:sldMk cId="1782633044" sldId="407"/>
        </pc:sldMkLst>
        <pc:spChg chg="mod">
          <ac:chgData name="Martin Schedlbauer" userId="99666baf021553f1" providerId="LiveId" clId="{A268D013-D3ED-9A4E-9A8C-FD83BAE227B4}" dt="2021-04-02T15:08:18.439" v="6027" actId="14100"/>
          <ac:spMkLst>
            <pc:docMk/>
            <pc:sldMk cId="1782633044" sldId="407"/>
            <ac:spMk id="2" creationId="{00000000-0000-0000-0000-000000000000}"/>
          </ac:spMkLst>
        </pc:spChg>
        <pc:spChg chg="mod">
          <ac:chgData name="Martin Schedlbauer" userId="99666baf021553f1" providerId="LiveId" clId="{A268D013-D3ED-9A4E-9A8C-FD83BAE227B4}" dt="2021-04-02T15:06:21.946" v="5960" actId="27636"/>
          <ac:spMkLst>
            <pc:docMk/>
            <pc:sldMk cId="1782633044" sldId="407"/>
            <ac:spMk id="3" creationId="{00000000-0000-0000-0000-000000000000}"/>
          </ac:spMkLst>
        </pc:spChg>
      </pc:sldChg>
      <pc:sldChg chg="modSp add mod">
        <pc:chgData name="Martin Schedlbauer" userId="99666baf021553f1" providerId="LiveId" clId="{A268D013-D3ED-9A4E-9A8C-FD83BAE227B4}" dt="2021-04-02T15:08:35.666" v="6030" actId="14100"/>
        <pc:sldMkLst>
          <pc:docMk/>
          <pc:sldMk cId="2452969958" sldId="414"/>
        </pc:sldMkLst>
        <pc:spChg chg="mod">
          <ac:chgData name="Martin Schedlbauer" userId="99666baf021553f1" providerId="LiveId" clId="{A268D013-D3ED-9A4E-9A8C-FD83BAE227B4}" dt="2021-04-02T15:08:35.666" v="6030" actId="14100"/>
          <ac:spMkLst>
            <pc:docMk/>
            <pc:sldMk cId="2452969958" sldId="414"/>
            <ac:spMk id="2" creationId="{00000000-0000-0000-0000-000000000000}"/>
          </ac:spMkLst>
        </pc:spChg>
        <pc:spChg chg="mod">
          <ac:chgData name="Martin Schedlbauer" userId="99666baf021553f1" providerId="LiveId" clId="{A268D013-D3ED-9A4E-9A8C-FD83BAE227B4}" dt="2021-04-02T15:06:21.979" v="5961" actId="27636"/>
          <ac:spMkLst>
            <pc:docMk/>
            <pc:sldMk cId="2452969958" sldId="414"/>
            <ac:spMk id="3" creationId="{00000000-0000-0000-0000-000000000000}"/>
          </ac:spMkLst>
        </pc:spChg>
      </pc:sldChg>
      <pc:sldChg chg="modSp add mod">
        <pc:chgData name="Martin Schedlbauer" userId="99666baf021553f1" providerId="LiveId" clId="{A268D013-D3ED-9A4E-9A8C-FD83BAE227B4}" dt="2021-04-02T15:08:26.550" v="6028" actId="14100"/>
        <pc:sldMkLst>
          <pc:docMk/>
          <pc:sldMk cId="3083568141" sldId="415"/>
        </pc:sldMkLst>
        <pc:spChg chg="mod">
          <ac:chgData name="Martin Schedlbauer" userId="99666baf021553f1" providerId="LiveId" clId="{A268D013-D3ED-9A4E-9A8C-FD83BAE227B4}" dt="2021-04-02T15:08:26.550" v="6028" actId="14100"/>
          <ac:spMkLst>
            <pc:docMk/>
            <pc:sldMk cId="3083568141" sldId="415"/>
            <ac:spMk id="2" creationId="{00000000-0000-0000-0000-000000000000}"/>
          </ac:spMkLst>
        </pc:spChg>
      </pc:sldChg>
      <pc:sldChg chg="modSp add mod">
        <pc:chgData name="Martin Schedlbauer" userId="99666baf021553f1" providerId="LiveId" clId="{A268D013-D3ED-9A4E-9A8C-FD83BAE227B4}" dt="2021-04-02T15:08:31.416" v="6029" actId="14100"/>
        <pc:sldMkLst>
          <pc:docMk/>
          <pc:sldMk cId="1468154952" sldId="416"/>
        </pc:sldMkLst>
        <pc:spChg chg="mod">
          <ac:chgData name="Martin Schedlbauer" userId="99666baf021553f1" providerId="LiveId" clId="{A268D013-D3ED-9A4E-9A8C-FD83BAE227B4}" dt="2021-04-02T15:08:31.416" v="6029" actId="14100"/>
          <ac:spMkLst>
            <pc:docMk/>
            <pc:sldMk cId="1468154952" sldId="416"/>
            <ac:spMk id="2" creationId="{00000000-0000-0000-0000-000000000000}"/>
          </ac:spMkLst>
        </pc:spChg>
        <pc:spChg chg="mod">
          <ac:chgData name="Martin Schedlbauer" userId="99666baf021553f1" providerId="LiveId" clId="{A268D013-D3ED-9A4E-9A8C-FD83BAE227B4}" dt="2021-04-02T15:06:22.008" v="5962" actId="27636"/>
          <ac:spMkLst>
            <pc:docMk/>
            <pc:sldMk cId="1468154952" sldId="416"/>
            <ac:spMk id="3" creationId="{00000000-0000-0000-0000-000000000000}"/>
          </ac:spMkLst>
        </pc:spChg>
      </pc:sldChg>
      <pc:sldChg chg="addSp delSp modSp add mod setBg delDesignElem">
        <pc:chgData name="Martin Schedlbauer" userId="99666baf021553f1" providerId="LiveId" clId="{A268D013-D3ED-9A4E-9A8C-FD83BAE227B4}" dt="2021-04-02T15:16:28.581" v="6149" actId="167"/>
        <pc:sldMkLst>
          <pc:docMk/>
          <pc:sldMk cId="3544168170" sldId="417"/>
        </pc:sldMkLst>
        <pc:spChg chg="mod">
          <ac:chgData name="Martin Schedlbauer" userId="99666baf021553f1" providerId="LiveId" clId="{A268D013-D3ED-9A4E-9A8C-FD83BAE227B4}" dt="2021-04-02T15:11:11.938" v="6085" actId="14100"/>
          <ac:spMkLst>
            <pc:docMk/>
            <pc:sldMk cId="3544168170" sldId="417"/>
            <ac:spMk id="2" creationId="{00000000-0000-0000-0000-000000000000}"/>
          </ac:spMkLst>
        </pc:spChg>
        <pc:spChg chg="mod">
          <ac:chgData name="Martin Schedlbauer" userId="99666baf021553f1" providerId="LiveId" clId="{A268D013-D3ED-9A4E-9A8C-FD83BAE227B4}" dt="2021-04-02T15:16:12.766" v="6147" actId="207"/>
          <ac:spMkLst>
            <pc:docMk/>
            <pc:sldMk cId="3544168170" sldId="417"/>
            <ac:spMk id="3" creationId="{00000000-0000-0000-0000-000000000000}"/>
          </ac:spMkLst>
        </pc:spChg>
        <pc:spChg chg="add del mod">
          <ac:chgData name="Martin Schedlbauer" userId="99666baf021553f1" providerId="LiveId" clId="{A268D013-D3ED-9A4E-9A8C-FD83BAE227B4}" dt="2021-04-02T15:11:52.755" v="6090" actId="478"/>
          <ac:spMkLst>
            <pc:docMk/>
            <pc:sldMk cId="3544168170" sldId="417"/>
            <ac:spMk id="4" creationId="{9D9956A5-3F46-6D47-93E0-F5FE182B4318}"/>
          </ac:spMkLst>
        </pc:spChg>
        <pc:spChg chg="del">
          <ac:chgData name="Martin Schedlbauer" userId="99666baf021553f1" providerId="LiveId" clId="{A268D013-D3ED-9A4E-9A8C-FD83BAE227B4}" dt="2021-04-02T15:06:21.691" v="5956"/>
          <ac:spMkLst>
            <pc:docMk/>
            <pc:sldMk cId="3544168170" sldId="417"/>
            <ac:spMk id="5" creationId="{081E4A58-353D-44AE-B2FC-2A74E2E400F7}"/>
          </ac:spMkLst>
        </pc:spChg>
        <pc:spChg chg="add del mod">
          <ac:chgData name="Martin Schedlbauer" userId="99666baf021553f1" providerId="LiveId" clId="{A268D013-D3ED-9A4E-9A8C-FD83BAE227B4}" dt="2021-04-02T15:15:47.577" v="6143" actId="478"/>
          <ac:spMkLst>
            <pc:docMk/>
            <pc:sldMk cId="3544168170" sldId="417"/>
            <ac:spMk id="6" creationId="{B673A929-9186-BB43-8668-C0877FBD5759}"/>
          </ac:spMkLst>
        </pc:spChg>
        <pc:spChg chg="del">
          <ac:chgData name="Martin Schedlbauer" userId="99666baf021553f1" providerId="LiveId" clId="{A268D013-D3ED-9A4E-9A8C-FD83BAE227B4}" dt="2021-04-02T15:06:21.691" v="5956"/>
          <ac:spMkLst>
            <pc:docMk/>
            <pc:sldMk cId="3544168170" sldId="417"/>
            <ac:spMk id="8" creationId="{389575E1-3389-451A-A5F7-27854C25C599}"/>
          </ac:spMkLst>
        </pc:spChg>
        <pc:spChg chg="del">
          <ac:chgData name="Martin Schedlbauer" userId="99666baf021553f1" providerId="LiveId" clId="{A268D013-D3ED-9A4E-9A8C-FD83BAE227B4}" dt="2021-04-02T15:06:21.691" v="5956"/>
          <ac:spMkLst>
            <pc:docMk/>
            <pc:sldMk cId="3544168170" sldId="417"/>
            <ac:spMk id="10" creationId="{A53CCC5C-D88E-40FB-B30B-23DCDBD01D37}"/>
          </ac:spMkLst>
        </pc:spChg>
        <pc:picChg chg="add mod">
          <ac:chgData name="Martin Schedlbauer" userId="99666baf021553f1" providerId="LiveId" clId="{A268D013-D3ED-9A4E-9A8C-FD83BAE227B4}" dt="2021-04-02T15:16:28.581" v="6149" actId="167"/>
          <ac:picMkLst>
            <pc:docMk/>
            <pc:sldMk cId="3544168170" sldId="417"/>
            <ac:picMk id="7" creationId="{643A08C9-5BBC-F94F-915E-2D796200E9D2}"/>
          </ac:picMkLst>
        </pc:picChg>
      </pc:sldChg>
      <pc:sldChg chg="delSp modSp mod">
        <pc:chgData name="Martin Schedlbauer" userId="99666baf021553f1" providerId="LiveId" clId="{A268D013-D3ED-9A4E-9A8C-FD83BAE227B4}" dt="2021-04-01T22:54:01.259" v="4479" actId="14100"/>
        <pc:sldMkLst>
          <pc:docMk/>
          <pc:sldMk cId="2345641734" sldId="549"/>
        </pc:sldMkLst>
        <pc:spChg chg="mod">
          <ac:chgData name="Martin Schedlbauer" userId="99666baf021553f1" providerId="LiveId" clId="{A268D013-D3ED-9A4E-9A8C-FD83BAE227B4}" dt="2021-04-01T22:54:01.259" v="4479" actId="14100"/>
          <ac:spMkLst>
            <pc:docMk/>
            <pc:sldMk cId="2345641734" sldId="549"/>
            <ac:spMk id="2" creationId="{00000000-0000-0000-0000-000000000000}"/>
          </ac:spMkLst>
        </pc:spChg>
        <pc:spChg chg="del">
          <ac:chgData name="Martin Schedlbauer" userId="99666baf021553f1" providerId="LiveId" clId="{A268D013-D3ED-9A4E-9A8C-FD83BAE227B4}" dt="2021-04-01T13:06:09.981" v="26"/>
          <ac:spMkLst>
            <pc:docMk/>
            <pc:sldMk cId="2345641734" sldId="549"/>
            <ac:spMk id="5" creationId="{00000000-0000-0000-0000-000000000000}"/>
          </ac:spMkLst>
        </pc:spChg>
        <pc:spChg chg="del">
          <ac:chgData name="Martin Schedlbauer" userId="99666baf021553f1" providerId="LiveId" clId="{A268D013-D3ED-9A4E-9A8C-FD83BAE227B4}" dt="2021-04-01T22:53:57.480" v="4478" actId="478"/>
          <ac:spMkLst>
            <pc:docMk/>
            <pc:sldMk cId="2345641734" sldId="549"/>
            <ac:spMk id="6" creationId="{00000000-0000-0000-0000-000000000000}"/>
          </ac:spMkLst>
        </pc:spChg>
        <pc:spChg chg="del">
          <ac:chgData name="Martin Schedlbauer" userId="99666baf021553f1" providerId="LiveId" clId="{A268D013-D3ED-9A4E-9A8C-FD83BAE227B4}" dt="2021-04-01T22:53:57.480" v="4478" actId="478"/>
          <ac:spMkLst>
            <pc:docMk/>
            <pc:sldMk cId="2345641734" sldId="549"/>
            <ac:spMk id="7" creationId="{00000000-0000-0000-0000-000000000000}"/>
          </ac:spMkLst>
        </pc:spChg>
      </pc:sldChg>
      <pc:sldChg chg="delSp modSp mod">
        <pc:chgData name="Martin Schedlbauer" userId="99666baf021553f1" providerId="LiveId" clId="{A268D013-D3ED-9A4E-9A8C-FD83BAE227B4}" dt="2021-04-01T22:54:10.109" v="4481" actId="14100"/>
        <pc:sldMkLst>
          <pc:docMk/>
          <pc:sldMk cId="3288897015" sldId="550"/>
        </pc:sldMkLst>
        <pc:spChg chg="mod">
          <ac:chgData name="Martin Schedlbauer" userId="99666baf021553f1" providerId="LiveId" clId="{A268D013-D3ED-9A4E-9A8C-FD83BAE227B4}" dt="2021-04-01T22:54:10.109" v="4481" actId="14100"/>
          <ac:spMkLst>
            <pc:docMk/>
            <pc:sldMk cId="3288897015" sldId="550"/>
            <ac:spMk id="2" creationId="{00000000-0000-0000-0000-000000000000}"/>
          </ac:spMkLst>
        </pc:spChg>
        <pc:spChg chg="del">
          <ac:chgData name="Martin Schedlbauer" userId="99666baf021553f1" providerId="LiveId" clId="{A268D013-D3ED-9A4E-9A8C-FD83BAE227B4}" dt="2021-04-01T13:06:09.981" v="26"/>
          <ac:spMkLst>
            <pc:docMk/>
            <pc:sldMk cId="3288897015" sldId="550"/>
            <ac:spMk id="5" creationId="{00000000-0000-0000-0000-000000000000}"/>
          </ac:spMkLst>
        </pc:spChg>
        <pc:spChg chg="del">
          <ac:chgData name="Martin Schedlbauer" userId="99666baf021553f1" providerId="LiveId" clId="{A268D013-D3ED-9A4E-9A8C-FD83BAE227B4}" dt="2021-04-01T22:54:05.860" v="4480" actId="478"/>
          <ac:spMkLst>
            <pc:docMk/>
            <pc:sldMk cId="3288897015" sldId="550"/>
            <ac:spMk id="6" creationId="{00000000-0000-0000-0000-000000000000}"/>
          </ac:spMkLst>
        </pc:spChg>
        <pc:spChg chg="del">
          <ac:chgData name="Martin Schedlbauer" userId="99666baf021553f1" providerId="LiveId" clId="{A268D013-D3ED-9A4E-9A8C-FD83BAE227B4}" dt="2021-04-01T22:54:05.860" v="4480" actId="478"/>
          <ac:spMkLst>
            <pc:docMk/>
            <pc:sldMk cId="3288897015" sldId="550"/>
            <ac:spMk id="7" creationId="{00000000-0000-0000-0000-000000000000}"/>
          </ac:spMkLst>
        </pc:spChg>
      </pc:sldChg>
      <pc:sldChg chg="delSp modSp mod">
        <pc:chgData name="Martin Schedlbauer" userId="99666baf021553f1" providerId="LiveId" clId="{A268D013-D3ED-9A4E-9A8C-FD83BAE227B4}" dt="2021-04-01T22:54:26.405" v="4483" actId="14100"/>
        <pc:sldMkLst>
          <pc:docMk/>
          <pc:sldMk cId="1406099004" sldId="551"/>
        </pc:sldMkLst>
        <pc:spChg chg="mod">
          <ac:chgData name="Martin Schedlbauer" userId="99666baf021553f1" providerId="LiveId" clId="{A268D013-D3ED-9A4E-9A8C-FD83BAE227B4}" dt="2021-04-01T22:54:26.405" v="4483" actId="14100"/>
          <ac:spMkLst>
            <pc:docMk/>
            <pc:sldMk cId="1406099004" sldId="551"/>
            <ac:spMk id="2" creationId="{00000000-0000-0000-0000-000000000000}"/>
          </ac:spMkLst>
        </pc:spChg>
        <pc:spChg chg="del">
          <ac:chgData name="Martin Schedlbauer" userId="99666baf021553f1" providerId="LiveId" clId="{A268D013-D3ED-9A4E-9A8C-FD83BAE227B4}" dt="2021-04-01T13:06:09.981" v="26"/>
          <ac:spMkLst>
            <pc:docMk/>
            <pc:sldMk cId="1406099004" sldId="551"/>
            <ac:spMk id="5" creationId="{00000000-0000-0000-0000-000000000000}"/>
          </ac:spMkLst>
        </pc:spChg>
        <pc:spChg chg="del">
          <ac:chgData name="Martin Schedlbauer" userId="99666baf021553f1" providerId="LiveId" clId="{A268D013-D3ED-9A4E-9A8C-FD83BAE227B4}" dt="2021-04-01T22:54:21.126" v="4482" actId="478"/>
          <ac:spMkLst>
            <pc:docMk/>
            <pc:sldMk cId="1406099004" sldId="551"/>
            <ac:spMk id="6" creationId="{00000000-0000-0000-0000-000000000000}"/>
          </ac:spMkLst>
        </pc:spChg>
        <pc:spChg chg="del">
          <ac:chgData name="Martin Schedlbauer" userId="99666baf021553f1" providerId="LiveId" clId="{A268D013-D3ED-9A4E-9A8C-FD83BAE227B4}" dt="2021-04-01T22:54:21.126" v="4482" actId="478"/>
          <ac:spMkLst>
            <pc:docMk/>
            <pc:sldMk cId="1406099004" sldId="551"/>
            <ac:spMk id="7" creationId="{00000000-0000-0000-0000-000000000000}"/>
          </ac:spMkLst>
        </pc:spChg>
      </pc:sldChg>
      <pc:sldChg chg="addSp delSp modSp mod">
        <pc:chgData name="Martin Schedlbauer" userId="99666baf021553f1" providerId="LiveId" clId="{A268D013-D3ED-9A4E-9A8C-FD83BAE227B4}" dt="2021-04-01T14:43:46.424" v="1859" actId="478"/>
        <pc:sldMkLst>
          <pc:docMk/>
          <pc:sldMk cId="3548463852" sldId="552"/>
        </pc:sldMkLst>
        <pc:spChg chg="del">
          <ac:chgData name="Martin Schedlbauer" userId="99666baf021553f1" providerId="LiveId" clId="{A268D013-D3ED-9A4E-9A8C-FD83BAE227B4}" dt="2021-04-01T13:06:09.981" v="26"/>
          <ac:spMkLst>
            <pc:docMk/>
            <pc:sldMk cId="3548463852" sldId="552"/>
            <ac:spMk id="4" creationId="{29EF53D3-7A96-3C47-BF11-C3EDF303340E}"/>
          </ac:spMkLst>
        </pc:spChg>
        <pc:graphicFrameChg chg="mod modGraphic">
          <ac:chgData name="Martin Schedlbauer" userId="99666baf021553f1" providerId="LiveId" clId="{A268D013-D3ED-9A4E-9A8C-FD83BAE227B4}" dt="2021-04-01T14:43:44.625" v="1858"/>
          <ac:graphicFrameMkLst>
            <pc:docMk/>
            <pc:sldMk cId="3548463852" sldId="552"/>
            <ac:graphicFrameMk id="10" creationId="{5B40D9A4-107D-47D2-BF50-22CC2BF075CA}"/>
          </ac:graphicFrameMkLst>
        </pc:graphicFrameChg>
        <pc:picChg chg="add del mod">
          <ac:chgData name="Martin Schedlbauer" userId="99666baf021553f1" providerId="LiveId" clId="{A268D013-D3ED-9A4E-9A8C-FD83BAE227B4}" dt="2021-04-01T14:43:46.424" v="1859" actId="478"/>
          <ac:picMkLst>
            <pc:docMk/>
            <pc:sldMk cId="3548463852" sldId="552"/>
            <ac:picMk id="3" creationId="{A582DD82-D8AD-1D4E-830E-F1F57EDC48AE}"/>
          </ac:picMkLst>
        </pc:picChg>
      </pc:sldChg>
      <pc:sldChg chg="delSp">
        <pc:chgData name="Martin Schedlbauer" userId="99666baf021553f1" providerId="LiveId" clId="{A268D013-D3ED-9A4E-9A8C-FD83BAE227B4}" dt="2021-04-01T13:06:09.981" v="26"/>
        <pc:sldMkLst>
          <pc:docMk/>
          <pc:sldMk cId="2937082456" sldId="553"/>
        </pc:sldMkLst>
        <pc:spChg chg="del">
          <ac:chgData name="Martin Schedlbauer" userId="99666baf021553f1" providerId="LiveId" clId="{A268D013-D3ED-9A4E-9A8C-FD83BAE227B4}" dt="2021-04-01T13:06:09.981" v="26"/>
          <ac:spMkLst>
            <pc:docMk/>
            <pc:sldMk cId="2937082456" sldId="553"/>
            <ac:spMk id="2" creationId="{5E54BF0E-C411-CF46-9288-81F31D46C56A}"/>
          </ac:spMkLst>
        </pc:spChg>
      </pc:sldChg>
      <pc:sldChg chg="delSp modSp mod">
        <pc:chgData name="Martin Schedlbauer" userId="99666baf021553f1" providerId="LiveId" clId="{A268D013-D3ED-9A4E-9A8C-FD83BAE227B4}" dt="2021-04-01T13:39:09.368" v="721" actId="20577"/>
        <pc:sldMkLst>
          <pc:docMk/>
          <pc:sldMk cId="1361942891" sldId="554"/>
        </pc:sldMkLst>
        <pc:spChg chg="del">
          <ac:chgData name="Martin Schedlbauer" userId="99666baf021553f1" providerId="LiveId" clId="{A268D013-D3ED-9A4E-9A8C-FD83BAE227B4}" dt="2021-04-01T13:06:09.981" v="26"/>
          <ac:spMkLst>
            <pc:docMk/>
            <pc:sldMk cId="1361942891" sldId="554"/>
            <ac:spMk id="2" creationId="{1C0A6BBF-CD5F-FC4A-9952-4E3D5132C7F4}"/>
          </ac:spMkLst>
        </pc:spChg>
        <pc:spChg chg="mod">
          <ac:chgData name="Martin Schedlbauer" userId="99666baf021553f1" providerId="LiveId" clId="{A268D013-D3ED-9A4E-9A8C-FD83BAE227B4}" dt="2021-04-01T13:39:09.368" v="721" actId="20577"/>
          <ac:spMkLst>
            <pc:docMk/>
            <pc:sldMk cId="1361942891" sldId="554"/>
            <ac:spMk id="6" creationId="{A2D84268-27B5-E141-AD90-7348332DC33E}"/>
          </ac:spMkLst>
        </pc:spChg>
      </pc:sldChg>
      <pc:sldChg chg="delSp modSp mod">
        <pc:chgData name="Martin Schedlbauer" userId="99666baf021553f1" providerId="LiveId" clId="{A268D013-D3ED-9A4E-9A8C-FD83BAE227B4}" dt="2021-04-01T13:50:23.619" v="1109" actId="207"/>
        <pc:sldMkLst>
          <pc:docMk/>
          <pc:sldMk cId="1316496613" sldId="555"/>
        </pc:sldMkLst>
        <pc:spChg chg="mod">
          <ac:chgData name="Martin Schedlbauer" userId="99666baf021553f1" providerId="LiveId" clId="{A268D013-D3ED-9A4E-9A8C-FD83BAE227B4}" dt="2021-04-01T13:08:33.331" v="39" actId="404"/>
          <ac:spMkLst>
            <pc:docMk/>
            <pc:sldMk cId="1316496613" sldId="555"/>
            <ac:spMk id="2" creationId="{42BE3825-442B-D541-ABE7-94F93D43A9C3}"/>
          </ac:spMkLst>
        </pc:spChg>
        <pc:spChg chg="mod">
          <ac:chgData name="Martin Schedlbauer" userId="99666baf021553f1" providerId="LiveId" clId="{A268D013-D3ED-9A4E-9A8C-FD83BAE227B4}" dt="2021-04-01T13:07:26.590" v="36" actId="27636"/>
          <ac:spMkLst>
            <pc:docMk/>
            <pc:sldMk cId="1316496613" sldId="555"/>
            <ac:spMk id="3" creationId="{D5ED1104-F5EC-084B-A23B-87AE3A5DFB8C}"/>
          </ac:spMkLst>
        </pc:spChg>
        <pc:spChg chg="del">
          <ac:chgData name="Martin Schedlbauer" userId="99666baf021553f1" providerId="LiveId" clId="{A268D013-D3ED-9A4E-9A8C-FD83BAE227B4}" dt="2021-04-01T13:06:09.981" v="26"/>
          <ac:spMkLst>
            <pc:docMk/>
            <pc:sldMk cId="1316496613" sldId="555"/>
            <ac:spMk id="4" creationId="{18E04043-EEAA-734B-A481-97F2778786D2}"/>
          </ac:spMkLst>
        </pc:spChg>
        <pc:picChg chg="mod">
          <ac:chgData name="Martin Schedlbauer" userId="99666baf021553f1" providerId="LiveId" clId="{A268D013-D3ED-9A4E-9A8C-FD83BAE227B4}" dt="2021-04-01T13:50:23.619" v="1109" actId="207"/>
          <ac:picMkLst>
            <pc:docMk/>
            <pc:sldMk cId="1316496613" sldId="555"/>
            <ac:picMk id="8" creationId="{79DB2194-F549-CF42-84B6-A458A9FD399C}"/>
          </ac:picMkLst>
        </pc:picChg>
        <pc:picChg chg="mod">
          <ac:chgData name="Martin Schedlbauer" userId="99666baf021553f1" providerId="LiveId" clId="{A268D013-D3ED-9A4E-9A8C-FD83BAE227B4}" dt="2021-04-01T13:50:23.619" v="1109" actId="207"/>
          <ac:picMkLst>
            <pc:docMk/>
            <pc:sldMk cId="1316496613" sldId="555"/>
            <ac:picMk id="10" creationId="{554A862D-0B63-1149-81D3-828DE051A5A6}"/>
          </ac:picMkLst>
        </pc:picChg>
      </pc:sldChg>
      <pc:sldChg chg="delSp modSp mod">
        <pc:chgData name="Martin Schedlbauer" userId="99666baf021553f1" providerId="LiveId" clId="{A268D013-D3ED-9A4E-9A8C-FD83BAE227B4}" dt="2021-04-01T14:29:15.361" v="1134" actId="27636"/>
        <pc:sldMkLst>
          <pc:docMk/>
          <pc:sldMk cId="6971994" sldId="556"/>
        </pc:sldMkLst>
        <pc:spChg chg="mod">
          <ac:chgData name="Martin Schedlbauer" userId="99666baf021553f1" providerId="LiveId" clId="{A268D013-D3ED-9A4E-9A8C-FD83BAE227B4}" dt="2021-04-01T14:29:15.361" v="1134" actId="27636"/>
          <ac:spMkLst>
            <pc:docMk/>
            <pc:sldMk cId="6971994" sldId="556"/>
            <ac:spMk id="3" creationId="{7B592702-BDDA-E848-B5B3-7D5B8449B01E}"/>
          </ac:spMkLst>
        </pc:spChg>
        <pc:spChg chg="del">
          <ac:chgData name="Martin Schedlbauer" userId="99666baf021553f1" providerId="LiveId" clId="{A268D013-D3ED-9A4E-9A8C-FD83BAE227B4}" dt="2021-04-01T13:06:09.981" v="26"/>
          <ac:spMkLst>
            <pc:docMk/>
            <pc:sldMk cId="6971994" sldId="556"/>
            <ac:spMk id="4" creationId="{1E1D0B41-7EFF-034C-800A-7F3DCA6B9A54}"/>
          </ac:spMkLst>
        </pc:spChg>
        <pc:picChg chg="mod">
          <ac:chgData name="Martin Schedlbauer" userId="99666baf021553f1" providerId="LiveId" clId="{A268D013-D3ED-9A4E-9A8C-FD83BAE227B4}" dt="2021-04-01T14:29:11.717" v="1132" actId="1076"/>
          <ac:picMkLst>
            <pc:docMk/>
            <pc:sldMk cId="6971994" sldId="556"/>
            <ac:picMk id="8" creationId="{5A8A5474-6056-D54B-93AA-ABD3DAEA2EEC}"/>
          </ac:picMkLst>
        </pc:picChg>
        <pc:picChg chg="mod">
          <ac:chgData name="Martin Schedlbauer" userId="99666baf021553f1" providerId="LiveId" clId="{A268D013-D3ED-9A4E-9A8C-FD83BAE227B4}" dt="2021-04-01T14:29:11.717" v="1132" actId="1076"/>
          <ac:picMkLst>
            <pc:docMk/>
            <pc:sldMk cId="6971994" sldId="556"/>
            <ac:picMk id="10" creationId="{FF9BB653-664C-1448-9F88-12F19B853D67}"/>
          </ac:picMkLst>
        </pc:picChg>
        <pc:picChg chg="mod">
          <ac:chgData name="Martin Schedlbauer" userId="99666baf021553f1" providerId="LiveId" clId="{A268D013-D3ED-9A4E-9A8C-FD83BAE227B4}" dt="2021-04-01T14:29:11.717" v="1132" actId="1076"/>
          <ac:picMkLst>
            <pc:docMk/>
            <pc:sldMk cId="6971994" sldId="556"/>
            <ac:picMk id="12" creationId="{D3480D3F-925A-ED41-9826-5636B53D9149}"/>
          </ac:picMkLst>
        </pc:picChg>
      </pc:sldChg>
      <pc:sldChg chg="addSp modSp new del mod">
        <pc:chgData name="Martin Schedlbauer" userId="99666baf021553f1" providerId="LiveId" clId="{A268D013-D3ED-9A4E-9A8C-FD83BAE227B4}" dt="2021-04-02T15:19:08.437" v="6166" actId="2696"/>
        <pc:sldMkLst>
          <pc:docMk/>
          <pc:sldMk cId="3563185722" sldId="557"/>
        </pc:sldMkLst>
        <pc:spChg chg="mod">
          <ac:chgData name="Martin Schedlbauer" userId="99666baf021553f1" providerId="LiveId" clId="{A268D013-D3ED-9A4E-9A8C-FD83BAE227B4}" dt="2021-04-01T13:31:26.611" v="368" actId="20577"/>
          <ac:spMkLst>
            <pc:docMk/>
            <pc:sldMk cId="3563185722" sldId="557"/>
            <ac:spMk id="2" creationId="{8FBA58C0-CA45-144F-93F3-12E539A52ACF}"/>
          </ac:spMkLst>
        </pc:spChg>
        <pc:spChg chg="mod">
          <ac:chgData name="Martin Schedlbauer" userId="99666baf021553f1" providerId="LiveId" clId="{A268D013-D3ED-9A4E-9A8C-FD83BAE227B4}" dt="2021-04-01T13:35:44.493" v="711" actId="207"/>
          <ac:spMkLst>
            <pc:docMk/>
            <pc:sldMk cId="3563185722" sldId="557"/>
            <ac:spMk id="3" creationId="{0D891C7C-BFD7-A040-BD6A-518C83A2C06B}"/>
          </ac:spMkLst>
        </pc:spChg>
        <pc:picChg chg="add mod">
          <ac:chgData name="Martin Schedlbauer" userId="99666baf021553f1" providerId="LiveId" clId="{A268D013-D3ED-9A4E-9A8C-FD83BAE227B4}" dt="2021-04-01T13:35:37.689" v="710" actId="207"/>
          <ac:picMkLst>
            <pc:docMk/>
            <pc:sldMk cId="3563185722" sldId="557"/>
            <ac:picMk id="7" creationId="{55F0A12F-ABFB-F748-9E21-FC1B9D72E04A}"/>
          </ac:picMkLst>
        </pc:picChg>
      </pc:sldChg>
      <pc:sldChg chg="modSp new mod">
        <pc:chgData name="Martin Schedlbauer" userId="99666baf021553f1" providerId="LiveId" clId="{A268D013-D3ED-9A4E-9A8C-FD83BAE227B4}" dt="2021-04-01T13:41:28.928" v="1005" actId="20577"/>
        <pc:sldMkLst>
          <pc:docMk/>
          <pc:sldMk cId="447204199" sldId="558"/>
        </pc:sldMkLst>
        <pc:spChg chg="mod">
          <ac:chgData name="Martin Schedlbauer" userId="99666baf021553f1" providerId="LiveId" clId="{A268D013-D3ED-9A4E-9A8C-FD83BAE227B4}" dt="2021-04-01T13:39:53.207" v="734" actId="20577"/>
          <ac:spMkLst>
            <pc:docMk/>
            <pc:sldMk cId="447204199" sldId="558"/>
            <ac:spMk id="2" creationId="{77661EF1-A32E-7B47-8422-4254B8FAFFD1}"/>
          </ac:spMkLst>
        </pc:spChg>
        <pc:spChg chg="mod">
          <ac:chgData name="Martin Schedlbauer" userId="99666baf021553f1" providerId="LiveId" clId="{A268D013-D3ED-9A4E-9A8C-FD83BAE227B4}" dt="2021-04-01T13:41:28.928" v="1005" actId="20577"/>
          <ac:spMkLst>
            <pc:docMk/>
            <pc:sldMk cId="447204199" sldId="558"/>
            <ac:spMk id="3" creationId="{F88DE3B3-5BCF-6941-BA5B-6D476559F104}"/>
          </ac:spMkLst>
        </pc:spChg>
      </pc:sldChg>
      <pc:sldChg chg="addSp delSp modSp new mod modClrScheme chgLayout">
        <pc:chgData name="Martin Schedlbauer" userId="99666baf021553f1" providerId="LiveId" clId="{A268D013-D3ED-9A4E-9A8C-FD83BAE227B4}" dt="2021-04-01T13:47:36.142" v="1084" actId="1076"/>
        <pc:sldMkLst>
          <pc:docMk/>
          <pc:sldMk cId="868645311" sldId="559"/>
        </pc:sldMkLst>
        <pc:spChg chg="del mod ord">
          <ac:chgData name="Martin Schedlbauer" userId="99666baf021553f1" providerId="LiveId" clId="{A268D013-D3ED-9A4E-9A8C-FD83BAE227B4}" dt="2021-04-01T13:46:37.094" v="1076" actId="478"/>
          <ac:spMkLst>
            <pc:docMk/>
            <pc:sldMk cId="868645311" sldId="559"/>
            <ac:spMk id="2" creationId="{67D0748E-93D5-664E-A6E2-68EF806906CD}"/>
          </ac:spMkLst>
        </pc:spChg>
        <pc:spChg chg="del">
          <ac:chgData name="Martin Schedlbauer" userId="99666baf021553f1" providerId="LiveId" clId="{A268D013-D3ED-9A4E-9A8C-FD83BAE227B4}" dt="2021-04-01T13:45:37.045" v="1032" actId="478"/>
          <ac:spMkLst>
            <pc:docMk/>
            <pc:sldMk cId="868645311" sldId="559"/>
            <ac:spMk id="3" creationId="{C911BB03-0756-2B4E-8999-2723A8038469}"/>
          </ac:spMkLst>
        </pc:spChg>
        <pc:spChg chg="mod ord">
          <ac:chgData name="Martin Schedlbauer" userId="99666baf021553f1" providerId="LiveId" clId="{A268D013-D3ED-9A4E-9A8C-FD83BAE227B4}" dt="2021-04-01T13:46:33.876" v="1075" actId="700"/>
          <ac:spMkLst>
            <pc:docMk/>
            <pc:sldMk cId="868645311" sldId="559"/>
            <ac:spMk id="4" creationId="{21DF8496-0222-E84F-AD24-2E37C5B88B7B}"/>
          </ac:spMkLst>
        </pc:spChg>
        <pc:spChg chg="mod ord">
          <ac:chgData name="Martin Schedlbauer" userId="99666baf021553f1" providerId="LiveId" clId="{A268D013-D3ED-9A4E-9A8C-FD83BAE227B4}" dt="2021-04-01T13:46:33.876" v="1075" actId="700"/>
          <ac:spMkLst>
            <pc:docMk/>
            <pc:sldMk cId="868645311" sldId="559"/>
            <ac:spMk id="5" creationId="{F6BC7DCB-5145-B144-BFE8-949E1C245783}"/>
          </ac:spMkLst>
        </pc:spChg>
        <pc:spChg chg="add mod">
          <ac:chgData name="Martin Schedlbauer" userId="99666baf021553f1" providerId="LiveId" clId="{A268D013-D3ED-9A4E-9A8C-FD83BAE227B4}" dt="2021-04-01T13:47:36.142" v="1084" actId="1076"/>
          <ac:spMkLst>
            <pc:docMk/>
            <pc:sldMk cId="868645311" sldId="559"/>
            <ac:spMk id="6" creationId="{B11C7689-86F0-3345-9FEF-32567A32159F}"/>
          </ac:spMkLst>
        </pc:spChg>
        <pc:picChg chg="add mod">
          <ac:chgData name="Martin Schedlbauer" userId="99666baf021553f1" providerId="LiveId" clId="{A268D013-D3ED-9A4E-9A8C-FD83BAE227B4}" dt="2021-04-01T13:47:31.306" v="1083" actId="1076"/>
          <ac:picMkLst>
            <pc:docMk/>
            <pc:sldMk cId="868645311" sldId="559"/>
            <ac:picMk id="8" creationId="{8FB7D8DB-C06E-CA47-9501-52BFE73D07D4}"/>
          </ac:picMkLst>
        </pc:picChg>
      </pc:sldChg>
      <pc:sldChg chg="modSp add mod">
        <pc:chgData name="Martin Schedlbauer" userId="99666baf021553f1" providerId="LiveId" clId="{A268D013-D3ED-9A4E-9A8C-FD83BAE227B4}" dt="2021-04-01T16:24:18.486" v="4466" actId="404"/>
        <pc:sldMkLst>
          <pc:docMk/>
          <pc:sldMk cId="2298879823" sldId="560"/>
        </pc:sldMkLst>
        <pc:spChg chg="mod">
          <ac:chgData name="Martin Schedlbauer" userId="99666baf021553f1" providerId="LiveId" clId="{A268D013-D3ED-9A4E-9A8C-FD83BAE227B4}" dt="2021-04-01T16:24:18.486" v="4466" actId="404"/>
          <ac:spMkLst>
            <pc:docMk/>
            <pc:sldMk cId="2298879823" sldId="560"/>
            <ac:spMk id="6" creationId="{B11C7689-86F0-3345-9FEF-32567A32159F}"/>
          </ac:spMkLst>
        </pc:spChg>
      </pc:sldChg>
      <pc:sldChg chg="addSp delSp modSp add mod">
        <pc:chgData name="Martin Schedlbauer" userId="99666baf021553f1" providerId="LiveId" clId="{A268D013-D3ED-9A4E-9A8C-FD83BAE227B4}" dt="2021-04-01T14:31:54.465" v="1239" actId="207"/>
        <pc:sldMkLst>
          <pc:docMk/>
          <pc:sldMk cId="1768742114" sldId="561"/>
        </pc:sldMkLst>
        <pc:spChg chg="mod">
          <ac:chgData name="Martin Schedlbauer" userId="99666baf021553f1" providerId="LiveId" clId="{A268D013-D3ED-9A4E-9A8C-FD83BAE227B4}" dt="2021-04-01T14:31:19.259" v="1229" actId="313"/>
          <ac:spMkLst>
            <pc:docMk/>
            <pc:sldMk cId="1768742114" sldId="561"/>
            <ac:spMk id="6" creationId="{B11C7689-86F0-3345-9FEF-32567A32159F}"/>
          </ac:spMkLst>
        </pc:spChg>
        <pc:picChg chg="add del mod">
          <ac:chgData name="Martin Schedlbauer" userId="99666baf021553f1" providerId="LiveId" clId="{A268D013-D3ED-9A4E-9A8C-FD83BAE227B4}" dt="2021-04-01T14:31:39.722" v="1234" actId="478"/>
          <ac:picMkLst>
            <pc:docMk/>
            <pc:sldMk cId="1768742114" sldId="561"/>
            <ac:picMk id="3" creationId="{C97468D6-9A34-0643-A5FF-64C08EED830B}"/>
          </ac:picMkLst>
        </pc:picChg>
        <pc:picChg chg="del">
          <ac:chgData name="Martin Schedlbauer" userId="99666baf021553f1" providerId="LiveId" clId="{A268D013-D3ED-9A4E-9A8C-FD83BAE227B4}" dt="2021-04-01T14:31:38.731" v="1233" actId="478"/>
          <ac:picMkLst>
            <pc:docMk/>
            <pc:sldMk cId="1768742114" sldId="561"/>
            <ac:picMk id="8" creationId="{8FB7D8DB-C06E-CA47-9501-52BFE73D07D4}"/>
          </ac:picMkLst>
        </pc:picChg>
        <pc:picChg chg="add mod">
          <ac:chgData name="Martin Schedlbauer" userId="99666baf021553f1" providerId="LiveId" clId="{A268D013-D3ED-9A4E-9A8C-FD83BAE227B4}" dt="2021-04-01T14:31:54.465" v="1239" actId="207"/>
          <ac:picMkLst>
            <pc:docMk/>
            <pc:sldMk cId="1768742114" sldId="561"/>
            <ac:picMk id="9" creationId="{64CF2F16-513C-7642-8777-44CD3B98D84C}"/>
          </ac:picMkLst>
        </pc:picChg>
      </pc:sldChg>
      <pc:sldChg chg="addSp delSp modSp add mod">
        <pc:chgData name="Martin Schedlbauer" userId="99666baf021553f1" providerId="LiveId" clId="{A268D013-D3ED-9A4E-9A8C-FD83BAE227B4}" dt="2021-04-01T14:34:53.005" v="1413" actId="20577"/>
        <pc:sldMkLst>
          <pc:docMk/>
          <pc:sldMk cId="1361442757" sldId="562"/>
        </pc:sldMkLst>
        <pc:spChg chg="mod">
          <ac:chgData name="Martin Schedlbauer" userId="99666baf021553f1" providerId="LiveId" clId="{A268D013-D3ED-9A4E-9A8C-FD83BAE227B4}" dt="2021-04-01T14:34:53.005" v="1413" actId="20577"/>
          <ac:spMkLst>
            <pc:docMk/>
            <pc:sldMk cId="1361442757" sldId="562"/>
            <ac:spMk id="6" creationId="{B11C7689-86F0-3345-9FEF-32567A32159F}"/>
          </ac:spMkLst>
        </pc:spChg>
        <pc:picChg chg="add mod">
          <ac:chgData name="Martin Schedlbauer" userId="99666baf021553f1" providerId="LiveId" clId="{A268D013-D3ED-9A4E-9A8C-FD83BAE227B4}" dt="2021-04-01T14:34:16.880" v="1400" actId="1076"/>
          <ac:picMkLst>
            <pc:docMk/>
            <pc:sldMk cId="1361442757" sldId="562"/>
            <ac:picMk id="3" creationId="{9370E6E9-9027-594F-8CED-D47EE4FEBF43}"/>
          </ac:picMkLst>
        </pc:picChg>
        <pc:picChg chg="del">
          <ac:chgData name="Martin Schedlbauer" userId="99666baf021553f1" providerId="LiveId" clId="{A268D013-D3ED-9A4E-9A8C-FD83BAE227B4}" dt="2021-04-01T14:33:19.327" v="1338" actId="478"/>
          <ac:picMkLst>
            <pc:docMk/>
            <pc:sldMk cId="1361442757" sldId="562"/>
            <ac:picMk id="9" creationId="{64CF2F16-513C-7642-8777-44CD3B98D84C}"/>
          </ac:picMkLst>
        </pc:picChg>
      </pc:sldChg>
      <pc:sldChg chg="modSp add del mod">
        <pc:chgData name="Martin Schedlbauer" userId="99666baf021553f1" providerId="LiveId" clId="{A268D013-D3ED-9A4E-9A8C-FD83BAE227B4}" dt="2021-04-02T15:18:51.315" v="6163" actId="2696"/>
        <pc:sldMkLst>
          <pc:docMk/>
          <pc:sldMk cId="3547158058" sldId="563"/>
        </pc:sldMkLst>
        <pc:spChg chg="mod">
          <ac:chgData name="Martin Schedlbauer" userId="99666baf021553f1" providerId="LiveId" clId="{A268D013-D3ED-9A4E-9A8C-FD83BAE227B4}" dt="2021-04-01T14:32:56.095" v="1335" actId="14100"/>
          <ac:spMkLst>
            <pc:docMk/>
            <pc:sldMk cId="3547158058" sldId="563"/>
            <ac:spMk id="3" creationId="{0D891C7C-BFD7-A040-BD6A-518C83A2C06B}"/>
          </ac:spMkLst>
        </pc:spChg>
      </pc:sldChg>
      <pc:sldChg chg="addSp delSp modSp add mod">
        <pc:chgData name="Martin Schedlbauer" userId="99666baf021553f1" providerId="LiveId" clId="{A268D013-D3ED-9A4E-9A8C-FD83BAE227B4}" dt="2021-04-01T14:35:49.358" v="1437" actId="207"/>
        <pc:sldMkLst>
          <pc:docMk/>
          <pc:sldMk cId="2708426351" sldId="564"/>
        </pc:sldMkLst>
        <pc:spChg chg="mod">
          <ac:chgData name="Martin Schedlbauer" userId="99666baf021553f1" providerId="LiveId" clId="{A268D013-D3ED-9A4E-9A8C-FD83BAE227B4}" dt="2021-04-01T14:35:04.243" v="1431" actId="20577"/>
          <ac:spMkLst>
            <pc:docMk/>
            <pc:sldMk cId="2708426351" sldId="564"/>
            <ac:spMk id="6" creationId="{B11C7689-86F0-3345-9FEF-32567A32159F}"/>
          </ac:spMkLst>
        </pc:spChg>
        <pc:picChg chg="del">
          <ac:chgData name="Martin Schedlbauer" userId="99666baf021553f1" providerId="LiveId" clId="{A268D013-D3ED-9A4E-9A8C-FD83BAE227B4}" dt="2021-04-01T14:35:37.936" v="1433" actId="478"/>
          <ac:picMkLst>
            <pc:docMk/>
            <pc:sldMk cId="2708426351" sldId="564"/>
            <ac:picMk id="3" creationId="{9370E6E9-9027-594F-8CED-D47EE4FEBF43}"/>
          </ac:picMkLst>
        </pc:picChg>
        <pc:picChg chg="add mod">
          <ac:chgData name="Martin Schedlbauer" userId="99666baf021553f1" providerId="LiveId" clId="{A268D013-D3ED-9A4E-9A8C-FD83BAE227B4}" dt="2021-04-01T14:35:49.358" v="1437" actId="207"/>
          <ac:picMkLst>
            <pc:docMk/>
            <pc:sldMk cId="2708426351" sldId="564"/>
            <ac:picMk id="7" creationId="{4ACB373A-D5B1-794D-9CB1-2F6DDF394165}"/>
          </ac:picMkLst>
        </pc:picChg>
      </pc:sldChg>
      <pc:sldChg chg="addSp delSp modSp add mod">
        <pc:chgData name="Martin Schedlbauer" userId="99666baf021553f1" providerId="LiveId" clId="{A268D013-D3ED-9A4E-9A8C-FD83BAE227B4}" dt="2021-04-02T13:09:29.215" v="5846" actId="14826"/>
        <pc:sldMkLst>
          <pc:docMk/>
          <pc:sldMk cId="2405841928" sldId="565"/>
        </pc:sldMkLst>
        <pc:spChg chg="mod">
          <ac:chgData name="Martin Schedlbauer" userId="99666baf021553f1" providerId="LiveId" clId="{A268D013-D3ED-9A4E-9A8C-FD83BAE227B4}" dt="2021-04-01T14:36:53.589" v="1531" actId="20577"/>
          <ac:spMkLst>
            <pc:docMk/>
            <pc:sldMk cId="2405841928" sldId="565"/>
            <ac:spMk id="6" creationId="{B11C7689-86F0-3345-9FEF-32567A32159F}"/>
          </ac:spMkLst>
        </pc:spChg>
        <pc:picChg chg="add mod">
          <ac:chgData name="Martin Schedlbauer" userId="99666baf021553f1" providerId="LiveId" clId="{A268D013-D3ED-9A4E-9A8C-FD83BAE227B4}" dt="2021-04-02T13:09:29.215" v="5846" actId="14826"/>
          <ac:picMkLst>
            <pc:docMk/>
            <pc:sldMk cId="2405841928" sldId="565"/>
            <ac:picMk id="3" creationId="{0C9E752C-ED86-A144-8146-7D34566E5D2D}"/>
          </ac:picMkLst>
        </pc:picChg>
        <pc:picChg chg="del">
          <ac:chgData name="Martin Schedlbauer" userId="99666baf021553f1" providerId="LiveId" clId="{A268D013-D3ED-9A4E-9A8C-FD83BAE227B4}" dt="2021-04-01T14:37:08.588" v="1533" actId="478"/>
          <ac:picMkLst>
            <pc:docMk/>
            <pc:sldMk cId="2405841928" sldId="565"/>
            <ac:picMk id="7" creationId="{4ACB373A-D5B1-794D-9CB1-2F6DDF394165}"/>
          </ac:picMkLst>
        </pc:picChg>
      </pc:sldChg>
      <pc:sldChg chg="addSp delSp modSp add mod setBg">
        <pc:chgData name="Martin Schedlbauer" userId="99666baf021553f1" providerId="LiveId" clId="{A268D013-D3ED-9A4E-9A8C-FD83BAE227B4}" dt="2021-04-01T14:41:01.347" v="1712" actId="478"/>
        <pc:sldMkLst>
          <pc:docMk/>
          <pc:sldMk cId="3111551772" sldId="566"/>
        </pc:sldMkLst>
        <pc:spChg chg="del">
          <ac:chgData name="Martin Schedlbauer" userId="99666baf021553f1" providerId="LiveId" clId="{A268D013-D3ED-9A4E-9A8C-FD83BAE227B4}" dt="2021-04-01T14:41:01.347" v="1712" actId="478"/>
          <ac:spMkLst>
            <pc:docMk/>
            <pc:sldMk cId="3111551772" sldId="566"/>
            <ac:spMk id="4" creationId="{21DF8496-0222-E84F-AD24-2E37C5B88B7B}"/>
          </ac:spMkLst>
        </pc:spChg>
        <pc:spChg chg="del">
          <ac:chgData name="Martin Schedlbauer" userId="99666baf021553f1" providerId="LiveId" clId="{A268D013-D3ED-9A4E-9A8C-FD83BAE227B4}" dt="2021-04-01T14:41:01.347" v="1712" actId="478"/>
          <ac:spMkLst>
            <pc:docMk/>
            <pc:sldMk cId="3111551772" sldId="566"/>
            <ac:spMk id="5" creationId="{F6BC7DCB-5145-B144-BFE8-949E1C245783}"/>
          </ac:spMkLst>
        </pc:spChg>
        <pc:spChg chg="mod">
          <ac:chgData name="Martin Schedlbauer" userId="99666baf021553f1" providerId="LiveId" clId="{A268D013-D3ED-9A4E-9A8C-FD83BAE227B4}" dt="2021-04-01T14:39:54.326" v="1666" actId="207"/>
          <ac:spMkLst>
            <pc:docMk/>
            <pc:sldMk cId="3111551772" sldId="566"/>
            <ac:spMk id="6" creationId="{B11C7689-86F0-3345-9FEF-32567A32159F}"/>
          </ac:spMkLst>
        </pc:spChg>
        <pc:picChg chg="del">
          <ac:chgData name="Martin Schedlbauer" userId="99666baf021553f1" providerId="LiveId" clId="{A268D013-D3ED-9A4E-9A8C-FD83BAE227B4}" dt="2021-04-01T14:38:12.161" v="1540" actId="478"/>
          <ac:picMkLst>
            <pc:docMk/>
            <pc:sldMk cId="3111551772" sldId="566"/>
            <ac:picMk id="3" creationId="{0C9E752C-ED86-A144-8146-7D34566E5D2D}"/>
          </ac:picMkLst>
        </pc:picChg>
        <pc:picChg chg="add mod">
          <ac:chgData name="Martin Schedlbauer" userId="99666baf021553f1" providerId="LiveId" clId="{A268D013-D3ED-9A4E-9A8C-FD83BAE227B4}" dt="2021-04-01T14:40:12.548" v="1691" actId="207"/>
          <ac:picMkLst>
            <pc:docMk/>
            <pc:sldMk cId="3111551772" sldId="566"/>
            <ac:picMk id="7" creationId="{837CCF5E-F46C-E54C-AEB6-961206DBDC58}"/>
          </ac:picMkLst>
        </pc:picChg>
      </pc:sldChg>
      <pc:sldChg chg="modSp add mod">
        <pc:chgData name="Martin Schedlbauer" userId="99666baf021553f1" providerId="LiveId" clId="{A268D013-D3ED-9A4E-9A8C-FD83BAE227B4}" dt="2021-04-01T14:42:38.068" v="1851" actId="207"/>
        <pc:sldMkLst>
          <pc:docMk/>
          <pc:sldMk cId="2074761350" sldId="567"/>
        </pc:sldMkLst>
        <pc:spChg chg="mod">
          <ac:chgData name="Martin Schedlbauer" userId="99666baf021553f1" providerId="LiveId" clId="{A268D013-D3ED-9A4E-9A8C-FD83BAE227B4}" dt="2021-04-01T14:42:38.068" v="1851" actId="207"/>
          <ac:spMkLst>
            <pc:docMk/>
            <pc:sldMk cId="2074761350" sldId="567"/>
            <ac:spMk id="6" creationId="{B11C7689-86F0-3345-9FEF-32567A32159F}"/>
          </ac:spMkLst>
        </pc:spChg>
      </pc:sldChg>
      <pc:sldChg chg="addSp delSp modSp add mod ord">
        <pc:chgData name="Martin Schedlbauer" userId="99666baf021553f1" providerId="LiveId" clId="{A268D013-D3ED-9A4E-9A8C-FD83BAE227B4}" dt="2021-04-02T15:18:11.928" v="6159" actId="404"/>
        <pc:sldMkLst>
          <pc:docMk/>
          <pc:sldMk cId="2128973633" sldId="568"/>
        </pc:sldMkLst>
        <pc:spChg chg="mod">
          <ac:chgData name="Martin Schedlbauer" userId="99666baf021553f1" providerId="LiveId" clId="{A268D013-D3ED-9A4E-9A8C-FD83BAE227B4}" dt="2021-04-02T15:18:08.842" v="6158" actId="14100"/>
          <ac:spMkLst>
            <pc:docMk/>
            <pc:sldMk cId="2128973633" sldId="568"/>
            <ac:spMk id="2" creationId="{8FBA58C0-CA45-144F-93F3-12E539A52ACF}"/>
          </ac:spMkLst>
        </pc:spChg>
        <pc:spChg chg="mod">
          <ac:chgData name="Martin Schedlbauer" userId="99666baf021553f1" providerId="LiveId" clId="{A268D013-D3ED-9A4E-9A8C-FD83BAE227B4}" dt="2021-04-02T15:18:11.928" v="6159" actId="404"/>
          <ac:spMkLst>
            <pc:docMk/>
            <pc:sldMk cId="2128973633" sldId="568"/>
            <ac:spMk id="3" creationId="{0D891C7C-BFD7-A040-BD6A-518C83A2C06B}"/>
          </ac:spMkLst>
        </pc:spChg>
        <pc:spChg chg="del">
          <ac:chgData name="Martin Schedlbauer" userId="99666baf021553f1" providerId="LiveId" clId="{A268D013-D3ED-9A4E-9A8C-FD83BAE227B4}" dt="2021-04-02T15:17:06.967" v="6151" actId="478"/>
          <ac:spMkLst>
            <pc:docMk/>
            <pc:sldMk cId="2128973633" sldId="568"/>
            <ac:spMk id="4" creationId="{25FDE112-C47A-0444-80EC-F9CECBEAE3FF}"/>
          </ac:spMkLst>
        </pc:spChg>
        <pc:spChg chg="del">
          <ac:chgData name="Martin Schedlbauer" userId="99666baf021553f1" providerId="LiveId" clId="{A268D013-D3ED-9A4E-9A8C-FD83BAE227B4}" dt="2021-04-02T15:17:06.967" v="6151" actId="478"/>
          <ac:spMkLst>
            <pc:docMk/>
            <pc:sldMk cId="2128973633" sldId="568"/>
            <ac:spMk id="5" creationId="{00876243-7409-4A49-8D31-3D6A067CFBD7}"/>
          </ac:spMkLst>
        </pc:spChg>
        <pc:spChg chg="add mod">
          <ac:chgData name="Martin Schedlbauer" userId="99666baf021553f1" providerId="LiveId" clId="{A268D013-D3ED-9A4E-9A8C-FD83BAE227B4}" dt="2021-04-02T15:17:36.932" v="6155" actId="14100"/>
          <ac:spMkLst>
            <pc:docMk/>
            <pc:sldMk cId="2128973633" sldId="568"/>
            <ac:spMk id="8" creationId="{FDE1BDB5-2523-214A-85DC-E505BA793F98}"/>
          </ac:spMkLst>
        </pc:spChg>
        <pc:picChg chg="mod">
          <ac:chgData name="Martin Schedlbauer" userId="99666baf021553f1" providerId="LiveId" clId="{A268D013-D3ED-9A4E-9A8C-FD83BAE227B4}" dt="2021-04-02T15:17:56.234" v="6156" actId="207"/>
          <ac:picMkLst>
            <pc:docMk/>
            <pc:sldMk cId="2128973633" sldId="568"/>
            <ac:picMk id="7" creationId="{55F0A12F-ABFB-F748-9E21-FC1B9D72E04A}"/>
          </ac:picMkLst>
        </pc:picChg>
      </pc:sldChg>
      <pc:sldChg chg="modSp add mod">
        <pc:chgData name="Martin Schedlbauer" userId="99666baf021553f1" providerId="LiveId" clId="{A268D013-D3ED-9A4E-9A8C-FD83BAE227B4}" dt="2021-04-01T14:47:48.809" v="2148" actId="14826"/>
        <pc:sldMkLst>
          <pc:docMk/>
          <pc:sldMk cId="119859225" sldId="569"/>
        </pc:sldMkLst>
        <pc:spChg chg="mod">
          <ac:chgData name="Martin Schedlbauer" userId="99666baf021553f1" providerId="LiveId" clId="{A268D013-D3ED-9A4E-9A8C-FD83BAE227B4}" dt="2021-04-01T14:47:05.913" v="2147" actId="404"/>
          <ac:spMkLst>
            <pc:docMk/>
            <pc:sldMk cId="119859225" sldId="569"/>
            <ac:spMk id="6" creationId="{B11C7689-86F0-3345-9FEF-32567A32159F}"/>
          </ac:spMkLst>
        </pc:spChg>
        <pc:picChg chg="mod">
          <ac:chgData name="Martin Schedlbauer" userId="99666baf021553f1" providerId="LiveId" clId="{A268D013-D3ED-9A4E-9A8C-FD83BAE227B4}" dt="2021-04-01T14:47:48.809" v="2148" actId="14826"/>
          <ac:picMkLst>
            <pc:docMk/>
            <pc:sldMk cId="119859225" sldId="569"/>
            <ac:picMk id="7" creationId="{4ACB373A-D5B1-794D-9CB1-2F6DDF394165}"/>
          </ac:picMkLst>
        </pc:picChg>
      </pc:sldChg>
      <pc:sldChg chg="addSp modSp add mod">
        <pc:chgData name="Martin Schedlbauer" userId="99666baf021553f1" providerId="LiveId" clId="{A268D013-D3ED-9A4E-9A8C-FD83BAE227B4}" dt="2021-04-01T15:03:27.160" v="2241" actId="114"/>
        <pc:sldMkLst>
          <pc:docMk/>
          <pc:sldMk cId="3785785526" sldId="570"/>
        </pc:sldMkLst>
        <pc:spChg chg="mod">
          <ac:chgData name="Martin Schedlbauer" userId="99666baf021553f1" providerId="LiveId" clId="{A268D013-D3ED-9A4E-9A8C-FD83BAE227B4}" dt="2021-04-01T15:03:27.160" v="2241" actId="114"/>
          <ac:spMkLst>
            <pc:docMk/>
            <pc:sldMk cId="3785785526" sldId="570"/>
            <ac:spMk id="6" creationId="{B11C7689-86F0-3345-9FEF-32567A32159F}"/>
          </ac:spMkLst>
        </pc:spChg>
        <pc:picChg chg="add mod">
          <ac:chgData name="Martin Schedlbauer" userId="99666baf021553f1" providerId="LiveId" clId="{A268D013-D3ED-9A4E-9A8C-FD83BAE227B4}" dt="2021-04-01T15:02:38.683" v="2159" actId="1076"/>
          <ac:picMkLst>
            <pc:docMk/>
            <pc:sldMk cId="3785785526" sldId="570"/>
            <ac:picMk id="3" creationId="{32B55227-6B9A-D44C-A73E-D8BCD4A0847F}"/>
          </ac:picMkLst>
        </pc:picChg>
        <pc:picChg chg="mod">
          <ac:chgData name="Martin Schedlbauer" userId="99666baf021553f1" providerId="LiveId" clId="{A268D013-D3ED-9A4E-9A8C-FD83BAE227B4}" dt="2021-04-01T15:02:43.367" v="2162" actId="1076"/>
          <ac:picMkLst>
            <pc:docMk/>
            <pc:sldMk cId="3785785526" sldId="570"/>
            <ac:picMk id="7" creationId="{4ACB373A-D5B1-794D-9CB1-2F6DDF394165}"/>
          </ac:picMkLst>
        </pc:picChg>
      </pc:sldChg>
      <pc:sldChg chg="delSp modSp add mod">
        <pc:chgData name="Martin Schedlbauer" userId="99666baf021553f1" providerId="LiveId" clId="{A268D013-D3ED-9A4E-9A8C-FD83BAE227B4}" dt="2021-04-01T15:05:30.806" v="2360" actId="207"/>
        <pc:sldMkLst>
          <pc:docMk/>
          <pc:sldMk cId="149231913" sldId="571"/>
        </pc:sldMkLst>
        <pc:spChg chg="mod">
          <ac:chgData name="Martin Schedlbauer" userId="99666baf021553f1" providerId="LiveId" clId="{A268D013-D3ED-9A4E-9A8C-FD83BAE227B4}" dt="2021-04-01T15:05:30.806" v="2360" actId="207"/>
          <ac:spMkLst>
            <pc:docMk/>
            <pc:sldMk cId="149231913" sldId="571"/>
            <ac:spMk id="6" creationId="{B11C7689-86F0-3345-9FEF-32567A32159F}"/>
          </ac:spMkLst>
        </pc:spChg>
        <pc:picChg chg="del">
          <ac:chgData name="Martin Schedlbauer" userId="99666baf021553f1" providerId="LiveId" clId="{A268D013-D3ED-9A4E-9A8C-FD83BAE227B4}" dt="2021-04-01T15:03:49.557" v="2243" actId="478"/>
          <ac:picMkLst>
            <pc:docMk/>
            <pc:sldMk cId="149231913" sldId="571"/>
            <ac:picMk id="3" creationId="{32B55227-6B9A-D44C-A73E-D8BCD4A0847F}"/>
          </ac:picMkLst>
        </pc:picChg>
        <pc:picChg chg="mod">
          <ac:chgData name="Martin Schedlbauer" userId="99666baf021553f1" providerId="LiveId" clId="{A268D013-D3ED-9A4E-9A8C-FD83BAE227B4}" dt="2021-04-01T15:04:42.205" v="2249" actId="14826"/>
          <ac:picMkLst>
            <pc:docMk/>
            <pc:sldMk cId="149231913" sldId="571"/>
            <ac:picMk id="7" creationId="{4ACB373A-D5B1-794D-9CB1-2F6DDF394165}"/>
          </ac:picMkLst>
        </pc:picChg>
      </pc:sldChg>
      <pc:sldChg chg="addSp delSp modSp new mod modClrScheme chgLayout">
        <pc:chgData name="Martin Schedlbauer" userId="99666baf021553f1" providerId="LiveId" clId="{A268D013-D3ED-9A4E-9A8C-FD83BAE227B4}" dt="2021-04-01T15:11:19.528" v="2888" actId="20577"/>
        <pc:sldMkLst>
          <pc:docMk/>
          <pc:sldMk cId="463809870" sldId="572"/>
        </pc:sldMkLst>
        <pc:spChg chg="mod ord">
          <ac:chgData name="Martin Schedlbauer" userId="99666baf021553f1" providerId="LiveId" clId="{A268D013-D3ED-9A4E-9A8C-FD83BAE227B4}" dt="2021-04-01T15:08:08.004" v="2594" actId="26606"/>
          <ac:spMkLst>
            <pc:docMk/>
            <pc:sldMk cId="463809870" sldId="572"/>
            <ac:spMk id="2" creationId="{31C3D4C5-95F5-7B41-8775-69864D314329}"/>
          </ac:spMkLst>
        </pc:spChg>
        <pc:spChg chg="mod ord">
          <ac:chgData name="Martin Schedlbauer" userId="99666baf021553f1" providerId="LiveId" clId="{A268D013-D3ED-9A4E-9A8C-FD83BAE227B4}" dt="2021-04-01T15:08:08.004" v="2594" actId="26606"/>
          <ac:spMkLst>
            <pc:docMk/>
            <pc:sldMk cId="463809870" sldId="572"/>
            <ac:spMk id="3" creationId="{15863632-423D-CF4D-8838-5D84A3917E8D}"/>
          </ac:spMkLst>
        </pc:spChg>
        <pc:spChg chg="add mod ord">
          <ac:chgData name="Martin Schedlbauer" userId="99666baf021553f1" providerId="LiveId" clId="{A268D013-D3ED-9A4E-9A8C-FD83BAE227B4}" dt="2021-04-01T15:08:08.004" v="2594" actId="26606"/>
          <ac:spMkLst>
            <pc:docMk/>
            <pc:sldMk cId="463809870" sldId="572"/>
            <ac:spMk id="4" creationId="{E8B97A13-0A96-1744-A1AD-A40305AAEA42}"/>
          </ac:spMkLst>
        </pc:spChg>
        <pc:spChg chg="add del mod ord">
          <ac:chgData name="Martin Schedlbauer" userId="99666baf021553f1" providerId="LiveId" clId="{A268D013-D3ED-9A4E-9A8C-FD83BAE227B4}" dt="2021-04-01T15:08:08.004" v="2594" actId="26606"/>
          <ac:spMkLst>
            <pc:docMk/>
            <pc:sldMk cId="463809870" sldId="572"/>
            <ac:spMk id="5" creationId="{B835F61C-F477-7442-9E06-26853B5AF425}"/>
          </ac:spMkLst>
        </pc:spChg>
        <pc:spChg chg="add mod">
          <ac:chgData name="Martin Schedlbauer" userId="99666baf021553f1" providerId="LiveId" clId="{A268D013-D3ED-9A4E-9A8C-FD83BAE227B4}" dt="2021-04-01T15:11:19.528" v="2888" actId="20577"/>
          <ac:spMkLst>
            <pc:docMk/>
            <pc:sldMk cId="463809870" sldId="572"/>
            <ac:spMk id="11" creationId="{E850D9D9-1C1F-4CC7-A898-37DD2A79C7D3}"/>
          </ac:spMkLst>
        </pc:spChg>
        <pc:graphicFrameChg chg="add mod modGraphic">
          <ac:chgData name="Martin Schedlbauer" userId="99666baf021553f1" providerId="LiveId" clId="{A268D013-D3ED-9A4E-9A8C-FD83BAE227B4}" dt="2021-04-01T15:10:11.194" v="2746" actId="207"/>
          <ac:graphicFrameMkLst>
            <pc:docMk/>
            <pc:sldMk cId="463809870" sldId="572"/>
            <ac:graphicFrameMk id="7" creationId="{52F67BCA-1979-4FC4-84E5-972077738F5E}"/>
          </ac:graphicFrameMkLst>
        </pc:graphicFrameChg>
      </pc:sldChg>
      <pc:sldChg chg="addSp delSp modSp add mod">
        <pc:chgData name="Martin Schedlbauer" userId="99666baf021553f1" providerId="LiveId" clId="{A268D013-D3ED-9A4E-9A8C-FD83BAE227B4}" dt="2021-04-01T15:17:10.492" v="3151" actId="207"/>
        <pc:sldMkLst>
          <pc:docMk/>
          <pc:sldMk cId="2088108325" sldId="573"/>
        </pc:sldMkLst>
        <pc:spChg chg="mod">
          <ac:chgData name="Martin Schedlbauer" userId="99666baf021553f1" providerId="LiveId" clId="{A268D013-D3ED-9A4E-9A8C-FD83BAE227B4}" dt="2021-04-01T15:17:10.492" v="3151" actId="207"/>
          <ac:spMkLst>
            <pc:docMk/>
            <pc:sldMk cId="2088108325" sldId="573"/>
            <ac:spMk id="6" creationId="{B11C7689-86F0-3345-9FEF-32567A32159F}"/>
          </ac:spMkLst>
        </pc:spChg>
        <pc:picChg chg="del mod">
          <ac:chgData name="Martin Schedlbauer" userId="99666baf021553f1" providerId="LiveId" clId="{A268D013-D3ED-9A4E-9A8C-FD83BAE227B4}" dt="2021-04-01T15:15:18.597" v="2892" actId="478"/>
          <ac:picMkLst>
            <pc:docMk/>
            <pc:sldMk cId="2088108325" sldId="573"/>
            <ac:picMk id="7" creationId="{4ACB373A-D5B1-794D-9CB1-2F6DDF394165}"/>
          </ac:picMkLst>
        </pc:picChg>
        <pc:picChg chg="add mod">
          <ac:chgData name="Martin Schedlbauer" userId="99666baf021553f1" providerId="LiveId" clId="{A268D013-D3ED-9A4E-9A8C-FD83BAE227B4}" dt="2021-04-01T15:15:43.289" v="2958" actId="692"/>
          <ac:picMkLst>
            <pc:docMk/>
            <pc:sldMk cId="2088108325" sldId="573"/>
            <ac:picMk id="1026" creationId="{D457BE72-E7E9-2F44-9BFC-3F7433FEE976}"/>
          </ac:picMkLst>
        </pc:picChg>
      </pc:sldChg>
      <pc:sldChg chg="addSp delSp modSp add del mod">
        <pc:chgData name="Martin Schedlbauer" userId="99666baf021553f1" providerId="LiveId" clId="{A268D013-D3ED-9A4E-9A8C-FD83BAE227B4}" dt="2021-04-02T15:19:58.890" v="6171" actId="2696"/>
        <pc:sldMkLst>
          <pc:docMk/>
          <pc:sldMk cId="667481541" sldId="574"/>
        </pc:sldMkLst>
        <pc:spChg chg="mod">
          <ac:chgData name="Martin Schedlbauer" userId="99666baf021553f1" providerId="LiveId" clId="{A268D013-D3ED-9A4E-9A8C-FD83BAE227B4}" dt="2021-04-01T15:18:35.666" v="3400" actId="114"/>
          <ac:spMkLst>
            <pc:docMk/>
            <pc:sldMk cId="667481541" sldId="574"/>
            <ac:spMk id="3" creationId="{0D891C7C-BFD7-A040-BD6A-518C83A2C06B}"/>
          </ac:spMkLst>
        </pc:spChg>
        <pc:spChg chg="add del mod">
          <ac:chgData name="Martin Schedlbauer" userId="99666baf021553f1" providerId="LiveId" clId="{A268D013-D3ED-9A4E-9A8C-FD83BAE227B4}" dt="2021-04-02T15:19:19.943" v="6168"/>
          <ac:spMkLst>
            <pc:docMk/>
            <pc:sldMk cId="667481541" sldId="574"/>
            <ac:spMk id="6" creationId="{86E84885-413D-2F4E-AB93-BC3379C93177}"/>
          </ac:spMkLst>
        </pc:spChg>
      </pc:sldChg>
      <pc:sldChg chg="addSp modSp add mod modClrScheme chgLayout">
        <pc:chgData name="Martin Schedlbauer" userId="99666baf021553f1" providerId="LiveId" clId="{A268D013-D3ED-9A4E-9A8C-FD83BAE227B4}" dt="2021-04-01T16:24:00.785" v="4465" actId="1076"/>
        <pc:sldMkLst>
          <pc:docMk/>
          <pc:sldMk cId="3786989049" sldId="575"/>
        </pc:sldMkLst>
        <pc:spChg chg="mod">
          <ac:chgData name="Martin Schedlbauer" userId="99666baf021553f1" providerId="LiveId" clId="{A268D013-D3ED-9A4E-9A8C-FD83BAE227B4}" dt="2021-04-01T15:20:32.891" v="3530" actId="26606"/>
          <ac:spMkLst>
            <pc:docMk/>
            <pc:sldMk cId="3786989049" sldId="575"/>
            <ac:spMk id="3" creationId="{4852EBF6-4DA8-8E45-B114-E515FCAD4921}"/>
          </ac:spMkLst>
        </pc:spChg>
        <pc:spChg chg="mod">
          <ac:chgData name="Martin Schedlbauer" userId="99666baf021553f1" providerId="LiveId" clId="{A268D013-D3ED-9A4E-9A8C-FD83BAE227B4}" dt="2021-04-01T15:20:32.891" v="3530" actId="26606"/>
          <ac:spMkLst>
            <pc:docMk/>
            <pc:sldMk cId="3786989049" sldId="575"/>
            <ac:spMk id="4" creationId="{49B5926B-5DF6-734A-A7C4-D1F2A454CEDC}"/>
          </ac:spMkLst>
        </pc:spChg>
        <pc:spChg chg="mod">
          <ac:chgData name="Martin Schedlbauer" userId="99666baf021553f1" providerId="LiveId" clId="{A268D013-D3ED-9A4E-9A8C-FD83BAE227B4}" dt="2021-04-01T15:20:32.891" v="3530" actId="26606"/>
          <ac:spMkLst>
            <pc:docMk/>
            <pc:sldMk cId="3786989049" sldId="575"/>
            <ac:spMk id="5" creationId="{5A4AC672-F7EE-6547-BC9C-B808535C6F91}"/>
          </ac:spMkLst>
        </pc:spChg>
        <pc:spChg chg="mod">
          <ac:chgData name="Martin Schedlbauer" userId="99666baf021553f1" providerId="LiveId" clId="{A268D013-D3ED-9A4E-9A8C-FD83BAE227B4}" dt="2021-04-01T15:20:32.891" v="3530" actId="26606"/>
          <ac:spMkLst>
            <pc:docMk/>
            <pc:sldMk cId="3786989049" sldId="575"/>
            <ac:spMk id="6" creationId="{A2D84268-27B5-E141-AD90-7348332DC33E}"/>
          </ac:spMkLst>
        </pc:spChg>
        <pc:spChg chg="add mod">
          <ac:chgData name="Martin Schedlbauer" userId="99666baf021553f1" providerId="LiveId" clId="{A268D013-D3ED-9A4E-9A8C-FD83BAE227B4}" dt="2021-04-01T16:22:19.982" v="4462" actId="207"/>
          <ac:spMkLst>
            <pc:docMk/>
            <pc:sldMk cId="3786989049" sldId="575"/>
            <ac:spMk id="8" creationId="{BB44940E-6D0A-2B41-BC74-A37B35F33600}"/>
          </ac:spMkLst>
        </pc:spChg>
        <pc:spChg chg="add mod">
          <ac:chgData name="Martin Schedlbauer" userId="99666baf021553f1" providerId="LiveId" clId="{A268D013-D3ED-9A4E-9A8C-FD83BAE227B4}" dt="2021-04-01T16:22:19.982" v="4462" actId="207"/>
          <ac:spMkLst>
            <pc:docMk/>
            <pc:sldMk cId="3786989049" sldId="575"/>
            <ac:spMk id="9" creationId="{968B636F-CE55-BF44-BB29-977FF5CE8B40}"/>
          </ac:spMkLst>
        </pc:spChg>
        <pc:picChg chg="add mod ord">
          <ac:chgData name="Martin Schedlbauer" userId="99666baf021553f1" providerId="LiveId" clId="{A268D013-D3ED-9A4E-9A8C-FD83BAE227B4}" dt="2021-04-01T16:24:00.785" v="4465" actId="1076"/>
          <ac:picMkLst>
            <pc:docMk/>
            <pc:sldMk cId="3786989049" sldId="575"/>
            <ac:picMk id="7" creationId="{4828AC95-1D2E-5B49-B78C-5BEE5C40F39E}"/>
          </ac:picMkLst>
        </pc:picChg>
      </pc:sldChg>
      <pc:sldChg chg="modSp add mod">
        <pc:chgData name="Martin Schedlbauer" userId="99666baf021553f1" providerId="LiveId" clId="{A268D013-D3ED-9A4E-9A8C-FD83BAE227B4}" dt="2021-04-01T15:40:37.980" v="3662" actId="14826"/>
        <pc:sldMkLst>
          <pc:docMk/>
          <pc:sldMk cId="1459013855" sldId="576"/>
        </pc:sldMkLst>
        <pc:spChg chg="mod">
          <ac:chgData name="Martin Schedlbauer" userId="99666baf021553f1" providerId="LiveId" clId="{A268D013-D3ED-9A4E-9A8C-FD83BAE227B4}" dt="2021-04-01T15:40:13.704" v="3661" actId="404"/>
          <ac:spMkLst>
            <pc:docMk/>
            <pc:sldMk cId="1459013855" sldId="576"/>
            <ac:spMk id="6" creationId="{B11C7689-86F0-3345-9FEF-32567A32159F}"/>
          </ac:spMkLst>
        </pc:spChg>
        <pc:picChg chg="mod">
          <ac:chgData name="Martin Schedlbauer" userId="99666baf021553f1" providerId="LiveId" clId="{A268D013-D3ED-9A4E-9A8C-FD83BAE227B4}" dt="2021-04-01T15:40:37.980" v="3662" actId="14826"/>
          <ac:picMkLst>
            <pc:docMk/>
            <pc:sldMk cId="1459013855" sldId="576"/>
            <ac:picMk id="3" creationId="{0C9E752C-ED86-A144-8146-7D34566E5D2D}"/>
          </ac:picMkLst>
        </pc:picChg>
      </pc:sldChg>
      <pc:sldChg chg="addSp delSp modSp new mod modAnim">
        <pc:chgData name="Martin Schedlbauer" userId="99666baf021553f1" providerId="LiveId" clId="{A268D013-D3ED-9A4E-9A8C-FD83BAE227B4}" dt="2021-04-01T22:58:31.001" v="4896" actId="1076"/>
        <pc:sldMkLst>
          <pc:docMk/>
          <pc:sldMk cId="3566517223" sldId="577"/>
        </pc:sldMkLst>
        <pc:spChg chg="mod">
          <ac:chgData name="Martin Schedlbauer" userId="99666baf021553f1" providerId="LiveId" clId="{A268D013-D3ED-9A4E-9A8C-FD83BAE227B4}" dt="2021-04-01T15:42:06.542" v="3686" actId="20577"/>
          <ac:spMkLst>
            <pc:docMk/>
            <pc:sldMk cId="3566517223" sldId="577"/>
            <ac:spMk id="2" creationId="{3A0951E2-C080-0E4C-AA0C-30AF8FB3618C}"/>
          </ac:spMkLst>
        </pc:spChg>
        <pc:spChg chg="del">
          <ac:chgData name="Martin Schedlbauer" userId="99666baf021553f1" providerId="LiveId" clId="{A268D013-D3ED-9A4E-9A8C-FD83BAE227B4}" dt="2021-04-01T15:41:27.662" v="3664" actId="478"/>
          <ac:spMkLst>
            <pc:docMk/>
            <pc:sldMk cId="3566517223" sldId="577"/>
            <ac:spMk id="3" creationId="{16014DEA-0FBE-B640-B1E5-4CBD95FB108C}"/>
          </ac:spMkLst>
        </pc:spChg>
        <pc:spChg chg="add del mod">
          <ac:chgData name="Martin Schedlbauer" userId="99666baf021553f1" providerId="LiveId" clId="{A268D013-D3ED-9A4E-9A8C-FD83BAE227B4}" dt="2021-04-01T15:41:34.088" v="3668"/>
          <ac:spMkLst>
            <pc:docMk/>
            <pc:sldMk cId="3566517223" sldId="577"/>
            <ac:spMk id="6" creationId="{4E49CEA8-BCF8-C240-B359-856EFB1667BB}"/>
          </ac:spMkLst>
        </pc:spChg>
        <pc:spChg chg="add del mod">
          <ac:chgData name="Martin Schedlbauer" userId="99666baf021553f1" providerId="LiveId" clId="{A268D013-D3ED-9A4E-9A8C-FD83BAE227B4}" dt="2021-04-01T15:41:34.088" v="3668"/>
          <ac:spMkLst>
            <pc:docMk/>
            <pc:sldMk cId="3566517223" sldId="577"/>
            <ac:spMk id="7" creationId="{99151AA2-1B92-4E4D-A315-1CD09ABD8F1D}"/>
          </ac:spMkLst>
        </pc:spChg>
        <pc:spChg chg="add del mod">
          <ac:chgData name="Martin Schedlbauer" userId="99666baf021553f1" providerId="LiveId" clId="{A268D013-D3ED-9A4E-9A8C-FD83BAE227B4}" dt="2021-04-01T15:41:34.088" v="3668"/>
          <ac:spMkLst>
            <pc:docMk/>
            <pc:sldMk cId="3566517223" sldId="577"/>
            <ac:spMk id="8" creationId="{D88B0D26-E2B6-244A-8A42-63E880C0C77D}"/>
          </ac:spMkLst>
        </pc:spChg>
        <pc:spChg chg="add del mod">
          <ac:chgData name="Martin Schedlbauer" userId="99666baf021553f1" providerId="LiveId" clId="{A268D013-D3ED-9A4E-9A8C-FD83BAE227B4}" dt="2021-04-01T15:41:34.088" v="3668"/>
          <ac:spMkLst>
            <pc:docMk/>
            <pc:sldMk cId="3566517223" sldId="577"/>
            <ac:spMk id="9" creationId="{2740749D-EBE3-6F44-A371-978E1C07E250}"/>
          </ac:spMkLst>
        </pc:spChg>
        <pc:spChg chg="add del mod">
          <ac:chgData name="Martin Schedlbauer" userId="99666baf021553f1" providerId="LiveId" clId="{A268D013-D3ED-9A4E-9A8C-FD83BAE227B4}" dt="2021-04-01T15:41:34.088" v="3668"/>
          <ac:spMkLst>
            <pc:docMk/>
            <pc:sldMk cId="3566517223" sldId="577"/>
            <ac:spMk id="10" creationId="{4CD52125-6D69-C841-9B2F-13C3C6EC3F77}"/>
          </ac:spMkLst>
        </pc:spChg>
        <pc:spChg chg="add del mod">
          <ac:chgData name="Martin Schedlbauer" userId="99666baf021553f1" providerId="LiveId" clId="{A268D013-D3ED-9A4E-9A8C-FD83BAE227B4}" dt="2021-04-01T15:41:34.088" v="3668"/>
          <ac:spMkLst>
            <pc:docMk/>
            <pc:sldMk cId="3566517223" sldId="577"/>
            <ac:spMk id="11" creationId="{A84FDCAE-1379-F94D-9AA0-8B4C0033B28D}"/>
          </ac:spMkLst>
        </pc:spChg>
        <pc:spChg chg="add del mod">
          <ac:chgData name="Martin Schedlbauer" userId="99666baf021553f1" providerId="LiveId" clId="{A268D013-D3ED-9A4E-9A8C-FD83BAE227B4}" dt="2021-04-01T15:41:34.088" v="3668"/>
          <ac:spMkLst>
            <pc:docMk/>
            <pc:sldMk cId="3566517223" sldId="577"/>
            <ac:spMk id="12" creationId="{3DA43341-5F3D-A84E-8F46-839F21EB16AA}"/>
          </ac:spMkLst>
        </pc:spChg>
        <pc:spChg chg="add del mod">
          <ac:chgData name="Martin Schedlbauer" userId="99666baf021553f1" providerId="LiveId" clId="{A268D013-D3ED-9A4E-9A8C-FD83BAE227B4}" dt="2021-04-01T15:41:34.088" v="3668"/>
          <ac:spMkLst>
            <pc:docMk/>
            <pc:sldMk cId="3566517223" sldId="577"/>
            <ac:spMk id="13" creationId="{1954BB42-2ACD-CA46-9519-F76F7D632027}"/>
          </ac:spMkLst>
        </pc:spChg>
        <pc:spChg chg="add del mod">
          <ac:chgData name="Martin Schedlbauer" userId="99666baf021553f1" providerId="LiveId" clId="{A268D013-D3ED-9A4E-9A8C-FD83BAE227B4}" dt="2021-04-01T15:41:34.088" v="3668"/>
          <ac:spMkLst>
            <pc:docMk/>
            <pc:sldMk cId="3566517223" sldId="577"/>
            <ac:spMk id="14" creationId="{E3C20905-9EAC-2B42-8C5B-BEB8C9DEBA5E}"/>
          </ac:spMkLst>
        </pc:spChg>
        <pc:spChg chg="add del mod">
          <ac:chgData name="Martin Schedlbauer" userId="99666baf021553f1" providerId="LiveId" clId="{A268D013-D3ED-9A4E-9A8C-FD83BAE227B4}" dt="2021-04-01T15:41:34.088" v="3668"/>
          <ac:spMkLst>
            <pc:docMk/>
            <pc:sldMk cId="3566517223" sldId="577"/>
            <ac:spMk id="15" creationId="{6E45A2E2-AE8E-6C46-B985-573A8169788D}"/>
          </ac:spMkLst>
        </pc:spChg>
        <pc:spChg chg="add del mod">
          <ac:chgData name="Martin Schedlbauer" userId="99666baf021553f1" providerId="LiveId" clId="{A268D013-D3ED-9A4E-9A8C-FD83BAE227B4}" dt="2021-04-01T15:41:34.088" v="3668"/>
          <ac:spMkLst>
            <pc:docMk/>
            <pc:sldMk cId="3566517223" sldId="577"/>
            <ac:spMk id="16" creationId="{274BEADA-6CE9-C147-936E-7904F02E1EEA}"/>
          </ac:spMkLst>
        </pc:spChg>
        <pc:spChg chg="add del mod">
          <ac:chgData name="Martin Schedlbauer" userId="99666baf021553f1" providerId="LiveId" clId="{A268D013-D3ED-9A4E-9A8C-FD83BAE227B4}" dt="2021-04-01T15:41:34.088" v="3668"/>
          <ac:spMkLst>
            <pc:docMk/>
            <pc:sldMk cId="3566517223" sldId="577"/>
            <ac:spMk id="17" creationId="{6A289592-ECFA-B94B-A625-B4CCDBAD31F4}"/>
          </ac:spMkLst>
        </pc:spChg>
        <pc:spChg chg="add del mod">
          <ac:chgData name="Martin Schedlbauer" userId="99666baf021553f1" providerId="LiveId" clId="{A268D013-D3ED-9A4E-9A8C-FD83BAE227B4}" dt="2021-04-01T15:41:34.088" v="3668"/>
          <ac:spMkLst>
            <pc:docMk/>
            <pc:sldMk cId="3566517223" sldId="577"/>
            <ac:spMk id="18" creationId="{8675D0F8-C225-2A4E-8B98-48237C572656}"/>
          </ac:spMkLst>
        </pc:spChg>
        <pc:spChg chg="add del mod">
          <ac:chgData name="Martin Schedlbauer" userId="99666baf021553f1" providerId="LiveId" clId="{A268D013-D3ED-9A4E-9A8C-FD83BAE227B4}" dt="2021-04-01T15:41:34.088" v="3668"/>
          <ac:spMkLst>
            <pc:docMk/>
            <pc:sldMk cId="3566517223" sldId="577"/>
            <ac:spMk id="19" creationId="{60C993B7-72D4-224C-94B2-2C2F30043A41}"/>
          </ac:spMkLst>
        </pc:spChg>
        <pc:spChg chg="add del mod">
          <ac:chgData name="Martin Schedlbauer" userId="99666baf021553f1" providerId="LiveId" clId="{A268D013-D3ED-9A4E-9A8C-FD83BAE227B4}" dt="2021-04-01T15:41:34.088" v="3668"/>
          <ac:spMkLst>
            <pc:docMk/>
            <pc:sldMk cId="3566517223" sldId="577"/>
            <ac:spMk id="20" creationId="{C5C6D121-1D91-844A-B99B-7D020DE7706B}"/>
          </ac:spMkLst>
        </pc:spChg>
        <pc:spChg chg="add mod">
          <ac:chgData name="Martin Schedlbauer" userId="99666baf021553f1" providerId="LiveId" clId="{A268D013-D3ED-9A4E-9A8C-FD83BAE227B4}" dt="2021-04-01T15:42:15.739" v="3696" actId="1076"/>
          <ac:spMkLst>
            <pc:docMk/>
            <pc:sldMk cId="3566517223" sldId="577"/>
            <ac:spMk id="21" creationId="{0B9E9AA4-85F2-7D41-99B6-6B36331A948E}"/>
          </ac:spMkLst>
        </pc:spChg>
        <pc:spChg chg="add mod">
          <ac:chgData name="Martin Schedlbauer" userId="99666baf021553f1" providerId="LiveId" clId="{A268D013-D3ED-9A4E-9A8C-FD83BAE227B4}" dt="2021-04-01T15:43:19.262" v="3794" actId="20577"/>
          <ac:spMkLst>
            <pc:docMk/>
            <pc:sldMk cId="3566517223" sldId="577"/>
            <ac:spMk id="22" creationId="{57419FF5-88EC-6447-BA92-15897D12AC2C}"/>
          </ac:spMkLst>
        </pc:spChg>
        <pc:spChg chg="add mod">
          <ac:chgData name="Martin Schedlbauer" userId="99666baf021553f1" providerId="LiveId" clId="{A268D013-D3ED-9A4E-9A8C-FD83BAE227B4}" dt="2021-04-01T15:46:46.649" v="4071" actId="1076"/>
          <ac:spMkLst>
            <pc:docMk/>
            <pc:sldMk cId="3566517223" sldId="577"/>
            <ac:spMk id="23" creationId="{F773E3EC-FB71-9845-922C-A0FDE7568900}"/>
          </ac:spMkLst>
        </pc:spChg>
        <pc:spChg chg="add mod">
          <ac:chgData name="Martin Schedlbauer" userId="99666baf021553f1" providerId="LiveId" clId="{A268D013-D3ED-9A4E-9A8C-FD83BAE227B4}" dt="2021-04-01T22:58:25.797" v="4895" actId="1076"/>
          <ac:spMkLst>
            <pc:docMk/>
            <pc:sldMk cId="3566517223" sldId="577"/>
            <ac:spMk id="24" creationId="{F89F8A99-2C8B-6446-A37B-505E140D0AFC}"/>
          </ac:spMkLst>
        </pc:spChg>
        <pc:spChg chg="add mod">
          <ac:chgData name="Martin Schedlbauer" userId="99666baf021553f1" providerId="LiveId" clId="{A268D013-D3ED-9A4E-9A8C-FD83BAE227B4}" dt="2021-04-01T22:58:25.797" v="4895" actId="1076"/>
          <ac:spMkLst>
            <pc:docMk/>
            <pc:sldMk cId="3566517223" sldId="577"/>
            <ac:spMk id="25" creationId="{7844DAAA-4C24-1742-9F39-C16CA510829F}"/>
          </ac:spMkLst>
        </pc:spChg>
        <pc:spChg chg="add mod">
          <ac:chgData name="Martin Schedlbauer" userId="99666baf021553f1" providerId="LiveId" clId="{A268D013-D3ED-9A4E-9A8C-FD83BAE227B4}" dt="2021-04-01T22:58:25.797" v="4895" actId="1076"/>
          <ac:spMkLst>
            <pc:docMk/>
            <pc:sldMk cId="3566517223" sldId="577"/>
            <ac:spMk id="26" creationId="{B6DAB7FE-C9EB-1D47-891A-FE3DAFCD6C4B}"/>
          </ac:spMkLst>
        </pc:spChg>
        <pc:spChg chg="add mod">
          <ac:chgData name="Martin Schedlbauer" userId="99666baf021553f1" providerId="LiveId" clId="{A268D013-D3ED-9A4E-9A8C-FD83BAE227B4}" dt="2021-04-01T22:58:31.001" v="4896" actId="1076"/>
          <ac:spMkLst>
            <pc:docMk/>
            <pc:sldMk cId="3566517223" sldId="577"/>
            <ac:spMk id="27" creationId="{147B3A25-51B7-A44B-A4F2-115850F5AC06}"/>
          </ac:spMkLst>
        </pc:spChg>
        <pc:spChg chg="add mod">
          <ac:chgData name="Martin Schedlbauer" userId="99666baf021553f1" providerId="LiveId" clId="{A268D013-D3ED-9A4E-9A8C-FD83BAE227B4}" dt="2021-04-01T22:58:31.001" v="4896" actId="1076"/>
          <ac:spMkLst>
            <pc:docMk/>
            <pc:sldMk cId="3566517223" sldId="577"/>
            <ac:spMk id="28" creationId="{8167BCDD-9358-6147-8886-684DC3D0E1DF}"/>
          </ac:spMkLst>
        </pc:spChg>
        <pc:spChg chg="add mod">
          <ac:chgData name="Martin Schedlbauer" userId="99666baf021553f1" providerId="LiveId" clId="{A268D013-D3ED-9A4E-9A8C-FD83BAE227B4}" dt="2021-04-01T22:58:31.001" v="4896" actId="1076"/>
          <ac:spMkLst>
            <pc:docMk/>
            <pc:sldMk cId="3566517223" sldId="577"/>
            <ac:spMk id="29" creationId="{B6974EEA-D9EA-2D42-A02E-E3CA311FF98B}"/>
          </ac:spMkLst>
        </pc:spChg>
      </pc:sldChg>
      <pc:sldChg chg="modSp new del mod">
        <pc:chgData name="Martin Schedlbauer" userId="99666baf021553f1" providerId="LiveId" clId="{A268D013-D3ED-9A4E-9A8C-FD83BAE227B4}" dt="2021-04-01T23:05:04.254" v="5268" actId="2696"/>
        <pc:sldMkLst>
          <pc:docMk/>
          <pc:sldMk cId="3258623554" sldId="578"/>
        </pc:sldMkLst>
        <pc:spChg chg="mod">
          <ac:chgData name="Martin Schedlbauer" userId="99666baf021553f1" providerId="LiveId" clId="{A268D013-D3ED-9A4E-9A8C-FD83BAE227B4}" dt="2021-04-01T22:54:48.924" v="4509" actId="20577"/>
          <ac:spMkLst>
            <pc:docMk/>
            <pc:sldMk cId="3258623554" sldId="578"/>
            <ac:spMk id="2" creationId="{23CD68E9-7364-9445-8C12-AD1AA7BBBC94}"/>
          </ac:spMkLst>
        </pc:spChg>
        <pc:spChg chg="mod">
          <ac:chgData name="Martin Schedlbauer" userId="99666baf021553f1" providerId="LiveId" clId="{A268D013-D3ED-9A4E-9A8C-FD83BAE227B4}" dt="2021-04-01T22:56:59.746" v="4881" actId="20577"/>
          <ac:spMkLst>
            <pc:docMk/>
            <pc:sldMk cId="3258623554" sldId="578"/>
            <ac:spMk id="3" creationId="{8CBEC0AF-DC79-DD4E-A435-9A5CF54BBEA8}"/>
          </ac:spMkLst>
        </pc:spChg>
      </pc:sldChg>
      <pc:sldChg chg="addSp delSp modSp new mod delAnim modAnim">
        <pc:chgData name="Martin Schedlbauer" userId="99666baf021553f1" providerId="LiveId" clId="{A268D013-D3ED-9A4E-9A8C-FD83BAE227B4}" dt="2021-04-01T23:05:22.911" v="5274" actId="20577"/>
        <pc:sldMkLst>
          <pc:docMk/>
          <pc:sldMk cId="3799661671" sldId="579"/>
        </pc:sldMkLst>
        <pc:spChg chg="mod">
          <ac:chgData name="Martin Schedlbauer" userId="99666baf021553f1" providerId="LiveId" clId="{A268D013-D3ED-9A4E-9A8C-FD83BAE227B4}" dt="2021-04-01T23:02:23.890" v="5064" actId="27636"/>
          <ac:spMkLst>
            <pc:docMk/>
            <pc:sldMk cId="3799661671" sldId="579"/>
            <ac:spMk id="2" creationId="{C7BAFB39-6198-AB41-B156-824E5243CB2F}"/>
          </ac:spMkLst>
        </pc:spChg>
        <pc:spChg chg="del">
          <ac:chgData name="Martin Schedlbauer" userId="99666baf021553f1" providerId="LiveId" clId="{A268D013-D3ED-9A4E-9A8C-FD83BAE227B4}" dt="2021-04-01T22:57:21.548" v="4883" actId="478"/>
          <ac:spMkLst>
            <pc:docMk/>
            <pc:sldMk cId="3799661671" sldId="579"/>
            <ac:spMk id="3" creationId="{81FB7121-A94B-244B-B36F-E285102148D4}"/>
          </ac:spMkLst>
        </pc:spChg>
        <pc:spChg chg="add mod">
          <ac:chgData name="Martin Schedlbauer" userId="99666baf021553f1" providerId="LiveId" clId="{A268D013-D3ED-9A4E-9A8C-FD83BAE227B4}" dt="2021-04-01T23:02:11.733" v="5031" actId="1076"/>
          <ac:spMkLst>
            <pc:docMk/>
            <pc:sldMk cId="3799661671" sldId="579"/>
            <ac:spMk id="6" creationId="{45C5A181-79F6-954A-8915-957422164558}"/>
          </ac:spMkLst>
        </pc:spChg>
        <pc:spChg chg="add mod">
          <ac:chgData name="Martin Schedlbauer" userId="99666baf021553f1" providerId="LiveId" clId="{A268D013-D3ED-9A4E-9A8C-FD83BAE227B4}" dt="2021-04-01T23:01:20.575" v="5022" actId="1076"/>
          <ac:spMkLst>
            <pc:docMk/>
            <pc:sldMk cId="3799661671" sldId="579"/>
            <ac:spMk id="7" creationId="{D39FDE78-E524-3B4A-B2D7-27693E6154D1}"/>
          </ac:spMkLst>
        </pc:spChg>
        <pc:spChg chg="add mod">
          <ac:chgData name="Martin Schedlbauer" userId="99666baf021553f1" providerId="LiveId" clId="{A268D013-D3ED-9A4E-9A8C-FD83BAE227B4}" dt="2021-04-01T23:00:37.744" v="4940" actId="207"/>
          <ac:spMkLst>
            <pc:docMk/>
            <pc:sldMk cId="3799661671" sldId="579"/>
            <ac:spMk id="8" creationId="{7B374F1F-3C45-3741-812B-81A5CE5F24B2}"/>
          </ac:spMkLst>
        </pc:spChg>
        <pc:spChg chg="add del mod">
          <ac:chgData name="Martin Schedlbauer" userId="99666baf021553f1" providerId="LiveId" clId="{A268D013-D3ED-9A4E-9A8C-FD83BAE227B4}" dt="2021-04-01T23:01:27.976" v="5023" actId="478"/>
          <ac:spMkLst>
            <pc:docMk/>
            <pc:sldMk cId="3799661671" sldId="579"/>
            <ac:spMk id="9" creationId="{6E304FED-8CAF-D34A-8FE7-142CBDF16069}"/>
          </ac:spMkLst>
        </pc:spChg>
        <pc:spChg chg="add del mod">
          <ac:chgData name="Martin Schedlbauer" userId="99666baf021553f1" providerId="LiveId" clId="{A268D013-D3ED-9A4E-9A8C-FD83BAE227B4}" dt="2021-04-01T23:01:27.976" v="5023" actId="478"/>
          <ac:spMkLst>
            <pc:docMk/>
            <pc:sldMk cId="3799661671" sldId="579"/>
            <ac:spMk id="10" creationId="{E7EAAB20-4537-E54D-9D0F-6536A0CF872D}"/>
          </ac:spMkLst>
        </pc:spChg>
        <pc:spChg chg="add del mod">
          <ac:chgData name="Martin Schedlbauer" userId="99666baf021553f1" providerId="LiveId" clId="{A268D013-D3ED-9A4E-9A8C-FD83BAE227B4}" dt="2021-04-01T23:01:27.976" v="5023" actId="478"/>
          <ac:spMkLst>
            <pc:docMk/>
            <pc:sldMk cId="3799661671" sldId="579"/>
            <ac:spMk id="11" creationId="{62AC6608-D755-2F47-A293-9DFC358844C8}"/>
          </ac:spMkLst>
        </pc:spChg>
        <pc:spChg chg="add del mod">
          <ac:chgData name="Martin Schedlbauer" userId="99666baf021553f1" providerId="LiveId" clId="{A268D013-D3ED-9A4E-9A8C-FD83BAE227B4}" dt="2021-04-01T23:01:30.096" v="5024" actId="478"/>
          <ac:spMkLst>
            <pc:docMk/>
            <pc:sldMk cId="3799661671" sldId="579"/>
            <ac:spMk id="12" creationId="{D89643F0-32CA-8448-98E0-BFD6C8B2DA32}"/>
          </ac:spMkLst>
        </pc:spChg>
        <pc:spChg chg="add del mod">
          <ac:chgData name="Martin Schedlbauer" userId="99666baf021553f1" providerId="LiveId" clId="{A268D013-D3ED-9A4E-9A8C-FD83BAE227B4}" dt="2021-04-01T23:01:30.096" v="5024" actId="478"/>
          <ac:spMkLst>
            <pc:docMk/>
            <pc:sldMk cId="3799661671" sldId="579"/>
            <ac:spMk id="13" creationId="{08552B86-B402-C24B-956E-D7640900885D}"/>
          </ac:spMkLst>
        </pc:spChg>
        <pc:spChg chg="add del mod">
          <ac:chgData name="Martin Schedlbauer" userId="99666baf021553f1" providerId="LiveId" clId="{A268D013-D3ED-9A4E-9A8C-FD83BAE227B4}" dt="2021-04-01T23:01:30.096" v="5024" actId="478"/>
          <ac:spMkLst>
            <pc:docMk/>
            <pc:sldMk cId="3799661671" sldId="579"/>
            <ac:spMk id="14" creationId="{2F43EA9A-CD78-6042-996E-F5B1D5FF60F2}"/>
          </ac:spMkLst>
        </pc:spChg>
        <pc:spChg chg="add del mod">
          <ac:chgData name="Martin Schedlbauer" userId="99666baf021553f1" providerId="LiveId" clId="{A268D013-D3ED-9A4E-9A8C-FD83BAE227B4}" dt="2021-04-01T23:01:30.096" v="5024" actId="478"/>
          <ac:spMkLst>
            <pc:docMk/>
            <pc:sldMk cId="3799661671" sldId="579"/>
            <ac:spMk id="15" creationId="{587F767E-ACBF-FA4E-BDE3-B124EECEF1D5}"/>
          </ac:spMkLst>
        </pc:spChg>
        <pc:spChg chg="add del mod">
          <ac:chgData name="Martin Schedlbauer" userId="99666baf021553f1" providerId="LiveId" clId="{A268D013-D3ED-9A4E-9A8C-FD83BAE227B4}" dt="2021-04-01T23:01:30.096" v="5024" actId="478"/>
          <ac:spMkLst>
            <pc:docMk/>
            <pc:sldMk cId="3799661671" sldId="579"/>
            <ac:spMk id="16" creationId="{882293DC-271A-614C-92BB-A00FCC7F3440}"/>
          </ac:spMkLst>
        </pc:spChg>
        <pc:spChg chg="add del mod">
          <ac:chgData name="Martin Schedlbauer" userId="99666baf021553f1" providerId="LiveId" clId="{A268D013-D3ED-9A4E-9A8C-FD83BAE227B4}" dt="2021-04-01T23:01:30.096" v="5024" actId="478"/>
          <ac:spMkLst>
            <pc:docMk/>
            <pc:sldMk cId="3799661671" sldId="579"/>
            <ac:spMk id="17" creationId="{3516CE9C-F1E7-C548-91C7-43460B0292D3}"/>
          </ac:spMkLst>
        </pc:spChg>
        <pc:spChg chg="add mod">
          <ac:chgData name="Martin Schedlbauer" userId="99666baf021553f1" providerId="LiveId" clId="{A268D013-D3ED-9A4E-9A8C-FD83BAE227B4}" dt="2021-04-01T23:05:22.911" v="5274" actId="20577"/>
          <ac:spMkLst>
            <pc:docMk/>
            <pc:sldMk cId="3799661671" sldId="579"/>
            <ac:spMk id="18" creationId="{9562B8B5-0E45-0B42-928D-0860779FA860}"/>
          </ac:spMkLst>
        </pc:spChg>
        <pc:spChg chg="add mod">
          <ac:chgData name="Martin Schedlbauer" userId="99666baf021553f1" providerId="LiveId" clId="{A268D013-D3ED-9A4E-9A8C-FD83BAE227B4}" dt="2021-04-01T23:03:07.207" v="5102" actId="20577"/>
          <ac:spMkLst>
            <pc:docMk/>
            <pc:sldMk cId="3799661671" sldId="579"/>
            <ac:spMk id="19" creationId="{50665B67-A984-7C49-BD6F-44325C761C61}"/>
          </ac:spMkLst>
        </pc:spChg>
        <pc:spChg chg="add mod">
          <ac:chgData name="Martin Schedlbauer" userId="99666baf021553f1" providerId="LiveId" clId="{A268D013-D3ED-9A4E-9A8C-FD83BAE227B4}" dt="2021-04-01T23:02:49.078" v="5079" actId="20577"/>
          <ac:spMkLst>
            <pc:docMk/>
            <pc:sldMk cId="3799661671" sldId="579"/>
            <ac:spMk id="20" creationId="{32F1E717-DC1C-EF46-A037-C8D5971E839C}"/>
          </ac:spMkLst>
        </pc:spChg>
        <pc:spChg chg="add mod">
          <ac:chgData name="Martin Schedlbauer" userId="99666baf021553f1" providerId="LiveId" clId="{A268D013-D3ED-9A4E-9A8C-FD83BAE227B4}" dt="2021-04-01T23:05:20.323" v="5272" actId="20577"/>
          <ac:spMkLst>
            <pc:docMk/>
            <pc:sldMk cId="3799661671" sldId="579"/>
            <ac:spMk id="21" creationId="{6311E920-106D-8B4C-AB86-D8BA4861A1AA}"/>
          </ac:spMkLst>
        </pc:spChg>
        <pc:spChg chg="add mod">
          <ac:chgData name="Martin Schedlbauer" userId="99666baf021553f1" providerId="LiveId" clId="{A268D013-D3ED-9A4E-9A8C-FD83BAE227B4}" dt="2021-04-01T23:04:01.021" v="5183" actId="20577"/>
          <ac:spMkLst>
            <pc:docMk/>
            <pc:sldMk cId="3799661671" sldId="579"/>
            <ac:spMk id="22" creationId="{218CC835-F8FC-8B44-BF6F-89C0079F6F24}"/>
          </ac:spMkLst>
        </pc:spChg>
        <pc:spChg chg="add mod">
          <ac:chgData name="Martin Schedlbauer" userId="99666baf021553f1" providerId="LiveId" clId="{A268D013-D3ED-9A4E-9A8C-FD83BAE227B4}" dt="2021-04-01T23:03:32.087" v="5117" actId="14100"/>
          <ac:spMkLst>
            <pc:docMk/>
            <pc:sldMk cId="3799661671" sldId="579"/>
            <ac:spMk id="23" creationId="{B13BAFEC-A1C8-CB4F-8691-C9181330C974}"/>
          </ac:spMkLst>
        </pc:spChg>
        <pc:spChg chg="add mod">
          <ac:chgData name="Martin Schedlbauer" userId="99666baf021553f1" providerId="LiveId" clId="{A268D013-D3ED-9A4E-9A8C-FD83BAE227B4}" dt="2021-04-01T23:04:15.109" v="5187" actId="20577"/>
          <ac:spMkLst>
            <pc:docMk/>
            <pc:sldMk cId="3799661671" sldId="579"/>
            <ac:spMk id="24" creationId="{181EB588-B4B5-894F-A180-91ADCD5E7C28}"/>
          </ac:spMkLst>
        </pc:spChg>
        <pc:spChg chg="add mod">
          <ac:chgData name="Martin Schedlbauer" userId="99666baf021553f1" providerId="LiveId" clId="{A268D013-D3ED-9A4E-9A8C-FD83BAE227B4}" dt="2021-04-01T23:04:49.589" v="5267" actId="20577"/>
          <ac:spMkLst>
            <pc:docMk/>
            <pc:sldMk cId="3799661671" sldId="579"/>
            <ac:spMk id="25" creationId="{8EBCB598-EA5E-474C-A2D4-3AA6E49C8B07}"/>
          </ac:spMkLst>
        </pc:spChg>
        <pc:spChg chg="add mod">
          <ac:chgData name="Martin Schedlbauer" userId="99666baf021553f1" providerId="LiveId" clId="{A268D013-D3ED-9A4E-9A8C-FD83BAE227B4}" dt="2021-04-01T23:04:21.961" v="5195" actId="20577"/>
          <ac:spMkLst>
            <pc:docMk/>
            <pc:sldMk cId="3799661671" sldId="579"/>
            <ac:spMk id="26" creationId="{509BAADC-7075-664E-A607-1B120EBEB0BC}"/>
          </ac:spMkLst>
        </pc:spChg>
      </pc:sldChg>
      <pc:sldChg chg="addSp delSp modSp new mod">
        <pc:chgData name="Martin Schedlbauer" userId="99666baf021553f1" providerId="LiveId" clId="{A268D013-D3ED-9A4E-9A8C-FD83BAE227B4}" dt="2021-04-01T23:16:09.195" v="5764" actId="20577"/>
        <pc:sldMkLst>
          <pc:docMk/>
          <pc:sldMk cId="2777888509" sldId="580"/>
        </pc:sldMkLst>
        <pc:spChg chg="mod">
          <ac:chgData name="Martin Schedlbauer" userId="99666baf021553f1" providerId="LiveId" clId="{A268D013-D3ED-9A4E-9A8C-FD83BAE227B4}" dt="2021-04-01T23:10:39.190" v="5393" actId="20577"/>
          <ac:spMkLst>
            <pc:docMk/>
            <pc:sldMk cId="2777888509" sldId="580"/>
            <ac:spMk id="2" creationId="{A0765133-DDB9-5C45-AE97-19E2FCBFD4BB}"/>
          </ac:spMkLst>
        </pc:spChg>
        <pc:spChg chg="del mod">
          <ac:chgData name="Martin Schedlbauer" userId="99666baf021553f1" providerId="LiveId" clId="{A268D013-D3ED-9A4E-9A8C-FD83BAE227B4}" dt="2021-04-01T23:09:28.492" v="5323" actId="1032"/>
          <ac:spMkLst>
            <pc:docMk/>
            <pc:sldMk cId="2777888509" sldId="580"/>
            <ac:spMk id="3" creationId="{A9E88796-678F-6947-AAED-14E8435E5F91}"/>
          </ac:spMkLst>
        </pc:spChg>
        <pc:spChg chg="add mod">
          <ac:chgData name="Martin Schedlbauer" userId="99666baf021553f1" providerId="LiveId" clId="{A268D013-D3ED-9A4E-9A8C-FD83BAE227B4}" dt="2021-04-01T23:16:09.195" v="5764" actId="20577"/>
          <ac:spMkLst>
            <pc:docMk/>
            <pc:sldMk cId="2777888509" sldId="580"/>
            <ac:spMk id="7" creationId="{360C6E32-47FE-A540-BB1A-5A2DE1E720CF}"/>
          </ac:spMkLst>
        </pc:spChg>
        <pc:graphicFrameChg chg="add mod modGraphic">
          <ac:chgData name="Martin Schedlbauer" userId="99666baf021553f1" providerId="LiveId" clId="{A268D013-D3ED-9A4E-9A8C-FD83BAE227B4}" dt="2021-04-01T23:16:03.319" v="5762" actId="1076"/>
          <ac:graphicFrameMkLst>
            <pc:docMk/>
            <pc:sldMk cId="2777888509" sldId="580"/>
            <ac:graphicFrameMk id="6" creationId="{E7BC33D9-CFC2-474E-A969-92006D6F3E08}"/>
          </ac:graphicFrameMkLst>
        </pc:graphicFrameChg>
      </pc:sldChg>
      <pc:sldChg chg="modSp add mod">
        <pc:chgData name="Martin Schedlbauer" userId="99666baf021553f1" providerId="LiveId" clId="{A268D013-D3ED-9A4E-9A8C-FD83BAE227B4}" dt="2021-04-01T23:14:13.992" v="5603" actId="14826"/>
        <pc:sldMkLst>
          <pc:docMk/>
          <pc:sldMk cId="3641154075" sldId="581"/>
        </pc:sldMkLst>
        <pc:spChg chg="mod">
          <ac:chgData name="Martin Schedlbauer" userId="99666baf021553f1" providerId="LiveId" clId="{A268D013-D3ED-9A4E-9A8C-FD83BAE227B4}" dt="2021-04-01T23:13:14.434" v="5602" actId="20577"/>
          <ac:spMkLst>
            <pc:docMk/>
            <pc:sldMk cId="3641154075" sldId="581"/>
            <ac:spMk id="6" creationId="{B11C7689-86F0-3345-9FEF-32567A32159F}"/>
          </ac:spMkLst>
        </pc:spChg>
        <pc:picChg chg="mod">
          <ac:chgData name="Martin Schedlbauer" userId="99666baf021553f1" providerId="LiveId" clId="{A268D013-D3ED-9A4E-9A8C-FD83BAE227B4}" dt="2021-04-01T23:14:13.992" v="5603" actId="14826"/>
          <ac:picMkLst>
            <pc:docMk/>
            <pc:sldMk cId="3641154075" sldId="581"/>
            <ac:picMk id="7" creationId="{4ACB373A-D5B1-794D-9CB1-2F6DDF394165}"/>
          </ac:picMkLst>
        </pc:picChg>
      </pc:sldChg>
      <pc:sldChg chg="modSp add mod">
        <pc:chgData name="Martin Schedlbauer" userId="99666baf021553f1" providerId="LiveId" clId="{A268D013-D3ED-9A4E-9A8C-FD83BAE227B4}" dt="2021-04-02T13:08:46.505" v="5845" actId="14826"/>
        <pc:sldMkLst>
          <pc:docMk/>
          <pc:sldMk cId="1090268303" sldId="582"/>
        </pc:sldMkLst>
        <pc:spChg chg="mod">
          <ac:chgData name="Martin Schedlbauer" userId="99666baf021553f1" providerId="LiveId" clId="{A268D013-D3ED-9A4E-9A8C-FD83BAE227B4}" dt="2021-04-02T13:07:55.883" v="5844" actId="404"/>
          <ac:spMkLst>
            <pc:docMk/>
            <pc:sldMk cId="1090268303" sldId="582"/>
            <ac:spMk id="6" creationId="{B11C7689-86F0-3345-9FEF-32567A32159F}"/>
          </ac:spMkLst>
        </pc:spChg>
        <pc:picChg chg="mod">
          <ac:chgData name="Martin Schedlbauer" userId="99666baf021553f1" providerId="LiveId" clId="{A268D013-D3ED-9A4E-9A8C-FD83BAE227B4}" dt="2021-04-02T13:08:46.505" v="5845" actId="14826"/>
          <ac:picMkLst>
            <pc:docMk/>
            <pc:sldMk cId="1090268303" sldId="582"/>
            <ac:picMk id="7" creationId="{4ACB373A-D5B1-794D-9CB1-2F6DDF394165}"/>
          </ac:picMkLst>
        </pc:picChg>
      </pc:sldChg>
      <pc:sldChg chg="modSp add mod">
        <pc:chgData name="Martin Schedlbauer" userId="99666baf021553f1" providerId="LiveId" clId="{A268D013-D3ED-9A4E-9A8C-FD83BAE227B4}" dt="2021-04-02T15:06:57.407" v="5994" actId="27107"/>
        <pc:sldMkLst>
          <pc:docMk/>
          <pc:sldMk cId="1221467577" sldId="583"/>
        </pc:sldMkLst>
        <pc:spChg chg="mod">
          <ac:chgData name="Martin Schedlbauer" userId="99666baf021553f1" providerId="LiveId" clId="{A268D013-D3ED-9A4E-9A8C-FD83BAE227B4}" dt="2021-04-02T15:06:57.407" v="5994" actId="27107"/>
          <ac:spMkLst>
            <pc:docMk/>
            <pc:sldMk cId="1221467577" sldId="583"/>
            <ac:spMk id="2" creationId="{00000000-0000-0000-0000-000000000000}"/>
          </ac:spMkLst>
        </pc:spChg>
      </pc:sldChg>
      <pc:sldChg chg="modSp add mod">
        <pc:chgData name="Martin Schedlbauer" userId="99666baf021553f1" providerId="LiveId" clId="{A268D013-D3ED-9A4E-9A8C-FD83BAE227B4}" dt="2021-04-02T15:18:48.143" v="6162" actId="20577"/>
        <pc:sldMkLst>
          <pc:docMk/>
          <pc:sldMk cId="138202729" sldId="584"/>
        </pc:sldMkLst>
        <pc:spChg chg="mod">
          <ac:chgData name="Martin Schedlbauer" userId="99666baf021553f1" providerId="LiveId" clId="{A268D013-D3ED-9A4E-9A8C-FD83BAE227B4}" dt="2021-04-02T15:18:48.143" v="6162" actId="20577"/>
          <ac:spMkLst>
            <pc:docMk/>
            <pc:sldMk cId="138202729" sldId="584"/>
            <ac:spMk id="3" creationId="{0D891C7C-BFD7-A040-BD6A-518C83A2C06B}"/>
          </ac:spMkLst>
        </pc:spChg>
      </pc:sldChg>
      <pc:sldChg chg="modSp add">
        <pc:chgData name="Martin Schedlbauer" userId="99666baf021553f1" providerId="LiveId" clId="{A268D013-D3ED-9A4E-9A8C-FD83BAE227B4}" dt="2021-04-02T15:19:05.309" v="6165"/>
        <pc:sldMkLst>
          <pc:docMk/>
          <pc:sldMk cId="2654733061" sldId="585"/>
        </pc:sldMkLst>
        <pc:spChg chg="mod">
          <ac:chgData name="Martin Schedlbauer" userId="99666baf021553f1" providerId="LiveId" clId="{A268D013-D3ED-9A4E-9A8C-FD83BAE227B4}" dt="2021-04-02T15:19:05.309" v="6165"/>
          <ac:spMkLst>
            <pc:docMk/>
            <pc:sldMk cId="2654733061" sldId="585"/>
            <ac:spMk id="3" creationId="{0D891C7C-BFD7-A040-BD6A-518C83A2C06B}"/>
          </ac:spMkLst>
        </pc:spChg>
      </pc:sldChg>
      <pc:sldChg chg="modSp add">
        <pc:chgData name="Martin Schedlbauer" userId="99666baf021553f1" providerId="LiveId" clId="{A268D013-D3ED-9A4E-9A8C-FD83BAE227B4}" dt="2021-04-02T15:19:54.930" v="6170"/>
        <pc:sldMkLst>
          <pc:docMk/>
          <pc:sldMk cId="3371953579" sldId="586"/>
        </pc:sldMkLst>
        <pc:spChg chg="mod">
          <ac:chgData name="Martin Schedlbauer" userId="99666baf021553f1" providerId="LiveId" clId="{A268D013-D3ED-9A4E-9A8C-FD83BAE227B4}" dt="2021-04-02T15:19:54.930" v="6170"/>
          <ac:spMkLst>
            <pc:docMk/>
            <pc:sldMk cId="3371953579" sldId="586"/>
            <ac:spMk id="3" creationId="{0D891C7C-BFD7-A040-BD6A-518C83A2C06B}"/>
          </ac:spMkLst>
        </pc:spChg>
      </pc:sldChg>
      <pc:sldChg chg="delSp modSp new mod">
        <pc:chgData name="Martin Schedlbauer" userId="99666baf021553f1" providerId="LiveId" clId="{A268D013-D3ED-9A4E-9A8C-FD83BAE227B4}" dt="2021-04-02T16:08:18.269" v="6293" actId="20577"/>
        <pc:sldMkLst>
          <pc:docMk/>
          <pc:sldMk cId="2519778987" sldId="587"/>
        </pc:sldMkLst>
        <pc:spChg chg="mod">
          <ac:chgData name="Martin Schedlbauer" userId="99666baf021553f1" providerId="LiveId" clId="{A268D013-D3ED-9A4E-9A8C-FD83BAE227B4}" dt="2021-04-02T16:08:18.269" v="6293" actId="20577"/>
          <ac:spMkLst>
            <pc:docMk/>
            <pc:sldMk cId="2519778987" sldId="587"/>
            <ac:spMk id="2" creationId="{99DB6C64-5A74-A94C-98EF-7E9EBA1AB41F}"/>
          </ac:spMkLst>
        </pc:spChg>
        <pc:spChg chg="mod">
          <ac:chgData name="Martin Schedlbauer" userId="99666baf021553f1" providerId="LiveId" clId="{A268D013-D3ED-9A4E-9A8C-FD83BAE227B4}" dt="2021-04-02T16:08:04.117" v="6263" actId="20577"/>
          <ac:spMkLst>
            <pc:docMk/>
            <pc:sldMk cId="2519778987" sldId="587"/>
            <ac:spMk id="3" creationId="{7D092C7C-17F1-754D-8E95-8ECD23549442}"/>
          </ac:spMkLst>
        </pc:spChg>
        <pc:spChg chg="del mod">
          <ac:chgData name="Martin Schedlbauer" userId="99666baf021553f1" providerId="LiveId" clId="{A268D013-D3ED-9A4E-9A8C-FD83BAE227B4}" dt="2021-04-02T16:02:49.350" v="6204" actId="478"/>
          <ac:spMkLst>
            <pc:docMk/>
            <pc:sldMk cId="2519778987" sldId="587"/>
            <ac:spMk id="4" creationId="{DB815AC0-B265-8548-B4CA-A6D822B60F70}"/>
          </ac:spMkLst>
        </pc:spChg>
      </pc:sldChg>
      <pc:sldChg chg="modSp add mod">
        <pc:chgData name="Martin Schedlbauer" userId="99666baf021553f1" providerId="LiveId" clId="{A268D013-D3ED-9A4E-9A8C-FD83BAE227B4}" dt="2021-04-15T11:30:50.147" v="6304" actId="20577"/>
        <pc:sldMkLst>
          <pc:docMk/>
          <pc:sldMk cId="3944121003" sldId="588"/>
        </pc:sldMkLst>
        <pc:spChg chg="mod">
          <ac:chgData name="Martin Schedlbauer" userId="99666baf021553f1" providerId="LiveId" clId="{A268D013-D3ED-9A4E-9A8C-FD83BAE227B4}" dt="2021-04-15T11:30:50.147" v="6304" actId="20577"/>
          <ac:spMkLst>
            <pc:docMk/>
            <pc:sldMk cId="3944121003" sldId="588"/>
            <ac:spMk id="2" creationId="{00000000-0000-0000-0000-000000000000}"/>
          </ac:spMkLst>
        </pc:spChg>
      </pc:sldChg>
      <pc:sldChg chg="addSp delSp modSp new mod">
        <pc:chgData name="Martin Schedlbauer" userId="99666baf021553f1" providerId="LiveId" clId="{A268D013-D3ED-9A4E-9A8C-FD83BAE227B4}" dt="2021-04-15T11:38:24.754" v="6676" actId="21"/>
        <pc:sldMkLst>
          <pc:docMk/>
          <pc:sldMk cId="2406196553" sldId="589"/>
        </pc:sldMkLst>
        <pc:spChg chg="mod">
          <ac:chgData name="Martin Schedlbauer" userId="99666baf021553f1" providerId="LiveId" clId="{A268D013-D3ED-9A4E-9A8C-FD83BAE227B4}" dt="2021-04-15T11:33:29.708" v="6320" actId="20577"/>
          <ac:spMkLst>
            <pc:docMk/>
            <pc:sldMk cId="2406196553" sldId="589"/>
            <ac:spMk id="2" creationId="{C821B06E-D1E5-664C-98FD-7C622651FA91}"/>
          </ac:spMkLst>
        </pc:spChg>
        <pc:spChg chg="mod">
          <ac:chgData name="Martin Schedlbauer" userId="99666baf021553f1" providerId="LiveId" clId="{A268D013-D3ED-9A4E-9A8C-FD83BAE227B4}" dt="2021-04-15T11:34:03.479" v="6423" actId="20577"/>
          <ac:spMkLst>
            <pc:docMk/>
            <pc:sldMk cId="2406196553" sldId="589"/>
            <ac:spMk id="3" creationId="{B3A6B303-2918-9148-BBFA-A14563E4359F}"/>
          </ac:spMkLst>
        </pc:spChg>
        <pc:spChg chg="add del mod">
          <ac:chgData name="Martin Schedlbauer" userId="99666baf021553f1" providerId="LiveId" clId="{A268D013-D3ED-9A4E-9A8C-FD83BAE227B4}" dt="2021-04-15T11:38:24.754" v="6676" actId="21"/>
          <ac:spMkLst>
            <pc:docMk/>
            <pc:sldMk cId="2406196553" sldId="589"/>
            <ac:spMk id="6" creationId="{9EE4B4F0-3468-1A4A-A9C3-773203A68934}"/>
          </ac:spMkLst>
        </pc:spChg>
      </pc:sldChg>
      <pc:sldChg chg="modSp add mod">
        <pc:chgData name="Martin Schedlbauer" userId="99666baf021553f1" providerId="LiveId" clId="{A268D013-D3ED-9A4E-9A8C-FD83BAE227B4}" dt="2021-04-15T11:37:14.864" v="6672" actId="20577"/>
        <pc:sldMkLst>
          <pc:docMk/>
          <pc:sldMk cId="2805142037" sldId="590"/>
        </pc:sldMkLst>
        <pc:spChg chg="mod">
          <ac:chgData name="Martin Schedlbauer" userId="99666baf021553f1" providerId="LiveId" clId="{A268D013-D3ED-9A4E-9A8C-FD83BAE227B4}" dt="2021-04-15T11:37:14.864" v="6672" actId="20577"/>
          <ac:spMkLst>
            <pc:docMk/>
            <pc:sldMk cId="2805142037" sldId="590"/>
            <ac:spMk id="3" creationId="{0D891C7C-BFD7-A040-BD6A-518C83A2C06B}"/>
          </ac:spMkLst>
        </pc:spChg>
      </pc:sldChg>
      <pc:sldChg chg="addSp delSp modSp new mod modClrScheme chgLayout">
        <pc:chgData name="Martin Schedlbauer" userId="99666baf021553f1" providerId="LiveId" clId="{A268D013-D3ED-9A4E-9A8C-FD83BAE227B4}" dt="2021-04-15T11:40:15.283" v="6706" actId="20577"/>
        <pc:sldMkLst>
          <pc:docMk/>
          <pc:sldMk cId="3330755722" sldId="591"/>
        </pc:sldMkLst>
        <pc:spChg chg="mod">
          <ac:chgData name="Martin Schedlbauer" userId="99666baf021553f1" providerId="LiveId" clId="{A268D013-D3ED-9A4E-9A8C-FD83BAE227B4}" dt="2021-04-15T11:38:40.711" v="6679" actId="26606"/>
          <ac:spMkLst>
            <pc:docMk/>
            <pc:sldMk cId="3330755722" sldId="591"/>
            <ac:spMk id="2" creationId="{35B6D19B-6023-544E-BDD8-EA268D431EFE}"/>
          </ac:spMkLst>
        </pc:spChg>
        <pc:spChg chg="mod">
          <ac:chgData name="Martin Schedlbauer" userId="99666baf021553f1" providerId="LiveId" clId="{A268D013-D3ED-9A4E-9A8C-FD83BAE227B4}" dt="2021-04-15T11:38:40.711" v="6679" actId="26606"/>
          <ac:spMkLst>
            <pc:docMk/>
            <pc:sldMk cId="3330755722" sldId="591"/>
            <ac:spMk id="3" creationId="{B03E57C2-8995-8E46-9F74-3017FC2C13E9}"/>
          </ac:spMkLst>
        </pc:spChg>
        <pc:spChg chg="add mod ord">
          <ac:chgData name="Martin Schedlbauer" userId="99666baf021553f1" providerId="LiveId" clId="{A268D013-D3ED-9A4E-9A8C-FD83BAE227B4}" dt="2021-04-15T11:40:15.283" v="6706" actId="20577"/>
          <ac:spMkLst>
            <pc:docMk/>
            <pc:sldMk cId="3330755722" sldId="591"/>
            <ac:spMk id="4" creationId="{7CA1A0AD-E08A-EF49-AC45-E8AAB9E68229}"/>
          </ac:spMkLst>
        </pc:spChg>
        <pc:spChg chg="add mod">
          <ac:chgData name="Martin Schedlbauer" userId="99666baf021553f1" providerId="LiveId" clId="{A268D013-D3ED-9A4E-9A8C-FD83BAE227B4}" dt="2021-04-15T11:39:42.143" v="6696" actId="26606"/>
          <ac:spMkLst>
            <pc:docMk/>
            <pc:sldMk cId="3330755722" sldId="591"/>
            <ac:spMk id="9" creationId="{B67E5D1A-1929-4782-B098-4BF7F9C1A289}"/>
          </ac:spMkLst>
        </pc:spChg>
        <pc:spChg chg="add del mod">
          <ac:chgData name="Martin Schedlbauer" userId="99666baf021553f1" providerId="LiveId" clId="{A268D013-D3ED-9A4E-9A8C-FD83BAE227B4}" dt="2021-04-15T11:39:29.781" v="6695" actId="931"/>
          <ac:spMkLst>
            <pc:docMk/>
            <pc:sldMk cId="3330755722" sldId="591"/>
            <ac:spMk id="11" creationId="{C0F23C28-329C-4EF9-8383-082EFF02CF09}"/>
          </ac:spMkLst>
        </pc:spChg>
        <pc:picChg chg="add mod">
          <ac:chgData name="Martin Schedlbauer" userId="99666baf021553f1" providerId="LiveId" clId="{A268D013-D3ED-9A4E-9A8C-FD83BAE227B4}" dt="2021-04-15T11:39:42.143" v="6696" actId="26606"/>
          <ac:picMkLst>
            <pc:docMk/>
            <pc:sldMk cId="3330755722" sldId="591"/>
            <ac:picMk id="6" creationId="{B898E439-AD81-AF42-B231-60261E482CBB}"/>
          </ac:picMkLst>
        </pc:picChg>
      </pc:sldChg>
      <pc:sldChg chg="addSp delSp modSp new mod">
        <pc:chgData name="Martin Schedlbauer" userId="99666baf021553f1" providerId="LiveId" clId="{A268D013-D3ED-9A4E-9A8C-FD83BAE227B4}" dt="2021-04-15T14:45:51.624" v="7708" actId="12100"/>
        <pc:sldMkLst>
          <pc:docMk/>
          <pc:sldMk cId="4225559622" sldId="592"/>
        </pc:sldMkLst>
        <pc:spChg chg="mod">
          <ac:chgData name="Martin Schedlbauer" userId="99666baf021553f1" providerId="LiveId" clId="{A268D013-D3ED-9A4E-9A8C-FD83BAE227B4}" dt="2021-04-15T14:41:38.780" v="7096" actId="26606"/>
          <ac:spMkLst>
            <pc:docMk/>
            <pc:sldMk cId="4225559622" sldId="592"/>
            <ac:spMk id="2" creationId="{62BCEE7D-AB41-AE40-9049-CE5297FD5929}"/>
          </ac:spMkLst>
        </pc:spChg>
        <pc:spChg chg="del mod">
          <ac:chgData name="Martin Schedlbauer" userId="99666baf021553f1" providerId="LiveId" clId="{A268D013-D3ED-9A4E-9A8C-FD83BAE227B4}" dt="2021-04-15T14:41:38.780" v="7096" actId="26606"/>
          <ac:spMkLst>
            <pc:docMk/>
            <pc:sldMk cId="4225559622" sldId="592"/>
            <ac:spMk id="3" creationId="{421C88F9-8E76-5D47-A239-3BD4E13C07DB}"/>
          </ac:spMkLst>
        </pc:spChg>
        <pc:spChg chg="mod">
          <ac:chgData name="Martin Schedlbauer" userId="99666baf021553f1" providerId="LiveId" clId="{A268D013-D3ED-9A4E-9A8C-FD83BAE227B4}" dt="2021-04-15T14:41:38.780" v="7096" actId="26606"/>
          <ac:spMkLst>
            <pc:docMk/>
            <pc:sldMk cId="4225559622" sldId="592"/>
            <ac:spMk id="4" creationId="{F572C26D-BE05-3B4D-9D21-6CB22433634B}"/>
          </ac:spMkLst>
        </pc:spChg>
        <pc:spChg chg="mod">
          <ac:chgData name="Martin Schedlbauer" userId="99666baf021553f1" providerId="LiveId" clId="{A268D013-D3ED-9A4E-9A8C-FD83BAE227B4}" dt="2021-04-15T14:41:38.780" v="7096" actId="26606"/>
          <ac:spMkLst>
            <pc:docMk/>
            <pc:sldMk cId="4225559622" sldId="592"/>
            <ac:spMk id="5" creationId="{1EBA3E6F-D452-A74C-8773-C2999125BE9A}"/>
          </ac:spMkLst>
        </pc:spChg>
        <pc:graphicFrameChg chg="add mod">
          <ac:chgData name="Martin Schedlbauer" userId="99666baf021553f1" providerId="LiveId" clId="{A268D013-D3ED-9A4E-9A8C-FD83BAE227B4}" dt="2021-04-15T14:45:51.624" v="7708" actId="12100"/>
          <ac:graphicFrameMkLst>
            <pc:docMk/>
            <pc:sldMk cId="4225559622" sldId="592"/>
            <ac:graphicFrameMk id="7" creationId="{9193BF73-FE53-4167-AD11-EA81AF2676D0}"/>
          </ac:graphicFrameMkLst>
        </pc:graphicFrameChg>
      </pc:sldChg>
      <pc:sldChg chg="addSp delSp modSp add mod">
        <pc:chgData name="Martin Schedlbauer" userId="99666baf021553f1" providerId="LiveId" clId="{A268D013-D3ED-9A4E-9A8C-FD83BAE227B4}" dt="2021-04-15T14:46:12.167" v="7709" actId="12100"/>
        <pc:sldMkLst>
          <pc:docMk/>
          <pc:sldMk cId="762820114" sldId="593"/>
        </pc:sldMkLst>
        <pc:spChg chg="mod">
          <ac:chgData name="Martin Schedlbauer" userId="99666baf021553f1" providerId="LiveId" clId="{A268D013-D3ED-9A4E-9A8C-FD83BAE227B4}" dt="2021-04-15T14:43:47.990" v="7442" actId="26606"/>
          <ac:spMkLst>
            <pc:docMk/>
            <pc:sldMk cId="762820114" sldId="593"/>
            <ac:spMk id="2" creationId="{62BCEE7D-AB41-AE40-9049-CE5297FD5929}"/>
          </ac:spMkLst>
        </pc:spChg>
        <pc:spChg chg="del mod">
          <ac:chgData name="Martin Schedlbauer" userId="99666baf021553f1" providerId="LiveId" clId="{A268D013-D3ED-9A4E-9A8C-FD83BAE227B4}" dt="2021-04-15T14:43:47.990" v="7442" actId="26606"/>
          <ac:spMkLst>
            <pc:docMk/>
            <pc:sldMk cId="762820114" sldId="593"/>
            <ac:spMk id="3" creationId="{421C88F9-8E76-5D47-A239-3BD4E13C07DB}"/>
          </ac:spMkLst>
        </pc:spChg>
        <pc:spChg chg="mod">
          <ac:chgData name="Martin Schedlbauer" userId="99666baf021553f1" providerId="LiveId" clId="{A268D013-D3ED-9A4E-9A8C-FD83BAE227B4}" dt="2021-04-15T14:43:47.990" v="7442" actId="26606"/>
          <ac:spMkLst>
            <pc:docMk/>
            <pc:sldMk cId="762820114" sldId="593"/>
            <ac:spMk id="4" creationId="{F572C26D-BE05-3B4D-9D21-6CB22433634B}"/>
          </ac:spMkLst>
        </pc:spChg>
        <pc:spChg chg="mod">
          <ac:chgData name="Martin Schedlbauer" userId="99666baf021553f1" providerId="LiveId" clId="{A268D013-D3ED-9A4E-9A8C-FD83BAE227B4}" dt="2021-04-15T14:43:47.990" v="7442" actId="26606"/>
          <ac:spMkLst>
            <pc:docMk/>
            <pc:sldMk cId="762820114" sldId="593"/>
            <ac:spMk id="5" creationId="{1EBA3E6F-D452-A74C-8773-C2999125BE9A}"/>
          </ac:spMkLst>
        </pc:spChg>
        <pc:graphicFrameChg chg="add mod">
          <ac:chgData name="Martin Schedlbauer" userId="99666baf021553f1" providerId="LiveId" clId="{A268D013-D3ED-9A4E-9A8C-FD83BAE227B4}" dt="2021-04-15T14:46:12.167" v="7709" actId="12100"/>
          <ac:graphicFrameMkLst>
            <pc:docMk/>
            <pc:sldMk cId="762820114" sldId="593"/>
            <ac:graphicFrameMk id="7" creationId="{40B0D52B-C2AB-4F72-B871-5E97593571AD}"/>
          </ac:graphicFrameMkLst>
        </pc:graphicFrameChg>
      </pc:sldChg>
      <pc:sldChg chg="addSp delSp modSp add mod">
        <pc:chgData name="Martin Schedlbauer" userId="99666baf021553f1" providerId="LiveId" clId="{A268D013-D3ED-9A4E-9A8C-FD83BAE227B4}" dt="2021-04-15T14:45:25.868" v="7707" actId="26606"/>
        <pc:sldMkLst>
          <pc:docMk/>
          <pc:sldMk cId="1500052600" sldId="594"/>
        </pc:sldMkLst>
        <pc:spChg chg="mod">
          <ac:chgData name="Martin Schedlbauer" userId="99666baf021553f1" providerId="LiveId" clId="{A268D013-D3ED-9A4E-9A8C-FD83BAE227B4}" dt="2021-04-15T14:45:25.868" v="7707" actId="26606"/>
          <ac:spMkLst>
            <pc:docMk/>
            <pc:sldMk cId="1500052600" sldId="594"/>
            <ac:spMk id="2" creationId="{62BCEE7D-AB41-AE40-9049-CE5297FD5929}"/>
          </ac:spMkLst>
        </pc:spChg>
        <pc:spChg chg="del mod">
          <ac:chgData name="Martin Schedlbauer" userId="99666baf021553f1" providerId="LiveId" clId="{A268D013-D3ED-9A4E-9A8C-FD83BAE227B4}" dt="2021-04-15T14:45:25.868" v="7707" actId="26606"/>
          <ac:spMkLst>
            <pc:docMk/>
            <pc:sldMk cId="1500052600" sldId="594"/>
            <ac:spMk id="3" creationId="{421C88F9-8E76-5D47-A239-3BD4E13C07DB}"/>
          </ac:spMkLst>
        </pc:spChg>
        <pc:spChg chg="mod">
          <ac:chgData name="Martin Schedlbauer" userId="99666baf021553f1" providerId="LiveId" clId="{A268D013-D3ED-9A4E-9A8C-FD83BAE227B4}" dt="2021-04-15T14:45:25.868" v="7707" actId="26606"/>
          <ac:spMkLst>
            <pc:docMk/>
            <pc:sldMk cId="1500052600" sldId="594"/>
            <ac:spMk id="4" creationId="{F572C26D-BE05-3B4D-9D21-6CB22433634B}"/>
          </ac:spMkLst>
        </pc:spChg>
        <pc:spChg chg="mod">
          <ac:chgData name="Martin Schedlbauer" userId="99666baf021553f1" providerId="LiveId" clId="{A268D013-D3ED-9A4E-9A8C-FD83BAE227B4}" dt="2021-04-15T14:45:25.868" v="7707" actId="26606"/>
          <ac:spMkLst>
            <pc:docMk/>
            <pc:sldMk cId="1500052600" sldId="594"/>
            <ac:spMk id="5" creationId="{1EBA3E6F-D452-A74C-8773-C2999125BE9A}"/>
          </ac:spMkLst>
        </pc:spChg>
        <pc:graphicFrameChg chg="add">
          <ac:chgData name="Martin Schedlbauer" userId="99666baf021553f1" providerId="LiveId" clId="{A268D013-D3ED-9A4E-9A8C-FD83BAE227B4}" dt="2021-04-15T14:45:25.868" v="7707" actId="26606"/>
          <ac:graphicFrameMkLst>
            <pc:docMk/>
            <pc:sldMk cId="1500052600" sldId="594"/>
            <ac:graphicFrameMk id="7" creationId="{24BCA7BA-D580-4627-BAD5-00CD3FBB5A01}"/>
          </ac:graphicFrameMkLst>
        </pc:graphicFrameChg>
      </pc:sldChg>
      <pc:sldChg chg="addSp delSp modSp new mod modClrScheme chgLayout">
        <pc:chgData name="Martin Schedlbauer" userId="99666baf021553f1" providerId="LiveId" clId="{A268D013-D3ED-9A4E-9A8C-FD83BAE227B4}" dt="2021-04-15T14:56:28.608" v="8154" actId="20577"/>
        <pc:sldMkLst>
          <pc:docMk/>
          <pc:sldMk cId="3053123387" sldId="595"/>
        </pc:sldMkLst>
        <pc:spChg chg="mod">
          <ac:chgData name="Martin Schedlbauer" userId="99666baf021553f1" providerId="LiveId" clId="{A268D013-D3ED-9A4E-9A8C-FD83BAE227B4}" dt="2021-04-15T14:49:55.393" v="7949" actId="26606"/>
          <ac:spMkLst>
            <pc:docMk/>
            <pc:sldMk cId="3053123387" sldId="595"/>
            <ac:spMk id="2" creationId="{F4ED82B0-7EF7-6B4D-93A6-134061D1749A}"/>
          </ac:spMkLst>
        </pc:spChg>
        <pc:spChg chg="del mod">
          <ac:chgData name="Martin Schedlbauer" userId="99666baf021553f1" providerId="LiveId" clId="{A268D013-D3ED-9A4E-9A8C-FD83BAE227B4}" dt="2021-04-15T14:49:55.393" v="7949" actId="26606"/>
          <ac:spMkLst>
            <pc:docMk/>
            <pc:sldMk cId="3053123387" sldId="595"/>
            <ac:spMk id="3" creationId="{093F8EEB-FAB6-D640-9561-5F7E08E82268}"/>
          </ac:spMkLst>
        </pc:spChg>
        <pc:spChg chg="mod">
          <ac:chgData name="Martin Schedlbauer" userId="99666baf021553f1" providerId="LiveId" clId="{A268D013-D3ED-9A4E-9A8C-FD83BAE227B4}" dt="2021-04-15T14:49:55.393" v="7949" actId="26606"/>
          <ac:spMkLst>
            <pc:docMk/>
            <pc:sldMk cId="3053123387" sldId="595"/>
            <ac:spMk id="4" creationId="{C81F3F8D-7D78-0D4F-9288-83F5E0577875}"/>
          </ac:spMkLst>
        </pc:spChg>
        <pc:spChg chg="mod">
          <ac:chgData name="Martin Schedlbauer" userId="99666baf021553f1" providerId="LiveId" clId="{A268D013-D3ED-9A4E-9A8C-FD83BAE227B4}" dt="2021-04-15T14:49:55.393" v="7949" actId="26606"/>
          <ac:spMkLst>
            <pc:docMk/>
            <pc:sldMk cId="3053123387" sldId="595"/>
            <ac:spMk id="5" creationId="{24B2337F-F44C-184A-A016-9DF34BE1BD6D}"/>
          </ac:spMkLst>
        </pc:spChg>
        <pc:spChg chg="add mod">
          <ac:chgData name="Martin Schedlbauer" userId="99666baf021553f1" providerId="LiveId" clId="{A268D013-D3ED-9A4E-9A8C-FD83BAE227B4}" dt="2021-04-15T14:50:37.284" v="8058" actId="14100"/>
          <ac:spMkLst>
            <pc:docMk/>
            <pc:sldMk cId="3053123387" sldId="595"/>
            <ac:spMk id="11" creationId="{7080D21F-42EC-4E01-831F-12D426472762}"/>
          </ac:spMkLst>
        </pc:spChg>
        <pc:graphicFrameChg chg="add mod">
          <ac:chgData name="Martin Schedlbauer" userId="99666baf021553f1" providerId="LiveId" clId="{A268D013-D3ED-9A4E-9A8C-FD83BAE227B4}" dt="2021-04-15T14:56:28.608" v="8154" actId="20577"/>
          <ac:graphicFrameMkLst>
            <pc:docMk/>
            <pc:sldMk cId="3053123387" sldId="595"/>
            <ac:graphicFrameMk id="7" creationId="{CC031395-0F84-4169-890E-683BACD556FA}"/>
          </ac:graphicFrameMkLst>
        </pc:graphicFrameChg>
      </pc:sldChg>
      <pc:sldChg chg="modSp add del mod">
        <pc:chgData name="Martin Schedlbauer" userId="99666baf021553f1" providerId="LiveId" clId="{A268D013-D3ED-9A4E-9A8C-FD83BAE227B4}" dt="2021-04-15T14:48:46.057" v="7817" actId="2696"/>
        <pc:sldMkLst>
          <pc:docMk/>
          <pc:sldMk cId="354583259" sldId="596"/>
        </pc:sldMkLst>
        <pc:spChg chg="mod">
          <ac:chgData name="Martin Schedlbauer" userId="99666baf021553f1" providerId="LiveId" clId="{A268D013-D3ED-9A4E-9A8C-FD83BAE227B4}" dt="2021-04-15T14:47:17.638" v="7812" actId="20577"/>
          <ac:spMkLst>
            <pc:docMk/>
            <pc:sldMk cId="354583259" sldId="596"/>
            <ac:spMk id="3" creationId="{421C88F9-8E76-5D47-A239-3BD4E13C07DB}"/>
          </ac:spMkLst>
        </pc:spChg>
      </pc:sldChg>
      <pc:sldChg chg="modSp add">
        <pc:chgData name="Martin Schedlbauer" userId="99666baf021553f1" providerId="LiveId" clId="{A268D013-D3ED-9A4E-9A8C-FD83BAE227B4}" dt="2021-04-15T14:48:35.529" v="7816"/>
        <pc:sldMkLst>
          <pc:docMk/>
          <pc:sldMk cId="2626013943" sldId="597"/>
        </pc:sldMkLst>
        <pc:graphicFrameChg chg="mod">
          <ac:chgData name="Martin Schedlbauer" userId="99666baf021553f1" providerId="LiveId" clId="{A268D013-D3ED-9A4E-9A8C-FD83BAE227B4}" dt="2021-04-15T14:48:35.529" v="7816"/>
          <ac:graphicFrameMkLst>
            <pc:docMk/>
            <pc:sldMk cId="2626013943" sldId="597"/>
            <ac:graphicFrameMk id="7" creationId="{24BCA7BA-D580-4627-BAD5-00CD3FBB5A01}"/>
          </ac:graphicFrameMkLst>
        </pc:graphicFrameChg>
      </pc:sldChg>
      <pc:sldChg chg="modSp new mod">
        <pc:chgData name="Martin Schedlbauer" userId="99666baf021553f1" providerId="LiveId" clId="{A268D013-D3ED-9A4E-9A8C-FD83BAE227B4}" dt="2021-04-15T15:03:03.549" v="8366" actId="20577"/>
        <pc:sldMkLst>
          <pc:docMk/>
          <pc:sldMk cId="2562394176" sldId="598"/>
        </pc:sldMkLst>
        <pc:spChg chg="mod">
          <ac:chgData name="Martin Schedlbauer" userId="99666baf021553f1" providerId="LiveId" clId="{A268D013-D3ED-9A4E-9A8C-FD83BAE227B4}" dt="2021-04-15T15:03:03.549" v="8366" actId="20577"/>
          <ac:spMkLst>
            <pc:docMk/>
            <pc:sldMk cId="2562394176" sldId="598"/>
            <ac:spMk id="2" creationId="{9E8FC2D2-CDC5-994B-B0C6-95D1E653E46B}"/>
          </ac:spMkLst>
        </pc:spChg>
        <pc:spChg chg="mod">
          <ac:chgData name="Martin Schedlbauer" userId="99666baf021553f1" providerId="LiveId" clId="{A268D013-D3ED-9A4E-9A8C-FD83BAE227B4}" dt="2021-04-15T15:02:59.084" v="8354" actId="313"/>
          <ac:spMkLst>
            <pc:docMk/>
            <pc:sldMk cId="2562394176" sldId="598"/>
            <ac:spMk id="3" creationId="{021CF97A-C25B-7341-8397-BB0F4D0E1675}"/>
          </ac:spMkLst>
        </pc:spChg>
      </pc:sldChg>
      <pc:sldChg chg="addSp modSp new mod">
        <pc:chgData name="Martin Schedlbauer" userId="99666baf021553f1" providerId="LiveId" clId="{A268D013-D3ED-9A4E-9A8C-FD83BAE227B4}" dt="2021-04-15T15:07:50.036" v="8511" actId="1076"/>
        <pc:sldMkLst>
          <pc:docMk/>
          <pc:sldMk cId="471136036" sldId="599"/>
        </pc:sldMkLst>
        <pc:spChg chg="mod">
          <ac:chgData name="Martin Schedlbauer" userId="99666baf021553f1" providerId="LiveId" clId="{A268D013-D3ED-9A4E-9A8C-FD83BAE227B4}" dt="2021-04-15T15:03:34.407" v="8396" actId="20577"/>
          <ac:spMkLst>
            <pc:docMk/>
            <pc:sldMk cId="471136036" sldId="599"/>
            <ac:spMk id="2" creationId="{87FE6205-77E0-EA4E-AAF3-6D89AEDE0DF2}"/>
          </ac:spMkLst>
        </pc:spChg>
        <pc:spChg chg="mod">
          <ac:chgData name="Martin Schedlbauer" userId="99666baf021553f1" providerId="LiveId" clId="{A268D013-D3ED-9A4E-9A8C-FD83BAE227B4}" dt="2021-04-15T15:04:02.044" v="8462" actId="14100"/>
          <ac:spMkLst>
            <pc:docMk/>
            <pc:sldMk cId="471136036" sldId="599"/>
            <ac:spMk id="3" creationId="{B79F8525-F63C-F044-B743-3E92EA48FF1D}"/>
          </ac:spMkLst>
        </pc:spChg>
        <pc:spChg chg="add mod">
          <ac:chgData name="Martin Schedlbauer" userId="99666baf021553f1" providerId="LiveId" clId="{A268D013-D3ED-9A4E-9A8C-FD83BAE227B4}" dt="2021-04-15T15:07:50.036" v="8511" actId="1076"/>
          <ac:spMkLst>
            <pc:docMk/>
            <pc:sldMk cId="471136036" sldId="599"/>
            <ac:spMk id="6" creationId="{35EB9621-06FB-4342-8EBA-17043569E49F}"/>
          </ac:spMkLst>
        </pc:spChg>
        <pc:spChg chg="add mod">
          <ac:chgData name="Martin Schedlbauer" userId="99666baf021553f1" providerId="LiveId" clId="{A268D013-D3ED-9A4E-9A8C-FD83BAE227B4}" dt="2021-04-15T15:07:50.036" v="8511" actId="1076"/>
          <ac:spMkLst>
            <pc:docMk/>
            <pc:sldMk cId="471136036" sldId="599"/>
            <ac:spMk id="7" creationId="{7237703B-ABDE-054D-8DAA-EA180B9F1A69}"/>
          </ac:spMkLst>
        </pc:spChg>
        <pc:spChg chg="add mod">
          <ac:chgData name="Martin Schedlbauer" userId="99666baf021553f1" providerId="LiveId" clId="{A268D013-D3ED-9A4E-9A8C-FD83BAE227B4}" dt="2021-04-15T15:07:50.036" v="8511" actId="1076"/>
          <ac:spMkLst>
            <pc:docMk/>
            <pc:sldMk cId="471136036" sldId="599"/>
            <ac:spMk id="8" creationId="{29D84D48-49CD-564E-BB3C-C8BD984E69DF}"/>
          </ac:spMkLst>
        </pc:spChg>
        <pc:spChg chg="add mod">
          <ac:chgData name="Martin Schedlbauer" userId="99666baf021553f1" providerId="LiveId" clId="{A268D013-D3ED-9A4E-9A8C-FD83BAE227B4}" dt="2021-04-15T15:07:50.036" v="8511" actId="1076"/>
          <ac:spMkLst>
            <pc:docMk/>
            <pc:sldMk cId="471136036" sldId="599"/>
            <ac:spMk id="9" creationId="{0A4EA0AA-01B4-684A-90F7-3E5482C61DAB}"/>
          </ac:spMkLst>
        </pc:spChg>
      </pc:sldChg>
      <pc:sldChg chg="modSp add mod">
        <pc:chgData name="Martin Schedlbauer" userId="99666baf021553f1" providerId="LiveId" clId="{A268D013-D3ED-9A4E-9A8C-FD83BAE227B4}" dt="2021-04-15T15:10:41.718" v="8677" actId="20577"/>
        <pc:sldMkLst>
          <pc:docMk/>
          <pc:sldMk cId="1487518804" sldId="600"/>
        </pc:sldMkLst>
        <pc:spChg chg="mod">
          <ac:chgData name="Martin Schedlbauer" userId="99666baf021553f1" providerId="LiveId" clId="{A268D013-D3ED-9A4E-9A8C-FD83BAE227B4}" dt="2021-04-15T15:10:41.718" v="8677" actId="20577"/>
          <ac:spMkLst>
            <pc:docMk/>
            <pc:sldMk cId="1487518804" sldId="600"/>
            <ac:spMk id="3" creationId="{0D891C7C-BFD7-A040-BD6A-518C83A2C06B}"/>
          </ac:spMkLst>
        </pc:spChg>
      </pc:sldChg>
      <pc:sldChg chg="modSp add mod">
        <pc:chgData name="Martin Schedlbauer" userId="99666baf021553f1" providerId="LiveId" clId="{A268D013-D3ED-9A4E-9A8C-FD83BAE227B4}" dt="2021-04-15T15:12:15.007" v="8795" actId="20577"/>
        <pc:sldMkLst>
          <pc:docMk/>
          <pc:sldMk cId="527289298" sldId="601"/>
        </pc:sldMkLst>
        <pc:spChg chg="mod">
          <ac:chgData name="Martin Schedlbauer" userId="99666baf021553f1" providerId="LiveId" clId="{A268D013-D3ED-9A4E-9A8C-FD83BAE227B4}" dt="2021-04-15T15:12:15.007" v="8795" actId="20577"/>
          <ac:spMkLst>
            <pc:docMk/>
            <pc:sldMk cId="527289298" sldId="601"/>
            <ac:spMk id="3" creationId="{0D891C7C-BFD7-A040-BD6A-518C83A2C06B}"/>
          </ac:spMkLst>
        </pc:spChg>
      </pc:sldChg>
      <pc:sldChg chg="addSp delSp modSp new mod modClrScheme chgLayout">
        <pc:chgData name="Martin Schedlbauer" userId="99666baf021553f1" providerId="LiveId" clId="{A268D013-D3ED-9A4E-9A8C-FD83BAE227B4}" dt="2021-04-15T15:15:49.469" v="9057" actId="14100"/>
        <pc:sldMkLst>
          <pc:docMk/>
          <pc:sldMk cId="2727360474" sldId="602"/>
        </pc:sldMkLst>
        <pc:spChg chg="mod">
          <ac:chgData name="Martin Schedlbauer" userId="99666baf021553f1" providerId="LiveId" clId="{A268D013-D3ED-9A4E-9A8C-FD83BAE227B4}" dt="2021-04-15T15:14:15.371" v="9049" actId="26606"/>
          <ac:spMkLst>
            <pc:docMk/>
            <pc:sldMk cId="2727360474" sldId="602"/>
            <ac:spMk id="2" creationId="{F2FB04C4-00A4-F448-89A6-EE41CBD90B8D}"/>
          </ac:spMkLst>
        </pc:spChg>
        <pc:spChg chg="mod">
          <ac:chgData name="Martin Schedlbauer" userId="99666baf021553f1" providerId="LiveId" clId="{A268D013-D3ED-9A4E-9A8C-FD83BAE227B4}" dt="2021-04-15T15:15:41.019" v="9055" actId="255"/>
          <ac:spMkLst>
            <pc:docMk/>
            <pc:sldMk cId="2727360474" sldId="602"/>
            <ac:spMk id="3" creationId="{33D45212-2441-3441-A5AB-30FF019F7BCE}"/>
          </ac:spMkLst>
        </pc:spChg>
        <pc:spChg chg="mod">
          <ac:chgData name="Martin Schedlbauer" userId="99666baf021553f1" providerId="LiveId" clId="{A268D013-D3ED-9A4E-9A8C-FD83BAE227B4}" dt="2021-04-15T15:14:15.371" v="9049" actId="26606"/>
          <ac:spMkLst>
            <pc:docMk/>
            <pc:sldMk cId="2727360474" sldId="602"/>
            <ac:spMk id="4" creationId="{9365B45B-6035-A244-B9A2-EFAE3C213E43}"/>
          </ac:spMkLst>
        </pc:spChg>
        <pc:spChg chg="mod">
          <ac:chgData name="Martin Schedlbauer" userId="99666baf021553f1" providerId="LiveId" clId="{A268D013-D3ED-9A4E-9A8C-FD83BAE227B4}" dt="2021-04-15T15:14:15.371" v="9049" actId="26606"/>
          <ac:spMkLst>
            <pc:docMk/>
            <pc:sldMk cId="2727360474" sldId="602"/>
            <ac:spMk id="5" creationId="{576D2E25-C265-244A-B354-64DE7EFEF87A}"/>
          </ac:spMkLst>
        </pc:spChg>
        <pc:spChg chg="add del mod">
          <ac:chgData name="Martin Schedlbauer" userId="99666baf021553f1" providerId="LiveId" clId="{A268D013-D3ED-9A4E-9A8C-FD83BAE227B4}" dt="2021-04-15T15:15:08.414" v="9050"/>
          <ac:spMkLst>
            <pc:docMk/>
            <pc:sldMk cId="2727360474" sldId="602"/>
            <ac:spMk id="10" creationId="{41083864-613F-4D2E-BB96-223C551763BF}"/>
          </ac:spMkLst>
        </pc:spChg>
        <pc:picChg chg="add mod ord">
          <ac:chgData name="Martin Schedlbauer" userId="99666baf021553f1" providerId="LiveId" clId="{A268D013-D3ED-9A4E-9A8C-FD83BAE227B4}" dt="2021-04-15T15:15:49.469" v="9057" actId="14100"/>
          <ac:picMkLst>
            <pc:docMk/>
            <pc:sldMk cId="2727360474" sldId="602"/>
            <ac:picMk id="1026" creationId="{6843E2E7-72E4-6B4A-84B4-ACFBCEA91A97}"/>
          </ac:picMkLst>
        </pc:picChg>
      </pc:sldChg>
      <pc:sldChg chg="modSp new mod">
        <pc:chgData name="Martin Schedlbauer" userId="99666baf021553f1" providerId="LiveId" clId="{A268D013-D3ED-9A4E-9A8C-FD83BAE227B4}" dt="2021-04-15T15:19:28.780" v="9302" actId="20577"/>
        <pc:sldMkLst>
          <pc:docMk/>
          <pc:sldMk cId="418720049" sldId="603"/>
        </pc:sldMkLst>
        <pc:spChg chg="mod">
          <ac:chgData name="Martin Schedlbauer" userId="99666baf021553f1" providerId="LiveId" clId="{A268D013-D3ED-9A4E-9A8C-FD83BAE227B4}" dt="2021-04-15T15:17:52.357" v="9078" actId="20577"/>
          <ac:spMkLst>
            <pc:docMk/>
            <pc:sldMk cId="418720049" sldId="603"/>
            <ac:spMk id="2" creationId="{078EC558-5D20-EE4C-9544-56AC0D884681}"/>
          </ac:spMkLst>
        </pc:spChg>
        <pc:spChg chg="mod">
          <ac:chgData name="Martin Schedlbauer" userId="99666baf021553f1" providerId="LiveId" clId="{A268D013-D3ED-9A4E-9A8C-FD83BAE227B4}" dt="2021-04-15T15:19:28.780" v="9302" actId="20577"/>
          <ac:spMkLst>
            <pc:docMk/>
            <pc:sldMk cId="418720049" sldId="603"/>
            <ac:spMk id="3" creationId="{2F11FFC3-EB7B-2D4F-B96B-454D43FF0FB7}"/>
          </ac:spMkLst>
        </pc:spChg>
      </pc:sldChg>
      <pc:sldChg chg="addSp delSp modSp new mod">
        <pc:chgData name="Martin Schedlbauer" userId="99666baf021553f1" providerId="LiveId" clId="{A268D013-D3ED-9A4E-9A8C-FD83BAE227B4}" dt="2021-04-15T15:21:15.288" v="9516" actId="26606"/>
        <pc:sldMkLst>
          <pc:docMk/>
          <pc:sldMk cId="207186836" sldId="604"/>
        </pc:sldMkLst>
        <pc:spChg chg="mod">
          <ac:chgData name="Martin Schedlbauer" userId="99666baf021553f1" providerId="LiveId" clId="{A268D013-D3ED-9A4E-9A8C-FD83BAE227B4}" dt="2021-04-15T15:21:15.288" v="9516" actId="26606"/>
          <ac:spMkLst>
            <pc:docMk/>
            <pc:sldMk cId="207186836" sldId="604"/>
            <ac:spMk id="2" creationId="{9998F159-5799-794C-B59A-964FF0E1E276}"/>
          </ac:spMkLst>
        </pc:spChg>
        <pc:spChg chg="del mod">
          <ac:chgData name="Martin Schedlbauer" userId="99666baf021553f1" providerId="LiveId" clId="{A268D013-D3ED-9A4E-9A8C-FD83BAE227B4}" dt="2021-04-15T15:21:15.288" v="9516" actId="26606"/>
          <ac:spMkLst>
            <pc:docMk/>
            <pc:sldMk cId="207186836" sldId="604"/>
            <ac:spMk id="3" creationId="{652CE2E1-C4F7-F342-B0C6-D4FCC37E51E6}"/>
          </ac:spMkLst>
        </pc:spChg>
        <pc:spChg chg="mod">
          <ac:chgData name="Martin Schedlbauer" userId="99666baf021553f1" providerId="LiveId" clId="{A268D013-D3ED-9A4E-9A8C-FD83BAE227B4}" dt="2021-04-15T15:21:15.288" v="9516" actId="26606"/>
          <ac:spMkLst>
            <pc:docMk/>
            <pc:sldMk cId="207186836" sldId="604"/>
            <ac:spMk id="4" creationId="{799690E0-A21B-D049-8D8D-A109C319EE98}"/>
          </ac:spMkLst>
        </pc:spChg>
        <pc:spChg chg="mod">
          <ac:chgData name="Martin Schedlbauer" userId="99666baf021553f1" providerId="LiveId" clId="{A268D013-D3ED-9A4E-9A8C-FD83BAE227B4}" dt="2021-04-15T15:21:15.288" v="9516" actId="26606"/>
          <ac:spMkLst>
            <pc:docMk/>
            <pc:sldMk cId="207186836" sldId="604"/>
            <ac:spMk id="5" creationId="{A05CAADE-20A3-BE40-A673-10E5DC068FD1}"/>
          </ac:spMkLst>
        </pc:spChg>
        <pc:graphicFrameChg chg="add">
          <ac:chgData name="Martin Schedlbauer" userId="99666baf021553f1" providerId="LiveId" clId="{A268D013-D3ED-9A4E-9A8C-FD83BAE227B4}" dt="2021-04-15T15:21:15.288" v="9516" actId="26606"/>
          <ac:graphicFrameMkLst>
            <pc:docMk/>
            <pc:sldMk cId="207186836" sldId="604"/>
            <ac:graphicFrameMk id="7" creationId="{5DEA3114-B75F-4BD7-8D67-A8B7A62CF7EE}"/>
          </ac:graphicFrameMkLst>
        </pc:graphicFrameChg>
      </pc:sldChg>
      <pc:sldChg chg="addSp delSp modSp new del mod">
        <pc:chgData name="Martin Schedlbauer" userId="99666baf021553f1" providerId="LiveId" clId="{A268D013-D3ED-9A4E-9A8C-FD83BAE227B4}" dt="2021-04-15T20:47:24.053" v="11521" actId="2696"/>
        <pc:sldMkLst>
          <pc:docMk/>
          <pc:sldMk cId="552480378" sldId="605"/>
        </pc:sldMkLst>
        <pc:spChg chg="mod">
          <ac:chgData name="Martin Schedlbauer" userId="99666baf021553f1" providerId="LiveId" clId="{A268D013-D3ED-9A4E-9A8C-FD83BAE227B4}" dt="2021-04-15T15:22:49.668" v="9550" actId="27636"/>
          <ac:spMkLst>
            <pc:docMk/>
            <pc:sldMk cId="552480378" sldId="605"/>
            <ac:spMk id="2" creationId="{5F06C7F5-A305-5D44-A28D-53E19DEE2E32}"/>
          </ac:spMkLst>
        </pc:spChg>
        <pc:spChg chg="del">
          <ac:chgData name="Martin Schedlbauer" userId="99666baf021553f1" providerId="LiveId" clId="{A268D013-D3ED-9A4E-9A8C-FD83BAE227B4}" dt="2021-04-15T15:22:52.208" v="9551" actId="478"/>
          <ac:spMkLst>
            <pc:docMk/>
            <pc:sldMk cId="552480378" sldId="605"/>
            <ac:spMk id="3" creationId="{C3EBCDB2-84A4-CF45-9E0E-9AE8F77EE9B1}"/>
          </ac:spMkLst>
        </pc:spChg>
        <pc:picChg chg="add mod">
          <ac:chgData name="Martin Schedlbauer" userId="99666baf021553f1" providerId="LiveId" clId="{A268D013-D3ED-9A4E-9A8C-FD83BAE227B4}" dt="2021-04-15T15:22:55.546" v="9553" actId="1076"/>
          <ac:picMkLst>
            <pc:docMk/>
            <pc:sldMk cId="552480378" sldId="605"/>
            <ac:picMk id="2050" creationId="{956758D7-7102-D045-BA31-E1B4B5ED79DF}"/>
          </ac:picMkLst>
        </pc:picChg>
      </pc:sldChg>
      <pc:sldChg chg="addSp delSp modSp new mod">
        <pc:chgData name="Martin Schedlbauer" userId="99666baf021553f1" providerId="LiveId" clId="{A268D013-D3ED-9A4E-9A8C-FD83BAE227B4}" dt="2021-04-15T20:47:00.613" v="11520" actId="1076"/>
        <pc:sldMkLst>
          <pc:docMk/>
          <pc:sldMk cId="176808787" sldId="606"/>
        </pc:sldMkLst>
        <pc:spChg chg="mod">
          <ac:chgData name="Martin Schedlbauer" userId="99666baf021553f1" providerId="LiveId" clId="{A268D013-D3ED-9A4E-9A8C-FD83BAE227B4}" dt="2021-04-15T20:46:54.916" v="11519" actId="14100"/>
          <ac:spMkLst>
            <pc:docMk/>
            <pc:sldMk cId="176808787" sldId="606"/>
            <ac:spMk id="2" creationId="{858C4353-8275-394E-9DCD-3CB4267B28B7}"/>
          </ac:spMkLst>
        </pc:spChg>
        <pc:spChg chg="del">
          <ac:chgData name="Martin Schedlbauer" userId="99666baf021553f1" providerId="LiveId" clId="{A268D013-D3ED-9A4E-9A8C-FD83BAE227B4}" dt="2021-04-15T15:23:23.820" v="9555" actId="478"/>
          <ac:spMkLst>
            <pc:docMk/>
            <pc:sldMk cId="176808787" sldId="606"/>
            <ac:spMk id="3" creationId="{B7111533-EA5B-DD46-875C-557F16398182}"/>
          </ac:spMkLst>
        </pc:spChg>
        <pc:spChg chg="add mod">
          <ac:chgData name="Martin Schedlbauer" userId="99666baf021553f1" providerId="LiveId" clId="{A268D013-D3ED-9A4E-9A8C-FD83BAE227B4}" dt="2021-04-15T20:38:01.880" v="11114" actId="1076"/>
          <ac:spMkLst>
            <pc:docMk/>
            <pc:sldMk cId="176808787" sldId="606"/>
            <ac:spMk id="11" creationId="{90195E41-9F09-FD4E-AA0C-B3DEC4861F7E}"/>
          </ac:spMkLst>
        </pc:spChg>
        <pc:spChg chg="add del">
          <ac:chgData name="Martin Schedlbauer" userId="99666baf021553f1" providerId="LiveId" clId="{A268D013-D3ED-9A4E-9A8C-FD83BAE227B4}" dt="2021-04-15T20:40:00.916" v="11186" actId="11529"/>
          <ac:spMkLst>
            <pc:docMk/>
            <pc:sldMk cId="176808787" sldId="606"/>
            <ac:spMk id="12" creationId="{D6902B23-53F2-9E40-B380-BBD4C3ED569D}"/>
          </ac:spMkLst>
        </pc:spChg>
        <pc:spChg chg="add mod">
          <ac:chgData name="Martin Schedlbauer" userId="99666baf021553f1" providerId="LiveId" clId="{A268D013-D3ED-9A4E-9A8C-FD83BAE227B4}" dt="2021-04-15T20:38:34.699" v="11145" actId="1076"/>
          <ac:spMkLst>
            <pc:docMk/>
            <pc:sldMk cId="176808787" sldId="606"/>
            <ac:spMk id="13" creationId="{2F9FC7BD-A428-7549-99A2-97B1800A824E}"/>
          </ac:spMkLst>
        </pc:spChg>
        <pc:spChg chg="add mod">
          <ac:chgData name="Martin Schedlbauer" userId="99666baf021553f1" providerId="LiveId" clId="{A268D013-D3ED-9A4E-9A8C-FD83BAE227B4}" dt="2021-04-15T20:42:41.589" v="11204" actId="1076"/>
          <ac:spMkLst>
            <pc:docMk/>
            <pc:sldMk cId="176808787" sldId="606"/>
            <ac:spMk id="14" creationId="{E3E0A615-BA9B-AA48-966D-6ACBA8875EF9}"/>
          </ac:spMkLst>
        </pc:spChg>
        <pc:spChg chg="add mod">
          <ac:chgData name="Martin Schedlbauer" userId="99666baf021553f1" providerId="LiveId" clId="{A268D013-D3ED-9A4E-9A8C-FD83BAE227B4}" dt="2021-04-15T20:41:24.767" v="11196" actId="166"/>
          <ac:spMkLst>
            <pc:docMk/>
            <pc:sldMk cId="176808787" sldId="606"/>
            <ac:spMk id="15" creationId="{D99CE188-9AA2-A546-89EE-8DEF5F163DA0}"/>
          </ac:spMkLst>
        </pc:spChg>
        <pc:spChg chg="add mod">
          <ac:chgData name="Martin Schedlbauer" userId="99666baf021553f1" providerId="LiveId" clId="{A268D013-D3ED-9A4E-9A8C-FD83BAE227B4}" dt="2021-04-15T20:42:28.773" v="11202" actId="207"/>
          <ac:spMkLst>
            <pc:docMk/>
            <pc:sldMk cId="176808787" sldId="606"/>
            <ac:spMk id="16" creationId="{61ABB491-1F1D-DB45-BA65-B005E7FE3DA3}"/>
          </ac:spMkLst>
        </pc:spChg>
        <pc:spChg chg="add mod">
          <ac:chgData name="Martin Schedlbauer" userId="99666baf021553f1" providerId="LiveId" clId="{A268D013-D3ED-9A4E-9A8C-FD83BAE227B4}" dt="2021-04-15T20:43:36.327" v="11213" actId="166"/>
          <ac:spMkLst>
            <pc:docMk/>
            <pc:sldMk cId="176808787" sldId="606"/>
            <ac:spMk id="17" creationId="{7E5BFA61-11D1-CA48-91F0-6B4FD43FEBFE}"/>
          </ac:spMkLst>
        </pc:spChg>
        <pc:spChg chg="add mod">
          <ac:chgData name="Martin Schedlbauer" userId="99666baf021553f1" providerId="LiveId" clId="{A268D013-D3ED-9A4E-9A8C-FD83BAE227B4}" dt="2021-04-15T20:41:05.070" v="11193" actId="208"/>
          <ac:spMkLst>
            <pc:docMk/>
            <pc:sldMk cId="176808787" sldId="606"/>
            <ac:spMk id="18" creationId="{76BF10A3-92EF-424F-A760-F781A461D1AB}"/>
          </ac:spMkLst>
        </pc:spChg>
        <pc:spChg chg="add mod">
          <ac:chgData name="Martin Schedlbauer" userId="99666baf021553f1" providerId="LiveId" clId="{A268D013-D3ED-9A4E-9A8C-FD83BAE227B4}" dt="2021-04-15T20:43:49.499" v="11215" actId="14100"/>
          <ac:spMkLst>
            <pc:docMk/>
            <pc:sldMk cId="176808787" sldId="606"/>
            <ac:spMk id="21" creationId="{D7964099-DF6B-D244-9D4F-F44143D0E39B}"/>
          </ac:spMkLst>
        </pc:spChg>
        <pc:spChg chg="add mod">
          <ac:chgData name="Martin Schedlbauer" userId="99666baf021553f1" providerId="LiveId" clId="{A268D013-D3ED-9A4E-9A8C-FD83BAE227B4}" dt="2021-04-15T20:43:19.530" v="11206" actId="108"/>
          <ac:spMkLst>
            <pc:docMk/>
            <pc:sldMk cId="176808787" sldId="606"/>
            <ac:spMk id="22" creationId="{0EC51DEE-5955-6D4A-8695-46601D95DBA6}"/>
          </ac:spMkLst>
        </pc:spChg>
        <pc:spChg chg="add mod">
          <ac:chgData name="Martin Schedlbauer" userId="99666baf021553f1" providerId="LiveId" clId="{A268D013-D3ED-9A4E-9A8C-FD83BAE227B4}" dt="2021-04-15T20:47:00.613" v="11520" actId="1076"/>
          <ac:spMkLst>
            <pc:docMk/>
            <pc:sldMk cId="176808787" sldId="606"/>
            <ac:spMk id="24" creationId="{C4D766C2-BC28-7242-9CFA-9A474248FBDB}"/>
          </ac:spMkLst>
        </pc:spChg>
        <pc:grpChg chg="add mod">
          <ac:chgData name="Martin Schedlbauer" userId="99666baf021553f1" providerId="LiveId" clId="{A268D013-D3ED-9A4E-9A8C-FD83BAE227B4}" dt="2021-04-15T20:44:38.981" v="11236" actId="1076"/>
          <ac:grpSpMkLst>
            <pc:docMk/>
            <pc:sldMk cId="176808787" sldId="606"/>
            <ac:grpSpMk id="23" creationId="{E109F0D4-938A-8544-9994-370552EA4F1F}"/>
          </ac:grpSpMkLst>
        </pc:grpChg>
        <pc:picChg chg="add mod">
          <ac:chgData name="Martin Schedlbauer" userId="99666baf021553f1" providerId="LiveId" clId="{A268D013-D3ED-9A4E-9A8C-FD83BAE227B4}" dt="2021-04-15T20:37:16.590" v="11091" actId="1076"/>
          <ac:picMkLst>
            <pc:docMk/>
            <pc:sldMk cId="176808787" sldId="606"/>
            <ac:picMk id="6" creationId="{24C69C83-4C55-6746-BD64-CE0D68FBC37E}"/>
          </ac:picMkLst>
        </pc:picChg>
        <pc:picChg chg="add mod">
          <ac:chgData name="Martin Schedlbauer" userId="99666baf021553f1" providerId="LiveId" clId="{A268D013-D3ED-9A4E-9A8C-FD83BAE227B4}" dt="2021-04-15T20:37:18.006" v="11092" actId="1076"/>
          <ac:picMkLst>
            <pc:docMk/>
            <pc:sldMk cId="176808787" sldId="606"/>
            <ac:picMk id="8" creationId="{E5FE3723-2EDF-FF4F-913D-C05004E53BEF}"/>
          </ac:picMkLst>
        </pc:picChg>
        <pc:picChg chg="add mod">
          <ac:chgData name="Martin Schedlbauer" userId="99666baf021553f1" providerId="LiveId" clId="{A268D013-D3ED-9A4E-9A8C-FD83BAE227B4}" dt="2021-04-15T20:37:20.191" v="11093" actId="1076"/>
          <ac:picMkLst>
            <pc:docMk/>
            <pc:sldMk cId="176808787" sldId="606"/>
            <ac:picMk id="10" creationId="{73A9C906-0799-5F44-B3E6-962D406D9F93}"/>
          </ac:picMkLst>
        </pc:picChg>
        <pc:picChg chg="add del mod">
          <ac:chgData name="Martin Schedlbauer" userId="99666baf021553f1" providerId="LiveId" clId="{A268D013-D3ED-9A4E-9A8C-FD83BAE227B4}" dt="2021-04-15T20:43:40.490" v="11214" actId="478"/>
          <ac:picMkLst>
            <pc:docMk/>
            <pc:sldMk cId="176808787" sldId="606"/>
            <ac:picMk id="3074" creationId="{3E1E0685-60BA-3645-AB45-7539C5C5CD95}"/>
          </ac:picMkLst>
        </pc:picChg>
        <pc:cxnChg chg="add del">
          <ac:chgData name="Martin Schedlbauer" userId="99666baf021553f1" providerId="LiveId" clId="{A268D013-D3ED-9A4E-9A8C-FD83BAE227B4}" dt="2021-04-15T20:40:31.172" v="11189" actId="11529"/>
          <ac:cxnSpMkLst>
            <pc:docMk/>
            <pc:sldMk cId="176808787" sldId="606"/>
            <ac:cxnSpMk id="20" creationId="{71C702B3-F876-5845-80DA-D08E0107E5ED}"/>
          </ac:cxnSpMkLst>
        </pc:cxnChg>
      </pc:sldChg>
      <pc:sldChg chg="new del">
        <pc:chgData name="Martin Schedlbauer" userId="99666baf021553f1" providerId="LiveId" clId="{A268D013-D3ED-9A4E-9A8C-FD83BAE227B4}" dt="2021-04-15T15:26:07.565" v="9604" actId="2696"/>
        <pc:sldMkLst>
          <pc:docMk/>
          <pc:sldMk cId="3150171802" sldId="607"/>
        </pc:sldMkLst>
      </pc:sldChg>
      <pc:sldChg chg="addSp modSp new del mod">
        <pc:chgData name="Martin Schedlbauer" userId="99666baf021553f1" providerId="LiveId" clId="{A268D013-D3ED-9A4E-9A8C-FD83BAE227B4}" dt="2021-04-15T20:35:07.988" v="11071" actId="2696"/>
        <pc:sldMkLst>
          <pc:docMk/>
          <pc:sldMk cId="823808570" sldId="608"/>
        </pc:sldMkLst>
        <pc:picChg chg="add mod">
          <ac:chgData name="Martin Schedlbauer" userId="99666baf021553f1" providerId="LiveId" clId="{A268D013-D3ED-9A4E-9A8C-FD83BAE227B4}" dt="2021-04-15T15:26:01.203" v="9603" actId="688"/>
          <ac:picMkLst>
            <pc:docMk/>
            <pc:sldMk cId="823808570" sldId="608"/>
            <ac:picMk id="4" creationId="{5FE59E8B-F0DB-D045-9896-760D4C624452}"/>
          </ac:picMkLst>
        </pc:picChg>
      </pc:sldChg>
      <pc:sldChg chg="addSp delSp modSp new mod modClrScheme chgLayout">
        <pc:chgData name="Martin Schedlbauer" userId="99666baf021553f1" providerId="LiveId" clId="{A268D013-D3ED-9A4E-9A8C-FD83BAE227B4}" dt="2021-04-15T21:16:22.927" v="11529" actId="207"/>
        <pc:sldMkLst>
          <pc:docMk/>
          <pc:sldMk cId="2997534614" sldId="609"/>
        </pc:sldMkLst>
        <pc:spChg chg="mod">
          <ac:chgData name="Martin Schedlbauer" userId="99666baf021553f1" providerId="LiveId" clId="{A268D013-D3ED-9A4E-9A8C-FD83BAE227B4}" dt="2021-04-15T15:40:10.081" v="10163" actId="26606"/>
          <ac:spMkLst>
            <pc:docMk/>
            <pc:sldMk cId="2997534614" sldId="609"/>
            <ac:spMk id="2" creationId="{5633DE44-C7FA-394D-B89D-5A99D6DC250E}"/>
          </ac:spMkLst>
        </pc:spChg>
        <pc:spChg chg="del mod">
          <ac:chgData name="Martin Schedlbauer" userId="99666baf021553f1" providerId="LiveId" clId="{A268D013-D3ED-9A4E-9A8C-FD83BAE227B4}" dt="2021-04-15T15:39:27.132" v="10155" actId="26606"/>
          <ac:spMkLst>
            <pc:docMk/>
            <pc:sldMk cId="2997534614" sldId="609"/>
            <ac:spMk id="3" creationId="{37A8D5C6-530F-7B4E-889D-0D324F4E2AF1}"/>
          </ac:spMkLst>
        </pc:spChg>
        <pc:spChg chg="mod">
          <ac:chgData name="Martin Schedlbauer" userId="99666baf021553f1" providerId="LiveId" clId="{A268D013-D3ED-9A4E-9A8C-FD83BAE227B4}" dt="2021-04-15T15:40:10.081" v="10163" actId="26606"/>
          <ac:spMkLst>
            <pc:docMk/>
            <pc:sldMk cId="2997534614" sldId="609"/>
            <ac:spMk id="4" creationId="{99A993BB-B2B6-DB4E-B6BF-0D355459133D}"/>
          </ac:spMkLst>
        </pc:spChg>
        <pc:spChg chg="mod">
          <ac:chgData name="Martin Schedlbauer" userId="99666baf021553f1" providerId="LiveId" clId="{A268D013-D3ED-9A4E-9A8C-FD83BAE227B4}" dt="2021-04-15T15:40:10.081" v="10163" actId="26606"/>
          <ac:spMkLst>
            <pc:docMk/>
            <pc:sldMk cId="2997534614" sldId="609"/>
            <ac:spMk id="5" creationId="{88DEE0FC-D89F-EF46-945F-FF8D8E4928D1}"/>
          </ac:spMkLst>
        </pc:spChg>
        <pc:spChg chg="add mod ord">
          <ac:chgData name="Martin Schedlbauer" userId="99666baf021553f1" providerId="LiveId" clId="{A268D013-D3ED-9A4E-9A8C-FD83BAE227B4}" dt="2021-04-15T21:16:11.235" v="11528" actId="26606"/>
          <ac:spMkLst>
            <pc:docMk/>
            <pc:sldMk cId="2997534614" sldId="609"/>
            <ac:spMk id="6" creationId="{35F76528-17E2-6F42-B1E6-8C898D9653E7}"/>
          </ac:spMkLst>
        </pc:spChg>
        <pc:graphicFrameChg chg="add mod modGraphic">
          <ac:chgData name="Martin Schedlbauer" userId="99666baf021553f1" providerId="LiveId" clId="{A268D013-D3ED-9A4E-9A8C-FD83BAE227B4}" dt="2021-04-15T21:16:22.927" v="11529" actId="207"/>
          <ac:graphicFrameMkLst>
            <pc:docMk/>
            <pc:sldMk cId="2997534614" sldId="609"/>
            <ac:graphicFrameMk id="7" creationId="{589860AC-FDDB-437F-8C25-1840F42A151E}"/>
          </ac:graphicFrameMkLst>
        </pc:graphicFrameChg>
      </pc:sldChg>
      <pc:sldChg chg="addSp delSp modSp new mod">
        <pc:chgData name="Martin Schedlbauer" userId="99666baf021553f1" providerId="LiveId" clId="{A268D013-D3ED-9A4E-9A8C-FD83BAE227B4}" dt="2021-04-15T20:34:56.691" v="11070" actId="1076"/>
        <pc:sldMkLst>
          <pc:docMk/>
          <pc:sldMk cId="4221243145" sldId="610"/>
        </pc:sldMkLst>
        <pc:spChg chg="mod">
          <ac:chgData name="Martin Schedlbauer" userId="99666baf021553f1" providerId="LiveId" clId="{A268D013-D3ED-9A4E-9A8C-FD83BAE227B4}" dt="2021-04-15T20:34:46.100" v="11069" actId="14100"/>
          <ac:spMkLst>
            <pc:docMk/>
            <pc:sldMk cId="4221243145" sldId="610"/>
            <ac:spMk id="2" creationId="{9A23B86A-DFE7-254E-834B-B70ADB45CBEB}"/>
          </ac:spMkLst>
        </pc:spChg>
        <pc:spChg chg="del">
          <ac:chgData name="Martin Schedlbauer" userId="99666baf021553f1" providerId="LiveId" clId="{A268D013-D3ED-9A4E-9A8C-FD83BAE227B4}" dt="2021-04-15T20:17:45.468" v="10224" actId="478"/>
          <ac:spMkLst>
            <pc:docMk/>
            <pc:sldMk cId="4221243145" sldId="610"/>
            <ac:spMk id="3" creationId="{DA619A04-4130-0145-8636-9484938B29BF}"/>
          </ac:spMkLst>
        </pc:spChg>
        <pc:spChg chg="add mod">
          <ac:chgData name="Martin Schedlbauer" userId="99666baf021553f1" providerId="LiveId" clId="{A268D013-D3ED-9A4E-9A8C-FD83BAE227B4}" dt="2021-04-15T20:19:25.875" v="10330" actId="1076"/>
          <ac:spMkLst>
            <pc:docMk/>
            <pc:sldMk cId="4221243145" sldId="610"/>
            <ac:spMk id="6" creationId="{FD1D2B12-4480-874C-993D-F460CA20F5BE}"/>
          </ac:spMkLst>
        </pc:spChg>
        <pc:spChg chg="add del mod">
          <ac:chgData name="Martin Schedlbauer" userId="99666baf021553f1" providerId="LiveId" clId="{A268D013-D3ED-9A4E-9A8C-FD83BAE227B4}" dt="2021-04-15T20:28:49.020" v="10952" actId="11529"/>
          <ac:spMkLst>
            <pc:docMk/>
            <pc:sldMk cId="4221243145" sldId="610"/>
            <ac:spMk id="8" creationId="{AC719029-24F1-9D4A-8EEB-C69C26796F05}"/>
          </ac:spMkLst>
        </pc:spChg>
        <pc:spChg chg="add mod">
          <ac:chgData name="Martin Schedlbauer" userId="99666baf021553f1" providerId="LiveId" clId="{A268D013-D3ED-9A4E-9A8C-FD83BAE227B4}" dt="2021-04-15T20:34:56.691" v="11070" actId="1076"/>
          <ac:spMkLst>
            <pc:docMk/>
            <pc:sldMk cId="4221243145" sldId="610"/>
            <ac:spMk id="11" creationId="{2BBD5E84-33B8-B34C-8DC5-3B3906D32D3A}"/>
          </ac:spMkLst>
        </pc:spChg>
        <pc:spChg chg="add mod">
          <ac:chgData name="Martin Schedlbauer" userId="99666baf021553f1" providerId="LiveId" clId="{A268D013-D3ED-9A4E-9A8C-FD83BAE227B4}" dt="2021-04-15T20:34:56.691" v="11070" actId="1076"/>
          <ac:spMkLst>
            <pc:docMk/>
            <pc:sldMk cId="4221243145" sldId="610"/>
            <ac:spMk id="12" creationId="{5B6441AF-4ECF-E64E-869E-50C4A5A94E39}"/>
          </ac:spMkLst>
        </pc:spChg>
        <pc:graphicFrameChg chg="add mod modGraphic">
          <ac:chgData name="Martin Schedlbauer" userId="99666baf021553f1" providerId="LiveId" clId="{A268D013-D3ED-9A4E-9A8C-FD83BAE227B4}" dt="2021-04-15T20:34:56.691" v="11070" actId="1076"/>
          <ac:graphicFrameMkLst>
            <pc:docMk/>
            <pc:sldMk cId="4221243145" sldId="610"/>
            <ac:graphicFrameMk id="7" creationId="{1844E056-6FDF-8C41-AEBC-C4F0EEB10FB9}"/>
          </ac:graphicFrameMkLst>
        </pc:graphicFrameChg>
        <pc:cxnChg chg="add mod">
          <ac:chgData name="Martin Schedlbauer" userId="99666baf021553f1" providerId="LiveId" clId="{A268D013-D3ED-9A4E-9A8C-FD83BAE227B4}" dt="2021-04-15T20:34:56.691" v="11070" actId="1076"/>
          <ac:cxnSpMkLst>
            <pc:docMk/>
            <pc:sldMk cId="4221243145" sldId="610"/>
            <ac:cxnSpMk id="10" creationId="{13103EBD-B8B4-224E-8626-BC6C5B091922}"/>
          </ac:cxnSpMkLst>
        </pc:cxnChg>
      </pc:sldChg>
      <pc:sldMasterChg chg="addSp delSp modSp mod">
        <pc:chgData name="Martin Schedlbauer" userId="99666baf021553f1" providerId="LiveId" clId="{A268D013-D3ED-9A4E-9A8C-FD83BAE227B4}" dt="2021-04-01T13:36:04.923" v="713" actId="207"/>
        <pc:sldMasterMkLst>
          <pc:docMk/>
          <pc:sldMasterMk cId="0" sldId="2147483648"/>
        </pc:sldMasterMkLst>
        <pc:spChg chg="mod">
          <ac:chgData name="Martin Schedlbauer" userId="99666baf021553f1" providerId="LiveId" clId="{A268D013-D3ED-9A4E-9A8C-FD83BAE227B4}" dt="2021-04-01T13:36:00.044" v="712" actId="207"/>
          <ac:spMkLst>
            <pc:docMk/>
            <pc:sldMasterMk cId="0" sldId="2147483648"/>
            <ac:spMk id="2" creationId="{00000000-0000-0000-0000-000000000000}"/>
          </ac:spMkLst>
        </pc:spChg>
        <pc:spChg chg="mod">
          <ac:chgData name="Martin Schedlbauer" userId="99666baf021553f1" providerId="LiveId" clId="{A268D013-D3ED-9A4E-9A8C-FD83BAE227B4}" dt="2021-04-01T13:36:04.923" v="713" actId="207"/>
          <ac:spMkLst>
            <pc:docMk/>
            <pc:sldMasterMk cId="0" sldId="2147483648"/>
            <ac:spMk id="3" creationId="{00000000-0000-0000-0000-000000000000}"/>
          </ac:spMkLst>
        </pc:spChg>
        <pc:spChg chg="del">
          <ac:chgData name="Martin Schedlbauer" userId="99666baf021553f1" providerId="LiveId" clId="{A268D013-D3ED-9A4E-9A8C-FD83BAE227B4}" dt="2021-04-01T13:06:19.709" v="27" actId="478"/>
          <ac:spMkLst>
            <pc:docMk/>
            <pc:sldMasterMk cId="0" sldId="2147483648"/>
            <ac:spMk id="4" creationId="{00000000-0000-0000-0000-000000000000}"/>
          </ac:spMkLst>
        </pc:spChg>
        <pc:spChg chg="mod">
          <ac:chgData name="Martin Schedlbauer" userId="99666baf021553f1" providerId="LiveId" clId="{A268D013-D3ED-9A4E-9A8C-FD83BAE227B4}" dt="2021-04-01T13:06:29.898" v="29" actId="1076"/>
          <ac:spMkLst>
            <pc:docMk/>
            <pc:sldMasterMk cId="0" sldId="2147483648"/>
            <ac:spMk id="5" creationId="{00000000-0000-0000-0000-000000000000}"/>
          </ac:spMkLst>
        </pc:spChg>
        <pc:spChg chg="mod">
          <ac:chgData name="Martin Schedlbauer" userId="99666baf021553f1" providerId="LiveId" clId="{A268D013-D3ED-9A4E-9A8C-FD83BAE227B4}" dt="2021-04-01T13:06:34.418" v="30" actId="1076"/>
          <ac:spMkLst>
            <pc:docMk/>
            <pc:sldMasterMk cId="0" sldId="2147483648"/>
            <ac:spMk id="6" creationId="{00000000-0000-0000-0000-000000000000}"/>
          </ac:spMkLst>
        </pc:spChg>
        <pc:picChg chg="mod">
          <ac:chgData name="Martin Schedlbauer" userId="99666baf021553f1" providerId="LiveId" clId="{A268D013-D3ED-9A4E-9A8C-FD83BAE227B4}" dt="2021-04-01T13:07:05.482" v="32" actId="14100"/>
          <ac:picMkLst>
            <pc:docMk/>
            <pc:sldMasterMk cId="0" sldId="2147483648"/>
            <ac:picMk id="8" creationId="{859936A3-FD1B-954D-83D5-887C8A46FF04}"/>
          </ac:picMkLst>
        </pc:picChg>
        <pc:cxnChg chg="add mod">
          <ac:chgData name="Martin Schedlbauer" userId="99666baf021553f1" providerId="LiveId" clId="{A268D013-D3ED-9A4E-9A8C-FD83BAE227B4}" dt="2021-04-01T13:07:14.550" v="33" actId="208"/>
          <ac:cxnSpMkLst>
            <pc:docMk/>
            <pc:sldMasterMk cId="0" sldId="2147483648"/>
            <ac:cxnSpMk id="9" creationId="{6E0BA2B4-AB1A-A34D-9F09-C221855C9A16}"/>
          </ac:cxnSpMkLst>
        </pc:cxn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73.svg"/><Relationship Id="rId1" Type="http://schemas.openxmlformats.org/officeDocument/2006/relationships/image" Target="../media/image72.png"/><Relationship Id="rId4" Type="http://schemas.openxmlformats.org/officeDocument/2006/relationships/image" Target="../media/image108.svg"/></Relationships>
</file>

<file path=ppt/diagrams/_rels/data1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116.svg"/></Relationships>
</file>

<file path=ppt/diagrams/_rels/data3.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_rels/data5.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ata6.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diagrams/_rels/data7.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s>
</file>

<file path=ppt/diagrams/_rels/data8.xml.rels><?xml version="1.0" encoding="UTF-8" standalone="yes"?>
<Relationships xmlns="http://schemas.openxmlformats.org/package/2006/relationships"><Relationship Id="rId2" Type="http://schemas.openxmlformats.org/officeDocument/2006/relationships/image" Target="../media/image105.svg"/><Relationship Id="rId1" Type="http://schemas.openxmlformats.org/officeDocument/2006/relationships/image" Target="../media/image10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73.svg"/><Relationship Id="rId1" Type="http://schemas.openxmlformats.org/officeDocument/2006/relationships/image" Target="../media/image72.png"/><Relationship Id="rId4" Type="http://schemas.openxmlformats.org/officeDocument/2006/relationships/image" Target="../media/image10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1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4" Type="http://schemas.openxmlformats.org/officeDocument/2006/relationships/image" Target="../media/image8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s>
</file>

<file path=ppt/diagrams/_rels/drawing8.xml.rels><?xml version="1.0" encoding="UTF-8" standalone="yes"?>
<Relationships xmlns="http://schemas.openxmlformats.org/package/2006/relationships"><Relationship Id="rId2" Type="http://schemas.openxmlformats.org/officeDocument/2006/relationships/image" Target="../media/image105.svg"/><Relationship Id="rId1" Type="http://schemas.openxmlformats.org/officeDocument/2006/relationships/image" Target="../media/image10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4D386-5D78-444E-A2A6-00A77DC453CB}" type="doc">
      <dgm:prSet loTypeId="urn:microsoft.com/office/officeart/2005/8/layout/bList2" loCatId="" qsTypeId="urn:microsoft.com/office/officeart/2005/8/quickstyle/simple1" qsCatId="simple" csTypeId="urn:microsoft.com/office/officeart/2005/8/colors/colorful1" csCatId="colorful" phldr="1"/>
      <dgm:spPr/>
    </dgm:pt>
    <dgm:pt modelId="{D549DCF8-79A8-4D72-A6BB-91E74C82BCDE}">
      <dgm:prSet phldrT="[Text]" custT="1"/>
      <dgm:spPr/>
      <dgm:t>
        <a:bodyPr/>
        <a:lstStyle/>
        <a:p>
          <a:r>
            <a:rPr lang="en-US" sz="1800" dirty="0">
              <a:solidFill>
                <a:schemeClr val="bg1">
                  <a:lumMod val="85000"/>
                </a:schemeClr>
              </a:solidFill>
              <a:latin typeface="American Typewriter" panose="02090604020004020304" pitchFamily="18" charset="77"/>
            </a:rPr>
            <a:t>Validity</a:t>
          </a:r>
        </a:p>
      </dgm:t>
    </dgm:pt>
    <dgm:pt modelId="{FFDF4CC5-0E02-43AB-A9D4-229565042691}" type="parTrans" cxnId="{750A4C30-583A-4C15-B047-6AA66FD7138B}">
      <dgm:prSet/>
      <dgm:spPr/>
      <dgm:t>
        <a:bodyPr/>
        <a:lstStyle/>
        <a:p>
          <a:endParaRPr lang="en-US" sz="1400">
            <a:latin typeface="Cochin" panose="02000603020000020003" pitchFamily="2" charset="0"/>
          </a:endParaRPr>
        </a:p>
      </dgm:t>
    </dgm:pt>
    <dgm:pt modelId="{9A0E108B-EB20-4CDA-8BD6-75FCEFA34B3A}" type="sibTrans" cxnId="{750A4C30-583A-4C15-B047-6AA66FD7138B}">
      <dgm:prSet/>
      <dgm:spPr/>
      <dgm:t>
        <a:bodyPr/>
        <a:lstStyle/>
        <a:p>
          <a:endParaRPr lang="en-US" sz="1400">
            <a:latin typeface="Cochin" panose="02000603020000020003" pitchFamily="2" charset="0"/>
          </a:endParaRPr>
        </a:p>
      </dgm:t>
    </dgm:pt>
    <dgm:pt modelId="{89721ACC-1582-4EE6-B72F-4F53FDB9C033}">
      <dgm:prSet phldrT="[Text]" custT="1"/>
      <dgm:spPr/>
      <dgm:t>
        <a:bodyPr/>
        <a:lstStyle/>
        <a:p>
          <a:r>
            <a:rPr lang="en-US" sz="1800" dirty="0">
              <a:solidFill>
                <a:schemeClr val="bg1">
                  <a:lumMod val="85000"/>
                </a:schemeClr>
              </a:solidFill>
              <a:latin typeface="American Typewriter" panose="02090604020004020304" pitchFamily="18" charset="77"/>
            </a:rPr>
            <a:t>Veracity</a:t>
          </a:r>
        </a:p>
      </dgm:t>
    </dgm:pt>
    <dgm:pt modelId="{41683600-B362-49B9-9567-0D8F9AD184D4}" type="parTrans" cxnId="{D1BA9C0B-6003-4AED-9C14-E7A537AF1DB4}">
      <dgm:prSet/>
      <dgm:spPr/>
      <dgm:t>
        <a:bodyPr/>
        <a:lstStyle/>
        <a:p>
          <a:endParaRPr lang="en-US" sz="1400">
            <a:latin typeface="Cochin" panose="02000603020000020003" pitchFamily="2" charset="0"/>
          </a:endParaRPr>
        </a:p>
      </dgm:t>
    </dgm:pt>
    <dgm:pt modelId="{729CAC1F-0F03-4786-A016-741490B30DE4}" type="sibTrans" cxnId="{D1BA9C0B-6003-4AED-9C14-E7A537AF1DB4}">
      <dgm:prSet/>
      <dgm:spPr/>
      <dgm:t>
        <a:bodyPr/>
        <a:lstStyle/>
        <a:p>
          <a:endParaRPr lang="en-US" sz="1400">
            <a:latin typeface="Cochin" panose="02000603020000020003" pitchFamily="2" charset="0"/>
          </a:endParaRPr>
        </a:p>
      </dgm:t>
    </dgm:pt>
    <dgm:pt modelId="{85DC225C-A3E5-476B-A6B8-B4E58D941639}">
      <dgm:prSet phldrT="[Text]" custT="1"/>
      <dgm:spPr/>
      <dgm:t>
        <a:bodyPr/>
        <a:lstStyle/>
        <a:p>
          <a:r>
            <a:rPr lang="en-US" sz="1600" dirty="0">
              <a:solidFill>
                <a:schemeClr val="tx1">
                  <a:lumMod val="65000"/>
                  <a:lumOff val="35000"/>
                </a:schemeClr>
              </a:solidFill>
              <a:latin typeface="Cochin" panose="02000603020000020003" pitchFamily="2" charset="0"/>
            </a:rPr>
            <a:t>Relevant</a:t>
          </a:r>
        </a:p>
      </dgm:t>
    </dgm:pt>
    <dgm:pt modelId="{3DD42904-C4AF-4611-B938-F4D7767440FE}" type="parTrans" cxnId="{2BDC6C84-E14F-424C-8B44-C2D45B897843}">
      <dgm:prSet/>
      <dgm:spPr/>
      <dgm:t>
        <a:bodyPr/>
        <a:lstStyle/>
        <a:p>
          <a:endParaRPr lang="en-US" sz="1400">
            <a:latin typeface="Cochin" panose="02000603020000020003" pitchFamily="2" charset="0"/>
          </a:endParaRPr>
        </a:p>
      </dgm:t>
    </dgm:pt>
    <dgm:pt modelId="{754DA23F-3776-4CB3-BBFD-9F263CA5282B}" type="sibTrans" cxnId="{2BDC6C84-E14F-424C-8B44-C2D45B897843}">
      <dgm:prSet/>
      <dgm:spPr/>
      <dgm:t>
        <a:bodyPr/>
        <a:lstStyle/>
        <a:p>
          <a:endParaRPr lang="en-US" sz="1400">
            <a:latin typeface="Cochin" panose="02000603020000020003" pitchFamily="2" charset="0"/>
          </a:endParaRPr>
        </a:p>
      </dgm:t>
    </dgm:pt>
    <dgm:pt modelId="{AAD81A1B-2CF1-40D7-899E-C878DC7EB10B}">
      <dgm:prSet phldrT="[Text]" custT="1"/>
      <dgm:spPr/>
      <dgm:t>
        <a:bodyPr/>
        <a:lstStyle/>
        <a:p>
          <a:r>
            <a:rPr lang="en-US" sz="1600" dirty="0">
              <a:solidFill>
                <a:schemeClr val="tx1">
                  <a:lumMod val="65000"/>
                  <a:lumOff val="35000"/>
                </a:schemeClr>
              </a:solidFill>
              <a:latin typeface="Cochin" panose="02000603020000020003" pitchFamily="2" charset="0"/>
            </a:rPr>
            <a:t>Appropriate</a:t>
          </a:r>
        </a:p>
      </dgm:t>
    </dgm:pt>
    <dgm:pt modelId="{4797D4C6-B3A8-48DB-853D-A6BE300824C7}" type="parTrans" cxnId="{BCB2F21B-55B0-4124-9F5B-DFBB9951A390}">
      <dgm:prSet/>
      <dgm:spPr/>
      <dgm:t>
        <a:bodyPr/>
        <a:lstStyle/>
        <a:p>
          <a:endParaRPr lang="en-US" sz="1400">
            <a:latin typeface="Cochin" panose="02000603020000020003" pitchFamily="2" charset="0"/>
          </a:endParaRPr>
        </a:p>
      </dgm:t>
    </dgm:pt>
    <dgm:pt modelId="{1448359E-7CEC-46F4-9A9C-AE7EDA6075F6}" type="sibTrans" cxnId="{BCB2F21B-55B0-4124-9F5B-DFBB9951A390}">
      <dgm:prSet/>
      <dgm:spPr/>
      <dgm:t>
        <a:bodyPr/>
        <a:lstStyle/>
        <a:p>
          <a:endParaRPr lang="en-US" sz="1400">
            <a:latin typeface="Cochin" panose="02000603020000020003" pitchFamily="2" charset="0"/>
          </a:endParaRPr>
        </a:p>
      </dgm:t>
    </dgm:pt>
    <dgm:pt modelId="{4DF46CB5-34EB-46A4-82C0-0C01CD4DE6CD}">
      <dgm:prSet phldrT="[Text]" custT="1"/>
      <dgm:spPr/>
      <dgm:t>
        <a:bodyPr/>
        <a:lstStyle/>
        <a:p>
          <a:r>
            <a:rPr lang="en-US" sz="1600" dirty="0">
              <a:solidFill>
                <a:schemeClr val="tx1">
                  <a:lumMod val="65000"/>
                  <a:lumOff val="35000"/>
                </a:schemeClr>
              </a:solidFill>
              <a:latin typeface="Cochin" panose="02000603020000020003" pitchFamily="2" charset="0"/>
            </a:rPr>
            <a:t>Credible</a:t>
          </a:r>
        </a:p>
      </dgm:t>
    </dgm:pt>
    <dgm:pt modelId="{97B145AB-8BC3-45BC-9F17-EDFAB5EA776F}" type="parTrans" cxnId="{6116EFD3-0EE3-4E41-8408-917E0AC40963}">
      <dgm:prSet/>
      <dgm:spPr/>
      <dgm:t>
        <a:bodyPr/>
        <a:lstStyle/>
        <a:p>
          <a:endParaRPr lang="en-US" sz="1400">
            <a:latin typeface="Cochin" panose="02000603020000020003" pitchFamily="2" charset="0"/>
          </a:endParaRPr>
        </a:p>
      </dgm:t>
    </dgm:pt>
    <dgm:pt modelId="{9A5FA13B-3CCE-47ED-88F7-D09411513425}" type="sibTrans" cxnId="{6116EFD3-0EE3-4E41-8408-917E0AC40963}">
      <dgm:prSet/>
      <dgm:spPr/>
      <dgm:t>
        <a:bodyPr/>
        <a:lstStyle/>
        <a:p>
          <a:endParaRPr lang="en-US" sz="1400">
            <a:latin typeface="Cochin" panose="02000603020000020003" pitchFamily="2" charset="0"/>
          </a:endParaRPr>
        </a:p>
      </dgm:t>
    </dgm:pt>
    <dgm:pt modelId="{68FC60EF-0572-48A3-ACA2-92D33CA43E99}">
      <dgm:prSet phldrT="[Text]" custT="1"/>
      <dgm:spPr/>
      <dgm:t>
        <a:bodyPr/>
        <a:lstStyle/>
        <a:p>
          <a:r>
            <a:rPr lang="en-US" sz="1600" dirty="0">
              <a:solidFill>
                <a:schemeClr val="tx1">
                  <a:lumMod val="65000"/>
                  <a:lumOff val="35000"/>
                </a:schemeClr>
              </a:solidFill>
              <a:latin typeface="Cochin" panose="02000603020000020003" pitchFamily="2" charset="0"/>
            </a:rPr>
            <a:t>Objective</a:t>
          </a:r>
        </a:p>
      </dgm:t>
    </dgm:pt>
    <dgm:pt modelId="{D70C9A96-BC6F-44EA-B7B7-B2D3C19F4334}" type="parTrans" cxnId="{747E72EA-0645-414F-973D-1019511F6ADA}">
      <dgm:prSet/>
      <dgm:spPr/>
      <dgm:t>
        <a:bodyPr/>
        <a:lstStyle/>
        <a:p>
          <a:endParaRPr lang="en-US" sz="1400">
            <a:latin typeface="Cochin" panose="02000603020000020003" pitchFamily="2" charset="0"/>
          </a:endParaRPr>
        </a:p>
      </dgm:t>
    </dgm:pt>
    <dgm:pt modelId="{5EC39B7B-9D18-4B78-A0F4-C8F409CD2D0F}" type="sibTrans" cxnId="{747E72EA-0645-414F-973D-1019511F6ADA}">
      <dgm:prSet/>
      <dgm:spPr/>
      <dgm:t>
        <a:bodyPr/>
        <a:lstStyle/>
        <a:p>
          <a:endParaRPr lang="en-US" sz="1400">
            <a:latin typeface="Cochin" panose="02000603020000020003" pitchFamily="2" charset="0"/>
          </a:endParaRPr>
        </a:p>
      </dgm:t>
    </dgm:pt>
    <dgm:pt modelId="{F0F4173E-1A5F-4132-B024-74A67F3E5837}">
      <dgm:prSet phldrT="[Text]" custT="1"/>
      <dgm:spPr/>
      <dgm:t>
        <a:bodyPr/>
        <a:lstStyle/>
        <a:p>
          <a:r>
            <a:rPr lang="en-US" sz="1600" dirty="0">
              <a:solidFill>
                <a:schemeClr val="tx1">
                  <a:lumMod val="65000"/>
                  <a:lumOff val="35000"/>
                </a:schemeClr>
              </a:solidFill>
              <a:latin typeface="Cochin" panose="02000603020000020003" pitchFamily="2" charset="0"/>
            </a:rPr>
            <a:t>Supported by evidence</a:t>
          </a:r>
        </a:p>
      </dgm:t>
    </dgm:pt>
    <dgm:pt modelId="{F42FAAB8-979A-48C3-8C4A-B04CD0E2D810}" type="parTrans" cxnId="{5F02510C-A630-457A-A407-F63F0DB26F7D}">
      <dgm:prSet/>
      <dgm:spPr/>
      <dgm:t>
        <a:bodyPr/>
        <a:lstStyle/>
        <a:p>
          <a:endParaRPr lang="en-US" sz="1400">
            <a:latin typeface="Cochin" panose="02000603020000020003" pitchFamily="2" charset="0"/>
          </a:endParaRPr>
        </a:p>
      </dgm:t>
    </dgm:pt>
    <dgm:pt modelId="{C9D5CC61-949F-4B77-99AB-DC6F0070C0D5}" type="sibTrans" cxnId="{5F02510C-A630-457A-A407-F63F0DB26F7D}">
      <dgm:prSet/>
      <dgm:spPr/>
      <dgm:t>
        <a:bodyPr/>
        <a:lstStyle/>
        <a:p>
          <a:endParaRPr lang="en-US" sz="1400">
            <a:latin typeface="Cochin" panose="02000603020000020003" pitchFamily="2" charset="0"/>
          </a:endParaRPr>
        </a:p>
      </dgm:t>
    </dgm:pt>
    <dgm:pt modelId="{2CF18EE1-48F1-4250-A54F-BCCEF459CDC0}">
      <dgm:prSet phldrT="[Text]" custT="1"/>
      <dgm:spPr/>
      <dgm:t>
        <a:bodyPr/>
        <a:lstStyle/>
        <a:p>
          <a:r>
            <a:rPr lang="en-US" sz="1600" dirty="0">
              <a:solidFill>
                <a:schemeClr val="tx1">
                  <a:lumMod val="65000"/>
                  <a:lumOff val="35000"/>
                </a:schemeClr>
              </a:solidFill>
              <a:latin typeface="Cochin" panose="02000603020000020003" pitchFamily="2" charset="0"/>
            </a:rPr>
            <a:t>Comprehensive</a:t>
          </a:r>
        </a:p>
      </dgm:t>
    </dgm:pt>
    <dgm:pt modelId="{3E4F105B-8BD7-44FE-ABCD-A600D92D9466}" type="parTrans" cxnId="{A52671D5-9A6A-401F-B915-D1A1CCA4CE0C}">
      <dgm:prSet/>
      <dgm:spPr/>
      <dgm:t>
        <a:bodyPr/>
        <a:lstStyle/>
        <a:p>
          <a:endParaRPr lang="en-US" sz="1400">
            <a:latin typeface="Cochin" panose="02000603020000020003" pitchFamily="2" charset="0"/>
          </a:endParaRPr>
        </a:p>
      </dgm:t>
    </dgm:pt>
    <dgm:pt modelId="{750864E7-B188-4258-B17A-DE971775814C}" type="sibTrans" cxnId="{A52671D5-9A6A-401F-B915-D1A1CCA4CE0C}">
      <dgm:prSet/>
      <dgm:spPr/>
      <dgm:t>
        <a:bodyPr/>
        <a:lstStyle/>
        <a:p>
          <a:endParaRPr lang="en-US" sz="1400">
            <a:latin typeface="Cochin" panose="02000603020000020003" pitchFamily="2" charset="0"/>
          </a:endParaRPr>
        </a:p>
      </dgm:t>
    </dgm:pt>
    <dgm:pt modelId="{2904B99D-1F7F-914B-8E59-B9AFF66A160B}">
      <dgm:prSet phldrT="[Text]" custT="1"/>
      <dgm:spPr/>
      <dgm:t>
        <a:bodyPr/>
        <a:lstStyle/>
        <a:p>
          <a:r>
            <a:rPr lang="en-US" sz="1800" dirty="0">
              <a:solidFill>
                <a:schemeClr val="bg1">
                  <a:lumMod val="85000"/>
                </a:schemeClr>
              </a:solidFill>
              <a:latin typeface="American Typewriter" panose="02090604020004020304" pitchFamily="18" charset="77"/>
            </a:rPr>
            <a:t>Currency</a:t>
          </a:r>
        </a:p>
      </dgm:t>
    </dgm:pt>
    <dgm:pt modelId="{EDEBA114-BFE3-2C42-B7C3-A287F4993A43}" type="parTrans" cxnId="{3249E225-4E78-EA4A-BCC2-9DCFC00EAA4A}">
      <dgm:prSet/>
      <dgm:spPr/>
      <dgm:t>
        <a:bodyPr/>
        <a:lstStyle/>
        <a:p>
          <a:endParaRPr lang="en-US" sz="1400"/>
        </a:p>
      </dgm:t>
    </dgm:pt>
    <dgm:pt modelId="{A78D57E4-E213-2545-8544-2CB5043E5CB0}" type="sibTrans" cxnId="{3249E225-4E78-EA4A-BCC2-9DCFC00EAA4A}">
      <dgm:prSet/>
      <dgm:spPr/>
      <dgm:t>
        <a:bodyPr/>
        <a:lstStyle/>
        <a:p>
          <a:endParaRPr lang="en-US" sz="1400"/>
        </a:p>
      </dgm:t>
    </dgm:pt>
    <dgm:pt modelId="{17749B7C-8804-0041-8910-4BFEB45171BC}">
      <dgm:prSet phldrT="[Text]" custT="1"/>
      <dgm:spPr/>
      <dgm:t>
        <a:bodyPr/>
        <a:lstStyle/>
        <a:p>
          <a:r>
            <a:rPr lang="en-US" sz="1600" dirty="0">
              <a:solidFill>
                <a:schemeClr val="tx1">
                  <a:lumMod val="65000"/>
                  <a:lumOff val="35000"/>
                </a:schemeClr>
              </a:solidFill>
              <a:latin typeface="Cochin" panose="02000603020000020003" pitchFamily="2" charset="0"/>
            </a:rPr>
            <a:t>Up-to-date</a:t>
          </a:r>
        </a:p>
      </dgm:t>
    </dgm:pt>
    <dgm:pt modelId="{FD5D32B2-DC74-2A40-AF3F-F1AA3C5B843F}" type="parTrans" cxnId="{5C15621B-BECE-2844-B32F-D954414CB928}">
      <dgm:prSet/>
      <dgm:spPr/>
      <dgm:t>
        <a:bodyPr/>
        <a:lstStyle/>
        <a:p>
          <a:endParaRPr lang="en-US" sz="1400"/>
        </a:p>
      </dgm:t>
    </dgm:pt>
    <dgm:pt modelId="{62779250-CFAD-3F40-AA33-D2F0FC582763}" type="sibTrans" cxnId="{5C15621B-BECE-2844-B32F-D954414CB928}">
      <dgm:prSet/>
      <dgm:spPr/>
      <dgm:t>
        <a:bodyPr/>
        <a:lstStyle/>
        <a:p>
          <a:endParaRPr lang="en-US" sz="1400"/>
        </a:p>
      </dgm:t>
    </dgm:pt>
    <dgm:pt modelId="{08C774C8-95E2-E84A-92B8-5C9F2848A168}">
      <dgm:prSet phldrT="[Text]" custT="1"/>
      <dgm:spPr/>
      <dgm:t>
        <a:bodyPr/>
        <a:lstStyle/>
        <a:p>
          <a:r>
            <a:rPr lang="en-US" sz="1600" dirty="0">
              <a:solidFill>
                <a:schemeClr val="tx1">
                  <a:lumMod val="65000"/>
                  <a:lumOff val="35000"/>
                </a:schemeClr>
              </a:solidFill>
              <a:latin typeface="Cochin" panose="02000603020000020003" pitchFamily="2" charset="0"/>
            </a:rPr>
            <a:t>Recent</a:t>
          </a:r>
        </a:p>
      </dgm:t>
    </dgm:pt>
    <dgm:pt modelId="{F5131D65-F347-664E-A41A-8C5CEF275466}" type="parTrans" cxnId="{78585DCF-6CE5-0948-B23F-9E819607AEFE}">
      <dgm:prSet/>
      <dgm:spPr/>
      <dgm:t>
        <a:bodyPr/>
        <a:lstStyle/>
        <a:p>
          <a:endParaRPr lang="en-US" sz="1400"/>
        </a:p>
      </dgm:t>
    </dgm:pt>
    <dgm:pt modelId="{FF2F85AE-8C1E-A340-A5F1-915289254E0E}" type="sibTrans" cxnId="{78585DCF-6CE5-0948-B23F-9E819607AEFE}">
      <dgm:prSet/>
      <dgm:spPr/>
      <dgm:t>
        <a:bodyPr/>
        <a:lstStyle/>
        <a:p>
          <a:endParaRPr lang="en-US" sz="1400"/>
        </a:p>
      </dgm:t>
    </dgm:pt>
    <dgm:pt modelId="{5DD8AC42-2C8F-3C44-A857-FCA200655242}">
      <dgm:prSet phldrT="[Text]" custT="1"/>
      <dgm:spPr/>
      <dgm:t>
        <a:bodyPr/>
        <a:lstStyle/>
        <a:p>
          <a:r>
            <a:rPr lang="en-US" sz="1600" dirty="0">
              <a:solidFill>
                <a:schemeClr val="tx1">
                  <a:lumMod val="65000"/>
                  <a:lumOff val="35000"/>
                </a:schemeClr>
              </a:solidFill>
              <a:latin typeface="Cochin" panose="02000603020000020003" pitchFamily="2" charset="0"/>
            </a:rPr>
            <a:t>Timely</a:t>
          </a:r>
        </a:p>
      </dgm:t>
    </dgm:pt>
    <dgm:pt modelId="{81AC7F35-6C78-E047-944C-6EA47729EDE4}" type="parTrans" cxnId="{F880E30C-8AF6-1D47-BE83-C12CF9B7B587}">
      <dgm:prSet/>
      <dgm:spPr/>
      <dgm:t>
        <a:bodyPr/>
        <a:lstStyle/>
        <a:p>
          <a:endParaRPr lang="en-US"/>
        </a:p>
      </dgm:t>
    </dgm:pt>
    <dgm:pt modelId="{FF708390-68B4-8344-B913-494BC749483A}" type="sibTrans" cxnId="{F880E30C-8AF6-1D47-BE83-C12CF9B7B587}">
      <dgm:prSet/>
      <dgm:spPr/>
      <dgm:t>
        <a:bodyPr/>
        <a:lstStyle/>
        <a:p>
          <a:endParaRPr lang="en-US"/>
        </a:p>
      </dgm:t>
    </dgm:pt>
    <dgm:pt modelId="{45EFB88D-9776-A345-A683-1E392E143E09}" type="pres">
      <dgm:prSet presAssocID="{4194D386-5D78-444E-A2A6-00A77DC453CB}" presName="diagram" presStyleCnt="0">
        <dgm:presLayoutVars>
          <dgm:dir/>
          <dgm:animLvl val="lvl"/>
          <dgm:resizeHandles val="exact"/>
        </dgm:presLayoutVars>
      </dgm:prSet>
      <dgm:spPr/>
    </dgm:pt>
    <dgm:pt modelId="{4689B564-AEAF-A74B-A132-AF4BBD73265B}" type="pres">
      <dgm:prSet presAssocID="{D549DCF8-79A8-4D72-A6BB-91E74C82BCDE}" presName="compNode" presStyleCnt="0"/>
      <dgm:spPr/>
    </dgm:pt>
    <dgm:pt modelId="{4191E222-FF2F-164A-8051-05EECF29461D}" type="pres">
      <dgm:prSet presAssocID="{D549DCF8-79A8-4D72-A6BB-91E74C82BCDE}" presName="childRect" presStyleLbl="bgAcc1" presStyleIdx="0" presStyleCnt="3">
        <dgm:presLayoutVars>
          <dgm:bulletEnabled val="1"/>
        </dgm:presLayoutVars>
      </dgm:prSet>
      <dgm:spPr/>
    </dgm:pt>
    <dgm:pt modelId="{F1D9EA2D-6411-0240-B33A-4FE73B5DD0BC}" type="pres">
      <dgm:prSet presAssocID="{D549DCF8-79A8-4D72-A6BB-91E74C82BCDE}" presName="parentText" presStyleLbl="node1" presStyleIdx="0" presStyleCnt="0">
        <dgm:presLayoutVars>
          <dgm:chMax val="0"/>
          <dgm:bulletEnabled val="1"/>
        </dgm:presLayoutVars>
      </dgm:prSet>
      <dgm:spPr/>
    </dgm:pt>
    <dgm:pt modelId="{55708B65-E98E-7F4A-8A9E-713CF6676EB2}" type="pres">
      <dgm:prSet presAssocID="{D549DCF8-79A8-4D72-A6BB-91E74C82BCDE}" presName="parentRect" presStyleLbl="alignNode1" presStyleIdx="0" presStyleCnt="3"/>
      <dgm:spPr/>
    </dgm:pt>
    <dgm:pt modelId="{7DB22B7D-B056-D340-9265-3B5B9B0508BB}" type="pres">
      <dgm:prSet presAssocID="{D549DCF8-79A8-4D72-A6BB-91E74C82BCDE}"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 r="-2000"/>
          </a:stretch>
        </a:blipFill>
      </dgm:spPr>
      <dgm:extLst>
        <a:ext uri="{E40237B7-FDA0-4F09-8148-C483321AD2D9}">
          <dgm14:cNvPr xmlns:dgm14="http://schemas.microsoft.com/office/drawing/2010/diagram" id="0" name="" descr="Diamond outline"/>
        </a:ext>
      </dgm:extLst>
    </dgm:pt>
    <dgm:pt modelId="{A93DF0E8-E4E7-1A4D-AC17-06FC78F82D61}" type="pres">
      <dgm:prSet presAssocID="{9A0E108B-EB20-4CDA-8BD6-75FCEFA34B3A}" presName="sibTrans" presStyleLbl="sibTrans2D1" presStyleIdx="0" presStyleCnt="0"/>
      <dgm:spPr/>
    </dgm:pt>
    <dgm:pt modelId="{2B371CE3-F2DD-0246-B31C-3DB07A6ADBCB}" type="pres">
      <dgm:prSet presAssocID="{89721ACC-1582-4EE6-B72F-4F53FDB9C033}" presName="compNode" presStyleCnt="0"/>
      <dgm:spPr/>
    </dgm:pt>
    <dgm:pt modelId="{D704AFEA-4FAF-5644-9082-C5BCE107D0DD}" type="pres">
      <dgm:prSet presAssocID="{89721ACC-1582-4EE6-B72F-4F53FDB9C033}" presName="childRect" presStyleLbl="bgAcc1" presStyleIdx="1" presStyleCnt="3">
        <dgm:presLayoutVars>
          <dgm:bulletEnabled val="1"/>
        </dgm:presLayoutVars>
      </dgm:prSet>
      <dgm:spPr/>
    </dgm:pt>
    <dgm:pt modelId="{063249C2-4336-EE46-8A07-0051537B5253}" type="pres">
      <dgm:prSet presAssocID="{89721ACC-1582-4EE6-B72F-4F53FDB9C033}" presName="parentText" presStyleLbl="node1" presStyleIdx="0" presStyleCnt="0">
        <dgm:presLayoutVars>
          <dgm:chMax val="0"/>
          <dgm:bulletEnabled val="1"/>
        </dgm:presLayoutVars>
      </dgm:prSet>
      <dgm:spPr/>
    </dgm:pt>
    <dgm:pt modelId="{173C4DBE-8644-1E4E-81E2-5499BF2ADD62}" type="pres">
      <dgm:prSet presAssocID="{89721ACC-1582-4EE6-B72F-4F53FDB9C033}" presName="parentRect" presStyleLbl="alignNode1" presStyleIdx="1" presStyleCnt="3"/>
      <dgm:spPr/>
    </dgm:pt>
    <dgm:pt modelId="{281EFCF6-C987-D84E-B268-4B8598A6751A}" type="pres">
      <dgm:prSet presAssocID="{89721ACC-1582-4EE6-B72F-4F53FDB9C033}" presName="adorn" presStyleLbl="fgAccFollow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dgm:spPr>
      <dgm:extLst>
        <a:ext uri="{E40237B7-FDA0-4F09-8148-C483321AD2D9}">
          <dgm14:cNvPr xmlns:dgm14="http://schemas.microsoft.com/office/drawing/2010/diagram" id="0" name="" descr="Shield Tick outline"/>
        </a:ext>
      </dgm:extLst>
    </dgm:pt>
    <dgm:pt modelId="{489F7717-4BC8-1843-8F03-64D26F223089}" type="pres">
      <dgm:prSet presAssocID="{729CAC1F-0F03-4786-A016-741490B30DE4}" presName="sibTrans" presStyleLbl="sibTrans2D1" presStyleIdx="0" presStyleCnt="0"/>
      <dgm:spPr/>
    </dgm:pt>
    <dgm:pt modelId="{C2BB7907-51E6-CD4E-AB4F-1E6C47C01FEA}" type="pres">
      <dgm:prSet presAssocID="{2904B99D-1F7F-914B-8E59-B9AFF66A160B}" presName="compNode" presStyleCnt="0"/>
      <dgm:spPr/>
    </dgm:pt>
    <dgm:pt modelId="{E70A8BEA-2082-8D49-902E-6A5411E4468B}" type="pres">
      <dgm:prSet presAssocID="{2904B99D-1F7F-914B-8E59-B9AFF66A160B}" presName="childRect" presStyleLbl="bgAcc1" presStyleIdx="2" presStyleCnt="3">
        <dgm:presLayoutVars>
          <dgm:bulletEnabled val="1"/>
        </dgm:presLayoutVars>
      </dgm:prSet>
      <dgm:spPr/>
    </dgm:pt>
    <dgm:pt modelId="{080F1ECF-A1BB-E444-BB69-5254F3C13CF1}" type="pres">
      <dgm:prSet presAssocID="{2904B99D-1F7F-914B-8E59-B9AFF66A160B}" presName="parentText" presStyleLbl="node1" presStyleIdx="0" presStyleCnt="0">
        <dgm:presLayoutVars>
          <dgm:chMax val="0"/>
          <dgm:bulletEnabled val="1"/>
        </dgm:presLayoutVars>
      </dgm:prSet>
      <dgm:spPr/>
    </dgm:pt>
    <dgm:pt modelId="{447FC44A-C234-074B-A6E8-F93CA1E8BABB}" type="pres">
      <dgm:prSet presAssocID="{2904B99D-1F7F-914B-8E59-B9AFF66A160B}" presName="parentRect" presStyleLbl="alignNode1" presStyleIdx="2" presStyleCnt="3"/>
      <dgm:spPr/>
    </dgm:pt>
    <dgm:pt modelId="{B0557367-B389-844F-BC58-2C08134A964E}" type="pres">
      <dgm:prSet presAssocID="{2904B99D-1F7F-914B-8E59-B9AFF66A160B}" presName="adorn" presStyleLbl="fgAccFollow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ip calendar outline"/>
        </a:ext>
      </dgm:extLst>
    </dgm:pt>
  </dgm:ptLst>
  <dgm:cxnLst>
    <dgm:cxn modelId="{D1BA9C0B-6003-4AED-9C14-E7A537AF1DB4}" srcId="{4194D386-5D78-444E-A2A6-00A77DC453CB}" destId="{89721ACC-1582-4EE6-B72F-4F53FDB9C033}" srcOrd="1" destOrd="0" parTransId="{41683600-B362-49B9-9567-0D8F9AD184D4}" sibTransId="{729CAC1F-0F03-4786-A016-741490B30DE4}"/>
    <dgm:cxn modelId="{5F02510C-A630-457A-A407-F63F0DB26F7D}" srcId="{89721ACC-1582-4EE6-B72F-4F53FDB9C033}" destId="{F0F4173E-1A5F-4132-B024-74A67F3E5837}" srcOrd="2" destOrd="0" parTransId="{F42FAAB8-979A-48C3-8C4A-B04CD0E2D810}" sibTransId="{C9D5CC61-949F-4B77-99AB-DC6F0070C0D5}"/>
    <dgm:cxn modelId="{F880E30C-8AF6-1D47-BE83-C12CF9B7B587}" srcId="{2904B99D-1F7F-914B-8E59-B9AFF66A160B}" destId="{5DD8AC42-2C8F-3C44-A857-FCA200655242}" srcOrd="1" destOrd="0" parTransId="{81AC7F35-6C78-E047-944C-6EA47729EDE4}" sibTransId="{FF708390-68B4-8344-B913-494BC749483A}"/>
    <dgm:cxn modelId="{5C15621B-BECE-2844-B32F-D954414CB928}" srcId="{2904B99D-1F7F-914B-8E59-B9AFF66A160B}" destId="{17749B7C-8804-0041-8910-4BFEB45171BC}" srcOrd="0" destOrd="0" parTransId="{FD5D32B2-DC74-2A40-AF3F-F1AA3C5B843F}" sibTransId="{62779250-CFAD-3F40-AA33-D2F0FC582763}"/>
    <dgm:cxn modelId="{BCB2F21B-55B0-4124-9F5B-DFBB9951A390}" srcId="{D549DCF8-79A8-4D72-A6BB-91E74C82BCDE}" destId="{AAD81A1B-2CF1-40D7-899E-C878DC7EB10B}" srcOrd="1" destOrd="0" parTransId="{4797D4C6-B3A8-48DB-853D-A6BE300824C7}" sibTransId="{1448359E-7CEC-46F4-9A9C-AE7EDA6075F6}"/>
    <dgm:cxn modelId="{3249E225-4E78-EA4A-BCC2-9DCFC00EAA4A}" srcId="{4194D386-5D78-444E-A2A6-00A77DC453CB}" destId="{2904B99D-1F7F-914B-8E59-B9AFF66A160B}" srcOrd="2" destOrd="0" parTransId="{EDEBA114-BFE3-2C42-B7C3-A287F4993A43}" sibTransId="{A78D57E4-E213-2545-8544-2CB5043E5CB0}"/>
    <dgm:cxn modelId="{1BDB9C2A-BF9E-694A-A5B0-0B29FBE35D3F}" type="presOf" srcId="{89721ACC-1582-4EE6-B72F-4F53FDB9C033}" destId="{173C4DBE-8644-1E4E-81E2-5499BF2ADD62}" srcOrd="1" destOrd="0" presId="urn:microsoft.com/office/officeart/2005/8/layout/bList2"/>
    <dgm:cxn modelId="{750A4C30-583A-4C15-B047-6AA66FD7138B}" srcId="{4194D386-5D78-444E-A2A6-00A77DC453CB}" destId="{D549DCF8-79A8-4D72-A6BB-91E74C82BCDE}" srcOrd="0" destOrd="0" parTransId="{FFDF4CC5-0E02-43AB-A9D4-229565042691}" sibTransId="{9A0E108B-EB20-4CDA-8BD6-75FCEFA34B3A}"/>
    <dgm:cxn modelId="{1DDB3135-8A46-3D43-BE75-FE75B86365FE}" type="presOf" srcId="{D549DCF8-79A8-4D72-A6BB-91E74C82BCDE}" destId="{F1D9EA2D-6411-0240-B33A-4FE73B5DD0BC}" srcOrd="0" destOrd="0" presId="urn:microsoft.com/office/officeart/2005/8/layout/bList2"/>
    <dgm:cxn modelId="{0E5BC651-BE7A-8146-A792-3E4478AE332A}" type="presOf" srcId="{17749B7C-8804-0041-8910-4BFEB45171BC}" destId="{E70A8BEA-2082-8D49-902E-6A5411E4468B}" srcOrd="0" destOrd="0" presId="urn:microsoft.com/office/officeart/2005/8/layout/bList2"/>
    <dgm:cxn modelId="{8E63A954-9F6C-184C-B3B8-4C75539A81A5}" type="presOf" srcId="{AAD81A1B-2CF1-40D7-899E-C878DC7EB10B}" destId="{4191E222-FF2F-164A-8051-05EECF29461D}" srcOrd="0" destOrd="1" presId="urn:microsoft.com/office/officeart/2005/8/layout/bList2"/>
    <dgm:cxn modelId="{75084258-CB6F-D947-94CB-F80B87D5A528}" type="presOf" srcId="{5DD8AC42-2C8F-3C44-A857-FCA200655242}" destId="{E70A8BEA-2082-8D49-902E-6A5411E4468B}" srcOrd="0" destOrd="1" presId="urn:microsoft.com/office/officeart/2005/8/layout/bList2"/>
    <dgm:cxn modelId="{41D33160-CB1A-614F-87E1-B8FA2D1D1589}" type="presOf" srcId="{4194D386-5D78-444E-A2A6-00A77DC453CB}" destId="{45EFB88D-9776-A345-A683-1E392E143E09}" srcOrd="0" destOrd="0" presId="urn:microsoft.com/office/officeart/2005/8/layout/bList2"/>
    <dgm:cxn modelId="{FB907570-B764-9C4F-930B-5414EE05CE56}" type="presOf" srcId="{9A0E108B-EB20-4CDA-8BD6-75FCEFA34B3A}" destId="{A93DF0E8-E4E7-1A4D-AC17-06FC78F82D61}" srcOrd="0" destOrd="0" presId="urn:microsoft.com/office/officeart/2005/8/layout/bList2"/>
    <dgm:cxn modelId="{5AEF397A-5F87-F045-B494-34973160784B}" type="presOf" srcId="{89721ACC-1582-4EE6-B72F-4F53FDB9C033}" destId="{063249C2-4336-EE46-8A07-0051537B5253}" srcOrd="0" destOrd="0" presId="urn:microsoft.com/office/officeart/2005/8/layout/bList2"/>
    <dgm:cxn modelId="{4B760982-9320-834B-8F8F-67399AEC1755}" type="presOf" srcId="{2CF18EE1-48F1-4250-A54F-BCCEF459CDC0}" destId="{D704AFEA-4FAF-5644-9082-C5BCE107D0DD}" srcOrd="0" destOrd="3" presId="urn:microsoft.com/office/officeart/2005/8/layout/bList2"/>
    <dgm:cxn modelId="{2BDC6C84-E14F-424C-8B44-C2D45B897843}" srcId="{D549DCF8-79A8-4D72-A6BB-91E74C82BCDE}" destId="{85DC225C-A3E5-476B-A6B8-B4E58D941639}" srcOrd="0" destOrd="0" parTransId="{3DD42904-C4AF-4611-B938-F4D7767440FE}" sibTransId="{754DA23F-3776-4CB3-BBFD-9F263CA5282B}"/>
    <dgm:cxn modelId="{41F76B8C-AC42-0D42-902D-139A6DE5E328}" type="presOf" srcId="{729CAC1F-0F03-4786-A016-741490B30DE4}" destId="{489F7717-4BC8-1843-8F03-64D26F223089}" srcOrd="0" destOrd="0" presId="urn:microsoft.com/office/officeart/2005/8/layout/bList2"/>
    <dgm:cxn modelId="{E09EE89E-5154-EA49-B9EF-53FEAC806A63}" type="presOf" srcId="{4DF46CB5-34EB-46A4-82C0-0C01CD4DE6CD}" destId="{D704AFEA-4FAF-5644-9082-C5BCE107D0DD}" srcOrd="0" destOrd="0" presId="urn:microsoft.com/office/officeart/2005/8/layout/bList2"/>
    <dgm:cxn modelId="{0B8703BA-0D10-8340-89D2-741964FBFBE9}" type="presOf" srcId="{F0F4173E-1A5F-4132-B024-74A67F3E5837}" destId="{D704AFEA-4FAF-5644-9082-C5BCE107D0DD}" srcOrd="0" destOrd="2" presId="urn:microsoft.com/office/officeart/2005/8/layout/bList2"/>
    <dgm:cxn modelId="{891F0ABF-2486-7C42-B5EF-1F6EC2F70879}" type="presOf" srcId="{08C774C8-95E2-E84A-92B8-5C9F2848A168}" destId="{E70A8BEA-2082-8D49-902E-6A5411E4468B}" srcOrd="0" destOrd="2" presId="urn:microsoft.com/office/officeart/2005/8/layout/bList2"/>
    <dgm:cxn modelId="{78585DCF-6CE5-0948-B23F-9E819607AEFE}" srcId="{2904B99D-1F7F-914B-8E59-B9AFF66A160B}" destId="{08C774C8-95E2-E84A-92B8-5C9F2848A168}" srcOrd="2" destOrd="0" parTransId="{F5131D65-F347-664E-A41A-8C5CEF275466}" sibTransId="{FF2F85AE-8C1E-A340-A5F1-915289254E0E}"/>
    <dgm:cxn modelId="{D63B9CD0-6073-0342-AAF5-9D99B4717D40}" type="presOf" srcId="{D549DCF8-79A8-4D72-A6BB-91E74C82BCDE}" destId="{55708B65-E98E-7F4A-8A9E-713CF6676EB2}" srcOrd="1" destOrd="0" presId="urn:microsoft.com/office/officeart/2005/8/layout/bList2"/>
    <dgm:cxn modelId="{6116EFD3-0EE3-4E41-8408-917E0AC40963}" srcId="{89721ACC-1582-4EE6-B72F-4F53FDB9C033}" destId="{4DF46CB5-34EB-46A4-82C0-0C01CD4DE6CD}" srcOrd="0" destOrd="0" parTransId="{97B145AB-8BC3-45BC-9F17-EDFAB5EA776F}" sibTransId="{9A5FA13B-3CCE-47ED-88F7-D09411513425}"/>
    <dgm:cxn modelId="{A52671D5-9A6A-401F-B915-D1A1CCA4CE0C}" srcId="{89721ACC-1582-4EE6-B72F-4F53FDB9C033}" destId="{2CF18EE1-48F1-4250-A54F-BCCEF459CDC0}" srcOrd="3" destOrd="0" parTransId="{3E4F105B-8BD7-44FE-ABCD-A600D92D9466}" sibTransId="{750864E7-B188-4258-B17A-DE971775814C}"/>
    <dgm:cxn modelId="{6874A8D5-157D-C54E-9B91-DEDE612BB397}" type="presOf" srcId="{68FC60EF-0572-48A3-ACA2-92D33CA43E99}" destId="{D704AFEA-4FAF-5644-9082-C5BCE107D0DD}" srcOrd="0" destOrd="1" presId="urn:microsoft.com/office/officeart/2005/8/layout/bList2"/>
    <dgm:cxn modelId="{F19F5AD7-824D-8F48-9BF1-5F917E15AEFD}" type="presOf" srcId="{2904B99D-1F7F-914B-8E59-B9AFF66A160B}" destId="{447FC44A-C234-074B-A6E8-F93CA1E8BABB}" srcOrd="1" destOrd="0" presId="urn:microsoft.com/office/officeart/2005/8/layout/bList2"/>
    <dgm:cxn modelId="{D16EB6DC-02BF-C34F-962C-206007A4F677}" type="presOf" srcId="{85DC225C-A3E5-476B-A6B8-B4E58D941639}" destId="{4191E222-FF2F-164A-8051-05EECF29461D}" srcOrd="0" destOrd="0" presId="urn:microsoft.com/office/officeart/2005/8/layout/bList2"/>
    <dgm:cxn modelId="{747E72EA-0645-414F-973D-1019511F6ADA}" srcId="{89721ACC-1582-4EE6-B72F-4F53FDB9C033}" destId="{68FC60EF-0572-48A3-ACA2-92D33CA43E99}" srcOrd="1" destOrd="0" parTransId="{D70C9A96-BC6F-44EA-B7B7-B2D3C19F4334}" sibTransId="{5EC39B7B-9D18-4B78-A0F4-C8F409CD2D0F}"/>
    <dgm:cxn modelId="{BBC62FF2-6343-934F-AEB5-84264CC9186B}" type="presOf" srcId="{2904B99D-1F7F-914B-8E59-B9AFF66A160B}" destId="{080F1ECF-A1BB-E444-BB69-5254F3C13CF1}" srcOrd="0" destOrd="0" presId="urn:microsoft.com/office/officeart/2005/8/layout/bList2"/>
    <dgm:cxn modelId="{FE397C8E-DFC3-C549-B479-1DAF26FAE0A3}" type="presParOf" srcId="{45EFB88D-9776-A345-A683-1E392E143E09}" destId="{4689B564-AEAF-A74B-A132-AF4BBD73265B}" srcOrd="0" destOrd="0" presId="urn:microsoft.com/office/officeart/2005/8/layout/bList2"/>
    <dgm:cxn modelId="{05C13E71-6B59-224E-93F2-66A1492C3454}" type="presParOf" srcId="{4689B564-AEAF-A74B-A132-AF4BBD73265B}" destId="{4191E222-FF2F-164A-8051-05EECF29461D}" srcOrd="0" destOrd="0" presId="urn:microsoft.com/office/officeart/2005/8/layout/bList2"/>
    <dgm:cxn modelId="{D4DDBD7F-DBE7-DF4A-BCC7-A00EB160CEC2}" type="presParOf" srcId="{4689B564-AEAF-A74B-A132-AF4BBD73265B}" destId="{F1D9EA2D-6411-0240-B33A-4FE73B5DD0BC}" srcOrd="1" destOrd="0" presId="urn:microsoft.com/office/officeart/2005/8/layout/bList2"/>
    <dgm:cxn modelId="{2E8A3069-B1A4-C840-AF85-5583A6C9A2A5}" type="presParOf" srcId="{4689B564-AEAF-A74B-A132-AF4BBD73265B}" destId="{55708B65-E98E-7F4A-8A9E-713CF6676EB2}" srcOrd="2" destOrd="0" presId="urn:microsoft.com/office/officeart/2005/8/layout/bList2"/>
    <dgm:cxn modelId="{D16BAC1A-42D6-034E-BF86-EC8A9874D755}" type="presParOf" srcId="{4689B564-AEAF-A74B-A132-AF4BBD73265B}" destId="{7DB22B7D-B056-D340-9265-3B5B9B0508BB}" srcOrd="3" destOrd="0" presId="urn:microsoft.com/office/officeart/2005/8/layout/bList2"/>
    <dgm:cxn modelId="{C7F6F29A-429D-2946-91DC-A66ADDEC7B30}" type="presParOf" srcId="{45EFB88D-9776-A345-A683-1E392E143E09}" destId="{A93DF0E8-E4E7-1A4D-AC17-06FC78F82D61}" srcOrd="1" destOrd="0" presId="urn:microsoft.com/office/officeart/2005/8/layout/bList2"/>
    <dgm:cxn modelId="{C98DD230-8D58-1E4E-A67F-7E76ECABC3EE}" type="presParOf" srcId="{45EFB88D-9776-A345-A683-1E392E143E09}" destId="{2B371CE3-F2DD-0246-B31C-3DB07A6ADBCB}" srcOrd="2" destOrd="0" presId="urn:microsoft.com/office/officeart/2005/8/layout/bList2"/>
    <dgm:cxn modelId="{D068D5B4-7914-C849-9FBB-9E237957F708}" type="presParOf" srcId="{2B371CE3-F2DD-0246-B31C-3DB07A6ADBCB}" destId="{D704AFEA-4FAF-5644-9082-C5BCE107D0DD}" srcOrd="0" destOrd="0" presId="urn:microsoft.com/office/officeart/2005/8/layout/bList2"/>
    <dgm:cxn modelId="{2440C6E8-E832-9F49-B2DE-7429E5D5390C}" type="presParOf" srcId="{2B371CE3-F2DD-0246-B31C-3DB07A6ADBCB}" destId="{063249C2-4336-EE46-8A07-0051537B5253}" srcOrd="1" destOrd="0" presId="urn:microsoft.com/office/officeart/2005/8/layout/bList2"/>
    <dgm:cxn modelId="{28B625E5-C8C9-B846-8076-D561C08394C2}" type="presParOf" srcId="{2B371CE3-F2DD-0246-B31C-3DB07A6ADBCB}" destId="{173C4DBE-8644-1E4E-81E2-5499BF2ADD62}" srcOrd="2" destOrd="0" presId="urn:microsoft.com/office/officeart/2005/8/layout/bList2"/>
    <dgm:cxn modelId="{5332B50C-857A-2D44-9DFF-D8D6543C3491}" type="presParOf" srcId="{2B371CE3-F2DD-0246-B31C-3DB07A6ADBCB}" destId="{281EFCF6-C987-D84E-B268-4B8598A6751A}" srcOrd="3" destOrd="0" presId="urn:microsoft.com/office/officeart/2005/8/layout/bList2"/>
    <dgm:cxn modelId="{20347CD8-7A07-0145-A0B2-D52E5D4A3CFA}" type="presParOf" srcId="{45EFB88D-9776-A345-A683-1E392E143E09}" destId="{489F7717-4BC8-1843-8F03-64D26F223089}" srcOrd="3" destOrd="0" presId="urn:microsoft.com/office/officeart/2005/8/layout/bList2"/>
    <dgm:cxn modelId="{6DD56BD3-5DD2-CC44-9956-DE1676CA4DB2}" type="presParOf" srcId="{45EFB88D-9776-A345-A683-1E392E143E09}" destId="{C2BB7907-51E6-CD4E-AB4F-1E6C47C01FEA}" srcOrd="4" destOrd="0" presId="urn:microsoft.com/office/officeart/2005/8/layout/bList2"/>
    <dgm:cxn modelId="{6A162AC2-7BBC-384F-8C5F-4030D405901D}" type="presParOf" srcId="{C2BB7907-51E6-CD4E-AB4F-1E6C47C01FEA}" destId="{E70A8BEA-2082-8D49-902E-6A5411E4468B}" srcOrd="0" destOrd="0" presId="urn:microsoft.com/office/officeart/2005/8/layout/bList2"/>
    <dgm:cxn modelId="{50F07CAF-C1EC-0E44-98BC-C6592BD423D5}" type="presParOf" srcId="{C2BB7907-51E6-CD4E-AB4F-1E6C47C01FEA}" destId="{080F1ECF-A1BB-E444-BB69-5254F3C13CF1}" srcOrd="1" destOrd="0" presId="urn:microsoft.com/office/officeart/2005/8/layout/bList2"/>
    <dgm:cxn modelId="{27E758A2-A919-114E-99AF-6809DA5ED9B3}" type="presParOf" srcId="{C2BB7907-51E6-CD4E-AB4F-1E6C47C01FEA}" destId="{447FC44A-C234-074B-A6E8-F93CA1E8BABB}" srcOrd="2" destOrd="0" presId="urn:microsoft.com/office/officeart/2005/8/layout/bList2"/>
    <dgm:cxn modelId="{8B294A53-A530-9648-BDC6-C1261A81383F}" type="presParOf" srcId="{C2BB7907-51E6-CD4E-AB4F-1E6C47C01FEA}" destId="{B0557367-B389-844F-BC58-2C08134A964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83D23B-E8D3-4CCB-AE5C-A03DDA292DE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5738D67-5BEF-47B4-BE18-C47D6FCBCAD7}">
      <dgm:prSet/>
      <dgm:spPr/>
      <dgm:t>
        <a:bodyPr/>
        <a:lstStyle/>
        <a:p>
          <a:r>
            <a:rPr lang="en-US"/>
            <a:t>Intellectual capital is captured knowledge that leads to a competitive advantage.</a:t>
          </a:r>
        </a:p>
      </dgm:t>
    </dgm:pt>
    <dgm:pt modelId="{4F361F8C-D361-42AA-9707-CA5889E60A1E}" type="parTrans" cxnId="{D024FEF4-F676-4FA1-9DD0-235B2C373F18}">
      <dgm:prSet/>
      <dgm:spPr/>
      <dgm:t>
        <a:bodyPr/>
        <a:lstStyle/>
        <a:p>
          <a:endParaRPr lang="en-US"/>
        </a:p>
      </dgm:t>
    </dgm:pt>
    <dgm:pt modelId="{D01199AD-6FDB-442A-8662-AFFD23592438}" type="sibTrans" cxnId="{D024FEF4-F676-4FA1-9DD0-235B2C373F18}">
      <dgm:prSet/>
      <dgm:spPr/>
      <dgm:t>
        <a:bodyPr/>
        <a:lstStyle/>
        <a:p>
          <a:endParaRPr lang="en-US"/>
        </a:p>
      </dgm:t>
    </dgm:pt>
    <dgm:pt modelId="{DB46F10D-C9F9-4792-909C-019818796A3B}">
      <dgm:prSet/>
      <dgm:spPr/>
      <dgm:t>
        <a:bodyPr/>
        <a:lstStyle/>
        <a:p>
          <a:r>
            <a:rPr lang="en-US"/>
            <a:t>Intellectual property allows individuals to own their creativity and innovation.</a:t>
          </a:r>
        </a:p>
      </dgm:t>
    </dgm:pt>
    <dgm:pt modelId="{A92ED9F2-0860-438F-8F89-51BC2486B64A}" type="parTrans" cxnId="{669CF914-8457-4962-8D42-756232CB5878}">
      <dgm:prSet/>
      <dgm:spPr/>
      <dgm:t>
        <a:bodyPr/>
        <a:lstStyle/>
        <a:p>
          <a:endParaRPr lang="en-US"/>
        </a:p>
      </dgm:t>
    </dgm:pt>
    <dgm:pt modelId="{605445CD-00F1-4A2A-BB42-DAC78824264E}" type="sibTrans" cxnId="{669CF914-8457-4962-8D42-756232CB5878}">
      <dgm:prSet/>
      <dgm:spPr/>
      <dgm:t>
        <a:bodyPr/>
        <a:lstStyle/>
        <a:p>
          <a:endParaRPr lang="en-US"/>
        </a:p>
      </dgm:t>
    </dgm:pt>
    <dgm:pt modelId="{C02F085E-3BFD-4704-8B6B-574E0EF0B205}" type="pres">
      <dgm:prSet presAssocID="{C683D23B-E8D3-4CCB-AE5C-A03DDA292DEB}" presName="root" presStyleCnt="0">
        <dgm:presLayoutVars>
          <dgm:dir/>
          <dgm:resizeHandles val="exact"/>
        </dgm:presLayoutVars>
      </dgm:prSet>
      <dgm:spPr/>
    </dgm:pt>
    <dgm:pt modelId="{44264B71-9469-4B0A-85ED-C076BEF19719}" type="pres">
      <dgm:prSet presAssocID="{B5738D67-5BEF-47B4-BE18-C47D6FCBCAD7}" presName="compNode" presStyleCnt="0"/>
      <dgm:spPr/>
    </dgm:pt>
    <dgm:pt modelId="{BFF32F42-D3BE-4908-BF39-DCD464DE5AAB}" type="pres">
      <dgm:prSet presAssocID="{B5738D67-5BEF-47B4-BE18-C47D6FCBCAD7}" presName="bgRect" presStyleLbl="bgShp" presStyleIdx="0" presStyleCnt="2"/>
      <dgm:spPr/>
    </dgm:pt>
    <dgm:pt modelId="{BB2D6499-52E6-4354-9E1E-2C5D0385E72F}" type="pres">
      <dgm:prSet presAssocID="{B5738D67-5BEF-47B4-BE18-C47D6FCBCA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5C54EDE-623F-4AC9-824C-A86573074C5F}" type="pres">
      <dgm:prSet presAssocID="{B5738D67-5BEF-47B4-BE18-C47D6FCBCAD7}" presName="spaceRect" presStyleCnt="0"/>
      <dgm:spPr/>
    </dgm:pt>
    <dgm:pt modelId="{3B0213FB-E2A1-4647-9D7D-EB6A4B0CD678}" type="pres">
      <dgm:prSet presAssocID="{B5738D67-5BEF-47B4-BE18-C47D6FCBCAD7}" presName="parTx" presStyleLbl="revTx" presStyleIdx="0" presStyleCnt="2">
        <dgm:presLayoutVars>
          <dgm:chMax val="0"/>
          <dgm:chPref val="0"/>
        </dgm:presLayoutVars>
      </dgm:prSet>
      <dgm:spPr/>
    </dgm:pt>
    <dgm:pt modelId="{BF523A3E-AD86-49C4-B857-99D485093109}" type="pres">
      <dgm:prSet presAssocID="{D01199AD-6FDB-442A-8662-AFFD23592438}" presName="sibTrans" presStyleCnt="0"/>
      <dgm:spPr/>
    </dgm:pt>
    <dgm:pt modelId="{CDBF6DEA-118C-4C7E-A62F-1845332A2875}" type="pres">
      <dgm:prSet presAssocID="{DB46F10D-C9F9-4792-909C-019818796A3B}" presName="compNode" presStyleCnt="0"/>
      <dgm:spPr/>
    </dgm:pt>
    <dgm:pt modelId="{B932610E-7C12-46D5-A58E-3B120092E752}" type="pres">
      <dgm:prSet presAssocID="{DB46F10D-C9F9-4792-909C-019818796A3B}" presName="bgRect" presStyleLbl="bgShp" presStyleIdx="1" presStyleCnt="2"/>
      <dgm:spPr/>
    </dgm:pt>
    <dgm:pt modelId="{BC06A163-E366-45E4-8F26-78AEF73DD41E}" type="pres">
      <dgm:prSet presAssocID="{DB46F10D-C9F9-4792-909C-019818796A3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67CEB360-7DD5-4FFD-87FE-FF639FD2B8DC}" type="pres">
      <dgm:prSet presAssocID="{DB46F10D-C9F9-4792-909C-019818796A3B}" presName="spaceRect" presStyleCnt="0"/>
      <dgm:spPr/>
    </dgm:pt>
    <dgm:pt modelId="{E0BD5CE5-E07B-4100-A656-3DB64D8A97C9}" type="pres">
      <dgm:prSet presAssocID="{DB46F10D-C9F9-4792-909C-019818796A3B}" presName="parTx" presStyleLbl="revTx" presStyleIdx="1" presStyleCnt="2">
        <dgm:presLayoutVars>
          <dgm:chMax val="0"/>
          <dgm:chPref val="0"/>
        </dgm:presLayoutVars>
      </dgm:prSet>
      <dgm:spPr/>
    </dgm:pt>
  </dgm:ptLst>
  <dgm:cxnLst>
    <dgm:cxn modelId="{669CF914-8457-4962-8D42-756232CB5878}" srcId="{C683D23B-E8D3-4CCB-AE5C-A03DDA292DEB}" destId="{DB46F10D-C9F9-4792-909C-019818796A3B}" srcOrd="1" destOrd="0" parTransId="{A92ED9F2-0860-438F-8F89-51BC2486B64A}" sibTransId="{605445CD-00F1-4A2A-BB42-DAC78824264E}"/>
    <dgm:cxn modelId="{B3A474BE-4224-45C0-9A57-333AFBF978A5}" type="presOf" srcId="{DB46F10D-C9F9-4792-909C-019818796A3B}" destId="{E0BD5CE5-E07B-4100-A656-3DB64D8A97C9}" srcOrd="0" destOrd="0" presId="urn:microsoft.com/office/officeart/2018/2/layout/IconVerticalSolidList"/>
    <dgm:cxn modelId="{D024FEF4-F676-4FA1-9DD0-235B2C373F18}" srcId="{C683D23B-E8D3-4CCB-AE5C-A03DDA292DEB}" destId="{B5738D67-5BEF-47B4-BE18-C47D6FCBCAD7}" srcOrd="0" destOrd="0" parTransId="{4F361F8C-D361-42AA-9707-CA5889E60A1E}" sibTransId="{D01199AD-6FDB-442A-8662-AFFD23592438}"/>
    <dgm:cxn modelId="{5BD8B4FC-2EFC-4F68-8A25-9BC4F8A8E15C}" type="presOf" srcId="{C683D23B-E8D3-4CCB-AE5C-A03DDA292DEB}" destId="{C02F085E-3BFD-4704-8B6B-574E0EF0B205}" srcOrd="0" destOrd="0" presId="urn:microsoft.com/office/officeart/2018/2/layout/IconVerticalSolidList"/>
    <dgm:cxn modelId="{E40DC5FE-1109-40DB-BE43-F8D263A97759}" type="presOf" srcId="{B5738D67-5BEF-47B4-BE18-C47D6FCBCAD7}" destId="{3B0213FB-E2A1-4647-9D7D-EB6A4B0CD678}" srcOrd="0" destOrd="0" presId="urn:microsoft.com/office/officeart/2018/2/layout/IconVerticalSolidList"/>
    <dgm:cxn modelId="{E8025671-2021-46E8-8CCD-34F082A41DB7}" type="presParOf" srcId="{C02F085E-3BFD-4704-8B6B-574E0EF0B205}" destId="{44264B71-9469-4B0A-85ED-C076BEF19719}" srcOrd="0" destOrd="0" presId="urn:microsoft.com/office/officeart/2018/2/layout/IconVerticalSolidList"/>
    <dgm:cxn modelId="{FCF1B3EE-C1A2-4159-947E-9D6CA9629AD2}" type="presParOf" srcId="{44264B71-9469-4B0A-85ED-C076BEF19719}" destId="{BFF32F42-D3BE-4908-BF39-DCD464DE5AAB}" srcOrd="0" destOrd="0" presId="urn:microsoft.com/office/officeart/2018/2/layout/IconVerticalSolidList"/>
    <dgm:cxn modelId="{A749A2A9-CE47-44A1-A543-BD23A1D7A354}" type="presParOf" srcId="{44264B71-9469-4B0A-85ED-C076BEF19719}" destId="{BB2D6499-52E6-4354-9E1E-2C5D0385E72F}" srcOrd="1" destOrd="0" presId="urn:microsoft.com/office/officeart/2018/2/layout/IconVerticalSolidList"/>
    <dgm:cxn modelId="{C839F6F0-D8B6-484C-AC37-4DDC34A4B9A8}" type="presParOf" srcId="{44264B71-9469-4B0A-85ED-C076BEF19719}" destId="{35C54EDE-623F-4AC9-824C-A86573074C5F}" srcOrd="2" destOrd="0" presId="urn:microsoft.com/office/officeart/2018/2/layout/IconVerticalSolidList"/>
    <dgm:cxn modelId="{456C8A1C-FB8A-4E3D-84E2-5F40D90345C5}" type="presParOf" srcId="{44264B71-9469-4B0A-85ED-C076BEF19719}" destId="{3B0213FB-E2A1-4647-9D7D-EB6A4B0CD678}" srcOrd="3" destOrd="0" presId="urn:microsoft.com/office/officeart/2018/2/layout/IconVerticalSolidList"/>
    <dgm:cxn modelId="{29CF0720-6A8D-49AE-ADEF-8B4832071556}" type="presParOf" srcId="{C02F085E-3BFD-4704-8B6B-574E0EF0B205}" destId="{BF523A3E-AD86-49C4-B857-99D485093109}" srcOrd="1" destOrd="0" presId="urn:microsoft.com/office/officeart/2018/2/layout/IconVerticalSolidList"/>
    <dgm:cxn modelId="{45258C2A-03BD-4FEC-995A-24695E729405}" type="presParOf" srcId="{C02F085E-3BFD-4704-8B6B-574E0EF0B205}" destId="{CDBF6DEA-118C-4C7E-A62F-1845332A2875}" srcOrd="2" destOrd="0" presId="urn:microsoft.com/office/officeart/2018/2/layout/IconVerticalSolidList"/>
    <dgm:cxn modelId="{4AE234A2-A7A1-4C81-BFF4-C802030E5DD5}" type="presParOf" srcId="{CDBF6DEA-118C-4C7E-A62F-1845332A2875}" destId="{B932610E-7C12-46D5-A58E-3B120092E752}" srcOrd="0" destOrd="0" presId="urn:microsoft.com/office/officeart/2018/2/layout/IconVerticalSolidList"/>
    <dgm:cxn modelId="{30152837-A4CA-41EF-B1AA-E78D67E9F785}" type="presParOf" srcId="{CDBF6DEA-118C-4C7E-A62F-1845332A2875}" destId="{BC06A163-E366-45E4-8F26-78AEF73DD41E}" srcOrd="1" destOrd="0" presId="urn:microsoft.com/office/officeart/2018/2/layout/IconVerticalSolidList"/>
    <dgm:cxn modelId="{F984D359-CC5E-4055-9B17-DD1E11FC10FE}" type="presParOf" srcId="{CDBF6DEA-118C-4C7E-A62F-1845332A2875}" destId="{67CEB360-7DD5-4FFD-87FE-FF639FD2B8DC}" srcOrd="2" destOrd="0" presId="urn:microsoft.com/office/officeart/2018/2/layout/IconVerticalSolidList"/>
    <dgm:cxn modelId="{5B74DE19-CFBF-47D0-A385-1CFDBF5F40B4}" type="presParOf" srcId="{CDBF6DEA-118C-4C7E-A62F-1845332A2875}" destId="{E0BD5CE5-E07B-4100-A656-3DB64D8A97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FC950C-334C-5D4D-B96E-8A7E1786519F}" type="doc">
      <dgm:prSet loTypeId="urn:microsoft.com/office/officeart/2005/8/layout/target3" loCatId="" qsTypeId="urn:microsoft.com/office/officeart/2005/8/quickstyle/simple3" qsCatId="simple" csTypeId="urn:microsoft.com/office/officeart/2005/8/colors/colorful2" csCatId="colorful" phldr="1"/>
      <dgm:spPr/>
      <dgm:t>
        <a:bodyPr/>
        <a:lstStyle/>
        <a:p>
          <a:endParaRPr lang="en-US"/>
        </a:p>
      </dgm:t>
    </dgm:pt>
    <dgm:pt modelId="{E7AB7752-38EA-9F4F-B7CE-12C8383A0F62}">
      <dgm:prSet phldrT="[Text]" custT="1"/>
      <dgm:spPr/>
      <dgm:t>
        <a:bodyPr/>
        <a:lstStyle/>
        <a:p>
          <a:r>
            <a:rPr lang="en-US" sz="3200" dirty="0">
              <a:solidFill>
                <a:schemeClr val="accent1">
                  <a:lumMod val="50000"/>
                </a:schemeClr>
              </a:solidFill>
              <a:latin typeface="Cochin" panose="02000603020000020003" pitchFamily="2" charset="0"/>
            </a:rPr>
            <a:t>Knowledge</a:t>
          </a:r>
          <a:endParaRPr lang="en-US" sz="3400" dirty="0">
            <a:solidFill>
              <a:schemeClr val="accent1">
                <a:lumMod val="50000"/>
              </a:schemeClr>
            </a:solidFill>
            <a:latin typeface="Cochin" panose="02000603020000020003" pitchFamily="2" charset="0"/>
          </a:endParaRPr>
        </a:p>
      </dgm:t>
    </dgm:pt>
    <dgm:pt modelId="{61B01533-DF9B-524F-8176-98015788EEA9}" type="parTrans" cxnId="{D8755F75-D98F-4944-966E-A3981C9655F7}">
      <dgm:prSet/>
      <dgm:spPr/>
      <dgm:t>
        <a:bodyPr/>
        <a:lstStyle/>
        <a:p>
          <a:endParaRPr lang="en-US">
            <a:latin typeface="Cochin" panose="02000603020000020003" pitchFamily="2" charset="0"/>
          </a:endParaRPr>
        </a:p>
      </dgm:t>
    </dgm:pt>
    <dgm:pt modelId="{A4306601-8748-C84B-8691-747C5E9EC9AD}" type="sibTrans" cxnId="{D8755F75-D98F-4944-966E-A3981C9655F7}">
      <dgm:prSet/>
      <dgm:spPr/>
      <dgm:t>
        <a:bodyPr/>
        <a:lstStyle/>
        <a:p>
          <a:endParaRPr lang="en-US">
            <a:latin typeface="Cochin" panose="02000603020000020003" pitchFamily="2" charset="0"/>
          </a:endParaRPr>
        </a:p>
      </dgm:t>
    </dgm:pt>
    <dgm:pt modelId="{9BCA95CD-4EE7-1740-B88F-C18E47D1EB92}">
      <dgm:prSet phldrT="[Text]"/>
      <dgm:spPr/>
      <dgm:t>
        <a:bodyPr/>
        <a:lstStyle/>
        <a:p>
          <a:pPr>
            <a:buNone/>
          </a:pPr>
          <a:r>
            <a:rPr lang="en-US" i="0" dirty="0">
              <a:solidFill>
                <a:schemeClr val="tx1">
                  <a:lumMod val="65000"/>
                  <a:lumOff val="35000"/>
                </a:schemeClr>
              </a:solidFill>
              <a:latin typeface="Cochin" panose="02000603020000020003" pitchFamily="2" charset="0"/>
            </a:rPr>
            <a:t>Information used by humans to make decision and drive courses of action</a:t>
          </a:r>
        </a:p>
      </dgm:t>
    </dgm:pt>
    <dgm:pt modelId="{B38A6438-F17F-5246-B0FF-84F4B7FA2196}" type="parTrans" cxnId="{DCD21318-0EE0-EB4A-A763-EE2C5A34905F}">
      <dgm:prSet/>
      <dgm:spPr/>
      <dgm:t>
        <a:bodyPr/>
        <a:lstStyle/>
        <a:p>
          <a:endParaRPr lang="en-US">
            <a:latin typeface="Cochin" panose="02000603020000020003" pitchFamily="2" charset="0"/>
          </a:endParaRPr>
        </a:p>
      </dgm:t>
    </dgm:pt>
    <dgm:pt modelId="{513D1191-329F-3440-92C4-1E5DB326097C}" type="sibTrans" cxnId="{DCD21318-0EE0-EB4A-A763-EE2C5A34905F}">
      <dgm:prSet/>
      <dgm:spPr/>
      <dgm:t>
        <a:bodyPr/>
        <a:lstStyle/>
        <a:p>
          <a:endParaRPr lang="en-US">
            <a:latin typeface="Cochin" panose="02000603020000020003" pitchFamily="2" charset="0"/>
          </a:endParaRPr>
        </a:p>
      </dgm:t>
    </dgm:pt>
    <dgm:pt modelId="{74909EBA-9337-E74D-83BB-CD0F36248470}">
      <dgm:prSet phldrT="[Text]"/>
      <dgm:spPr/>
      <dgm:t>
        <a:bodyPr/>
        <a:lstStyle/>
        <a:p>
          <a:r>
            <a:rPr lang="en-US" dirty="0">
              <a:solidFill>
                <a:schemeClr val="tx1">
                  <a:lumMod val="65000"/>
                  <a:lumOff val="35000"/>
                </a:schemeClr>
              </a:solidFill>
              <a:latin typeface="Cochin" panose="02000603020000020003" pitchFamily="2" charset="0"/>
            </a:rPr>
            <a:t> Less easy to capture digitally</a:t>
          </a:r>
        </a:p>
      </dgm:t>
    </dgm:pt>
    <dgm:pt modelId="{083ABC0B-07D3-CA42-B22B-60A40757A0C9}" type="parTrans" cxnId="{214A3DEC-C7E9-384D-B68C-3D6906B40399}">
      <dgm:prSet/>
      <dgm:spPr/>
      <dgm:t>
        <a:bodyPr/>
        <a:lstStyle/>
        <a:p>
          <a:endParaRPr lang="en-US">
            <a:latin typeface="Cochin" panose="02000603020000020003" pitchFamily="2" charset="0"/>
          </a:endParaRPr>
        </a:p>
      </dgm:t>
    </dgm:pt>
    <dgm:pt modelId="{9699BCD8-84F7-2B43-98EF-1BD176A0BDE1}" type="sibTrans" cxnId="{214A3DEC-C7E9-384D-B68C-3D6906B40399}">
      <dgm:prSet/>
      <dgm:spPr/>
      <dgm:t>
        <a:bodyPr/>
        <a:lstStyle/>
        <a:p>
          <a:endParaRPr lang="en-US">
            <a:latin typeface="Cochin" panose="02000603020000020003" pitchFamily="2" charset="0"/>
          </a:endParaRPr>
        </a:p>
      </dgm:t>
    </dgm:pt>
    <dgm:pt modelId="{7DA63AFC-B8CF-684A-9D1D-2FC84C4A2F1A}">
      <dgm:prSet phldrT="[Text]" custT="1"/>
      <dgm:spPr/>
      <dgm:t>
        <a:bodyPr/>
        <a:lstStyle/>
        <a:p>
          <a:r>
            <a:rPr lang="en-US" sz="3200" dirty="0">
              <a:solidFill>
                <a:schemeClr val="accent1">
                  <a:lumMod val="50000"/>
                </a:schemeClr>
              </a:solidFill>
              <a:latin typeface="Cochin" panose="02000603020000020003" pitchFamily="2" charset="0"/>
            </a:rPr>
            <a:t>Information</a:t>
          </a:r>
          <a:endParaRPr lang="en-US" sz="3400" dirty="0">
            <a:solidFill>
              <a:schemeClr val="accent1">
                <a:lumMod val="50000"/>
              </a:schemeClr>
            </a:solidFill>
            <a:latin typeface="Cochin" panose="02000603020000020003" pitchFamily="2" charset="0"/>
          </a:endParaRPr>
        </a:p>
      </dgm:t>
    </dgm:pt>
    <dgm:pt modelId="{04390A8A-2766-CA49-B2AD-EBCAE587D889}" type="parTrans" cxnId="{61061239-E4F2-274F-B5DA-4D51DD5C5563}">
      <dgm:prSet/>
      <dgm:spPr/>
      <dgm:t>
        <a:bodyPr/>
        <a:lstStyle/>
        <a:p>
          <a:endParaRPr lang="en-US">
            <a:latin typeface="Cochin" panose="02000603020000020003" pitchFamily="2" charset="0"/>
          </a:endParaRPr>
        </a:p>
      </dgm:t>
    </dgm:pt>
    <dgm:pt modelId="{5F0F669B-EA3B-F745-92E2-AA6B8CEC2131}" type="sibTrans" cxnId="{61061239-E4F2-274F-B5DA-4D51DD5C5563}">
      <dgm:prSet/>
      <dgm:spPr/>
      <dgm:t>
        <a:bodyPr/>
        <a:lstStyle/>
        <a:p>
          <a:endParaRPr lang="en-US">
            <a:latin typeface="Cochin" panose="02000603020000020003" pitchFamily="2" charset="0"/>
          </a:endParaRPr>
        </a:p>
      </dgm:t>
    </dgm:pt>
    <dgm:pt modelId="{DA2ACD5E-E103-BF46-A62F-667962C81135}">
      <dgm:prSet phldrT="[Text]"/>
      <dgm:spPr/>
      <dgm:t>
        <a:bodyPr/>
        <a:lstStyle/>
        <a:p>
          <a:pPr>
            <a:buNone/>
          </a:pPr>
          <a:r>
            <a:rPr lang="en-US" dirty="0">
              <a:solidFill>
                <a:schemeClr val="tx1">
                  <a:lumMod val="65000"/>
                  <a:lumOff val="35000"/>
                </a:schemeClr>
              </a:solidFill>
              <a:latin typeface="Cochin" panose="02000603020000020003" pitchFamily="2" charset="0"/>
            </a:rPr>
            <a:t>Data in context having relevance and purpose to guide decision making</a:t>
          </a:r>
        </a:p>
      </dgm:t>
    </dgm:pt>
    <dgm:pt modelId="{F1AE04BD-82DD-3A45-8F68-DE4FF6B67665}" type="parTrans" cxnId="{AB9F458A-1BAC-4049-9C48-9687431DB729}">
      <dgm:prSet/>
      <dgm:spPr/>
      <dgm:t>
        <a:bodyPr/>
        <a:lstStyle/>
        <a:p>
          <a:endParaRPr lang="en-US">
            <a:latin typeface="Cochin" panose="02000603020000020003" pitchFamily="2" charset="0"/>
          </a:endParaRPr>
        </a:p>
      </dgm:t>
    </dgm:pt>
    <dgm:pt modelId="{09D8CD0D-CF44-5245-A241-D30D2994CFA7}" type="sibTrans" cxnId="{AB9F458A-1BAC-4049-9C48-9687431DB729}">
      <dgm:prSet/>
      <dgm:spPr/>
      <dgm:t>
        <a:bodyPr/>
        <a:lstStyle/>
        <a:p>
          <a:endParaRPr lang="en-US">
            <a:latin typeface="Cochin" panose="02000603020000020003" pitchFamily="2" charset="0"/>
          </a:endParaRPr>
        </a:p>
      </dgm:t>
    </dgm:pt>
    <dgm:pt modelId="{5B3994AA-4E9C-7D4C-B72B-8ED4D06F092D}">
      <dgm:prSet phldrT="[Text]"/>
      <dgm:spPr/>
      <dgm:t>
        <a:bodyPr/>
        <a:lstStyle/>
        <a:p>
          <a:r>
            <a:rPr lang="en-US" dirty="0">
              <a:solidFill>
                <a:schemeClr val="tx1">
                  <a:lumMod val="65000"/>
                  <a:lumOff val="35000"/>
                </a:schemeClr>
              </a:solidFill>
              <a:latin typeface="Cochin" panose="02000603020000020003" pitchFamily="2" charset="0"/>
            </a:rPr>
            <a:t> Assumes defined meaning</a:t>
          </a:r>
        </a:p>
      </dgm:t>
    </dgm:pt>
    <dgm:pt modelId="{4B2B81BE-18A3-7E4C-ACB3-DDE7BD7A46C9}" type="parTrans" cxnId="{1EDC891B-9CDC-A749-932E-DE58E172A220}">
      <dgm:prSet/>
      <dgm:spPr/>
      <dgm:t>
        <a:bodyPr/>
        <a:lstStyle/>
        <a:p>
          <a:endParaRPr lang="en-US">
            <a:latin typeface="Cochin" panose="02000603020000020003" pitchFamily="2" charset="0"/>
          </a:endParaRPr>
        </a:p>
      </dgm:t>
    </dgm:pt>
    <dgm:pt modelId="{36818EF0-918C-624E-9191-98766659BAA8}" type="sibTrans" cxnId="{1EDC891B-9CDC-A749-932E-DE58E172A220}">
      <dgm:prSet/>
      <dgm:spPr/>
      <dgm:t>
        <a:bodyPr/>
        <a:lstStyle/>
        <a:p>
          <a:endParaRPr lang="en-US">
            <a:latin typeface="Cochin" panose="02000603020000020003" pitchFamily="2" charset="0"/>
          </a:endParaRPr>
        </a:p>
      </dgm:t>
    </dgm:pt>
    <dgm:pt modelId="{270D1081-2997-864C-B8B1-52707CBBEFD5}">
      <dgm:prSet phldrT="[Text]" custT="1"/>
      <dgm:spPr/>
      <dgm:t>
        <a:bodyPr/>
        <a:lstStyle/>
        <a:p>
          <a:r>
            <a:rPr lang="en-US" sz="3200" dirty="0">
              <a:solidFill>
                <a:schemeClr val="accent1">
                  <a:lumMod val="50000"/>
                </a:schemeClr>
              </a:solidFill>
              <a:latin typeface="Cochin" panose="02000603020000020003" pitchFamily="2" charset="0"/>
            </a:rPr>
            <a:t>Data</a:t>
          </a:r>
          <a:endParaRPr lang="en-US" sz="5800" dirty="0">
            <a:solidFill>
              <a:schemeClr val="accent1">
                <a:lumMod val="50000"/>
              </a:schemeClr>
            </a:solidFill>
            <a:latin typeface="Cochin" panose="02000603020000020003" pitchFamily="2" charset="0"/>
          </a:endParaRPr>
        </a:p>
      </dgm:t>
    </dgm:pt>
    <dgm:pt modelId="{F7039062-60E1-8648-9743-4B75602F5611}" type="parTrans" cxnId="{FC1CF70F-0F8B-BE46-843F-786B16629BFA}">
      <dgm:prSet/>
      <dgm:spPr/>
      <dgm:t>
        <a:bodyPr/>
        <a:lstStyle/>
        <a:p>
          <a:endParaRPr lang="en-US">
            <a:latin typeface="Cochin" panose="02000603020000020003" pitchFamily="2" charset="0"/>
          </a:endParaRPr>
        </a:p>
      </dgm:t>
    </dgm:pt>
    <dgm:pt modelId="{61F1CF09-26C8-3C40-8269-D191F18C70E7}" type="sibTrans" cxnId="{FC1CF70F-0F8B-BE46-843F-786B16629BFA}">
      <dgm:prSet/>
      <dgm:spPr/>
      <dgm:t>
        <a:bodyPr/>
        <a:lstStyle/>
        <a:p>
          <a:endParaRPr lang="en-US">
            <a:latin typeface="Cochin" panose="02000603020000020003" pitchFamily="2" charset="0"/>
          </a:endParaRPr>
        </a:p>
      </dgm:t>
    </dgm:pt>
    <dgm:pt modelId="{6CACDA6A-EAF7-1F44-B347-32316A9F9CB6}">
      <dgm:prSet phldrT="[Text]"/>
      <dgm:spPr/>
      <dgm:t>
        <a:bodyPr/>
        <a:lstStyle/>
        <a:p>
          <a:pPr>
            <a:buNone/>
          </a:pPr>
          <a:r>
            <a:rPr lang="en-US" dirty="0">
              <a:solidFill>
                <a:schemeClr val="tx1">
                  <a:lumMod val="65000"/>
                  <a:lumOff val="35000"/>
                </a:schemeClr>
              </a:solidFill>
              <a:latin typeface="Cochin" panose="02000603020000020003" pitchFamily="2" charset="0"/>
            </a:rPr>
            <a:t>Numeric and Categorical Observations of Quantifiable Phenomena</a:t>
          </a:r>
        </a:p>
      </dgm:t>
    </dgm:pt>
    <dgm:pt modelId="{70A117E5-D6AF-9A4D-8A2B-04EE81FCEDEB}" type="parTrans" cxnId="{304869FD-628D-0148-95F6-BCB7F4B4FFB4}">
      <dgm:prSet/>
      <dgm:spPr/>
      <dgm:t>
        <a:bodyPr/>
        <a:lstStyle/>
        <a:p>
          <a:endParaRPr lang="en-US">
            <a:latin typeface="Cochin" panose="02000603020000020003" pitchFamily="2" charset="0"/>
          </a:endParaRPr>
        </a:p>
      </dgm:t>
    </dgm:pt>
    <dgm:pt modelId="{CC32A566-8224-1C4A-95FB-F0A7620BA662}" type="sibTrans" cxnId="{304869FD-628D-0148-95F6-BCB7F4B4FFB4}">
      <dgm:prSet/>
      <dgm:spPr/>
      <dgm:t>
        <a:bodyPr/>
        <a:lstStyle/>
        <a:p>
          <a:endParaRPr lang="en-US">
            <a:latin typeface="Cochin" panose="02000603020000020003" pitchFamily="2" charset="0"/>
          </a:endParaRPr>
        </a:p>
      </dgm:t>
    </dgm:pt>
    <dgm:pt modelId="{1AB76178-66E6-404A-A0C7-B92D3DE96607}">
      <dgm:prSet phldrT="[Text]"/>
      <dgm:spPr/>
      <dgm:t>
        <a:bodyPr/>
        <a:lstStyle/>
        <a:p>
          <a:r>
            <a:rPr lang="en-US" dirty="0">
              <a:solidFill>
                <a:schemeClr val="tx1">
                  <a:lumMod val="65000"/>
                  <a:lumOff val="35000"/>
                </a:schemeClr>
              </a:solidFill>
              <a:latin typeface="Cochin" panose="02000603020000020003" pitchFamily="2" charset="0"/>
            </a:rPr>
            <a:t> Easily captured</a:t>
          </a:r>
        </a:p>
      </dgm:t>
    </dgm:pt>
    <dgm:pt modelId="{5E153A70-6BC3-684F-A0D4-2339310F66B5}" type="parTrans" cxnId="{9B9D9216-875C-5C40-9744-183251A1779B}">
      <dgm:prSet/>
      <dgm:spPr/>
      <dgm:t>
        <a:bodyPr/>
        <a:lstStyle/>
        <a:p>
          <a:endParaRPr lang="en-US">
            <a:latin typeface="Cochin" panose="02000603020000020003" pitchFamily="2" charset="0"/>
          </a:endParaRPr>
        </a:p>
      </dgm:t>
    </dgm:pt>
    <dgm:pt modelId="{8CCA3544-8971-A549-9796-7D164993FB5F}" type="sibTrans" cxnId="{9B9D9216-875C-5C40-9744-183251A1779B}">
      <dgm:prSet/>
      <dgm:spPr/>
      <dgm:t>
        <a:bodyPr/>
        <a:lstStyle/>
        <a:p>
          <a:endParaRPr lang="en-US">
            <a:latin typeface="Cochin" panose="02000603020000020003" pitchFamily="2" charset="0"/>
          </a:endParaRPr>
        </a:p>
      </dgm:t>
    </dgm:pt>
    <dgm:pt modelId="{27EB4E69-E3B2-DE4C-B7FC-6F2B54B2FB66}">
      <dgm:prSet phldrT="[Text]"/>
      <dgm:spPr/>
      <dgm:t>
        <a:bodyPr/>
        <a:lstStyle/>
        <a:p>
          <a:r>
            <a:rPr lang="en-US" dirty="0">
              <a:solidFill>
                <a:schemeClr val="tx1">
                  <a:lumMod val="65000"/>
                  <a:lumOff val="35000"/>
                </a:schemeClr>
              </a:solidFill>
              <a:latin typeface="Cochin" panose="02000603020000020003" pitchFamily="2" charset="0"/>
            </a:rPr>
            <a:t> Structured</a:t>
          </a:r>
        </a:p>
      </dgm:t>
    </dgm:pt>
    <dgm:pt modelId="{4293D5F5-02A6-E24D-B79B-02A26BECD1A0}" type="parTrans" cxnId="{307E74A8-5829-9145-B086-CEC888937DA0}">
      <dgm:prSet/>
      <dgm:spPr/>
      <dgm:t>
        <a:bodyPr/>
        <a:lstStyle/>
        <a:p>
          <a:endParaRPr lang="en-US">
            <a:latin typeface="Cochin" panose="02000603020000020003" pitchFamily="2" charset="0"/>
          </a:endParaRPr>
        </a:p>
      </dgm:t>
    </dgm:pt>
    <dgm:pt modelId="{305A4401-CE7A-304E-8E21-69D76E95A94B}" type="sibTrans" cxnId="{307E74A8-5829-9145-B086-CEC888937DA0}">
      <dgm:prSet/>
      <dgm:spPr/>
      <dgm:t>
        <a:bodyPr/>
        <a:lstStyle/>
        <a:p>
          <a:endParaRPr lang="en-US">
            <a:latin typeface="Cochin" panose="02000603020000020003" pitchFamily="2" charset="0"/>
          </a:endParaRPr>
        </a:p>
      </dgm:t>
    </dgm:pt>
    <dgm:pt modelId="{B783A064-0E7F-3148-A267-B0C672C7F782}">
      <dgm:prSet phldrT="[Text]"/>
      <dgm:spPr/>
      <dgm:t>
        <a:bodyPr/>
        <a:lstStyle/>
        <a:p>
          <a:r>
            <a:rPr lang="en-US" dirty="0">
              <a:solidFill>
                <a:schemeClr val="tx1">
                  <a:lumMod val="65000"/>
                  <a:lumOff val="35000"/>
                </a:schemeClr>
              </a:solidFill>
              <a:latin typeface="Cochin" panose="02000603020000020003" pitchFamily="2" charset="0"/>
            </a:rPr>
            <a:t> Simple to share</a:t>
          </a:r>
        </a:p>
      </dgm:t>
    </dgm:pt>
    <dgm:pt modelId="{D0A2C84F-7D06-1E4B-8FF3-ABA5D3746059}" type="parTrans" cxnId="{94B71E06-8DE4-C74C-B4EB-353B1CE542C4}">
      <dgm:prSet/>
      <dgm:spPr/>
      <dgm:t>
        <a:bodyPr/>
        <a:lstStyle/>
        <a:p>
          <a:endParaRPr lang="en-US">
            <a:latin typeface="Cochin" panose="02000603020000020003" pitchFamily="2" charset="0"/>
          </a:endParaRPr>
        </a:p>
      </dgm:t>
    </dgm:pt>
    <dgm:pt modelId="{55D7663D-2F62-CA4E-991B-5B826EF313AC}" type="sibTrans" cxnId="{94B71E06-8DE4-C74C-B4EB-353B1CE542C4}">
      <dgm:prSet/>
      <dgm:spPr/>
      <dgm:t>
        <a:bodyPr/>
        <a:lstStyle/>
        <a:p>
          <a:endParaRPr lang="en-US">
            <a:latin typeface="Cochin" panose="02000603020000020003" pitchFamily="2" charset="0"/>
          </a:endParaRPr>
        </a:p>
      </dgm:t>
    </dgm:pt>
    <dgm:pt modelId="{8CFF9B8E-2841-3B4D-B4BE-3EE280AF54B9}">
      <dgm:prSet phldrT="[Text]"/>
      <dgm:spPr/>
      <dgm:t>
        <a:bodyPr/>
        <a:lstStyle/>
        <a:p>
          <a:r>
            <a:rPr lang="en-US" dirty="0">
              <a:solidFill>
                <a:schemeClr val="tx1">
                  <a:lumMod val="65000"/>
                  <a:lumOff val="35000"/>
                </a:schemeClr>
              </a:solidFill>
              <a:latin typeface="Cochin" panose="02000603020000020003" pitchFamily="2" charset="0"/>
            </a:rPr>
            <a:t> Capture relational structures</a:t>
          </a:r>
        </a:p>
      </dgm:t>
    </dgm:pt>
    <dgm:pt modelId="{3A4063CD-D15D-9E4C-94B8-B505DAD94037}" type="parTrans" cxnId="{E24C6C85-D4C3-9642-9BF1-B9D2E0C2B193}">
      <dgm:prSet/>
      <dgm:spPr/>
      <dgm:t>
        <a:bodyPr/>
        <a:lstStyle/>
        <a:p>
          <a:endParaRPr lang="en-US">
            <a:latin typeface="Cochin" panose="02000603020000020003" pitchFamily="2" charset="0"/>
          </a:endParaRPr>
        </a:p>
      </dgm:t>
    </dgm:pt>
    <dgm:pt modelId="{D6A07CA5-EFB2-6B42-A0C7-2C7BB86E8CC5}" type="sibTrans" cxnId="{E24C6C85-D4C3-9642-9BF1-B9D2E0C2B193}">
      <dgm:prSet/>
      <dgm:spPr/>
      <dgm:t>
        <a:bodyPr/>
        <a:lstStyle/>
        <a:p>
          <a:endParaRPr lang="en-US">
            <a:latin typeface="Cochin" panose="02000603020000020003" pitchFamily="2" charset="0"/>
          </a:endParaRPr>
        </a:p>
      </dgm:t>
    </dgm:pt>
    <dgm:pt modelId="{EDE80B8B-6B63-C54C-AEBF-77D0C2146DD3}">
      <dgm:prSet phldrT="[Text]"/>
      <dgm:spPr/>
      <dgm:t>
        <a:bodyPr/>
        <a:lstStyle/>
        <a:p>
          <a:r>
            <a:rPr lang="en-US" dirty="0">
              <a:solidFill>
                <a:schemeClr val="tx1">
                  <a:lumMod val="65000"/>
                  <a:lumOff val="35000"/>
                </a:schemeClr>
              </a:solidFill>
              <a:latin typeface="Cochin" panose="02000603020000020003" pitchFamily="2" charset="0"/>
            </a:rPr>
            <a:t> Human mediation necessary</a:t>
          </a:r>
        </a:p>
      </dgm:t>
    </dgm:pt>
    <dgm:pt modelId="{2A61C1F1-4211-B14F-8E56-F75B346896E9}" type="parTrans" cxnId="{54B1D871-318D-3C49-B426-F38919EF2F5E}">
      <dgm:prSet/>
      <dgm:spPr/>
      <dgm:t>
        <a:bodyPr/>
        <a:lstStyle/>
        <a:p>
          <a:endParaRPr lang="en-US">
            <a:latin typeface="Cochin" panose="02000603020000020003" pitchFamily="2" charset="0"/>
          </a:endParaRPr>
        </a:p>
      </dgm:t>
    </dgm:pt>
    <dgm:pt modelId="{B8044692-A689-974B-A4EC-AF6FAF80DE92}" type="sibTrans" cxnId="{54B1D871-318D-3C49-B426-F38919EF2F5E}">
      <dgm:prSet/>
      <dgm:spPr/>
      <dgm:t>
        <a:bodyPr/>
        <a:lstStyle/>
        <a:p>
          <a:endParaRPr lang="en-US">
            <a:latin typeface="Cochin" panose="02000603020000020003" pitchFamily="2" charset="0"/>
          </a:endParaRPr>
        </a:p>
      </dgm:t>
    </dgm:pt>
    <dgm:pt modelId="{DA1D2236-4E7B-E345-AA41-5A80086F4A70}">
      <dgm:prSet phldrT="[Text]"/>
      <dgm:spPr/>
      <dgm:t>
        <a:bodyPr/>
        <a:lstStyle/>
        <a:p>
          <a:r>
            <a:rPr lang="en-US" dirty="0">
              <a:solidFill>
                <a:schemeClr val="tx1">
                  <a:lumMod val="65000"/>
                  <a:lumOff val="35000"/>
                </a:schemeClr>
              </a:solidFill>
              <a:latin typeface="Cochin" panose="02000603020000020003" pitchFamily="2" charset="0"/>
            </a:rPr>
            <a:t> Based on an ontology</a:t>
          </a:r>
        </a:p>
      </dgm:t>
    </dgm:pt>
    <dgm:pt modelId="{0369A002-7A55-C54C-94B7-D929012B8B39}" type="parTrans" cxnId="{4D5EBE5C-02B0-0642-91E1-A48BDA378EE6}">
      <dgm:prSet/>
      <dgm:spPr/>
      <dgm:t>
        <a:bodyPr/>
        <a:lstStyle/>
        <a:p>
          <a:endParaRPr lang="en-US">
            <a:latin typeface="Cochin" panose="02000603020000020003" pitchFamily="2" charset="0"/>
          </a:endParaRPr>
        </a:p>
      </dgm:t>
    </dgm:pt>
    <dgm:pt modelId="{84A38254-2198-A544-BC79-5529F3582642}" type="sibTrans" cxnId="{4D5EBE5C-02B0-0642-91E1-A48BDA378EE6}">
      <dgm:prSet/>
      <dgm:spPr/>
      <dgm:t>
        <a:bodyPr/>
        <a:lstStyle/>
        <a:p>
          <a:endParaRPr lang="en-US">
            <a:latin typeface="Cochin" panose="02000603020000020003" pitchFamily="2" charset="0"/>
          </a:endParaRPr>
        </a:p>
      </dgm:t>
    </dgm:pt>
    <dgm:pt modelId="{AB8C8004-20F8-DC47-B90C-0FAAD86B8867}">
      <dgm:prSet phldrT="[Text]"/>
      <dgm:spPr/>
      <dgm:t>
        <a:bodyPr/>
        <a:lstStyle/>
        <a:p>
          <a:r>
            <a:rPr lang="en-US" dirty="0">
              <a:solidFill>
                <a:schemeClr val="tx1">
                  <a:lumMod val="65000"/>
                  <a:lumOff val="35000"/>
                </a:schemeClr>
              </a:solidFill>
              <a:latin typeface="Cochin" panose="02000603020000020003" pitchFamily="2" charset="0"/>
            </a:rPr>
            <a:t> Unstructured</a:t>
          </a:r>
        </a:p>
      </dgm:t>
    </dgm:pt>
    <dgm:pt modelId="{A2A05336-99A4-7D42-B2BA-4D7D4A0D3C45}" type="parTrans" cxnId="{EEEE9887-D7E2-0046-B4DD-CC4BDF9D5494}">
      <dgm:prSet/>
      <dgm:spPr/>
      <dgm:t>
        <a:bodyPr/>
        <a:lstStyle/>
        <a:p>
          <a:endParaRPr lang="en-US">
            <a:latin typeface="Cochin" panose="02000603020000020003" pitchFamily="2" charset="0"/>
          </a:endParaRPr>
        </a:p>
      </dgm:t>
    </dgm:pt>
    <dgm:pt modelId="{62BA57B8-B68D-5446-909B-60B1F8D8AE2E}" type="sibTrans" cxnId="{EEEE9887-D7E2-0046-B4DD-CC4BDF9D5494}">
      <dgm:prSet/>
      <dgm:spPr/>
      <dgm:t>
        <a:bodyPr/>
        <a:lstStyle/>
        <a:p>
          <a:endParaRPr lang="en-US">
            <a:latin typeface="Cochin" panose="02000603020000020003" pitchFamily="2" charset="0"/>
          </a:endParaRPr>
        </a:p>
      </dgm:t>
    </dgm:pt>
    <dgm:pt modelId="{C509BECB-5979-0040-8302-1AD7DDB060B6}">
      <dgm:prSet phldrT="[Text]"/>
      <dgm:spPr/>
      <dgm:t>
        <a:bodyPr/>
        <a:lstStyle/>
        <a:p>
          <a:r>
            <a:rPr lang="en-US" dirty="0">
              <a:solidFill>
                <a:schemeClr val="tx1">
                  <a:lumMod val="65000"/>
                  <a:lumOff val="35000"/>
                </a:schemeClr>
              </a:solidFill>
              <a:latin typeface="Cochin" panose="02000603020000020003" pitchFamily="2" charset="0"/>
            </a:rPr>
            <a:t> Often tacit and internalized</a:t>
          </a:r>
        </a:p>
      </dgm:t>
    </dgm:pt>
    <dgm:pt modelId="{6D04BCE7-7677-904D-A98C-3AD476B67FF2}" type="parTrans" cxnId="{554C557F-6ECB-5445-9A22-A1B0CCB67C5B}">
      <dgm:prSet/>
      <dgm:spPr/>
      <dgm:t>
        <a:bodyPr/>
        <a:lstStyle/>
        <a:p>
          <a:endParaRPr lang="en-US">
            <a:latin typeface="Cochin" panose="02000603020000020003" pitchFamily="2" charset="0"/>
          </a:endParaRPr>
        </a:p>
      </dgm:t>
    </dgm:pt>
    <dgm:pt modelId="{D4F819F2-EE59-9E4E-B7FE-431F86F7592A}" type="sibTrans" cxnId="{554C557F-6ECB-5445-9A22-A1B0CCB67C5B}">
      <dgm:prSet/>
      <dgm:spPr/>
      <dgm:t>
        <a:bodyPr/>
        <a:lstStyle/>
        <a:p>
          <a:endParaRPr lang="en-US">
            <a:latin typeface="Cochin" panose="02000603020000020003" pitchFamily="2" charset="0"/>
          </a:endParaRPr>
        </a:p>
      </dgm:t>
    </dgm:pt>
    <dgm:pt modelId="{A4B546EF-3904-2E45-842E-F2A96D7952FF}">
      <dgm:prSet phldrT="[Text]"/>
      <dgm:spPr/>
      <dgm:t>
        <a:bodyPr/>
        <a:lstStyle/>
        <a:p>
          <a:r>
            <a:rPr lang="en-US" dirty="0">
              <a:solidFill>
                <a:schemeClr val="tx1">
                  <a:lumMod val="65000"/>
                  <a:lumOff val="35000"/>
                </a:schemeClr>
              </a:solidFill>
              <a:latin typeface="Cochin" panose="02000603020000020003" pitchFamily="2" charset="0"/>
            </a:rPr>
            <a:t> Difficult to externalize and share</a:t>
          </a:r>
        </a:p>
      </dgm:t>
    </dgm:pt>
    <dgm:pt modelId="{99A98612-CD57-3F47-B034-7D1DD2D4A3D2}" type="parTrans" cxnId="{BB1CB039-C9D8-9945-957E-7EFF43A27F6A}">
      <dgm:prSet/>
      <dgm:spPr/>
      <dgm:t>
        <a:bodyPr/>
        <a:lstStyle/>
        <a:p>
          <a:endParaRPr lang="en-US">
            <a:latin typeface="Cochin" panose="02000603020000020003" pitchFamily="2" charset="0"/>
          </a:endParaRPr>
        </a:p>
      </dgm:t>
    </dgm:pt>
    <dgm:pt modelId="{290737C2-ED70-5249-957C-9DB17F42FC75}" type="sibTrans" cxnId="{BB1CB039-C9D8-9945-957E-7EFF43A27F6A}">
      <dgm:prSet/>
      <dgm:spPr/>
      <dgm:t>
        <a:bodyPr/>
        <a:lstStyle/>
        <a:p>
          <a:endParaRPr lang="en-US">
            <a:latin typeface="Cochin" panose="02000603020000020003" pitchFamily="2" charset="0"/>
          </a:endParaRPr>
        </a:p>
      </dgm:t>
    </dgm:pt>
    <dgm:pt modelId="{29DCBB9F-75A0-FE47-AD57-737272CFB80F}">
      <dgm:prSet phldrT="[Text]"/>
      <dgm:spPr/>
      <dgm:t>
        <a:bodyPr/>
        <a:lstStyle/>
        <a:p>
          <a:pPr>
            <a:buNone/>
          </a:pPr>
          <a:endParaRPr lang="en-US" dirty="0">
            <a:solidFill>
              <a:schemeClr val="tx1">
                <a:lumMod val="65000"/>
                <a:lumOff val="35000"/>
              </a:schemeClr>
            </a:solidFill>
            <a:latin typeface="Cochin" panose="02000603020000020003" pitchFamily="2" charset="0"/>
          </a:endParaRPr>
        </a:p>
      </dgm:t>
    </dgm:pt>
    <dgm:pt modelId="{8DEDA77C-BB0C-3E47-9034-D81964A5D547}" type="parTrans" cxnId="{6B2BEF3B-B9CA-6A49-B761-D0D84EFBFA21}">
      <dgm:prSet/>
      <dgm:spPr/>
      <dgm:t>
        <a:bodyPr/>
        <a:lstStyle/>
        <a:p>
          <a:endParaRPr lang="en-US"/>
        </a:p>
      </dgm:t>
    </dgm:pt>
    <dgm:pt modelId="{F12D850F-2716-504A-9FB9-6CFE2BBC36E2}" type="sibTrans" cxnId="{6B2BEF3B-B9CA-6A49-B761-D0D84EFBFA21}">
      <dgm:prSet/>
      <dgm:spPr/>
      <dgm:t>
        <a:bodyPr/>
        <a:lstStyle/>
        <a:p>
          <a:endParaRPr lang="en-US"/>
        </a:p>
      </dgm:t>
    </dgm:pt>
    <dgm:pt modelId="{9F166C24-1139-2C4F-A4DA-AFC743020A57}">
      <dgm:prSet phldrT="[Text]"/>
      <dgm:spPr/>
      <dgm:t>
        <a:bodyPr/>
        <a:lstStyle/>
        <a:p>
          <a:pPr>
            <a:buNone/>
          </a:pPr>
          <a:endParaRPr lang="en-US" dirty="0">
            <a:solidFill>
              <a:schemeClr val="tx1">
                <a:lumMod val="65000"/>
                <a:lumOff val="35000"/>
              </a:schemeClr>
            </a:solidFill>
            <a:latin typeface="Cochin" panose="02000603020000020003" pitchFamily="2" charset="0"/>
          </a:endParaRPr>
        </a:p>
      </dgm:t>
    </dgm:pt>
    <dgm:pt modelId="{9E3065A9-3030-1948-91BB-6C5A40390598}" type="parTrans" cxnId="{98473836-DBEE-064C-B50C-5952F2B8B4D2}">
      <dgm:prSet/>
      <dgm:spPr/>
      <dgm:t>
        <a:bodyPr/>
        <a:lstStyle/>
        <a:p>
          <a:endParaRPr lang="en-US"/>
        </a:p>
      </dgm:t>
    </dgm:pt>
    <dgm:pt modelId="{23B22010-44A6-9349-A5CA-1E63F4ED2CB3}" type="sibTrans" cxnId="{98473836-DBEE-064C-B50C-5952F2B8B4D2}">
      <dgm:prSet/>
      <dgm:spPr/>
      <dgm:t>
        <a:bodyPr/>
        <a:lstStyle/>
        <a:p>
          <a:endParaRPr lang="en-US"/>
        </a:p>
      </dgm:t>
    </dgm:pt>
    <dgm:pt modelId="{E28A048C-74B8-B64E-B32F-C6DB6A969275}">
      <dgm:prSet phldrT="[Text]"/>
      <dgm:spPr/>
      <dgm:t>
        <a:bodyPr/>
        <a:lstStyle/>
        <a:p>
          <a:pPr>
            <a:buNone/>
          </a:pPr>
          <a:endParaRPr lang="en-US" dirty="0">
            <a:solidFill>
              <a:schemeClr val="tx1">
                <a:lumMod val="65000"/>
                <a:lumOff val="35000"/>
              </a:schemeClr>
            </a:solidFill>
            <a:latin typeface="Cochin" panose="02000603020000020003" pitchFamily="2" charset="0"/>
          </a:endParaRPr>
        </a:p>
      </dgm:t>
    </dgm:pt>
    <dgm:pt modelId="{37E835EE-A9CA-2D4D-850E-28AC196B7141}" type="parTrans" cxnId="{43D81951-6A34-BF41-B4F7-3CED0A4206A0}">
      <dgm:prSet/>
      <dgm:spPr/>
      <dgm:t>
        <a:bodyPr/>
        <a:lstStyle/>
        <a:p>
          <a:endParaRPr lang="en-US"/>
        </a:p>
      </dgm:t>
    </dgm:pt>
    <dgm:pt modelId="{9927BED4-BF7A-9543-BDC7-2569965530BC}" type="sibTrans" cxnId="{43D81951-6A34-BF41-B4F7-3CED0A4206A0}">
      <dgm:prSet/>
      <dgm:spPr/>
      <dgm:t>
        <a:bodyPr/>
        <a:lstStyle/>
        <a:p>
          <a:endParaRPr lang="en-US"/>
        </a:p>
      </dgm:t>
    </dgm:pt>
    <dgm:pt modelId="{BEFE8276-A93C-F74C-BB24-F00EBFF73D2F}" type="pres">
      <dgm:prSet presAssocID="{46FC950C-334C-5D4D-B96E-8A7E1786519F}" presName="Name0" presStyleCnt="0">
        <dgm:presLayoutVars>
          <dgm:chMax val="7"/>
          <dgm:dir/>
          <dgm:animLvl val="lvl"/>
          <dgm:resizeHandles val="exact"/>
        </dgm:presLayoutVars>
      </dgm:prSet>
      <dgm:spPr/>
    </dgm:pt>
    <dgm:pt modelId="{183DC573-09B9-DD44-85D8-BEFB25B00774}" type="pres">
      <dgm:prSet presAssocID="{E7AB7752-38EA-9F4F-B7CE-12C8383A0F62}" presName="circle1" presStyleLbl="node1" presStyleIdx="0" presStyleCnt="3"/>
      <dgm:spPr/>
    </dgm:pt>
    <dgm:pt modelId="{6E279104-8396-4B4C-9A3D-EC344747280D}" type="pres">
      <dgm:prSet presAssocID="{E7AB7752-38EA-9F4F-B7CE-12C8383A0F62}" presName="space" presStyleCnt="0"/>
      <dgm:spPr/>
    </dgm:pt>
    <dgm:pt modelId="{0A4B1DE3-8886-F045-B914-2BABD75DFDEB}" type="pres">
      <dgm:prSet presAssocID="{E7AB7752-38EA-9F4F-B7CE-12C8383A0F62}" presName="rect1" presStyleLbl="alignAcc1" presStyleIdx="0" presStyleCnt="3"/>
      <dgm:spPr/>
    </dgm:pt>
    <dgm:pt modelId="{50860B3D-F569-D648-92CE-A3698B51D94D}" type="pres">
      <dgm:prSet presAssocID="{7DA63AFC-B8CF-684A-9D1D-2FC84C4A2F1A}" presName="vertSpace2" presStyleLbl="node1" presStyleIdx="0" presStyleCnt="3"/>
      <dgm:spPr/>
    </dgm:pt>
    <dgm:pt modelId="{658A3489-111E-4045-B324-6FADA0E7165D}" type="pres">
      <dgm:prSet presAssocID="{7DA63AFC-B8CF-684A-9D1D-2FC84C4A2F1A}" presName="circle2" presStyleLbl="node1" presStyleIdx="1" presStyleCnt="3"/>
      <dgm:spPr/>
    </dgm:pt>
    <dgm:pt modelId="{5514CDA2-AC56-754F-AC01-92BDE121AD09}" type="pres">
      <dgm:prSet presAssocID="{7DA63AFC-B8CF-684A-9D1D-2FC84C4A2F1A}" presName="rect2" presStyleLbl="alignAcc1" presStyleIdx="1" presStyleCnt="3"/>
      <dgm:spPr/>
    </dgm:pt>
    <dgm:pt modelId="{144BEF8A-0BE0-4144-B9C2-78B3F989925B}" type="pres">
      <dgm:prSet presAssocID="{270D1081-2997-864C-B8B1-52707CBBEFD5}" presName="vertSpace3" presStyleLbl="node1" presStyleIdx="1" presStyleCnt="3"/>
      <dgm:spPr/>
    </dgm:pt>
    <dgm:pt modelId="{7AF7F0C2-039F-974A-9F65-380E4EB9E3EE}" type="pres">
      <dgm:prSet presAssocID="{270D1081-2997-864C-B8B1-52707CBBEFD5}" presName="circle3" presStyleLbl="node1" presStyleIdx="2" presStyleCnt="3"/>
      <dgm:spPr/>
    </dgm:pt>
    <dgm:pt modelId="{23C5AB96-8D84-F74C-96FE-4F7CD2B4B3B7}" type="pres">
      <dgm:prSet presAssocID="{270D1081-2997-864C-B8B1-52707CBBEFD5}" presName="rect3" presStyleLbl="alignAcc1" presStyleIdx="2" presStyleCnt="3"/>
      <dgm:spPr/>
    </dgm:pt>
    <dgm:pt modelId="{C15F3235-7555-D64B-B439-33BE344D5F6F}" type="pres">
      <dgm:prSet presAssocID="{E7AB7752-38EA-9F4F-B7CE-12C8383A0F62}" presName="rect1ParTx" presStyleLbl="alignAcc1" presStyleIdx="2" presStyleCnt="3">
        <dgm:presLayoutVars>
          <dgm:chMax val="1"/>
          <dgm:bulletEnabled val="1"/>
        </dgm:presLayoutVars>
      </dgm:prSet>
      <dgm:spPr/>
    </dgm:pt>
    <dgm:pt modelId="{A939C580-9F63-2D46-AF22-52038F903DD7}" type="pres">
      <dgm:prSet presAssocID="{E7AB7752-38EA-9F4F-B7CE-12C8383A0F62}" presName="rect1ChTx" presStyleLbl="alignAcc1" presStyleIdx="2" presStyleCnt="3">
        <dgm:presLayoutVars>
          <dgm:bulletEnabled val="1"/>
        </dgm:presLayoutVars>
      </dgm:prSet>
      <dgm:spPr/>
    </dgm:pt>
    <dgm:pt modelId="{BBAB9E81-0654-974B-A1B6-1A31E58BBADE}" type="pres">
      <dgm:prSet presAssocID="{7DA63AFC-B8CF-684A-9D1D-2FC84C4A2F1A}" presName="rect2ParTx" presStyleLbl="alignAcc1" presStyleIdx="2" presStyleCnt="3">
        <dgm:presLayoutVars>
          <dgm:chMax val="1"/>
          <dgm:bulletEnabled val="1"/>
        </dgm:presLayoutVars>
      </dgm:prSet>
      <dgm:spPr/>
    </dgm:pt>
    <dgm:pt modelId="{3649E0C1-8126-604D-9429-057E16D09BD4}" type="pres">
      <dgm:prSet presAssocID="{7DA63AFC-B8CF-684A-9D1D-2FC84C4A2F1A}" presName="rect2ChTx" presStyleLbl="alignAcc1" presStyleIdx="2" presStyleCnt="3">
        <dgm:presLayoutVars>
          <dgm:bulletEnabled val="1"/>
        </dgm:presLayoutVars>
      </dgm:prSet>
      <dgm:spPr/>
    </dgm:pt>
    <dgm:pt modelId="{12806B2D-9F9C-B94B-8B56-88CF17D9138D}" type="pres">
      <dgm:prSet presAssocID="{270D1081-2997-864C-B8B1-52707CBBEFD5}" presName="rect3ParTx" presStyleLbl="alignAcc1" presStyleIdx="2" presStyleCnt="3">
        <dgm:presLayoutVars>
          <dgm:chMax val="1"/>
          <dgm:bulletEnabled val="1"/>
        </dgm:presLayoutVars>
      </dgm:prSet>
      <dgm:spPr/>
    </dgm:pt>
    <dgm:pt modelId="{3910C997-0E95-C94A-B364-819F3EC22EA2}" type="pres">
      <dgm:prSet presAssocID="{270D1081-2997-864C-B8B1-52707CBBEFD5}" presName="rect3ChTx" presStyleLbl="alignAcc1" presStyleIdx="2" presStyleCnt="3">
        <dgm:presLayoutVars>
          <dgm:bulletEnabled val="1"/>
        </dgm:presLayoutVars>
      </dgm:prSet>
      <dgm:spPr/>
    </dgm:pt>
  </dgm:ptLst>
  <dgm:cxnLst>
    <dgm:cxn modelId="{94B71E06-8DE4-C74C-B4EB-353B1CE542C4}" srcId="{270D1081-2997-864C-B8B1-52707CBBEFD5}" destId="{B783A064-0E7F-3148-A267-B0C672C7F782}" srcOrd="4" destOrd="0" parTransId="{D0A2C84F-7D06-1E4B-8FF3-ABA5D3746059}" sibTransId="{55D7663D-2F62-CA4E-991B-5B826EF313AC}"/>
    <dgm:cxn modelId="{F9124809-F9C9-EB45-B120-6448E7F0C884}" type="presOf" srcId="{8CFF9B8E-2841-3B4D-B4BE-3EE280AF54B9}" destId="{3649E0C1-8126-604D-9429-057E16D09BD4}" srcOrd="0" destOrd="3" presId="urn:microsoft.com/office/officeart/2005/8/layout/target3"/>
    <dgm:cxn modelId="{FC1CF70F-0F8B-BE46-843F-786B16629BFA}" srcId="{46FC950C-334C-5D4D-B96E-8A7E1786519F}" destId="{270D1081-2997-864C-B8B1-52707CBBEFD5}" srcOrd="2" destOrd="0" parTransId="{F7039062-60E1-8648-9743-4B75602F5611}" sibTransId="{61F1CF09-26C8-3C40-8269-D191F18C70E7}"/>
    <dgm:cxn modelId="{BAEB1E15-B4A6-5448-AB4E-80DBC5E4F669}" type="presOf" srcId="{29DCBB9F-75A0-FE47-AD57-737272CFB80F}" destId="{A939C580-9F63-2D46-AF22-52038F903DD7}" srcOrd="0" destOrd="1" presId="urn:microsoft.com/office/officeart/2005/8/layout/target3"/>
    <dgm:cxn modelId="{9B9D9216-875C-5C40-9744-183251A1779B}" srcId="{270D1081-2997-864C-B8B1-52707CBBEFD5}" destId="{1AB76178-66E6-404A-A0C7-B92D3DE96607}" srcOrd="2" destOrd="0" parTransId="{5E153A70-6BC3-684F-A0D4-2339310F66B5}" sibTransId="{8CCA3544-8971-A549-9796-7D164993FB5F}"/>
    <dgm:cxn modelId="{DCD21318-0EE0-EB4A-A763-EE2C5A34905F}" srcId="{E7AB7752-38EA-9F4F-B7CE-12C8383A0F62}" destId="{9BCA95CD-4EE7-1740-B88F-C18E47D1EB92}" srcOrd="0" destOrd="0" parTransId="{B38A6438-F17F-5246-B0FF-84F4B7FA2196}" sibTransId="{513D1191-329F-3440-92C4-1E5DB326097C}"/>
    <dgm:cxn modelId="{1EDC891B-9CDC-A749-932E-DE58E172A220}" srcId="{7DA63AFC-B8CF-684A-9D1D-2FC84C4A2F1A}" destId="{5B3994AA-4E9C-7D4C-B72B-8ED4D06F092D}" srcOrd="2" destOrd="0" parTransId="{4B2B81BE-18A3-7E4C-ACB3-DDE7BD7A46C9}" sibTransId="{36818EF0-918C-624E-9191-98766659BAA8}"/>
    <dgm:cxn modelId="{F656751C-2CED-AB42-BEAD-6AE677341863}" type="presOf" srcId="{1AB76178-66E6-404A-A0C7-B92D3DE96607}" destId="{3910C997-0E95-C94A-B364-819F3EC22EA2}" srcOrd="0" destOrd="2" presId="urn:microsoft.com/office/officeart/2005/8/layout/target3"/>
    <dgm:cxn modelId="{53430B26-269D-D04C-BFE5-0A22E72E760A}" type="presOf" srcId="{46FC950C-334C-5D4D-B96E-8A7E1786519F}" destId="{BEFE8276-A93C-F74C-BB24-F00EBFF73D2F}" srcOrd="0" destOrd="0" presId="urn:microsoft.com/office/officeart/2005/8/layout/target3"/>
    <dgm:cxn modelId="{1EAAF42A-E381-CF48-9BE2-0D1ADA0C2C1F}" type="presOf" srcId="{9BCA95CD-4EE7-1740-B88F-C18E47D1EB92}" destId="{A939C580-9F63-2D46-AF22-52038F903DD7}" srcOrd="0" destOrd="0" presId="urn:microsoft.com/office/officeart/2005/8/layout/target3"/>
    <dgm:cxn modelId="{999BF92E-F8E3-B740-9665-5F693BB050A7}" type="presOf" srcId="{E7AB7752-38EA-9F4F-B7CE-12C8383A0F62}" destId="{0A4B1DE3-8886-F045-B914-2BABD75DFDEB}" srcOrd="0" destOrd="0" presId="urn:microsoft.com/office/officeart/2005/8/layout/target3"/>
    <dgm:cxn modelId="{98473836-DBEE-064C-B50C-5952F2B8B4D2}" srcId="{7DA63AFC-B8CF-684A-9D1D-2FC84C4A2F1A}" destId="{9F166C24-1139-2C4F-A4DA-AFC743020A57}" srcOrd="1" destOrd="0" parTransId="{9E3065A9-3030-1948-91BB-6C5A40390598}" sibTransId="{23B22010-44A6-9349-A5CA-1E63F4ED2CB3}"/>
    <dgm:cxn modelId="{2B52EA38-8D61-1948-B628-2527A075E5FF}" type="presOf" srcId="{DA1D2236-4E7B-E345-AA41-5A80086F4A70}" destId="{3649E0C1-8126-604D-9429-057E16D09BD4}" srcOrd="0" destOrd="5" presId="urn:microsoft.com/office/officeart/2005/8/layout/target3"/>
    <dgm:cxn modelId="{61061239-E4F2-274F-B5DA-4D51DD5C5563}" srcId="{46FC950C-334C-5D4D-B96E-8A7E1786519F}" destId="{7DA63AFC-B8CF-684A-9D1D-2FC84C4A2F1A}" srcOrd="1" destOrd="0" parTransId="{04390A8A-2766-CA49-B2AD-EBCAE587D889}" sibTransId="{5F0F669B-EA3B-F745-92E2-AA6B8CEC2131}"/>
    <dgm:cxn modelId="{BB1CB039-C9D8-9945-957E-7EFF43A27F6A}" srcId="{E7AB7752-38EA-9F4F-B7CE-12C8383A0F62}" destId="{A4B546EF-3904-2E45-842E-F2A96D7952FF}" srcOrd="5" destOrd="0" parTransId="{99A98612-CD57-3F47-B034-7D1DD2D4A3D2}" sibTransId="{290737C2-ED70-5249-957C-9DB17F42FC75}"/>
    <dgm:cxn modelId="{6B2BEF3B-B9CA-6A49-B761-D0D84EFBFA21}" srcId="{E7AB7752-38EA-9F4F-B7CE-12C8383A0F62}" destId="{29DCBB9F-75A0-FE47-AD57-737272CFB80F}" srcOrd="1" destOrd="0" parTransId="{8DEDA77C-BB0C-3E47-9034-D81964A5D547}" sibTransId="{F12D850F-2716-504A-9FB9-6CFE2BBC36E2}"/>
    <dgm:cxn modelId="{6191F93D-73C3-974F-AC20-CC2DF707BC81}" type="presOf" srcId="{27EB4E69-E3B2-DE4C-B7FC-6F2B54B2FB66}" destId="{3910C997-0E95-C94A-B364-819F3EC22EA2}" srcOrd="0" destOrd="3" presId="urn:microsoft.com/office/officeart/2005/8/layout/target3"/>
    <dgm:cxn modelId="{43D81951-6A34-BF41-B4F7-3CED0A4206A0}" srcId="{270D1081-2997-864C-B8B1-52707CBBEFD5}" destId="{E28A048C-74B8-B64E-B32F-C6DB6A969275}" srcOrd="1" destOrd="0" parTransId="{37E835EE-A9CA-2D4D-850E-28AC196B7141}" sibTransId="{9927BED4-BF7A-9543-BDC7-2569965530BC}"/>
    <dgm:cxn modelId="{B3515A51-E390-2849-9E69-FE5CB9536048}" type="presOf" srcId="{6CACDA6A-EAF7-1F44-B347-32316A9F9CB6}" destId="{3910C997-0E95-C94A-B364-819F3EC22EA2}" srcOrd="0" destOrd="0" presId="urn:microsoft.com/office/officeart/2005/8/layout/target3"/>
    <dgm:cxn modelId="{67B6F557-711A-9A40-9D71-FB307F92D419}" type="presOf" srcId="{AB8C8004-20F8-DC47-B90C-0FAAD86B8867}" destId="{A939C580-9F63-2D46-AF22-52038F903DD7}" srcOrd="0" destOrd="3" presId="urn:microsoft.com/office/officeart/2005/8/layout/target3"/>
    <dgm:cxn modelId="{7FF1155A-0ED6-AE4E-B8F0-A8B25D2179FE}" type="presOf" srcId="{EDE80B8B-6B63-C54C-AEBF-77D0C2146DD3}" destId="{3649E0C1-8126-604D-9429-057E16D09BD4}" srcOrd="0" destOrd="4" presId="urn:microsoft.com/office/officeart/2005/8/layout/target3"/>
    <dgm:cxn modelId="{4D5EBE5C-02B0-0642-91E1-A48BDA378EE6}" srcId="{7DA63AFC-B8CF-684A-9D1D-2FC84C4A2F1A}" destId="{DA1D2236-4E7B-E345-AA41-5A80086F4A70}" srcOrd="5" destOrd="0" parTransId="{0369A002-7A55-C54C-94B7-D929012B8B39}" sibTransId="{84A38254-2198-A544-BC79-5529F3582642}"/>
    <dgm:cxn modelId="{BCC99560-B9CC-644B-9E69-C38BEC60E327}" type="presOf" srcId="{270D1081-2997-864C-B8B1-52707CBBEFD5}" destId="{12806B2D-9F9C-B94B-8B56-88CF17D9138D}" srcOrd="1" destOrd="0" presId="urn:microsoft.com/office/officeart/2005/8/layout/target3"/>
    <dgm:cxn modelId="{F3C22F6B-28E0-3B47-A444-4C4B6CBCE011}" type="presOf" srcId="{E28A048C-74B8-B64E-B32F-C6DB6A969275}" destId="{3910C997-0E95-C94A-B364-819F3EC22EA2}" srcOrd="0" destOrd="1" presId="urn:microsoft.com/office/officeart/2005/8/layout/target3"/>
    <dgm:cxn modelId="{328C6A71-11E8-D847-89EB-44431267CEEA}" type="presOf" srcId="{DA2ACD5E-E103-BF46-A62F-667962C81135}" destId="{3649E0C1-8126-604D-9429-057E16D09BD4}" srcOrd="0" destOrd="0" presId="urn:microsoft.com/office/officeart/2005/8/layout/target3"/>
    <dgm:cxn modelId="{54B1D871-318D-3C49-B426-F38919EF2F5E}" srcId="{7DA63AFC-B8CF-684A-9D1D-2FC84C4A2F1A}" destId="{EDE80B8B-6B63-C54C-AEBF-77D0C2146DD3}" srcOrd="4" destOrd="0" parTransId="{2A61C1F1-4211-B14F-8E56-F75B346896E9}" sibTransId="{B8044692-A689-974B-A4EC-AF6FAF80DE92}"/>
    <dgm:cxn modelId="{D8755F75-D98F-4944-966E-A3981C9655F7}" srcId="{46FC950C-334C-5D4D-B96E-8A7E1786519F}" destId="{E7AB7752-38EA-9F4F-B7CE-12C8383A0F62}" srcOrd="0" destOrd="0" parTransId="{61B01533-DF9B-524F-8176-98015788EEA9}" sibTransId="{A4306601-8748-C84B-8691-747C5E9EC9AD}"/>
    <dgm:cxn modelId="{BB51027D-B7A5-2541-A05B-3DEE84C1D2FD}" type="presOf" srcId="{7DA63AFC-B8CF-684A-9D1D-2FC84C4A2F1A}" destId="{5514CDA2-AC56-754F-AC01-92BDE121AD09}" srcOrd="0" destOrd="0" presId="urn:microsoft.com/office/officeart/2005/8/layout/target3"/>
    <dgm:cxn modelId="{554C557F-6ECB-5445-9A22-A1B0CCB67C5B}" srcId="{E7AB7752-38EA-9F4F-B7CE-12C8383A0F62}" destId="{C509BECB-5979-0040-8302-1AD7DDB060B6}" srcOrd="4" destOrd="0" parTransId="{6D04BCE7-7677-904D-A98C-3AD476B67FF2}" sibTransId="{D4F819F2-EE59-9E4E-B7FE-431F86F7592A}"/>
    <dgm:cxn modelId="{E24C6C85-D4C3-9642-9BF1-B9D2E0C2B193}" srcId="{7DA63AFC-B8CF-684A-9D1D-2FC84C4A2F1A}" destId="{8CFF9B8E-2841-3B4D-B4BE-3EE280AF54B9}" srcOrd="3" destOrd="0" parTransId="{3A4063CD-D15D-9E4C-94B8-B505DAD94037}" sibTransId="{D6A07CA5-EFB2-6B42-A0C7-2C7BB86E8CC5}"/>
    <dgm:cxn modelId="{EEEE9887-D7E2-0046-B4DD-CC4BDF9D5494}" srcId="{E7AB7752-38EA-9F4F-B7CE-12C8383A0F62}" destId="{AB8C8004-20F8-DC47-B90C-0FAAD86B8867}" srcOrd="3" destOrd="0" parTransId="{A2A05336-99A4-7D42-B2BA-4D7D4A0D3C45}" sibTransId="{62BA57B8-B68D-5446-909B-60B1F8D8AE2E}"/>
    <dgm:cxn modelId="{AB9F458A-1BAC-4049-9C48-9687431DB729}" srcId="{7DA63AFC-B8CF-684A-9D1D-2FC84C4A2F1A}" destId="{DA2ACD5E-E103-BF46-A62F-667962C81135}" srcOrd="0" destOrd="0" parTransId="{F1AE04BD-82DD-3A45-8F68-DE4FF6B67665}" sibTransId="{09D8CD0D-CF44-5245-A241-D30D2994CFA7}"/>
    <dgm:cxn modelId="{FB629B8E-9AE3-8444-AC4D-A823F0F2F97F}" type="presOf" srcId="{7DA63AFC-B8CF-684A-9D1D-2FC84C4A2F1A}" destId="{BBAB9E81-0654-974B-A1B6-1A31E58BBADE}" srcOrd="1" destOrd="0" presId="urn:microsoft.com/office/officeart/2005/8/layout/target3"/>
    <dgm:cxn modelId="{0E3F2091-11B8-EC4D-BB1C-91A4D75A39C8}" type="presOf" srcId="{A4B546EF-3904-2E45-842E-F2A96D7952FF}" destId="{A939C580-9F63-2D46-AF22-52038F903DD7}" srcOrd="0" destOrd="5" presId="urn:microsoft.com/office/officeart/2005/8/layout/target3"/>
    <dgm:cxn modelId="{A953BE9E-C613-7E4D-9F3C-16531FE4ECEC}" type="presOf" srcId="{9F166C24-1139-2C4F-A4DA-AFC743020A57}" destId="{3649E0C1-8126-604D-9429-057E16D09BD4}" srcOrd="0" destOrd="1" presId="urn:microsoft.com/office/officeart/2005/8/layout/target3"/>
    <dgm:cxn modelId="{5A8796A6-6F39-D048-B0CB-8AE3AAE1CAF4}" type="presOf" srcId="{270D1081-2997-864C-B8B1-52707CBBEFD5}" destId="{23C5AB96-8D84-F74C-96FE-4F7CD2B4B3B7}" srcOrd="0" destOrd="0" presId="urn:microsoft.com/office/officeart/2005/8/layout/target3"/>
    <dgm:cxn modelId="{307E74A8-5829-9145-B086-CEC888937DA0}" srcId="{270D1081-2997-864C-B8B1-52707CBBEFD5}" destId="{27EB4E69-E3B2-DE4C-B7FC-6F2B54B2FB66}" srcOrd="3" destOrd="0" parTransId="{4293D5F5-02A6-E24D-B79B-02A26BECD1A0}" sibTransId="{305A4401-CE7A-304E-8E21-69D76E95A94B}"/>
    <dgm:cxn modelId="{E5B49AA9-5CE8-864B-8A84-D00BD535E41B}" type="presOf" srcId="{74909EBA-9337-E74D-83BB-CD0F36248470}" destId="{A939C580-9F63-2D46-AF22-52038F903DD7}" srcOrd="0" destOrd="2" presId="urn:microsoft.com/office/officeart/2005/8/layout/target3"/>
    <dgm:cxn modelId="{C66078B0-DD87-364B-A269-AA6B52F33EC8}" type="presOf" srcId="{5B3994AA-4E9C-7D4C-B72B-8ED4D06F092D}" destId="{3649E0C1-8126-604D-9429-057E16D09BD4}" srcOrd="0" destOrd="2" presId="urn:microsoft.com/office/officeart/2005/8/layout/target3"/>
    <dgm:cxn modelId="{70ACD9CB-F95A-AC45-BD98-EB11CA6DD208}" type="presOf" srcId="{C509BECB-5979-0040-8302-1AD7DDB060B6}" destId="{A939C580-9F63-2D46-AF22-52038F903DD7}" srcOrd="0" destOrd="4" presId="urn:microsoft.com/office/officeart/2005/8/layout/target3"/>
    <dgm:cxn modelId="{BDFD96D8-C367-A14A-A2DD-20BCA442CEAC}" type="presOf" srcId="{E7AB7752-38EA-9F4F-B7CE-12C8383A0F62}" destId="{C15F3235-7555-D64B-B439-33BE344D5F6F}" srcOrd="1" destOrd="0" presId="urn:microsoft.com/office/officeart/2005/8/layout/target3"/>
    <dgm:cxn modelId="{214A3DEC-C7E9-384D-B68C-3D6906B40399}" srcId="{E7AB7752-38EA-9F4F-B7CE-12C8383A0F62}" destId="{74909EBA-9337-E74D-83BB-CD0F36248470}" srcOrd="2" destOrd="0" parTransId="{083ABC0B-07D3-CA42-B22B-60A40757A0C9}" sibTransId="{9699BCD8-84F7-2B43-98EF-1BD176A0BDE1}"/>
    <dgm:cxn modelId="{6697C9F5-6B1A-5647-84A8-8C0A70EE8729}" type="presOf" srcId="{B783A064-0E7F-3148-A267-B0C672C7F782}" destId="{3910C997-0E95-C94A-B364-819F3EC22EA2}" srcOrd="0" destOrd="4" presId="urn:microsoft.com/office/officeart/2005/8/layout/target3"/>
    <dgm:cxn modelId="{304869FD-628D-0148-95F6-BCB7F4B4FFB4}" srcId="{270D1081-2997-864C-B8B1-52707CBBEFD5}" destId="{6CACDA6A-EAF7-1F44-B347-32316A9F9CB6}" srcOrd="0" destOrd="0" parTransId="{70A117E5-D6AF-9A4D-8A2B-04EE81FCEDEB}" sibTransId="{CC32A566-8224-1C4A-95FB-F0A7620BA662}"/>
    <dgm:cxn modelId="{1757A86B-2437-8B4D-8A9C-730D4D69206E}" type="presParOf" srcId="{BEFE8276-A93C-F74C-BB24-F00EBFF73D2F}" destId="{183DC573-09B9-DD44-85D8-BEFB25B00774}" srcOrd="0" destOrd="0" presId="urn:microsoft.com/office/officeart/2005/8/layout/target3"/>
    <dgm:cxn modelId="{D019B34E-DD51-D347-87E1-2A98B92D050D}" type="presParOf" srcId="{BEFE8276-A93C-F74C-BB24-F00EBFF73D2F}" destId="{6E279104-8396-4B4C-9A3D-EC344747280D}" srcOrd="1" destOrd="0" presId="urn:microsoft.com/office/officeart/2005/8/layout/target3"/>
    <dgm:cxn modelId="{B24F8168-E627-9749-B43D-84F43CC893F2}" type="presParOf" srcId="{BEFE8276-A93C-F74C-BB24-F00EBFF73D2F}" destId="{0A4B1DE3-8886-F045-B914-2BABD75DFDEB}" srcOrd="2" destOrd="0" presId="urn:microsoft.com/office/officeart/2005/8/layout/target3"/>
    <dgm:cxn modelId="{5B62CB46-632A-D54D-88ED-AB4198A37823}" type="presParOf" srcId="{BEFE8276-A93C-F74C-BB24-F00EBFF73D2F}" destId="{50860B3D-F569-D648-92CE-A3698B51D94D}" srcOrd="3" destOrd="0" presId="urn:microsoft.com/office/officeart/2005/8/layout/target3"/>
    <dgm:cxn modelId="{FBF0D907-A2E9-F04A-8EEE-6EE428FE4C89}" type="presParOf" srcId="{BEFE8276-A93C-F74C-BB24-F00EBFF73D2F}" destId="{658A3489-111E-4045-B324-6FADA0E7165D}" srcOrd="4" destOrd="0" presId="urn:microsoft.com/office/officeart/2005/8/layout/target3"/>
    <dgm:cxn modelId="{E759E465-39E0-DF4A-9E48-F06F1B1BDDE3}" type="presParOf" srcId="{BEFE8276-A93C-F74C-BB24-F00EBFF73D2F}" destId="{5514CDA2-AC56-754F-AC01-92BDE121AD09}" srcOrd="5" destOrd="0" presId="urn:microsoft.com/office/officeart/2005/8/layout/target3"/>
    <dgm:cxn modelId="{C5883725-9520-504E-B4BC-7EDDC0B475DD}" type="presParOf" srcId="{BEFE8276-A93C-F74C-BB24-F00EBFF73D2F}" destId="{144BEF8A-0BE0-4144-B9C2-78B3F989925B}" srcOrd="6" destOrd="0" presId="urn:microsoft.com/office/officeart/2005/8/layout/target3"/>
    <dgm:cxn modelId="{5D29C98F-4B1D-DF4E-8F83-2A12C5F3D609}" type="presParOf" srcId="{BEFE8276-A93C-F74C-BB24-F00EBFF73D2F}" destId="{7AF7F0C2-039F-974A-9F65-380E4EB9E3EE}" srcOrd="7" destOrd="0" presId="urn:microsoft.com/office/officeart/2005/8/layout/target3"/>
    <dgm:cxn modelId="{852C8BB1-1599-8044-A489-AA96E8A6F643}" type="presParOf" srcId="{BEFE8276-A93C-F74C-BB24-F00EBFF73D2F}" destId="{23C5AB96-8D84-F74C-96FE-4F7CD2B4B3B7}" srcOrd="8" destOrd="0" presId="urn:microsoft.com/office/officeart/2005/8/layout/target3"/>
    <dgm:cxn modelId="{1D38DE84-FEEA-BC4D-913F-BC70C75FB2DA}" type="presParOf" srcId="{BEFE8276-A93C-F74C-BB24-F00EBFF73D2F}" destId="{C15F3235-7555-D64B-B439-33BE344D5F6F}" srcOrd="9" destOrd="0" presId="urn:microsoft.com/office/officeart/2005/8/layout/target3"/>
    <dgm:cxn modelId="{10AB3244-1960-AC42-8D28-0524960B8D4E}" type="presParOf" srcId="{BEFE8276-A93C-F74C-BB24-F00EBFF73D2F}" destId="{A939C580-9F63-2D46-AF22-52038F903DD7}" srcOrd="10" destOrd="0" presId="urn:microsoft.com/office/officeart/2005/8/layout/target3"/>
    <dgm:cxn modelId="{48AF7F75-C266-DF47-8D19-F662B546EE65}" type="presParOf" srcId="{BEFE8276-A93C-F74C-BB24-F00EBFF73D2F}" destId="{BBAB9E81-0654-974B-A1B6-1A31E58BBADE}" srcOrd="11" destOrd="0" presId="urn:microsoft.com/office/officeart/2005/8/layout/target3"/>
    <dgm:cxn modelId="{D2588CEB-54C1-A149-B466-55067BE6E084}" type="presParOf" srcId="{BEFE8276-A93C-F74C-BB24-F00EBFF73D2F}" destId="{3649E0C1-8126-604D-9429-057E16D09BD4}" srcOrd="12" destOrd="0" presId="urn:microsoft.com/office/officeart/2005/8/layout/target3"/>
    <dgm:cxn modelId="{D04C4F09-1904-9B48-BCBF-C1A327D6DA1E}" type="presParOf" srcId="{BEFE8276-A93C-F74C-BB24-F00EBFF73D2F}" destId="{12806B2D-9F9C-B94B-8B56-88CF17D9138D}" srcOrd="13" destOrd="0" presId="urn:microsoft.com/office/officeart/2005/8/layout/target3"/>
    <dgm:cxn modelId="{7BD2C2A1-D9EB-CD4F-A921-874F7C21BE26}" type="presParOf" srcId="{BEFE8276-A93C-F74C-BB24-F00EBFF73D2F}" destId="{3910C997-0E95-C94A-B364-819F3EC22EA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6989C6-A4B7-460B-815A-4D75DD60073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7F5BC56-9FC4-4409-893E-C0D5591904AF}">
      <dgm:prSet/>
      <dgm:spPr/>
      <dgm:t>
        <a:bodyPr/>
        <a:lstStyle/>
        <a:p>
          <a:r>
            <a:rPr lang="en-US" dirty="0">
              <a:solidFill>
                <a:schemeClr val="tx1">
                  <a:lumMod val="75000"/>
                  <a:lumOff val="25000"/>
                </a:schemeClr>
              </a:solidFill>
              <a:latin typeface="Garamond" panose="02020404030301010803" pitchFamily="18" charset="0"/>
            </a:rPr>
            <a:t>Data are specific observations or facts and have no intrinsic value but are often captured and stored in databases.</a:t>
          </a:r>
        </a:p>
      </dgm:t>
    </dgm:pt>
    <dgm:pt modelId="{CEC31DBF-EBD0-48B1-B8FE-6125DA7CBBA9}" type="parTrans" cxnId="{821E0DDB-912E-4513-AFC9-179C0CD5E4F7}">
      <dgm:prSet/>
      <dgm:spPr/>
      <dgm:t>
        <a:bodyPr/>
        <a:lstStyle/>
        <a:p>
          <a:endParaRPr lang="en-US" sz="1600"/>
        </a:p>
      </dgm:t>
    </dgm:pt>
    <dgm:pt modelId="{EA95B413-AE0C-4EBA-9026-A34CBC5E3A39}" type="sibTrans" cxnId="{821E0DDB-912E-4513-AFC9-179C0CD5E4F7}">
      <dgm:prSet/>
      <dgm:spPr/>
      <dgm:t>
        <a:bodyPr/>
        <a:lstStyle/>
        <a:p>
          <a:endParaRPr lang="en-US"/>
        </a:p>
      </dgm:t>
    </dgm:pt>
    <dgm:pt modelId="{36CBE945-5367-422B-BD4A-D7C85AB07C37}">
      <dgm:prSet/>
      <dgm:spPr/>
      <dgm:t>
        <a:bodyPr/>
        <a:lstStyle/>
        <a:p>
          <a:r>
            <a:rPr lang="en-US" dirty="0">
              <a:solidFill>
                <a:schemeClr val="tx1">
                  <a:lumMod val="75000"/>
                  <a:lumOff val="25000"/>
                </a:schemeClr>
              </a:solidFill>
              <a:latin typeface="Garamond" panose="02020404030301010803" pitchFamily="18" charset="0"/>
            </a:rPr>
            <a:t>Information is data “endowed by relevance and purpose”, provides context for data, and drives decision making.</a:t>
          </a:r>
        </a:p>
      </dgm:t>
    </dgm:pt>
    <dgm:pt modelId="{D656E819-1957-4C41-8DA6-F0FD0F2518A7}" type="parTrans" cxnId="{7937AFF5-F4D6-4266-9A78-62A48BF6855A}">
      <dgm:prSet/>
      <dgm:spPr/>
      <dgm:t>
        <a:bodyPr/>
        <a:lstStyle/>
        <a:p>
          <a:endParaRPr lang="en-US" sz="1600"/>
        </a:p>
      </dgm:t>
    </dgm:pt>
    <dgm:pt modelId="{13C1F6E7-AA85-457D-B2F4-B8E203C72001}" type="sibTrans" cxnId="{7937AFF5-F4D6-4266-9A78-62A48BF6855A}">
      <dgm:prSet/>
      <dgm:spPr/>
      <dgm:t>
        <a:bodyPr/>
        <a:lstStyle/>
        <a:p>
          <a:endParaRPr lang="en-US"/>
        </a:p>
      </dgm:t>
    </dgm:pt>
    <dgm:pt modelId="{182BBF7C-F28F-4CF3-B2A2-00642234C310}">
      <dgm:prSet/>
      <dgm:spPr/>
      <dgm:t>
        <a:bodyPr/>
        <a:lstStyle/>
        <a:p>
          <a:r>
            <a:rPr lang="en-US" dirty="0">
              <a:solidFill>
                <a:schemeClr val="tx1">
                  <a:lumMod val="75000"/>
                  <a:lumOff val="25000"/>
                </a:schemeClr>
              </a:solidFill>
              <a:latin typeface="Garamond" panose="02020404030301010803" pitchFamily="18" charset="0"/>
            </a:rPr>
            <a:t>Knowledge is a combination of information, experiences in using the information, rules, and values. It captures the process of applying information.</a:t>
          </a:r>
        </a:p>
      </dgm:t>
    </dgm:pt>
    <dgm:pt modelId="{AFEDFFD5-A78A-4909-B5E8-FC00BF8D39AE}" type="parTrans" cxnId="{14CA730B-AEA1-4AA0-98EB-03C0611531F0}">
      <dgm:prSet/>
      <dgm:spPr/>
      <dgm:t>
        <a:bodyPr/>
        <a:lstStyle/>
        <a:p>
          <a:endParaRPr lang="en-US" sz="1600"/>
        </a:p>
      </dgm:t>
    </dgm:pt>
    <dgm:pt modelId="{EF53CDD2-C256-4F92-8FF8-704792F895C9}" type="sibTrans" cxnId="{14CA730B-AEA1-4AA0-98EB-03C0611531F0}">
      <dgm:prSet/>
      <dgm:spPr/>
      <dgm:t>
        <a:bodyPr/>
        <a:lstStyle/>
        <a:p>
          <a:endParaRPr lang="en-US"/>
        </a:p>
      </dgm:t>
    </dgm:pt>
    <dgm:pt modelId="{D66B6B47-8A9D-4915-9F29-006B261EC941}" type="pres">
      <dgm:prSet presAssocID="{676989C6-A4B7-460B-815A-4D75DD600735}" presName="root" presStyleCnt="0">
        <dgm:presLayoutVars>
          <dgm:dir/>
          <dgm:resizeHandles val="exact"/>
        </dgm:presLayoutVars>
      </dgm:prSet>
      <dgm:spPr/>
    </dgm:pt>
    <dgm:pt modelId="{1192E50F-96C7-4ACB-982B-B4CF5ECDD903}" type="pres">
      <dgm:prSet presAssocID="{77F5BC56-9FC4-4409-893E-C0D5591904AF}" presName="compNode" presStyleCnt="0"/>
      <dgm:spPr/>
    </dgm:pt>
    <dgm:pt modelId="{DA503CDD-507B-4792-9FE2-5EB7AE4B60BD}" type="pres">
      <dgm:prSet presAssocID="{77F5BC56-9FC4-4409-893E-C0D5591904AF}" presName="bgRect" presStyleLbl="bgShp" presStyleIdx="0" presStyleCnt="3"/>
      <dgm:spPr/>
    </dgm:pt>
    <dgm:pt modelId="{1828C067-2981-4C54-A904-2DA2D759347C}" type="pres">
      <dgm:prSet presAssocID="{77F5BC56-9FC4-4409-893E-C0D5591904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53A9D8F5-15B4-4586-A9FD-6188C6D4A452}" type="pres">
      <dgm:prSet presAssocID="{77F5BC56-9FC4-4409-893E-C0D5591904AF}" presName="spaceRect" presStyleCnt="0"/>
      <dgm:spPr/>
    </dgm:pt>
    <dgm:pt modelId="{3CCBF03B-B951-4C08-B4F0-25776D876D24}" type="pres">
      <dgm:prSet presAssocID="{77F5BC56-9FC4-4409-893E-C0D5591904AF}" presName="parTx" presStyleLbl="revTx" presStyleIdx="0" presStyleCnt="3">
        <dgm:presLayoutVars>
          <dgm:chMax val="0"/>
          <dgm:chPref val="0"/>
        </dgm:presLayoutVars>
      </dgm:prSet>
      <dgm:spPr/>
    </dgm:pt>
    <dgm:pt modelId="{AEF7EF7B-C481-40F1-9434-40039EEF6A88}" type="pres">
      <dgm:prSet presAssocID="{EA95B413-AE0C-4EBA-9026-A34CBC5E3A39}" presName="sibTrans" presStyleCnt="0"/>
      <dgm:spPr/>
    </dgm:pt>
    <dgm:pt modelId="{33E8708B-8CBF-4BF9-AEEC-3153DD7C6742}" type="pres">
      <dgm:prSet presAssocID="{36CBE945-5367-422B-BD4A-D7C85AB07C37}" presName="compNode" presStyleCnt="0"/>
      <dgm:spPr/>
    </dgm:pt>
    <dgm:pt modelId="{639533A9-4491-4EE3-B320-65FE0E99360E}" type="pres">
      <dgm:prSet presAssocID="{36CBE945-5367-422B-BD4A-D7C85AB07C37}" presName="bgRect" presStyleLbl="bgShp" presStyleIdx="1" presStyleCnt="3"/>
      <dgm:spPr/>
    </dgm:pt>
    <dgm:pt modelId="{FA2D7D4C-C07F-4A11-A1E9-F9381F8F32CC}" type="pres">
      <dgm:prSet presAssocID="{36CBE945-5367-422B-BD4A-D7C85AB07C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75519E67-04EB-4425-9A33-C39713A8E459}" type="pres">
      <dgm:prSet presAssocID="{36CBE945-5367-422B-BD4A-D7C85AB07C37}" presName="spaceRect" presStyleCnt="0"/>
      <dgm:spPr/>
    </dgm:pt>
    <dgm:pt modelId="{8B2D3F99-B064-4C2D-B3C0-7FECFABC1B8B}" type="pres">
      <dgm:prSet presAssocID="{36CBE945-5367-422B-BD4A-D7C85AB07C37}" presName="parTx" presStyleLbl="revTx" presStyleIdx="1" presStyleCnt="3">
        <dgm:presLayoutVars>
          <dgm:chMax val="0"/>
          <dgm:chPref val="0"/>
        </dgm:presLayoutVars>
      </dgm:prSet>
      <dgm:spPr/>
    </dgm:pt>
    <dgm:pt modelId="{63407934-1512-485A-AB0E-F2627769C7D0}" type="pres">
      <dgm:prSet presAssocID="{13C1F6E7-AA85-457D-B2F4-B8E203C72001}" presName="sibTrans" presStyleCnt="0"/>
      <dgm:spPr/>
    </dgm:pt>
    <dgm:pt modelId="{0582CA27-AE11-4422-8855-449829BA65F8}" type="pres">
      <dgm:prSet presAssocID="{182BBF7C-F28F-4CF3-B2A2-00642234C310}" presName="compNode" presStyleCnt="0"/>
      <dgm:spPr/>
    </dgm:pt>
    <dgm:pt modelId="{C93C9042-A319-4BB3-B4CD-68247D8500B6}" type="pres">
      <dgm:prSet presAssocID="{182BBF7C-F28F-4CF3-B2A2-00642234C310}" presName="bgRect" presStyleLbl="bgShp" presStyleIdx="2" presStyleCnt="3"/>
      <dgm:spPr/>
    </dgm:pt>
    <dgm:pt modelId="{8B69BA2E-436C-4E7B-8FBE-CE713C5D69A0}" type="pres">
      <dgm:prSet presAssocID="{182BBF7C-F28F-4CF3-B2A2-00642234C3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04FB4AB4-FF40-4F43-8810-55EB886102AC}" type="pres">
      <dgm:prSet presAssocID="{182BBF7C-F28F-4CF3-B2A2-00642234C310}" presName="spaceRect" presStyleCnt="0"/>
      <dgm:spPr/>
    </dgm:pt>
    <dgm:pt modelId="{B66AA757-8F3C-4310-B7EC-D67D7B35A762}" type="pres">
      <dgm:prSet presAssocID="{182BBF7C-F28F-4CF3-B2A2-00642234C310}" presName="parTx" presStyleLbl="revTx" presStyleIdx="2" presStyleCnt="3">
        <dgm:presLayoutVars>
          <dgm:chMax val="0"/>
          <dgm:chPref val="0"/>
        </dgm:presLayoutVars>
      </dgm:prSet>
      <dgm:spPr/>
    </dgm:pt>
  </dgm:ptLst>
  <dgm:cxnLst>
    <dgm:cxn modelId="{6F2BD506-0F30-4760-B1CC-5C49280052E6}" type="presOf" srcId="{77F5BC56-9FC4-4409-893E-C0D5591904AF}" destId="{3CCBF03B-B951-4C08-B4F0-25776D876D24}" srcOrd="0" destOrd="0" presId="urn:microsoft.com/office/officeart/2018/2/layout/IconVerticalSolidList"/>
    <dgm:cxn modelId="{14CA730B-AEA1-4AA0-98EB-03C0611531F0}" srcId="{676989C6-A4B7-460B-815A-4D75DD600735}" destId="{182BBF7C-F28F-4CF3-B2A2-00642234C310}" srcOrd="2" destOrd="0" parTransId="{AFEDFFD5-A78A-4909-B5E8-FC00BF8D39AE}" sibTransId="{EF53CDD2-C256-4F92-8FF8-704792F895C9}"/>
    <dgm:cxn modelId="{E3C61CDA-4CFF-4F8A-82E9-6D0020E99ED9}" type="presOf" srcId="{676989C6-A4B7-460B-815A-4D75DD600735}" destId="{D66B6B47-8A9D-4915-9F29-006B261EC941}" srcOrd="0" destOrd="0" presId="urn:microsoft.com/office/officeart/2018/2/layout/IconVerticalSolidList"/>
    <dgm:cxn modelId="{821E0DDB-912E-4513-AFC9-179C0CD5E4F7}" srcId="{676989C6-A4B7-460B-815A-4D75DD600735}" destId="{77F5BC56-9FC4-4409-893E-C0D5591904AF}" srcOrd="0" destOrd="0" parTransId="{CEC31DBF-EBD0-48B1-B8FE-6125DA7CBBA9}" sibTransId="{EA95B413-AE0C-4EBA-9026-A34CBC5E3A39}"/>
    <dgm:cxn modelId="{51FE6DEB-96CC-4306-9DC3-BEA48DB6F496}" type="presOf" srcId="{182BBF7C-F28F-4CF3-B2A2-00642234C310}" destId="{B66AA757-8F3C-4310-B7EC-D67D7B35A762}" srcOrd="0" destOrd="0" presId="urn:microsoft.com/office/officeart/2018/2/layout/IconVerticalSolidList"/>
    <dgm:cxn modelId="{321378F1-C90D-4479-822C-34B94A016212}" type="presOf" srcId="{36CBE945-5367-422B-BD4A-D7C85AB07C37}" destId="{8B2D3F99-B064-4C2D-B3C0-7FECFABC1B8B}" srcOrd="0" destOrd="0" presId="urn:microsoft.com/office/officeart/2018/2/layout/IconVerticalSolidList"/>
    <dgm:cxn modelId="{7937AFF5-F4D6-4266-9A78-62A48BF6855A}" srcId="{676989C6-A4B7-460B-815A-4D75DD600735}" destId="{36CBE945-5367-422B-BD4A-D7C85AB07C37}" srcOrd="1" destOrd="0" parTransId="{D656E819-1957-4C41-8DA6-F0FD0F2518A7}" sibTransId="{13C1F6E7-AA85-457D-B2F4-B8E203C72001}"/>
    <dgm:cxn modelId="{4E76EA8F-717E-42AB-AFB3-0DB528DE87E2}" type="presParOf" srcId="{D66B6B47-8A9D-4915-9F29-006B261EC941}" destId="{1192E50F-96C7-4ACB-982B-B4CF5ECDD903}" srcOrd="0" destOrd="0" presId="urn:microsoft.com/office/officeart/2018/2/layout/IconVerticalSolidList"/>
    <dgm:cxn modelId="{7B76A477-C895-43FC-BA8C-11CD265F653A}" type="presParOf" srcId="{1192E50F-96C7-4ACB-982B-B4CF5ECDD903}" destId="{DA503CDD-507B-4792-9FE2-5EB7AE4B60BD}" srcOrd="0" destOrd="0" presId="urn:microsoft.com/office/officeart/2018/2/layout/IconVerticalSolidList"/>
    <dgm:cxn modelId="{9811DF75-BD5C-4A33-AC43-4FDC9D06AF0C}" type="presParOf" srcId="{1192E50F-96C7-4ACB-982B-B4CF5ECDD903}" destId="{1828C067-2981-4C54-A904-2DA2D759347C}" srcOrd="1" destOrd="0" presId="urn:microsoft.com/office/officeart/2018/2/layout/IconVerticalSolidList"/>
    <dgm:cxn modelId="{3345BCCD-8F6E-4646-BD7A-80C963539BAE}" type="presParOf" srcId="{1192E50F-96C7-4ACB-982B-B4CF5ECDD903}" destId="{53A9D8F5-15B4-4586-A9FD-6188C6D4A452}" srcOrd="2" destOrd="0" presId="urn:microsoft.com/office/officeart/2018/2/layout/IconVerticalSolidList"/>
    <dgm:cxn modelId="{C7CE86DD-08A4-407B-AEDD-84287D095C30}" type="presParOf" srcId="{1192E50F-96C7-4ACB-982B-B4CF5ECDD903}" destId="{3CCBF03B-B951-4C08-B4F0-25776D876D24}" srcOrd="3" destOrd="0" presId="urn:microsoft.com/office/officeart/2018/2/layout/IconVerticalSolidList"/>
    <dgm:cxn modelId="{D94F48FF-8D5F-4EBB-9D43-CBE099B6DD6C}" type="presParOf" srcId="{D66B6B47-8A9D-4915-9F29-006B261EC941}" destId="{AEF7EF7B-C481-40F1-9434-40039EEF6A88}" srcOrd="1" destOrd="0" presId="urn:microsoft.com/office/officeart/2018/2/layout/IconVerticalSolidList"/>
    <dgm:cxn modelId="{B07728E1-4A9F-4B48-81C1-089860F7F378}" type="presParOf" srcId="{D66B6B47-8A9D-4915-9F29-006B261EC941}" destId="{33E8708B-8CBF-4BF9-AEEC-3153DD7C6742}" srcOrd="2" destOrd="0" presId="urn:microsoft.com/office/officeart/2018/2/layout/IconVerticalSolidList"/>
    <dgm:cxn modelId="{88009030-2901-46C1-9841-56B542D91F00}" type="presParOf" srcId="{33E8708B-8CBF-4BF9-AEEC-3153DD7C6742}" destId="{639533A9-4491-4EE3-B320-65FE0E99360E}" srcOrd="0" destOrd="0" presId="urn:microsoft.com/office/officeart/2018/2/layout/IconVerticalSolidList"/>
    <dgm:cxn modelId="{2DBF69BF-FA4B-44BA-97DD-97627F721030}" type="presParOf" srcId="{33E8708B-8CBF-4BF9-AEEC-3153DD7C6742}" destId="{FA2D7D4C-C07F-4A11-A1E9-F9381F8F32CC}" srcOrd="1" destOrd="0" presId="urn:microsoft.com/office/officeart/2018/2/layout/IconVerticalSolidList"/>
    <dgm:cxn modelId="{33CFBFBF-CE02-4F07-AB70-ABFAB75BE3F4}" type="presParOf" srcId="{33E8708B-8CBF-4BF9-AEEC-3153DD7C6742}" destId="{75519E67-04EB-4425-9A33-C39713A8E459}" srcOrd="2" destOrd="0" presId="urn:microsoft.com/office/officeart/2018/2/layout/IconVerticalSolidList"/>
    <dgm:cxn modelId="{240C49E4-6CB5-4FF1-8127-1622AE007603}" type="presParOf" srcId="{33E8708B-8CBF-4BF9-AEEC-3153DD7C6742}" destId="{8B2D3F99-B064-4C2D-B3C0-7FECFABC1B8B}" srcOrd="3" destOrd="0" presId="urn:microsoft.com/office/officeart/2018/2/layout/IconVerticalSolidList"/>
    <dgm:cxn modelId="{D131C4FF-FF6E-4CA4-9207-E4AA75EE2084}" type="presParOf" srcId="{D66B6B47-8A9D-4915-9F29-006B261EC941}" destId="{63407934-1512-485A-AB0E-F2627769C7D0}" srcOrd="3" destOrd="0" presId="urn:microsoft.com/office/officeart/2018/2/layout/IconVerticalSolidList"/>
    <dgm:cxn modelId="{6C249B8D-1E01-4291-98A1-3CD0D035AA29}" type="presParOf" srcId="{D66B6B47-8A9D-4915-9F29-006B261EC941}" destId="{0582CA27-AE11-4422-8855-449829BA65F8}" srcOrd="4" destOrd="0" presId="urn:microsoft.com/office/officeart/2018/2/layout/IconVerticalSolidList"/>
    <dgm:cxn modelId="{C92CC04B-A3B8-4150-8619-42FB7EF77D0F}" type="presParOf" srcId="{0582CA27-AE11-4422-8855-449829BA65F8}" destId="{C93C9042-A319-4BB3-B4CD-68247D8500B6}" srcOrd="0" destOrd="0" presId="urn:microsoft.com/office/officeart/2018/2/layout/IconVerticalSolidList"/>
    <dgm:cxn modelId="{E2DBB0EA-6C51-4CC1-8B31-C0500BA71F7B}" type="presParOf" srcId="{0582CA27-AE11-4422-8855-449829BA65F8}" destId="{8B69BA2E-436C-4E7B-8FBE-CE713C5D69A0}" srcOrd="1" destOrd="0" presId="urn:microsoft.com/office/officeart/2018/2/layout/IconVerticalSolidList"/>
    <dgm:cxn modelId="{1FA54D66-03BC-43C6-BF29-6672AE2ED5DF}" type="presParOf" srcId="{0582CA27-AE11-4422-8855-449829BA65F8}" destId="{04FB4AB4-FF40-4F43-8810-55EB886102AC}" srcOrd="2" destOrd="0" presId="urn:microsoft.com/office/officeart/2018/2/layout/IconVerticalSolidList"/>
    <dgm:cxn modelId="{AEF38AD4-9804-4DE5-83F2-F9AF295D07C2}" type="presParOf" srcId="{0582CA27-AE11-4422-8855-449829BA65F8}" destId="{B66AA757-8F3C-4310-B7EC-D67D7B35A7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79124-A2D7-A647-AEE9-2C80CACF197C}" type="doc">
      <dgm:prSet loTypeId="urn:microsoft.com/office/officeart/2005/8/layout/hProcess4" loCatId="" qsTypeId="urn:microsoft.com/office/officeart/2005/8/quickstyle/simple3" qsCatId="simple" csTypeId="urn:microsoft.com/office/officeart/2005/8/colors/colorful2" csCatId="colorful" phldr="1"/>
      <dgm:spPr/>
      <dgm:t>
        <a:bodyPr/>
        <a:lstStyle/>
        <a:p>
          <a:endParaRPr lang="en-US"/>
        </a:p>
      </dgm:t>
    </dgm:pt>
    <dgm:pt modelId="{B59D3431-A899-224F-97F1-BD1F74CF029E}">
      <dgm:prSet phldrT="[Text]"/>
      <dgm:spPr/>
      <dgm:t>
        <a:bodyPr/>
        <a:lstStyle/>
        <a:p>
          <a:r>
            <a:rPr lang="en-US" dirty="0"/>
            <a:t>Organization</a:t>
          </a:r>
        </a:p>
      </dgm:t>
    </dgm:pt>
    <dgm:pt modelId="{46548803-FC67-2847-A446-CB30D3A811A4}" type="parTrans" cxnId="{15628A57-3676-DD48-8992-06419C87787B}">
      <dgm:prSet/>
      <dgm:spPr/>
      <dgm:t>
        <a:bodyPr/>
        <a:lstStyle/>
        <a:p>
          <a:endParaRPr lang="en-US"/>
        </a:p>
      </dgm:t>
    </dgm:pt>
    <dgm:pt modelId="{A9F410B0-2C40-0844-B0E0-721809AF166A}" type="sibTrans" cxnId="{15628A57-3676-DD48-8992-06419C87787B}">
      <dgm:prSet/>
      <dgm:spPr/>
      <dgm:t>
        <a:bodyPr/>
        <a:lstStyle/>
        <a:p>
          <a:endParaRPr lang="en-US"/>
        </a:p>
      </dgm:t>
    </dgm:pt>
    <dgm:pt modelId="{03D313D4-0F12-CF4C-9964-589E6226D581}">
      <dgm:prSet phldrT="[Text]"/>
      <dgm:spPr/>
      <dgm:t>
        <a:bodyPr/>
        <a:lstStyle/>
        <a:p>
          <a:r>
            <a:rPr lang="en-US" dirty="0"/>
            <a:t>Categorization</a:t>
          </a:r>
        </a:p>
      </dgm:t>
    </dgm:pt>
    <dgm:pt modelId="{0685E935-8246-FE49-A94A-617CC87AA1A3}" type="parTrans" cxnId="{2A2E021C-F6FE-9F48-97A3-64944351B816}">
      <dgm:prSet/>
      <dgm:spPr/>
      <dgm:t>
        <a:bodyPr/>
        <a:lstStyle/>
        <a:p>
          <a:endParaRPr lang="en-US"/>
        </a:p>
      </dgm:t>
    </dgm:pt>
    <dgm:pt modelId="{6EFF6972-2AD1-9C41-B791-0E6D1D13CAFD}" type="sibTrans" cxnId="{2A2E021C-F6FE-9F48-97A3-64944351B816}">
      <dgm:prSet/>
      <dgm:spPr/>
      <dgm:t>
        <a:bodyPr/>
        <a:lstStyle/>
        <a:p>
          <a:endParaRPr lang="en-US"/>
        </a:p>
      </dgm:t>
    </dgm:pt>
    <dgm:pt modelId="{EC996E1D-09B9-C14E-AD83-2FD48B34F799}">
      <dgm:prSet phldrT="[Text]"/>
      <dgm:spPr/>
      <dgm:t>
        <a:bodyPr/>
        <a:lstStyle/>
        <a:p>
          <a:r>
            <a:rPr lang="en-US" dirty="0"/>
            <a:t>Indexing</a:t>
          </a:r>
        </a:p>
      </dgm:t>
    </dgm:pt>
    <dgm:pt modelId="{CE4E2ACE-37D3-CA47-B8F6-7EE709E4F636}" type="parTrans" cxnId="{45D4618A-2CF9-DA42-A2A9-A46A625E623F}">
      <dgm:prSet/>
      <dgm:spPr/>
      <dgm:t>
        <a:bodyPr/>
        <a:lstStyle/>
        <a:p>
          <a:endParaRPr lang="en-US"/>
        </a:p>
      </dgm:t>
    </dgm:pt>
    <dgm:pt modelId="{40DFA017-42E5-5140-B961-9CF7AF0EFE3F}" type="sibTrans" cxnId="{45D4618A-2CF9-DA42-A2A9-A46A625E623F}">
      <dgm:prSet/>
      <dgm:spPr/>
      <dgm:t>
        <a:bodyPr/>
        <a:lstStyle/>
        <a:p>
          <a:endParaRPr lang="en-US"/>
        </a:p>
      </dgm:t>
    </dgm:pt>
    <dgm:pt modelId="{934E2B37-C5C0-FE44-B344-7608A98A6476}">
      <dgm:prSet phldrT="[Text]"/>
      <dgm:spPr/>
      <dgm:t>
        <a:bodyPr/>
        <a:lstStyle/>
        <a:p>
          <a:r>
            <a:rPr lang="en-US" dirty="0"/>
            <a:t>Storage</a:t>
          </a:r>
        </a:p>
      </dgm:t>
    </dgm:pt>
    <dgm:pt modelId="{E70D0CB2-BDC8-B34C-93F8-D53C6FA966F9}" type="parTrans" cxnId="{B514A5B1-23CC-C741-B7BF-F5565F88E0C2}">
      <dgm:prSet/>
      <dgm:spPr/>
      <dgm:t>
        <a:bodyPr/>
        <a:lstStyle/>
        <a:p>
          <a:endParaRPr lang="en-US"/>
        </a:p>
      </dgm:t>
    </dgm:pt>
    <dgm:pt modelId="{08D16ACA-CFCA-1C45-B921-814FEF3E73C2}" type="sibTrans" cxnId="{B514A5B1-23CC-C741-B7BF-F5565F88E0C2}">
      <dgm:prSet/>
      <dgm:spPr/>
      <dgm:t>
        <a:bodyPr/>
        <a:lstStyle/>
        <a:p>
          <a:endParaRPr lang="en-US"/>
        </a:p>
      </dgm:t>
    </dgm:pt>
    <dgm:pt modelId="{C7B4DF60-70BE-A54D-BB19-E41D03FE8A93}">
      <dgm:prSet phldrT="[Text]"/>
      <dgm:spPr/>
      <dgm:t>
        <a:bodyPr/>
        <a:lstStyle/>
        <a:p>
          <a:r>
            <a:rPr lang="en-US" dirty="0"/>
            <a:t>Security</a:t>
          </a:r>
        </a:p>
      </dgm:t>
    </dgm:pt>
    <dgm:pt modelId="{429729CF-3A6F-C04B-A4B1-45BC0D818597}" type="parTrans" cxnId="{46D89FC9-BC04-4147-9B1C-6721D3B75203}">
      <dgm:prSet/>
      <dgm:spPr/>
      <dgm:t>
        <a:bodyPr/>
        <a:lstStyle/>
        <a:p>
          <a:endParaRPr lang="en-US"/>
        </a:p>
      </dgm:t>
    </dgm:pt>
    <dgm:pt modelId="{81F2732C-1E8B-2140-80D9-7D63A52A1987}" type="sibTrans" cxnId="{46D89FC9-BC04-4147-9B1C-6721D3B75203}">
      <dgm:prSet/>
      <dgm:spPr/>
      <dgm:t>
        <a:bodyPr/>
        <a:lstStyle/>
        <a:p>
          <a:endParaRPr lang="en-US"/>
        </a:p>
      </dgm:t>
    </dgm:pt>
    <dgm:pt modelId="{9FB94A28-34EC-9D4C-8CFD-E661A78841CD}">
      <dgm:prSet phldrT="[Text]"/>
      <dgm:spPr/>
      <dgm:t>
        <a:bodyPr/>
        <a:lstStyle/>
        <a:p>
          <a:r>
            <a:rPr lang="en-US" dirty="0"/>
            <a:t>Privacy</a:t>
          </a:r>
        </a:p>
      </dgm:t>
    </dgm:pt>
    <dgm:pt modelId="{3E3BECA8-AB53-7548-8812-418D5AD59149}" type="parTrans" cxnId="{B1EDF37B-D0A4-3640-B144-734854AFD0AE}">
      <dgm:prSet/>
      <dgm:spPr/>
      <dgm:t>
        <a:bodyPr/>
        <a:lstStyle/>
        <a:p>
          <a:endParaRPr lang="en-US"/>
        </a:p>
      </dgm:t>
    </dgm:pt>
    <dgm:pt modelId="{2A1918A5-1A60-D349-A531-BCBE0CBADA05}" type="sibTrans" cxnId="{B1EDF37B-D0A4-3640-B144-734854AFD0AE}">
      <dgm:prSet/>
      <dgm:spPr/>
      <dgm:t>
        <a:bodyPr/>
        <a:lstStyle/>
        <a:p>
          <a:endParaRPr lang="en-US"/>
        </a:p>
      </dgm:t>
    </dgm:pt>
    <dgm:pt modelId="{94610628-BCB5-B042-9111-38F4EDCE1BFC}">
      <dgm:prSet phldrT="[Text]"/>
      <dgm:spPr/>
      <dgm:t>
        <a:bodyPr/>
        <a:lstStyle/>
        <a:p>
          <a:r>
            <a:rPr lang="en-US" dirty="0"/>
            <a:t>Access</a:t>
          </a:r>
        </a:p>
      </dgm:t>
    </dgm:pt>
    <dgm:pt modelId="{F6655306-3C75-DD47-9BBD-8CC503EA84F8}" type="parTrans" cxnId="{9EB655D8-1207-4746-A079-2DCF0B030F99}">
      <dgm:prSet/>
      <dgm:spPr/>
      <dgm:t>
        <a:bodyPr/>
        <a:lstStyle/>
        <a:p>
          <a:endParaRPr lang="en-US"/>
        </a:p>
      </dgm:t>
    </dgm:pt>
    <dgm:pt modelId="{9C27A19B-02F5-3B4F-B489-79681515E0D3}" type="sibTrans" cxnId="{9EB655D8-1207-4746-A079-2DCF0B030F99}">
      <dgm:prSet/>
      <dgm:spPr/>
      <dgm:t>
        <a:bodyPr/>
        <a:lstStyle/>
        <a:p>
          <a:endParaRPr lang="en-US"/>
        </a:p>
      </dgm:t>
    </dgm:pt>
    <dgm:pt modelId="{3C72BB72-77A1-A448-9B90-9637C85BDB38}">
      <dgm:prSet phldrT="[Text]"/>
      <dgm:spPr/>
      <dgm:t>
        <a:bodyPr/>
        <a:lstStyle/>
        <a:p>
          <a:r>
            <a:rPr lang="en-US" dirty="0"/>
            <a:t>Awareness of Existence</a:t>
          </a:r>
        </a:p>
      </dgm:t>
    </dgm:pt>
    <dgm:pt modelId="{37054CEF-04EE-294A-AA27-D6C32A0B1A04}" type="parTrans" cxnId="{2EAE1B01-DBF7-634A-A5A9-191B019AE01E}">
      <dgm:prSet/>
      <dgm:spPr/>
      <dgm:t>
        <a:bodyPr/>
        <a:lstStyle/>
        <a:p>
          <a:endParaRPr lang="en-US"/>
        </a:p>
      </dgm:t>
    </dgm:pt>
    <dgm:pt modelId="{2916F9E2-8C47-EF48-8568-3D12054893E7}" type="sibTrans" cxnId="{2EAE1B01-DBF7-634A-A5A9-191B019AE01E}">
      <dgm:prSet/>
      <dgm:spPr/>
      <dgm:t>
        <a:bodyPr/>
        <a:lstStyle/>
        <a:p>
          <a:endParaRPr lang="en-US"/>
        </a:p>
      </dgm:t>
    </dgm:pt>
    <dgm:pt modelId="{491F435E-30B2-194D-8720-0659D56EB2B4}">
      <dgm:prSet phldrT="[Text]"/>
      <dgm:spPr/>
      <dgm:t>
        <a:bodyPr/>
        <a:lstStyle/>
        <a:p>
          <a:r>
            <a:rPr lang="en-US" dirty="0"/>
            <a:t>Authorization</a:t>
          </a:r>
        </a:p>
      </dgm:t>
    </dgm:pt>
    <dgm:pt modelId="{165BA151-B00E-974F-B70B-9C23C975A8F0}" type="parTrans" cxnId="{F3FDFDC5-99B4-7D48-8FD2-A5FBECCE59DD}">
      <dgm:prSet/>
      <dgm:spPr/>
      <dgm:t>
        <a:bodyPr/>
        <a:lstStyle/>
        <a:p>
          <a:endParaRPr lang="en-US"/>
        </a:p>
      </dgm:t>
    </dgm:pt>
    <dgm:pt modelId="{6CC2496E-E9A8-E848-9ADE-F451A6193786}" type="sibTrans" cxnId="{F3FDFDC5-99B4-7D48-8FD2-A5FBECCE59DD}">
      <dgm:prSet/>
      <dgm:spPr/>
      <dgm:t>
        <a:bodyPr/>
        <a:lstStyle/>
        <a:p>
          <a:endParaRPr lang="en-US"/>
        </a:p>
      </dgm:t>
    </dgm:pt>
    <dgm:pt modelId="{248114AD-CAEB-6F41-8CF7-FFC4AB84D8DB}">
      <dgm:prSet phldrT="[Text]"/>
      <dgm:spPr/>
      <dgm:t>
        <a:bodyPr/>
        <a:lstStyle/>
        <a:p>
          <a:r>
            <a:rPr lang="en-US" dirty="0"/>
            <a:t>Tagging</a:t>
          </a:r>
        </a:p>
      </dgm:t>
    </dgm:pt>
    <dgm:pt modelId="{6B89FCB4-3421-3C4F-82AD-410AC3469D26}" type="parTrans" cxnId="{22797F69-DD75-164D-A5B1-4475D9024800}">
      <dgm:prSet/>
      <dgm:spPr/>
      <dgm:t>
        <a:bodyPr/>
        <a:lstStyle/>
        <a:p>
          <a:endParaRPr lang="en-US"/>
        </a:p>
      </dgm:t>
    </dgm:pt>
    <dgm:pt modelId="{1F801BE7-2543-EC43-97C1-C5131FD5BCCB}" type="sibTrans" cxnId="{22797F69-DD75-164D-A5B1-4475D9024800}">
      <dgm:prSet/>
      <dgm:spPr/>
      <dgm:t>
        <a:bodyPr/>
        <a:lstStyle/>
        <a:p>
          <a:endParaRPr lang="en-US"/>
        </a:p>
      </dgm:t>
    </dgm:pt>
    <dgm:pt modelId="{37270076-38A5-594F-8E6E-03DBCB32E365}">
      <dgm:prSet phldrT="[Text]"/>
      <dgm:spPr/>
      <dgm:t>
        <a:bodyPr/>
        <a:lstStyle/>
        <a:p>
          <a:r>
            <a:rPr lang="en-US" dirty="0"/>
            <a:t>Retention</a:t>
          </a:r>
        </a:p>
      </dgm:t>
    </dgm:pt>
    <dgm:pt modelId="{A142C12F-02F8-5F41-BB63-458961EB312D}" type="parTrans" cxnId="{134BA60E-E343-364F-9C5D-314C81B223B6}">
      <dgm:prSet/>
      <dgm:spPr/>
      <dgm:t>
        <a:bodyPr/>
        <a:lstStyle/>
        <a:p>
          <a:endParaRPr lang="en-US"/>
        </a:p>
      </dgm:t>
    </dgm:pt>
    <dgm:pt modelId="{070D46B5-C639-0240-B088-AB0283BD60DD}" type="sibTrans" cxnId="{134BA60E-E343-364F-9C5D-314C81B223B6}">
      <dgm:prSet/>
      <dgm:spPr/>
      <dgm:t>
        <a:bodyPr/>
        <a:lstStyle/>
        <a:p>
          <a:endParaRPr lang="en-US"/>
        </a:p>
      </dgm:t>
    </dgm:pt>
    <dgm:pt modelId="{DB55E8F3-6DB9-644C-95B6-CB56BA86F58E}">
      <dgm:prSet phldrT="[Text]"/>
      <dgm:spPr/>
      <dgm:t>
        <a:bodyPr/>
        <a:lstStyle/>
        <a:p>
          <a:r>
            <a:rPr lang="en-US" dirty="0"/>
            <a:t>Duration</a:t>
          </a:r>
        </a:p>
      </dgm:t>
    </dgm:pt>
    <dgm:pt modelId="{60D6E344-9732-3A4D-B4DB-4BCAEC26D6C0}" type="parTrans" cxnId="{7AB5CB2A-D232-2041-91E9-8FDD5B069087}">
      <dgm:prSet/>
      <dgm:spPr/>
      <dgm:t>
        <a:bodyPr/>
        <a:lstStyle/>
        <a:p>
          <a:endParaRPr lang="en-US"/>
        </a:p>
      </dgm:t>
    </dgm:pt>
    <dgm:pt modelId="{AE69103A-1C08-9548-B5BC-67274063F771}" type="sibTrans" cxnId="{7AB5CB2A-D232-2041-91E9-8FDD5B069087}">
      <dgm:prSet/>
      <dgm:spPr/>
      <dgm:t>
        <a:bodyPr/>
        <a:lstStyle/>
        <a:p>
          <a:endParaRPr lang="en-US"/>
        </a:p>
      </dgm:t>
    </dgm:pt>
    <dgm:pt modelId="{146DB447-6D7C-A549-8469-9FF9B1C8F4D8}">
      <dgm:prSet phldrT="[Text]"/>
      <dgm:spPr/>
      <dgm:t>
        <a:bodyPr/>
        <a:lstStyle/>
        <a:p>
          <a:r>
            <a:rPr lang="en-US" dirty="0"/>
            <a:t>Destruction</a:t>
          </a:r>
        </a:p>
      </dgm:t>
    </dgm:pt>
    <dgm:pt modelId="{9C69DE1B-89A7-C34E-9D6D-F19875226EE6}" type="parTrans" cxnId="{CC1079FC-F59B-B04C-B147-6D5ABF07B777}">
      <dgm:prSet/>
      <dgm:spPr/>
      <dgm:t>
        <a:bodyPr/>
        <a:lstStyle/>
        <a:p>
          <a:endParaRPr lang="en-US"/>
        </a:p>
      </dgm:t>
    </dgm:pt>
    <dgm:pt modelId="{5492DFE6-DB77-9440-9FF7-CCCDE2410317}" type="sibTrans" cxnId="{CC1079FC-F59B-B04C-B147-6D5ABF07B777}">
      <dgm:prSet/>
      <dgm:spPr/>
      <dgm:t>
        <a:bodyPr/>
        <a:lstStyle/>
        <a:p>
          <a:endParaRPr lang="en-US"/>
        </a:p>
      </dgm:t>
    </dgm:pt>
    <dgm:pt modelId="{A07D7735-6CC0-494A-9D8C-BE318013635B}">
      <dgm:prSet phldrT="[Text]"/>
      <dgm:spPr/>
      <dgm:t>
        <a:bodyPr/>
        <a:lstStyle/>
        <a:p>
          <a:r>
            <a:rPr lang="en-US" dirty="0"/>
            <a:t>Archiving</a:t>
          </a:r>
        </a:p>
      </dgm:t>
    </dgm:pt>
    <dgm:pt modelId="{0637ADDA-CAFE-7C49-AEB5-69D840390971}" type="parTrans" cxnId="{05C43D8A-B98F-2F47-A92C-C0EE4F59AC6A}">
      <dgm:prSet/>
      <dgm:spPr/>
      <dgm:t>
        <a:bodyPr/>
        <a:lstStyle/>
        <a:p>
          <a:endParaRPr lang="en-US"/>
        </a:p>
      </dgm:t>
    </dgm:pt>
    <dgm:pt modelId="{329CE679-DC6B-6C4D-A5A4-52078414DED3}" type="sibTrans" cxnId="{05C43D8A-B98F-2F47-A92C-C0EE4F59AC6A}">
      <dgm:prSet/>
      <dgm:spPr/>
      <dgm:t>
        <a:bodyPr/>
        <a:lstStyle/>
        <a:p>
          <a:endParaRPr lang="en-US"/>
        </a:p>
      </dgm:t>
    </dgm:pt>
    <dgm:pt modelId="{8B3B2806-98BB-C449-A50B-B48FEE93F3B9}">
      <dgm:prSet phldrT="[Text]"/>
      <dgm:spPr/>
      <dgm:t>
        <a:bodyPr/>
        <a:lstStyle/>
        <a:p>
          <a:r>
            <a:rPr lang="en-US" dirty="0"/>
            <a:t>Grouping</a:t>
          </a:r>
        </a:p>
      </dgm:t>
    </dgm:pt>
    <dgm:pt modelId="{5DC61616-B3B1-A644-B99B-334E37E85EBC}" type="parTrans" cxnId="{E31EC408-7695-104A-89E3-A15435973445}">
      <dgm:prSet/>
      <dgm:spPr/>
      <dgm:t>
        <a:bodyPr/>
        <a:lstStyle/>
        <a:p>
          <a:endParaRPr lang="en-US"/>
        </a:p>
      </dgm:t>
    </dgm:pt>
    <dgm:pt modelId="{53F5B178-7C60-A347-86E2-B58AD3DBDBBE}" type="sibTrans" cxnId="{E31EC408-7695-104A-89E3-A15435973445}">
      <dgm:prSet/>
      <dgm:spPr/>
      <dgm:t>
        <a:bodyPr/>
        <a:lstStyle/>
        <a:p>
          <a:endParaRPr lang="en-US"/>
        </a:p>
      </dgm:t>
    </dgm:pt>
    <dgm:pt modelId="{15A88D5A-88D1-A646-8F1B-166F969FD087}" type="pres">
      <dgm:prSet presAssocID="{20279124-A2D7-A647-AEE9-2C80CACF197C}" presName="Name0" presStyleCnt="0">
        <dgm:presLayoutVars>
          <dgm:dir/>
          <dgm:animLvl val="lvl"/>
          <dgm:resizeHandles val="exact"/>
        </dgm:presLayoutVars>
      </dgm:prSet>
      <dgm:spPr/>
    </dgm:pt>
    <dgm:pt modelId="{D4731A7D-110C-1949-BBB3-302D73856B5D}" type="pres">
      <dgm:prSet presAssocID="{20279124-A2D7-A647-AEE9-2C80CACF197C}" presName="tSp" presStyleCnt="0"/>
      <dgm:spPr/>
    </dgm:pt>
    <dgm:pt modelId="{86625543-0CD1-0344-84C8-B22346549EBD}" type="pres">
      <dgm:prSet presAssocID="{20279124-A2D7-A647-AEE9-2C80CACF197C}" presName="bSp" presStyleCnt="0"/>
      <dgm:spPr/>
    </dgm:pt>
    <dgm:pt modelId="{CB41B875-5E1E-0742-AF37-797248843FC3}" type="pres">
      <dgm:prSet presAssocID="{20279124-A2D7-A647-AEE9-2C80CACF197C}" presName="process" presStyleCnt="0"/>
      <dgm:spPr/>
    </dgm:pt>
    <dgm:pt modelId="{23163EA6-EF02-0147-B811-212F60DFF431}" type="pres">
      <dgm:prSet presAssocID="{B59D3431-A899-224F-97F1-BD1F74CF029E}" presName="composite1" presStyleCnt="0"/>
      <dgm:spPr/>
    </dgm:pt>
    <dgm:pt modelId="{A1463AAA-9E08-BE4C-BA71-4D84FC8DB245}" type="pres">
      <dgm:prSet presAssocID="{B59D3431-A899-224F-97F1-BD1F74CF029E}" presName="dummyNode1" presStyleLbl="node1" presStyleIdx="0" presStyleCnt="4"/>
      <dgm:spPr/>
    </dgm:pt>
    <dgm:pt modelId="{45372526-B147-9444-ADF1-AC9438A3B802}" type="pres">
      <dgm:prSet presAssocID="{B59D3431-A899-224F-97F1-BD1F74CF029E}" presName="childNode1" presStyleLbl="bgAcc1" presStyleIdx="0" presStyleCnt="4">
        <dgm:presLayoutVars>
          <dgm:bulletEnabled val="1"/>
        </dgm:presLayoutVars>
      </dgm:prSet>
      <dgm:spPr/>
    </dgm:pt>
    <dgm:pt modelId="{20563D9E-3C5B-D547-ACB4-64A74ADF97AB}" type="pres">
      <dgm:prSet presAssocID="{B59D3431-A899-224F-97F1-BD1F74CF029E}" presName="childNode1tx" presStyleLbl="bgAcc1" presStyleIdx="0" presStyleCnt="4">
        <dgm:presLayoutVars>
          <dgm:bulletEnabled val="1"/>
        </dgm:presLayoutVars>
      </dgm:prSet>
      <dgm:spPr/>
    </dgm:pt>
    <dgm:pt modelId="{3D252C86-CC71-DE49-AAA2-86A72F7A4FF6}" type="pres">
      <dgm:prSet presAssocID="{B59D3431-A899-224F-97F1-BD1F74CF029E}" presName="parentNode1" presStyleLbl="node1" presStyleIdx="0" presStyleCnt="4">
        <dgm:presLayoutVars>
          <dgm:chMax val="1"/>
          <dgm:bulletEnabled val="1"/>
        </dgm:presLayoutVars>
      </dgm:prSet>
      <dgm:spPr/>
    </dgm:pt>
    <dgm:pt modelId="{31BCC0B7-B4DB-A244-AD3C-0B91ED2F11C5}" type="pres">
      <dgm:prSet presAssocID="{B59D3431-A899-224F-97F1-BD1F74CF029E}" presName="connSite1" presStyleCnt="0"/>
      <dgm:spPr/>
    </dgm:pt>
    <dgm:pt modelId="{85B2FC30-B450-104D-BA78-B0199C7CC36D}" type="pres">
      <dgm:prSet presAssocID="{A9F410B0-2C40-0844-B0E0-721809AF166A}" presName="Name9" presStyleLbl="sibTrans2D1" presStyleIdx="0" presStyleCnt="3"/>
      <dgm:spPr/>
    </dgm:pt>
    <dgm:pt modelId="{A2C2EAE7-20F2-3942-8EE9-48956D989ABE}" type="pres">
      <dgm:prSet presAssocID="{934E2B37-C5C0-FE44-B344-7608A98A6476}" presName="composite2" presStyleCnt="0"/>
      <dgm:spPr/>
    </dgm:pt>
    <dgm:pt modelId="{6E0141DC-C51E-6940-8447-80F442357EEE}" type="pres">
      <dgm:prSet presAssocID="{934E2B37-C5C0-FE44-B344-7608A98A6476}" presName="dummyNode2" presStyleLbl="node1" presStyleIdx="0" presStyleCnt="4"/>
      <dgm:spPr/>
    </dgm:pt>
    <dgm:pt modelId="{140A168E-BA92-A043-84C1-266BEC6155A8}" type="pres">
      <dgm:prSet presAssocID="{934E2B37-C5C0-FE44-B344-7608A98A6476}" presName="childNode2" presStyleLbl="bgAcc1" presStyleIdx="1" presStyleCnt="4">
        <dgm:presLayoutVars>
          <dgm:bulletEnabled val="1"/>
        </dgm:presLayoutVars>
      </dgm:prSet>
      <dgm:spPr/>
    </dgm:pt>
    <dgm:pt modelId="{444B11AA-821D-7746-AA52-EB5C182F8E5D}" type="pres">
      <dgm:prSet presAssocID="{934E2B37-C5C0-FE44-B344-7608A98A6476}" presName="childNode2tx" presStyleLbl="bgAcc1" presStyleIdx="1" presStyleCnt="4">
        <dgm:presLayoutVars>
          <dgm:bulletEnabled val="1"/>
        </dgm:presLayoutVars>
      </dgm:prSet>
      <dgm:spPr/>
    </dgm:pt>
    <dgm:pt modelId="{08AD2563-8F36-854D-AF7D-D05E3B34CD9E}" type="pres">
      <dgm:prSet presAssocID="{934E2B37-C5C0-FE44-B344-7608A98A6476}" presName="parentNode2" presStyleLbl="node1" presStyleIdx="1" presStyleCnt="4">
        <dgm:presLayoutVars>
          <dgm:chMax val="0"/>
          <dgm:bulletEnabled val="1"/>
        </dgm:presLayoutVars>
      </dgm:prSet>
      <dgm:spPr/>
    </dgm:pt>
    <dgm:pt modelId="{F110D6B3-D3CB-D342-AA7B-32279B798E88}" type="pres">
      <dgm:prSet presAssocID="{934E2B37-C5C0-FE44-B344-7608A98A6476}" presName="connSite2" presStyleCnt="0"/>
      <dgm:spPr/>
    </dgm:pt>
    <dgm:pt modelId="{857B4681-8A31-1E4F-977A-068D6537F9E6}" type="pres">
      <dgm:prSet presAssocID="{08D16ACA-CFCA-1C45-B921-814FEF3E73C2}" presName="Name18" presStyleLbl="sibTrans2D1" presStyleIdx="1" presStyleCnt="3"/>
      <dgm:spPr/>
    </dgm:pt>
    <dgm:pt modelId="{6145CCC3-CA39-E940-AA44-F7E3823742C5}" type="pres">
      <dgm:prSet presAssocID="{94610628-BCB5-B042-9111-38F4EDCE1BFC}" presName="composite1" presStyleCnt="0"/>
      <dgm:spPr/>
    </dgm:pt>
    <dgm:pt modelId="{3E627C93-7AFF-9E4A-BC72-70F35998958E}" type="pres">
      <dgm:prSet presAssocID="{94610628-BCB5-B042-9111-38F4EDCE1BFC}" presName="dummyNode1" presStyleLbl="node1" presStyleIdx="1" presStyleCnt="4"/>
      <dgm:spPr/>
    </dgm:pt>
    <dgm:pt modelId="{FC2858A5-EC17-0640-86CF-FF09849FE4CE}" type="pres">
      <dgm:prSet presAssocID="{94610628-BCB5-B042-9111-38F4EDCE1BFC}" presName="childNode1" presStyleLbl="bgAcc1" presStyleIdx="2" presStyleCnt="4">
        <dgm:presLayoutVars>
          <dgm:bulletEnabled val="1"/>
        </dgm:presLayoutVars>
      </dgm:prSet>
      <dgm:spPr/>
    </dgm:pt>
    <dgm:pt modelId="{FEDF5292-B1A4-7B48-A83C-EEA4072AC277}" type="pres">
      <dgm:prSet presAssocID="{94610628-BCB5-B042-9111-38F4EDCE1BFC}" presName="childNode1tx" presStyleLbl="bgAcc1" presStyleIdx="2" presStyleCnt="4">
        <dgm:presLayoutVars>
          <dgm:bulletEnabled val="1"/>
        </dgm:presLayoutVars>
      </dgm:prSet>
      <dgm:spPr/>
    </dgm:pt>
    <dgm:pt modelId="{F611B6D0-FCD5-6F44-BEAD-7B88EE8E6B41}" type="pres">
      <dgm:prSet presAssocID="{94610628-BCB5-B042-9111-38F4EDCE1BFC}" presName="parentNode1" presStyleLbl="node1" presStyleIdx="2" presStyleCnt="4">
        <dgm:presLayoutVars>
          <dgm:chMax val="1"/>
          <dgm:bulletEnabled val="1"/>
        </dgm:presLayoutVars>
      </dgm:prSet>
      <dgm:spPr/>
    </dgm:pt>
    <dgm:pt modelId="{98E2EFAD-C737-2C4B-9A80-F5A526C32186}" type="pres">
      <dgm:prSet presAssocID="{94610628-BCB5-B042-9111-38F4EDCE1BFC}" presName="connSite1" presStyleCnt="0"/>
      <dgm:spPr/>
    </dgm:pt>
    <dgm:pt modelId="{27A78006-AF3C-7345-9564-043134CAA8C5}" type="pres">
      <dgm:prSet presAssocID="{9C27A19B-02F5-3B4F-B489-79681515E0D3}" presName="Name9" presStyleLbl="sibTrans2D1" presStyleIdx="2" presStyleCnt="3"/>
      <dgm:spPr/>
    </dgm:pt>
    <dgm:pt modelId="{544CD61F-7891-1445-BB81-70D12013E905}" type="pres">
      <dgm:prSet presAssocID="{37270076-38A5-594F-8E6E-03DBCB32E365}" presName="composite2" presStyleCnt="0"/>
      <dgm:spPr/>
    </dgm:pt>
    <dgm:pt modelId="{57E4DF99-1593-4F45-B34F-4178E78C957C}" type="pres">
      <dgm:prSet presAssocID="{37270076-38A5-594F-8E6E-03DBCB32E365}" presName="dummyNode2" presStyleLbl="node1" presStyleIdx="2" presStyleCnt="4"/>
      <dgm:spPr/>
    </dgm:pt>
    <dgm:pt modelId="{77C06444-2FAA-874F-8A2D-853FFB745D7F}" type="pres">
      <dgm:prSet presAssocID="{37270076-38A5-594F-8E6E-03DBCB32E365}" presName="childNode2" presStyleLbl="bgAcc1" presStyleIdx="3" presStyleCnt="4">
        <dgm:presLayoutVars>
          <dgm:bulletEnabled val="1"/>
        </dgm:presLayoutVars>
      </dgm:prSet>
      <dgm:spPr/>
    </dgm:pt>
    <dgm:pt modelId="{68A6241D-562D-4544-A5E1-32AB012B30A5}" type="pres">
      <dgm:prSet presAssocID="{37270076-38A5-594F-8E6E-03DBCB32E365}" presName="childNode2tx" presStyleLbl="bgAcc1" presStyleIdx="3" presStyleCnt="4">
        <dgm:presLayoutVars>
          <dgm:bulletEnabled val="1"/>
        </dgm:presLayoutVars>
      </dgm:prSet>
      <dgm:spPr/>
    </dgm:pt>
    <dgm:pt modelId="{A0A988ED-032D-6C46-8DE7-0049CAE22A47}" type="pres">
      <dgm:prSet presAssocID="{37270076-38A5-594F-8E6E-03DBCB32E365}" presName="parentNode2" presStyleLbl="node1" presStyleIdx="3" presStyleCnt="4">
        <dgm:presLayoutVars>
          <dgm:chMax val="0"/>
          <dgm:bulletEnabled val="1"/>
        </dgm:presLayoutVars>
      </dgm:prSet>
      <dgm:spPr/>
    </dgm:pt>
    <dgm:pt modelId="{82349B59-7728-F046-8D4A-F2863ADEA14D}" type="pres">
      <dgm:prSet presAssocID="{37270076-38A5-594F-8E6E-03DBCB32E365}" presName="connSite2" presStyleCnt="0"/>
      <dgm:spPr/>
    </dgm:pt>
  </dgm:ptLst>
  <dgm:cxnLst>
    <dgm:cxn modelId="{2EAE1B01-DBF7-634A-A5A9-191B019AE01E}" srcId="{94610628-BCB5-B042-9111-38F4EDCE1BFC}" destId="{3C72BB72-77A1-A448-9B90-9637C85BDB38}" srcOrd="0" destOrd="0" parTransId="{37054CEF-04EE-294A-AA27-D6C32A0B1A04}" sibTransId="{2916F9E2-8C47-EF48-8568-3D12054893E7}"/>
    <dgm:cxn modelId="{B4CEE604-9725-9D44-A2EB-6D0B61DAB0FC}" type="presOf" srcId="{A07D7735-6CC0-494A-9D8C-BE318013635B}" destId="{77C06444-2FAA-874F-8A2D-853FFB745D7F}" srcOrd="0" destOrd="2" presId="urn:microsoft.com/office/officeart/2005/8/layout/hProcess4"/>
    <dgm:cxn modelId="{9F318606-1562-4343-AD1E-981A53E9C323}" type="presOf" srcId="{491F435E-30B2-194D-8720-0659D56EB2B4}" destId="{FC2858A5-EC17-0640-86CF-FF09849FE4CE}" srcOrd="0" destOrd="1" presId="urn:microsoft.com/office/officeart/2005/8/layout/hProcess4"/>
    <dgm:cxn modelId="{E31EC408-7695-104A-89E3-A15435973445}" srcId="{B59D3431-A899-224F-97F1-BD1F74CF029E}" destId="{8B3B2806-98BB-C449-A50B-B48FEE93F3B9}" srcOrd="3" destOrd="0" parTransId="{5DC61616-B3B1-A644-B99B-334E37E85EBC}" sibTransId="{53F5B178-7C60-A347-86E2-B58AD3DBDBBE}"/>
    <dgm:cxn modelId="{134BA60E-E343-364F-9C5D-314C81B223B6}" srcId="{20279124-A2D7-A647-AEE9-2C80CACF197C}" destId="{37270076-38A5-594F-8E6E-03DBCB32E365}" srcOrd="3" destOrd="0" parTransId="{A142C12F-02F8-5F41-BB63-458961EB312D}" sibTransId="{070D46B5-C639-0240-B088-AB0283BD60DD}"/>
    <dgm:cxn modelId="{AF640610-3DB0-4149-8C57-39AA99C21B66}" type="presOf" srcId="{C7B4DF60-70BE-A54D-BB19-E41D03FE8A93}" destId="{444B11AA-821D-7746-AA52-EB5C182F8E5D}" srcOrd="1" destOrd="0" presId="urn:microsoft.com/office/officeart/2005/8/layout/hProcess4"/>
    <dgm:cxn modelId="{54708019-9670-5E4E-80FD-E18505FF79B4}" type="presOf" srcId="{EC996E1D-09B9-C14E-AD83-2FD48B34F799}" destId="{45372526-B147-9444-ADF1-AC9438A3B802}" srcOrd="0" destOrd="1" presId="urn:microsoft.com/office/officeart/2005/8/layout/hProcess4"/>
    <dgm:cxn modelId="{2A2E021C-F6FE-9F48-97A3-64944351B816}" srcId="{B59D3431-A899-224F-97F1-BD1F74CF029E}" destId="{03D313D4-0F12-CF4C-9964-589E6226D581}" srcOrd="0" destOrd="0" parTransId="{0685E935-8246-FE49-A94A-617CC87AA1A3}" sibTransId="{6EFF6972-2AD1-9C41-B791-0E6D1D13CAFD}"/>
    <dgm:cxn modelId="{7AB5CB2A-D232-2041-91E9-8FDD5B069087}" srcId="{37270076-38A5-594F-8E6E-03DBCB32E365}" destId="{DB55E8F3-6DB9-644C-95B6-CB56BA86F58E}" srcOrd="0" destOrd="0" parTransId="{60D6E344-9732-3A4D-B4DB-4BCAEC26D6C0}" sibTransId="{AE69103A-1C08-9548-B5BC-67274063F771}"/>
    <dgm:cxn modelId="{B9EB502B-DB04-B946-AF55-9A77EEC5CE1D}" type="presOf" srcId="{C7B4DF60-70BE-A54D-BB19-E41D03FE8A93}" destId="{140A168E-BA92-A043-84C1-266BEC6155A8}" srcOrd="0" destOrd="0" presId="urn:microsoft.com/office/officeart/2005/8/layout/hProcess4"/>
    <dgm:cxn modelId="{1787C93C-8DF0-FF4E-B002-EC23B9651B66}" type="presOf" srcId="{934E2B37-C5C0-FE44-B344-7608A98A6476}" destId="{08AD2563-8F36-854D-AF7D-D05E3B34CD9E}" srcOrd="0" destOrd="0" presId="urn:microsoft.com/office/officeart/2005/8/layout/hProcess4"/>
    <dgm:cxn modelId="{6ED5B23E-965D-314F-A817-5CF31205968F}" type="presOf" srcId="{EC996E1D-09B9-C14E-AD83-2FD48B34F799}" destId="{20563D9E-3C5B-D547-ACB4-64A74ADF97AB}" srcOrd="1" destOrd="1" presId="urn:microsoft.com/office/officeart/2005/8/layout/hProcess4"/>
    <dgm:cxn modelId="{15628A57-3676-DD48-8992-06419C87787B}" srcId="{20279124-A2D7-A647-AEE9-2C80CACF197C}" destId="{B59D3431-A899-224F-97F1-BD1F74CF029E}" srcOrd="0" destOrd="0" parTransId="{46548803-FC67-2847-A446-CB30D3A811A4}" sibTransId="{A9F410B0-2C40-0844-B0E0-721809AF166A}"/>
    <dgm:cxn modelId="{0BE4EA57-B0C2-A44B-A625-8AC6C999D16B}" type="presOf" srcId="{146DB447-6D7C-A549-8469-9FF9B1C8F4D8}" destId="{68A6241D-562D-4544-A5E1-32AB012B30A5}" srcOrd="1" destOrd="1" presId="urn:microsoft.com/office/officeart/2005/8/layout/hProcess4"/>
    <dgm:cxn modelId="{0C283A61-05C0-6948-80B6-F718C8C10493}" type="presOf" srcId="{248114AD-CAEB-6F41-8CF7-FFC4AB84D8DB}" destId="{45372526-B147-9444-ADF1-AC9438A3B802}" srcOrd="0" destOrd="2" presId="urn:microsoft.com/office/officeart/2005/8/layout/hProcess4"/>
    <dgm:cxn modelId="{22797F69-DD75-164D-A5B1-4475D9024800}" srcId="{B59D3431-A899-224F-97F1-BD1F74CF029E}" destId="{248114AD-CAEB-6F41-8CF7-FFC4AB84D8DB}" srcOrd="2" destOrd="0" parTransId="{6B89FCB4-3421-3C4F-82AD-410AC3469D26}" sibTransId="{1F801BE7-2543-EC43-97C1-C5131FD5BCCB}"/>
    <dgm:cxn modelId="{2BE24471-5A98-624B-8E3F-7BF3387AF19B}" type="presOf" srcId="{08D16ACA-CFCA-1C45-B921-814FEF3E73C2}" destId="{857B4681-8A31-1E4F-977A-068D6537F9E6}" srcOrd="0" destOrd="0" presId="urn:microsoft.com/office/officeart/2005/8/layout/hProcess4"/>
    <dgm:cxn modelId="{4EC2897A-FCC9-E940-8B43-FC3181F9926E}" type="presOf" srcId="{3C72BB72-77A1-A448-9B90-9637C85BDB38}" destId="{FC2858A5-EC17-0640-86CF-FF09849FE4CE}" srcOrd="0" destOrd="0" presId="urn:microsoft.com/office/officeart/2005/8/layout/hProcess4"/>
    <dgm:cxn modelId="{DCC4A57A-6B91-2546-A6A1-82FB1F2B18F5}" type="presOf" srcId="{94610628-BCB5-B042-9111-38F4EDCE1BFC}" destId="{F611B6D0-FCD5-6F44-BEAD-7B88EE8E6B41}" srcOrd="0" destOrd="0" presId="urn:microsoft.com/office/officeart/2005/8/layout/hProcess4"/>
    <dgm:cxn modelId="{B4CA957B-222D-0846-85BA-F30E70237772}" type="presOf" srcId="{8B3B2806-98BB-C449-A50B-B48FEE93F3B9}" destId="{20563D9E-3C5B-D547-ACB4-64A74ADF97AB}" srcOrd="1" destOrd="3" presId="urn:microsoft.com/office/officeart/2005/8/layout/hProcess4"/>
    <dgm:cxn modelId="{B1EDF37B-D0A4-3640-B144-734854AFD0AE}" srcId="{934E2B37-C5C0-FE44-B344-7608A98A6476}" destId="{9FB94A28-34EC-9D4C-8CFD-E661A78841CD}" srcOrd="1" destOrd="0" parTransId="{3E3BECA8-AB53-7548-8812-418D5AD59149}" sibTransId="{2A1918A5-1A60-D349-A531-BCBE0CBADA05}"/>
    <dgm:cxn modelId="{F48AD384-7D4F-0547-8391-4A81B2CFD072}" type="presOf" srcId="{DB55E8F3-6DB9-644C-95B6-CB56BA86F58E}" destId="{68A6241D-562D-4544-A5E1-32AB012B30A5}" srcOrd="1" destOrd="0" presId="urn:microsoft.com/office/officeart/2005/8/layout/hProcess4"/>
    <dgm:cxn modelId="{48BD3989-AE03-D441-9D33-3A51C303E0F1}" type="presOf" srcId="{8B3B2806-98BB-C449-A50B-B48FEE93F3B9}" destId="{45372526-B147-9444-ADF1-AC9438A3B802}" srcOrd="0" destOrd="3" presId="urn:microsoft.com/office/officeart/2005/8/layout/hProcess4"/>
    <dgm:cxn modelId="{05C43D8A-B98F-2F47-A92C-C0EE4F59AC6A}" srcId="{37270076-38A5-594F-8E6E-03DBCB32E365}" destId="{A07D7735-6CC0-494A-9D8C-BE318013635B}" srcOrd="2" destOrd="0" parTransId="{0637ADDA-CAFE-7C49-AEB5-69D840390971}" sibTransId="{329CE679-DC6B-6C4D-A5A4-52078414DED3}"/>
    <dgm:cxn modelId="{45D4618A-2CF9-DA42-A2A9-A46A625E623F}" srcId="{B59D3431-A899-224F-97F1-BD1F74CF029E}" destId="{EC996E1D-09B9-C14E-AD83-2FD48B34F799}" srcOrd="1" destOrd="0" parTransId="{CE4E2ACE-37D3-CA47-B8F6-7EE709E4F636}" sibTransId="{40DFA017-42E5-5140-B961-9CF7AF0EFE3F}"/>
    <dgm:cxn modelId="{644C448C-EA84-5B4E-99AC-7B1D995034C5}" type="presOf" srcId="{03D313D4-0F12-CF4C-9964-589E6226D581}" destId="{45372526-B147-9444-ADF1-AC9438A3B802}" srcOrd="0" destOrd="0" presId="urn:microsoft.com/office/officeart/2005/8/layout/hProcess4"/>
    <dgm:cxn modelId="{905F2295-EB6E-A24C-ABF7-4EBC529D5D9E}" type="presOf" srcId="{DB55E8F3-6DB9-644C-95B6-CB56BA86F58E}" destId="{77C06444-2FAA-874F-8A2D-853FFB745D7F}" srcOrd="0" destOrd="0" presId="urn:microsoft.com/office/officeart/2005/8/layout/hProcess4"/>
    <dgm:cxn modelId="{523E2096-C3CE-9642-9A86-12D46F1AE9A5}" type="presOf" srcId="{146DB447-6D7C-A549-8469-9FF9B1C8F4D8}" destId="{77C06444-2FAA-874F-8A2D-853FFB745D7F}" srcOrd="0" destOrd="1" presId="urn:microsoft.com/office/officeart/2005/8/layout/hProcess4"/>
    <dgm:cxn modelId="{F32C0B9B-33DD-6246-8BE6-A450D981FF6B}" type="presOf" srcId="{37270076-38A5-594F-8E6E-03DBCB32E365}" destId="{A0A988ED-032D-6C46-8DE7-0049CAE22A47}" srcOrd="0" destOrd="0" presId="urn:microsoft.com/office/officeart/2005/8/layout/hProcess4"/>
    <dgm:cxn modelId="{E7191CA9-8250-EB4C-AED3-E01025F76683}" type="presOf" srcId="{B59D3431-A899-224F-97F1-BD1F74CF029E}" destId="{3D252C86-CC71-DE49-AAA2-86A72F7A4FF6}" srcOrd="0" destOrd="0" presId="urn:microsoft.com/office/officeart/2005/8/layout/hProcess4"/>
    <dgm:cxn modelId="{E7A562AA-9342-E346-809B-7D1B1C80DCA6}" type="presOf" srcId="{A07D7735-6CC0-494A-9D8C-BE318013635B}" destId="{68A6241D-562D-4544-A5E1-32AB012B30A5}" srcOrd="1" destOrd="2" presId="urn:microsoft.com/office/officeart/2005/8/layout/hProcess4"/>
    <dgm:cxn modelId="{7386A4AF-CCED-1A46-80CE-F5C6FDD41A35}" type="presOf" srcId="{03D313D4-0F12-CF4C-9964-589E6226D581}" destId="{20563D9E-3C5B-D547-ACB4-64A74ADF97AB}" srcOrd="1" destOrd="0" presId="urn:microsoft.com/office/officeart/2005/8/layout/hProcess4"/>
    <dgm:cxn modelId="{B514A5B1-23CC-C741-B7BF-F5565F88E0C2}" srcId="{20279124-A2D7-A647-AEE9-2C80CACF197C}" destId="{934E2B37-C5C0-FE44-B344-7608A98A6476}" srcOrd="1" destOrd="0" parTransId="{E70D0CB2-BDC8-B34C-93F8-D53C6FA966F9}" sibTransId="{08D16ACA-CFCA-1C45-B921-814FEF3E73C2}"/>
    <dgm:cxn modelId="{68FC16B4-B969-3443-A96C-4B85A335BF21}" type="presOf" srcId="{9FB94A28-34EC-9D4C-8CFD-E661A78841CD}" destId="{140A168E-BA92-A043-84C1-266BEC6155A8}" srcOrd="0" destOrd="1" presId="urn:microsoft.com/office/officeart/2005/8/layout/hProcess4"/>
    <dgm:cxn modelId="{205704B9-91B5-6D43-AFB8-603D222F4F7C}" type="presOf" srcId="{9C27A19B-02F5-3B4F-B489-79681515E0D3}" destId="{27A78006-AF3C-7345-9564-043134CAA8C5}" srcOrd="0" destOrd="0" presId="urn:microsoft.com/office/officeart/2005/8/layout/hProcess4"/>
    <dgm:cxn modelId="{F3FDFDC5-99B4-7D48-8FD2-A5FBECCE59DD}" srcId="{94610628-BCB5-B042-9111-38F4EDCE1BFC}" destId="{491F435E-30B2-194D-8720-0659D56EB2B4}" srcOrd="1" destOrd="0" parTransId="{165BA151-B00E-974F-B70B-9C23C975A8F0}" sibTransId="{6CC2496E-E9A8-E848-9ADE-F451A6193786}"/>
    <dgm:cxn modelId="{46D89FC9-BC04-4147-9B1C-6721D3B75203}" srcId="{934E2B37-C5C0-FE44-B344-7608A98A6476}" destId="{C7B4DF60-70BE-A54D-BB19-E41D03FE8A93}" srcOrd="0" destOrd="0" parTransId="{429729CF-3A6F-C04B-A4B1-45BC0D818597}" sibTransId="{81F2732C-1E8B-2140-80D9-7D63A52A1987}"/>
    <dgm:cxn modelId="{547047D5-9D7A-6640-B70E-0D91C445F2DC}" type="presOf" srcId="{491F435E-30B2-194D-8720-0659D56EB2B4}" destId="{FEDF5292-B1A4-7B48-A83C-EEA4072AC277}" srcOrd="1" destOrd="1" presId="urn:microsoft.com/office/officeart/2005/8/layout/hProcess4"/>
    <dgm:cxn modelId="{9EB655D8-1207-4746-A079-2DCF0B030F99}" srcId="{20279124-A2D7-A647-AEE9-2C80CACF197C}" destId="{94610628-BCB5-B042-9111-38F4EDCE1BFC}" srcOrd="2" destOrd="0" parTransId="{F6655306-3C75-DD47-9BBD-8CC503EA84F8}" sibTransId="{9C27A19B-02F5-3B4F-B489-79681515E0D3}"/>
    <dgm:cxn modelId="{EFE81ED9-CD1C-5649-998E-4BBEE2CE1170}" type="presOf" srcId="{A9F410B0-2C40-0844-B0E0-721809AF166A}" destId="{85B2FC30-B450-104D-BA78-B0199C7CC36D}" srcOrd="0" destOrd="0" presId="urn:microsoft.com/office/officeart/2005/8/layout/hProcess4"/>
    <dgm:cxn modelId="{19B8FBDC-2C65-2D48-817E-06F0886A673B}" type="presOf" srcId="{20279124-A2D7-A647-AEE9-2C80CACF197C}" destId="{15A88D5A-88D1-A646-8F1B-166F969FD087}" srcOrd="0" destOrd="0" presId="urn:microsoft.com/office/officeart/2005/8/layout/hProcess4"/>
    <dgm:cxn modelId="{3ED11CDD-531C-4C47-914F-BFC29B935769}" type="presOf" srcId="{248114AD-CAEB-6F41-8CF7-FFC4AB84D8DB}" destId="{20563D9E-3C5B-D547-ACB4-64A74ADF97AB}" srcOrd="1" destOrd="2" presId="urn:microsoft.com/office/officeart/2005/8/layout/hProcess4"/>
    <dgm:cxn modelId="{83FCC0E8-C021-9341-AEEC-9660B0306343}" type="presOf" srcId="{9FB94A28-34EC-9D4C-8CFD-E661A78841CD}" destId="{444B11AA-821D-7746-AA52-EB5C182F8E5D}" srcOrd="1" destOrd="1" presId="urn:microsoft.com/office/officeart/2005/8/layout/hProcess4"/>
    <dgm:cxn modelId="{17E313FC-EA3F-2249-97FE-ED5D645F716A}" type="presOf" srcId="{3C72BB72-77A1-A448-9B90-9637C85BDB38}" destId="{FEDF5292-B1A4-7B48-A83C-EEA4072AC277}" srcOrd="1" destOrd="0" presId="urn:microsoft.com/office/officeart/2005/8/layout/hProcess4"/>
    <dgm:cxn modelId="{CC1079FC-F59B-B04C-B147-6D5ABF07B777}" srcId="{37270076-38A5-594F-8E6E-03DBCB32E365}" destId="{146DB447-6D7C-A549-8469-9FF9B1C8F4D8}" srcOrd="1" destOrd="0" parTransId="{9C69DE1B-89A7-C34E-9D6D-F19875226EE6}" sibTransId="{5492DFE6-DB77-9440-9FF7-CCCDE2410317}"/>
    <dgm:cxn modelId="{096FF514-8A1A-E94F-97BB-38F06EDA36A6}" type="presParOf" srcId="{15A88D5A-88D1-A646-8F1B-166F969FD087}" destId="{D4731A7D-110C-1949-BBB3-302D73856B5D}" srcOrd="0" destOrd="0" presId="urn:microsoft.com/office/officeart/2005/8/layout/hProcess4"/>
    <dgm:cxn modelId="{79D5ADC9-74CA-E744-A533-5729253F1802}" type="presParOf" srcId="{15A88D5A-88D1-A646-8F1B-166F969FD087}" destId="{86625543-0CD1-0344-84C8-B22346549EBD}" srcOrd="1" destOrd="0" presId="urn:microsoft.com/office/officeart/2005/8/layout/hProcess4"/>
    <dgm:cxn modelId="{336CE990-4B30-814D-BBEF-F03DC753EDE2}" type="presParOf" srcId="{15A88D5A-88D1-A646-8F1B-166F969FD087}" destId="{CB41B875-5E1E-0742-AF37-797248843FC3}" srcOrd="2" destOrd="0" presId="urn:microsoft.com/office/officeart/2005/8/layout/hProcess4"/>
    <dgm:cxn modelId="{6E8C7D61-51C7-CC49-8CC1-5D60956CC767}" type="presParOf" srcId="{CB41B875-5E1E-0742-AF37-797248843FC3}" destId="{23163EA6-EF02-0147-B811-212F60DFF431}" srcOrd="0" destOrd="0" presId="urn:microsoft.com/office/officeart/2005/8/layout/hProcess4"/>
    <dgm:cxn modelId="{A9D3C039-DE89-B745-88C8-D649B508397F}" type="presParOf" srcId="{23163EA6-EF02-0147-B811-212F60DFF431}" destId="{A1463AAA-9E08-BE4C-BA71-4D84FC8DB245}" srcOrd="0" destOrd="0" presId="urn:microsoft.com/office/officeart/2005/8/layout/hProcess4"/>
    <dgm:cxn modelId="{D573A596-E5C7-7242-AAE9-37AB7BF155B5}" type="presParOf" srcId="{23163EA6-EF02-0147-B811-212F60DFF431}" destId="{45372526-B147-9444-ADF1-AC9438A3B802}" srcOrd="1" destOrd="0" presId="urn:microsoft.com/office/officeart/2005/8/layout/hProcess4"/>
    <dgm:cxn modelId="{32EE84E4-EB55-DF43-982D-703991AF065C}" type="presParOf" srcId="{23163EA6-EF02-0147-B811-212F60DFF431}" destId="{20563D9E-3C5B-D547-ACB4-64A74ADF97AB}" srcOrd="2" destOrd="0" presId="urn:microsoft.com/office/officeart/2005/8/layout/hProcess4"/>
    <dgm:cxn modelId="{1EF2871A-4334-1149-ABC0-764585A1C579}" type="presParOf" srcId="{23163EA6-EF02-0147-B811-212F60DFF431}" destId="{3D252C86-CC71-DE49-AAA2-86A72F7A4FF6}" srcOrd="3" destOrd="0" presId="urn:microsoft.com/office/officeart/2005/8/layout/hProcess4"/>
    <dgm:cxn modelId="{8B1E2236-05E4-EA40-9046-F2873BD8658D}" type="presParOf" srcId="{23163EA6-EF02-0147-B811-212F60DFF431}" destId="{31BCC0B7-B4DB-A244-AD3C-0B91ED2F11C5}" srcOrd="4" destOrd="0" presId="urn:microsoft.com/office/officeart/2005/8/layout/hProcess4"/>
    <dgm:cxn modelId="{64A791A5-0402-E346-9689-E44A3E7F4F3D}" type="presParOf" srcId="{CB41B875-5E1E-0742-AF37-797248843FC3}" destId="{85B2FC30-B450-104D-BA78-B0199C7CC36D}" srcOrd="1" destOrd="0" presId="urn:microsoft.com/office/officeart/2005/8/layout/hProcess4"/>
    <dgm:cxn modelId="{A496DA8C-6E7C-BC41-85C6-04323BB7A1FC}" type="presParOf" srcId="{CB41B875-5E1E-0742-AF37-797248843FC3}" destId="{A2C2EAE7-20F2-3942-8EE9-48956D989ABE}" srcOrd="2" destOrd="0" presId="urn:microsoft.com/office/officeart/2005/8/layout/hProcess4"/>
    <dgm:cxn modelId="{E4761265-EE80-C842-8766-B9A8804F25F7}" type="presParOf" srcId="{A2C2EAE7-20F2-3942-8EE9-48956D989ABE}" destId="{6E0141DC-C51E-6940-8447-80F442357EEE}" srcOrd="0" destOrd="0" presId="urn:microsoft.com/office/officeart/2005/8/layout/hProcess4"/>
    <dgm:cxn modelId="{19486E84-09D6-0046-BE55-0704326E5B0B}" type="presParOf" srcId="{A2C2EAE7-20F2-3942-8EE9-48956D989ABE}" destId="{140A168E-BA92-A043-84C1-266BEC6155A8}" srcOrd="1" destOrd="0" presId="urn:microsoft.com/office/officeart/2005/8/layout/hProcess4"/>
    <dgm:cxn modelId="{06418325-06A7-CA40-B766-6BC92004AEB4}" type="presParOf" srcId="{A2C2EAE7-20F2-3942-8EE9-48956D989ABE}" destId="{444B11AA-821D-7746-AA52-EB5C182F8E5D}" srcOrd="2" destOrd="0" presId="urn:microsoft.com/office/officeart/2005/8/layout/hProcess4"/>
    <dgm:cxn modelId="{F67847D4-6267-D349-A9D5-38A5B6C639AF}" type="presParOf" srcId="{A2C2EAE7-20F2-3942-8EE9-48956D989ABE}" destId="{08AD2563-8F36-854D-AF7D-D05E3B34CD9E}" srcOrd="3" destOrd="0" presId="urn:microsoft.com/office/officeart/2005/8/layout/hProcess4"/>
    <dgm:cxn modelId="{B198DA82-C53A-4E44-B5EA-19424830FDAB}" type="presParOf" srcId="{A2C2EAE7-20F2-3942-8EE9-48956D989ABE}" destId="{F110D6B3-D3CB-D342-AA7B-32279B798E88}" srcOrd="4" destOrd="0" presId="urn:microsoft.com/office/officeart/2005/8/layout/hProcess4"/>
    <dgm:cxn modelId="{189CCAE9-9952-9041-B070-CD3086DE4584}" type="presParOf" srcId="{CB41B875-5E1E-0742-AF37-797248843FC3}" destId="{857B4681-8A31-1E4F-977A-068D6537F9E6}" srcOrd="3" destOrd="0" presId="urn:microsoft.com/office/officeart/2005/8/layout/hProcess4"/>
    <dgm:cxn modelId="{00C9036F-71B2-C547-B91F-0D73AB689ECC}" type="presParOf" srcId="{CB41B875-5E1E-0742-AF37-797248843FC3}" destId="{6145CCC3-CA39-E940-AA44-F7E3823742C5}" srcOrd="4" destOrd="0" presId="urn:microsoft.com/office/officeart/2005/8/layout/hProcess4"/>
    <dgm:cxn modelId="{996D293C-E9DD-C745-A666-FB41E0077A41}" type="presParOf" srcId="{6145CCC3-CA39-E940-AA44-F7E3823742C5}" destId="{3E627C93-7AFF-9E4A-BC72-70F35998958E}" srcOrd="0" destOrd="0" presId="urn:microsoft.com/office/officeart/2005/8/layout/hProcess4"/>
    <dgm:cxn modelId="{C70178EE-3CAC-1D41-B60C-97414B25B497}" type="presParOf" srcId="{6145CCC3-CA39-E940-AA44-F7E3823742C5}" destId="{FC2858A5-EC17-0640-86CF-FF09849FE4CE}" srcOrd="1" destOrd="0" presId="urn:microsoft.com/office/officeart/2005/8/layout/hProcess4"/>
    <dgm:cxn modelId="{6B1AFF66-A253-414C-B518-1674C0E850BF}" type="presParOf" srcId="{6145CCC3-CA39-E940-AA44-F7E3823742C5}" destId="{FEDF5292-B1A4-7B48-A83C-EEA4072AC277}" srcOrd="2" destOrd="0" presId="urn:microsoft.com/office/officeart/2005/8/layout/hProcess4"/>
    <dgm:cxn modelId="{9D8896F7-F53B-4F44-86F4-1F1685CEAF0B}" type="presParOf" srcId="{6145CCC3-CA39-E940-AA44-F7E3823742C5}" destId="{F611B6D0-FCD5-6F44-BEAD-7B88EE8E6B41}" srcOrd="3" destOrd="0" presId="urn:microsoft.com/office/officeart/2005/8/layout/hProcess4"/>
    <dgm:cxn modelId="{24FA5156-9225-AA42-B56B-96CB80504238}" type="presParOf" srcId="{6145CCC3-CA39-E940-AA44-F7E3823742C5}" destId="{98E2EFAD-C737-2C4B-9A80-F5A526C32186}" srcOrd="4" destOrd="0" presId="urn:microsoft.com/office/officeart/2005/8/layout/hProcess4"/>
    <dgm:cxn modelId="{33F4D45E-67D3-3A42-BFCA-254F69C4ADE6}" type="presParOf" srcId="{CB41B875-5E1E-0742-AF37-797248843FC3}" destId="{27A78006-AF3C-7345-9564-043134CAA8C5}" srcOrd="5" destOrd="0" presId="urn:microsoft.com/office/officeart/2005/8/layout/hProcess4"/>
    <dgm:cxn modelId="{5D75C1B6-A46C-C644-923C-3443E49FAB23}" type="presParOf" srcId="{CB41B875-5E1E-0742-AF37-797248843FC3}" destId="{544CD61F-7891-1445-BB81-70D12013E905}" srcOrd="6" destOrd="0" presId="urn:microsoft.com/office/officeart/2005/8/layout/hProcess4"/>
    <dgm:cxn modelId="{F0C1C1A0-ABAB-B842-899C-5838EC2FA07F}" type="presParOf" srcId="{544CD61F-7891-1445-BB81-70D12013E905}" destId="{57E4DF99-1593-4F45-B34F-4178E78C957C}" srcOrd="0" destOrd="0" presId="urn:microsoft.com/office/officeart/2005/8/layout/hProcess4"/>
    <dgm:cxn modelId="{91E94C73-8E57-6F48-91B7-F82524F403F0}" type="presParOf" srcId="{544CD61F-7891-1445-BB81-70D12013E905}" destId="{77C06444-2FAA-874F-8A2D-853FFB745D7F}" srcOrd="1" destOrd="0" presId="urn:microsoft.com/office/officeart/2005/8/layout/hProcess4"/>
    <dgm:cxn modelId="{0B45645A-3014-3A4B-8821-2BBA60A02A1F}" type="presParOf" srcId="{544CD61F-7891-1445-BB81-70D12013E905}" destId="{68A6241D-562D-4544-A5E1-32AB012B30A5}" srcOrd="2" destOrd="0" presId="urn:microsoft.com/office/officeart/2005/8/layout/hProcess4"/>
    <dgm:cxn modelId="{411ABF5E-02AC-F44A-BDDF-F604E7C72957}" type="presParOf" srcId="{544CD61F-7891-1445-BB81-70D12013E905}" destId="{A0A988ED-032D-6C46-8DE7-0049CAE22A47}" srcOrd="3" destOrd="0" presId="urn:microsoft.com/office/officeart/2005/8/layout/hProcess4"/>
    <dgm:cxn modelId="{CC7FFC54-071A-E54A-88F9-0A9C82A41888}" type="presParOf" srcId="{544CD61F-7891-1445-BB81-70D12013E905}" destId="{82349B59-7728-F046-8D4A-F2863ADEA14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35853-49CB-4280-A68B-F5EAAF44744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A82C2D-1F23-46F0-B5B6-388510C17F9B}">
      <dgm:prSet custT="1"/>
      <dgm:spPr/>
      <dgm:t>
        <a:bodyPr/>
        <a:lstStyle/>
        <a:p>
          <a:pPr>
            <a:lnSpc>
              <a:spcPct val="100000"/>
            </a:lnSpc>
          </a:pPr>
          <a:r>
            <a:rPr lang="en-US" sz="2000" dirty="0">
              <a:solidFill>
                <a:schemeClr val="accent4">
                  <a:lumMod val="50000"/>
                </a:schemeClr>
              </a:solidFill>
              <a:latin typeface="Garamond" panose="02020404030301010803" pitchFamily="18" charset="0"/>
            </a:rPr>
            <a:t>Record and Data Management</a:t>
          </a:r>
        </a:p>
      </dgm:t>
    </dgm:pt>
    <dgm:pt modelId="{E9905AFF-CACF-4B27-B6A8-C48AA9262201}" type="parTrans" cxnId="{07BE9D0C-6253-4247-BC09-BB9301E8E8F5}">
      <dgm:prSet/>
      <dgm:spPr/>
      <dgm:t>
        <a:bodyPr/>
        <a:lstStyle/>
        <a:p>
          <a:endParaRPr lang="en-US" sz="1600">
            <a:solidFill>
              <a:schemeClr val="accent4">
                <a:lumMod val="50000"/>
              </a:schemeClr>
            </a:solidFill>
            <a:latin typeface="Garamond" panose="02020404030301010803" pitchFamily="18" charset="0"/>
          </a:endParaRPr>
        </a:p>
      </dgm:t>
    </dgm:pt>
    <dgm:pt modelId="{2AD9642F-284B-408F-8AD3-C2E2004719EE}" type="sibTrans" cxnId="{07BE9D0C-6253-4247-BC09-BB9301E8E8F5}">
      <dgm:prSet/>
      <dgm:spPr/>
      <dgm:t>
        <a:bodyPr/>
        <a:lstStyle/>
        <a:p>
          <a:endParaRPr lang="en-US" sz="1600">
            <a:solidFill>
              <a:schemeClr val="accent4">
                <a:lumMod val="50000"/>
              </a:schemeClr>
            </a:solidFill>
            <a:latin typeface="Garamond" panose="02020404030301010803" pitchFamily="18" charset="0"/>
          </a:endParaRPr>
        </a:p>
      </dgm:t>
    </dgm:pt>
    <dgm:pt modelId="{37A9B9D3-CC17-4012-AF6C-BA8895E2BE95}">
      <dgm:prSet custT="1"/>
      <dgm:spPr/>
      <dgm:t>
        <a:bodyPr/>
        <a:lstStyle/>
        <a:p>
          <a:pPr>
            <a:lnSpc>
              <a:spcPct val="100000"/>
            </a:lnSpc>
          </a:pPr>
          <a:r>
            <a:rPr lang="en-US" sz="2000" dirty="0">
              <a:solidFill>
                <a:schemeClr val="accent4">
                  <a:lumMod val="50000"/>
                </a:schemeClr>
              </a:solidFill>
              <a:latin typeface="Garamond" panose="02020404030301010803" pitchFamily="18" charset="0"/>
            </a:rPr>
            <a:t>Archiving</a:t>
          </a:r>
        </a:p>
      </dgm:t>
    </dgm:pt>
    <dgm:pt modelId="{011C1932-94F7-4A3D-B0A0-4E69E6E66175}" type="parTrans" cxnId="{B9E968A5-46FD-4E87-A992-203FC60FE319}">
      <dgm:prSet/>
      <dgm:spPr/>
      <dgm:t>
        <a:bodyPr/>
        <a:lstStyle/>
        <a:p>
          <a:endParaRPr lang="en-US" sz="1600">
            <a:solidFill>
              <a:schemeClr val="accent4">
                <a:lumMod val="50000"/>
              </a:schemeClr>
            </a:solidFill>
            <a:latin typeface="Garamond" panose="02020404030301010803" pitchFamily="18" charset="0"/>
          </a:endParaRPr>
        </a:p>
      </dgm:t>
    </dgm:pt>
    <dgm:pt modelId="{AF40ABD1-6CA0-4F6B-8E17-73ACF847026E}" type="sibTrans" cxnId="{B9E968A5-46FD-4E87-A992-203FC60FE319}">
      <dgm:prSet/>
      <dgm:spPr/>
      <dgm:t>
        <a:bodyPr/>
        <a:lstStyle/>
        <a:p>
          <a:endParaRPr lang="en-US" sz="1600">
            <a:solidFill>
              <a:schemeClr val="accent4">
                <a:lumMod val="50000"/>
              </a:schemeClr>
            </a:solidFill>
            <a:latin typeface="Garamond" panose="02020404030301010803" pitchFamily="18" charset="0"/>
          </a:endParaRPr>
        </a:p>
      </dgm:t>
    </dgm:pt>
    <dgm:pt modelId="{75AD65A7-855A-4856-8664-C5E543957028}">
      <dgm:prSet custT="1"/>
      <dgm:spPr/>
      <dgm:t>
        <a:bodyPr/>
        <a:lstStyle/>
        <a:p>
          <a:pPr>
            <a:lnSpc>
              <a:spcPct val="100000"/>
            </a:lnSpc>
          </a:pPr>
          <a:r>
            <a:rPr lang="en-US" sz="2000" dirty="0">
              <a:solidFill>
                <a:schemeClr val="accent4">
                  <a:lumMod val="50000"/>
                </a:schemeClr>
              </a:solidFill>
              <a:latin typeface="Garamond" panose="02020404030301010803" pitchFamily="18" charset="0"/>
            </a:rPr>
            <a:t>Repository Management</a:t>
          </a:r>
        </a:p>
      </dgm:t>
    </dgm:pt>
    <dgm:pt modelId="{4E64C7A8-7B79-40B6-8C9F-ADE7F666188A}" type="parTrans" cxnId="{D6BDBBAC-87F6-48D6-91D2-D1C3A4B477C6}">
      <dgm:prSet/>
      <dgm:spPr/>
      <dgm:t>
        <a:bodyPr/>
        <a:lstStyle/>
        <a:p>
          <a:endParaRPr lang="en-US" sz="1600">
            <a:solidFill>
              <a:schemeClr val="accent4">
                <a:lumMod val="50000"/>
              </a:schemeClr>
            </a:solidFill>
            <a:latin typeface="Garamond" panose="02020404030301010803" pitchFamily="18" charset="0"/>
          </a:endParaRPr>
        </a:p>
      </dgm:t>
    </dgm:pt>
    <dgm:pt modelId="{0EA0CE02-ED50-4316-88EF-438ED0B4D04E}" type="sibTrans" cxnId="{D6BDBBAC-87F6-48D6-91D2-D1C3A4B477C6}">
      <dgm:prSet/>
      <dgm:spPr/>
      <dgm:t>
        <a:bodyPr/>
        <a:lstStyle/>
        <a:p>
          <a:endParaRPr lang="en-US" sz="1600">
            <a:solidFill>
              <a:schemeClr val="accent4">
                <a:lumMod val="50000"/>
              </a:schemeClr>
            </a:solidFill>
            <a:latin typeface="Garamond" panose="02020404030301010803" pitchFamily="18" charset="0"/>
          </a:endParaRPr>
        </a:p>
      </dgm:t>
    </dgm:pt>
    <dgm:pt modelId="{E58D9304-252B-4E98-A4F7-A34859ED3C78}">
      <dgm:prSet custT="1"/>
      <dgm:spPr/>
      <dgm:t>
        <a:bodyPr/>
        <a:lstStyle/>
        <a:p>
          <a:pPr>
            <a:lnSpc>
              <a:spcPct val="100000"/>
            </a:lnSpc>
          </a:pPr>
          <a:r>
            <a:rPr lang="en-US" sz="2000" dirty="0">
              <a:solidFill>
                <a:schemeClr val="accent4">
                  <a:lumMod val="50000"/>
                </a:schemeClr>
              </a:solidFill>
              <a:latin typeface="Garamond" panose="02020404030301010803" pitchFamily="18" charset="0"/>
            </a:rPr>
            <a:t>Knowledge Management</a:t>
          </a:r>
        </a:p>
      </dgm:t>
    </dgm:pt>
    <dgm:pt modelId="{E5A5544A-7802-4C47-945B-FA26EB5731B3}" type="parTrans" cxnId="{981844C1-F03C-4581-9A45-754083E32E5A}">
      <dgm:prSet/>
      <dgm:spPr/>
      <dgm:t>
        <a:bodyPr/>
        <a:lstStyle/>
        <a:p>
          <a:endParaRPr lang="en-US" sz="1600">
            <a:solidFill>
              <a:schemeClr val="accent4">
                <a:lumMod val="50000"/>
              </a:schemeClr>
            </a:solidFill>
            <a:latin typeface="Garamond" panose="02020404030301010803" pitchFamily="18" charset="0"/>
          </a:endParaRPr>
        </a:p>
      </dgm:t>
    </dgm:pt>
    <dgm:pt modelId="{7EED864F-57F2-46FC-935F-F58DD76C4857}" type="sibTrans" cxnId="{981844C1-F03C-4581-9A45-754083E32E5A}">
      <dgm:prSet/>
      <dgm:spPr/>
      <dgm:t>
        <a:bodyPr/>
        <a:lstStyle/>
        <a:p>
          <a:endParaRPr lang="en-US" sz="1600">
            <a:solidFill>
              <a:schemeClr val="accent4">
                <a:lumMod val="50000"/>
              </a:schemeClr>
            </a:solidFill>
            <a:latin typeface="Garamond" panose="02020404030301010803" pitchFamily="18" charset="0"/>
          </a:endParaRPr>
        </a:p>
      </dgm:t>
    </dgm:pt>
    <dgm:pt modelId="{DFB69585-8D58-48B2-83B1-D2FBEB51F336}" type="pres">
      <dgm:prSet presAssocID="{67B35853-49CB-4280-A68B-F5EAAF44744F}" presName="root" presStyleCnt="0">
        <dgm:presLayoutVars>
          <dgm:dir/>
          <dgm:resizeHandles val="exact"/>
        </dgm:presLayoutVars>
      </dgm:prSet>
      <dgm:spPr/>
    </dgm:pt>
    <dgm:pt modelId="{2F3D3833-70EB-4B6B-90ED-23FA3DFB107F}" type="pres">
      <dgm:prSet presAssocID="{B9A82C2D-1F23-46F0-B5B6-388510C17F9B}" presName="compNode" presStyleCnt="0"/>
      <dgm:spPr/>
    </dgm:pt>
    <dgm:pt modelId="{823035D1-CB65-4E60-BA63-C4C00D7E6449}" type="pres">
      <dgm:prSet presAssocID="{B9A82C2D-1F23-46F0-B5B6-388510C17F9B}" presName="bgRect" presStyleLbl="bgShp" presStyleIdx="0" presStyleCnt="4"/>
      <dgm:spPr/>
    </dgm:pt>
    <dgm:pt modelId="{7A6A4404-A51A-4993-BDE8-542F69325B50}" type="pres">
      <dgm:prSet presAssocID="{B9A82C2D-1F23-46F0-B5B6-388510C17F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4BB33373-E015-4280-A25D-545D03E31B0E}" type="pres">
      <dgm:prSet presAssocID="{B9A82C2D-1F23-46F0-B5B6-388510C17F9B}" presName="spaceRect" presStyleCnt="0"/>
      <dgm:spPr/>
    </dgm:pt>
    <dgm:pt modelId="{0F847B9F-CE8C-4C38-AD1A-88145DFCCEB6}" type="pres">
      <dgm:prSet presAssocID="{B9A82C2D-1F23-46F0-B5B6-388510C17F9B}" presName="parTx" presStyleLbl="revTx" presStyleIdx="0" presStyleCnt="4">
        <dgm:presLayoutVars>
          <dgm:chMax val="0"/>
          <dgm:chPref val="0"/>
        </dgm:presLayoutVars>
      </dgm:prSet>
      <dgm:spPr/>
    </dgm:pt>
    <dgm:pt modelId="{C87B7032-C950-4002-936A-79D1E3032E88}" type="pres">
      <dgm:prSet presAssocID="{2AD9642F-284B-408F-8AD3-C2E2004719EE}" presName="sibTrans" presStyleCnt="0"/>
      <dgm:spPr/>
    </dgm:pt>
    <dgm:pt modelId="{E9381B64-CFBC-44F8-A3A1-4F62E07FF383}" type="pres">
      <dgm:prSet presAssocID="{37A9B9D3-CC17-4012-AF6C-BA8895E2BE95}" presName="compNode" presStyleCnt="0"/>
      <dgm:spPr/>
    </dgm:pt>
    <dgm:pt modelId="{D994F101-0C92-4BF8-A9E2-9BB2253EF750}" type="pres">
      <dgm:prSet presAssocID="{37A9B9D3-CC17-4012-AF6C-BA8895E2BE95}" presName="bgRect" presStyleLbl="bgShp" presStyleIdx="1" presStyleCnt="4"/>
      <dgm:spPr/>
    </dgm:pt>
    <dgm:pt modelId="{DFB095E9-BB54-47B9-8F93-10596E0356F9}" type="pres">
      <dgm:prSet presAssocID="{37A9B9D3-CC17-4012-AF6C-BA8895E2BE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EA8FA088-C3D1-4720-82FC-C05A31EF6D4C}" type="pres">
      <dgm:prSet presAssocID="{37A9B9D3-CC17-4012-AF6C-BA8895E2BE95}" presName="spaceRect" presStyleCnt="0"/>
      <dgm:spPr/>
    </dgm:pt>
    <dgm:pt modelId="{5DCAE10D-C7EA-4978-B7EC-C0857E781BA8}" type="pres">
      <dgm:prSet presAssocID="{37A9B9D3-CC17-4012-AF6C-BA8895E2BE95}" presName="parTx" presStyleLbl="revTx" presStyleIdx="1" presStyleCnt="4">
        <dgm:presLayoutVars>
          <dgm:chMax val="0"/>
          <dgm:chPref val="0"/>
        </dgm:presLayoutVars>
      </dgm:prSet>
      <dgm:spPr/>
    </dgm:pt>
    <dgm:pt modelId="{19583B1F-FAE4-4E87-A8FE-E1E3BC6FF1C0}" type="pres">
      <dgm:prSet presAssocID="{AF40ABD1-6CA0-4F6B-8E17-73ACF847026E}" presName="sibTrans" presStyleCnt="0"/>
      <dgm:spPr/>
    </dgm:pt>
    <dgm:pt modelId="{39C067A5-EF98-4370-B2CE-C8994FFD0FD4}" type="pres">
      <dgm:prSet presAssocID="{75AD65A7-855A-4856-8664-C5E543957028}" presName="compNode" presStyleCnt="0"/>
      <dgm:spPr/>
    </dgm:pt>
    <dgm:pt modelId="{507A6357-4352-498F-B7C0-8AA706EEBA6A}" type="pres">
      <dgm:prSet presAssocID="{75AD65A7-855A-4856-8664-C5E543957028}" presName="bgRect" presStyleLbl="bgShp" presStyleIdx="2" presStyleCnt="4"/>
      <dgm:spPr/>
    </dgm:pt>
    <dgm:pt modelId="{73D90BFC-C4F4-45A0-92EC-179180E236AF}" type="pres">
      <dgm:prSet presAssocID="{75AD65A7-855A-4856-8664-C5E5439570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DD3360EC-C01D-4A1F-A63F-4480C6AE9C93}" type="pres">
      <dgm:prSet presAssocID="{75AD65A7-855A-4856-8664-C5E543957028}" presName="spaceRect" presStyleCnt="0"/>
      <dgm:spPr/>
    </dgm:pt>
    <dgm:pt modelId="{083775CB-A388-4E5C-8184-E25B713D1402}" type="pres">
      <dgm:prSet presAssocID="{75AD65A7-855A-4856-8664-C5E543957028}" presName="parTx" presStyleLbl="revTx" presStyleIdx="2" presStyleCnt="4">
        <dgm:presLayoutVars>
          <dgm:chMax val="0"/>
          <dgm:chPref val="0"/>
        </dgm:presLayoutVars>
      </dgm:prSet>
      <dgm:spPr/>
    </dgm:pt>
    <dgm:pt modelId="{A1150079-8BF3-4C6C-B1B5-24ABCDDB5385}" type="pres">
      <dgm:prSet presAssocID="{0EA0CE02-ED50-4316-88EF-438ED0B4D04E}" presName="sibTrans" presStyleCnt="0"/>
      <dgm:spPr/>
    </dgm:pt>
    <dgm:pt modelId="{763CDB25-13E6-45EB-BE74-34D423159CBE}" type="pres">
      <dgm:prSet presAssocID="{E58D9304-252B-4E98-A4F7-A34859ED3C78}" presName="compNode" presStyleCnt="0"/>
      <dgm:spPr/>
    </dgm:pt>
    <dgm:pt modelId="{E7D71A12-5661-4325-8899-E30F2E3FA13F}" type="pres">
      <dgm:prSet presAssocID="{E58D9304-252B-4E98-A4F7-A34859ED3C78}" presName="bgRect" presStyleLbl="bgShp" presStyleIdx="3" presStyleCnt="4"/>
      <dgm:spPr/>
    </dgm:pt>
    <dgm:pt modelId="{5C7E49DB-A912-4FCF-8B42-23401BD51F21}" type="pres">
      <dgm:prSet presAssocID="{E58D9304-252B-4E98-A4F7-A34859ED3C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2BC03000-F43F-4671-8F0E-F801A97A973F}" type="pres">
      <dgm:prSet presAssocID="{E58D9304-252B-4E98-A4F7-A34859ED3C78}" presName="spaceRect" presStyleCnt="0"/>
      <dgm:spPr/>
    </dgm:pt>
    <dgm:pt modelId="{A7B0F332-DBA8-49E3-8023-9B9217A85590}" type="pres">
      <dgm:prSet presAssocID="{E58D9304-252B-4E98-A4F7-A34859ED3C78}" presName="parTx" presStyleLbl="revTx" presStyleIdx="3" presStyleCnt="4">
        <dgm:presLayoutVars>
          <dgm:chMax val="0"/>
          <dgm:chPref val="0"/>
        </dgm:presLayoutVars>
      </dgm:prSet>
      <dgm:spPr/>
    </dgm:pt>
  </dgm:ptLst>
  <dgm:cxnLst>
    <dgm:cxn modelId="{07BE9D0C-6253-4247-BC09-BB9301E8E8F5}" srcId="{67B35853-49CB-4280-A68B-F5EAAF44744F}" destId="{B9A82C2D-1F23-46F0-B5B6-388510C17F9B}" srcOrd="0" destOrd="0" parTransId="{E9905AFF-CACF-4B27-B6A8-C48AA9262201}" sibTransId="{2AD9642F-284B-408F-8AD3-C2E2004719EE}"/>
    <dgm:cxn modelId="{8401613C-E1C9-40FE-890E-8EFD6B4611F6}" type="presOf" srcId="{67B35853-49CB-4280-A68B-F5EAAF44744F}" destId="{DFB69585-8D58-48B2-83B1-D2FBEB51F336}" srcOrd="0" destOrd="0" presId="urn:microsoft.com/office/officeart/2018/2/layout/IconVerticalSolidList"/>
    <dgm:cxn modelId="{A56D3A6D-DA0E-4366-A37C-D8CAC0AF5FB6}" type="presOf" srcId="{E58D9304-252B-4E98-A4F7-A34859ED3C78}" destId="{A7B0F332-DBA8-49E3-8023-9B9217A85590}" srcOrd="0" destOrd="0" presId="urn:microsoft.com/office/officeart/2018/2/layout/IconVerticalSolidList"/>
    <dgm:cxn modelId="{B79B2D9A-0982-48DE-84AF-F1F54B4160F1}" type="presOf" srcId="{B9A82C2D-1F23-46F0-B5B6-388510C17F9B}" destId="{0F847B9F-CE8C-4C38-AD1A-88145DFCCEB6}" srcOrd="0" destOrd="0" presId="urn:microsoft.com/office/officeart/2018/2/layout/IconVerticalSolidList"/>
    <dgm:cxn modelId="{B9E968A5-46FD-4E87-A992-203FC60FE319}" srcId="{67B35853-49CB-4280-A68B-F5EAAF44744F}" destId="{37A9B9D3-CC17-4012-AF6C-BA8895E2BE95}" srcOrd="1" destOrd="0" parTransId="{011C1932-94F7-4A3D-B0A0-4E69E6E66175}" sibTransId="{AF40ABD1-6CA0-4F6B-8E17-73ACF847026E}"/>
    <dgm:cxn modelId="{D6BDBBAC-87F6-48D6-91D2-D1C3A4B477C6}" srcId="{67B35853-49CB-4280-A68B-F5EAAF44744F}" destId="{75AD65A7-855A-4856-8664-C5E543957028}" srcOrd="2" destOrd="0" parTransId="{4E64C7A8-7B79-40B6-8C9F-ADE7F666188A}" sibTransId="{0EA0CE02-ED50-4316-88EF-438ED0B4D04E}"/>
    <dgm:cxn modelId="{981844C1-F03C-4581-9A45-754083E32E5A}" srcId="{67B35853-49CB-4280-A68B-F5EAAF44744F}" destId="{E58D9304-252B-4E98-A4F7-A34859ED3C78}" srcOrd="3" destOrd="0" parTransId="{E5A5544A-7802-4C47-945B-FA26EB5731B3}" sibTransId="{7EED864F-57F2-46FC-935F-F58DD76C4857}"/>
    <dgm:cxn modelId="{2E9F55F8-8F0A-4BA3-8C2F-9C68C01E758E}" type="presOf" srcId="{75AD65A7-855A-4856-8664-C5E543957028}" destId="{083775CB-A388-4E5C-8184-E25B713D1402}" srcOrd="0" destOrd="0" presId="urn:microsoft.com/office/officeart/2018/2/layout/IconVerticalSolidList"/>
    <dgm:cxn modelId="{73B0A8FF-D84F-4056-A5FA-B36888D2985D}" type="presOf" srcId="{37A9B9D3-CC17-4012-AF6C-BA8895E2BE95}" destId="{5DCAE10D-C7EA-4978-B7EC-C0857E781BA8}" srcOrd="0" destOrd="0" presId="urn:microsoft.com/office/officeart/2018/2/layout/IconVerticalSolidList"/>
    <dgm:cxn modelId="{09D9457F-2C3C-4424-8FDE-146023D27E6E}" type="presParOf" srcId="{DFB69585-8D58-48B2-83B1-D2FBEB51F336}" destId="{2F3D3833-70EB-4B6B-90ED-23FA3DFB107F}" srcOrd="0" destOrd="0" presId="urn:microsoft.com/office/officeart/2018/2/layout/IconVerticalSolidList"/>
    <dgm:cxn modelId="{67C203D2-AA17-4D28-8586-60F7F0C180B3}" type="presParOf" srcId="{2F3D3833-70EB-4B6B-90ED-23FA3DFB107F}" destId="{823035D1-CB65-4E60-BA63-C4C00D7E6449}" srcOrd="0" destOrd="0" presId="urn:microsoft.com/office/officeart/2018/2/layout/IconVerticalSolidList"/>
    <dgm:cxn modelId="{E6E4B758-061D-4DC4-971D-736F65F2A7B3}" type="presParOf" srcId="{2F3D3833-70EB-4B6B-90ED-23FA3DFB107F}" destId="{7A6A4404-A51A-4993-BDE8-542F69325B50}" srcOrd="1" destOrd="0" presId="urn:microsoft.com/office/officeart/2018/2/layout/IconVerticalSolidList"/>
    <dgm:cxn modelId="{A82DA6B3-8262-4D9C-AB86-520985A2664A}" type="presParOf" srcId="{2F3D3833-70EB-4B6B-90ED-23FA3DFB107F}" destId="{4BB33373-E015-4280-A25D-545D03E31B0E}" srcOrd="2" destOrd="0" presId="urn:microsoft.com/office/officeart/2018/2/layout/IconVerticalSolidList"/>
    <dgm:cxn modelId="{E6E87896-A2BC-4334-A0BF-19B7F1F0A2B5}" type="presParOf" srcId="{2F3D3833-70EB-4B6B-90ED-23FA3DFB107F}" destId="{0F847B9F-CE8C-4C38-AD1A-88145DFCCEB6}" srcOrd="3" destOrd="0" presId="urn:microsoft.com/office/officeart/2018/2/layout/IconVerticalSolidList"/>
    <dgm:cxn modelId="{D98FBF61-97AD-4D3A-BEE4-7A241F46F294}" type="presParOf" srcId="{DFB69585-8D58-48B2-83B1-D2FBEB51F336}" destId="{C87B7032-C950-4002-936A-79D1E3032E88}" srcOrd="1" destOrd="0" presId="urn:microsoft.com/office/officeart/2018/2/layout/IconVerticalSolidList"/>
    <dgm:cxn modelId="{C212D605-AF86-465C-9D2E-94F926016BD5}" type="presParOf" srcId="{DFB69585-8D58-48B2-83B1-D2FBEB51F336}" destId="{E9381B64-CFBC-44F8-A3A1-4F62E07FF383}" srcOrd="2" destOrd="0" presId="urn:microsoft.com/office/officeart/2018/2/layout/IconVerticalSolidList"/>
    <dgm:cxn modelId="{75B43936-9F60-4566-9D7C-0E926F28AC2A}" type="presParOf" srcId="{E9381B64-CFBC-44F8-A3A1-4F62E07FF383}" destId="{D994F101-0C92-4BF8-A9E2-9BB2253EF750}" srcOrd="0" destOrd="0" presId="urn:microsoft.com/office/officeart/2018/2/layout/IconVerticalSolidList"/>
    <dgm:cxn modelId="{EAFB6408-19EE-4A34-9D2C-D3ED5DDBCFE2}" type="presParOf" srcId="{E9381B64-CFBC-44F8-A3A1-4F62E07FF383}" destId="{DFB095E9-BB54-47B9-8F93-10596E0356F9}" srcOrd="1" destOrd="0" presId="urn:microsoft.com/office/officeart/2018/2/layout/IconVerticalSolidList"/>
    <dgm:cxn modelId="{B744BCBC-8450-4AEF-B9CF-9A6646BE7198}" type="presParOf" srcId="{E9381B64-CFBC-44F8-A3A1-4F62E07FF383}" destId="{EA8FA088-C3D1-4720-82FC-C05A31EF6D4C}" srcOrd="2" destOrd="0" presId="urn:microsoft.com/office/officeart/2018/2/layout/IconVerticalSolidList"/>
    <dgm:cxn modelId="{5B1E7149-7708-4207-8F13-B2B824731B56}" type="presParOf" srcId="{E9381B64-CFBC-44F8-A3A1-4F62E07FF383}" destId="{5DCAE10D-C7EA-4978-B7EC-C0857E781BA8}" srcOrd="3" destOrd="0" presId="urn:microsoft.com/office/officeart/2018/2/layout/IconVerticalSolidList"/>
    <dgm:cxn modelId="{FD018FFC-37AA-4B10-9001-7D8CE7CD100C}" type="presParOf" srcId="{DFB69585-8D58-48B2-83B1-D2FBEB51F336}" destId="{19583B1F-FAE4-4E87-A8FE-E1E3BC6FF1C0}" srcOrd="3" destOrd="0" presId="urn:microsoft.com/office/officeart/2018/2/layout/IconVerticalSolidList"/>
    <dgm:cxn modelId="{FA7BA6FE-DE46-4B16-918F-04273B976F4B}" type="presParOf" srcId="{DFB69585-8D58-48B2-83B1-D2FBEB51F336}" destId="{39C067A5-EF98-4370-B2CE-C8994FFD0FD4}" srcOrd="4" destOrd="0" presId="urn:microsoft.com/office/officeart/2018/2/layout/IconVerticalSolidList"/>
    <dgm:cxn modelId="{9C45EC97-37A2-4FB5-9E90-EF1F9D4D34EC}" type="presParOf" srcId="{39C067A5-EF98-4370-B2CE-C8994FFD0FD4}" destId="{507A6357-4352-498F-B7C0-8AA706EEBA6A}" srcOrd="0" destOrd="0" presId="urn:microsoft.com/office/officeart/2018/2/layout/IconVerticalSolidList"/>
    <dgm:cxn modelId="{D8EE75B5-5E65-4A38-8B23-8E689BD35571}" type="presParOf" srcId="{39C067A5-EF98-4370-B2CE-C8994FFD0FD4}" destId="{73D90BFC-C4F4-45A0-92EC-179180E236AF}" srcOrd="1" destOrd="0" presId="urn:microsoft.com/office/officeart/2018/2/layout/IconVerticalSolidList"/>
    <dgm:cxn modelId="{8DFED8C3-2A9B-48E3-90F0-28A14F032636}" type="presParOf" srcId="{39C067A5-EF98-4370-B2CE-C8994FFD0FD4}" destId="{DD3360EC-C01D-4A1F-A63F-4480C6AE9C93}" srcOrd="2" destOrd="0" presId="urn:microsoft.com/office/officeart/2018/2/layout/IconVerticalSolidList"/>
    <dgm:cxn modelId="{24EC1390-9D96-4442-8979-FF4B414A9266}" type="presParOf" srcId="{39C067A5-EF98-4370-B2CE-C8994FFD0FD4}" destId="{083775CB-A388-4E5C-8184-E25B713D1402}" srcOrd="3" destOrd="0" presId="urn:microsoft.com/office/officeart/2018/2/layout/IconVerticalSolidList"/>
    <dgm:cxn modelId="{6E1328B0-A0DA-43B5-8553-D4D3E94F0B89}" type="presParOf" srcId="{DFB69585-8D58-48B2-83B1-D2FBEB51F336}" destId="{A1150079-8BF3-4C6C-B1B5-24ABCDDB5385}" srcOrd="5" destOrd="0" presId="urn:microsoft.com/office/officeart/2018/2/layout/IconVerticalSolidList"/>
    <dgm:cxn modelId="{858184D5-8E80-4962-8021-826752D8C0C7}" type="presParOf" srcId="{DFB69585-8D58-48B2-83B1-D2FBEB51F336}" destId="{763CDB25-13E6-45EB-BE74-34D423159CBE}" srcOrd="6" destOrd="0" presId="urn:microsoft.com/office/officeart/2018/2/layout/IconVerticalSolidList"/>
    <dgm:cxn modelId="{549B9F39-DE04-4BF0-9353-21A404556F28}" type="presParOf" srcId="{763CDB25-13E6-45EB-BE74-34D423159CBE}" destId="{E7D71A12-5661-4325-8899-E30F2E3FA13F}" srcOrd="0" destOrd="0" presId="urn:microsoft.com/office/officeart/2018/2/layout/IconVerticalSolidList"/>
    <dgm:cxn modelId="{9A32B533-42A3-406B-BC43-0FC4A0E6EE07}" type="presParOf" srcId="{763CDB25-13E6-45EB-BE74-34D423159CBE}" destId="{5C7E49DB-A912-4FCF-8B42-23401BD51F21}" srcOrd="1" destOrd="0" presId="urn:microsoft.com/office/officeart/2018/2/layout/IconVerticalSolidList"/>
    <dgm:cxn modelId="{E87A0461-4B19-4A4C-9B86-79FCA3C85FDF}" type="presParOf" srcId="{763CDB25-13E6-45EB-BE74-34D423159CBE}" destId="{2BC03000-F43F-4671-8F0E-F801A97A973F}" srcOrd="2" destOrd="0" presId="urn:microsoft.com/office/officeart/2018/2/layout/IconVerticalSolidList"/>
    <dgm:cxn modelId="{3F1C4ABD-4898-40CF-9F3E-7CBC82B2B5D8}" type="presParOf" srcId="{763CDB25-13E6-45EB-BE74-34D423159CBE}" destId="{A7B0F332-DBA8-49E3-8023-9B9217A855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E4EE8D-505E-4863-834B-8BF8761ADC9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86E7919-0B03-4DC7-8CAF-56A1FDC52A4D}">
      <dgm:prSet/>
      <dgm:spPr/>
      <dgm:t>
        <a:bodyPr/>
        <a:lstStyle/>
        <a:p>
          <a:r>
            <a:rPr lang="en-US" dirty="0">
              <a:solidFill>
                <a:schemeClr val="tx1">
                  <a:lumMod val="75000"/>
                  <a:lumOff val="25000"/>
                </a:schemeClr>
              </a:solidFill>
              <a:latin typeface="Book Antiqua" panose="02040602050305030304" pitchFamily="18" charset="0"/>
            </a:rPr>
            <a:t>Information needs to have an attached value so that an organization’s leadership can determine whether some information management effort is justifiable and whether a business case can be made.</a:t>
          </a:r>
        </a:p>
      </dgm:t>
    </dgm:pt>
    <dgm:pt modelId="{CBF19345-AD9C-480E-B976-6602BC05E6F8}" type="parTrans" cxnId="{90DB0B6C-F885-4C41-9928-45178BB7D269}">
      <dgm:prSet/>
      <dgm:spPr/>
      <dgm:t>
        <a:bodyPr/>
        <a:lstStyle/>
        <a:p>
          <a:endParaRPr lang="en-US"/>
        </a:p>
      </dgm:t>
    </dgm:pt>
    <dgm:pt modelId="{825B439F-85FD-4D97-AF09-43E2C2E847E2}" type="sibTrans" cxnId="{90DB0B6C-F885-4C41-9928-45178BB7D269}">
      <dgm:prSet/>
      <dgm:spPr/>
      <dgm:t>
        <a:bodyPr/>
        <a:lstStyle/>
        <a:p>
          <a:endParaRPr lang="en-US"/>
        </a:p>
      </dgm:t>
    </dgm:pt>
    <dgm:pt modelId="{D4F4A63A-7E3F-4876-826C-165B011AEA62}">
      <dgm:prSet/>
      <dgm:spPr/>
      <dgm:t>
        <a:bodyPr/>
        <a:lstStyle/>
        <a:p>
          <a:r>
            <a:rPr lang="en-US" dirty="0">
              <a:solidFill>
                <a:schemeClr val="tx1">
                  <a:lumMod val="75000"/>
                  <a:lumOff val="25000"/>
                </a:schemeClr>
              </a:solidFill>
              <a:latin typeface="Book Antiqua" panose="02040602050305030304" pitchFamily="18" charset="0"/>
            </a:rPr>
            <a:t>The attached value should be expressed in terms of monetary value.</a:t>
          </a:r>
        </a:p>
      </dgm:t>
    </dgm:pt>
    <dgm:pt modelId="{BD1B6A86-8CAE-4B8E-BD9B-B21600CDF361}" type="parTrans" cxnId="{7E8BE0E6-5EC5-47E9-91D8-C57E3AB46EB4}">
      <dgm:prSet/>
      <dgm:spPr/>
      <dgm:t>
        <a:bodyPr/>
        <a:lstStyle/>
        <a:p>
          <a:endParaRPr lang="en-US"/>
        </a:p>
      </dgm:t>
    </dgm:pt>
    <dgm:pt modelId="{A3E070DE-7CAF-4E5F-A474-92FC660581F1}" type="sibTrans" cxnId="{7E8BE0E6-5EC5-47E9-91D8-C57E3AB46EB4}">
      <dgm:prSet/>
      <dgm:spPr/>
      <dgm:t>
        <a:bodyPr/>
        <a:lstStyle/>
        <a:p>
          <a:endParaRPr lang="en-US"/>
        </a:p>
      </dgm:t>
    </dgm:pt>
    <dgm:pt modelId="{A9A0E0F9-6F26-4901-8A68-4416358E78B8}" type="pres">
      <dgm:prSet presAssocID="{3CE4EE8D-505E-4863-834B-8BF8761ADC92}" presName="root" presStyleCnt="0">
        <dgm:presLayoutVars>
          <dgm:dir/>
          <dgm:resizeHandles val="exact"/>
        </dgm:presLayoutVars>
      </dgm:prSet>
      <dgm:spPr/>
    </dgm:pt>
    <dgm:pt modelId="{C855EE45-3CD5-4171-9D43-7A55FD76794B}" type="pres">
      <dgm:prSet presAssocID="{A86E7919-0B03-4DC7-8CAF-56A1FDC52A4D}" presName="compNode" presStyleCnt="0"/>
      <dgm:spPr/>
    </dgm:pt>
    <dgm:pt modelId="{8348DE57-91FA-487E-A59F-984974279F17}" type="pres">
      <dgm:prSet presAssocID="{A86E7919-0B03-4DC7-8CAF-56A1FDC52A4D}" presName="bgRect" presStyleLbl="bgShp" presStyleIdx="0" presStyleCnt="2"/>
      <dgm:spPr/>
    </dgm:pt>
    <dgm:pt modelId="{F0A30FB7-EEFF-452B-BD20-6EE5E2EDDA1D}" type="pres">
      <dgm:prSet presAssocID="{A86E7919-0B03-4DC7-8CAF-56A1FDC52A4D}"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amond with solid fill"/>
        </a:ext>
      </dgm:extLst>
    </dgm:pt>
    <dgm:pt modelId="{D3451184-95E3-4C6F-8290-6C4BC5E8E3AA}" type="pres">
      <dgm:prSet presAssocID="{A86E7919-0B03-4DC7-8CAF-56A1FDC52A4D}" presName="spaceRect" presStyleCnt="0"/>
      <dgm:spPr/>
    </dgm:pt>
    <dgm:pt modelId="{C97C675D-47A3-4AFA-881B-AF305A6AF521}" type="pres">
      <dgm:prSet presAssocID="{A86E7919-0B03-4DC7-8CAF-56A1FDC52A4D}" presName="parTx" presStyleLbl="revTx" presStyleIdx="0" presStyleCnt="2">
        <dgm:presLayoutVars>
          <dgm:chMax val="0"/>
          <dgm:chPref val="0"/>
        </dgm:presLayoutVars>
      </dgm:prSet>
      <dgm:spPr/>
    </dgm:pt>
    <dgm:pt modelId="{B8247D73-7048-45ED-8E1D-2348ADE34823}" type="pres">
      <dgm:prSet presAssocID="{825B439F-85FD-4D97-AF09-43E2C2E847E2}" presName="sibTrans" presStyleCnt="0"/>
      <dgm:spPr/>
    </dgm:pt>
    <dgm:pt modelId="{2B4CB2F9-499A-4579-B17F-75168322DB32}" type="pres">
      <dgm:prSet presAssocID="{D4F4A63A-7E3F-4876-826C-165B011AEA62}" presName="compNode" presStyleCnt="0"/>
      <dgm:spPr/>
    </dgm:pt>
    <dgm:pt modelId="{DCAFDA59-4E91-408B-8575-FB09217E7FD1}" type="pres">
      <dgm:prSet presAssocID="{D4F4A63A-7E3F-4876-826C-165B011AEA62}" presName="bgRect" presStyleLbl="bgShp" presStyleIdx="1" presStyleCnt="2"/>
      <dgm:spPr/>
    </dgm:pt>
    <dgm:pt modelId="{FF049F01-F3DE-4AFE-B268-213EAFFA1510}" type="pres">
      <dgm:prSet presAssocID="{D4F4A63A-7E3F-4876-826C-165B011AEA6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11AC0A3-F66A-4695-A6B2-5706876FEF55}" type="pres">
      <dgm:prSet presAssocID="{D4F4A63A-7E3F-4876-826C-165B011AEA62}" presName="spaceRect" presStyleCnt="0"/>
      <dgm:spPr/>
    </dgm:pt>
    <dgm:pt modelId="{5F2E985E-5EE6-4E45-95E4-3D38EBB43FE8}" type="pres">
      <dgm:prSet presAssocID="{D4F4A63A-7E3F-4876-826C-165B011AEA62}" presName="parTx" presStyleLbl="revTx" presStyleIdx="1" presStyleCnt="2">
        <dgm:presLayoutVars>
          <dgm:chMax val="0"/>
          <dgm:chPref val="0"/>
        </dgm:presLayoutVars>
      </dgm:prSet>
      <dgm:spPr/>
    </dgm:pt>
  </dgm:ptLst>
  <dgm:cxnLst>
    <dgm:cxn modelId="{C9477903-90E9-4EAA-93FB-BD534EB74545}" type="presOf" srcId="{A86E7919-0B03-4DC7-8CAF-56A1FDC52A4D}" destId="{C97C675D-47A3-4AFA-881B-AF305A6AF521}" srcOrd="0" destOrd="0" presId="urn:microsoft.com/office/officeart/2018/2/layout/IconVerticalSolidList"/>
    <dgm:cxn modelId="{F753F01C-2F40-426D-A62C-0DCBC2937474}" type="presOf" srcId="{3CE4EE8D-505E-4863-834B-8BF8761ADC92}" destId="{A9A0E0F9-6F26-4901-8A68-4416358E78B8}" srcOrd="0" destOrd="0" presId="urn:microsoft.com/office/officeart/2018/2/layout/IconVerticalSolidList"/>
    <dgm:cxn modelId="{90DB0B6C-F885-4C41-9928-45178BB7D269}" srcId="{3CE4EE8D-505E-4863-834B-8BF8761ADC92}" destId="{A86E7919-0B03-4DC7-8CAF-56A1FDC52A4D}" srcOrd="0" destOrd="0" parTransId="{CBF19345-AD9C-480E-B976-6602BC05E6F8}" sibTransId="{825B439F-85FD-4D97-AF09-43E2C2E847E2}"/>
    <dgm:cxn modelId="{F4C8F992-1DBD-4FEC-B386-25C053824494}" type="presOf" srcId="{D4F4A63A-7E3F-4876-826C-165B011AEA62}" destId="{5F2E985E-5EE6-4E45-95E4-3D38EBB43FE8}" srcOrd="0" destOrd="0" presId="urn:microsoft.com/office/officeart/2018/2/layout/IconVerticalSolidList"/>
    <dgm:cxn modelId="{7E8BE0E6-5EC5-47E9-91D8-C57E3AB46EB4}" srcId="{3CE4EE8D-505E-4863-834B-8BF8761ADC92}" destId="{D4F4A63A-7E3F-4876-826C-165B011AEA62}" srcOrd="1" destOrd="0" parTransId="{BD1B6A86-8CAE-4B8E-BD9B-B21600CDF361}" sibTransId="{A3E070DE-7CAF-4E5F-A474-92FC660581F1}"/>
    <dgm:cxn modelId="{AEEDD7F8-2694-4B86-B563-54B422CA0E48}" type="presParOf" srcId="{A9A0E0F9-6F26-4901-8A68-4416358E78B8}" destId="{C855EE45-3CD5-4171-9D43-7A55FD76794B}" srcOrd="0" destOrd="0" presId="urn:microsoft.com/office/officeart/2018/2/layout/IconVerticalSolidList"/>
    <dgm:cxn modelId="{9214F3B8-9A78-40CA-BAA8-373EDA10E172}" type="presParOf" srcId="{C855EE45-3CD5-4171-9D43-7A55FD76794B}" destId="{8348DE57-91FA-487E-A59F-984974279F17}" srcOrd="0" destOrd="0" presId="urn:microsoft.com/office/officeart/2018/2/layout/IconVerticalSolidList"/>
    <dgm:cxn modelId="{B40AEEB7-9E25-4863-8804-D2A0C568EC63}" type="presParOf" srcId="{C855EE45-3CD5-4171-9D43-7A55FD76794B}" destId="{F0A30FB7-EEFF-452B-BD20-6EE5E2EDDA1D}" srcOrd="1" destOrd="0" presId="urn:microsoft.com/office/officeart/2018/2/layout/IconVerticalSolidList"/>
    <dgm:cxn modelId="{351227A1-CACF-4AE1-871A-3FAFDE5EC923}" type="presParOf" srcId="{C855EE45-3CD5-4171-9D43-7A55FD76794B}" destId="{D3451184-95E3-4C6F-8290-6C4BC5E8E3AA}" srcOrd="2" destOrd="0" presId="urn:microsoft.com/office/officeart/2018/2/layout/IconVerticalSolidList"/>
    <dgm:cxn modelId="{26400D43-EADC-4719-988F-0FFBC981EC0C}" type="presParOf" srcId="{C855EE45-3CD5-4171-9D43-7A55FD76794B}" destId="{C97C675D-47A3-4AFA-881B-AF305A6AF521}" srcOrd="3" destOrd="0" presId="urn:microsoft.com/office/officeart/2018/2/layout/IconVerticalSolidList"/>
    <dgm:cxn modelId="{BA1155D7-10D5-4AFF-B854-153049489A2F}" type="presParOf" srcId="{A9A0E0F9-6F26-4901-8A68-4416358E78B8}" destId="{B8247D73-7048-45ED-8E1D-2348ADE34823}" srcOrd="1" destOrd="0" presId="urn:microsoft.com/office/officeart/2018/2/layout/IconVerticalSolidList"/>
    <dgm:cxn modelId="{8A24E7DA-BFA6-4A93-95D8-357307582059}" type="presParOf" srcId="{A9A0E0F9-6F26-4901-8A68-4416358E78B8}" destId="{2B4CB2F9-499A-4579-B17F-75168322DB32}" srcOrd="2" destOrd="0" presId="urn:microsoft.com/office/officeart/2018/2/layout/IconVerticalSolidList"/>
    <dgm:cxn modelId="{E9AD4A5D-A680-442C-95B9-DFCDDDD1F41D}" type="presParOf" srcId="{2B4CB2F9-499A-4579-B17F-75168322DB32}" destId="{DCAFDA59-4E91-408B-8575-FB09217E7FD1}" srcOrd="0" destOrd="0" presId="urn:microsoft.com/office/officeart/2018/2/layout/IconVerticalSolidList"/>
    <dgm:cxn modelId="{6EA82A3A-E243-42BD-800F-7A4DA54CFD7F}" type="presParOf" srcId="{2B4CB2F9-499A-4579-B17F-75168322DB32}" destId="{FF049F01-F3DE-4AFE-B268-213EAFFA1510}" srcOrd="1" destOrd="0" presId="urn:microsoft.com/office/officeart/2018/2/layout/IconVerticalSolidList"/>
    <dgm:cxn modelId="{B56908E1-AF21-43A6-A246-E26978F57259}" type="presParOf" srcId="{2B4CB2F9-499A-4579-B17F-75168322DB32}" destId="{611AC0A3-F66A-4695-A6B2-5706876FEF55}" srcOrd="2" destOrd="0" presId="urn:microsoft.com/office/officeart/2018/2/layout/IconVerticalSolidList"/>
    <dgm:cxn modelId="{16B35394-2D80-48CA-8DFB-7B9FEB5CC697}" type="presParOf" srcId="{2B4CB2F9-499A-4579-B17F-75168322DB32}" destId="{5F2E985E-5EE6-4E45-95E4-3D38EBB43F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BF3E8B-2C86-4E12-8EB2-561E9E8697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367E4DE-8961-4603-ABC7-D73A5E5FCCAF}">
      <dgm:prSet/>
      <dgm:spPr/>
      <dgm:t>
        <a:bodyPr/>
        <a:lstStyle/>
        <a:p>
          <a:r>
            <a:rPr lang="en-US" dirty="0"/>
            <a:t>Champion the use of information and technology as a means of growth, innovation, and competitiveness.</a:t>
          </a:r>
        </a:p>
      </dgm:t>
    </dgm:pt>
    <dgm:pt modelId="{34D7D26C-FAA3-4203-94C0-5DC59EB8B1C8}" type="parTrans" cxnId="{48E744C0-76D8-41C3-B696-EA2378556297}">
      <dgm:prSet/>
      <dgm:spPr/>
      <dgm:t>
        <a:bodyPr/>
        <a:lstStyle/>
        <a:p>
          <a:endParaRPr lang="en-US"/>
        </a:p>
      </dgm:t>
    </dgm:pt>
    <dgm:pt modelId="{95C3EBEB-B594-44BA-876A-6196A0C0D891}" type="sibTrans" cxnId="{48E744C0-76D8-41C3-B696-EA2378556297}">
      <dgm:prSet/>
      <dgm:spPr/>
      <dgm:t>
        <a:bodyPr/>
        <a:lstStyle/>
        <a:p>
          <a:endParaRPr lang="en-US"/>
        </a:p>
      </dgm:t>
    </dgm:pt>
    <dgm:pt modelId="{1C1CD508-EE8C-4C29-8251-F9286D055FDB}">
      <dgm:prSet/>
      <dgm:spPr/>
      <dgm:t>
        <a:bodyPr/>
        <a:lstStyle/>
        <a:p>
          <a:r>
            <a:rPr lang="en-US"/>
            <a:t>Set organizational direction for information architectures and information management.</a:t>
          </a:r>
        </a:p>
      </dgm:t>
    </dgm:pt>
    <dgm:pt modelId="{8AB86A70-F697-40DD-BB02-B4ADD20A8218}" type="parTrans" cxnId="{ECEF9983-0DBA-42C6-A723-56ADDD7AFDD8}">
      <dgm:prSet/>
      <dgm:spPr/>
      <dgm:t>
        <a:bodyPr/>
        <a:lstStyle/>
        <a:p>
          <a:endParaRPr lang="en-US"/>
        </a:p>
      </dgm:t>
    </dgm:pt>
    <dgm:pt modelId="{9B4ADEF1-24CD-44DE-B6FF-DB1AC02AEF8D}" type="sibTrans" cxnId="{ECEF9983-0DBA-42C6-A723-56ADDD7AFDD8}">
      <dgm:prSet/>
      <dgm:spPr/>
      <dgm:t>
        <a:bodyPr/>
        <a:lstStyle/>
        <a:p>
          <a:endParaRPr lang="en-US"/>
        </a:p>
      </dgm:t>
    </dgm:pt>
    <dgm:pt modelId="{C974B02C-17C1-4032-A777-5B0CC834CECC}">
      <dgm:prSet/>
      <dgm:spPr/>
      <dgm:t>
        <a:bodyPr/>
        <a:lstStyle/>
        <a:p>
          <a:r>
            <a:rPr lang="en-US"/>
            <a:t>Bridge business and technology groups.</a:t>
          </a:r>
        </a:p>
      </dgm:t>
    </dgm:pt>
    <dgm:pt modelId="{47F24EC4-7F8D-46C2-B2C6-A1F39FEB2780}" type="parTrans" cxnId="{E416AABE-13C3-4AE6-9EFA-6836CA0DB8C0}">
      <dgm:prSet/>
      <dgm:spPr/>
      <dgm:t>
        <a:bodyPr/>
        <a:lstStyle/>
        <a:p>
          <a:endParaRPr lang="en-US"/>
        </a:p>
      </dgm:t>
    </dgm:pt>
    <dgm:pt modelId="{C65B2436-BFFD-442D-A23C-EFF184706C3C}" type="sibTrans" cxnId="{E416AABE-13C3-4AE6-9EFA-6836CA0DB8C0}">
      <dgm:prSet/>
      <dgm:spPr/>
      <dgm:t>
        <a:bodyPr/>
        <a:lstStyle/>
        <a:p>
          <a:endParaRPr lang="en-US"/>
        </a:p>
      </dgm:t>
    </dgm:pt>
    <dgm:pt modelId="{D435CB26-1AC2-4AAA-A357-E67FC4F40CD7}">
      <dgm:prSet/>
      <dgm:spPr/>
      <dgm:t>
        <a:bodyPr/>
        <a:lstStyle/>
        <a:p>
          <a:r>
            <a:rPr lang="en-US"/>
            <a:t>Participate and lend input into strategic decision making at executive level.</a:t>
          </a:r>
        </a:p>
      </dgm:t>
    </dgm:pt>
    <dgm:pt modelId="{C8C263CC-B1C5-40A8-9A85-87F10EF9EC22}" type="parTrans" cxnId="{7BC0B3C4-DA78-4A9B-84B9-8A3517CAA447}">
      <dgm:prSet/>
      <dgm:spPr/>
      <dgm:t>
        <a:bodyPr/>
        <a:lstStyle/>
        <a:p>
          <a:endParaRPr lang="en-US"/>
        </a:p>
      </dgm:t>
    </dgm:pt>
    <dgm:pt modelId="{8D852EE6-97B7-4E65-B23E-A72C7CB06AA0}" type="sibTrans" cxnId="{7BC0B3C4-DA78-4A9B-84B9-8A3517CAA447}">
      <dgm:prSet/>
      <dgm:spPr/>
      <dgm:t>
        <a:bodyPr/>
        <a:lstStyle/>
        <a:p>
          <a:endParaRPr lang="en-US"/>
        </a:p>
      </dgm:t>
    </dgm:pt>
    <dgm:pt modelId="{7763F488-0297-43C7-AAB9-CFA2D22473F1}" type="pres">
      <dgm:prSet presAssocID="{A1BF3E8B-2C86-4E12-8EB2-561E9E869743}" presName="root" presStyleCnt="0">
        <dgm:presLayoutVars>
          <dgm:dir/>
          <dgm:resizeHandles val="exact"/>
        </dgm:presLayoutVars>
      </dgm:prSet>
      <dgm:spPr/>
    </dgm:pt>
    <dgm:pt modelId="{B133DB48-6E7F-4CF4-8467-1AC7A7711B68}" type="pres">
      <dgm:prSet presAssocID="{9367E4DE-8961-4603-ABC7-D73A5E5FCCAF}" presName="compNode" presStyleCnt="0"/>
      <dgm:spPr/>
    </dgm:pt>
    <dgm:pt modelId="{877060BC-6A9B-4080-88A9-EA6B39305DB9}" type="pres">
      <dgm:prSet presAssocID="{9367E4DE-8961-4603-ABC7-D73A5E5FCCAF}" presName="bgRect" presStyleLbl="bgShp" presStyleIdx="0" presStyleCnt="4"/>
      <dgm:spPr/>
    </dgm:pt>
    <dgm:pt modelId="{BADB342D-F1E1-4A18-ACC0-66E6E2D0B083}" type="pres">
      <dgm:prSet presAssocID="{9367E4DE-8961-4603-ABC7-D73A5E5FCC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D3B35881-356A-447F-BBBE-5C63E25F3C54}" type="pres">
      <dgm:prSet presAssocID="{9367E4DE-8961-4603-ABC7-D73A5E5FCCAF}" presName="spaceRect" presStyleCnt="0"/>
      <dgm:spPr/>
    </dgm:pt>
    <dgm:pt modelId="{D8926D58-96E6-4628-BF60-C9FE3E0B02AD}" type="pres">
      <dgm:prSet presAssocID="{9367E4DE-8961-4603-ABC7-D73A5E5FCCAF}" presName="parTx" presStyleLbl="revTx" presStyleIdx="0" presStyleCnt="4">
        <dgm:presLayoutVars>
          <dgm:chMax val="0"/>
          <dgm:chPref val="0"/>
        </dgm:presLayoutVars>
      </dgm:prSet>
      <dgm:spPr/>
    </dgm:pt>
    <dgm:pt modelId="{D72060D4-6C00-4255-992D-C2BFAA90E816}" type="pres">
      <dgm:prSet presAssocID="{95C3EBEB-B594-44BA-876A-6196A0C0D891}" presName="sibTrans" presStyleCnt="0"/>
      <dgm:spPr/>
    </dgm:pt>
    <dgm:pt modelId="{A990B6EC-5E7D-4C24-BE4A-7A84D5F97850}" type="pres">
      <dgm:prSet presAssocID="{1C1CD508-EE8C-4C29-8251-F9286D055FDB}" presName="compNode" presStyleCnt="0"/>
      <dgm:spPr/>
    </dgm:pt>
    <dgm:pt modelId="{83360C6E-38B4-4EB8-90B5-B8DB9820DC7A}" type="pres">
      <dgm:prSet presAssocID="{1C1CD508-EE8C-4C29-8251-F9286D055FDB}" presName="bgRect" presStyleLbl="bgShp" presStyleIdx="1" presStyleCnt="4"/>
      <dgm:spPr/>
    </dgm:pt>
    <dgm:pt modelId="{2A6130B2-8E2B-4C5C-B6B0-38613BF11601}" type="pres">
      <dgm:prSet presAssocID="{1C1CD508-EE8C-4C29-8251-F9286D055F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670CD55E-A30B-4E5B-A07E-FD4D70CDA25D}" type="pres">
      <dgm:prSet presAssocID="{1C1CD508-EE8C-4C29-8251-F9286D055FDB}" presName="spaceRect" presStyleCnt="0"/>
      <dgm:spPr/>
    </dgm:pt>
    <dgm:pt modelId="{1707CE25-306B-4157-BB24-FC5E3960C264}" type="pres">
      <dgm:prSet presAssocID="{1C1CD508-EE8C-4C29-8251-F9286D055FDB}" presName="parTx" presStyleLbl="revTx" presStyleIdx="1" presStyleCnt="4">
        <dgm:presLayoutVars>
          <dgm:chMax val="0"/>
          <dgm:chPref val="0"/>
        </dgm:presLayoutVars>
      </dgm:prSet>
      <dgm:spPr/>
    </dgm:pt>
    <dgm:pt modelId="{B1BD8373-0079-4DE6-816D-21AFDE182A39}" type="pres">
      <dgm:prSet presAssocID="{9B4ADEF1-24CD-44DE-B6FF-DB1AC02AEF8D}" presName="sibTrans" presStyleCnt="0"/>
      <dgm:spPr/>
    </dgm:pt>
    <dgm:pt modelId="{7B644A79-62E2-45AC-B139-1AE1FE01E024}" type="pres">
      <dgm:prSet presAssocID="{C974B02C-17C1-4032-A777-5B0CC834CECC}" presName="compNode" presStyleCnt="0"/>
      <dgm:spPr/>
    </dgm:pt>
    <dgm:pt modelId="{D2314C8E-3C6D-4B4F-9F56-41049A53D826}" type="pres">
      <dgm:prSet presAssocID="{C974B02C-17C1-4032-A777-5B0CC834CECC}" presName="bgRect" presStyleLbl="bgShp" presStyleIdx="2" presStyleCnt="4"/>
      <dgm:spPr/>
    </dgm:pt>
    <dgm:pt modelId="{77DE5104-1DF8-462F-B05C-5AFDA729FAEC}" type="pres">
      <dgm:prSet presAssocID="{C974B02C-17C1-4032-A777-5B0CC834CE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313FD8EC-37FF-4978-9D19-44A8BE97BD3C}" type="pres">
      <dgm:prSet presAssocID="{C974B02C-17C1-4032-A777-5B0CC834CECC}" presName="spaceRect" presStyleCnt="0"/>
      <dgm:spPr/>
    </dgm:pt>
    <dgm:pt modelId="{734C28E3-0499-463A-B759-E4E093EF2435}" type="pres">
      <dgm:prSet presAssocID="{C974B02C-17C1-4032-A777-5B0CC834CECC}" presName="parTx" presStyleLbl="revTx" presStyleIdx="2" presStyleCnt="4">
        <dgm:presLayoutVars>
          <dgm:chMax val="0"/>
          <dgm:chPref val="0"/>
        </dgm:presLayoutVars>
      </dgm:prSet>
      <dgm:spPr/>
    </dgm:pt>
    <dgm:pt modelId="{C84285E2-02E4-48C4-843B-18ADF7C79D65}" type="pres">
      <dgm:prSet presAssocID="{C65B2436-BFFD-442D-A23C-EFF184706C3C}" presName="sibTrans" presStyleCnt="0"/>
      <dgm:spPr/>
    </dgm:pt>
    <dgm:pt modelId="{53F6C565-9203-440D-8D27-6DC2EBB91821}" type="pres">
      <dgm:prSet presAssocID="{D435CB26-1AC2-4AAA-A357-E67FC4F40CD7}" presName="compNode" presStyleCnt="0"/>
      <dgm:spPr/>
    </dgm:pt>
    <dgm:pt modelId="{E4EA135F-2013-4A9F-9161-5AFF2CA2B59B}" type="pres">
      <dgm:prSet presAssocID="{D435CB26-1AC2-4AAA-A357-E67FC4F40CD7}" presName="bgRect" presStyleLbl="bgShp" presStyleIdx="3" presStyleCnt="4"/>
      <dgm:spPr/>
    </dgm:pt>
    <dgm:pt modelId="{8A9A5590-21A7-41FF-8011-23FFCB10537A}" type="pres">
      <dgm:prSet presAssocID="{D435CB26-1AC2-4AAA-A357-E67FC4F40C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5058C9AA-B453-4546-B6D9-8C0268C8AC80}" type="pres">
      <dgm:prSet presAssocID="{D435CB26-1AC2-4AAA-A357-E67FC4F40CD7}" presName="spaceRect" presStyleCnt="0"/>
      <dgm:spPr/>
    </dgm:pt>
    <dgm:pt modelId="{0411A978-D2AA-4394-80E6-2FCC4290B943}" type="pres">
      <dgm:prSet presAssocID="{D435CB26-1AC2-4AAA-A357-E67FC4F40CD7}" presName="parTx" presStyleLbl="revTx" presStyleIdx="3" presStyleCnt="4">
        <dgm:presLayoutVars>
          <dgm:chMax val="0"/>
          <dgm:chPref val="0"/>
        </dgm:presLayoutVars>
      </dgm:prSet>
      <dgm:spPr/>
    </dgm:pt>
  </dgm:ptLst>
  <dgm:cxnLst>
    <dgm:cxn modelId="{3F770B2B-8414-40A9-B370-8BAFF8CEA354}" type="presOf" srcId="{A1BF3E8B-2C86-4E12-8EB2-561E9E869743}" destId="{7763F488-0297-43C7-AAB9-CFA2D22473F1}" srcOrd="0" destOrd="0" presId="urn:microsoft.com/office/officeart/2018/2/layout/IconVerticalSolidList"/>
    <dgm:cxn modelId="{15A3A52D-53F4-4058-9D60-A9EA68436019}" type="presOf" srcId="{9367E4DE-8961-4603-ABC7-D73A5E5FCCAF}" destId="{D8926D58-96E6-4628-BF60-C9FE3E0B02AD}" srcOrd="0" destOrd="0" presId="urn:microsoft.com/office/officeart/2018/2/layout/IconVerticalSolidList"/>
    <dgm:cxn modelId="{A2B39E74-76A4-4AE9-98C5-04F434AA299D}" type="presOf" srcId="{C974B02C-17C1-4032-A777-5B0CC834CECC}" destId="{734C28E3-0499-463A-B759-E4E093EF2435}" srcOrd="0" destOrd="0" presId="urn:microsoft.com/office/officeart/2018/2/layout/IconVerticalSolidList"/>
    <dgm:cxn modelId="{ECEF9983-0DBA-42C6-A723-56ADDD7AFDD8}" srcId="{A1BF3E8B-2C86-4E12-8EB2-561E9E869743}" destId="{1C1CD508-EE8C-4C29-8251-F9286D055FDB}" srcOrd="1" destOrd="0" parTransId="{8AB86A70-F697-40DD-BB02-B4ADD20A8218}" sibTransId="{9B4ADEF1-24CD-44DE-B6FF-DB1AC02AEF8D}"/>
    <dgm:cxn modelId="{9B3E6EA0-FA0C-4908-BC07-81E4A8F5A12F}" type="presOf" srcId="{1C1CD508-EE8C-4C29-8251-F9286D055FDB}" destId="{1707CE25-306B-4157-BB24-FC5E3960C264}" srcOrd="0" destOrd="0" presId="urn:microsoft.com/office/officeart/2018/2/layout/IconVerticalSolidList"/>
    <dgm:cxn modelId="{36B786A6-4F8A-46FB-A2A3-566316B2D612}" type="presOf" srcId="{D435CB26-1AC2-4AAA-A357-E67FC4F40CD7}" destId="{0411A978-D2AA-4394-80E6-2FCC4290B943}" srcOrd="0" destOrd="0" presId="urn:microsoft.com/office/officeart/2018/2/layout/IconVerticalSolidList"/>
    <dgm:cxn modelId="{E416AABE-13C3-4AE6-9EFA-6836CA0DB8C0}" srcId="{A1BF3E8B-2C86-4E12-8EB2-561E9E869743}" destId="{C974B02C-17C1-4032-A777-5B0CC834CECC}" srcOrd="2" destOrd="0" parTransId="{47F24EC4-7F8D-46C2-B2C6-A1F39FEB2780}" sibTransId="{C65B2436-BFFD-442D-A23C-EFF184706C3C}"/>
    <dgm:cxn modelId="{48E744C0-76D8-41C3-B696-EA2378556297}" srcId="{A1BF3E8B-2C86-4E12-8EB2-561E9E869743}" destId="{9367E4DE-8961-4603-ABC7-D73A5E5FCCAF}" srcOrd="0" destOrd="0" parTransId="{34D7D26C-FAA3-4203-94C0-5DC59EB8B1C8}" sibTransId="{95C3EBEB-B594-44BA-876A-6196A0C0D891}"/>
    <dgm:cxn modelId="{7BC0B3C4-DA78-4A9B-84B9-8A3517CAA447}" srcId="{A1BF3E8B-2C86-4E12-8EB2-561E9E869743}" destId="{D435CB26-1AC2-4AAA-A357-E67FC4F40CD7}" srcOrd="3" destOrd="0" parTransId="{C8C263CC-B1C5-40A8-9A85-87F10EF9EC22}" sibTransId="{8D852EE6-97B7-4E65-B23E-A72C7CB06AA0}"/>
    <dgm:cxn modelId="{CFEDB504-28AE-43F4-8E9E-367BB64822D1}" type="presParOf" srcId="{7763F488-0297-43C7-AAB9-CFA2D22473F1}" destId="{B133DB48-6E7F-4CF4-8467-1AC7A7711B68}" srcOrd="0" destOrd="0" presId="urn:microsoft.com/office/officeart/2018/2/layout/IconVerticalSolidList"/>
    <dgm:cxn modelId="{94D7B968-383B-40E4-A082-93360C623CAC}" type="presParOf" srcId="{B133DB48-6E7F-4CF4-8467-1AC7A7711B68}" destId="{877060BC-6A9B-4080-88A9-EA6B39305DB9}" srcOrd="0" destOrd="0" presId="urn:microsoft.com/office/officeart/2018/2/layout/IconVerticalSolidList"/>
    <dgm:cxn modelId="{125DB6BC-239C-4BAD-B087-4D3484F86C15}" type="presParOf" srcId="{B133DB48-6E7F-4CF4-8467-1AC7A7711B68}" destId="{BADB342D-F1E1-4A18-ACC0-66E6E2D0B083}" srcOrd="1" destOrd="0" presId="urn:microsoft.com/office/officeart/2018/2/layout/IconVerticalSolidList"/>
    <dgm:cxn modelId="{5B094D1F-B1E3-4A99-B95B-A6870206AC13}" type="presParOf" srcId="{B133DB48-6E7F-4CF4-8467-1AC7A7711B68}" destId="{D3B35881-356A-447F-BBBE-5C63E25F3C54}" srcOrd="2" destOrd="0" presId="urn:microsoft.com/office/officeart/2018/2/layout/IconVerticalSolidList"/>
    <dgm:cxn modelId="{46FD52D1-FC02-4661-97F3-81A194BE5737}" type="presParOf" srcId="{B133DB48-6E7F-4CF4-8467-1AC7A7711B68}" destId="{D8926D58-96E6-4628-BF60-C9FE3E0B02AD}" srcOrd="3" destOrd="0" presId="urn:microsoft.com/office/officeart/2018/2/layout/IconVerticalSolidList"/>
    <dgm:cxn modelId="{CACB97BD-8D60-4901-90FB-0B0FBDEE90A4}" type="presParOf" srcId="{7763F488-0297-43C7-AAB9-CFA2D22473F1}" destId="{D72060D4-6C00-4255-992D-C2BFAA90E816}" srcOrd="1" destOrd="0" presId="urn:microsoft.com/office/officeart/2018/2/layout/IconVerticalSolidList"/>
    <dgm:cxn modelId="{3604C011-BB4F-4995-85E3-5DC45571D0A6}" type="presParOf" srcId="{7763F488-0297-43C7-AAB9-CFA2D22473F1}" destId="{A990B6EC-5E7D-4C24-BE4A-7A84D5F97850}" srcOrd="2" destOrd="0" presId="urn:microsoft.com/office/officeart/2018/2/layout/IconVerticalSolidList"/>
    <dgm:cxn modelId="{62D71719-B23A-44E7-9809-4347CE772EC3}" type="presParOf" srcId="{A990B6EC-5E7D-4C24-BE4A-7A84D5F97850}" destId="{83360C6E-38B4-4EB8-90B5-B8DB9820DC7A}" srcOrd="0" destOrd="0" presId="urn:microsoft.com/office/officeart/2018/2/layout/IconVerticalSolidList"/>
    <dgm:cxn modelId="{44F88896-8DB6-4796-81A0-71E68EC14DC9}" type="presParOf" srcId="{A990B6EC-5E7D-4C24-BE4A-7A84D5F97850}" destId="{2A6130B2-8E2B-4C5C-B6B0-38613BF11601}" srcOrd="1" destOrd="0" presId="urn:microsoft.com/office/officeart/2018/2/layout/IconVerticalSolidList"/>
    <dgm:cxn modelId="{7BBDBB5F-4DA7-45CB-A6E3-02843A0E8087}" type="presParOf" srcId="{A990B6EC-5E7D-4C24-BE4A-7A84D5F97850}" destId="{670CD55E-A30B-4E5B-A07E-FD4D70CDA25D}" srcOrd="2" destOrd="0" presId="urn:microsoft.com/office/officeart/2018/2/layout/IconVerticalSolidList"/>
    <dgm:cxn modelId="{F7FDBAA3-957F-4DE1-8D8C-35D2FA686A59}" type="presParOf" srcId="{A990B6EC-5E7D-4C24-BE4A-7A84D5F97850}" destId="{1707CE25-306B-4157-BB24-FC5E3960C264}" srcOrd="3" destOrd="0" presId="urn:microsoft.com/office/officeart/2018/2/layout/IconVerticalSolidList"/>
    <dgm:cxn modelId="{7A3ECC71-6AF2-4536-BFEB-AF8CCB8A400D}" type="presParOf" srcId="{7763F488-0297-43C7-AAB9-CFA2D22473F1}" destId="{B1BD8373-0079-4DE6-816D-21AFDE182A39}" srcOrd="3" destOrd="0" presId="urn:microsoft.com/office/officeart/2018/2/layout/IconVerticalSolidList"/>
    <dgm:cxn modelId="{D74D7405-891B-4701-AA5E-6FD677BDF68F}" type="presParOf" srcId="{7763F488-0297-43C7-AAB9-CFA2D22473F1}" destId="{7B644A79-62E2-45AC-B139-1AE1FE01E024}" srcOrd="4" destOrd="0" presId="urn:microsoft.com/office/officeart/2018/2/layout/IconVerticalSolidList"/>
    <dgm:cxn modelId="{75352AAA-CE3B-48AC-9905-15F19D70BE5D}" type="presParOf" srcId="{7B644A79-62E2-45AC-B139-1AE1FE01E024}" destId="{D2314C8E-3C6D-4B4F-9F56-41049A53D826}" srcOrd="0" destOrd="0" presId="urn:microsoft.com/office/officeart/2018/2/layout/IconVerticalSolidList"/>
    <dgm:cxn modelId="{B2B81C89-9A4E-4BC0-B042-79890FC9988F}" type="presParOf" srcId="{7B644A79-62E2-45AC-B139-1AE1FE01E024}" destId="{77DE5104-1DF8-462F-B05C-5AFDA729FAEC}" srcOrd="1" destOrd="0" presId="urn:microsoft.com/office/officeart/2018/2/layout/IconVerticalSolidList"/>
    <dgm:cxn modelId="{9BC7F40F-B368-4CF4-9FA8-E5BD64D92372}" type="presParOf" srcId="{7B644A79-62E2-45AC-B139-1AE1FE01E024}" destId="{313FD8EC-37FF-4978-9D19-44A8BE97BD3C}" srcOrd="2" destOrd="0" presId="urn:microsoft.com/office/officeart/2018/2/layout/IconVerticalSolidList"/>
    <dgm:cxn modelId="{548DDB38-E74C-4852-82FB-577A3AE0E989}" type="presParOf" srcId="{7B644A79-62E2-45AC-B139-1AE1FE01E024}" destId="{734C28E3-0499-463A-B759-E4E093EF2435}" srcOrd="3" destOrd="0" presId="urn:microsoft.com/office/officeart/2018/2/layout/IconVerticalSolidList"/>
    <dgm:cxn modelId="{99E91054-E0DB-4B4C-A9F5-17BCBB101B90}" type="presParOf" srcId="{7763F488-0297-43C7-AAB9-CFA2D22473F1}" destId="{C84285E2-02E4-48C4-843B-18ADF7C79D65}" srcOrd="5" destOrd="0" presId="urn:microsoft.com/office/officeart/2018/2/layout/IconVerticalSolidList"/>
    <dgm:cxn modelId="{234253D2-78DD-49BD-A1EF-6985F5E9B41A}" type="presParOf" srcId="{7763F488-0297-43C7-AAB9-CFA2D22473F1}" destId="{53F6C565-9203-440D-8D27-6DC2EBB91821}" srcOrd="6" destOrd="0" presId="urn:microsoft.com/office/officeart/2018/2/layout/IconVerticalSolidList"/>
    <dgm:cxn modelId="{D3DBACB9-BDEC-46E7-991D-5F62AABB8BFD}" type="presParOf" srcId="{53F6C565-9203-440D-8D27-6DC2EBB91821}" destId="{E4EA135F-2013-4A9F-9161-5AFF2CA2B59B}" srcOrd="0" destOrd="0" presId="urn:microsoft.com/office/officeart/2018/2/layout/IconVerticalSolidList"/>
    <dgm:cxn modelId="{42C78B76-6600-4DF5-914D-2872F9BBD6D9}" type="presParOf" srcId="{53F6C565-9203-440D-8D27-6DC2EBB91821}" destId="{8A9A5590-21A7-41FF-8011-23FFCB10537A}" srcOrd="1" destOrd="0" presId="urn:microsoft.com/office/officeart/2018/2/layout/IconVerticalSolidList"/>
    <dgm:cxn modelId="{BE9F8A8A-45F1-4079-AB69-1304719B5CE8}" type="presParOf" srcId="{53F6C565-9203-440D-8D27-6DC2EBB91821}" destId="{5058C9AA-B453-4546-B6D9-8C0268C8AC80}" srcOrd="2" destOrd="0" presId="urn:microsoft.com/office/officeart/2018/2/layout/IconVerticalSolidList"/>
    <dgm:cxn modelId="{A4621DDA-1A5F-44E1-9C69-9157036379C9}" type="presParOf" srcId="{53F6C565-9203-440D-8D27-6DC2EBB91821}" destId="{0411A978-D2AA-4394-80E6-2FCC4290B9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FF3283-5E1D-4D9E-8960-B61E702CFFC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C049CFA-B122-499D-BE11-0AB60CC7871D}">
      <dgm:prSet/>
      <dgm:spPr/>
      <dgm:t>
        <a:bodyPr/>
        <a:lstStyle/>
        <a:p>
          <a:r>
            <a:rPr lang="en-US"/>
            <a:t>Oversee development and procurement of applications and information systems.</a:t>
          </a:r>
        </a:p>
      </dgm:t>
    </dgm:pt>
    <dgm:pt modelId="{5DB594AD-A10E-4369-8927-68DE434DFA36}" type="parTrans" cxnId="{2C6E3921-8FFF-45F2-BF51-F83658EFD4E7}">
      <dgm:prSet/>
      <dgm:spPr/>
      <dgm:t>
        <a:bodyPr/>
        <a:lstStyle/>
        <a:p>
          <a:endParaRPr lang="en-US"/>
        </a:p>
      </dgm:t>
    </dgm:pt>
    <dgm:pt modelId="{054843A2-98F9-4D1D-BDB5-37C5991D8855}" type="sibTrans" cxnId="{2C6E3921-8FFF-45F2-BF51-F83658EFD4E7}">
      <dgm:prSet/>
      <dgm:spPr/>
      <dgm:t>
        <a:bodyPr/>
        <a:lstStyle/>
        <a:p>
          <a:endParaRPr lang="en-US"/>
        </a:p>
      </dgm:t>
    </dgm:pt>
    <dgm:pt modelId="{3DD2CC0B-6D49-4DB2-9CCC-AD28F3D05B14}">
      <dgm:prSet/>
      <dgm:spPr/>
      <dgm:t>
        <a:bodyPr/>
        <a:lstStyle/>
        <a:p>
          <a:r>
            <a:rPr lang="en-US" dirty="0"/>
            <a:t>Identify information infrastructures, including cloud infrastructures.</a:t>
          </a:r>
        </a:p>
      </dgm:t>
    </dgm:pt>
    <dgm:pt modelId="{96ED70C1-2C19-4DFC-88A5-D67F67DF2B07}" type="parTrans" cxnId="{0A20D336-387C-4A36-AF99-717CBCE42322}">
      <dgm:prSet/>
      <dgm:spPr/>
      <dgm:t>
        <a:bodyPr/>
        <a:lstStyle/>
        <a:p>
          <a:endParaRPr lang="en-US"/>
        </a:p>
      </dgm:t>
    </dgm:pt>
    <dgm:pt modelId="{B53A7AC9-9074-4352-857C-956BFB899B2C}" type="sibTrans" cxnId="{0A20D336-387C-4A36-AF99-717CBCE42322}">
      <dgm:prSet/>
      <dgm:spPr/>
      <dgm:t>
        <a:bodyPr/>
        <a:lstStyle/>
        <a:p>
          <a:endParaRPr lang="en-US"/>
        </a:p>
      </dgm:t>
    </dgm:pt>
    <dgm:pt modelId="{C1983025-2A21-4A5E-A671-14D285CFB788}">
      <dgm:prSet/>
      <dgm:spPr/>
      <dgm:t>
        <a:bodyPr/>
        <a:lstStyle/>
        <a:p>
          <a:r>
            <a:rPr lang="en-US"/>
            <a:t>Set guidelines and policies for securing of information and prevent unauthorized use and breach of confidentiality.</a:t>
          </a:r>
        </a:p>
      </dgm:t>
    </dgm:pt>
    <dgm:pt modelId="{90DF8B5D-14C8-4105-BA1A-C5A2A11D14C9}" type="parTrans" cxnId="{C754D9BF-E742-4201-98EB-84E22D2B0358}">
      <dgm:prSet/>
      <dgm:spPr/>
      <dgm:t>
        <a:bodyPr/>
        <a:lstStyle/>
        <a:p>
          <a:endParaRPr lang="en-US"/>
        </a:p>
      </dgm:t>
    </dgm:pt>
    <dgm:pt modelId="{AD5BA88B-C9BF-49E4-BB20-A8FB083140E5}" type="sibTrans" cxnId="{C754D9BF-E742-4201-98EB-84E22D2B0358}">
      <dgm:prSet/>
      <dgm:spPr/>
      <dgm:t>
        <a:bodyPr/>
        <a:lstStyle/>
        <a:p>
          <a:endParaRPr lang="en-US"/>
        </a:p>
      </dgm:t>
    </dgm:pt>
    <dgm:pt modelId="{A07E3130-65CF-4C90-960A-E7AA9B352FBB}">
      <dgm:prSet/>
      <dgm:spPr/>
      <dgm:t>
        <a:bodyPr/>
        <a:lstStyle/>
        <a:p>
          <a:r>
            <a:rPr lang="en-US"/>
            <a:t>Source vendors and manage outsourced information infrastructure.</a:t>
          </a:r>
        </a:p>
      </dgm:t>
    </dgm:pt>
    <dgm:pt modelId="{38C4AEA2-F4A2-4764-81C8-45DED7B95541}" type="parTrans" cxnId="{9414A181-16F3-4F80-A0FE-03E79A154E12}">
      <dgm:prSet/>
      <dgm:spPr/>
      <dgm:t>
        <a:bodyPr/>
        <a:lstStyle/>
        <a:p>
          <a:endParaRPr lang="en-US"/>
        </a:p>
      </dgm:t>
    </dgm:pt>
    <dgm:pt modelId="{D1C875E1-76B7-473D-A1C3-ED3D82484D9F}" type="sibTrans" cxnId="{9414A181-16F3-4F80-A0FE-03E79A154E12}">
      <dgm:prSet/>
      <dgm:spPr/>
      <dgm:t>
        <a:bodyPr/>
        <a:lstStyle/>
        <a:p>
          <a:endParaRPr lang="en-US"/>
        </a:p>
      </dgm:t>
    </dgm:pt>
    <dgm:pt modelId="{A2C23F38-EEBD-476C-A916-1D06433573A1}" type="pres">
      <dgm:prSet presAssocID="{14FF3283-5E1D-4D9E-8960-B61E702CFFCC}" presName="root" presStyleCnt="0">
        <dgm:presLayoutVars>
          <dgm:dir/>
          <dgm:resizeHandles val="exact"/>
        </dgm:presLayoutVars>
      </dgm:prSet>
      <dgm:spPr/>
    </dgm:pt>
    <dgm:pt modelId="{B59D502D-78FC-4BF2-A243-A4107C12B456}" type="pres">
      <dgm:prSet presAssocID="{8C049CFA-B122-499D-BE11-0AB60CC7871D}" presName="compNode" presStyleCnt="0"/>
      <dgm:spPr/>
    </dgm:pt>
    <dgm:pt modelId="{854621F5-7D35-42BE-A095-3ECB3F2C46DE}" type="pres">
      <dgm:prSet presAssocID="{8C049CFA-B122-499D-BE11-0AB60CC7871D}" presName="bgRect" presStyleLbl="bgShp" presStyleIdx="0" presStyleCnt="4"/>
      <dgm:spPr/>
    </dgm:pt>
    <dgm:pt modelId="{1983D866-023B-4BA5-BA5F-82FE46A1166E}" type="pres">
      <dgm:prSet presAssocID="{8C049CFA-B122-499D-BE11-0AB60CC787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604C4975-7857-4114-BF8A-9DFFD294601D}" type="pres">
      <dgm:prSet presAssocID="{8C049CFA-B122-499D-BE11-0AB60CC7871D}" presName="spaceRect" presStyleCnt="0"/>
      <dgm:spPr/>
    </dgm:pt>
    <dgm:pt modelId="{EDC5ED99-0E6C-459C-AEAC-3C62DBDD81F7}" type="pres">
      <dgm:prSet presAssocID="{8C049CFA-B122-499D-BE11-0AB60CC7871D}" presName="parTx" presStyleLbl="revTx" presStyleIdx="0" presStyleCnt="4">
        <dgm:presLayoutVars>
          <dgm:chMax val="0"/>
          <dgm:chPref val="0"/>
        </dgm:presLayoutVars>
      </dgm:prSet>
      <dgm:spPr/>
    </dgm:pt>
    <dgm:pt modelId="{7511468A-80B9-4129-AAEC-2137D9E2580F}" type="pres">
      <dgm:prSet presAssocID="{054843A2-98F9-4D1D-BDB5-37C5991D8855}" presName="sibTrans" presStyleCnt="0"/>
      <dgm:spPr/>
    </dgm:pt>
    <dgm:pt modelId="{0FA2E9CA-A5A8-4982-B416-E1E66A44A7A9}" type="pres">
      <dgm:prSet presAssocID="{3DD2CC0B-6D49-4DB2-9CCC-AD28F3D05B14}" presName="compNode" presStyleCnt="0"/>
      <dgm:spPr/>
    </dgm:pt>
    <dgm:pt modelId="{D59C3863-D275-48CC-9612-2EA124F020CC}" type="pres">
      <dgm:prSet presAssocID="{3DD2CC0B-6D49-4DB2-9CCC-AD28F3D05B14}" presName="bgRect" presStyleLbl="bgShp" presStyleIdx="1" presStyleCnt="4"/>
      <dgm:spPr/>
    </dgm:pt>
    <dgm:pt modelId="{D1A5433C-F3CE-4766-8A85-6408E2E9F40D}" type="pres">
      <dgm:prSet presAssocID="{3DD2CC0B-6D49-4DB2-9CCC-AD28F3D05B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576E977B-E23A-4636-807C-AA9A9042DEB9}" type="pres">
      <dgm:prSet presAssocID="{3DD2CC0B-6D49-4DB2-9CCC-AD28F3D05B14}" presName="spaceRect" presStyleCnt="0"/>
      <dgm:spPr/>
    </dgm:pt>
    <dgm:pt modelId="{1B533210-7ED8-4D0B-AE68-383C6CDCF23D}" type="pres">
      <dgm:prSet presAssocID="{3DD2CC0B-6D49-4DB2-9CCC-AD28F3D05B14}" presName="parTx" presStyleLbl="revTx" presStyleIdx="1" presStyleCnt="4">
        <dgm:presLayoutVars>
          <dgm:chMax val="0"/>
          <dgm:chPref val="0"/>
        </dgm:presLayoutVars>
      </dgm:prSet>
      <dgm:spPr/>
    </dgm:pt>
    <dgm:pt modelId="{048BC046-96BC-45A7-A2F3-2B8D8E4112A8}" type="pres">
      <dgm:prSet presAssocID="{B53A7AC9-9074-4352-857C-956BFB899B2C}" presName="sibTrans" presStyleCnt="0"/>
      <dgm:spPr/>
    </dgm:pt>
    <dgm:pt modelId="{FBD929D3-6D79-4915-AF61-2F47D5C8E5A5}" type="pres">
      <dgm:prSet presAssocID="{C1983025-2A21-4A5E-A671-14D285CFB788}" presName="compNode" presStyleCnt="0"/>
      <dgm:spPr/>
    </dgm:pt>
    <dgm:pt modelId="{621E990F-552C-410E-A4CD-7842B1836647}" type="pres">
      <dgm:prSet presAssocID="{C1983025-2A21-4A5E-A671-14D285CFB788}" presName="bgRect" presStyleLbl="bgShp" presStyleIdx="2" presStyleCnt="4"/>
      <dgm:spPr/>
    </dgm:pt>
    <dgm:pt modelId="{72FF8F6A-540C-4CAE-8B6F-496ABB517790}" type="pres">
      <dgm:prSet presAssocID="{C1983025-2A21-4A5E-A671-14D285CFB7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1031065B-6430-4995-818B-E3B0EEE13C40}" type="pres">
      <dgm:prSet presAssocID="{C1983025-2A21-4A5E-A671-14D285CFB788}" presName="spaceRect" presStyleCnt="0"/>
      <dgm:spPr/>
    </dgm:pt>
    <dgm:pt modelId="{FBBE3214-4ADD-4BE3-9446-14BE3EC2A239}" type="pres">
      <dgm:prSet presAssocID="{C1983025-2A21-4A5E-A671-14D285CFB788}" presName="parTx" presStyleLbl="revTx" presStyleIdx="2" presStyleCnt="4">
        <dgm:presLayoutVars>
          <dgm:chMax val="0"/>
          <dgm:chPref val="0"/>
        </dgm:presLayoutVars>
      </dgm:prSet>
      <dgm:spPr/>
    </dgm:pt>
    <dgm:pt modelId="{555C6729-2F91-4519-9C3C-9D9BDBBA6209}" type="pres">
      <dgm:prSet presAssocID="{AD5BA88B-C9BF-49E4-BB20-A8FB083140E5}" presName="sibTrans" presStyleCnt="0"/>
      <dgm:spPr/>
    </dgm:pt>
    <dgm:pt modelId="{FF4A5D8C-44E1-45A1-8C41-ACF88A41C2F3}" type="pres">
      <dgm:prSet presAssocID="{A07E3130-65CF-4C90-960A-E7AA9B352FBB}" presName="compNode" presStyleCnt="0"/>
      <dgm:spPr/>
    </dgm:pt>
    <dgm:pt modelId="{2CDE3DDA-C8F1-419F-BA21-58A6662F9DB7}" type="pres">
      <dgm:prSet presAssocID="{A07E3130-65CF-4C90-960A-E7AA9B352FBB}" presName="bgRect" presStyleLbl="bgShp" presStyleIdx="3" presStyleCnt="4"/>
      <dgm:spPr/>
    </dgm:pt>
    <dgm:pt modelId="{F866759B-6AF3-464B-8778-71436330D5E8}" type="pres">
      <dgm:prSet presAssocID="{A07E3130-65CF-4C90-960A-E7AA9B352F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C5133093-003E-401A-8CED-E64B12A43516}" type="pres">
      <dgm:prSet presAssocID="{A07E3130-65CF-4C90-960A-E7AA9B352FBB}" presName="spaceRect" presStyleCnt="0"/>
      <dgm:spPr/>
    </dgm:pt>
    <dgm:pt modelId="{16B7DFBA-9799-489B-A1F0-B1B9074300C5}" type="pres">
      <dgm:prSet presAssocID="{A07E3130-65CF-4C90-960A-E7AA9B352FBB}" presName="parTx" presStyleLbl="revTx" presStyleIdx="3" presStyleCnt="4">
        <dgm:presLayoutVars>
          <dgm:chMax val="0"/>
          <dgm:chPref val="0"/>
        </dgm:presLayoutVars>
      </dgm:prSet>
      <dgm:spPr/>
    </dgm:pt>
  </dgm:ptLst>
  <dgm:cxnLst>
    <dgm:cxn modelId="{72AA680F-20CA-43E4-98A3-E8D2E74BCA09}" type="presOf" srcId="{A07E3130-65CF-4C90-960A-E7AA9B352FBB}" destId="{16B7DFBA-9799-489B-A1F0-B1B9074300C5}" srcOrd="0" destOrd="0" presId="urn:microsoft.com/office/officeart/2018/2/layout/IconVerticalSolidList"/>
    <dgm:cxn modelId="{2C6E3921-8FFF-45F2-BF51-F83658EFD4E7}" srcId="{14FF3283-5E1D-4D9E-8960-B61E702CFFCC}" destId="{8C049CFA-B122-499D-BE11-0AB60CC7871D}" srcOrd="0" destOrd="0" parTransId="{5DB594AD-A10E-4369-8927-68DE434DFA36}" sibTransId="{054843A2-98F9-4D1D-BDB5-37C5991D8855}"/>
    <dgm:cxn modelId="{0A20D336-387C-4A36-AF99-717CBCE42322}" srcId="{14FF3283-5E1D-4D9E-8960-B61E702CFFCC}" destId="{3DD2CC0B-6D49-4DB2-9CCC-AD28F3D05B14}" srcOrd="1" destOrd="0" parTransId="{96ED70C1-2C19-4DFC-88A5-D67F67DF2B07}" sibTransId="{B53A7AC9-9074-4352-857C-956BFB899B2C}"/>
    <dgm:cxn modelId="{9414A181-16F3-4F80-A0FE-03E79A154E12}" srcId="{14FF3283-5E1D-4D9E-8960-B61E702CFFCC}" destId="{A07E3130-65CF-4C90-960A-E7AA9B352FBB}" srcOrd="3" destOrd="0" parTransId="{38C4AEA2-F4A2-4764-81C8-45DED7B95541}" sibTransId="{D1C875E1-76B7-473D-A1C3-ED3D82484D9F}"/>
    <dgm:cxn modelId="{C0A1ECA5-B40E-4E8B-B2B1-A894D59AE6B6}" type="presOf" srcId="{3DD2CC0B-6D49-4DB2-9CCC-AD28F3D05B14}" destId="{1B533210-7ED8-4D0B-AE68-383C6CDCF23D}" srcOrd="0" destOrd="0" presId="urn:microsoft.com/office/officeart/2018/2/layout/IconVerticalSolidList"/>
    <dgm:cxn modelId="{C754D9BF-E742-4201-98EB-84E22D2B0358}" srcId="{14FF3283-5E1D-4D9E-8960-B61E702CFFCC}" destId="{C1983025-2A21-4A5E-A671-14D285CFB788}" srcOrd="2" destOrd="0" parTransId="{90DF8B5D-14C8-4105-BA1A-C5A2A11D14C9}" sibTransId="{AD5BA88B-C9BF-49E4-BB20-A8FB083140E5}"/>
    <dgm:cxn modelId="{890DA9C2-8113-441C-A5BE-09A5447FD539}" type="presOf" srcId="{14FF3283-5E1D-4D9E-8960-B61E702CFFCC}" destId="{A2C23F38-EEBD-476C-A916-1D06433573A1}" srcOrd="0" destOrd="0" presId="urn:microsoft.com/office/officeart/2018/2/layout/IconVerticalSolidList"/>
    <dgm:cxn modelId="{798151D7-8154-4AC0-9FA4-BFE0D81DD7F3}" type="presOf" srcId="{C1983025-2A21-4A5E-A671-14D285CFB788}" destId="{FBBE3214-4ADD-4BE3-9446-14BE3EC2A239}" srcOrd="0" destOrd="0" presId="urn:microsoft.com/office/officeart/2018/2/layout/IconVerticalSolidList"/>
    <dgm:cxn modelId="{0617F3FC-723D-4C32-A409-3B371122338A}" type="presOf" srcId="{8C049CFA-B122-499D-BE11-0AB60CC7871D}" destId="{EDC5ED99-0E6C-459C-AEAC-3C62DBDD81F7}" srcOrd="0" destOrd="0" presId="urn:microsoft.com/office/officeart/2018/2/layout/IconVerticalSolidList"/>
    <dgm:cxn modelId="{CFF493E0-48FF-4546-9D5A-A2EE4356F06D}" type="presParOf" srcId="{A2C23F38-EEBD-476C-A916-1D06433573A1}" destId="{B59D502D-78FC-4BF2-A243-A4107C12B456}" srcOrd="0" destOrd="0" presId="urn:microsoft.com/office/officeart/2018/2/layout/IconVerticalSolidList"/>
    <dgm:cxn modelId="{D0A857DD-A165-4388-BFD0-2D25427C9161}" type="presParOf" srcId="{B59D502D-78FC-4BF2-A243-A4107C12B456}" destId="{854621F5-7D35-42BE-A095-3ECB3F2C46DE}" srcOrd="0" destOrd="0" presId="urn:microsoft.com/office/officeart/2018/2/layout/IconVerticalSolidList"/>
    <dgm:cxn modelId="{54934D1F-5FD2-4E3A-83F7-F1441C9678D9}" type="presParOf" srcId="{B59D502D-78FC-4BF2-A243-A4107C12B456}" destId="{1983D866-023B-4BA5-BA5F-82FE46A1166E}" srcOrd="1" destOrd="0" presId="urn:microsoft.com/office/officeart/2018/2/layout/IconVerticalSolidList"/>
    <dgm:cxn modelId="{1F9DED1C-07A7-4D5C-A3BB-88D952C9E00B}" type="presParOf" srcId="{B59D502D-78FC-4BF2-A243-A4107C12B456}" destId="{604C4975-7857-4114-BF8A-9DFFD294601D}" srcOrd="2" destOrd="0" presId="urn:microsoft.com/office/officeart/2018/2/layout/IconVerticalSolidList"/>
    <dgm:cxn modelId="{B6D77B70-BBB3-4BBF-BD7F-67189C3C4F55}" type="presParOf" srcId="{B59D502D-78FC-4BF2-A243-A4107C12B456}" destId="{EDC5ED99-0E6C-459C-AEAC-3C62DBDD81F7}" srcOrd="3" destOrd="0" presId="urn:microsoft.com/office/officeart/2018/2/layout/IconVerticalSolidList"/>
    <dgm:cxn modelId="{3D492DBD-BDAE-48C3-95B7-62B9FD36D6EA}" type="presParOf" srcId="{A2C23F38-EEBD-476C-A916-1D06433573A1}" destId="{7511468A-80B9-4129-AAEC-2137D9E2580F}" srcOrd="1" destOrd="0" presId="urn:microsoft.com/office/officeart/2018/2/layout/IconVerticalSolidList"/>
    <dgm:cxn modelId="{1471C54C-F7FC-4D71-98EC-505F38A50CCE}" type="presParOf" srcId="{A2C23F38-EEBD-476C-A916-1D06433573A1}" destId="{0FA2E9CA-A5A8-4982-B416-E1E66A44A7A9}" srcOrd="2" destOrd="0" presId="urn:microsoft.com/office/officeart/2018/2/layout/IconVerticalSolidList"/>
    <dgm:cxn modelId="{1C98BCA5-7C17-4DD0-9EB9-F3FA4893733C}" type="presParOf" srcId="{0FA2E9CA-A5A8-4982-B416-E1E66A44A7A9}" destId="{D59C3863-D275-48CC-9612-2EA124F020CC}" srcOrd="0" destOrd="0" presId="urn:microsoft.com/office/officeart/2018/2/layout/IconVerticalSolidList"/>
    <dgm:cxn modelId="{4013B7EC-077E-4AA7-AFE7-A32675111F43}" type="presParOf" srcId="{0FA2E9CA-A5A8-4982-B416-E1E66A44A7A9}" destId="{D1A5433C-F3CE-4766-8A85-6408E2E9F40D}" srcOrd="1" destOrd="0" presId="urn:microsoft.com/office/officeart/2018/2/layout/IconVerticalSolidList"/>
    <dgm:cxn modelId="{3BC2F603-C655-45E2-994A-98B019C9D31C}" type="presParOf" srcId="{0FA2E9CA-A5A8-4982-B416-E1E66A44A7A9}" destId="{576E977B-E23A-4636-807C-AA9A9042DEB9}" srcOrd="2" destOrd="0" presId="urn:microsoft.com/office/officeart/2018/2/layout/IconVerticalSolidList"/>
    <dgm:cxn modelId="{ABEA3544-60D3-4C1D-B3D1-83CD3F397A08}" type="presParOf" srcId="{0FA2E9CA-A5A8-4982-B416-E1E66A44A7A9}" destId="{1B533210-7ED8-4D0B-AE68-383C6CDCF23D}" srcOrd="3" destOrd="0" presId="urn:microsoft.com/office/officeart/2018/2/layout/IconVerticalSolidList"/>
    <dgm:cxn modelId="{340D131E-33E9-47AA-8A30-369250F89FAF}" type="presParOf" srcId="{A2C23F38-EEBD-476C-A916-1D06433573A1}" destId="{048BC046-96BC-45A7-A2F3-2B8D8E4112A8}" srcOrd="3" destOrd="0" presId="urn:microsoft.com/office/officeart/2018/2/layout/IconVerticalSolidList"/>
    <dgm:cxn modelId="{C25EF373-BAFC-449A-AF73-9A5677C37560}" type="presParOf" srcId="{A2C23F38-EEBD-476C-A916-1D06433573A1}" destId="{FBD929D3-6D79-4915-AF61-2F47D5C8E5A5}" srcOrd="4" destOrd="0" presId="urn:microsoft.com/office/officeart/2018/2/layout/IconVerticalSolidList"/>
    <dgm:cxn modelId="{1884F294-660E-4230-A8EC-2902BA2D4214}" type="presParOf" srcId="{FBD929D3-6D79-4915-AF61-2F47D5C8E5A5}" destId="{621E990F-552C-410E-A4CD-7842B1836647}" srcOrd="0" destOrd="0" presId="urn:microsoft.com/office/officeart/2018/2/layout/IconVerticalSolidList"/>
    <dgm:cxn modelId="{AE37BBEE-3896-401D-9530-DE1BABD66E3D}" type="presParOf" srcId="{FBD929D3-6D79-4915-AF61-2F47D5C8E5A5}" destId="{72FF8F6A-540C-4CAE-8B6F-496ABB517790}" srcOrd="1" destOrd="0" presId="urn:microsoft.com/office/officeart/2018/2/layout/IconVerticalSolidList"/>
    <dgm:cxn modelId="{7E50262A-CD5D-415A-A140-B25D6679534A}" type="presParOf" srcId="{FBD929D3-6D79-4915-AF61-2F47D5C8E5A5}" destId="{1031065B-6430-4995-818B-E3B0EEE13C40}" srcOrd="2" destOrd="0" presId="urn:microsoft.com/office/officeart/2018/2/layout/IconVerticalSolidList"/>
    <dgm:cxn modelId="{07CFAF16-A5AF-41A5-8F0D-798BA5BAD68B}" type="presParOf" srcId="{FBD929D3-6D79-4915-AF61-2F47D5C8E5A5}" destId="{FBBE3214-4ADD-4BE3-9446-14BE3EC2A239}" srcOrd="3" destOrd="0" presId="urn:microsoft.com/office/officeart/2018/2/layout/IconVerticalSolidList"/>
    <dgm:cxn modelId="{A72FD1B2-2C5F-4E08-982A-72FFADD40E4C}" type="presParOf" srcId="{A2C23F38-EEBD-476C-A916-1D06433573A1}" destId="{555C6729-2F91-4519-9C3C-9D9BDBBA6209}" srcOrd="5" destOrd="0" presId="urn:microsoft.com/office/officeart/2018/2/layout/IconVerticalSolidList"/>
    <dgm:cxn modelId="{A1CA6C3B-EEA6-4700-89CA-16B59C5A23B7}" type="presParOf" srcId="{A2C23F38-EEBD-476C-A916-1D06433573A1}" destId="{FF4A5D8C-44E1-45A1-8C41-ACF88A41C2F3}" srcOrd="6" destOrd="0" presId="urn:microsoft.com/office/officeart/2018/2/layout/IconVerticalSolidList"/>
    <dgm:cxn modelId="{DC8CB2EF-8B1B-4E90-BCB6-39929DFBBADA}" type="presParOf" srcId="{FF4A5D8C-44E1-45A1-8C41-ACF88A41C2F3}" destId="{2CDE3DDA-C8F1-419F-BA21-58A6662F9DB7}" srcOrd="0" destOrd="0" presId="urn:microsoft.com/office/officeart/2018/2/layout/IconVerticalSolidList"/>
    <dgm:cxn modelId="{02BDE1AF-5820-4E04-B6F7-17FCA01D27ED}" type="presParOf" srcId="{FF4A5D8C-44E1-45A1-8C41-ACF88A41C2F3}" destId="{F866759B-6AF3-464B-8778-71436330D5E8}" srcOrd="1" destOrd="0" presId="urn:microsoft.com/office/officeart/2018/2/layout/IconVerticalSolidList"/>
    <dgm:cxn modelId="{5A599DE0-C59E-4FB0-8E5C-0A75D431DD57}" type="presParOf" srcId="{FF4A5D8C-44E1-45A1-8C41-ACF88A41C2F3}" destId="{C5133093-003E-401A-8CED-E64B12A43516}" srcOrd="2" destOrd="0" presId="urn:microsoft.com/office/officeart/2018/2/layout/IconVerticalSolidList"/>
    <dgm:cxn modelId="{ED34275D-E774-41D9-B334-3C361759BB69}" type="presParOf" srcId="{FF4A5D8C-44E1-45A1-8C41-ACF88A41C2F3}" destId="{16B7DFBA-9799-489B-A1F0-B1B9074300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727FDF-CCDF-4936-BB8A-C73808934E9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C2280C0-8429-4FA5-89F2-CD9A8F6E69D4}">
      <dgm:prSet/>
      <dgm:spPr/>
      <dgm:t>
        <a:bodyPr/>
        <a:lstStyle/>
        <a:p>
          <a:r>
            <a:rPr lang="en-US"/>
            <a:t>Negotiate with key suppliers and infrastructure partners.</a:t>
          </a:r>
        </a:p>
      </dgm:t>
    </dgm:pt>
    <dgm:pt modelId="{744F2978-336C-4545-A691-A52F59276336}" type="parTrans" cxnId="{650AFBA7-0C08-4312-B2AD-667F9B55A049}">
      <dgm:prSet/>
      <dgm:spPr/>
      <dgm:t>
        <a:bodyPr/>
        <a:lstStyle/>
        <a:p>
          <a:endParaRPr lang="en-US"/>
        </a:p>
      </dgm:t>
    </dgm:pt>
    <dgm:pt modelId="{098B7D8E-439A-473A-A8E6-C8661F2763AE}" type="sibTrans" cxnId="{650AFBA7-0C08-4312-B2AD-667F9B55A049}">
      <dgm:prSet/>
      <dgm:spPr/>
      <dgm:t>
        <a:bodyPr/>
        <a:lstStyle/>
        <a:p>
          <a:endParaRPr lang="en-US"/>
        </a:p>
      </dgm:t>
    </dgm:pt>
    <dgm:pt modelId="{5186FB4E-EDDF-4E2B-BB2B-AB61DA72116B}">
      <dgm:prSet/>
      <dgm:spPr/>
      <dgm:t>
        <a:bodyPr/>
        <a:lstStyle/>
        <a:p>
          <a:r>
            <a:rPr lang="en-US"/>
            <a:t>Integrate organization’s information systems with those of partners, vendors, and clients.</a:t>
          </a:r>
        </a:p>
      </dgm:t>
    </dgm:pt>
    <dgm:pt modelId="{11F0AE5D-A327-4309-BBBC-058962A257CD}" type="parTrans" cxnId="{8E7B48E3-AE87-44B1-AC83-4A2827885145}">
      <dgm:prSet/>
      <dgm:spPr/>
      <dgm:t>
        <a:bodyPr/>
        <a:lstStyle/>
        <a:p>
          <a:endParaRPr lang="en-US"/>
        </a:p>
      </dgm:t>
    </dgm:pt>
    <dgm:pt modelId="{61494EFE-FDB4-4D16-A8BC-76371A11B8EA}" type="sibTrans" cxnId="{8E7B48E3-AE87-44B1-AC83-4A2827885145}">
      <dgm:prSet/>
      <dgm:spPr/>
      <dgm:t>
        <a:bodyPr/>
        <a:lstStyle/>
        <a:p>
          <a:endParaRPr lang="en-US"/>
        </a:p>
      </dgm:t>
    </dgm:pt>
    <dgm:pt modelId="{CE7A0D99-3F2A-4F93-A5D2-F4B89EC1A274}">
      <dgm:prSet/>
      <dgm:spPr/>
      <dgm:t>
        <a:bodyPr/>
        <a:lstStyle/>
        <a:p>
          <a:r>
            <a:rPr lang="en-US"/>
            <a:t>Provide training to users of information systems.</a:t>
          </a:r>
        </a:p>
      </dgm:t>
    </dgm:pt>
    <dgm:pt modelId="{FC843E12-B8AB-4B0C-8DFD-F47F337790DD}" type="parTrans" cxnId="{1208AD4F-6AD4-413B-B965-082FC17D574A}">
      <dgm:prSet/>
      <dgm:spPr/>
      <dgm:t>
        <a:bodyPr/>
        <a:lstStyle/>
        <a:p>
          <a:endParaRPr lang="en-US"/>
        </a:p>
      </dgm:t>
    </dgm:pt>
    <dgm:pt modelId="{C1F38CCF-DA07-45F0-B06D-04AECBD83906}" type="sibTrans" cxnId="{1208AD4F-6AD4-413B-B965-082FC17D574A}">
      <dgm:prSet/>
      <dgm:spPr/>
      <dgm:t>
        <a:bodyPr/>
        <a:lstStyle/>
        <a:p>
          <a:endParaRPr lang="en-US"/>
        </a:p>
      </dgm:t>
    </dgm:pt>
    <dgm:pt modelId="{8C916110-8D1E-4B8F-B4C0-62B092017D71}">
      <dgm:prSet/>
      <dgm:spPr/>
      <dgm:t>
        <a:bodyPr/>
        <a:lstStyle/>
        <a:p>
          <a:r>
            <a:rPr lang="en-US"/>
            <a:t>Ensure that customer satisfaction goals are understood and met.</a:t>
          </a:r>
        </a:p>
      </dgm:t>
    </dgm:pt>
    <dgm:pt modelId="{DC040BEF-3DD0-4A34-A9E2-00A13767F715}" type="parTrans" cxnId="{9A37BE8A-88CD-4F37-8D13-6421F24DFCDA}">
      <dgm:prSet/>
      <dgm:spPr/>
      <dgm:t>
        <a:bodyPr/>
        <a:lstStyle/>
        <a:p>
          <a:endParaRPr lang="en-US"/>
        </a:p>
      </dgm:t>
    </dgm:pt>
    <dgm:pt modelId="{65E6928E-817E-444E-BAC6-A38394DC1B78}" type="sibTrans" cxnId="{9A37BE8A-88CD-4F37-8D13-6421F24DFCDA}">
      <dgm:prSet/>
      <dgm:spPr/>
      <dgm:t>
        <a:bodyPr/>
        <a:lstStyle/>
        <a:p>
          <a:endParaRPr lang="en-US"/>
        </a:p>
      </dgm:t>
    </dgm:pt>
    <dgm:pt modelId="{8BB5508C-D5EA-4EA7-AF7F-4ED189F3ABFC}" type="pres">
      <dgm:prSet presAssocID="{0D727FDF-CCDF-4936-BB8A-C73808934E9B}" presName="root" presStyleCnt="0">
        <dgm:presLayoutVars>
          <dgm:dir/>
          <dgm:resizeHandles val="exact"/>
        </dgm:presLayoutVars>
      </dgm:prSet>
      <dgm:spPr/>
    </dgm:pt>
    <dgm:pt modelId="{F1AF15E6-60A0-4CCD-8B55-A5F4DC5AC32B}" type="pres">
      <dgm:prSet presAssocID="{2C2280C0-8429-4FA5-89F2-CD9A8F6E69D4}" presName="compNode" presStyleCnt="0"/>
      <dgm:spPr/>
    </dgm:pt>
    <dgm:pt modelId="{E811721D-4C82-4F22-A66A-11D2414A5523}" type="pres">
      <dgm:prSet presAssocID="{2C2280C0-8429-4FA5-89F2-CD9A8F6E69D4}" presName="bgRect" presStyleLbl="bgShp" presStyleIdx="0" presStyleCnt="4"/>
      <dgm:spPr/>
    </dgm:pt>
    <dgm:pt modelId="{B31D10CE-36E4-47B6-BE0D-B162446559CD}" type="pres">
      <dgm:prSet presAssocID="{2C2280C0-8429-4FA5-89F2-CD9A8F6E69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AF98375-6629-412A-8E9D-103CEB1B7F52}" type="pres">
      <dgm:prSet presAssocID="{2C2280C0-8429-4FA5-89F2-CD9A8F6E69D4}" presName="spaceRect" presStyleCnt="0"/>
      <dgm:spPr/>
    </dgm:pt>
    <dgm:pt modelId="{73FD2238-567D-4042-AE7B-122CF0C847F0}" type="pres">
      <dgm:prSet presAssocID="{2C2280C0-8429-4FA5-89F2-CD9A8F6E69D4}" presName="parTx" presStyleLbl="revTx" presStyleIdx="0" presStyleCnt="4">
        <dgm:presLayoutVars>
          <dgm:chMax val="0"/>
          <dgm:chPref val="0"/>
        </dgm:presLayoutVars>
      </dgm:prSet>
      <dgm:spPr/>
    </dgm:pt>
    <dgm:pt modelId="{D8C2FE16-1537-48B8-9BE1-6FC5F2D05BF2}" type="pres">
      <dgm:prSet presAssocID="{098B7D8E-439A-473A-A8E6-C8661F2763AE}" presName="sibTrans" presStyleCnt="0"/>
      <dgm:spPr/>
    </dgm:pt>
    <dgm:pt modelId="{71562000-1BBA-4811-8622-9FDD94D8A559}" type="pres">
      <dgm:prSet presAssocID="{5186FB4E-EDDF-4E2B-BB2B-AB61DA72116B}" presName="compNode" presStyleCnt="0"/>
      <dgm:spPr/>
    </dgm:pt>
    <dgm:pt modelId="{287894AE-1EC5-48B5-AA70-807FC2E404E0}" type="pres">
      <dgm:prSet presAssocID="{5186FB4E-EDDF-4E2B-BB2B-AB61DA72116B}" presName="bgRect" presStyleLbl="bgShp" presStyleIdx="1" presStyleCnt="4"/>
      <dgm:spPr/>
    </dgm:pt>
    <dgm:pt modelId="{A9F60ACB-8DAC-41C0-A2E3-F082D71E08F8}" type="pres">
      <dgm:prSet presAssocID="{5186FB4E-EDDF-4E2B-BB2B-AB61DA7211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00FC3227-0E96-40C2-A053-605281DFCE5D}" type="pres">
      <dgm:prSet presAssocID="{5186FB4E-EDDF-4E2B-BB2B-AB61DA72116B}" presName="spaceRect" presStyleCnt="0"/>
      <dgm:spPr/>
    </dgm:pt>
    <dgm:pt modelId="{598D8772-3BB5-491D-9510-BFFBA0B68264}" type="pres">
      <dgm:prSet presAssocID="{5186FB4E-EDDF-4E2B-BB2B-AB61DA72116B}" presName="parTx" presStyleLbl="revTx" presStyleIdx="1" presStyleCnt="4">
        <dgm:presLayoutVars>
          <dgm:chMax val="0"/>
          <dgm:chPref val="0"/>
        </dgm:presLayoutVars>
      </dgm:prSet>
      <dgm:spPr/>
    </dgm:pt>
    <dgm:pt modelId="{FA7E9AAB-4B58-4F87-8077-ECB5208557D9}" type="pres">
      <dgm:prSet presAssocID="{61494EFE-FDB4-4D16-A8BC-76371A11B8EA}" presName="sibTrans" presStyleCnt="0"/>
      <dgm:spPr/>
    </dgm:pt>
    <dgm:pt modelId="{9F9B0885-6EA2-474F-975A-9ED238FF4219}" type="pres">
      <dgm:prSet presAssocID="{CE7A0D99-3F2A-4F93-A5D2-F4B89EC1A274}" presName="compNode" presStyleCnt="0"/>
      <dgm:spPr/>
    </dgm:pt>
    <dgm:pt modelId="{E1275044-E65E-46A4-A541-29395B17DB6C}" type="pres">
      <dgm:prSet presAssocID="{CE7A0D99-3F2A-4F93-A5D2-F4B89EC1A274}" presName="bgRect" presStyleLbl="bgShp" presStyleIdx="2" presStyleCnt="4"/>
      <dgm:spPr/>
    </dgm:pt>
    <dgm:pt modelId="{62C2B9B8-4552-43F1-A26C-1107A94CB9C5}" type="pres">
      <dgm:prSet presAssocID="{CE7A0D99-3F2A-4F93-A5D2-F4B89EC1A2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C0D6C8AE-42F9-44DA-8099-8451687F4408}" type="pres">
      <dgm:prSet presAssocID="{CE7A0D99-3F2A-4F93-A5D2-F4B89EC1A274}" presName="spaceRect" presStyleCnt="0"/>
      <dgm:spPr/>
    </dgm:pt>
    <dgm:pt modelId="{70411FAF-A9C1-4E38-9A3C-158998C711C5}" type="pres">
      <dgm:prSet presAssocID="{CE7A0D99-3F2A-4F93-A5D2-F4B89EC1A274}" presName="parTx" presStyleLbl="revTx" presStyleIdx="2" presStyleCnt="4">
        <dgm:presLayoutVars>
          <dgm:chMax val="0"/>
          <dgm:chPref val="0"/>
        </dgm:presLayoutVars>
      </dgm:prSet>
      <dgm:spPr/>
    </dgm:pt>
    <dgm:pt modelId="{E729F1B5-C07E-431C-A969-B451D7831239}" type="pres">
      <dgm:prSet presAssocID="{C1F38CCF-DA07-45F0-B06D-04AECBD83906}" presName="sibTrans" presStyleCnt="0"/>
      <dgm:spPr/>
    </dgm:pt>
    <dgm:pt modelId="{3E49DA13-91C2-4EFD-9078-1DCFE14E2A03}" type="pres">
      <dgm:prSet presAssocID="{8C916110-8D1E-4B8F-B4C0-62B092017D71}" presName="compNode" presStyleCnt="0"/>
      <dgm:spPr/>
    </dgm:pt>
    <dgm:pt modelId="{64EC3B48-4602-4219-A45B-90C3828422E3}" type="pres">
      <dgm:prSet presAssocID="{8C916110-8D1E-4B8F-B4C0-62B092017D71}" presName="bgRect" presStyleLbl="bgShp" presStyleIdx="3" presStyleCnt="4"/>
      <dgm:spPr/>
    </dgm:pt>
    <dgm:pt modelId="{AB8024A6-E4D5-4A6E-9DDC-1F053A7832E0}" type="pres">
      <dgm:prSet presAssocID="{8C916110-8D1E-4B8F-B4C0-62B092017D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fluencer"/>
        </a:ext>
      </dgm:extLst>
    </dgm:pt>
    <dgm:pt modelId="{DEFB900C-DC5B-4ED8-B8B4-6BB9EF21C45E}" type="pres">
      <dgm:prSet presAssocID="{8C916110-8D1E-4B8F-B4C0-62B092017D71}" presName="spaceRect" presStyleCnt="0"/>
      <dgm:spPr/>
    </dgm:pt>
    <dgm:pt modelId="{2F1732A1-DCAA-4822-87DE-A77AEFAB030A}" type="pres">
      <dgm:prSet presAssocID="{8C916110-8D1E-4B8F-B4C0-62B092017D71}" presName="parTx" presStyleLbl="revTx" presStyleIdx="3" presStyleCnt="4">
        <dgm:presLayoutVars>
          <dgm:chMax val="0"/>
          <dgm:chPref val="0"/>
        </dgm:presLayoutVars>
      </dgm:prSet>
      <dgm:spPr/>
    </dgm:pt>
  </dgm:ptLst>
  <dgm:cxnLst>
    <dgm:cxn modelId="{08341A1A-F9F9-4554-A89A-C763E42C6252}" type="presOf" srcId="{5186FB4E-EDDF-4E2B-BB2B-AB61DA72116B}" destId="{598D8772-3BB5-491D-9510-BFFBA0B68264}" srcOrd="0" destOrd="0" presId="urn:microsoft.com/office/officeart/2018/2/layout/IconVerticalSolidList"/>
    <dgm:cxn modelId="{D9BC532D-97D4-465D-A940-E9B07DE9E651}" type="presOf" srcId="{0D727FDF-CCDF-4936-BB8A-C73808934E9B}" destId="{8BB5508C-D5EA-4EA7-AF7F-4ED189F3ABFC}" srcOrd="0" destOrd="0" presId="urn:microsoft.com/office/officeart/2018/2/layout/IconVerticalSolidList"/>
    <dgm:cxn modelId="{70844038-26E3-43E5-A8FE-AC9D8E29ADDA}" type="presOf" srcId="{2C2280C0-8429-4FA5-89F2-CD9A8F6E69D4}" destId="{73FD2238-567D-4042-AE7B-122CF0C847F0}" srcOrd="0" destOrd="0" presId="urn:microsoft.com/office/officeart/2018/2/layout/IconVerticalSolidList"/>
    <dgm:cxn modelId="{1208AD4F-6AD4-413B-B965-082FC17D574A}" srcId="{0D727FDF-CCDF-4936-BB8A-C73808934E9B}" destId="{CE7A0D99-3F2A-4F93-A5D2-F4B89EC1A274}" srcOrd="2" destOrd="0" parTransId="{FC843E12-B8AB-4B0C-8DFD-F47F337790DD}" sibTransId="{C1F38CCF-DA07-45F0-B06D-04AECBD83906}"/>
    <dgm:cxn modelId="{767B5967-D228-41DF-9EA0-D9E86D0E857F}" type="presOf" srcId="{CE7A0D99-3F2A-4F93-A5D2-F4B89EC1A274}" destId="{70411FAF-A9C1-4E38-9A3C-158998C711C5}" srcOrd="0" destOrd="0" presId="urn:microsoft.com/office/officeart/2018/2/layout/IconVerticalSolidList"/>
    <dgm:cxn modelId="{90642174-0BC6-4472-8A3F-3363BE841615}" type="presOf" srcId="{8C916110-8D1E-4B8F-B4C0-62B092017D71}" destId="{2F1732A1-DCAA-4822-87DE-A77AEFAB030A}" srcOrd="0" destOrd="0" presId="urn:microsoft.com/office/officeart/2018/2/layout/IconVerticalSolidList"/>
    <dgm:cxn modelId="{9A37BE8A-88CD-4F37-8D13-6421F24DFCDA}" srcId="{0D727FDF-CCDF-4936-BB8A-C73808934E9B}" destId="{8C916110-8D1E-4B8F-B4C0-62B092017D71}" srcOrd="3" destOrd="0" parTransId="{DC040BEF-3DD0-4A34-A9E2-00A13767F715}" sibTransId="{65E6928E-817E-444E-BAC6-A38394DC1B78}"/>
    <dgm:cxn modelId="{650AFBA7-0C08-4312-B2AD-667F9B55A049}" srcId="{0D727FDF-CCDF-4936-BB8A-C73808934E9B}" destId="{2C2280C0-8429-4FA5-89F2-CD9A8F6E69D4}" srcOrd="0" destOrd="0" parTransId="{744F2978-336C-4545-A691-A52F59276336}" sibTransId="{098B7D8E-439A-473A-A8E6-C8661F2763AE}"/>
    <dgm:cxn modelId="{8E7B48E3-AE87-44B1-AC83-4A2827885145}" srcId="{0D727FDF-CCDF-4936-BB8A-C73808934E9B}" destId="{5186FB4E-EDDF-4E2B-BB2B-AB61DA72116B}" srcOrd="1" destOrd="0" parTransId="{11F0AE5D-A327-4309-BBBC-058962A257CD}" sibTransId="{61494EFE-FDB4-4D16-A8BC-76371A11B8EA}"/>
    <dgm:cxn modelId="{CB70D772-78DA-4004-A2F3-1993A467B923}" type="presParOf" srcId="{8BB5508C-D5EA-4EA7-AF7F-4ED189F3ABFC}" destId="{F1AF15E6-60A0-4CCD-8B55-A5F4DC5AC32B}" srcOrd="0" destOrd="0" presId="urn:microsoft.com/office/officeart/2018/2/layout/IconVerticalSolidList"/>
    <dgm:cxn modelId="{2DDE2860-BC70-4FE0-9D53-B697595BE2C0}" type="presParOf" srcId="{F1AF15E6-60A0-4CCD-8B55-A5F4DC5AC32B}" destId="{E811721D-4C82-4F22-A66A-11D2414A5523}" srcOrd="0" destOrd="0" presId="urn:microsoft.com/office/officeart/2018/2/layout/IconVerticalSolidList"/>
    <dgm:cxn modelId="{89389701-715B-4969-83E1-CB89281FBD46}" type="presParOf" srcId="{F1AF15E6-60A0-4CCD-8B55-A5F4DC5AC32B}" destId="{B31D10CE-36E4-47B6-BE0D-B162446559CD}" srcOrd="1" destOrd="0" presId="urn:microsoft.com/office/officeart/2018/2/layout/IconVerticalSolidList"/>
    <dgm:cxn modelId="{658A1FB3-8300-4087-A6E5-462F6A55234D}" type="presParOf" srcId="{F1AF15E6-60A0-4CCD-8B55-A5F4DC5AC32B}" destId="{1AF98375-6629-412A-8E9D-103CEB1B7F52}" srcOrd="2" destOrd="0" presId="urn:microsoft.com/office/officeart/2018/2/layout/IconVerticalSolidList"/>
    <dgm:cxn modelId="{02A7ADCB-8A7D-4370-AD3C-19EAE11C42FC}" type="presParOf" srcId="{F1AF15E6-60A0-4CCD-8B55-A5F4DC5AC32B}" destId="{73FD2238-567D-4042-AE7B-122CF0C847F0}" srcOrd="3" destOrd="0" presId="urn:microsoft.com/office/officeart/2018/2/layout/IconVerticalSolidList"/>
    <dgm:cxn modelId="{92B26E0F-C4E1-4FDB-96EA-DF5DFFB905A8}" type="presParOf" srcId="{8BB5508C-D5EA-4EA7-AF7F-4ED189F3ABFC}" destId="{D8C2FE16-1537-48B8-9BE1-6FC5F2D05BF2}" srcOrd="1" destOrd="0" presId="urn:microsoft.com/office/officeart/2018/2/layout/IconVerticalSolidList"/>
    <dgm:cxn modelId="{3A475C14-E516-4FFB-AAB0-9ED1DA9C81CB}" type="presParOf" srcId="{8BB5508C-D5EA-4EA7-AF7F-4ED189F3ABFC}" destId="{71562000-1BBA-4811-8622-9FDD94D8A559}" srcOrd="2" destOrd="0" presId="urn:microsoft.com/office/officeart/2018/2/layout/IconVerticalSolidList"/>
    <dgm:cxn modelId="{7AE7641B-76E6-4325-AA28-EBA78AAAEF92}" type="presParOf" srcId="{71562000-1BBA-4811-8622-9FDD94D8A559}" destId="{287894AE-1EC5-48B5-AA70-807FC2E404E0}" srcOrd="0" destOrd="0" presId="urn:microsoft.com/office/officeart/2018/2/layout/IconVerticalSolidList"/>
    <dgm:cxn modelId="{2BF47A7E-9AAB-48DA-95CE-9700396122BD}" type="presParOf" srcId="{71562000-1BBA-4811-8622-9FDD94D8A559}" destId="{A9F60ACB-8DAC-41C0-A2E3-F082D71E08F8}" srcOrd="1" destOrd="0" presId="urn:microsoft.com/office/officeart/2018/2/layout/IconVerticalSolidList"/>
    <dgm:cxn modelId="{BB7CECBF-77FC-4E92-B2DF-9DB24B2BB02F}" type="presParOf" srcId="{71562000-1BBA-4811-8622-9FDD94D8A559}" destId="{00FC3227-0E96-40C2-A053-605281DFCE5D}" srcOrd="2" destOrd="0" presId="urn:microsoft.com/office/officeart/2018/2/layout/IconVerticalSolidList"/>
    <dgm:cxn modelId="{597E99E1-954F-4C01-B1B1-645180B90109}" type="presParOf" srcId="{71562000-1BBA-4811-8622-9FDD94D8A559}" destId="{598D8772-3BB5-491D-9510-BFFBA0B68264}" srcOrd="3" destOrd="0" presId="urn:microsoft.com/office/officeart/2018/2/layout/IconVerticalSolidList"/>
    <dgm:cxn modelId="{2296A84B-A0BA-4BCA-8705-54AACD5FC43E}" type="presParOf" srcId="{8BB5508C-D5EA-4EA7-AF7F-4ED189F3ABFC}" destId="{FA7E9AAB-4B58-4F87-8077-ECB5208557D9}" srcOrd="3" destOrd="0" presId="urn:microsoft.com/office/officeart/2018/2/layout/IconVerticalSolidList"/>
    <dgm:cxn modelId="{4D6C5AC1-45DB-447B-B7FE-324B83BD5806}" type="presParOf" srcId="{8BB5508C-D5EA-4EA7-AF7F-4ED189F3ABFC}" destId="{9F9B0885-6EA2-474F-975A-9ED238FF4219}" srcOrd="4" destOrd="0" presId="urn:microsoft.com/office/officeart/2018/2/layout/IconVerticalSolidList"/>
    <dgm:cxn modelId="{8B51C8FF-6973-4E9D-8CA0-003D092169E8}" type="presParOf" srcId="{9F9B0885-6EA2-474F-975A-9ED238FF4219}" destId="{E1275044-E65E-46A4-A541-29395B17DB6C}" srcOrd="0" destOrd="0" presId="urn:microsoft.com/office/officeart/2018/2/layout/IconVerticalSolidList"/>
    <dgm:cxn modelId="{BCE03A2E-8043-4F94-92BD-167D6E46A6B4}" type="presParOf" srcId="{9F9B0885-6EA2-474F-975A-9ED238FF4219}" destId="{62C2B9B8-4552-43F1-A26C-1107A94CB9C5}" srcOrd="1" destOrd="0" presId="urn:microsoft.com/office/officeart/2018/2/layout/IconVerticalSolidList"/>
    <dgm:cxn modelId="{2D624FD8-5791-4046-9EDF-A4DB1546A01A}" type="presParOf" srcId="{9F9B0885-6EA2-474F-975A-9ED238FF4219}" destId="{C0D6C8AE-42F9-44DA-8099-8451687F4408}" srcOrd="2" destOrd="0" presId="urn:microsoft.com/office/officeart/2018/2/layout/IconVerticalSolidList"/>
    <dgm:cxn modelId="{9D84B59F-6C28-46B8-AFE6-C577E03ACA89}" type="presParOf" srcId="{9F9B0885-6EA2-474F-975A-9ED238FF4219}" destId="{70411FAF-A9C1-4E38-9A3C-158998C711C5}" srcOrd="3" destOrd="0" presId="urn:microsoft.com/office/officeart/2018/2/layout/IconVerticalSolidList"/>
    <dgm:cxn modelId="{EF5E46B3-D1C7-49C6-A03C-CD62570CFEF4}" type="presParOf" srcId="{8BB5508C-D5EA-4EA7-AF7F-4ED189F3ABFC}" destId="{E729F1B5-C07E-431C-A969-B451D7831239}" srcOrd="5" destOrd="0" presId="urn:microsoft.com/office/officeart/2018/2/layout/IconVerticalSolidList"/>
    <dgm:cxn modelId="{9F0945C6-1C80-40C7-9B15-715F503AF4E0}" type="presParOf" srcId="{8BB5508C-D5EA-4EA7-AF7F-4ED189F3ABFC}" destId="{3E49DA13-91C2-4EFD-9078-1DCFE14E2A03}" srcOrd="6" destOrd="0" presId="urn:microsoft.com/office/officeart/2018/2/layout/IconVerticalSolidList"/>
    <dgm:cxn modelId="{5256CD5A-DA55-4A26-BFA5-5F218F99BEB6}" type="presParOf" srcId="{3E49DA13-91C2-4EFD-9078-1DCFE14E2A03}" destId="{64EC3B48-4602-4219-A45B-90C3828422E3}" srcOrd="0" destOrd="0" presId="urn:microsoft.com/office/officeart/2018/2/layout/IconVerticalSolidList"/>
    <dgm:cxn modelId="{2953C41D-A404-4679-9306-8F1612FE614B}" type="presParOf" srcId="{3E49DA13-91C2-4EFD-9078-1DCFE14E2A03}" destId="{AB8024A6-E4D5-4A6E-9DDC-1F053A7832E0}" srcOrd="1" destOrd="0" presId="urn:microsoft.com/office/officeart/2018/2/layout/IconVerticalSolidList"/>
    <dgm:cxn modelId="{CC0ACC77-9449-413C-BDBE-4C9663ED1A55}" type="presParOf" srcId="{3E49DA13-91C2-4EFD-9078-1DCFE14E2A03}" destId="{DEFB900C-DC5B-4ED8-B8B4-6BB9EF21C45E}" srcOrd="2" destOrd="0" presId="urn:microsoft.com/office/officeart/2018/2/layout/IconVerticalSolidList"/>
    <dgm:cxn modelId="{91A5CACE-635C-485C-AE59-0A0AAC856500}" type="presParOf" srcId="{3E49DA13-91C2-4EFD-9078-1DCFE14E2A03}" destId="{2F1732A1-DCAA-4822-87DE-A77AEFAB03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727FDF-CCDF-4936-BB8A-C73808934E9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C2280C0-8429-4FA5-89F2-CD9A8F6E69D4}">
      <dgm:prSet/>
      <dgm:spPr/>
      <dgm:t>
        <a:bodyPr/>
        <a:lstStyle/>
        <a:p>
          <a:pPr>
            <a:lnSpc>
              <a:spcPct val="100000"/>
            </a:lnSpc>
          </a:pPr>
          <a:r>
            <a:rPr lang="en-US" dirty="0"/>
            <a:t>Define plans for business continuity and disaster recovery of information infrastructure.</a:t>
          </a:r>
        </a:p>
      </dgm:t>
    </dgm:pt>
    <dgm:pt modelId="{744F2978-336C-4545-A691-A52F59276336}" type="parTrans" cxnId="{650AFBA7-0C08-4312-B2AD-667F9B55A049}">
      <dgm:prSet/>
      <dgm:spPr/>
      <dgm:t>
        <a:bodyPr/>
        <a:lstStyle/>
        <a:p>
          <a:endParaRPr lang="en-US"/>
        </a:p>
      </dgm:t>
    </dgm:pt>
    <dgm:pt modelId="{098B7D8E-439A-473A-A8E6-C8661F2763AE}" type="sibTrans" cxnId="{650AFBA7-0C08-4312-B2AD-667F9B55A049}">
      <dgm:prSet/>
      <dgm:spPr/>
      <dgm:t>
        <a:bodyPr/>
        <a:lstStyle/>
        <a:p>
          <a:endParaRPr lang="en-US"/>
        </a:p>
      </dgm:t>
    </dgm:pt>
    <dgm:pt modelId="{8BB5508C-D5EA-4EA7-AF7F-4ED189F3ABFC}" type="pres">
      <dgm:prSet presAssocID="{0D727FDF-CCDF-4936-BB8A-C73808934E9B}" presName="root" presStyleCnt="0">
        <dgm:presLayoutVars>
          <dgm:dir/>
          <dgm:resizeHandles val="exact"/>
        </dgm:presLayoutVars>
      </dgm:prSet>
      <dgm:spPr/>
    </dgm:pt>
    <dgm:pt modelId="{F1AF15E6-60A0-4CCD-8B55-A5F4DC5AC32B}" type="pres">
      <dgm:prSet presAssocID="{2C2280C0-8429-4FA5-89F2-CD9A8F6E69D4}" presName="compNode" presStyleCnt="0"/>
      <dgm:spPr/>
    </dgm:pt>
    <dgm:pt modelId="{E811721D-4C82-4F22-A66A-11D2414A5523}" type="pres">
      <dgm:prSet presAssocID="{2C2280C0-8429-4FA5-89F2-CD9A8F6E69D4}" presName="bgRect" presStyleLbl="bgShp" presStyleIdx="0" presStyleCnt="1"/>
      <dgm:spPr/>
    </dgm:pt>
    <dgm:pt modelId="{B31D10CE-36E4-47B6-BE0D-B162446559CD}" type="pres">
      <dgm:prSet presAssocID="{2C2280C0-8429-4FA5-89F2-CD9A8F6E69D4}"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book with solid fill"/>
        </a:ext>
      </dgm:extLst>
    </dgm:pt>
    <dgm:pt modelId="{1AF98375-6629-412A-8E9D-103CEB1B7F52}" type="pres">
      <dgm:prSet presAssocID="{2C2280C0-8429-4FA5-89F2-CD9A8F6E69D4}" presName="spaceRect" presStyleCnt="0"/>
      <dgm:spPr/>
    </dgm:pt>
    <dgm:pt modelId="{73FD2238-567D-4042-AE7B-122CF0C847F0}" type="pres">
      <dgm:prSet presAssocID="{2C2280C0-8429-4FA5-89F2-CD9A8F6E69D4}" presName="parTx" presStyleLbl="revTx" presStyleIdx="0" presStyleCnt="1">
        <dgm:presLayoutVars>
          <dgm:chMax val="0"/>
          <dgm:chPref val="0"/>
        </dgm:presLayoutVars>
      </dgm:prSet>
      <dgm:spPr/>
    </dgm:pt>
  </dgm:ptLst>
  <dgm:cxnLst>
    <dgm:cxn modelId="{D9BC532D-97D4-465D-A940-E9B07DE9E651}" type="presOf" srcId="{0D727FDF-CCDF-4936-BB8A-C73808934E9B}" destId="{8BB5508C-D5EA-4EA7-AF7F-4ED189F3ABFC}" srcOrd="0" destOrd="0" presId="urn:microsoft.com/office/officeart/2018/2/layout/IconVerticalSolidList"/>
    <dgm:cxn modelId="{70844038-26E3-43E5-A8FE-AC9D8E29ADDA}" type="presOf" srcId="{2C2280C0-8429-4FA5-89F2-CD9A8F6E69D4}" destId="{73FD2238-567D-4042-AE7B-122CF0C847F0}" srcOrd="0" destOrd="0" presId="urn:microsoft.com/office/officeart/2018/2/layout/IconVerticalSolidList"/>
    <dgm:cxn modelId="{650AFBA7-0C08-4312-B2AD-667F9B55A049}" srcId="{0D727FDF-CCDF-4936-BB8A-C73808934E9B}" destId="{2C2280C0-8429-4FA5-89F2-CD9A8F6E69D4}" srcOrd="0" destOrd="0" parTransId="{744F2978-336C-4545-A691-A52F59276336}" sibTransId="{098B7D8E-439A-473A-A8E6-C8661F2763AE}"/>
    <dgm:cxn modelId="{CB70D772-78DA-4004-A2F3-1993A467B923}" type="presParOf" srcId="{8BB5508C-D5EA-4EA7-AF7F-4ED189F3ABFC}" destId="{F1AF15E6-60A0-4CCD-8B55-A5F4DC5AC32B}" srcOrd="0" destOrd="0" presId="urn:microsoft.com/office/officeart/2018/2/layout/IconVerticalSolidList"/>
    <dgm:cxn modelId="{2DDE2860-BC70-4FE0-9D53-B697595BE2C0}" type="presParOf" srcId="{F1AF15E6-60A0-4CCD-8B55-A5F4DC5AC32B}" destId="{E811721D-4C82-4F22-A66A-11D2414A5523}" srcOrd="0" destOrd="0" presId="urn:microsoft.com/office/officeart/2018/2/layout/IconVerticalSolidList"/>
    <dgm:cxn modelId="{89389701-715B-4969-83E1-CB89281FBD46}" type="presParOf" srcId="{F1AF15E6-60A0-4CCD-8B55-A5F4DC5AC32B}" destId="{B31D10CE-36E4-47B6-BE0D-B162446559CD}" srcOrd="1" destOrd="0" presId="urn:microsoft.com/office/officeart/2018/2/layout/IconVerticalSolidList"/>
    <dgm:cxn modelId="{658A1FB3-8300-4087-A6E5-462F6A55234D}" type="presParOf" srcId="{F1AF15E6-60A0-4CCD-8B55-A5F4DC5AC32B}" destId="{1AF98375-6629-412A-8E9D-103CEB1B7F52}" srcOrd="2" destOrd="0" presId="urn:microsoft.com/office/officeart/2018/2/layout/IconVerticalSolidList"/>
    <dgm:cxn modelId="{02A7ADCB-8A7D-4370-AD3C-19EAE11C42FC}" type="presParOf" srcId="{F1AF15E6-60A0-4CCD-8B55-A5F4DC5AC32B}" destId="{73FD2238-567D-4042-AE7B-122CF0C847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97BBE1-9E76-47EB-9AD1-8383930DED5A}"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B71E0052-B01A-4B03-AE21-3913E2EA174B}">
      <dgm:prSet/>
      <dgm:spPr/>
      <dgm:t>
        <a:bodyPr/>
        <a:lstStyle/>
        <a:p>
          <a:r>
            <a:rPr lang="en-US"/>
            <a:t>Chief Data Officer</a:t>
          </a:r>
        </a:p>
      </dgm:t>
    </dgm:pt>
    <dgm:pt modelId="{3FF9F153-952D-4537-B228-64D765102FC6}" type="parTrans" cxnId="{1929F35C-31E4-40F8-B5E0-6C8BF3EB1E8B}">
      <dgm:prSet/>
      <dgm:spPr/>
      <dgm:t>
        <a:bodyPr/>
        <a:lstStyle/>
        <a:p>
          <a:endParaRPr lang="en-US"/>
        </a:p>
      </dgm:t>
    </dgm:pt>
    <dgm:pt modelId="{C5897E28-A303-48A3-A00A-AD81F3903619}" type="sibTrans" cxnId="{1929F35C-31E4-40F8-B5E0-6C8BF3EB1E8B}">
      <dgm:prSet/>
      <dgm:spPr/>
      <dgm:t>
        <a:bodyPr/>
        <a:lstStyle/>
        <a:p>
          <a:endParaRPr lang="en-US"/>
        </a:p>
      </dgm:t>
    </dgm:pt>
    <dgm:pt modelId="{525BA8E7-A748-452F-AFB8-9C8E33483C65}">
      <dgm:prSet/>
      <dgm:spPr/>
      <dgm:t>
        <a:bodyPr/>
        <a:lstStyle/>
        <a:p>
          <a:r>
            <a:rPr lang="en-US"/>
            <a:t>Chief Data Scientist</a:t>
          </a:r>
        </a:p>
      </dgm:t>
    </dgm:pt>
    <dgm:pt modelId="{BF709876-24BE-4C9E-88A2-21B45DCA329E}" type="parTrans" cxnId="{AFA8EBC0-8854-4B52-8A5F-C76EFAEE715C}">
      <dgm:prSet/>
      <dgm:spPr/>
      <dgm:t>
        <a:bodyPr/>
        <a:lstStyle/>
        <a:p>
          <a:endParaRPr lang="en-US"/>
        </a:p>
      </dgm:t>
    </dgm:pt>
    <dgm:pt modelId="{C0273271-6C43-487C-A243-BC0339E9FD3A}" type="sibTrans" cxnId="{AFA8EBC0-8854-4B52-8A5F-C76EFAEE715C}">
      <dgm:prSet/>
      <dgm:spPr/>
      <dgm:t>
        <a:bodyPr/>
        <a:lstStyle/>
        <a:p>
          <a:endParaRPr lang="en-US"/>
        </a:p>
      </dgm:t>
    </dgm:pt>
    <dgm:pt modelId="{AC511FCB-3DDD-4F59-BAF1-0257400D38F2}">
      <dgm:prSet/>
      <dgm:spPr/>
      <dgm:t>
        <a:bodyPr/>
        <a:lstStyle/>
        <a:p>
          <a:r>
            <a:rPr lang="en-US"/>
            <a:t>Chief Information Architect</a:t>
          </a:r>
        </a:p>
      </dgm:t>
    </dgm:pt>
    <dgm:pt modelId="{22793CD2-B92F-4F9C-B3EC-49AB5E0B8888}" type="parTrans" cxnId="{EFFE4814-F5B7-4DE1-94CF-3569A59F775D}">
      <dgm:prSet/>
      <dgm:spPr/>
      <dgm:t>
        <a:bodyPr/>
        <a:lstStyle/>
        <a:p>
          <a:endParaRPr lang="en-US"/>
        </a:p>
      </dgm:t>
    </dgm:pt>
    <dgm:pt modelId="{393F35A0-324C-4275-933B-E999F1E003FD}" type="sibTrans" cxnId="{EFFE4814-F5B7-4DE1-94CF-3569A59F775D}">
      <dgm:prSet/>
      <dgm:spPr/>
      <dgm:t>
        <a:bodyPr/>
        <a:lstStyle/>
        <a:p>
          <a:endParaRPr lang="en-US"/>
        </a:p>
      </dgm:t>
    </dgm:pt>
    <dgm:pt modelId="{E7613775-1C3C-46CC-B28D-55D53E3F5B2A}">
      <dgm:prSet/>
      <dgm:spPr/>
      <dgm:t>
        <a:bodyPr/>
        <a:lstStyle/>
        <a:p>
          <a:r>
            <a:rPr lang="en-US" dirty="0"/>
            <a:t>Chief Privacy Officer</a:t>
          </a:r>
        </a:p>
      </dgm:t>
    </dgm:pt>
    <dgm:pt modelId="{4C9FC0F1-B1C0-4CD2-9984-BF921942B937}" type="parTrans" cxnId="{465E21BC-5391-49C4-9CB8-9A1A12CC3BA6}">
      <dgm:prSet/>
      <dgm:spPr/>
      <dgm:t>
        <a:bodyPr/>
        <a:lstStyle/>
        <a:p>
          <a:endParaRPr lang="en-US"/>
        </a:p>
      </dgm:t>
    </dgm:pt>
    <dgm:pt modelId="{BF349020-C02A-4D48-8546-B52D8ECF4C2D}" type="sibTrans" cxnId="{465E21BC-5391-49C4-9CB8-9A1A12CC3BA6}">
      <dgm:prSet/>
      <dgm:spPr/>
      <dgm:t>
        <a:bodyPr/>
        <a:lstStyle/>
        <a:p>
          <a:endParaRPr lang="en-US"/>
        </a:p>
      </dgm:t>
    </dgm:pt>
    <dgm:pt modelId="{A0C317AC-8194-E74D-88A7-359901A9293C}">
      <dgm:prSet/>
      <dgm:spPr/>
      <dgm:t>
        <a:bodyPr/>
        <a:lstStyle/>
        <a:p>
          <a:r>
            <a:rPr lang="en-US" dirty="0"/>
            <a:t>Chief Knowledge Officer</a:t>
          </a:r>
        </a:p>
      </dgm:t>
    </dgm:pt>
    <dgm:pt modelId="{95824D58-1DE2-9C4B-B3ED-AF0BD977B6FD}" type="parTrans" cxnId="{D0ECF3C6-1B7E-5F4B-9AE6-062646EE22C2}">
      <dgm:prSet/>
      <dgm:spPr/>
      <dgm:t>
        <a:bodyPr/>
        <a:lstStyle/>
        <a:p>
          <a:endParaRPr lang="en-US"/>
        </a:p>
      </dgm:t>
    </dgm:pt>
    <dgm:pt modelId="{051D179C-CBF0-E241-BA63-EF62D6FB4C26}" type="sibTrans" cxnId="{D0ECF3C6-1B7E-5F4B-9AE6-062646EE22C2}">
      <dgm:prSet/>
      <dgm:spPr/>
      <dgm:t>
        <a:bodyPr/>
        <a:lstStyle/>
        <a:p>
          <a:endParaRPr lang="en-US"/>
        </a:p>
      </dgm:t>
    </dgm:pt>
    <dgm:pt modelId="{C4546F80-1F80-374E-81DE-189C3B278AF2}">
      <dgm:prSet/>
      <dgm:spPr/>
      <dgm:t>
        <a:bodyPr/>
        <a:lstStyle/>
        <a:p>
          <a:r>
            <a:rPr lang="en-US" dirty="0"/>
            <a:t>Chief Learning Officer</a:t>
          </a:r>
        </a:p>
      </dgm:t>
    </dgm:pt>
    <dgm:pt modelId="{A7D62968-3B92-EC4E-9B6E-E69484048D33}" type="parTrans" cxnId="{30AFD930-D766-2A43-A018-D04A8F5FF4F4}">
      <dgm:prSet/>
      <dgm:spPr/>
      <dgm:t>
        <a:bodyPr/>
        <a:lstStyle/>
        <a:p>
          <a:endParaRPr lang="en-US"/>
        </a:p>
      </dgm:t>
    </dgm:pt>
    <dgm:pt modelId="{82F89E4E-C6DD-AD4F-81D8-87D51956E5E2}" type="sibTrans" cxnId="{30AFD930-D766-2A43-A018-D04A8F5FF4F4}">
      <dgm:prSet/>
      <dgm:spPr/>
      <dgm:t>
        <a:bodyPr/>
        <a:lstStyle/>
        <a:p>
          <a:endParaRPr lang="en-US"/>
        </a:p>
      </dgm:t>
    </dgm:pt>
    <dgm:pt modelId="{C483100D-9A6B-AF41-9EEF-F243E499B78A}">
      <dgm:prSet/>
      <dgm:spPr/>
      <dgm:t>
        <a:bodyPr/>
        <a:lstStyle/>
        <a:p>
          <a:r>
            <a:rPr lang="en-US" dirty="0"/>
            <a:t>Chief Technology Officer</a:t>
          </a:r>
        </a:p>
      </dgm:t>
    </dgm:pt>
    <dgm:pt modelId="{68FE374F-1B6B-864A-A537-6956F36D716F}" type="parTrans" cxnId="{463F65A4-3E25-604B-8217-A04ED88D403F}">
      <dgm:prSet/>
      <dgm:spPr/>
      <dgm:t>
        <a:bodyPr/>
        <a:lstStyle/>
        <a:p>
          <a:endParaRPr lang="en-US"/>
        </a:p>
      </dgm:t>
    </dgm:pt>
    <dgm:pt modelId="{1763FCE8-62CB-BC4A-B859-E7CC263C6793}" type="sibTrans" cxnId="{463F65A4-3E25-604B-8217-A04ED88D403F}">
      <dgm:prSet/>
      <dgm:spPr/>
      <dgm:t>
        <a:bodyPr/>
        <a:lstStyle/>
        <a:p>
          <a:endParaRPr lang="en-US"/>
        </a:p>
      </dgm:t>
    </dgm:pt>
    <dgm:pt modelId="{56D3FBA9-F447-6F4C-8ACF-E2EA0513D41F}">
      <dgm:prSet/>
      <dgm:spPr/>
      <dgm:t>
        <a:bodyPr/>
        <a:lstStyle/>
        <a:p>
          <a:r>
            <a:rPr lang="en-US" dirty="0"/>
            <a:t>Chief Resource Officer</a:t>
          </a:r>
        </a:p>
      </dgm:t>
    </dgm:pt>
    <dgm:pt modelId="{8C1495E5-304B-0A4C-ACA4-8D6692FA62A5}" type="parTrans" cxnId="{2846681E-2B09-DC4A-9B7C-609B9863948D}">
      <dgm:prSet/>
      <dgm:spPr/>
      <dgm:t>
        <a:bodyPr/>
        <a:lstStyle/>
        <a:p>
          <a:endParaRPr lang="en-US"/>
        </a:p>
      </dgm:t>
    </dgm:pt>
    <dgm:pt modelId="{324C423A-B5C8-3E41-8392-9C4736DC3EC3}" type="sibTrans" cxnId="{2846681E-2B09-DC4A-9B7C-609B9863948D}">
      <dgm:prSet/>
      <dgm:spPr/>
      <dgm:t>
        <a:bodyPr/>
        <a:lstStyle/>
        <a:p>
          <a:endParaRPr lang="en-US"/>
        </a:p>
      </dgm:t>
    </dgm:pt>
    <dgm:pt modelId="{B2EF7190-9A1E-5C48-9FB5-57A924BE9A5C}" type="pres">
      <dgm:prSet presAssocID="{5897BBE1-9E76-47EB-9AD1-8383930DED5A}" presName="linear" presStyleCnt="0">
        <dgm:presLayoutVars>
          <dgm:dir/>
          <dgm:animLvl val="lvl"/>
          <dgm:resizeHandles val="exact"/>
        </dgm:presLayoutVars>
      </dgm:prSet>
      <dgm:spPr/>
    </dgm:pt>
    <dgm:pt modelId="{DC4C5226-293F-AB43-941A-7FC01BB095A2}" type="pres">
      <dgm:prSet presAssocID="{B71E0052-B01A-4B03-AE21-3913E2EA174B}" presName="parentLin" presStyleCnt="0"/>
      <dgm:spPr/>
    </dgm:pt>
    <dgm:pt modelId="{B0C2164E-3388-2B43-9854-7AED923DC153}" type="pres">
      <dgm:prSet presAssocID="{B71E0052-B01A-4B03-AE21-3913E2EA174B}" presName="parentLeftMargin" presStyleLbl="node1" presStyleIdx="0" presStyleCnt="8"/>
      <dgm:spPr/>
    </dgm:pt>
    <dgm:pt modelId="{5B6EC291-83B5-5043-ABB1-68DFA80ECE7D}" type="pres">
      <dgm:prSet presAssocID="{B71E0052-B01A-4B03-AE21-3913E2EA174B}" presName="parentText" presStyleLbl="node1" presStyleIdx="0" presStyleCnt="8">
        <dgm:presLayoutVars>
          <dgm:chMax val="0"/>
          <dgm:bulletEnabled val="1"/>
        </dgm:presLayoutVars>
      </dgm:prSet>
      <dgm:spPr/>
    </dgm:pt>
    <dgm:pt modelId="{B5DAC375-EF46-8E4B-987F-79739CDF2390}" type="pres">
      <dgm:prSet presAssocID="{B71E0052-B01A-4B03-AE21-3913E2EA174B}" presName="negativeSpace" presStyleCnt="0"/>
      <dgm:spPr/>
    </dgm:pt>
    <dgm:pt modelId="{333324DB-A18C-FC4D-B8BC-923D46A3DA21}" type="pres">
      <dgm:prSet presAssocID="{B71E0052-B01A-4B03-AE21-3913E2EA174B}" presName="childText" presStyleLbl="conFgAcc1" presStyleIdx="0" presStyleCnt="8">
        <dgm:presLayoutVars>
          <dgm:bulletEnabled val="1"/>
        </dgm:presLayoutVars>
      </dgm:prSet>
      <dgm:spPr/>
    </dgm:pt>
    <dgm:pt modelId="{C70A781B-D20A-3345-A421-6A384DB688C5}" type="pres">
      <dgm:prSet presAssocID="{C5897E28-A303-48A3-A00A-AD81F3903619}" presName="spaceBetweenRectangles" presStyleCnt="0"/>
      <dgm:spPr/>
    </dgm:pt>
    <dgm:pt modelId="{3C208849-F8B5-2D42-BBEC-4F77E28C0928}" type="pres">
      <dgm:prSet presAssocID="{525BA8E7-A748-452F-AFB8-9C8E33483C65}" presName="parentLin" presStyleCnt="0"/>
      <dgm:spPr/>
    </dgm:pt>
    <dgm:pt modelId="{03D5A966-6545-2D4E-963B-E8CAC24ADF40}" type="pres">
      <dgm:prSet presAssocID="{525BA8E7-A748-452F-AFB8-9C8E33483C65}" presName="parentLeftMargin" presStyleLbl="node1" presStyleIdx="0" presStyleCnt="8"/>
      <dgm:spPr/>
    </dgm:pt>
    <dgm:pt modelId="{35848983-3D79-AC46-B329-708405321C68}" type="pres">
      <dgm:prSet presAssocID="{525BA8E7-A748-452F-AFB8-9C8E33483C65}" presName="parentText" presStyleLbl="node1" presStyleIdx="1" presStyleCnt="8">
        <dgm:presLayoutVars>
          <dgm:chMax val="0"/>
          <dgm:bulletEnabled val="1"/>
        </dgm:presLayoutVars>
      </dgm:prSet>
      <dgm:spPr/>
    </dgm:pt>
    <dgm:pt modelId="{286EB33B-E6D6-EE4C-9FE7-030F23DF7EC8}" type="pres">
      <dgm:prSet presAssocID="{525BA8E7-A748-452F-AFB8-9C8E33483C65}" presName="negativeSpace" presStyleCnt="0"/>
      <dgm:spPr/>
    </dgm:pt>
    <dgm:pt modelId="{F65C87D3-0524-7349-B257-AB58E12D37D9}" type="pres">
      <dgm:prSet presAssocID="{525BA8E7-A748-452F-AFB8-9C8E33483C65}" presName="childText" presStyleLbl="conFgAcc1" presStyleIdx="1" presStyleCnt="8">
        <dgm:presLayoutVars>
          <dgm:bulletEnabled val="1"/>
        </dgm:presLayoutVars>
      </dgm:prSet>
      <dgm:spPr/>
    </dgm:pt>
    <dgm:pt modelId="{9DE7F7B8-CE4F-AF4F-B41A-EB1145917077}" type="pres">
      <dgm:prSet presAssocID="{C0273271-6C43-487C-A243-BC0339E9FD3A}" presName="spaceBetweenRectangles" presStyleCnt="0"/>
      <dgm:spPr/>
    </dgm:pt>
    <dgm:pt modelId="{2102085A-4F65-8642-8A54-36711E94B95E}" type="pres">
      <dgm:prSet presAssocID="{AC511FCB-3DDD-4F59-BAF1-0257400D38F2}" presName="parentLin" presStyleCnt="0"/>
      <dgm:spPr/>
    </dgm:pt>
    <dgm:pt modelId="{3621D749-7A27-B047-9A49-96933BB9B638}" type="pres">
      <dgm:prSet presAssocID="{AC511FCB-3DDD-4F59-BAF1-0257400D38F2}" presName="parentLeftMargin" presStyleLbl="node1" presStyleIdx="1" presStyleCnt="8"/>
      <dgm:spPr/>
    </dgm:pt>
    <dgm:pt modelId="{928963DF-EF04-F64D-99D9-4D716FD24D13}" type="pres">
      <dgm:prSet presAssocID="{AC511FCB-3DDD-4F59-BAF1-0257400D38F2}" presName="parentText" presStyleLbl="node1" presStyleIdx="2" presStyleCnt="8">
        <dgm:presLayoutVars>
          <dgm:chMax val="0"/>
          <dgm:bulletEnabled val="1"/>
        </dgm:presLayoutVars>
      </dgm:prSet>
      <dgm:spPr/>
    </dgm:pt>
    <dgm:pt modelId="{7A6DC10E-DA82-3545-84D2-8302E7C6521D}" type="pres">
      <dgm:prSet presAssocID="{AC511FCB-3DDD-4F59-BAF1-0257400D38F2}" presName="negativeSpace" presStyleCnt="0"/>
      <dgm:spPr/>
    </dgm:pt>
    <dgm:pt modelId="{3D1B4DEC-9162-484D-840C-BA3A56645480}" type="pres">
      <dgm:prSet presAssocID="{AC511FCB-3DDD-4F59-BAF1-0257400D38F2}" presName="childText" presStyleLbl="conFgAcc1" presStyleIdx="2" presStyleCnt="8">
        <dgm:presLayoutVars>
          <dgm:bulletEnabled val="1"/>
        </dgm:presLayoutVars>
      </dgm:prSet>
      <dgm:spPr/>
    </dgm:pt>
    <dgm:pt modelId="{15B64F96-AAA1-884D-8E7E-4CC7AFE566E5}" type="pres">
      <dgm:prSet presAssocID="{393F35A0-324C-4275-933B-E999F1E003FD}" presName="spaceBetweenRectangles" presStyleCnt="0"/>
      <dgm:spPr/>
    </dgm:pt>
    <dgm:pt modelId="{5B907480-49B7-EC4D-A4ED-939195B0642A}" type="pres">
      <dgm:prSet presAssocID="{E7613775-1C3C-46CC-B28D-55D53E3F5B2A}" presName="parentLin" presStyleCnt="0"/>
      <dgm:spPr/>
    </dgm:pt>
    <dgm:pt modelId="{1A3ECC40-FBD2-3C44-B7D6-9C577217AC1B}" type="pres">
      <dgm:prSet presAssocID="{E7613775-1C3C-46CC-B28D-55D53E3F5B2A}" presName="parentLeftMargin" presStyleLbl="node1" presStyleIdx="2" presStyleCnt="8"/>
      <dgm:spPr/>
    </dgm:pt>
    <dgm:pt modelId="{07198CD2-3CC2-D44A-8CC3-C07B4204EFDC}" type="pres">
      <dgm:prSet presAssocID="{E7613775-1C3C-46CC-B28D-55D53E3F5B2A}" presName="parentText" presStyleLbl="node1" presStyleIdx="3" presStyleCnt="8">
        <dgm:presLayoutVars>
          <dgm:chMax val="0"/>
          <dgm:bulletEnabled val="1"/>
        </dgm:presLayoutVars>
      </dgm:prSet>
      <dgm:spPr/>
    </dgm:pt>
    <dgm:pt modelId="{3AD7DADC-9ED1-2446-B24C-B9DBDB325C1B}" type="pres">
      <dgm:prSet presAssocID="{E7613775-1C3C-46CC-B28D-55D53E3F5B2A}" presName="negativeSpace" presStyleCnt="0"/>
      <dgm:spPr/>
    </dgm:pt>
    <dgm:pt modelId="{29264714-2AEB-BB44-A95C-79E27262AE0F}" type="pres">
      <dgm:prSet presAssocID="{E7613775-1C3C-46CC-B28D-55D53E3F5B2A}" presName="childText" presStyleLbl="conFgAcc1" presStyleIdx="3" presStyleCnt="8">
        <dgm:presLayoutVars>
          <dgm:bulletEnabled val="1"/>
        </dgm:presLayoutVars>
      </dgm:prSet>
      <dgm:spPr/>
    </dgm:pt>
    <dgm:pt modelId="{1B1E5A2A-E259-2B44-9F6C-D19CC587DB2F}" type="pres">
      <dgm:prSet presAssocID="{BF349020-C02A-4D48-8546-B52D8ECF4C2D}" presName="spaceBetweenRectangles" presStyleCnt="0"/>
      <dgm:spPr/>
    </dgm:pt>
    <dgm:pt modelId="{8EACB8D7-121A-B243-8C4C-575DEDB2A96A}" type="pres">
      <dgm:prSet presAssocID="{A0C317AC-8194-E74D-88A7-359901A9293C}" presName="parentLin" presStyleCnt="0"/>
      <dgm:spPr/>
    </dgm:pt>
    <dgm:pt modelId="{DE96E38F-3526-AE45-B53B-78822FD58068}" type="pres">
      <dgm:prSet presAssocID="{A0C317AC-8194-E74D-88A7-359901A9293C}" presName="parentLeftMargin" presStyleLbl="node1" presStyleIdx="3" presStyleCnt="8"/>
      <dgm:spPr/>
    </dgm:pt>
    <dgm:pt modelId="{0ADB459D-4AE6-EC48-829E-999AFA61113D}" type="pres">
      <dgm:prSet presAssocID="{A0C317AC-8194-E74D-88A7-359901A9293C}" presName="parentText" presStyleLbl="node1" presStyleIdx="4" presStyleCnt="8">
        <dgm:presLayoutVars>
          <dgm:chMax val="0"/>
          <dgm:bulletEnabled val="1"/>
        </dgm:presLayoutVars>
      </dgm:prSet>
      <dgm:spPr/>
    </dgm:pt>
    <dgm:pt modelId="{4493B715-694D-8C40-826B-B3FCE4901968}" type="pres">
      <dgm:prSet presAssocID="{A0C317AC-8194-E74D-88A7-359901A9293C}" presName="negativeSpace" presStyleCnt="0"/>
      <dgm:spPr/>
    </dgm:pt>
    <dgm:pt modelId="{95D0E3DC-812C-B24B-AED5-B379FD0E2D1E}" type="pres">
      <dgm:prSet presAssocID="{A0C317AC-8194-E74D-88A7-359901A9293C}" presName="childText" presStyleLbl="conFgAcc1" presStyleIdx="4" presStyleCnt="8">
        <dgm:presLayoutVars>
          <dgm:bulletEnabled val="1"/>
        </dgm:presLayoutVars>
      </dgm:prSet>
      <dgm:spPr/>
    </dgm:pt>
    <dgm:pt modelId="{6702C76C-6E31-644C-82C3-52C102E2070D}" type="pres">
      <dgm:prSet presAssocID="{051D179C-CBF0-E241-BA63-EF62D6FB4C26}" presName="spaceBetweenRectangles" presStyleCnt="0"/>
      <dgm:spPr/>
    </dgm:pt>
    <dgm:pt modelId="{83ACC6CE-7CD2-BF49-830B-439E09B8B0D1}" type="pres">
      <dgm:prSet presAssocID="{C4546F80-1F80-374E-81DE-189C3B278AF2}" presName="parentLin" presStyleCnt="0"/>
      <dgm:spPr/>
    </dgm:pt>
    <dgm:pt modelId="{7BB7F1A5-9A21-B34A-90F5-CE7D6FE9E272}" type="pres">
      <dgm:prSet presAssocID="{C4546F80-1F80-374E-81DE-189C3B278AF2}" presName="parentLeftMargin" presStyleLbl="node1" presStyleIdx="4" presStyleCnt="8"/>
      <dgm:spPr/>
    </dgm:pt>
    <dgm:pt modelId="{5E4A215B-D154-8043-9315-94285592CEFD}" type="pres">
      <dgm:prSet presAssocID="{C4546F80-1F80-374E-81DE-189C3B278AF2}" presName="parentText" presStyleLbl="node1" presStyleIdx="5" presStyleCnt="8">
        <dgm:presLayoutVars>
          <dgm:chMax val="0"/>
          <dgm:bulletEnabled val="1"/>
        </dgm:presLayoutVars>
      </dgm:prSet>
      <dgm:spPr/>
    </dgm:pt>
    <dgm:pt modelId="{3FD2A1BB-5BA1-D74E-A5C4-0267F4E0DA8A}" type="pres">
      <dgm:prSet presAssocID="{C4546F80-1F80-374E-81DE-189C3B278AF2}" presName="negativeSpace" presStyleCnt="0"/>
      <dgm:spPr/>
    </dgm:pt>
    <dgm:pt modelId="{CE499284-F885-1E40-8BDA-C062DDDD73E1}" type="pres">
      <dgm:prSet presAssocID="{C4546F80-1F80-374E-81DE-189C3B278AF2}" presName="childText" presStyleLbl="conFgAcc1" presStyleIdx="5" presStyleCnt="8">
        <dgm:presLayoutVars>
          <dgm:bulletEnabled val="1"/>
        </dgm:presLayoutVars>
      </dgm:prSet>
      <dgm:spPr/>
    </dgm:pt>
    <dgm:pt modelId="{91ABD9C8-8F50-FF4E-9CA2-699D2DF58A97}" type="pres">
      <dgm:prSet presAssocID="{82F89E4E-C6DD-AD4F-81D8-87D51956E5E2}" presName="spaceBetweenRectangles" presStyleCnt="0"/>
      <dgm:spPr/>
    </dgm:pt>
    <dgm:pt modelId="{6AE95FBC-534C-2A43-B0CD-35B5CA0C9C4E}" type="pres">
      <dgm:prSet presAssocID="{C483100D-9A6B-AF41-9EEF-F243E499B78A}" presName="parentLin" presStyleCnt="0"/>
      <dgm:spPr/>
    </dgm:pt>
    <dgm:pt modelId="{A3F68AA3-7578-054D-A38A-A01ECE5A6F7E}" type="pres">
      <dgm:prSet presAssocID="{C483100D-9A6B-AF41-9EEF-F243E499B78A}" presName="parentLeftMargin" presStyleLbl="node1" presStyleIdx="5" presStyleCnt="8"/>
      <dgm:spPr/>
    </dgm:pt>
    <dgm:pt modelId="{B44E43D8-6C45-6C44-A52B-63A3F4011F17}" type="pres">
      <dgm:prSet presAssocID="{C483100D-9A6B-AF41-9EEF-F243E499B78A}" presName="parentText" presStyleLbl="node1" presStyleIdx="6" presStyleCnt="8">
        <dgm:presLayoutVars>
          <dgm:chMax val="0"/>
          <dgm:bulletEnabled val="1"/>
        </dgm:presLayoutVars>
      </dgm:prSet>
      <dgm:spPr/>
    </dgm:pt>
    <dgm:pt modelId="{509D3838-1C9A-544F-8987-3D02E190A1DA}" type="pres">
      <dgm:prSet presAssocID="{C483100D-9A6B-AF41-9EEF-F243E499B78A}" presName="negativeSpace" presStyleCnt="0"/>
      <dgm:spPr/>
    </dgm:pt>
    <dgm:pt modelId="{FA2E6A3E-03A2-9C4A-8581-4500D1C6F07D}" type="pres">
      <dgm:prSet presAssocID="{C483100D-9A6B-AF41-9EEF-F243E499B78A}" presName="childText" presStyleLbl="conFgAcc1" presStyleIdx="6" presStyleCnt="8">
        <dgm:presLayoutVars>
          <dgm:bulletEnabled val="1"/>
        </dgm:presLayoutVars>
      </dgm:prSet>
      <dgm:spPr/>
    </dgm:pt>
    <dgm:pt modelId="{4FDF070D-2E67-354C-87B2-6313DEDF4AA6}" type="pres">
      <dgm:prSet presAssocID="{1763FCE8-62CB-BC4A-B859-E7CC263C6793}" presName="spaceBetweenRectangles" presStyleCnt="0"/>
      <dgm:spPr/>
    </dgm:pt>
    <dgm:pt modelId="{6ACD8297-78F5-7543-A98A-D581618662F9}" type="pres">
      <dgm:prSet presAssocID="{56D3FBA9-F447-6F4C-8ACF-E2EA0513D41F}" presName="parentLin" presStyleCnt="0"/>
      <dgm:spPr/>
    </dgm:pt>
    <dgm:pt modelId="{15112E29-71E3-FA43-B031-365B5B4C25C5}" type="pres">
      <dgm:prSet presAssocID="{56D3FBA9-F447-6F4C-8ACF-E2EA0513D41F}" presName="parentLeftMargin" presStyleLbl="node1" presStyleIdx="6" presStyleCnt="8"/>
      <dgm:spPr/>
    </dgm:pt>
    <dgm:pt modelId="{DC8CF4A1-3AD2-2749-BC0E-A104720DDD47}" type="pres">
      <dgm:prSet presAssocID="{56D3FBA9-F447-6F4C-8ACF-E2EA0513D41F}" presName="parentText" presStyleLbl="node1" presStyleIdx="7" presStyleCnt="8">
        <dgm:presLayoutVars>
          <dgm:chMax val="0"/>
          <dgm:bulletEnabled val="1"/>
        </dgm:presLayoutVars>
      </dgm:prSet>
      <dgm:spPr/>
    </dgm:pt>
    <dgm:pt modelId="{9E50AF0D-C9E0-1D43-BD4A-5C15AF56D615}" type="pres">
      <dgm:prSet presAssocID="{56D3FBA9-F447-6F4C-8ACF-E2EA0513D41F}" presName="negativeSpace" presStyleCnt="0"/>
      <dgm:spPr/>
    </dgm:pt>
    <dgm:pt modelId="{6E26BA96-52C2-0B48-8220-DB5D3B9DC63B}" type="pres">
      <dgm:prSet presAssocID="{56D3FBA9-F447-6F4C-8ACF-E2EA0513D41F}" presName="childText" presStyleLbl="conFgAcc1" presStyleIdx="7" presStyleCnt="8">
        <dgm:presLayoutVars>
          <dgm:bulletEnabled val="1"/>
        </dgm:presLayoutVars>
      </dgm:prSet>
      <dgm:spPr/>
    </dgm:pt>
  </dgm:ptLst>
  <dgm:cxnLst>
    <dgm:cxn modelId="{A859FB0C-5B37-F04F-943B-29D4946B61D2}" type="presOf" srcId="{C483100D-9A6B-AF41-9EEF-F243E499B78A}" destId="{B44E43D8-6C45-6C44-A52B-63A3F4011F17}" srcOrd="1" destOrd="0" presId="urn:microsoft.com/office/officeart/2005/8/layout/list1"/>
    <dgm:cxn modelId="{EFFE4814-F5B7-4DE1-94CF-3569A59F775D}" srcId="{5897BBE1-9E76-47EB-9AD1-8383930DED5A}" destId="{AC511FCB-3DDD-4F59-BAF1-0257400D38F2}" srcOrd="2" destOrd="0" parTransId="{22793CD2-B92F-4F9C-B3EC-49AB5E0B8888}" sibTransId="{393F35A0-324C-4275-933B-E999F1E003FD}"/>
    <dgm:cxn modelId="{2846681E-2B09-DC4A-9B7C-609B9863948D}" srcId="{5897BBE1-9E76-47EB-9AD1-8383930DED5A}" destId="{56D3FBA9-F447-6F4C-8ACF-E2EA0513D41F}" srcOrd="7" destOrd="0" parTransId="{8C1495E5-304B-0A4C-ACA4-8D6692FA62A5}" sibTransId="{324C423A-B5C8-3E41-8392-9C4736DC3EC3}"/>
    <dgm:cxn modelId="{7D5AB424-6861-1D4A-8542-7928081A6778}" type="presOf" srcId="{56D3FBA9-F447-6F4C-8ACF-E2EA0513D41F}" destId="{15112E29-71E3-FA43-B031-365B5B4C25C5}" srcOrd="0" destOrd="0" presId="urn:microsoft.com/office/officeart/2005/8/layout/list1"/>
    <dgm:cxn modelId="{7218AD2A-ED21-ED4E-8536-F8DCC9B2307D}" type="presOf" srcId="{E7613775-1C3C-46CC-B28D-55D53E3F5B2A}" destId="{07198CD2-3CC2-D44A-8CC3-C07B4204EFDC}" srcOrd="1" destOrd="0" presId="urn:microsoft.com/office/officeart/2005/8/layout/list1"/>
    <dgm:cxn modelId="{30AFD930-D766-2A43-A018-D04A8F5FF4F4}" srcId="{5897BBE1-9E76-47EB-9AD1-8383930DED5A}" destId="{C4546F80-1F80-374E-81DE-189C3B278AF2}" srcOrd="5" destOrd="0" parTransId="{A7D62968-3B92-EC4E-9B6E-E69484048D33}" sibTransId="{82F89E4E-C6DD-AD4F-81D8-87D51956E5E2}"/>
    <dgm:cxn modelId="{9F5E8934-9CC1-B648-B70B-066D4ACEBE4C}" type="presOf" srcId="{C4546F80-1F80-374E-81DE-189C3B278AF2}" destId="{5E4A215B-D154-8043-9315-94285592CEFD}" srcOrd="1" destOrd="0" presId="urn:microsoft.com/office/officeart/2005/8/layout/list1"/>
    <dgm:cxn modelId="{B2E62E4B-6AFD-F447-9CB1-F97A2696A66E}" type="presOf" srcId="{E7613775-1C3C-46CC-B28D-55D53E3F5B2A}" destId="{1A3ECC40-FBD2-3C44-B7D6-9C577217AC1B}" srcOrd="0" destOrd="0" presId="urn:microsoft.com/office/officeart/2005/8/layout/list1"/>
    <dgm:cxn modelId="{1929F35C-31E4-40F8-B5E0-6C8BF3EB1E8B}" srcId="{5897BBE1-9E76-47EB-9AD1-8383930DED5A}" destId="{B71E0052-B01A-4B03-AE21-3913E2EA174B}" srcOrd="0" destOrd="0" parTransId="{3FF9F153-952D-4537-B228-64D765102FC6}" sibTransId="{C5897E28-A303-48A3-A00A-AD81F3903619}"/>
    <dgm:cxn modelId="{C3249C67-C68E-8140-A395-034008FB6610}" type="presOf" srcId="{5897BBE1-9E76-47EB-9AD1-8383930DED5A}" destId="{B2EF7190-9A1E-5C48-9FB5-57A924BE9A5C}" srcOrd="0" destOrd="0" presId="urn:microsoft.com/office/officeart/2005/8/layout/list1"/>
    <dgm:cxn modelId="{4762D067-6D91-624A-9711-145F1C8A1B4B}" type="presOf" srcId="{B71E0052-B01A-4B03-AE21-3913E2EA174B}" destId="{B0C2164E-3388-2B43-9854-7AED923DC153}" srcOrd="0" destOrd="0" presId="urn:microsoft.com/office/officeart/2005/8/layout/list1"/>
    <dgm:cxn modelId="{CB310F74-E651-4747-8960-F0E1A0CAF659}" type="presOf" srcId="{525BA8E7-A748-452F-AFB8-9C8E33483C65}" destId="{03D5A966-6545-2D4E-963B-E8CAC24ADF40}" srcOrd="0" destOrd="0" presId="urn:microsoft.com/office/officeart/2005/8/layout/list1"/>
    <dgm:cxn modelId="{536F2F74-AA6D-DE4B-A8E0-65486F127ACD}" type="presOf" srcId="{A0C317AC-8194-E74D-88A7-359901A9293C}" destId="{DE96E38F-3526-AE45-B53B-78822FD58068}" srcOrd="0" destOrd="0" presId="urn:microsoft.com/office/officeart/2005/8/layout/list1"/>
    <dgm:cxn modelId="{21AEBF78-E845-E146-8DA0-029213BE2937}" type="presOf" srcId="{AC511FCB-3DDD-4F59-BAF1-0257400D38F2}" destId="{928963DF-EF04-F64D-99D9-4D716FD24D13}" srcOrd="1" destOrd="0" presId="urn:microsoft.com/office/officeart/2005/8/layout/list1"/>
    <dgm:cxn modelId="{463F65A4-3E25-604B-8217-A04ED88D403F}" srcId="{5897BBE1-9E76-47EB-9AD1-8383930DED5A}" destId="{C483100D-9A6B-AF41-9EEF-F243E499B78A}" srcOrd="6" destOrd="0" parTransId="{68FE374F-1B6B-864A-A537-6956F36D716F}" sibTransId="{1763FCE8-62CB-BC4A-B859-E7CC263C6793}"/>
    <dgm:cxn modelId="{5D58BAA8-9649-3E4C-B4CA-63424139934F}" type="presOf" srcId="{56D3FBA9-F447-6F4C-8ACF-E2EA0513D41F}" destId="{DC8CF4A1-3AD2-2749-BC0E-A104720DDD47}" srcOrd="1" destOrd="0" presId="urn:microsoft.com/office/officeart/2005/8/layout/list1"/>
    <dgm:cxn modelId="{6A2749B3-FC79-A94E-A24A-60385803A090}" type="presOf" srcId="{AC511FCB-3DDD-4F59-BAF1-0257400D38F2}" destId="{3621D749-7A27-B047-9A49-96933BB9B638}" srcOrd="0" destOrd="0" presId="urn:microsoft.com/office/officeart/2005/8/layout/list1"/>
    <dgm:cxn modelId="{42E84EB3-2CA4-0E45-AE6D-389DD5AD90FE}" type="presOf" srcId="{525BA8E7-A748-452F-AFB8-9C8E33483C65}" destId="{35848983-3D79-AC46-B329-708405321C68}" srcOrd="1" destOrd="0" presId="urn:microsoft.com/office/officeart/2005/8/layout/list1"/>
    <dgm:cxn modelId="{465E21BC-5391-49C4-9CB8-9A1A12CC3BA6}" srcId="{5897BBE1-9E76-47EB-9AD1-8383930DED5A}" destId="{E7613775-1C3C-46CC-B28D-55D53E3F5B2A}" srcOrd="3" destOrd="0" parTransId="{4C9FC0F1-B1C0-4CD2-9984-BF921942B937}" sibTransId="{BF349020-C02A-4D48-8546-B52D8ECF4C2D}"/>
    <dgm:cxn modelId="{AFA8EBC0-8854-4B52-8A5F-C76EFAEE715C}" srcId="{5897BBE1-9E76-47EB-9AD1-8383930DED5A}" destId="{525BA8E7-A748-452F-AFB8-9C8E33483C65}" srcOrd="1" destOrd="0" parTransId="{BF709876-24BE-4C9E-88A2-21B45DCA329E}" sibTransId="{C0273271-6C43-487C-A243-BC0339E9FD3A}"/>
    <dgm:cxn modelId="{D0ECF3C6-1B7E-5F4B-9AE6-062646EE22C2}" srcId="{5897BBE1-9E76-47EB-9AD1-8383930DED5A}" destId="{A0C317AC-8194-E74D-88A7-359901A9293C}" srcOrd="4" destOrd="0" parTransId="{95824D58-1DE2-9C4B-B3ED-AF0BD977B6FD}" sibTransId="{051D179C-CBF0-E241-BA63-EF62D6FB4C26}"/>
    <dgm:cxn modelId="{6909B1D6-122D-5B4E-9E60-B30EB0419556}" type="presOf" srcId="{A0C317AC-8194-E74D-88A7-359901A9293C}" destId="{0ADB459D-4AE6-EC48-829E-999AFA61113D}" srcOrd="1" destOrd="0" presId="urn:microsoft.com/office/officeart/2005/8/layout/list1"/>
    <dgm:cxn modelId="{E89A42D9-95BB-0D46-8C77-44DC3DA2AEF7}" type="presOf" srcId="{B71E0052-B01A-4B03-AE21-3913E2EA174B}" destId="{5B6EC291-83B5-5043-ABB1-68DFA80ECE7D}" srcOrd="1" destOrd="0" presId="urn:microsoft.com/office/officeart/2005/8/layout/list1"/>
    <dgm:cxn modelId="{DB475EEC-D128-C048-9871-F90EE0304AE4}" type="presOf" srcId="{C483100D-9A6B-AF41-9EEF-F243E499B78A}" destId="{A3F68AA3-7578-054D-A38A-A01ECE5A6F7E}" srcOrd="0" destOrd="0" presId="urn:microsoft.com/office/officeart/2005/8/layout/list1"/>
    <dgm:cxn modelId="{6217FBEE-788E-4E47-9DBB-8D44E8520E9F}" type="presOf" srcId="{C4546F80-1F80-374E-81DE-189C3B278AF2}" destId="{7BB7F1A5-9A21-B34A-90F5-CE7D6FE9E272}" srcOrd="0" destOrd="0" presId="urn:microsoft.com/office/officeart/2005/8/layout/list1"/>
    <dgm:cxn modelId="{4541C638-59F5-8C48-B2F2-AA05284E6979}" type="presParOf" srcId="{B2EF7190-9A1E-5C48-9FB5-57A924BE9A5C}" destId="{DC4C5226-293F-AB43-941A-7FC01BB095A2}" srcOrd="0" destOrd="0" presId="urn:microsoft.com/office/officeart/2005/8/layout/list1"/>
    <dgm:cxn modelId="{9E6BE61F-098F-F941-B931-BE78853A8B4B}" type="presParOf" srcId="{DC4C5226-293F-AB43-941A-7FC01BB095A2}" destId="{B0C2164E-3388-2B43-9854-7AED923DC153}" srcOrd="0" destOrd="0" presId="urn:microsoft.com/office/officeart/2005/8/layout/list1"/>
    <dgm:cxn modelId="{AE5183FE-287C-6149-834D-E2A322BA083D}" type="presParOf" srcId="{DC4C5226-293F-AB43-941A-7FC01BB095A2}" destId="{5B6EC291-83B5-5043-ABB1-68DFA80ECE7D}" srcOrd="1" destOrd="0" presId="urn:microsoft.com/office/officeart/2005/8/layout/list1"/>
    <dgm:cxn modelId="{A936E09B-3C35-FA4C-9E4B-BDBC15C41554}" type="presParOf" srcId="{B2EF7190-9A1E-5C48-9FB5-57A924BE9A5C}" destId="{B5DAC375-EF46-8E4B-987F-79739CDF2390}" srcOrd="1" destOrd="0" presId="urn:microsoft.com/office/officeart/2005/8/layout/list1"/>
    <dgm:cxn modelId="{D3B05FD7-E5DB-6940-B469-2053DD18EB44}" type="presParOf" srcId="{B2EF7190-9A1E-5C48-9FB5-57A924BE9A5C}" destId="{333324DB-A18C-FC4D-B8BC-923D46A3DA21}" srcOrd="2" destOrd="0" presId="urn:microsoft.com/office/officeart/2005/8/layout/list1"/>
    <dgm:cxn modelId="{9FFA27CD-4D91-AD48-AA63-538261911354}" type="presParOf" srcId="{B2EF7190-9A1E-5C48-9FB5-57A924BE9A5C}" destId="{C70A781B-D20A-3345-A421-6A384DB688C5}" srcOrd="3" destOrd="0" presId="urn:microsoft.com/office/officeart/2005/8/layout/list1"/>
    <dgm:cxn modelId="{1C808467-A869-2141-92EE-849F13F7C1F4}" type="presParOf" srcId="{B2EF7190-9A1E-5C48-9FB5-57A924BE9A5C}" destId="{3C208849-F8B5-2D42-BBEC-4F77E28C0928}" srcOrd="4" destOrd="0" presId="urn:microsoft.com/office/officeart/2005/8/layout/list1"/>
    <dgm:cxn modelId="{9794926A-4D3A-2A4E-8C40-AB8A0F62E87B}" type="presParOf" srcId="{3C208849-F8B5-2D42-BBEC-4F77E28C0928}" destId="{03D5A966-6545-2D4E-963B-E8CAC24ADF40}" srcOrd="0" destOrd="0" presId="urn:microsoft.com/office/officeart/2005/8/layout/list1"/>
    <dgm:cxn modelId="{29D817AF-ADC1-494F-B6D5-276F69BF7A15}" type="presParOf" srcId="{3C208849-F8B5-2D42-BBEC-4F77E28C0928}" destId="{35848983-3D79-AC46-B329-708405321C68}" srcOrd="1" destOrd="0" presId="urn:microsoft.com/office/officeart/2005/8/layout/list1"/>
    <dgm:cxn modelId="{3A14A6A2-4264-3A42-8D1E-2801FCFE39FB}" type="presParOf" srcId="{B2EF7190-9A1E-5C48-9FB5-57A924BE9A5C}" destId="{286EB33B-E6D6-EE4C-9FE7-030F23DF7EC8}" srcOrd="5" destOrd="0" presId="urn:microsoft.com/office/officeart/2005/8/layout/list1"/>
    <dgm:cxn modelId="{680D4F36-7694-1D47-86A0-C14AAF15B147}" type="presParOf" srcId="{B2EF7190-9A1E-5C48-9FB5-57A924BE9A5C}" destId="{F65C87D3-0524-7349-B257-AB58E12D37D9}" srcOrd="6" destOrd="0" presId="urn:microsoft.com/office/officeart/2005/8/layout/list1"/>
    <dgm:cxn modelId="{30F6089A-5725-614C-9518-EB473299948E}" type="presParOf" srcId="{B2EF7190-9A1E-5C48-9FB5-57A924BE9A5C}" destId="{9DE7F7B8-CE4F-AF4F-B41A-EB1145917077}" srcOrd="7" destOrd="0" presId="urn:microsoft.com/office/officeart/2005/8/layout/list1"/>
    <dgm:cxn modelId="{AACBE560-7773-6140-BB0D-BC1A8B189A3E}" type="presParOf" srcId="{B2EF7190-9A1E-5C48-9FB5-57A924BE9A5C}" destId="{2102085A-4F65-8642-8A54-36711E94B95E}" srcOrd="8" destOrd="0" presId="urn:microsoft.com/office/officeart/2005/8/layout/list1"/>
    <dgm:cxn modelId="{8C4E703F-CBC9-FE4D-98FA-0E515DFF2F8F}" type="presParOf" srcId="{2102085A-4F65-8642-8A54-36711E94B95E}" destId="{3621D749-7A27-B047-9A49-96933BB9B638}" srcOrd="0" destOrd="0" presId="urn:microsoft.com/office/officeart/2005/8/layout/list1"/>
    <dgm:cxn modelId="{C11CD9CA-42FA-3944-B7F4-9161A5319E55}" type="presParOf" srcId="{2102085A-4F65-8642-8A54-36711E94B95E}" destId="{928963DF-EF04-F64D-99D9-4D716FD24D13}" srcOrd="1" destOrd="0" presId="urn:microsoft.com/office/officeart/2005/8/layout/list1"/>
    <dgm:cxn modelId="{E4D0A8DB-BF40-2A4F-96A6-C1AFDDA4DA5D}" type="presParOf" srcId="{B2EF7190-9A1E-5C48-9FB5-57A924BE9A5C}" destId="{7A6DC10E-DA82-3545-84D2-8302E7C6521D}" srcOrd="9" destOrd="0" presId="urn:microsoft.com/office/officeart/2005/8/layout/list1"/>
    <dgm:cxn modelId="{C350A2B1-3AD0-B44F-899B-0AE6EEA71EEF}" type="presParOf" srcId="{B2EF7190-9A1E-5C48-9FB5-57A924BE9A5C}" destId="{3D1B4DEC-9162-484D-840C-BA3A56645480}" srcOrd="10" destOrd="0" presId="urn:microsoft.com/office/officeart/2005/8/layout/list1"/>
    <dgm:cxn modelId="{5623E4D9-7138-5649-9905-DA8848AF31A5}" type="presParOf" srcId="{B2EF7190-9A1E-5C48-9FB5-57A924BE9A5C}" destId="{15B64F96-AAA1-884D-8E7E-4CC7AFE566E5}" srcOrd="11" destOrd="0" presId="urn:microsoft.com/office/officeart/2005/8/layout/list1"/>
    <dgm:cxn modelId="{CC5182B2-FE24-B645-AD08-F2B84A7A8212}" type="presParOf" srcId="{B2EF7190-9A1E-5C48-9FB5-57A924BE9A5C}" destId="{5B907480-49B7-EC4D-A4ED-939195B0642A}" srcOrd="12" destOrd="0" presId="urn:microsoft.com/office/officeart/2005/8/layout/list1"/>
    <dgm:cxn modelId="{0B2DB6C5-7DA8-B44C-8874-A9129E68C549}" type="presParOf" srcId="{5B907480-49B7-EC4D-A4ED-939195B0642A}" destId="{1A3ECC40-FBD2-3C44-B7D6-9C577217AC1B}" srcOrd="0" destOrd="0" presId="urn:microsoft.com/office/officeart/2005/8/layout/list1"/>
    <dgm:cxn modelId="{35BA3536-BFAE-5D45-B808-7A50F91EF999}" type="presParOf" srcId="{5B907480-49B7-EC4D-A4ED-939195B0642A}" destId="{07198CD2-3CC2-D44A-8CC3-C07B4204EFDC}" srcOrd="1" destOrd="0" presId="urn:microsoft.com/office/officeart/2005/8/layout/list1"/>
    <dgm:cxn modelId="{7B0DA3A5-59C2-2A4F-8554-F10545C877BE}" type="presParOf" srcId="{B2EF7190-9A1E-5C48-9FB5-57A924BE9A5C}" destId="{3AD7DADC-9ED1-2446-B24C-B9DBDB325C1B}" srcOrd="13" destOrd="0" presId="urn:microsoft.com/office/officeart/2005/8/layout/list1"/>
    <dgm:cxn modelId="{EBEF5059-5826-FA48-824E-868A3D1FCDDD}" type="presParOf" srcId="{B2EF7190-9A1E-5C48-9FB5-57A924BE9A5C}" destId="{29264714-2AEB-BB44-A95C-79E27262AE0F}" srcOrd="14" destOrd="0" presId="urn:microsoft.com/office/officeart/2005/8/layout/list1"/>
    <dgm:cxn modelId="{ECE12665-5882-D34B-8FB4-D4EF4501F455}" type="presParOf" srcId="{B2EF7190-9A1E-5C48-9FB5-57A924BE9A5C}" destId="{1B1E5A2A-E259-2B44-9F6C-D19CC587DB2F}" srcOrd="15" destOrd="0" presId="urn:microsoft.com/office/officeart/2005/8/layout/list1"/>
    <dgm:cxn modelId="{2A0DB068-044F-3443-98E0-C722881D34E4}" type="presParOf" srcId="{B2EF7190-9A1E-5C48-9FB5-57A924BE9A5C}" destId="{8EACB8D7-121A-B243-8C4C-575DEDB2A96A}" srcOrd="16" destOrd="0" presId="urn:microsoft.com/office/officeart/2005/8/layout/list1"/>
    <dgm:cxn modelId="{A8D4BA92-C3C3-8C48-837A-5E709E395309}" type="presParOf" srcId="{8EACB8D7-121A-B243-8C4C-575DEDB2A96A}" destId="{DE96E38F-3526-AE45-B53B-78822FD58068}" srcOrd="0" destOrd="0" presId="urn:microsoft.com/office/officeart/2005/8/layout/list1"/>
    <dgm:cxn modelId="{A42B82B6-10F3-0847-B029-9DD6BCEA3BF5}" type="presParOf" srcId="{8EACB8D7-121A-B243-8C4C-575DEDB2A96A}" destId="{0ADB459D-4AE6-EC48-829E-999AFA61113D}" srcOrd="1" destOrd="0" presId="urn:microsoft.com/office/officeart/2005/8/layout/list1"/>
    <dgm:cxn modelId="{CE1E07C8-F284-5942-8A4A-C1B2B893FCB6}" type="presParOf" srcId="{B2EF7190-9A1E-5C48-9FB5-57A924BE9A5C}" destId="{4493B715-694D-8C40-826B-B3FCE4901968}" srcOrd="17" destOrd="0" presId="urn:microsoft.com/office/officeart/2005/8/layout/list1"/>
    <dgm:cxn modelId="{438E2D7C-F73C-6240-A2A3-C3AFB268F337}" type="presParOf" srcId="{B2EF7190-9A1E-5C48-9FB5-57A924BE9A5C}" destId="{95D0E3DC-812C-B24B-AED5-B379FD0E2D1E}" srcOrd="18" destOrd="0" presId="urn:microsoft.com/office/officeart/2005/8/layout/list1"/>
    <dgm:cxn modelId="{D24873AD-C4A1-0E44-8883-5BA12A9C3C79}" type="presParOf" srcId="{B2EF7190-9A1E-5C48-9FB5-57A924BE9A5C}" destId="{6702C76C-6E31-644C-82C3-52C102E2070D}" srcOrd="19" destOrd="0" presId="urn:microsoft.com/office/officeart/2005/8/layout/list1"/>
    <dgm:cxn modelId="{7FF9028D-DFEA-8749-930F-DF1C339736CF}" type="presParOf" srcId="{B2EF7190-9A1E-5C48-9FB5-57A924BE9A5C}" destId="{83ACC6CE-7CD2-BF49-830B-439E09B8B0D1}" srcOrd="20" destOrd="0" presId="urn:microsoft.com/office/officeart/2005/8/layout/list1"/>
    <dgm:cxn modelId="{D423BAD9-6FEF-084D-BD0D-64EEC0289C28}" type="presParOf" srcId="{83ACC6CE-7CD2-BF49-830B-439E09B8B0D1}" destId="{7BB7F1A5-9A21-B34A-90F5-CE7D6FE9E272}" srcOrd="0" destOrd="0" presId="urn:microsoft.com/office/officeart/2005/8/layout/list1"/>
    <dgm:cxn modelId="{1B1FBF7A-B9B6-8643-B806-C199045678F1}" type="presParOf" srcId="{83ACC6CE-7CD2-BF49-830B-439E09B8B0D1}" destId="{5E4A215B-D154-8043-9315-94285592CEFD}" srcOrd="1" destOrd="0" presId="urn:microsoft.com/office/officeart/2005/8/layout/list1"/>
    <dgm:cxn modelId="{DC66BC1D-2266-8647-864D-5DB187C02FF2}" type="presParOf" srcId="{B2EF7190-9A1E-5C48-9FB5-57A924BE9A5C}" destId="{3FD2A1BB-5BA1-D74E-A5C4-0267F4E0DA8A}" srcOrd="21" destOrd="0" presId="urn:microsoft.com/office/officeart/2005/8/layout/list1"/>
    <dgm:cxn modelId="{830A8047-0774-3D40-B9F5-BA3929BAC409}" type="presParOf" srcId="{B2EF7190-9A1E-5C48-9FB5-57A924BE9A5C}" destId="{CE499284-F885-1E40-8BDA-C062DDDD73E1}" srcOrd="22" destOrd="0" presId="urn:microsoft.com/office/officeart/2005/8/layout/list1"/>
    <dgm:cxn modelId="{5A8616F9-3AB3-CB41-8BE6-321F8517E0F6}" type="presParOf" srcId="{B2EF7190-9A1E-5C48-9FB5-57A924BE9A5C}" destId="{91ABD9C8-8F50-FF4E-9CA2-699D2DF58A97}" srcOrd="23" destOrd="0" presId="urn:microsoft.com/office/officeart/2005/8/layout/list1"/>
    <dgm:cxn modelId="{F915D4D3-8F3A-934F-8860-800B49B53611}" type="presParOf" srcId="{B2EF7190-9A1E-5C48-9FB5-57A924BE9A5C}" destId="{6AE95FBC-534C-2A43-B0CD-35B5CA0C9C4E}" srcOrd="24" destOrd="0" presId="urn:microsoft.com/office/officeart/2005/8/layout/list1"/>
    <dgm:cxn modelId="{74FC2D05-6050-F548-A564-AAF409A57C03}" type="presParOf" srcId="{6AE95FBC-534C-2A43-B0CD-35B5CA0C9C4E}" destId="{A3F68AA3-7578-054D-A38A-A01ECE5A6F7E}" srcOrd="0" destOrd="0" presId="urn:microsoft.com/office/officeart/2005/8/layout/list1"/>
    <dgm:cxn modelId="{31B49247-F51F-6040-9B7D-700261506007}" type="presParOf" srcId="{6AE95FBC-534C-2A43-B0CD-35B5CA0C9C4E}" destId="{B44E43D8-6C45-6C44-A52B-63A3F4011F17}" srcOrd="1" destOrd="0" presId="urn:microsoft.com/office/officeart/2005/8/layout/list1"/>
    <dgm:cxn modelId="{824AF67F-16DC-8B49-BCAF-25928394975F}" type="presParOf" srcId="{B2EF7190-9A1E-5C48-9FB5-57A924BE9A5C}" destId="{509D3838-1C9A-544F-8987-3D02E190A1DA}" srcOrd="25" destOrd="0" presId="urn:microsoft.com/office/officeart/2005/8/layout/list1"/>
    <dgm:cxn modelId="{A26592DA-C3C4-3C4B-9A7C-CA4D59958F46}" type="presParOf" srcId="{B2EF7190-9A1E-5C48-9FB5-57A924BE9A5C}" destId="{FA2E6A3E-03A2-9C4A-8581-4500D1C6F07D}" srcOrd="26" destOrd="0" presId="urn:microsoft.com/office/officeart/2005/8/layout/list1"/>
    <dgm:cxn modelId="{66CD9145-DA8F-A64D-9A95-72A498855EA2}" type="presParOf" srcId="{B2EF7190-9A1E-5C48-9FB5-57A924BE9A5C}" destId="{4FDF070D-2E67-354C-87B2-6313DEDF4AA6}" srcOrd="27" destOrd="0" presId="urn:microsoft.com/office/officeart/2005/8/layout/list1"/>
    <dgm:cxn modelId="{74E1974F-479F-4946-B09C-AED3C2AE87A2}" type="presParOf" srcId="{B2EF7190-9A1E-5C48-9FB5-57A924BE9A5C}" destId="{6ACD8297-78F5-7543-A98A-D581618662F9}" srcOrd="28" destOrd="0" presId="urn:microsoft.com/office/officeart/2005/8/layout/list1"/>
    <dgm:cxn modelId="{C21B8080-1CB6-E64F-B1D8-713BEF1E3352}" type="presParOf" srcId="{6ACD8297-78F5-7543-A98A-D581618662F9}" destId="{15112E29-71E3-FA43-B031-365B5B4C25C5}" srcOrd="0" destOrd="0" presId="urn:microsoft.com/office/officeart/2005/8/layout/list1"/>
    <dgm:cxn modelId="{F88EEE02-3803-D147-8F31-1EBE61D81478}" type="presParOf" srcId="{6ACD8297-78F5-7543-A98A-D581618662F9}" destId="{DC8CF4A1-3AD2-2749-BC0E-A104720DDD47}" srcOrd="1" destOrd="0" presId="urn:microsoft.com/office/officeart/2005/8/layout/list1"/>
    <dgm:cxn modelId="{C8DB05AD-93E6-2F43-B93F-818A9C9B2FCC}" type="presParOf" srcId="{B2EF7190-9A1E-5C48-9FB5-57A924BE9A5C}" destId="{9E50AF0D-C9E0-1D43-BD4A-5C15AF56D615}" srcOrd="29" destOrd="0" presId="urn:microsoft.com/office/officeart/2005/8/layout/list1"/>
    <dgm:cxn modelId="{AE9AD071-4288-0345-914F-FE015B467C4F}" type="presParOf" srcId="{B2EF7190-9A1E-5C48-9FB5-57A924BE9A5C}" destId="{6E26BA96-52C2-0B48-8220-DB5D3B9DC63B}"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1E222-FF2F-164A-8051-05EECF29461D}">
      <dsp:nvSpPr>
        <dsp:cNvPr id="0" name=""/>
        <dsp:cNvSpPr/>
      </dsp:nvSpPr>
      <dsp:spPr>
        <a:xfrm>
          <a:off x="5562" y="884654"/>
          <a:ext cx="2402387" cy="179333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Relevant</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Appropriate</a:t>
          </a:r>
        </a:p>
      </dsp:txBody>
      <dsp:txXfrm>
        <a:off x="47582" y="926674"/>
        <a:ext cx="2318347" cy="1751311"/>
      </dsp:txXfrm>
    </dsp:sp>
    <dsp:sp modelId="{55708B65-E98E-7F4A-8A9E-713CF6676EB2}">
      <dsp:nvSpPr>
        <dsp:cNvPr id="0" name=""/>
        <dsp:cNvSpPr/>
      </dsp:nvSpPr>
      <dsp:spPr>
        <a:xfrm>
          <a:off x="5562" y="2677985"/>
          <a:ext cx="2402387" cy="77113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lumMod val="85000"/>
                </a:schemeClr>
              </a:solidFill>
              <a:latin typeface="American Typewriter" panose="02090604020004020304" pitchFamily="18" charset="77"/>
            </a:rPr>
            <a:t>Validity</a:t>
          </a:r>
        </a:p>
      </dsp:txBody>
      <dsp:txXfrm>
        <a:off x="5562" y="2677985"/>
        <a:ext cx="1691822" cy="771132"/>
      </dsp:txXfrm>
    </dsp:sp>
    <dsp:sp modelId="{7DB22B7D-B056-D340-9265-3B5B9B0508BB}">
      <dsp:nvSpPr>
        <dsp:cNvPr id="0" name=""/>
        <dsp:cNvSpPr/>
      </dsp:nvSpPr>
      <dsp:spPr>
        <a:xfrm>
          <a:off x="1765343" y="2800473"/>
          <a:ext cx="840835" cy="8408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 r="-2000"/>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04AFEA-4FAF-5644-9082-C5BCE107D0DD}">
      <dsp:nvSpPr>
        <dsp:cNvPr id="0" name=""/>
        <dsp:cNvSpPr/>
      </dsp:nvSpPr>
      <dsp:spPr>
        <a:xfrm>
          <a:off x="2814491" y="884654"/>
          <a:ext cx="2402387" cy="179333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Credible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Objective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Supported by evidence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Comprehensive</a:t>
          </a:r>
        </a:p>
      </dsp:txBody>
      <dsp:txXfrm>
        <a:off x="2856511" y="926674"/>
        <a:ext cx="2318347" cy="1751311"/>
      </dsp:txXfrm>
    </dsp:sp>
    <dsp:sp modelId="{173C4DBE-8644-1E4E-81E2-5499BF2ADD62}">
      <dsp:nvSpPr>
        <dsp:cNvPr id="0" name=""/>
        <dsp:cNvSpPr/>
      </dsp:nvSpPr>
      <dsp:spPr>
        <a:xfrm>
          <a:off x="2814491" y="2677985"/>
          <a:ext cx="2402387" cy="77113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lumMod val="85000"/>
                </a:schemeClr>
              </a:solidFill>
              <a:latin typeface="American Typewriter" panose="02090604020004020304" pitchFamily="18" charset="77"/>
            </a:rPr>
            <a:t>Veracity</a:t>
          </a:r>
        </a:p>
      </dsp:txBody>
      <dsp:txXfrm>
        <a:off x="2814491" y="2677985"/>
        <a:ext cx="1691822" cy="771132"/>
      </dsp:txXfrm>
    </dsp:sp>
    <dsp:sp modelId="{281EFCF6-C987-D84E-B268-4B8598A6751A}">
      <dsp:nvSpPr>
        <dsp:cNvPr id="0" name=""/>
        <dsp:cNvSpPr/>
      </dsp:nvSpPr>
      <dsp:spPr>
        <a:xfrm>
          <a:off x="4574273" y="2800473"/>
          <a:ext cx="840835" cy="84083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A8BEA-2082-8D49-902E-6A5411E4468B}">
      <dsp:nvSpPr>
        <dsp:cNvPr id="0" name=""/>
        <dsp:cNvSpPr/>
      </dsp:nvSpPr>
      <dsp:spPr>
        <a:xfrm>
          <a:off x="5623420" y="884654"/>
          <a:ext cx="2402387" cy="179333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Up-to-date</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Timely</a:t>
          </a:r>
        </a:p>
        <a:p>
          <a:pPr marL="171450" lvl="1" indent="-171450" algn="l" defTabSz="711200">
            <a:lnSpc>
              <a:spcPct val="90000"/>
            </a:lnSpc>
            <a:spcBef>
              <a:spcPct val="0"/>
            </a:spcBef>
            <a:spcAft>
              <a:spcPct val="15000"/>
            </a:spcAft>
            <a:buChar char="•"/>
          </a:pPr>
          <a:r>
            <a:rPr lang="en-US" sz="1600" kern="1200" dirty="0">
              <a:solidFill>
                <a:schemeClr val="tx1">
                  <a:lumMod val="65000"/>
                  <a:lumOff val="35000"/>
                </a:schemeClr>
              </a:solidFill>
              <a:latin typeface="Cochin" panose="02000603020000020003" pitchFamily="2" charset="0"/>
            </a:rPr>
            <a:t>Recent</a:t>
          </a:r>
        </a:p>
      </dsp:txBody>
      <dsp:txXfrm>
        <a:off x="5665440" y="926674"/>
        <a:ext cx="2318347" cy="1751311"/>
      </dsp:txXfrm>
    </dsp:sp>
    <dsp:sp modelId="{447FC44A-C234-074B-A6E8-F93CA1E8BABB}">
      <dsp:nvSpPr>
        <dsp:cNvPr id="0" name=""/>
        <dsp:cNvSpPr/>
      </dsp:nvSpPr>
      <dsp:spPr>
        <a:xfrm>
          <a:off x="5623420" y="2677985"/>
          <a:ext cx="2402387" cy="77113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lumMod val="85000"/>
                </a:schemeClr>
              </a:solidFill>
              <a:latin typeface="American Typewriter" panose="02090604020004020304" pitchFamily="18" charset="77"/>
            </a:rPr>
            <a:t>Currency</a:t>
          </a:r>
        </a:p>
      </dsp:txBody>
      <dsp:txXfrm>
        <a:off x="5623420" y="2677985"/>
        <a:ext cx="1691822" cy="771132"/>
      </dsp:txXfrm>
    </dsp:sp>
    <dsp:sp modelId="{B0557367-B389-844F-BC58-2C08134A964E}">
      <dsp:nvSpPr>
        <dsp:cNvPr id="0" name=""/>
        <dsp:cNvSpPr/>
      </dsp:nvSpPr>
      <dsp:spPr>
        <a:xfrm>
          <a:off x="7383202" y="2800473"/>
          <a:ext cx="840835" cy="84083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32F42-D3BE-4908-BF39-DCD464DE5AAB}">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D6499-52E6-4354-9E1E-2C5D0385E72F}">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0213FB-E2A1-4647-9D7D-EB6A4B0CD678}">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a:t>Intellectual capital is captured knowledge that leads to a competitive advantage.</a:t>
          </a:r>
        </a:p>
      </dsp:txBody>
      <dsp:txXfrm>
        <a:off x="1568246" y="735468"/>
        <a:ext cx="6661353" cy="1357788"/>
      </dsp:txXfrm>
    </dsp:sp>
    <dsp:sp modelId="{B932610E-7C12-46D5-A58E-3B120092E752}">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6A163-E366-45E4-8F26-78AEF73DD41E}">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D5CE5-E07B-4100-A656-3DB64D8A97C9}">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a:t>Intellectual property allows individuals to own their creativity and innovation.</a:t>
          </a:r>
        </a:p>
      </dsp:txBody>
      <dsp:txXfrm>
        <a:off x="1568246" y="2432705"/>
        <a:ext cx="6661353" cy="13577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DC573-09B9-DD44-85D8-BEFB25B00774}">
      <dsp:nvSpPr>
        <dsp:cNvPr id="0" name=""/>
        <dsp:cNvSpPr/>
      </dsp:nvSpPr>
      <dsp:spPr>
        <a:xfrm>
          <a:off x="0" y="0"/>
          <a:ext cx="4063999" cy="4063999"/>
        </a:xfrm>
        <a:prstGeom prst="pie">
          <a:avLst>
            <a:gd name="adj1" fmla="val 5400000"/>
            <a:gd name="adj2" fmla="val 1620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4B1DE3-8886-F045-B914-2BABD75DFDEB}">
      <dsp:nvSpPr>
        <dsp:cNvPr id="0" name=""/>
        <dsp:cNvSpPr/>
      </dsp:nvSpPr>
      <dsp:spPr>
        <a:xfrm>
          <a:off x="2031999" y="0"/>
          <a:ext cx="5054593" cy="40639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lumMod val="50000"/>
                </a:schemeClr>
              </a:solidFill>
              <a:latin typeface="Cochin" panose="02000603020000020003" pitchFamily="2" charset="0"/>
            </a:rPr>
            <a:t>Knowledge</a:t>
          </a:r>
          <a:endParaRPr lang="en-US" sz="3400" kern="1200" dirty="0">
            <a:solidFill>
              <a:schemeClr val="accent1">
                <a:lumMod val="50000"/>
              </a:schemeClr>
            </a:solidFill>
            <a:latin typeface="Cochin" panose="02000603020000020003" pitchFamily="2" charset="0"/>
          </a:endParaRPr>
        </a:p>
      </dsp:txBody>
      <dsp:txXfrm>
        <a:off x="2031999" y="0"/>
        <a:ext cx="2527296" cy="1219202"/>
      </dsp:txXfrm>
    </dsp:sp>
    <dsp:sp modelId="{658A3489-111E-4045-B324-6FADA0E7165D}">
      <dsp:nvSpPr>
        <dsp:cNvPr id="0" name=""/>
        <dsp:cNvSpPr/>
      </dsp:nvSpPr>
      <dsp:spPr>
        <a:xfrm>
          <a:off x="711201" y="1219202"/>
          <a:ext cx="2641597" cy="2641597"/>
        </a:xfrm>
        <a:prstGeom prst="pie">
          <a:avLst>
            <a:gd name="adj1" fmla="val 5400000"/>
            <a:gd name="adj2" fmla="val 1620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14CDA2-AC56-754F-AC01-92BDE121AD09}">
      <dsp:nvSpPr>
        <dsp:cNvPr id="0" name=""/>
        <dsp:cNvSpPr/>
      </dsp:nvSpPr>
      <dsp:spPr>
        <a:xfrm>
          <a:off x="2031999" y="1219202"/>
          <a:ext cx="5054593" cy="2641597"/>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lumMod val="50000"/>
                </a:schemeClr>
              </a:solidFill>
              <a:latin typeface="Cochin" panose="02000603020000020003" pitchFamily="2" charset="0"/>
            </a:rPr>
            <a:t>Information</a:t>
          </a:r>
          <a:endParaRPr lang="en-US" sz="3400" kern="1200" dirty="0">
            <a:solidFill>
              <a:schemeClr val="accent1">
                <a:lumMod val="50000"/>
              </a:schemeClr>
            </a:solidFill>
            <a:latin typeface="Cochin" panose="02000603020000020003" pitchFamily="2" charset="0"/>
          </a:endParaRPr>
        </a:p>
      </dsp:txBody>
      <dsp:txXfrm>
        <a:off x="2031999" y="1219202"/>
        <a:ext cx="2527296" cy="1219198"/>
      </dsp:txXfrm>
    </dsp:sp>
    <dsp:sp modelId="{7AF7F0C2-039F-974A-9F65-380E4EB9E3EE}">
      <dsp:nvSpPr>
        <dsp:cNvPr id="0" name=""/>
        <dsp:cNvSpPr/>
      </dsp:nvSpPr>
      <dsp:spPr>
        <a:xfrm>
          <a:off x="1422400" y="2438401"/>
          <a:ext cx="1219198" cy="1219198"/>
        </a:xfrm>
        <a:prstGeom prst="pie">
          <a:avLst>
            <a:gd name="adj1" fmla="val 5400000"/>
            <a:gd name="adj2" fmla="val 1620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C5AB96-8D84-F74C-96FE-4F7CD2B4B3B7}">
      <dsp:nvSpPr>
        <dsp:cNvPr id="0" name=""/>
        <dsp:cNvSpPr/>
      </dsp:nvSpPr>
      <dsp:spPr>
        <a:xfrm>
          <a:off x="2031999" y="2438401"/>
          <a:ext cx="5054593" cy="1219198"/>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lumMod val="50000"/>
                </a:schemeClr>
              </a:solidFill>
              <a:latin typeface="Cochin" panose="02000603020000020003" pitchFamily="2" charset="0"/>
            </a:rPr>
            <a:t>Data</a:t>
          </a:r>
          <a:endParaRPr lang="en-US" sz="5800" kern="1200" dirty="0">
            <a:solidFill>
              <a:schemeClr val="accent1">
                <a:lumMod val="50000"/>
              </a:schemeClr>
            </a:solidFill>
            <a:latin typeface="Cochin" panose="02000603020000020003" pitchFamily="2" charset="0"/>
          </a:endParaRPr>
        </a:p>
      </dsp:txBody>
      <dsp:txXfrm>
        <a:off x="2031999" y="2438401"/>
        <a:ext cx="2527296" cy="1219198"/>
      </dsp:txXfrm>
    </dsp:sp>
    <dsp:sp modelId="{A939C580-9F63-2D46-AF22-52038F903DD7}">
      <dsp:nvSpPr>
        <dsp:cNvPr id="0" name=""/>
        <dsp:cNvSpPr/>
      </dsp:nvSpPr>
      <dsp:spPr>
        <a:xfrm>
          <a:off x="4559296" y="0"/>
          <a:ext cx="2527296" cy="121920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n-US" sz="1100" i="0" kern="1200" dirty="0">
              <a:solidFill>
                <a:schemeClr val="tx1">
                  <a:lumMod val="65000"/>
                  <a:lumOff val="35000"/>
                </a:schemeClr>
              </a:solidFill>
              <a:latin typeface="Cochin" panose="02000603020000020003" pitchFamily="2" charset="0"/>
            </a:rPr>
            <a:t>Information used by humans to make decision and drive courses of action</a:t>
          </a:r>
        </a:p>
        <a:p>
          <a:pPr marL="57150" lvl="1" indent="-57150" algn="l" defTabSz="488950">
            <a:lnSpc>
              <a:spcPct val="90000"/>
            </a:lnSpc>
            <a:spcBef>
              <a:spcPct val="0"/>
            </a:spcBef>
            <a:spcAft>
              <a:spcPct val="15000"/>
            </a:spcAft>
            <a:buNone/>
          </a:pPr>
          <a:endParaRPr lang="en-US" sz="1100" kern="1200" dirty="0">
            <a:solidFill>
              <a:schemeClr val="tx1">
                <a:lumMod val="65000"/>
                <a:lumOff val="35000"/>
              </a:schemeClr>
            </a:solidFill>
            <a:latin typeface="Cochin" panose="02000603020000020003" pitchFamily="2" charset="0"/>
          </a:endParaRP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Less easy to capture digitally</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Unstructured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Often tacit and internalized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Difficult to externalize and share</a:t>
          </a:r>
        </a:p>
      </dsp:txBody>
      <dsp:txXfrm>
        <a:off x="4559296" y="0"/>
        <a:ext cx="2527296" cy="1219202"/>
      </dsp:txXfrm>
    </dsp:sp>
    <dsp:sp modelId="{3649E0C1-8126-604D-9429-057E16D09BD4}">
      <dsp:nvSpPr>
        <dsp:cNvPr id="0" name=""/>
        <dsp:cNvSpPr/>
      </dsp:nvSpPr>
      <dsp:spPr>
        <a:xfrm>
          <a:off x="4559296" y="1219202"/>
          <a:ext cx="2527296" cy="121919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n-US" sz="1100" kern="1200" dirty="0">
              <a:solidFill>
                <a:schemeClr val="tx1">
                  <a:lumMod val="65000"/>
                  <a:lumOff val="35000"/>
                </a:schemeClr>
              </a:solidFill>
              <a:latin typeface="Cochin" panose="02000603020000020003" pitchFamily="2" charset="0"/>
            </a:rPr>
            <a:t>Data in context having relevance and purpose to guide decision making</a:t>
          </a:r>
        </a:p>
        <a:p>
          <a:pPr marL="57150" lvl="1" indent="-57150" algn="l" defTabSz="488950">
            <a:lnSpc>
              <a:spcPct val="90000"/>
            </a:lnSpc>
            <a:spcBef>
              <a:spcPct val="0"/>
            </a:spcBef>
            <a:spcAft>
              <a:spcPct val="15000"/>
            </a:spcAft>
            <a:buNone/>
          </a:pPr>
          <a:endParaRPr lang="en-US" sz="1100" kern="1200" dirty="0">
            <a:solidFill>
              <a:schemeClr val="tx1">
                <a:lumMod val="65000"/>
                <a:lumOff val="35000"/>
              </a:schemeClr>
            </a:solidFill>
            <a:latin typeface="Cochin" panose="02000603020000020003" pitchFamily="2" charset="0"/>
          </a:endParaRP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Assumes defined meaning</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Capture relational structures</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Human mediation necessary</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Based on an ontology</a:t>
          </a:r>
        </a:p>
      </dsp:txBody>
      <dsp:txXfrm>
        <a:off x="4559296" y="1219202"/>
        <a:ext cx="2527296" cy="1219198"/>
      </dsp:txXfrm>
    </dsp:sp>
    <dsp:sp modelId="{3910C997-0E95-C94A-B364-819F3EC22EA2}">
      <dsp:nvSpPr>
        <dsp:cNvPr id="0" name=""/>
        <dsp:cNvSpPr/>
      </dsp:nvSpPr>
      <dsp:spPr>
        <a:xfrm>
          <a:off x="4559296" y="2438401"/>
          <a:ext cx="2527296" cy="121919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n-US" sz="1100" kern="1200" dirty="0">
              <a:solidFill>
                <a:schemeClr val="tx1">
                  <a:lumMod val="65000"/>
                  <a:lumOff val="35000"/>
                </a:schemeClr>
              </a:solidFill>
              <a:latin typeface="Cochin" panose="02000603020000020003" pitchFamily="2" charset="0"/>
            </a:rPr>
            <a:t>Numeric and Categorical Observations of Quantifiable Phenomena</a:t>
          </a:r>
        </a:p>
        <a:p>
          <a:pPr marL="57150" lvl="1" indent="-57150" algn="l" defTabSz="488950">
            <a:lnSpc>
              <a:spcPct val="90000"/>
            </a:lnSpc>
            <a:spcBef>
              <a:spcPct val="0"/>
            </a:spcBef>
            <a:spcAft>
              <a:spcPct val="15000"/>
            </a:spcAft>
            <a:buNone/>
          </a:pPr>
          <a:endParaRPr lang="en-US" sz="1100" kern="1200" dirty="0">
            <a:solidFill>
              <a:schemeClr val="tx1">
                <a:lumMod val="65000"/>
                <a:lumOff val="35000"/>
              </a:schemeClr>
            </a:solidFill>
            <a:latin typeface="Cochin" panose="02000603020000020003" pitchFamily="2" charset="0"/>
          </a:endParaRP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Easily captured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Structured</a:t>
          </a:r>
        </a:p>
        <a:p>
          <a:pPr marL="57150" lvl="1" indent="-57150" algn="l" defTabSz="488950">
            <a:lnSpc>
              <a:spcPct val="90000"/>
            </a:lnSpc>
            <a:spcBef>
              <a:spcPct val="0"/>
            </a:spcBef>
            <a:spcAft>
              <a:spcPct val="15000"/>
            </a:spcAft>
            <a:buChar char="•"/>
          </a:pPr>
          <a:r>
            <a:rPr lang="en-US" sz="1100" kern="1200" dirty="0">
              <a:solidFill>
                <a:schemeClr val="tx1">
                  <a:lumMod val="65000"/>
                  <a:lumOff val="35000"/>
                </a:schemeClr>
              </a:solidFill>
              <a:latin typeface="Cochin" panose="02000603020000020003" pitchFamily="2" charset="0"/>
            </a:rPr>
            <a:t> Simple to share</a:t>
          </a:r>
        </a:p>
      </dsp:txBody>
      <dsp:txXfrm>
        <a:off x="4559296" y="2438401"/>
        <a:ext cx="2527296" cy="12191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03CDD-507B-4792-9FE2-5EB7AE4B60BD}">
      <dsp:nvSpPr>
        <dsp:cNvPr id="0" name=""/>
        <dsp:cNvSpPr/>
      </dsp:nvSpPr>
      <dsp:spPr>
        <a:xfrm>
          <a:off x="0" y="4107"/>
          <a:ext cx="4038600" cy="12951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8C067-2981-4C54-A904-2DA2D759347C}">
      <dsp:nvSpPr>
        <dsp:cNvPr id="0" name=""/>
        <dsp:cNvSpPr/>
      </dsp:nvSpPr>
      <dsp:spPr>
        <a:xfrm>
          <a:off x="391777" y="295511"/>
          <a:ext cx="713018" cy="712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CBF03B-B951-4C08-B4F0-25776D876D24}">
      <dsp:nvSpPr>
        <dsp:cNvPr id="0" name=""/>
        <dsp:cNvSpPr/>
      </dsp:nvSpPr>
      <dsp:spPr>
        <a:xfrm>
          <a:off x="1496573" y="4107"/>
          <a:ext cx="2483392" cy="129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02" tIns="137202" rIns="137202" bIns="137202"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lumMod val="75000"/>
                  <a:lumOff val="25000"/>
                </a:schemeClr>
              </a:solidFill>
              <a:latin typeface="Garamond" panose="02020404030301010803" pitchFamily="18" charset="0"/>
            </a:rPr>
            <a:t>Data are specific observations or facts and have no intrinsic value but are often captured and stored in databases.</a:t>
          </a:r>
        </a:p>
      </dsp:txBody>
      <dsp:txXfrm>
        <a:off x="1496573" y="4107"/>
        <a:ext cx="2483392" cy="1296397"/>
      </dsp:txXfrm>
    </dsp:sp>
    <dsp:sp modelId="{639533A9-4491-4EE3-B320-65FE0E99360E}">
      <dsp:nvSpPr>
        <dsp:cNvPr id="0" name=""/>
        <dsp:cNvSpPr/>
      </dsp:nvSpPr>
      <dsp:spPr>
        <a:xfrm>
          <a:off x="0" y="1614782"/>
          <a:ext cx="4038600" cy="12951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D7D4C-C07F-4A11-A1E9-F9381F8F32CC}">
      <dsp:nvSpPr>
        <dsp:cNvPr id="0" name=""/>
        <dsp:cNvSpPr/>
      </dsp:nvSpPr>
      <dsp:spPr>
        <a:xfrm>
          <a:off x="391777" y="1906187"/>
          <a:ext cx="713018" cy="712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2D3F99-B064-4C2D-B3C0-7FECFABC1B8B}">
      <dsp:nvSpPr>
        <dsp:cNvPr id="0" name=""/>
        <dsp:cNvSpPr/>
      </dsp:nvSpPr>
      <dsp:spPr>
        <a:xfrm>
          <a:off x="1496573" y="1614782"/>
          <a:ext cx="2483392" cy="129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02" tIns="137202" rIns="137202" bIns="137202"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lumMod val="75000"/>
                  <a:lumOff val="25000"/>
                </a:schemeClr>
              </a:solidFill>
              <a:latin typeface="Garamond" panose="02020404030301010803" pitchFamily="18" charset="0"/>
            </a:rPr>
            <a:t>Information is data “endowed by relevance and purpose”, provides context for data, and drives decision making.</a:t>
          </a:r>
        </a:p>
      </dsp:txBody>
      <dsp:txXfrm>
        <a:off x="1496573" y="1614782"/>
        <a:ext cx="2483392" cy="1296397"/>
      </dsp:txXfrm>
    </dsp:sp>
    <dsp:sp modelId="{C93C9042-A319-4BB3-B4CD-68247D8500B6}">
      <dsp:nvSpPr>
        <dsp:cNvPr id="0" name=""/>
        <dsp:cNvSpPr/>
      </dsp:nvSpPr>
      <dsp:spPr>
        <a:xfrm>
          <a:off x="0" y="3225458"/>
          <a:ext cx="4038600" cy="12951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9BA2E-436C-4E7B-8FBE-CE713C5D69A0}">
      <dsp:nvSpPr>
        <dsp:cNvPr id="0" name=""/>
        <dsp:cNvSpPr/>
      </dsp:nvSpPr>
      <dsp:spPr>
        <a:xfrm>
          <a:off x="392160" y="3516862"/>
          <a:ext cx="713018" cy="712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6AA757-8F3C-4310-B7EC-D67D7B35A762}">
      <dsp:nvSpPr>
        <dsp:cNvPr id="0" name=""/>
        <dsp:cNvSpPr/>
      </dsp:nvSpPr>
      <dsp:spPr>
        <a:xfrm>
          <a:off x="1497338" y="3225458"/>
          <a:ext cx="2483392" cy="129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02" tIns="137202" rIns="137202" bIns="137202"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lumMod val="75000"/>
                  <a:lumOff val="25000"/>
                </a:schemeClr>
              </a:solidFill>
              <a:latin typeface="Garamond" panose="02020404030301010803" pitchFamily="18" charset="0"/>
            </a:rPr>
            <a:t>Knowledge is a combination of information, experiences in using the information, rules, and values. It captures the process of applying information.</a:t>
          </a:r>
        </a:p>
      </dsp:txBody>
      <dsp:txXfrm>
        <a:off x="1497338" y="3225458"/>
        <a:ext cx="2483392" cy="1296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72526-B147-9444-ADF1-AC9438A3B802}">
      <dsp:nvSpPr>
        <dsp:cNvPr id="0" name=""/>
        <dsp:cNvSpPr/>
      </dsp:nvSpPr>
      <dsp:spPr>
        <a:xfrm>
          <a:off x="203" y="948236"/>
          <a:ext cx="1617488" cy="13340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Categorization</a:t>
          </a:r>
        </a:p>
        <a:p>
          <a:pPr marL="114300" lvl="1" indent="-114300" algn="l" defTabSz="622300">
            <a:lnSpc>
              <a:spcPct val="90000"/>
            </a:lnSpc>
            <a:spcBef>
              <a:spcPct val="0"/>
            </a:spcBef>
            <a:spcAft>
              <a:spcPct val="15000"/>
            </a:spcAft>
            <a:buChar char="•"/>
          </a:pPr>
          <a:r>
            <a:rPr lang="en-US" sz="1400" kern="1200" dirty="0"/>
            <a:t>Indexing</a:t>
          </a:r>
        </a:p>
        <a:p>
          <a:pPr marL="114300" lvl="1" indent="-114300" algn="l" defTabSz="622300">
            <a:lnSpc>
              <a:spcPct val="90000"/>
            </a:lnSpc>
            <a:spcBef>
              <a:spcPct val="0"/>
            </a:spcBef>
            <a:spcAft>
              <a:spcPct val="15000"/>
            </a:spcAft>
            <a:buChar char="•"/>
          </a:pPr>
          <a:r>
            <a:rPr lang="en-US" sz="1400" kern="1200" dirty="0"/>
            <a:t>Tagging</a:t>
          </a:r>
        </a:p>
        <a:p>
          <a:pPr marL="114300" lvl="1" indent="-114300" algn="l" defTabSz="622300">
            <a:lnSpc>
              <a:spcPct val="90000"/>
            </a:lnSpc>
            <a:spcBef>
              <a:spcPct val="0"/>
            </a:spcBef>
            <a:spcAft>
              <a:spcPct val="15000"/>
            </a:spcAft>
            <a:buChar char="•"/>
          </a:pPr>
          <a:r>
            <a:rPr lang="en-US" sz="1400" kern="1200" dirty="0"/>
            <a:t>Grouping</a:t>
          </a:r>
        </a:p>
      </dsp:txBody>
      <dsp:txXfrm>
        <a:off x="30904" y="978937"/>
        <a:ext cx="1556086" cy="986811"/>
      </dsp:txXfrm>
    </dsp:sp>
    <dsp:sp modelId="{85B2FC30-B450-104D-BA78-B0199C7CC36D}">
      <dsp:nvSpPr>
        <dsp:cNvPr id="0" name=""/>
        <dsp:cNvSpPr/>
      </dsp:nvSpPr>
      <dsp:spPr>
        <a:xfrm>
          <a:off x="885339" y="1180313"/>
          <a:ext cx="1910337" cy="1910337"/>
        </a:xfrm>
        <a:prstGeom prst="leftCircularArrow">
          <a:avLst>
            <a:gd name="adj1" fmla="val 3812"/>
            <a:gd name="adj2" fmla="val 476550"/>
            <a:gd name="adj3" fmla="val 2252061"/>
            <a:gd name="adj4" fmla="val 9024489"/>
            <a:gd name="adj5" fmla="val 4447"/>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D252C86-CC71-DE49-AAA2-86A72F7A4FF6}">
      <dsp:nvSpPr>
        <dsp:cNvPr id="0" name=""/>
        <dsp:cNvSpPr/>
      </dsp:nvSpPr>
      <dsp:spPr>
        <a:xfrm>
          <a:off x="359645" y="1996450"/>
          <a:ext cx="1437767" cy="57175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Organization</a:t>
          </a:r>
        </a:p>
      </dsp:txBody>
      <dsp:txXfrm>
        <a:off x="376391" y="2013196"/>
        <a:ext cx="1404275" cy="538260"/>
      </dsp:txXfrm>
    </dsp:sp>
    <dsp:sp modelId="{140A168E-BA92-A043-84C1-266BEC6155A8}">
      <dsp:nvSpPr>
        <dsp:cNvPr id="0" name=""/>
        <dsp:cNvSpPr/>
      </dsp:nvSpPr>
      <dsp:spPr>
        <a:xfrm>
          <a:off x="2144197" y="948236"/>
          <a:ext cx="1617488" cy="13340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Security</a:t>
          </a:r>
        </a:p>
        <a:p>
          <a:pPr marL="114300" lvl="1" indent="-114300" algn="l" defTabSz="622300">
            <a:lnSpc>
              <a:spcPct val="90000"/>
            </a:lnSpc>
            <a:spcBef>
              <a:spcPct val="0"/>
            </a:spcBef>
            <a:spcAft>
              <a:spcPct val="15000"/>
            </a:spcAft>
            <a:buChar char="•"/>
          </a:pPr>
          <a:r>
            <a:rPr lang="en-US" sz="1400" kern="1200" dirty="0"/>
            <a:t>Privacy</a:t>
          </a:r>
        </a:p>
      </dsp:txBody>
      <dsp:txXfrm>
        <a:off x="2174898" y="1264813"/>
        <a:ext cx="1556086" cy="986811"/>
      </dsp:txXfrm>
    </dsp:sp>
    <dsp:sp modelId="{857B4681-8A31-1E4F-977A-068D6537F9E6}">
      <dsp:nvSpPr>
        <dsp:cNvPr id="0" name=""/>
        <dsp:cNvSpPr/>
      </dsp:nvSpPr>
      <dsp:spPr>
        <a:xfrm>
          <a:off x="3015854" y="87603"/>
          <a:ext cx="2117016" cy="2117016"/>
        </a:xfrm>
        <a:prstGeom prst="circularArrow">
          <a:avLst>
            <a:gd name="adj1" fmla="val 3440"/>
            <a:gd name="adj2" fmla="val 426211"/>
            <a:gd name="adj3" fmla="val 19398279"/>
            <a:gd name="adj4" fmla="val 12575511"/>
            <a:gd name="adj5" fmla="val 4013"/>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8AD2563-8F36-854D-AF7D-D05E3B34CD9E}">
      <dsp:nvSpPr>
        <dsp:cNvPr id="0" name=""/>
        <dsp:cNvSpPr/>
      </dsp:nvSpPr>
      <dsp:spPr>
        <a:xfrm>
          <a:off x="2503639" y="662360"/>
          <a:ext cx="1437767" cy="571752"/>
        </a:xfrm>
        <a:prstGeom prst="roundRect">
          <a:avLst>
            <a:gd name="adj" fmla="val 10000"/>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Storage</a:t>
          </a:r>
        </a:p>
      </dsp:txBody>
      <dsp:txXfrm>
        <a:off x="2520385" y="679106"/>
        <a:ext cx="1404275" cy="538260"/>
      </dsp:txXfrm>
    </dsp:sp>
    <dsp:sp modelId="{FC2858A5-EC17-0640-86CF-FF09849FE4CE}">
      <dsp:nvSpPr>
        <dsp:cNvPr id="0" name=""/>
        <dsp:cNvSpPr/>
      </dsp:nvSpPr>
      <dsp:spPr>
        <a:xfrm>
          <a:off x="4288192" y="948236"/>
          <a:ext cx="1617488" cy="13340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Awareness of Existence</a:t>
          </a:r>
        </a:p>
        <a:p>
          <a:pPr marL="114300" lvl="1" indent="-114300" algn="l" defTabSz="622300">
            <a:lnSpc>
              <a:spcPct val="90000"/>
            </a:lnSpc>
            <a:spcBef>
              <a:spcPct val="0"/>
            </a:spcBef>
            <a:spcAft>
              <a:spcPct val="15000"/>
            </a:spcAft>
            <a:buChar char="•"/>
          </a:pPr>
          <a:r>
            <a:rPr lang="en-US" sz="1400" kern="1200" dirty="0"/>
            <a:t>Authorization</a:t>
          </a:r>
        </a:p>
      </dsp:txBody>
      <dsp:txXfrm>
        <a:off x="4318893" y="978937"/>
        <a:ext cx="1556086" cy="986811"/>
      </dsp:txXfrm>
    </dsp:sp>
    <dsp:sp modelId="{27A78006-AF3C-7345-9564-043134CAA8C5}">
      <dsp:nvSpPr>
        <dsp:cNvPr id="0" name=""/>
        <dsp:cNvSpPr/>
      </dsp:nvSpPr>
      <dsp:spPr>
        <a:xfrm>
          <a:off x="5173327" y="1180313"/>
          <a:ext cx="1910337" cy="1910337"/>
        </a:xfrm>
        <a:prstGeom prst="leftCircularArrow">
          <a:avLst>
            <a:gd name="adj1" fmla="val 3812"/>
            <a:gd name="adj2" fmla="val 476550"/>
            <a:gd name="adj3" fmla="val 2252061"/>
            <a:gd name="adj4" fmla="val 9024489"/>
            <a:gd name="adj5" fmla="val 4447"/>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611B6D0-FCD5-6F44-BEAD-7B88EE8E6B41}">
      <dsp:nvSpPr>
        <dsp:cNvPr id="0" name=""/>
        <dsp:cNvSpPr/>
      </dsp:nvSpPr>
      <dsp:spPr>
        <a:xfrm>
          <a:off x="4647634" y="1996450"/>
          <a:ext cx="1437767" cy="571752"/>
        </a:xfrm>
        <a:prstGeom prst="roundRect">
          <a:avLst>
            <a:gd name="adj" fmla="val 10000"/>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Access</a:t>
          </a:r>
        </a:p>
      </dsp:txBody>
      <dsp:txXfrm>
        <a:off x="4664380" y="2013196"/>
        <a:ext cx="1404275" cy="538260"/>
      </dsp:txXfrm>
    </dsp:sp>
    <dsp:sp modelId="{77C06444-2FAA-874F-8A2D-853FFB745D7F}">
      <dsp:nvSpPr>
        <dsp:cNvPr id="0" name=""/>
        <dsp:cNvSpPr/>
      </dsp:nvSpPr>
      <dsp:spPr>
        <a:xfrm>
          <a:off x="6432186" y="948236"/>
          <a:ext cx="1617488" cy="13340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Duration</a:t>
          </a:r>
        </a:p>
        <a:p>
          <a:pPr marL="114300" lvl="1" indent="-114300" algn="l" defTabSz="622300">
            <a:lnSpc>
              <a:spcPct val="90000"/>
            </a:lnSpc>
            <a:spcBef>
              <a:spcPct val="0"/>
            </a:spcBef>
            <a:spcAft>
              <a:spcPct val="15000"/>
            </a:spcAft>
            <a:buChar char="•"/>
          </a:pPr>
          <a:r>
            <a:rPr lang="en-US" sz="1400" kern="1200" dirty="0"/>
            <a:t>Destruction</a:t>
          </a:r>
        </a:p>
        <a:p>
          <a:pPr marL="114300" lvl="1" indent="-114300" algn="l" defTabSz="622300">
            <a:lnSpc>
              <a:spcPct val="90000"/>
            </a:lnSpc>
            <a:spcBef>
              <a:spcPct val="0"/>
            </a:spcBef>
            <a:spcAft>
              <a:spcPct val="15000"/>
            </a:spcAft>
            <a:buChar char="•"/>
          </a:pPr>
          <a:r>
            <a:rPr lang="en-US" sz="1400" kern="1200" dirty="0"/>
            <a:t>Archiving</a:t>
          </a:r>
        </a:p>
      </dsp:txBody>
      <dsp:txXfrm>
        <a:off x="6462887" y="1264813"/>
        <a:ext cx="1556086" cy="986811"/>
      </dsp:txXfrm>
    </dsp:sp>
    <dsp:sp modelId="{A0A988ED-032D-6C46-8DE7-0049CAE22A47}">
      <dsp:nvSpPr>
        <dsp:cNvPr id="0" name=""/>
        <dsp:cNvSpPr/>
      </dsp:nvSpPr>
      <dsp:spPr>
        <a:xfrm>
          <a:off x="6791628" y="662360"/>
          <a:ext cx="1437767" cy="571752"/>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Retention</a:t>
          </a:r>
        </a:p>
      </dsp:txBody>
      <dsp:txXfrm>
        <a:off x="6808374" y="679106"/>
        <a:ext cx="1404275" cy="538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035D1-CB65-4E60-BA63-C4C00D7E6449}">
      <dsp:nvSpPr>
        <dsp:cNvPr id="0" name=""/>
        <dsp:cNvSpPr/>
      </dsp:nvSpPr>
      <dsp:spPr>
        <a:xfrm>
          <a:off x="0" y="2429"/>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A4404-A51A-4993-BDE8-542F69325B50}">
      <dsp:nvSpPr>
        <dsp:cNvPr id="0" name=""/>
        <dsp:cNvSpPr/>
      </dsp:nvSpPr>
      <dsp:spPr>
        <a:xfrm>
          <a:off x="372441" y="279451"/>
          <a:ext cx="677166" cy="677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847B9F-CE8C-4C38-AD1A-88145DFCCEB6}">
      <dsp:nvSpPr>
        <dsp:cNvPr id="0" name=""/>
        <dsp:cNvSpPr/>
      </dsp:nvSpPr>
      <dsp:spPr>
        <a:xfrm>
          <a:off x="1422049" y="2429"/>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Record and Data Management</a:t>
          </a:r>
        </a:p>
      </dsp:txBody>
      <dsp:txXfrm>
        <a:off x="1422049" y="2429"/>
        <a:ext cx="3689700" cy="1231211"/>
      </dsp:txXfrm>
    </dsp:sp>
    <dsp:sp modelId="{D994F101-0C92-4BF8-A9E2-9BB2253EF750}">
      <dsp:nvSpPr>
        <dsp:cNvPr id="0" name=""/>
        <dsp:cNvSpPr/>
      </dsp:nvSpPr>
      <dsp:spPr>
        <a:xfrm>
          <a:off x="0" y="1541443"/>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095E9-BB54-47B9-8F93-10596E0356F9}">
      <dsp:nvSpPr>
        <dsp:cNvPr id="0" name=""/>
        <dsp:cNvSpPr/>
      </dsp:nvSpPr>
      <dsp:spPr>
        <a:xfrm>
          <a:off x="372441" y="1818466"/>
          <a:ext cx="677166" cy="677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AE10D-C7EA-4978-B7EC-C0857E781BA8}">
      <dsp:nvSpPr>
        <dsp:cNvPr id="0" name=""/>
        <dsp:cNvSpPr/>
      </dsp:nvSpPr>
      <dsp:spPr>
        <a:xfrm>
          <a:off x="1422049" y="1541443"/>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Archiving</a:t>
          </a:r>
        </a:p>
      </dsp:txBody>
      <dsp:txXfrm>
        <a:off x="1422049" y="1541443"/>
        <a:ext cx="3689700" cy="1231211"/>
      </dsp:txXfrm>
    </dsp:sp>
    <dsp:sp modelId="{507A6357-4352-498F-B7C0-8AA706EEBA6A}">
      <dsp:nvSpPr>
        <dsp:cNvPr id="0" name=""/>
        <dsp:cNvSpPr/>
      </dsp:nvSpPr>
      <dsp:spPr>
        <a:xfrm>
          <a:off x="0" y="3080457"/>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90BFC-C4F4-45A0-92EC-179180E236AF}">
      <dsp:nvSpPr>
        <dsp:cNvPr id="0" name=""/>
        <dsp:cNvSpPr/>
      </dsp:nvSpPr>
      <dsp:spPr>
        <a:xfrm>
          <a:off x="372441" y="3357480"/>
          <a:ext cx="677166" cy="677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3775CB-A388-4E5C-8184-E25B713D1402}">
      <dsp:nvSpPr>
        <dsp:cNvPr id="0" name=""/>
        <dsp:cNvSpPr/>
      </dsp:nvSpPr>
      <dsp:spPr>
        <a:xfrm>
          <a:off x="1422049" y="3080457"/>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Repository Management</a:t>
          </a:r>
        </a:p>
      </dsp:txBody>
      <dsp:txXfrm>
        <a:off x="1422049" y="3080457"/>
        <a:ext cx="3689700" cy="1231211"/>
      </dsp:txXfrm>
    </dsp:sp>
    <dsp:sp modelId="{E7D71A12-5661-4325-8899-E30F2E3FA13F}">
      <dsp:nvSpPr>
        <dsp:cNvPr id="0" name=""/>
        <dsp:cNvSpPr/>
      </dsp:nvSpPr>
      <dsp:spPr>
        <a:xfrm>
          <a:off x="0" y="4619472"/>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E49DB-A912-4FCF-8B42-23401BD51F21}">
      <dsp:nvSpPr>
        <dsp:cNvPr id="0" name=""/>
        <dsp:cNvSpPr/>
      </dsp:nvSpPr>
      <dsp:spPr>
        <a:xfrm>
          <a:off x="372441" y="4896494"/>
          <a:ext cx="677166" cy="677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B0F332-DBA8-49E3-8023-9B9217A85590}">
      <dsp:nvSpPr>
        <dsp:cNvPr id="0" name=""/>
        <dsp:cNvSpPr/>
      </dsp:nvSpPr>
      <dsp:spPr>
        <a:xfrm>
          <a:off x="1422049" y="4619472"/>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50000"/>
                </a:schemeClr>
              </a:solidFill>
              <a:latin typeface="Garamond" panose="02020404030301010803" pitchFamily="18" charset="0"/>
            </a:rPr>
            <a:t>Knowledge Management</a:t>
          </a:r>
        </a:p>
      </dsp:txBody>
      <dsp:txXfrm>
        <a:off x="1422049" y="4619472"/>
        <a:ext cx="3689700" cy="12312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8DE57-91FA-487E-A59F-984974279F17}">
      <dsp:nvSpPr>
        <dsp:cNvPr id="0" name=""/>
        <dsp:cNvSpPr/>
      </dsp:nvSpPr>
      <dsp:spPr>
        <a:xfrm>
          <a:off x="0" y="599261"/>
          <a:ext cx="8229600" cy="11063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30FB7-EEFF-452B-BD20-6EE5E2EDDA1D}">
      <dsp:nvSpPr>
        <dsp:cNvPr id="0" name=""/>
        <dsp:cNvSpPr/>
      </dsp:nvSpPr>
      <dsp:spPr>
        <a:xfrm>
          <a:off x="334664" y="848185"/>
          <a:ext cx="608480" cy="60848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7C675D-47A3-4AFA-881B-AF305A6AF521}">
      <dsp:nvSpPr>
        <dsp:cNvPr id="0" name=""/>
        <dsp:cNvSpPr/>
      </dsp:nvSpPr>
      <dsp:spPr>
        <a:xfrm>
          <a:off x="1277809" y="599261"/>
          <a:ext cx="6951790" cy="110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86" tIns="117086" rIns="117086" bIns="117086"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lumMod val="75000"/>
                  <a:lumOff val="25000"/>
                </a:schemeClr>
              </a:solidFill>
              <a:latin typeface="Book Antiqua" panose="02040602050305030304" pitchFamily="18" charset="0"/>
            </a:rPr>
            <a:t>Information needs to have an attached value so that an organization’s leadership can determine whether some information management effort is justifiable and whether a business case can be made.</a:t>
          </a:r>
        </a:p>
      </dsp:txBody>
      <dsp:txXfrm>
        <a:off x="1277809" y="599261"/>
        <a:ext cx="6951790" cy="1106328"/>
      </dsp:txXfrm>
    </dsp:sp>
    <dsp:sp modelId="{DCAFDA59-4E91-408B-8575-FB09217E7FD1}">
      <dsp:nvSpPr>
        <dsp:cNvPr id="0" name=""/>
        <dsp:cNvSpPr/>
      </dsp:nvSpPr>
      <dsp:spPr>
        <a:xfrm>
          <a:off x="0" y="1982172"/>
          <a:ext cx="8229600" cy="11063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49F01-F3DE-4AFE-B268-213EAFFA1510}">
      <dsp:nvSpPr>
        <dsp:cNvPr id="0" name=""/>
        <dsp:cNvSpPr/>
      </dsp:nvSpPr>
      <dsp:spPr>
        <a:xfrm>
          <a:off x="334664" y="2231096"/>
          <a:ext cx="608480" cy="608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2E985E-5EE6-4E45-95E4-3D38EBB43FE8}">
      <dsp:nvSpPr>
        <dsp:cNvPr id="0" name=""/>
        <dsp:cNvSpPr/>
      </dsp:nvSpPr>
      <dsp:spPr>
        <a:xfrm>
          <a:off x="1277809" y="1982172"/>
          <a:ext cx="6951790" cy="110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86" tIns="117086" rIns="117086" bIns="117086"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lumMod val="75000"/>
                  <a:lumOff val="25000"/>
                </a:schemeClr>
              </a:solidFill>
              <a:latin typeface="Book Antiqua" panose="02040602050305030304" pitchFamily="18" charset="0"/>
            </a:rPr>
            <a:t>The attached value should be expressed in terms of monetary value.</a:t>
          </a:r>
        </a:p>
      </dsp:txBody>
      <dsp:txXfrm>
        <a:off x="1277809" y="1982172"/>
        <a:ext cx="6951790" cy="1106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060BC-6A9B-4080-88A9-EA6B39305DB9}">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B342D-F1E1-4A18-ACC0-66E6E2D0B083}">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926D58-96E6-4628-BF60-C9FE3E0B02AD}">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dirty="0"/>
            <a:t>Champion the use of information and technology as a means of growth, innovation, and competitiveness.</a:t>
          </a:r>
        </a:p>
      </dsp:txBody>
      <dsp:txXfrm>
        <a:off x="1099610" y="1878"/>
        <a:ext cx="7129989" cy="952043"/>
      </dsp:txXfrm>
    </dsp:sp>
    <dsp:sp modelId="{83360C6E-38B4-4EB8-90B5-B8DB9820DC7A}">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130B2-8E2B-4C5C-B6B0-38613BF11601}">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07CE25-306B-4157-BB24-FC5E3960C264}">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Set organizational direction for information architectures and information management.</a:t>
          </a:r>
        </a:p>
      </dsp:txBody>
      <dsp:txXfrm>
        <a:off x="1099610" y="1191932"/>
        <a:ext cx="7129989" cy="952043"/>
      </dsp:txXfrm>
    </dsp:sp>
    <dsp:sp modelId="{D2314C8E-3C6D-4B4F-9F56-41049A53D826}">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E5104-1DF8-462F-B05C-5AFDA729FAEC}">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C28E3-0499-463A-B759-E4E093EF2435}">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Bridge business and technology groups.</a:t>
          </a:r>
        </a:p>
      </dsp:txBody>
      <dsp:txXfrm>
        <a:off x="1099610" y="2381986"/>
        <a:ext cx="7129989" cy="952043"/>
      </dsp:txXfrm>
    </dsp:sp>
    <dsp:sp modelId="{E4EA135F-2013-4A9F-9161-5AFF2CA2B59B}">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A5590-21A7-41FF-8011-23FFCB10537A}">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11A978-D2AA-4394-80E6-2FCC4290B943}">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Participate and lend input into strategic decision making at executive level.</a:t>
          </a:r>
        </a:p>
      </dsp:txBody>
      <dsp:txXfrm>
        <a:off x="1099610" y="3572041"/>
        <a:ext cx="7129989" cy="952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621F5-7D35-42BE-A095-3ECB3F2C46DE}">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3D866-023B-4BA5-BA5F-82FE46A1166E}">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C5ED99-0E6C-459C-AEAC-3C62DBDD81F7}">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Oversee development and procurement of applications and information systems.</a:t>
          </a:r>
        </a:p>
      </dsp:txBody>
      <dsp:txXfrm>
        <a:off x="1099610" y="1878"/>
        <a:ext cx="7129989" cy="952043"/>
      </dsp:txXfrm>
    </dsp:sp>
    <dsp:sp modelId="{D59C3863-D275-48CC-9612-2EA124F020CC}">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5433C-F3CE-4766-8A85-6408E2E9F40D}">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533210-7ED8-4D0B-AE68-383C6CDCF23D}">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dirty="0"/>
            <a:t>Identify information infrastructures, including cloud infrastructures.</a:t>
          </a:r>
        </a:p>
      </dsp:txBody>
      <dsp:txXfrm>
        <a:off x="1099610" y="1191932"/>
        <a:ext cx="7129989" cy="952043"/>
      </dsp:txXfrm>
    </dsp:sp>
    <dsp:sp modelId="{621E990F-552C-410E-A4CD-7842B1836647}">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F8F6A-540C-4CAE-8B6F-496ABB517790}">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BE3214-4ADD-4BE3-9446-14BE3EC2A239}">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Set guidelines and policies for securing of information and prevent unauthorized use and breach of confidentiality.</a:t>
          </a:r>
        </a:p>
      </dsp:txBody>
      <dsp:txXfrm>
        <a:off x="1099610" y="2381986"/>
        <a:ext cx="7129989" cy="952043"/>
      </dsp:txXfrm>
    </dsp:sp>
    <dsp:sp modelId="{2CDE3DDA-C8F1-419F-BA21-58A6662F9DB7}">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6759B-6AF3-464B-8778-71436330D5E8}">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B7DFBA-9799-489B-A1F0-B1B9074300C5}">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Source vendors and manage outsourced information infrastructure.</a:t>
          </a:r>
        </a:p>
      </dsp:txBody>
      <dsp:txXfrm>
        <a:off x="1099610" y="3572041"/>
        <a:ext cx="7129989" cy="952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1721D-4C82-4F22-A66A-11D2414A5523}">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D10CE-36E4-47B6-BE0D-B162446559CD}">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FD2238-567D-4042-AE7B-122CF0C847F0}">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Negotiate with key suppliers and infrastructure partners.</a:t>
          </a:r>
        </a:p>
      </dsp:txBody>
      <dsp:txXfrm>
        <a:off x="1099610" y="1878"/>
        <a:ext cx="7129989" cy="952043"/>
      </dsp:txXfrm>
    </dsp:sp>
    <dsp:sp modelId="{287894AE-1EC5-48B5-AA70-807FC2E404E0}">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60ACB-8DAC-41C0-A2E3-F082D71E08F8}">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8D8772-3BB5-491D-9510-BFFBA0B68264}">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Integrate organization’s information systems with those of partners, vendors, and clients.</a:t>
          </a:r>
        </a:p>
      </dsp:txBody>
      <dsp:txXfrm>
        <a:off x="1099610" y="1191932"/>
        <a:ext cx="7129989" cy="952043"/>
      </dsp:txXfrm>
    </dsp:sp>
    <dsp:sp modelId="{E1275044-E65E-46A4-A541-29395B17DB6C}">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2B9B8-4552-43F1-A26C-1107A94CB9C5}">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411FAF-A9C1-4E38-9A3C-158998C711C5}">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Provide training to users of information systems.</a:t>
          </a:r>
        </a:p>
      </dsp:txBody>
      <dsp:txXfrm>
        <a:off x="1099610" y="2381986"/>
        <a:ext cx="7129989" cy="952043"/>
      </dsp:txXfrm>
    </dsp:sp>
    <dsp:sp modelId="{64EC3B48-4602-4219-A45B-90C3828422E3}">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024A6-E4D5-4A6E-9DDC-1F053A7832E0}">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1732A1-DCAA-4822-87DE-A77AEFAB030A}">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Ensure that customer satisfaction goals are understood and met.</a:t>
          </a:r>
        </a:p>
      </dsp:txBody>
      <dsp:txXfrm>
        <a:off x="1099610" y="3572041"/>
        <a:ext cx="7129989" cy="952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1721D-4C82-4F22-A66A-11D2414A5523}">
      <dsp:nvSpPr>
        <dsp:cNvPr id="0" name=""/>
        <dsp:cNvSpPr/>
      </dsp:nvSpPr>
      <dsp:spPr>
        <a:xfrm>
          <a:off x="0" y="1584087"/>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D10CE-36E4-47B6-BE0D-B162446559CD}">
      <dsp:nvSpPr>
        <dsp:cNvPr id="0" name=""/>
        <dsp:cNvSpPr/>
      </dsp:nvSpPr>
      <dsp:spPr>
        <a:xfrm>
          <a:off x="410731" y="1889589"/>
          <a:ext cx="746783" cy="74678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FD2238-567D-4042-AE7B-122CF0C847F0}">
      <dsp:nvSpPr>
        <dsp:cNvPr id="0" name=""/>
        <dsp:cNvSpPr/>
      </dsp:nvSpPr>
      <dsp:spPr>
        <a:xfrm>
          <a:off x="1568246" y="1584087"/>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100000"/>
            </a:lnSpc>
            <a:spcBef>
              <a:spcPct val="0"/>
            </a:spcBef>
            <a:spcAft>
              <a:spcPct val="35000"/>
            </a:spcAft>
            <a:buNone/>
          </a:pPr>
          <a:r>
            <a:rPr lang="en-US" sz="2500" kern="1200" dirty="0"/>
            <a:t>Define plans for business continuity and disaster recovery of information infrastructure.</a:t>
          </a:r>
        </a:p>
      </dsp:txBody>
      <dsp:txXfrm>
        <a:off x="1568246" y="1584087"/>
        <a:ext cx="6661353" cy="1357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324DB-A18C-FC4D-B8BC-923D46A3DA21}">
      <dsp:nvSpPr>
        <dsp:cNvPr id="0" name=""/>
        <dsp:cNvSpPr/>
      </dsp:nvSpPr>
      <dsp:spPr>
        <a:xfrm>
          <a:off x="0" y="29522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6EC291-83B5-5043-ABB1-68DFA80ECE7D}">
      <dsp:nvSpPr>
        <dsp:cNvPr id="0" name=""/>
        <dsp:cNvSpPr/>
      </dsp:nvSpPr>
      <dsp:spPr>
        <a:xfrm>
          <a:off x="201930" y="11810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a:t>Chief Data Officer</a:t>
          </a:r>
        </a:p>
      </dsp:txBody>
      <dsp:txXfrm>
        <a:off x="219223" y="135394"/>
        <a:ext cx="2792434" cy="319654"/>
      </dsp:txXfrm>
    </dsp:sp>
    <dsp:sp modelId="{F65C87D3-0524-7349-B257-AB58E12D37D9}">
      <dsp:nvSpPr>
        <dsp:cNvPr id="0" name=""/>
        <dsp:cNvSpPr/>
      </dsp:nvSpPr>
      <dsp:spPr>
        <a:xfrm>
          <a:off x="0" y="83954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5848983-3D79-AC46-B329-708405321C68}">
      <dsp:nvSpPr>
        <dsp:cNvPr id="0" name=""/>
        <dsp:cNvSpPr/>
      </dsp:nvSpPr>
      <dsp:spPr>
        <a:xfrm>
          <a:off x="201930" y="66242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a:t>Chief Data Scientist</a:t>
          </a:r>
        </a:p>
      </dsp:txBody>
      <dsp:txXfrm>
        <a:off x="219223" y="679714"/>
        <a:ext cx="2792434" cy="319654"/>
      </dsp:txXfrm>
    </dsp:sp>
    <dsp:sp modelId="{3D1B4DEC-9162-484D-840C-BA3A56645480}">
      <dsp:nvSpPr>
        <dsp:cNvPr id="0" name=""/>
        <dsp:cNvSpPr/>
      </dsp:nvSpPr>
      <dsp:spPr>
        <a:xfrm>
          <a:off x="0" y="138386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8963DF-EF04-F64D-99D9-4D716FD24D13}">
      <dsp:nvSpPr>
        <dsp:cNvPr id="0" name=""/>
        <dsp:cNvSpPr/>
      </dsp:nvSpPr>
      <dsp:spPr>
        <a:xfrm>
          <a:off x="201930" y="120674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a:t>Chief Information Architect</a:t>
          </a:r>
        </a:p>
      </dsp:txBody>
      <dsp:txXfrm>
        <a:off x="219223" y="1224034"/>
        <a:ext cx="2792434" cy="319654"/>
      </dsp:txXfrm>
    </dsp:sp>
    <dsp:sp modelId="{29264714-2AEB-BB44-A95C-79E27262AE0F}">
      <dsp:nvSpPr>
        <dsp:cNvPr id="0" name=""/>
        <dsp:cNvSpPr/>
      </dsp:nvSpPr>
      <dsp:spPr>
        <a:xfrm>
          <a:off x="0" y="192818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198CD2-3CC2-D44A-8CC3-C07B4204EFDC}">
      <dsp:nvSpPr>
        <dsp:cNvPr id="0" name=""/>
        <dsp:cNvSpPr/>
      </dsp:nvSpPr>
      <dsp:spPr>
        <a:xfrm>
          <a:off x="201930" y="175106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dirty="0"/>
            <a:t>Chief Privacy Officer</a:t>
          </a:r>
        </a:p>
      </dsp:txBody>
      <dsp:txXfrm>
        <a:off x="219223" y="1768354"/>
        <a:ext cx="2792434" cy="319654"/>
      </dsp:txXfrm>
    </dsp:sp>
    <dsp:sp modelId="{95D0E3DC-812C-B24B-AED5-B379FD0E2D1E}">
      <dsp:nvSpPr>
        <dsp:cNvPr id="0" name=""/>
        <dsp:cNvSpPr/>
      </dsp:nvSpPr>
      <dsp:spPr>
        <a:xfrm>
          <a:off x="0" y="247250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DB459D-4AE6-EC48-829E-999AFA61113D}">
      <dsp:nvSpPr>
        <dsp:cNvPr id="0" name=""/>
        <dsp:cNvSpPr/>
      </dsp:nvSpPr>
      <dsp:spPr>
        <a:xfrm>
          <a:off x="201930" y="229538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dirty="0"/>
            <a:t>Chief Knowledge Officer</a:t>
          </a:r>
        </a:p>
      </dsp:txBody>
      <dsp:txXfrm>
        <a:off x="219223" y="2312674"/>
        <a:ext cx="2792434" cy="319654"/>
      </dsp:txXfrm>
    </dsp:sp>
    <dsp:sp modelId="{CE499284-F885-1E40-8BDA-C062DDDD73E1}">
      <dsp:nvSpPr>
        <dsp:cNvPr id="0" name=""/>
        <dsp:cNvSpPr/>
      </dsp:nvSpPr>
      <dsp:spPr>
        <a:xfrm>
          <a:off x="0" y="301682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4A215B-D154-8043-9315-94285592CEFD}">
      <dsp:nvSpPr>
        <dsp:cNvPr id="0" name=""/>
        <dsp:cNvSpPr/>
      </dsp:nvSpPr>
      <dsp:spPr>
        <a:xfrm>
          <a:off x="201930" y="283970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dirty="0"/>
            <a:t>Chief Learning Officer</a:t>
          </a:r>
        </a:p>
      </dsp:txBody>
      <dsp:txXfrm>
        <a:off x="219223" y="2856994"/>
        <a:ext cx="2792434" cy="319654"/>
      </dsp:txXfrm>
    </dsp:sp>
    <dsp:sp modelId="{FA2E6A3E-03A2-9C4A-8581-4500D1C6F07D}">
      <dsp:nvSpPr>
        <dsp:cNvPr id="0" name=""/>
        <dsp:cNvSpPr/>
      </dsp:nvSpPr>
      <dsp:spPr>
        <a:xfrm>
          <a:off x="0" y="356114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44E43D8-6C45-6C44-A52B-63A3F4011F17}">
      <dsp:nvSpPr>
        <dsp:cNvPr id="0" name=""/>
        <dsp:cNvSpPr/>
      </dsp:nvSpPr>
      <dsp:spPr>
        <a:xfrm>
          <a:off x="201930" y="338402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dirty="0"/>
            <a:t>Chief Technology Officer</a:t>
          </a:r>
        </a:p>
      </dsp:txBody>
      <dsp:txXfrm>
        <a:off x="219223" y="3401314"/>
        <a:ext cx="2792434" cy="319654"/>
      </dsp:txXfrm>
    </dsp:sp>
    <dsp:sp modelId="{6E26BA96-52C2-0B48-8220-DB5D3B9DC63B}">
      <dsp:nvSpPr>
        <dsp:cNvPr id="0" name=""/>
        <dsp:cNvSpPr/>
      </dsp:nvSpPr>
      <dsp:spPr>
        <a:xfrm>
          <a:off x="0" y="4105461"/>
          <a:ext cx="40386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8CF4A1-3AD2-2749-BC0E-A104720DDD47}">
      <dsp:nvSpPr>
        <dsp:cNvPr id="0" name=""/>
        <dsp:cNvSpPr/>
      </dsp:nvSpPr>
      <dsp:spPr>
        <a:xfrm>
          <a:off x="201930" y="3928341"/>
          <a:ext cx="2827020"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533400">
            <a:lnSpc>
              <a:spcPct val="90000"/>
            </a:lnSpc>
            <a:spcBef>
              <a:spcPct val="0"/>
            </a:spcBef>
            <a:spcAft>
              <a:spcPct val="35000"/>
            </a:spcAft>
            <a:buNone/>
          </a:pPr>
          <a:r>
            <a:rPr lang="en-US" sz="1200" kern="1200" dirty="0"/>
            <a:t>Chief Resource Officer</a:t>
          </a:r>
        </a:p>
      </dsp:txBody>
      <dsp:txXfrm>
        <a:off x="219223" y="3945634"/>
        <a:ext cx="279243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IS2000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2ED8D5-6385-4550-B26D-67CCCCBF7C19}" type="datetimeFigureOut">
              <a:rPr lang="en-US" smtClean="0"/>
              <a:t>11/22/22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8CA270-C59E-4F70-B09B-8474744719AD}" type="slidenum">
              <a:rPr lang="en-US" smtClean="0"/>
              <a:t>‹#›</a:t>
            </a:fld>
            <a:endParaRPr lang="en-US" dirty="0"/>
          </a:p>
        </p:txBody>
      </p:sp>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IS4300</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F0-954F-474E-800A-853E660819CA}" type="datetimeFigureOut">
              <a:rPr lang="en-US" smtClean="0"/>
              <a:t>11/22/22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7BEF0-F076-4906-A921-C330E6E308E9}" type="slidenum">
              <a:rPr lang="en-US" smtClean="0"/>
              <a:t>‹#›</a:t>
            </a:fld>
            <a:endParaRPr lang="en-US" dirty="0"/>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IS4300</a:t>
            </a:r>
            <a:endParaRPr lang="en-US" dirty="0"/>
          </a:p>
        </p:txBody>
      </p:sp>
      <p:sp>
        <p:nvSpPr>
          <p:cNvPr id="5" name="Slide Number Placeholder 4"/>
          <p:cNvSpPr>
            <a:spLocks noGrp="1"/>
          </p:cNvSpPr>
          <p:nvPr>
            <p:ph type="sldNum" sz="quarter" idx="5"/>
          </p:nvPr>
        </p:nvSpPr>
        <p:spPr/>
        <p:txBody>
          <a:bodyPr/>
          <a:lstStyle/>
          <a:p>
            <a:fld id="{B787BEF0-F076-4906-A921-C330E6E308E9}" type="slidenum">
              <a:rPr lang="en-US" smtClean="0"/>
              <a:t>1</a:t>
            </a:fld>
            <a:endParaRPr lang="en-US" dirty="0"/>
          </a:p>
        </p:txBody>
      </p:sp>
    </p:spTree>
    <p:extLst>
      <p:ext uri="{BB962C8B-B14F-4D97-AF65-F5344CB8AC3E}">
        <p14:creationId xmlns:p14="http://schemas.microsoft.com/office/powerpoint/2010/main" val="15033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IS4300</a:t>
            </a:r>
          </a:p>
        </p:txBody>
      </p:sp>
      <p:sp>
        <p:nvSpPr>
          <p:cNvPr id="5" name="Slide Number Placeholder 4"/>
          <p:cNvSpPr>
            <a:spLocks noGrp="1"/>
          </p:cNvSpPr>
          <p:nvPr>
            <p:ph type="sldNum" sz="quarter" idx="5"/>
          </p:nvPr>
        </p:nvSpPr>
        <p:spPr/>
        <p:txBody>
          <a:bodyPr/>
          <a:lstStyle/>
          <a:p>
            <a:fld id="{B787BEF0-F076-4906-A921-C330E6E308E9}" type="slidenum">
              <a:rPr lang="en-US" smtClean="0"/>
              <a:t>32</a:t>
            </a:fld>
            <a:endParaRPr lang="en-US" dirty="0"/>
          </a:p>
        </p:txBody>
      </p:sp>
    </p:spTree>
    <p:extLst>
      <p:ext uri="{BB962C8B-B14F-4D97-AF65-F5344CB8AC3E}">
        <p14:creationId xmlns:p14="http://schemas.microsoft.com/office/powerpoint/2010/main" val="36181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5" name="Footer Placeholder 4"/>
          <p:cNvSpPr>
            <a:spLocks noGrp="1"/>
          </p:cNvSpPr>
          <p:nvPr>
            <p:ph type="ftr" sz="quarter" idx="11"/>
          </p:nvPr>
        </p:nvSpPr>
        <p:spPr/>
        <p:txBody>
          <a:bodyPr/>
          <a:lstStyle/>
          <a:p>
            <a:r>
              <a:rPr lang="en-US" dirty="0"/>
              <a:t>Information Management</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5" name="Footer Placeholder 4"/>
          <p:cNvSpPr>
            <a:spLocks noGrp="1"/>
          </p:cNvSpPr>
          <p:nvPr>
            <p:ph type="ftr" sz="quarter" idx="11"/>
          </p:nvPr>
        </p:nvSpPr>
        <p:spPr/>
        <p:txBody>
          <a:bodyPr/>
          <a:lstStyle/>
          <a:p>
            <a:r>
              <a:rPr lang="en-US" dirty="0"/>
              <a:t>Information Management</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5" name="Footer Placeholder 4"/>
          <p:cNvSpPr>
            <a:spLocks noGrp="1"/>
          </p:cNvSpPr>
          <p:nvPr>
            <p:ph type="ftr" sz="quarter" idx="11"/>
          </p:nvPr>
        </p:nvSpPr>
        <p:spPr/>
        <p:txBody>
          <a:bodyPr/>
          <a:lstStyle/>
          <a:p>
            <a:r>
              <a:rPr lang="en-US" dirty="0"/>
              <a:t>Information Management</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5" name="Footer Placeholder 4"/>
          <p:cNvSpPr>
            <a:spLocks noGrp="1"/>
          </p:cNvSpPr>
          <p:nvPr>
            <p:ph type="ftr" sz="quarter" idx="11"/>
          </p:nvPr>
        </p:nvSpPr>
        <p:spPr/>
        <p:txBody>
          <a:bodyPr/>
          <a:lstStyle/>
          <a:p>
            <a:r>
              <a:rPr lang="en-US" dirty="0"/>
              <a:t>Information Management</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5" name="Footer Placeholder 4"/>
          <p:cNvSpPr>
            <a:spLocks noGrp="1"/>
          </p:cNvSpPr>
          <p:nvPr>
            <p:ph type="ftr" sz="quarter" idx="11"/>
          </p:nvPr>
        </p:nvSpPr>
        <p:spPr/>
        <p:txBody>
          <a:bodyPr/>
          <a:lstStyle/>
          <a:p>
            <a:r>
              <a:rPr lang="en-US" dirty="0"/>
              <a:t>Information Management</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6" name="Footer Placeholder 5"/>
          <p:cNvSpPr>
            <a:spLocks noGrp="1"/>
          </p:cNvSpPr>
          <p:nvPr>
            <p:ph type="ftr" sz="quarter" idx="11"/>
          </p:nvPr>
        </p:nvSpPr>
        <p:spPr/>
        <p:txBody>
          <a:bodyPr/>
          <a:lstStyle/>
          <a:p>
            <a:r>
              <a:rPr lang="en-US" dirty="0"/>
              <a:t>Information Management</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8" name="Footer Placeholder 7"/>
          <p:cNvSpPr>
            <a:spLocks noGrp="1"/>
          </p:cNvSpPr>
          <p:nvPr>
            <p:ph type="ftr" sz="quarter" idx="11"/>
          </p:nvPr>
        </p:nvSpPr>
        <p:spPr/>
        <p:txBody>
          <a:bodyPr/>
          <a:lstStyle/>
          <a:p>
            <a:r>
              <a:rPr lang="en-US" dirty="0"/>
              <a:t>Information Management</a:t>
            </a:r>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4" name="Footer Placeholder 3"/>
          <p:cNvSpPr>
            <a:spLocks noGrp="1"/>
          </p:cNvSpPr>
          <p:nvPr>
            <p:ph type="ftr" sz="quarter" idx="11"/>
          </p:nvPr>
        </p:nvSpPr>
        <p:spPr/>
        <p:txBody>
          <a:bodyPr/>
          <a:lstStyle/>
          <a:p>
            <a:r>
              <a:rPr lang="en-US" dirty="0"/>
              <a:t>Information Management</a:t>
            </a:r>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3" name="Footer Placeholder 2"/>
          <p:cNvSpPr>
            <a:spLocks noGrp="1"/>
          </p:cNvSpPr>
          <p:nvPr>
            <p:ph type="ftr" sz="quarter" idx="11"/>
          </p:nvPr>
        </p:nvSpPr>
        <p:spPr/>
        <p:txBody>
          <a:bodyPr/>
          <a:lstStyle/>
          <a:p>
            <a:r>
              <a:rPr lang="en-US" dirty="0"/>
              <a:t>Information Management</a:t>
            </a:r>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6" name="Footer Placeholder 5"/>
          <p:cNvSpPr>
            <a:spLocks noGrp="1"/>
          </p:cNvSpPr>
          <p:nvPr>
            <p:ph type="ftr" sz="quarter" idx="11"/>
          </p:nvPr>
        </p:nvSpPr>
        <p:spPr/>
        <p:txBody>
          <a:bodyPr/>
          <a:lstStyle/>
          <a:p>
            <a:r>
              <a:rPr lang="en-US" dirty="0"/>
              <a:t>Information Management</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553200"/>
            <a:ext cx="2133600" cy="282571"/>
          </a:xfrm>
          <a:prstGeom prst="rect">
            <a:avLst/>
          </a:prstGeom>
        </p:spPr>
        <p:txBody>
          <a:bodyPr/>
          <a:lstStyle/>
          <a:p>
            <a:r>
              <a:rPr lang="en-US" dirty="0"/>
              <a:t>...</a:t>
            </a:r>
          </a:p>
        </p:txBody>
      </p:sp>
      <p:sp>
        <p:nvSpPr>
          <p:cNvPr id="6" name="Footer Placeholder 5"/>
          <p:cNvSpPr>
            <a:spLocks noGrp="1"/>
          </p:cNvSpPr>
          <p:nvPr>
            <p:ph type="ftr" sz="quarter" idx="11"/>
          </p:nvPr>
        </p:nvSpPr>
        <p:spPr/>
        <p:txBody>
          <a:bodyPr/>
          <a:lstStyle/>
          <a:p>
            <a:r>
              <a:rPr lang="en-US" dirty="0"/>
              <a:t>Information Management</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29180"/>
          </a:xfrm>
          <a:prstGeom prst="rect">
            <a:avLst/>
          </a:prstGeom>
          <a:solidFill>
            <a:schemeClr val="accent1">
              <a:lumMod val="20000"/>
              <a:lumOff val="80000"/>
            </a:schemeClr>
          </a:solidFill>
          <a:ln>
            <a:solidFill>
              <a:schemeClr val="accent1">
                <a:lumMod val="20000"/>
                <a:lumOff val="80000"/>
              </a:schemeClr>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553200"/>
            <a:ext cx="2895600" cy="2825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Information Management</a:t>
            </a:r>
          </a:p>
        </p:txBody>
      </p:sp>
      <p:sp>
        <p:nvSpPr>
          <p:cNvPr id="6" name="Slide Number Placeholder 5"/>
          <p:cNvSpPr>
            <a:spLocks noGrp="1"/>
          </p:cNvSpPr>
          <p:nvPr>
            <p:ph type="sldNum" sz="quarter" idx="4"/>
          </p:nvPr>
        </p:nvSpPr>
        <p:spPr>
          <a:xfrm>
            <a:off x="6172200" y="6553200"/>
            <a:ext cx="685800" cy="282571"/>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t>‹#›</a:t>
            </a:fld>
            <a:endParaRPr lang="en-US" dirty="0"/>
          </a:p>
        </p:txBody>
      </p:sp>
      <p:pic>
        <p:nvPicPr>
          <p:cNvPr id="8" name="Picture 7">
            <a:extLst>
              <a:ext uri="{FF2B5EF4-FFF2-40B4-BE49-F238E27FC236}">
                <a16:creationId xmlns:a16="http://schemas.microsoft.com/office/drawing/2014/main" id="{859936A3-FD1B-954D-83D5-887C8A46FF0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90183" y="6522545"/>
            <a:ext cx="1152939" cy="313226"/>
          </a:xfrm>
          <a:prstGeom prst="rect">
            <a:avLst/>
          </a:prstGeom>
        </p:spPr>
      </p:pic>
      <p:cxnSp>
        <p:nvCxnSpPr>
          <p:cNvPr id="9" name="Straight Connector 8">
            <a:extLst>
              <a:ext uri="{FF2B5EF4-FFF2-40B4-BE49-F238E27FC236}">
                <a16:creationId xmlns:a16="http://schemas.microsoft.com/office/drawing/2014/main" id="{6E0BA2B4-AB1A-A34D-9F09-C221855C9A16}"/>
              </a:ext>
            </a:extLst>
          </p:cNvPr>
          <p:cNvCxnSpPr/>
          <p:nvPr userDrawn="1"/>
        </p:nvCxnSpPr>
        <p:spPr>
          <a:xfrm>
            <a:off x="457200" y="6522545"/>
            <a:ext cx="6934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Cochin" panose="02000603020000020003"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Cochin" panose="02000603020000020003"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Cochin" panose="02000603020000020003"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Cochin" panose="02000603020000020003"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Cochin" panose="02000603020000020003"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sv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6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3.xml.rels><?xml version="1.0" encoding="UTF-8" standalone="yes"?>
<Relationships xmlns="http://schemas.openxmlformats.org/package/2006/relationships"><Relationship Id="rId3" Type="http://schemas.openxmlformats.org/officeDocument/2006/relationships/image" Target="../media/image110.svg"/><Relationship Id="rId7" Type="http://schemas.openxmlformats.org/officeDocument/2006/relationships/image" Target="../media/image114.sv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svg"/><Relationship Id="rId4" Type="http://schemas.openxmlformats.org/officeDocument/2006/relationships/image" Target="../media/image111.pn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199"/>
            <a:ext cx="8382000" cy="457201"/>
          </a:xfrm>
        </p:spPr>
        <p:txBody>
          <a:bodyPr>
            <a:normAutofit/>
          </a:bodyPr>
          <a:lstStyle/>
          <a:p>
            <a:pPr algn="l"/>
            <a:r>
              <a:rPr lang="en-US" sz="2000" dirty="0">
                <a:solidFill>
                  <a:schemeClr val="bg1">
                    <a:lumMod val="50000"/>
                  </a:schemeClr>
                </a:solidFill>
              </a:rPr>
              <a:t>Principles of Information Science</a:t>
            </a:r>
          </a:p>
        </p:txBody>
      </p:sp>
      <p:sp>
        <p:nvSpPr>
          <p:cNvPr id="3" name="Subtitle 2"/>
          <p:cNvSpPr>
            <a:spLocks noGrp="1"/>
          </p:cNvSpPr>
          <p:nvPr>
            <p:ph type="subTitle" idx="1"/>
          </p:nvPr>
        </p:nvSpPr>
        <p:spPr>
          <a:xfrm>
            <a:off x="457200" y="5029200"/>
            <a:ext cx="7543800" cy="1219200"/>
          </a:xfrm>
        </p:spPr>
        <p:txBody>
          <a:bodyPr>
            <a:normAutofit/>
          </a:bodyPr>
          <a:lstStyle/>
          <a:p>
            <a:pPr algn="l"/>
            <a:endParaRPr lang="en-US" sz="1800" i="1" dirty="0">
              <a:solidFill>
                <a:schemeClr val="accent2">
                  <a:lumMod val="75000"/>
                </a:schemeClr>
              </a:solidFill>
              <a:latin typeface="Garamond" panose="02020404030301010803" pitchFamily="18" charset="0"/>
            </a:endParaRPr>
          </a:p>
          <a:p>
            <a:pPr algn="l"/>
            <a:r>
              <a:rPr lang="en-US" sz="1800" i="1" dirty="0">
                <a:solidFill>
                  <a:schemeClr val="accent2">
                    <a:lumMod val="75000"/>
                  </a:schemeClr>
                </a:solidFill>
                <a:latin typeface="Garamond" panose="02020404030301010803" pitchFamily="18" charset="0"/>
              </a:rPr>
              <a:t>Martin Schedlbauer, Ph.D.</a:t>
            </a:r>
          </a:p>
          <a:p>
            <a:pPr algn="l"/>
            <a:r>
              <a:rPr lang="en-US" sz="1800" i="1" dirty="0">
                <a:solidFill>
                  <a:schemeClr val="accent2">
                    <a:lumMod val="75000"/>
                  </a:schemeClr>
                </a:solidFill>
                <a:latin typeface="Garamond" panose="02020404030301010803" pitchFamily="18" charset="0"/>
              </a:rPr>
              <a:t>m.schedlbauer@neu.edu</a:t>
            </a:r>
          </a:p>
        </p:txBody>
      </p:sp>
      <p:sp>
        <p:nvSpPr>
          <p:cNvPr id="5" name="Rectangle 4">
            <a:extLst>
              <a:ext uri="{FF2B5EF4-FFF2-40B4-BE49-F238E27FC236}">
                <a16:creationId xmlns:a16="http://schemas.microsoft.com/office/drawing/2014/main" id="{E04184A6-BA61-3141-85F6-BE43DD4757A8}"/>
              </a:ext>
            </a:extLst>
          </p:cNvPr>
          <p:cNvSpPr/>
          <p:nvPr/>
        </p:nvSpPr>
        <p:spPr>
          <a:xfrm>
            <a:off x="381000" y="3276600"/>
            <a:ext cx="7513660" cy="1323439"/>
          </a:xfrm>
          <a:prstGeom prst="rect">
            <a:avLst/>
          </a:prstGeom>
        </p:spPr>
        <p:txBody>
          <a:bodyPr wrap="none">
            <a:spAutoFit/>
          </a:bodyPr>
          <a:lstStyle/>
          <a:p>
            <a:r>
              <a:rPr lang="en-US" sz="4000" dirty="0">
                <a:solidFill>
                  <a:schemeClr val="accent1">
                    <a:lumMod val="50000"/>
                  </a:schemeClr>
                </a:solidFill>
              </a:rPr>
              <a:t>Information Management, Quality, </a:t>
            </a:r>
            <a:br>
              <a:rPr lang="en-US" sz="4000" dirty="0">
                <a:solidFill>
                  <a:schemeClr val="accent1">
                    <a:lumMod val="50000"/>
                  </a:schemeClr>
                </a:solidFill>
              </a:rPr>
            </a:br>
            <a:r>
              <a:rPr lang="en-US" sz="4000" dirty="0">
                <a:solidFill>
                  <a:schemeClr val="accent1">
                    <a:lumMod val="50000"/>
                  </a:schemeClr>
                </a:solidFill>
              </a:rPr>
              <a:t>Policy, and Governance</a:t>
            </a:r>
          </a:p>
        </p:txBody>
      </p:sp>
      <p:pic>
        <p:nvPicPr>
          <p:cNvPr id="6" name="Picture 5">
            <a:extLst>
              <a:ext uri="{FF2B5EF4-FFF2-40B4-BE49-F238E27FC236}">
                <a16:creationId xmlns:a16="http://schemas.microsoft.com/office/drawing/2014/main" id="{77FB01FD-4CAE-C94F-8839-00872E28C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762000"/>
            <a:ext cx="3085289" cy="838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a:bodyPr>
          <a:lstStyle/>
          <a:p>
            <a:pPr algn="ctr"/>
            <a:r>
              <a:rPr lang="en-US" sz="3600" dirty="0">
                <a:solidFill>
                  <a:schemeClr val="accent1"/>
                </a:solidFill>
              </a:rPr>
              <a:t>Veracity</a:t>
            </a:r>
          </a:p>
        </p:txBody>
      </p:sp>
      <p:sp>
        <p:nvSpPr>
          <p:cNvPr id="3" name="Content Placeholder 2"/>
          <p:cNvSpPr>
            <a:spLocks noGrp="1"/>
          </p:cNvSpPr>
          <p:nvPr>
            <p:ph idx="1"/>
          </p:nvPr>
        </p:nvSpPr>
        <p:spPr>
          <a:xfrm>
            <a:off x="3048001" y="1339850"/>
            <a:ext cx="5467349" cy="4150122"/>
          </a:xfrm>
        </p:spPr>
        <p:txBody>
          <a:bodyPr anchor="ctr">
            <a:normAutofit fontScale="77500" lnSpcReduction="20000"/>
          </a:bodyPr>
          <a:lstStyle/>
          <a:p>
            <a:r>
              <a:rPr lang="en-US" dirty="0"/>
              <a:t>Information veracity characterizes the inherent noise, biases, abnormalities, and mistakes present in virtually all data streams.</a:t>
            </a:r>
          </a:p>
          <a:p>
            <a:r>
              <a:rPr lang="en-US" dirty="0"/>
              <a:t>“Dirty” information presents a significant risk as analyses are incorrect when based on “bad” data.</a:t>
            </a:r>
          </a:p>
          <a:p>
            <a:r>
              <a:rPr lang="en-US" dirty="0"/>
              <a:t>Information and data must be cleaned in real-time, and processes must be established to keep “dirty data” from accumulating.</a:t>
            </a:r>
          </a:p>
        </p:txBody>
      </p:sp>
      <p:pic>
        <p:nvPicPr>
          <p:cNvPr id="5" name="Graphic 4" descr="Bluetooth with solid fill">
            <a:extLst>
              <a:ext uri="{FF2B5EF4-FFF2-40B4-BE49-F238E27FC236}">
                <a16:creationId xmlns:a16="http://schemas.microsoft.com/office/drawing/2014/main" id="{AEF6964A-B5B6-CD49-9496-99347993A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628900"/>
            <a:ext cx="685800" cy="685800"/>
          </a:xfrm>
          <a:prstGeom prst="rect">
            <a:avLst/>
          </a:prstGeom>
        </p:spPr>
      </p:pic>
    </p:spTree>
    <p:extLst>
      <p:ext uri="{BB962C8B-B14F-4D97-AF65-F5344CB8AC3E}">
        <p14:creationId xmlns:p14="http://schemas.microsoft.com/office/powerpoint/2010/main" val="245296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a:bodyPr>
          <a:lstStyle/>
          <a:p>
            <a:pPr algn="ctr"/>
            <a:r>
              <a:rPr lang="en-US" sz="3600" dirty="0">
                <a:solidFill>
                  <a:schemeClr val="accent1"/>
                </a:solidFill>
              </a:rPr>
              <a:t>Validity</a:t>
            </a:r>
          </a:p>
        </p:txBody>
      </p:sp>
      <p:sp>
        <p:nvSpPr>
          <p:cNvPr id="3" name="Content Placeholder 2"/>
          <p:cNvSpPr>
            <a:spLocks noGrp="1"/>
          </p:cNvSpPr>
          <p:nvPr>
            <p:ph idx="1"/>
          </p:nvPr>
        </p:nvSpPr>
        <p:spPr>
          <a:xfrm>
            <a:off x="3048001" y="1339850"/>
            <a:ext cx="5467349" cy="4150122"/>
          </a:xfrm>
        </p:spPr>
        <p:txBody>
          <a:bodyPr anchor="ctr">
            <a:normAutofit/>
          </a:bodyPr>
          <a:lstStyle/>
          <a:p>
            <a:r>
              <a:rPr lang="en-US" dirty="0"/>
              <a:t>While the information may not be “dirty”, biased, or abnormal and it may not be valid for the intended use.</a:t>
            </a:r>
          </a:p>
          <a:p>
            <a:r>
              <a:rPr lang="en-US" dirty="0"/>
              <a:t>Valid information for the intended use is essential to making decisions based on information.</a:t>
            </a:r>
          </a:p>
        </p:txBody>
      </p:sp>
      <p:pic>
        <p:nvPicPr>
          <p:cNvPr id="6" name="Graphic 5" descr="Good Inventory outline">
            <a:extLst>
              <a:ext uri="{FF2B5EF4-FFF2-40B4-BE49-F238E27FC236}">
                <a16:creationId xmlns:a16="http://schemas.microsoft.com/office/drawing/2014/main" id="{81E2596F-47B0-C346-846B-3F985F111A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628900"/>
            <a:ext cx="685800" cy="685800"/>
          </a:xfrm>
          <a:prstGeom prst="rect">
            <a:avLst/>
          </a:prstGeom>
        </p:spPr>
      </p:pic>
    </p:spTree>
    <p:extLst>
      <p:ext uri="{BB962C8B-B14F-4D97-AF65-F5344CB8AC3E}">
        <p14:creationId xmlns:p14="http://schemas.microsoft.com/office/powerpoint/2010/main" val="308356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a:bodyPr>
          <a:lstStyle/>
          <a:p>
            <a:pPr algn="ctr"/>
            <a:r>
              <a:rPr lang="en-US" sz="3600" dirty="0">
                <a:solidFill>
                  <a:schemeClr val="accent1"/>
                </a:solidFill>
              </a:rPr>
              <a:t>Volatility</a:t>
            </a:r>
          </a:p>
        </p:txBody>
      </p:sp>
      <p:sp>
        <p:nvSpPr>
          <p:cNvPr id="3" name="Content Placeholder 2"/>
          <p:cNvSpPr>
            <a:spLocks noGrp="1"/>
          </p:cNvSpPr>
          <p:nvPr>
            <p:ph idx="1"/>
          </p:nvPr>
        </p:nvSpPr>
        <p:spPr>
          <a:xfrm>
            <a:off x="3048001" y="1339850"/>
            <a:ext cx="5467349" cy="4150122"/>
          </a:xfrm>
        </p:spPr>
        <p:txBody>
          <a:bodyPr anchor="ctr">
            <a:normAutofit fontScale="77500" lnSpcReduction="20000"/>
          </a:bodyPr>
          <a:lstStyle/>
          <a:p>
            <a:r>
              <a:rPr lang="en-US" dirty="0"/>
              <a:t>Information changes over time and volatility characterizes the degree to which the data changes over time.</a:t>
            </a:r>
          </a:p>
          <a:p>
            <a:r>
              <a:rPr lang="en-US" dirty="0"/>
              <a:t>Decisions and analyses are based on information that has an “expiration date”.</a:t>
            </a:r>
          </a:p>
          <a:p>
            <a:r>
              <a:rPr lang="en-US" dirty="0"/>
              <a:t>Information scientists must define at what point in time an information object is no longer relevant and cannot be used to plan.</a:t>
            </a:r>
          </a:p>
        </p:txBody>
      </p:sp>
      <p:pic>
        <p:nvPicPr>
          <p:cNvPr id="5" name="Graphic 4" descr="Move with solid fill">
            <a:extLst>
              <a:ext uri="{FF2B5EF4-FFF2-40B4-BE49-F238E27FC236}">
                <a16:creationId xmlns:a16="http://schemas.microsoft.com/office/drawing/2014/main" id="{DB7F9C69-87D2-9648-9389-E47EE6D82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628900"/>
            <a:ext cx="685800" cy="685800"/>
          </a:xfrm>
          <a:prstGeom prst="rect">
            <a:avLst/>
          </a:prstGeom>
        </p:spPr>
      </p:pic>
    </p:spTree>
    <p:extLst>
      <p:ext uri="{BB962C8B-B14F-4D97-AF65-F5344CB8AC3E}">
        <p14:creationId xmlns:p14="http://schemas.microsoft.com/office/powerpoint/2010/main" val="146815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3A08C9-5BBC-F94F-915E-2D796200E9D2}"/>
              </a:ext>
            </a:extLst>
          </p:cNvPr>
          <p:cNvPicPr>
            <a:picLocks noChangeAspect="1"/>
          </p:cNvPicPr>
          <p:nvPr/>
        </p:nvPicPr>
        <p:blipFill>
          <a:blip r:embed="rId2"/>
          <a:stretch>
            <a:fillRect/>
          </a:stretch>
        </p:blipFill>
        <p:spPr>
          <a:xfrm>
            <a:off x="6172200" y="4254500"/>
            <a:ext cx="2768600" cy="2463800"/>
          </a:xfrm>
          <a:prstGeom prst="rect">
            <a:avLst/>
          </a:prstGeom>
        </p:spPr>
      </p:pic>
      <p:sp>
        <p:nvSpPr>
          <p:cNvPr id="2" name="Title 1"/>
          <p:cNvSpPr>
            <a:spLocks noGrp="1"/>
          </p:cNvSpPr>
          <p:nvPr>
            <p:ph type="title"/>
          </p:nvPr>
        </p:nvSpPr>
        <p:spPr>
          <a:xfrm>
            <a:off x="0" y="0"/>
            <a:ext cx="3048000" cy="6858000"/>
          </a:xfrm>
          <a:solidFill>
            <a:schemeClr val="accent2">
              <a:lumMod val="75000"/>
            </a:schemeClr>
          </a:solidFill>
        </p:spPr>
        <p:txBody>
          <a:bodyPr anchor="ctr">
            <a:normAutofit/>
          </a:bodyPr>
          <a:lstStyle/>
          <a:p>
            <a:pPr algn="ctr"/>
            <a:r>
              <a:rPr lang="en-US" sz="3600" dirty="0">
                <a:solidFill>
                  <a:srgbClr val="FFC000"/>
                </a:solidFill>
              </a:rPr>
              <a:t>Learning Checkpoint</a:t>
            </a:r>
          </a:p>
        </p:txBody>
      </p:sp>
      <p:sp>
        <p:nvSpPr>
          <p:cNvPr id="3" name="Content Placeholder 2"/>
          <p:cNvSpPr>
            <a:spLocks noGrp="1"/>
          </p:cNvSpPr>
          <p:nvPr>
            <p:ph idx="1"/>
          </p:nvPr>
        </p:nvSpPr>
        <p:spPr>
          <a:xfrm>
            <a:off x="3335482" y="609600"/>
            <a:ext cx="5427518" cy="5562600"/>
          </a:xfrm>
          <a:noFill/>
        </p:spPr>
        <p:txBody>
          <a:bodyPr anchor="ctr">
            <a:normAutofit/>
          </a:bodyPr>
          <a:lstStyle/>
          <a:p>
            <a:pPr marL="0" indent="0">
              <a:lnSpc>
                <a:spcPct val="90000"/>
              </a:lnSpc>
              <a:buNone/>
            </a:pPr>
            <a:r>
              <a:rPr lang="en-US" sz="2400" dirty="0"/>
              <a:t>Concepts Pharma plans to build an information repository that collects self-reported eating habits of clinical trial participants through a mobile habit. The translational medicine group is using the information to determine if the drug in trial is causing digestive issues when taken with certain food groups. </a:t>
            </a:r>
          </a:p>
          <a:p>
            <a:pPr marL="0" indent="0">
              <a:lnSpc>
                <a:spcPct val="90000"/>
              </a:lnSpc>
              <a:buNone/>
            </a:pPr>
            <a:endParaRPr lang="en-US" sz="2400" dirty="0"/>
          </a:p>
          <a:p>
            <a:pPr marL="0" indent="0">
              <a:lnSpc>
                <a:spcPct val="90000"/>
              </a:lnSpc>
              <a:buNone/>
            </a:pPr>
            <a:r>
              <a:rPr lang="en-US" sz="2400" dirty="0"/>
              <a:t>Which of the V’s should be of most concern to them?</a:t>
            </a:r>
          </a:p>
        </p:txBody>
      </p:sp>
    </p:spTree>
    <p:extLst>
      <p:ext uri="{BB962C8B-B14F-4D97-AF65-F5344CB8AC3E}">
        <p14:creationId xmlns:p14="http://schemas.microsoft.com/office/powerpoint/2010/main" val="354416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normAutofit/>
          </a:bodyPr>
          <a:lstStyle/>
          <a:p>
            <a:pPr algn="l"/>
            <a:r>
              <a:rPr lang="en-US" sz="3600" dirty="0"/>
              <a:t>Information Management</a:t>
            </a:r>
          </a:p>
        </p:txBody>
      </p:sp>
    </p:spTree>
    <p:extLst>
      <p:ext uri="{BB962C8B-B14F-4D97-AF65-F5344CB8AC3E}">
        <p14:creationId xmlns:p14="http://schemas.microsoft.com/office/powerpoint/2010/main" val="328889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816CF9-907D-424B-AC6D-3A79BA639FB7}"/>
              </a:ext>
            </a:extLst>
          </p:cNvPr>
          <p:cNvSpPr>
            <a:spLocks noGrp="1"/>
          </p:cNvSpPr>
          <p:nvPr>
            <p:ph type="ftr" sz="quarter" idx="11"/>
          </p:nvPr>
        </p:nvSpPr>
        <p:spPr/>
        <p:txBody>
          <a:bodyPr/>
          <a:lstStyle/>
          <a:p>
            <a:r>
              <a:rPr lang="en-US" dirty="0"/>
              <a:t>Information Management</a:t>
            </a:r>
          </a:p>
        </p:txBody>
      </p:sp>
      <p:sp>
        <p:nvSpPr>
          <p:cNvPr id="4" name="Slide Number Placeholder 3">
            <a:extLst>
              <a:ext uri="{FF2B5EF4-FFF2-40B4-BE49-F238E27FC236}">
                <a16:creationId xmlns:a16="http://schemas.microsoft.com/office/drawing/2014/main" id="{A5F2F9CA-8D10-F344-A0B1-CA738164A58A}"/>
              </a:ext>
            </a:extLst>
          </p:cNvPr>
          <p:cNvSpPr>
            <a:spLocks noGrp="1"/>
          </p:cNvSpPr>
          <p:nvPr>
            <p:ph type="sldNum" sz="quarter" idx="12"/>
          </p:nvPr>
        </p:nvSpPr>
        <p:spPr/>
        <p:txBody>
          <a:bodyPr/>
          <a:lstStyle/>
          <a:p>
            <a:fld id="{C0F4FBFA-1248-4AAF-9253-30F121885773}" type="slidenum">
              <a:rPr lang="en-US" smtClean="0"/>
              <a:t>15</a:t>
            </a:fld>
            <a:endParaRPr lang="en-US" dirty="0"/>
          </a:p>
        </p:txBody>
      </p:sp>
      <p:sp>
        <p:nvSpPr>
          <p:cNvPr id="6" name="TextBox 5">
            <a:extLst>
              <a:ext uri="{FF2B5EF4-FFF2-40B4-BE49-F238E27FC236}">
                <a16:creationId xmlns:a16="http://schemas.microsoft.com/office/drawing/2014/main" id="{B1BC41EA-0C61-EF46-A1FA-2F913F885013}"/>
              </a:ext>
            </a:extLst>
          </p:cNvPr>
          <p:cNvSpPr txBox="1"/>
          <p:nvPr/>
        </p:nvSpPr>
        <p:spPr>
          <a:xfrm>
            <a:off x="675290" y="1470490"/>
            <a:ext cx="7401910" cy="1815882"/>
          </a:xfrm>
          <a:prstGeom prst="rect">
            <a:avLst/>
          </a:prstGeom>
          <a:solidFill>
            <a:schemeClr val="accent6">
              <a:lumMod val="20000"/>
              <a:lumOff val="80000"/>
            </a:schemeClr>
          </a:solidFill>
        </p:spPr>
        <p:txBody>
          <a:bodyPr wrap="square" rtlCol="0">
            <a:spAutoFit/>
          </a:bodyPr>
          <a:lstStyle/>
          <a:p>
            <a:r>
              <a:rPr lang="en-US" sz="2800" dirty="0">
                <a:latin typeface="Book Antiqua" panose="02040602050305030304" pitchFamily="18" charset="0"/>
              </a:rPr>
              <a:t>The information that your institution creates and uses can either represent an asset or a liability. Into which of these camps it falls is largely dependent on how it is managed.</a:t>
            </a:r>
          </a:p>
        </p:txBody>
      </p:sp>
      <p:sp>
        <p:nvSpPr>
          <p:cNvPr id="7" name="TextBox 6">
            <a:extLst>
              <a:ext uri="{FF2B5EF4-FFF2-40B4-BE49-F238E27FC236}">
                <a16:creationId xmlns:a16="http://schemas.microsoft.com/office/drawing/2014/main" id="{B3B8FE5B-0CF5-FF45-94A0-FE15122272FD}"/>
              </a:ext>
            </a:extLst>
          </p:cNvPr>
          <p:cNvSpPr txBox="1"/>
          <p:nvPr/>
        </p:nvSpPr>
        <p:spPr>
          <a:xfrm>
            <a:off x="2653863" y="3429000"/>
            <a:ext cx="5486400" cy="307777"/>
          </a:xfrm>
          <a:prstGeom prst="rect">
            <a:avLst/>
          </a:prstGeom>
          <a:noFill/>
        </p:spPr>
        <p:txBody>
          <a:bodyPr wrap="square" rtlCol="0">
            <a:spAutoFit/>
          </a:bodyPr>
          <a:lstStyle/>
          <a:p>
            <a:pPr algn="r"/>
            <a:r>
              <a:rPr lang="en-US" sz="1400" i="1" dirty="0">
                <a:latin typeface="Bookman Old Style" panose="02050604050505020204" pitchFamily="18" charset="0"/>
              </a:rPr>
              <a:t>UK Joint Information Systems Committee, JISC (2007, 4)</a:t>
            </a:r>
          </a:p>
        </p:txBody>
      </p:sp>
      <p:cxnSp>
        <p:nvCxnSpPr>
          <p:cNvPr id="9" name="Straight Connector 8">
            <a:extLst>
              <a:ext uri="{FF2B5EF4-FFF2-40B4-BE49-F238E27FC236}">
                <a16:creationId xmlns:a16="http://schemas.microsoft.com/office/drawing/2014/main" id="{1E60F235-89C7-4A4A-A39F-0C1A5FC16779}"/>
              </a:ext>
            </a:extLst>
          </p:cNvPr>
          <p:cNvCxnSpPr/>
          <p:nvPr/>
        </p:nvCxnSpPr>
        <p:spPr>
          <a:xfrm>
            <a:off x="533400" y="1470490"/>
            <a:ext cx="0" cy="1815882"/>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08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Think about information objects that you collect, manage, and generate while taking a course.</a:t>
            </a:r>
          </a:p>
          <a:p>
            <a:pPr marL="0" indent="0">
              <a:buNone/>
            </a:pPr>
            <a:r>
              <a:rPr lang="en-US" sz="2800" dirty="0">
                <a:solidFill>
                  <a:schemeClr val="tx1">
                    <a:lumMod val="75000"/>
                    <a:lumOff val="25000"/>
                  </a:schemeClr>
                </a:solidFill>
              </a:rPr>
              <a:t>List some of them.</a:t>
            </a:r>
          </a:p>
          <a:p>
            <a:pPr marL="0" indent="0">
              <a:buNone/>
            </a:pPr>
            <a:r>
              <a:rPr lang="en-US" sz="2800" dirty="0">
                <a:solidFill>
                  <a:schemeClr val="tx1">
                    <a:lumMod val="75000"/>
                    <a:lumOff val="25000"/>
                  </a:schemeClr>
                </a:solidFill>
              </a:rPr>
              <a:t>How do you manage them?</a:t>
            </a:r>
          </a:p>
          <a:p>
            <a:pPr marL="0" indent="0">
              <a:buNone/>
            </a:pPr>
            <a:r>
              <a:rPr lang="en-US" sz="2800" dirty="0">
                <a:solidFill>
                  <a:schemeClr val="tx1">
                    <a:lumMod val="75000"/>
                    <a:lumOff val="25000"/>
                  </a:schemeClr>
                </a:solidFill>
              </a:rPr>
              <a:t>How do you decide when to retain them?</a:t>
            </a:r>
          </a:p>
          <a:p>
            <a:pPr marL="0" indent="0">
              <a:buNone/>
            </a:pPr>
            <a:r>
              <a:rPr lang="en-US" sz="2800" dirty="0">
                <a:solidFill>
                  <a:schemeClr val="tx1">
                    <a:lumMod val="75000"/>
                    <a:lumOff val="25000"/>
                  </a:schemeClr>
                </a:solidFill>
              </a:rPr>
              <a:t>Do you share them? How?</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212897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4AC672-F7EE-6547-BC9C-B808535C6F91}"/>
              </a:ext>
            </a:extLst>
          </p:cNvPr>
          <p:cNvSpPr>
            <a:spLocks noGrp="1"/>
          </p:cNvSpPr>
          <p:nvPr>
            <p:ph type="title"/>
          </p:nvPr>
        </p:nvSpPr>
        <p:spPr/>
        <p:txBody>
          <a:bodyPr/>
          <a:lstStyle/>
          <a:p>
            <a:r>
              <a:rPr lang="en-US" dirty="0"/>
              <a:t>Information Management</a:t>
            </a:r>
          </a:p>
        </p:txBody>
      </p:sp>
      <p:sp>
        <p:nvSpPr>
          <p:cNvPr id="6" name="Content Placeholder 5">
            <a:extLst>
              <a:ext uri="{FF2B5EF4-FFF2-40B4-BE49-F238E27FC236}">
                <a16:creationId xmlns:a16="http://schemas.microsoft.com/office/drawing/2014/main" id="{A2D84268-27B5-E141-AD90-7348332DC33E}"/>
              </a:ext>
            </a:extLst>
          </p:cNvPr>
          <p:cNvSpPr>
            <a:spLocks noGrp="1"/>
          </p:cNvSpPr>
          <p:nvPr>
            <p:ph idx="1"/>
          </p:nvPr>
        </p:nvSpPr>
        <p:spPr/>
        <p:txBody>
          <a:bodyPr/>
          <a:lstStyle/>
          <a:p>
            <a:r>
              <a:rPr lang="en-US" dirty="0"/>
              <a:t>Information management includes:</a:t>
            </a:r>
          </a:p>
          <a:p>
            <a:pPr lvl="1"/>
            <a:r>
              <a:rPr lang="en-US" dirty="0"/>
              <a:t>strategies, methods, and processes which are the foundation of information service provisioning, and which enable information-based organizations</a:t>
            </a:r>
          </a:p>
          <a:p>
            <a:r>
              <a:rPr lang="en-US" dirty="0"/>
              <a:t>Information in all its forms – digital objects, data, records, documents – represents a resource and ought to be viewed as an asset.</a:t>
            </a:r>
          </a:p>
        </p:txBody>
      </p:sp>
      <p:sp>
        <p:nvSpPr>
          <p:cNvPr id="3" name="Footer Placeholder 2">
            <a:extLst>
              <a:ext uri="{FF2B5EF4-FFF2-40B4-BE49-F238E27FC236}">
                <a16:creationId xmlns:a16="http://schemas.microsoft.com/office/drawing/2014/main" id="{4852EBF6-4DA8-8E45-B114-E515FCAD4921}"/>
              </a:ext>
            </a:extLst>
          </p:cNvPr>
          <p:cNvSpPr>
            <a:spLocks noGrp="1"/>
          </p:cNvSpPr>
          <p:nvPr>
            <p:ph type="ftr" sz="quarter" idx="11"/>
          </p:nvPr>
        </p:nvSpPr>
        <p:spPr/>
        <p:txBody>
          <a:bodyPr/>
          <a:lstStyle/>
          <a:p>
            <a:r>
              <a:rPr lang="en-US" dirty="0"/>
              <a:t>Information Management</a:t>
            </a:r>
          </a:p>
        </p:txBody>
      </p:sp>
      <p:sp>
        <p:nvSpPr>
          <p:cNvPr id="4" name="Slide Number Placeholder 3">
            <a:extLst>
              <a:ext uri="{FF2B5EF4-FFF2-40B4-BE49-F238E27FC236}">
                <a16:creationId xmlns:a16="http://schemas.microsoft.com/office/drawing/2014/main" id="{49B5926B-5DF6-734A-A7C4-D1F2A454CEDC}"/>
              </a:ext>
            </a:extLst>
          </p:cNvPr>
          <p:cNvSpPr>
            <a:spLocks noGrp="1"/>
          </p:cNvSpPr>
          <p:nvPr>
            <p:ph type="sldNum" sz="quarter" idx="12"/>
          </p:nvPr>
        </p:nvSpPr>
        <p:spPr/>
        <p:txBody>
          <a:bodyPr/>
          <a:lstStyle/>
          <a:p>
            <a:fld id="{C0F4FBFA-1248-4AAF-9253-30F121885773}" type="slidenum">
              <a:rPr lang="en-US" smtClean="0"/>
              <a:t>17</a:t>
            </a:fld>
            <a:endParaRPr lang="en-US" dirty="0"/>
          </a:p>
        </p:txBody>
      </p:sp>
    </p:spTree>
    <p:extLst>
      <p:ext uri="{BB962C8B-B14F-4D97-AF65-F5344CB8AC3E}">
        <p14:creationId xmlns:p14="http://schemas.microsoft.com/office/powerpoint/2010/main" val="136194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4AC672-F7EE-6547-BC9C-B808535C6F91}"/>
              </a:ext>
            </a:extLst>
          </p:cNvPr>
          <p:cNvSpPr>
            <a:spLocks noGrp="1"/>
          </p:cNvSpPr>
          <p:nvPr>
            <p:ph type="title"/>
          </p:nvPr>
        </p:nvSpPr>
        <p:spPr>
          <a:xfrm>
            <a:off x="457200" y="274638"/>
            <a:ext cx="8229600" cy="929180"/>
          </a:xfrm>
        </p:spPr>
        <p:txBody>
          <a:bodyPr anchor="ctr">
            <a:normAutofit/>
          </a:bodyPr>
          <a:lstStyle/>
          <a:p>
            <a:r>
              <a:rPr lang="en-US" dirty="0"/>
              <a:t>Brainstorm: Information Objects</a:t>
            </a:r>
          </a:p>
        </p:txBody>
      </p:sp>
      <p:sp>
        <p:nvSpPr>
          <p:cNvPr id="6" name="Content Placeholder 5">
            <a:extLst>
              <a:ext uri="{FF2B5EF4-FFF2-40B4-BE49-F238E27FC236}">
                <a16:creationId xmlns:a16="http://schemas.microsoft.com/office/drawing/2014/main" id="{A2D84268-27B5-E141-AD90-7348332DC33E}"/>
              </a:ext>
            </a:extLst>
          </p:cNvPr>
          <p:cNvSpPr>
            <a:spLocks noGrp="1"/>
          </p:cNvSpPr>
          <p:nvPr>
            <p:ph sz="half" idx="1"/>
          </p:nvPr>
        </p:nvSpPr>
        <p:spPr>
          <a:xfrm>
            <a:off x="457200" y="1600200"/>
            <a:ext cx="4038600" cy="4525963"/>
          </a:xfrm>
        </p:spPr>
        <p:txBody>
          <a:bodyPr>
            <a:normAutofit/>
          </a:bodyPr>
          <a:lstStyle/>
          <a:p>
            <a:r>
              <a:rPr lang="en-US" dirty="0"/>
              <a:t>Let’s brainstorm information objects that must be managed in a typical organization…</a:t>
            </a:r>
          </a:p>
        </p:txBody>
      </p:sp>
      <p:pic>
        <p:nvPicPr>
          <p:cNvPr id="7" name="Graphic 6" descr="Group brainstorm outline">
            <a:extLst>
              <a:ext uri="{FF2B5EF4-FFF2-40B4-BE49-F238E27FC236}">
                <a16:creationId xmlns:a16="http://schemas.microsoft.com/office/drawing/2014/main" id="{4828AC95-1D2E-5B49-B78C-5BEE5C40F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8300" y="1928320"/>
            <a:ext cx="2819400" cy="2819400"/>
          </a:xfrm>
          <a:prstGeom prst="rect">
            <a:avLst/>
          </a:prstGeom>
        </p:spPr>
      </p:pic>
      <p:sp>
        <p:nvSpPr>
          <p:cNvPr id="3" name="Footer Placeholder 2">
            <a:extLst>
              <a:ext uri="{FF2B5EF4-FFF2-40B4-BE49-F238E27FC236}">
                <a16:creationId xmlns:a16="http://schemas.microsoft.com/office/drawing/2014/main" id="{4852EBF6-4DA8-8E45-B114-E515FCAD4921}"/>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dirty="0"/>
              <a:t>Information Management</a:t>
            </a:r>
            <a:endParaRPr lang="en-US"/>
          </a:p>
        </p:txBody>
      </p:sp>
      <p:sp>
        <p:nvSpPr>
          <p:cNvPr id="4" name="Slide Number Placeholder 3">
            <a:extLst>
              <a:ext uri="{FF2B5EF4-FFF2-40B4-BE49-F238E27FC236}">
                <a16:creationId xmlns:a16="http://schemas.microsoft.com/office/drawing/2014/main" id="{49B5926B-5DF6-734A-A7C4-D1F2A454CEDC}"/>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18</a:t>
            </a:fld>
            <a:endParaRPr lang="en-US"/>
          </a:p>
        </p:txBody>
      </p:sp>
      <p:sp>
        <p:nvSpPr>
          <p:cNvPr id="8" name="TextBox 7">
            <a:extLst>
              <a:ext uri="{FF2B5EF4-FFF2-40B4-BE49-F238E27FC236}">
                <a16:creationId xmlns:a16="http://schemas.microsoft.com/office/drawing/2014/main" id="{BB44940E-6D0A-2B41-BC74-A37B35F33600}"/>
              </a:ext>
            </a:extLst>
          </p:cNvPr>
          <p:cNvSpPr txBox="1"/>
          <p:nvPr/>
        </p:nvSpPr>
        <p:spPr>
          <a:xfrm>
            <a:off x="838200" y="3733800"/>
            <a:ext cx="1905000" cy="1954381"/>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65000"/>
                    <a:lumOff val="35000"/>
                  </a:schemeClr>
                </a:solidFill>
              </a:rPr>
              <a:t>salary and employee information</a:t>
            </a:r>
          </a:p>
          <a:p>
            <a:pPr marL="285750" indent="-285750">
              <a:buFont typeface="Arial" panose="020B0604020202020204" pitchFamily="34" charset="0"/>
              <a:buChar char="•"/>
            </a:pPr>
            <a:r>
              <a:rPr lang="en-US" sz="1100" dirty="0">
                <a:solidFill>
                  <a:schemeClr val="tx1">
                    <a:lumMod val="65000"/>
                    <a:lumOff val="35000"/>
                  </a:schemeClr>
                </a:solidFill>
              </a:rPr>
              <a:t>products and sales of products/services</a:t>
            </a:r>
          </a:p>
          <a:p>
            <a:pPr marL="285750" indent="-285750">
              <a:buFont typeface="Arial" panose="020B0604020202020204" pitchFamily="34" charset="0"/>
              <a:buChar char="•"/>
            </a:pPr>
            <a:r>
              <a:rPr lang="en-US" sz="1100" dirty="0">
                <a:solidFill>
                  <a:schemeClr val="tx1">
                    <a:lumMod val="65000"/>
                    <a:lumOff val="35000"/>
                  </a:schemeClr>
                </a:solidFill>
              </a:rPr>
              <a:t>investor reports</a:t>
            </a:r>
          </a:p>
          <a:p>
            <a:pPr marL="285750" indent="-285750">
              <a:buFont typeface="Arial" panose="020B0604020202020204" pitchFamily="34" charset="0"/>
              <a:buChar char="•"/>
            </a:pPr>
            <a:r>
              <a:rPr lang="en-US" sz="1100" dirty="0">
                <a:solidFill>
                  <a:schemeClr val="tx1">
                    <a:lumMod val="65000"/>
                    <a:lumOff val="35000"/>
                  </a:schemeClr>
                </a:solidFill>
              </a:rPr>
              <a:t>training courses</a:t>
            </a:r>
          </a:p>
          <a:p>
            <a:pPr marL="285750" indent="-285750">
              <a:buFont typeface="Arial" panose="020B0604020202020204" pitchFamily="34" charset="0"/>
              <a:buChar char="•"/>
            </a:pPr>
            <a:r>
              <a:rPr lang="en-US" sz="1100" dirty="0">
                <a:solidFill>
                  <a:schemeClr val="tx1">
                    <a:lumMod val="65000"/>
                    <a:lumOff val="35000"/>
                  </a:schemeClr>
                </a:solidFill>
              </a:rPr>
              <a:t>emails</a:t>
            </a:r>
          </a:p>
          <a:p>
            <a:pPr marL="285750" indent="-285750">
              <a:buFont typeface="Arial" panose="020B0604020202020204" pitchFamily="34" charset="0"/>
              <a:buChar char="•"/>
            </a:pPr>
            <a:r>
              <a:rPr lang="en-US" sz="1100" dirty="0">
                <a:solidFill>
                  <a:schemeClr val="tx1">
                    <a:lumMod val="65000"/>
                    <a:lumOff val="35000"/>
                  </a:schemeClr>
                </a:solidFill>
              </a:rPr>
              <a:t>document</a:t>
            </a:r>
          </a:p>
          <a:p>
            <a:pPr marL="285750" indent="-285750">
              <a:buFont typeface="Arial" panose="020B0604020202020204" pitchFamily="34" charset="0"/>
              <a:buChar char="•"/>
            </a:pPr>
            <a:r>
              <a:rPr lang="en-US" sz="1100" dirty="0">
                <a:solidFill>
                  <a:schemeClr val="tx1">
                    <a:lumMod val="65000"/>
                    <a:lumOff val="35000"/>
                  </a:schemeClr>
                </a:solidFill>
              </a:rPr>
              <a:t>memos</a:t>
            </a:r>
          </a:p>
          <a:p>
            <a:pPr marL="285750" indent="-285750">
              <a:buFont typeface="Arial" panose="020B0604020202020204" pitchFamily="34" charset="0"/>
              <a:buChar char="•"/>
            </a:pPr>
            <a:r>
              <a:rPr lang="en-US" sz="1100" dirty="0">
                <a:solidFill>
                  <a:schemeClr val="tx1">
                    <a:lumMod val="65000"/>
                    <a:lumOff val="35000"/>
                  </a:schemeClr>
                </a:solidFill>
              </a:rPr>
              <a:t>meeting notes</a:t>
            </a:r>
          </a:p>
          <a:p>
            <a:pPr marL="285750" indent="-285750">
              <a:buFont typeface="Arial" panose="020B0604020202020204" pitchFamily="34" charset="0"/>
              <a:buChar char="•"/>
            </a:pPr>
            <a:r>
              <a:rPr lang="en-US" sz="1100" dirty="0">
                <a:solidFill>
                  <a:schemeClr val="tx1">
                    <a:lumMod val="65000"/>
                    <a:lumOff val="35000"/>
                  </a:schemeClr>
                </a:solidFill>
              </a:rPr>
              <a:t>process diagrams</a:t>
            </a:r>
          </a:p>
        </p:txBody>
      </p:sp>
      <p:sp>
        <p:nvSpPr>
          <p:cNvPr id="9" name="TextBox 8">
            <a:extLst>
              <a:ext uri="{FF2B5EF4-FFF2-40B4-BE49-F238E27FC236}">
                <a16:creationId xmlns:a16="http://schemas.microsoft.com/office/drawing/2014/main" id="{968B636F-CE55-BF44-BB29-977FF5CE8B40}"/>
              </a:ext>
            </a:extLst>
          </p:cNvPr>
          <p:cNvSpPr txBox="1"/>
          <p:nvPr/>
        </p:nvSpPr>
        <p:spPr>
          <a:xfrm>
            <a:off x="2769042" y="3733800"/>
            <a:ext cx="2260158" cy="1954381"/>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tx1">
                    <a:lumMod val="65000"/>
                    <a:lumOff val="35000"/>
                  </a:schemeClr>
                </a:solidFill>
              </a:rPr>
              <a:t>code</a:t>
            </a:r>
          </a:p>
          <a:p>
            <a:pPr marL="285750" indent="-285750">
              <a:buFont typeface="Arial" panose="020B0604020202020204" pitchFamily="34" charset="0"/>
              <a:buChar char="•"/>
            </a:pPr>
            <a:r>
              <a:rPr lang="en-US" sz="1100" dirty="0">
                <a:solidFill>
                  <a:schemeClr val="tx1">
                    <a:lumMod val="65000"/>
                    <a:lumOff val="35000"/>
                  </a:schemeClr>
                </a:solidFill>
              </a:rPr>
              <a:t>databases</a:t>
            </a:r>
          </a:p>
          <a:p>
            <a:pPr marL="285750" indent="-285750">
              <a:buFont typeface="Arial" panose="020B0604020202020204" pitchFamily="34" charset="0"/>
              <a:buChar char="•"/>
            </a:pPr>
            <a:r>
              <a:rPr lang="en-US" sz="1100" dirty="0">
                <a:solidFill>
                  <a:schemeClr val="tx1">
                    <a:lumMod val="65000"/>
                    <a:lumOff val="35000"/>
                  </a:schemeClr>
                </a:solidFill>
              </a:rPr>
              <a:t>Teams/Slack messages</a:t>
            </a:r>
          </a:p>
          <a:p>
            <a:pPr marL="285750" indent="-285750">
              <a:buFont typeface="Arial" panose="020B0604020202020204" pitchFamily="34" charset="0"/>
              <a:buChar char="•"/>
            </a:pPr>
            <a:r>
              <a:rPr lang="en-US" sz="1100" dirty="0">
                <a:solidFill>
                  <a:schemeClr val="tx1">
                    <a:lumMod val="65000"/>
                    <a:lumOff val="35000"/>
                  </a:schemeClr>
                </a:solidFill>
              </a:rPr>
              <a:t>phone calls</a:t>
            </a:r>
          </a:p>
          <a:p>
            <a:pPr marL="285750" indent="-285750">
              <a:buFont typeface="Arial" panose="020B0604020202020204" pitchFamily="34" charset="0"/>
              <a:buChar char="•"/>
            </a:pPr>
            <a:r>
              <a:rPr lang="en-US" sz="1100" dirty="0">
                <a:solidFill>
                  <a:schemeClr val="tx1">
                    <a:lumMod val="65000"/>
                    <a:lumOff val="35000"/>
                  </a:schemeClr>
                </a:solidFill>
              </a:rPr>
              <a:t>partner contact info (electronic or business cards)</a:t>
            </a:r>
          </a:p>
          <a:p>
            <a:pPr marL="285750" indent="-285750">
              <a:buFont typeface="Arial" panose="020B0604020202020204" pitchFamily="34" charset="0"/>
              <a:buChar char="•"/>
            </a:pPr>
            <a:endParaRPr lang="en-US" sz="1100" dirty="0">
              <a:solidFill>
                <a:schemeClr val="tx1">
                  <a:lumMod val="65000"/>
                  <a:lumOff val="35000"/>
                </a:schemeClr>
              </a:solidFill>
            </a:endParaRPr>
          </a:p>
          <a:p>
            <a:pPr marL="285750" indent="-285750">
              <a:buFont typeface="Arial" panose="020B0604020202020204" pitchFamily="34" charset="0"/>
              <a:buChar char="•"/>
            </a:pPr>
            <a:r>
              <a:rPr lang="en-US" sz="1100" dirty="0">
                <a:solidFill>
                  <a:schemeClr val="tx1">
                    <a:lumMod val="65000"/>
                    <a:lumOff val="35000"/>
                  </a:schemeClr>
                </a:solidFill>
              </a:rPr>
              <a:t>not just digital information objects but also non-digital (physical)</a:t>
            </a:r>
          </a:p>
          <a:p>
            <a:pPr marL="285750" indent="-285750">
              <a:buFont typeface="Arial" panose="020B0604020202020204" pitchFamily="34" charset="0"/>
              <a:buChar char="•"/>
            </a:pPr>
            <a:r>
              <a:rPr lang="en-US" sz="1100" dirty="0">
                <a:solidFill>
                  <a:schemeClr val="tx1">
                    <a:lumMod val="65000"/>
                    <a:lumOff val="35000"/>
                  </a:schemeClr>
                </a:solidFill>
              </a:rPr>
              <a:t>letters, mail, correspondence</a:t>
            </a:r>
          </a:p>
        </p:txBody>
      </p:sp>
    </p:spTree>
    <p:extLst>
      <p:ext uri="{BB962C8B-B14F-4D97-AF65-F5344CB8AC3E}">
        <p14:creationId xmlns:p14="http://schemas.microsoft.com/office/powerpoint/2010/main" val="378698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3825-442B-D541-ABE7-94F93D43A9C3}"/>
              </a:ext>
            </a:extLst>
          </p:cNvPr>
          <p:cNvSpPr>
            <a:spLocks noGrp="1"/>
          </p:cNvSpPr>
          <p:nvPr>
            <p:ph type="title"/>
          </p:nvPr>
        </p:nvSpPr>
        <p:spPr/>
        <p:txBody>
          <a:bodyPr>
            <a:noAutofit/>
          </a:bodyPr>
          <a:lstStyle/>
          <a:p>
            <a:r>
              <a:rPr lang="en-US" sz="3600" dirty="0"/>
              <a:t>Key Areas of Information Management</a:t>
            </a:r>
          </a:p>
        </p:txBody>
      </p:sp>
      <p:sp>
        <p:nvSpPr>
          <p:cNvPr id="3" name="Content Placeholder 2">
            <a:extLst>
              <a:ext uri="{FF2B5EF4-FFF2-40B4-BE49-F238E27FC236}">
                <a16:creationId xmlns:a16="http://schemas.microsoft.com/office/drawing/2014/main" id="{D5ED1104-F5EC-084B-A23B-87AE3A5DFB8C}"/>
              </a:ext>
            </a:extLst>
          </p:cNvPr>
          <p:cNvSpPr>
            <a:spLocks noGrp="1"/>
          </p:cNvSpPr>
          <p:nvPr>
            <p:ph idx="1"/>
          </p:nvPr>
        </p:nvSpPr>
        <p:spPr>
          <a:xfrm>
            <a:off x="2209800" y="1600200"/>
            <a:ext cx="6477000" cy="4525963"/>
          </a:xfrm>
        </p:spPr>
        <p:txBody>
          <a:bodyPr>
            <a:normAutofit fontScale="92500"/>
          </a:bodyPr>
          <a:lstStyle/>
          <a:p>
            <a:r>
              <a:rPr lang="en-US" dirty="0"/>
              <a:t>Records Management</a:t>
            </a:r>
          </a:p>
          <a:p>
            <a:r>
              <a:rPr lang="en-US" dirty="0"/>
              <a:t>Library Management</a:t>
            </a:r>
          </a:p>
          <a:p>
            <a:r>
              <a:rPr lang="en-US" dirty="0"/>
              <a:t>Knowledge Management</a:t>
            </a:r>
          </a:p>
          <a:p>
            <a:endParaRPr lang="en-US" dirty="0"/>
          </a:p>
          <a:p>
            <a:r>
              <a:rPr lang="en-US" dirty="0"/>
              <a:t>Information Governance and Risk</a:t>
            </a:r>
          </a:p>
          <a:p>
            <a:r>
              <a:rPr lang="en-US" dirty="0"/>
              <a:t>Information Policies and Strategies</a:t>
            </a:r>
          </a:p>
          <a:p>
            <a:r>
              <a:rPr lang="en-US" dirty="0"/>
              <a:t>Information Auditing and Mapping</a:t>
            </a:r>
          </a:p>
          <a:p>
            <a:r>
              <a:rPr lang="en-US" dirty="0"/>
              <a:t>Information Valuation</a:t>
            </a:r>
          </a:p>
        </p:txBody>
      </p:sp>
      <p:sp>
        <p:nvSpPr>
          <p:cNvPr id="5" name="Footer Placeholder 4">
            <a:extLst>
              <a:ext uri="{FF2B5EF4-FFF2-40B4-BE49-F238E27FC236}">
                <a16:creationId xmlns:a16="http://schemas.microsoft.com/office/drawing/2014/main" id="{C0896195-7D37-6A44-87CC-51BA27404F85}"/>
              </a:ext>
            </a:extLst>
          </p:cNvPr>
          <p:cNvSpPr>
            <a:spLocks noGrp="1"/>
          </p:cNvSpPr>
          <p:nvPr>
            <p:ph type="ftr" sz="quarter" idx="11"/>
          </p:nvPr>
        </p:nvSpPr>
        <p:spPr/>
        <p:txBody>
          <a:bodyPr/>
          <a:lstStyle/>
          <a:p>
            <a:r>
              <a:rPr lang="en-US" dirty="0"/>
              <a:t>Information Management</a:t>
            </a:r>
          </a:p>
        </p:txBody>
      </p:sp>
      <p:sp>
        <p:nvSpPr>
          <p:cNvPr id="6" name="Slide Number Placeholder 5">
            <a:extLst>
              <a:ext uri="{FF2B5EF4-FFF2-40B4-BE49-F238E27FC236}">
                <a16:creationId xmlns:a16="http://schemas.microsoft.com/office/drawing/2014/main" id="{ABDAB9E1-395A-2A41-9C09-D3007285E958}"/>
              </a:ext>
            </a:extLst>
          </p:cNvPr>
          <p:cNvSpPr>
            <a:spLocks noGrp="1"/>
          </p:cNvSpPr>
          <p:nvPr>
            <p:ph type="sldNum" sz="quarter" idx="12"/>
          </p:nvPr>
        </p:nvSpPr>
        <p:spPr/>
        <p:txBody>
          <a:bodyPr/>
          <a:lstStyle/>
          <a:p>
            <a:fld id="{C0F4FBFA-1248-4AAF-9253-30F121885773}" type="slidenum">
              <a:rPr lang="en-US" smtClean="0"/>
              <a:t>19</a:t>
            </a:fld>
            <a:endParaRPr lang="en-US" dirty="0"/>
          </a:p>
        </p:txBody>
      </p:sp>
      <p:pic>
        <p:nvPicPr>
          <p:cNvPr id="8" name="Graphic 7" descr="Books on shelf">
            <a:extLst>
              <a:ext uri="{FF2B5EF4-FFF2-40B4-BE49-F238E27FC236}">
                <a16:creationId xmlns:a16="http://schemas.microsoft.com/office/drawing/2014/main" id="{79DB2194-F549-CF42-84B6-A458A9FD39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1752600"/>
            <a:ext cx="1219200" cy="1219200"/>
          </a:xfrm>
          <a:prstGeom prst="rect">
            <a:avLst/>
          </a:prstGeom>
        </p:spPr>
      </p:pic>
      <p:pic>
        <p:nvPicPr>
          <p:cNvPr id="10" name="Graphic 9" descr="Playbook">
            <a:extLst>
              <a:ext uri="{FF2B5EF4-FFF2-40B4-BE49-F238E27FC236}">
                <a16:creationId xmlns:a16="http://schemas.microsoft.com/office/drawing/2014/main" id="{554A862D-0B63-1149-81D3-828DE051A5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469" y="4038600"/>
            <a:ext cx="1219200" cy="1219200"/>
          </a:xfrm>
          <a:prstGeom prst="rect">
            <a:avLst/>
          </a:prstGeom>
        </p:spPr>
      </p:pic>
    </p:spTree>
    <p:extLst>
      <p:ext uri="{BB962C8B-B14F-4D97-AF65-F5344CB8AC3E}">
        <p14:creationId xmlns:p14="http://schemas.microsoft.com/office/powerpoint/2010/main" val="131649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normAutofit/>
          </a:bodyPr>
          <a:lstStyle/>
          <a:p>
            <a:pPr algn="l"/>
            <a:r>
              <a:rPr lang="en-US" sz="3600" dirty="0"/>
              <a:t>Information Quality</a:t>
            </a:r>
          </a:p>
        </p:txBody>
      </p:sp>
    </p:spTree>
    <p:extLst>
      <p:ext uri="{BB962C8B-B14F-4D97-AF65-F5344CB8AC3E}">
        <p14:creationId xmlns:p14="http://schemas.microsoft.com/office/powerpoint/2010/main" val="234564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1EF1-A32E-7B47-8422-4254B8FAFFD1}"/>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F88DE3B3-5BCF-6941-BA5B-6D476559F104}"/>
              </a:ext>
            </a:extLst>
          </p:cNvPr>
          <p:cNvSpPr>
            <a:spLocks noGrp="1"/>
          </p:cNvSpPr>
          <p:nvPr>
            <p:ph idx="1"/>
          </p:nvPr>
        </p:nvSpPr>
        <p:spPr/>
        <p:txBody>
          <a:bodyPr/>
          <a:lstStyle/>
          <a:p>
            <a:r>
              <a:rPr lang="en-US" dirty="0"/>
              <a:t>Information management can be viewed from several perspectives that may emphasize:</a:t>
            </a:r>
          </a:p>
          <a:p>
            <a:pPr lvl="1"/>
            <a:r>
              <a:rPr lang="en-US" dirty="0"/>
              <a:t>information resources or subsets of such</a:t>
            </a:r>
          </a:p>
          <a:p>
            <a:pPr lvl="1"/>
            <a:r>
              <a:rPr lang="en-US" dirty="0"/>
              <a:t>technologies and information systems</a:t>
            </a:r>
          </a:p>
          <a:p>
            <a:pPr lvl="1"/>
            <a:r>
              <a:rPr lang="en-US" dirty="0"/>
              <a:t>knowledge management</a:t>
            </a:r>
          </a:p>
          <a:p>
            <a:pPr lvl="1"/>
            <a:r>
              <a:rPr lang="en-US" dirty="0"/>
              <a:t>organizational structures</a:t>
            </a:r>
          </a:p>
          <a:p>
            <a:pPr lvl="1"/>
            <a:r>
              <a:rPr lang="en-US" dirty="0"/>
              <a:t>policies, rules, regulations, and laws</a:t>
            </a:r>
          </a:p>
        </p:txBody>
      </p:sp>
      <p:sp>
        <p:nvSpPr>
          <p:cNvPr id="4" name="Footer Placeholder 3">
            <a:extLst>
              <a:ext uri="{FF2B5EF4-FFF2-40B4-BE49-F238E27FC236}">
                <a16:creationId xmlns:a16="http://schemas.microsoft.com/office/drawing/2014/main" id="{76C53939-CFE6-264F-9404-D11EBEB1BC76}"/>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1B4C1842-5DCE-494C-B875-BAD69340257E}"/>
              </a:ext>
            </a:extLst>
          </p:cNvPr>
          <p:cNvSpPr>
            <a:spLocks noGrp="1"/>
          </p:cNvSpPr>
          <p:nvPr>
            <p:ph type="sldNum" sz="quarter" idx="12"/>
          </p:nvPr>
        </p:nvSpPr>
        <p:spPr/>
        <p:txBody>
          <a:bodyPr/>
          <a:lstStyle/>
          <a:p>
            <a:fld id="{C0F4FBFA-1248-4AAF-9253-30F121885773}" type="slidenum">
              <a:rPr lang="en-US" smtClean="0"/>
              <a:t>20</a:t>
            </a:fld>
            <a:endParaRPr lang="en-US" dirty="0"/>
          </a:p>
        </p:txBody>
      </p:sp>
    </p:spTree>
    <p:extLst>
      <p:ext uri="{BB962C8B-B14F-4D97-AF65-F5344CB8AC3E}">
        <p14:creationId xmlns:p14="http://schemas.microsoft.com/office/powerpoint/2010/main" val="44720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21</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799172" y="3348336"/>
            <a:ext cx="7545655" cy="923330"/>
          </a:xfrm>
          <a:prstGeom prst="rect">
            <a:avLst/>
          </a:prstGeom>
          <a:noFill/>
        </p:spPr>
        <p:txBody>
          <a:bodyPr wrap="none" rtlCol="0">
            <a:spAutoFit/>
          </a:bodyPr>
          <a:lstStyle/>
          <a:p>
            <a:pPr algn="ctr"/>
            <a:r>
              <a:rPr lang="en-US" sz="5400" dirty="0">
                <a:solidFill>
                  <a:schemeClr val="accent4">
                    <a:lumMod val="75000"/>
                  </a:schemeClr>
                </a:solidFill>
                <a:latin typeface="Cochin" panose="02000603020000020003" pitchFamily="2" charset="0"/>
              </a:rPr>
              <a:t>Information is a resource.</a:t>
            </a:r>
          </a:p>
        </p:txBody>
      </p:sp>
      <p:pic>
        <p:nvPicPr>
          <p:cNvPr id="8" name="Graphic 7" descr="Cycle with people with solid fill">
            <a:extLst>
              <a:ext uri="{FF2B5EF4-FFF2-40B4-BE49-F238E27FC236}">
                <a16:creationId xmlns:a16="http://schemas.microsoft.com/office/drawing/2014/main" id="{8FB7D8DB-C06E-CA47-9501-52BFE73D0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7099" y="838200"/>
            <a:ext cx="2209800" cy="2209800"/>
          </a:xfrm>
          <a:prstGeom prst="rect">
            <a:avLst/>
          </a:prstGeom>
        </p:spPr>
      </p:pic>
    </p:spTree>
    <p:extLst>
      <p:ext uri="{BB962C8B-B14F-4D97-AF65-F5344CB8AC3E}">
        <p14:creationId xmlns:p14="http://schemas.microsoft.com/office/powerpoint/2010/main" val="86864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A607-A022-6E4B-BC2F-ED52B21ACFB8}"/>
              </a:ext>
            </a:extLst>
          </p:cNvPr>
          <p:cNvSpPr>
            <a:spLocks noGrp="1"/>
          </p:cNvSpPr>
          <p:nvPr>
            <p:ph type="title"/>
          </p:nvPr>
        </p:nvSpPr>
        <p:spPr/>
        <p:txBody>
          <a:bodyPr/>
          <a:lstStyle/>
          <a:p>
            <a:r>
              <a:rPr lang="en-US" dirty="0"/>
              <a:t>Information as a Resource</a:t>
            </a:r>
          </a:p>
        </p:txBody>
      </p:sp>
      <p:sp>
        <p:nvSpPr>
          <p:cNvPr id="3" name="Content Placeholder 2">
            <a:extLst>
              <a:ext uri="{FF2B5EF4-FFF2-40B4-BE49-F238E27FC236}">
                <a16:creationId xmlns:a16="http://schemas.microsoft.com/office/drawing/2014/main" id="{7B592702-BDDA-E848-B5B3-7D5B8449B01E}"/>
              </a:ext>
            </a:extLst>
          </p:cNvPr>
          <p:cNvSpPr>
            <a:spLocks noGrp="1"/>
          </p:cNvSpPr>
          <p:nvPr>
            <p:ph idx="1"/>
          </p:nvPr>
        </p:nvSpPr>
        <p:spPr>
          <a:xfrm>
            <a:off x="2438400" y="1600200"/>
            <a:ext cx="6248400" cy="4525963"/>
          </a:xfrm>
        </p:spPr>
        <p:txBody>
          <a:bodyPr>
            <a:normAutofit/>
          </a:bodyPr>
          <a:lstStyle/>
          <a:p>
            <a:r>
              <a:rPr lang="en-US" dirty="0"/>
              <a:t>Information is an organizational resource in that it can be:</a:t>
            </a:r>
          </a:p>
          <a:p>
            <a:pPr lvl="1"/>
            <a:r>
              <a:rPr lang="en-US" dirty="0"/>
              <a:t>identified and collected</a:t>
            </a:r>
          </a:p>
          <a:p>
            <a:pPr lvl="1"/>
            <a:r>
              <a:rPr lang="en-US" dirty="0"/>
              <a:t>quantified</a:t>
            </a:r>
          </a:p>
          <a:p>
            <a:pPr lvl="1"/>
            <a:r>
              <a:rPr lang="en-US" dirty="0"/>
              <a:t>qualitatively assessed</a:t>
            </a:r>
          </a:p>
          <a:p>
            <a:pPr lvl="1"/>
            <a:r>
              <a:rPr lang="en-US" dirty="0"/>
              <a:t>assessed in potential and actual use</a:t>
            </a:r>
          </a:p>
          <a:p>
            <a:pPr lvl="1"/>
            <a:r>
              <a:rPr lang="en-US" dirty="0"/>
              <a:t>evaluated in terms of cost</a:t>
            </a:r>
          </a:p>
          <a:p>
            <a:pPr lvl="1"/>
            <a:r>
              <a:rPr lang="en-US" dirty="0"/>
              <a:t>valued</a:t>
            </a:r>
          </a:p>
        </p:txBody>
      </p:sp>
      <p:sp>
        <p:nvSpPr>
          <p:cNvPr id="5" name="Footer Placeholder 4">
            <a:extLst>
              <a:ext uri="{FF2B5EF4-FFF2-40B4-BE49-F238E27FC236}">
                <a16:creationId xmlns:a16="http://schemas.microsoft.com/office/drawing/2014/main" id="{102AE3D9-BCDF-3446-B0FC-3C06038D91E6}"/>
              </a:ext>
            </a:extLst>
          </p:cNvPr>
          <p:cNvSpPr>
            <a:spLocks noGrp="1"/>
          </p:cNvSpPr>
          <p:nvPr>
            <p:ph type="ftr" sz="quarter" idx="11"/>
          </p:nvPr>
        </p:nvSpPr>
        <p:spPr/>
        <p:txBody>
          <a:bodyPr/>
          <a:lstStyle/>
          <a:p>
            <a:r>
              <a:rPr lang="en-US" dirty="0"/>
              <a:t>Information Management</a:t>
            </a:r>
          </a:p>
        </p:txBody>
      </p:sp>
      <p:sp>
        <p:nvSpPr>
          <p:cNvPr id="6" name="Slide Number Placeholder 5">
            <a:extLst>
              <a:ext uri="{FF2B5EF4-FFF2-40B4-BE49-F238E27FC236}">
                <a16:creationId xmlns:a16="http://schemas.microsoft.com/office/drawing/2014/main" id="{EDA164B9-F2D9-5845-B138-8B5C4CBA4D86}"/>
              </a:ext>
            </a:extLst>
          </p:cNvPr>
          <p:cNvSpPr>
            <a:spLocks noGrp="1"/>
          </p:cNvSpPr>
          <p:nvPr>
            <p:ph type="sldNum" sz="quarter" idx="12"/>
          </p:nvPr>
        </p:nvSpPr>
        <p:spPr/>
        <p:txBody>
          <a:bodyPr/>
          <a:lstStyle/>
          <a:p>
            <a:fld id="{C0F4FBFA-1248-4AAF-9253-30F121885773}" type="slidenum">
              <a:rPr lang="en-US" smtClean="0"/>
              <a:t>22</a:t>
            </a:fld>
            <a:endParaRPr lang="en-US" dirty="0"/>
          </a:p>
        </p:txBody>
      </p:sp>
      <p:pic>
        <p:nvPicPr>
          <p:cNvPr id="8" name="Graphic 7" descr="Cycle with people">
            <a:extLst>
              <a:ext uri="{FF2B5EF4-FFF2-40B4-BE49-F238E27FC236}">
                <a16:creationId xmlns:a16="http://schemas.microsoft.com/office/drawing/2014/main" id="{5A8A5474-6056-D54B-93AA-ABD3DAEA2E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2506436"/>
            <a:ext cx="1845128" cy="1845128"/>
          </a:xfrm>
          <a:prstGeom prst="rect">
            <a:avLst/>
          </a:prstGeom>
        </p:spPr>
      </p:pic>
      <p:pic>
        <p:nvPicPr>
          <p:cNvPr id="10" name="Graphic 9" descr="Newspaper">
            <a:extLst>
              <a:ext uri="{FF2B5EF4-FFF2-40B4-BE49-F238E27FC236}">
                <a16:creationId xmlns:a16="http://schemas.microsoft.com/office/drawing/2014/main" id="{FF9BB653-664C-1448-9F88-12F19B853D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8339" y="1843354"/>
            <a:ext cx="738051" cy="738051"/>
          </a:xfrm>
          <a:prstGeom prst="rect">
            <a:avLst/>
          </a:prstGeom>
        </p:spPr>
      </p:pic>
      <p:pic>
        <p:nvPicPr>
          <p:cNvPr id="12" name="Graphic 11" descr="Database">
            <a:extLst>
              <a:ext uri="{FF2B5EF4-FFF2-40B4-BE49-F238E27FC236}">
                <a16:creationId xmlns:a16="http://schemas.microsoft.com/office/drawing/2014/main" id="{D3480D3F-925A-ED41-9826-5636B53D91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8339" y="4508328"/>
            <a:ext cx="738051" cy="738051"/>
          </a:xfrm>
          <a:prstGeom prst="rect">
            <a:avLst/>
          </a:prstGeom>
        </p:spPr>
      </p:pic>
    </p:spTree>
    <p:extLst>
      <p:ext uri="{BB962C8B-B14F-4D97-AF65-F5344CB8AC3E}">
        <p14:creationId xmlns:p14="http://schemas.microsoft.com/office/powerpoint/2010/main" val="6971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23</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3048000"/>
            <a:ext cx="7772400" cy="1569660"/>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Information has multiple and unpredictable lifecycles.</a:t>
            </a:r>
          </a:p>
        </p:txBody>
      </p:sp>
      <p:pic>
        <p:nvPicPr>
          <p:cNvPr id="8" name="Graphic 7" descr="Cycle with people with solid fill">
            <a:extLst>
              <a:ext uri="{FF2B5EF4-FFF2-40B4-BE49-F238E27FC236}">
                <a16:creationId xmlns:a16="http://schemas.microsoft.com/office/drawing/2014/main" id="{8FB7D8DB-C06E-CA47-9501-52BFE73D0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7099" y="838200"/>
            <a:ext cx="2209800" cy="2209800"/>
          </a:xfrm>
          <a:prstGeom prst="rect">
            <a:avLst/>
          </a:prstGeom>
        </p:spPr>
      </p:pic>
    </p:spTree>
    <p:extLst>
      <p:ext uri="{BB962C8B-B14F-4D97-AF65-F5344CB8AC3E}">
        <p14:creationId xmlns:p14="http://schemas.microsoft.com/office/powerpoint/2010/main" val="2298879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24</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3048000"/>
            <a:ext cx="7772400" cy="1754326"/>
          </a:xfrm>
          <a:prstGeom prst="rect">
            <a:avLst/>
          </a:prstGeom>
          <a:noFill/>
        </p:spPr>
        <p:txBody>
          <a:bodyPr wrap="square" rtlCol="0">
            <a:spAutoFit/>
          </a:bodyPr>
          <a:lstStyle/>
          <a:p>
            <a:pPr algn="ctr"/>
            <a:r>
              <a:rPr lang="en-US" sz="5400" dirty="0">
                <a:solidFill>
                  <a:schemeClr val="accent4">
                    <a:lumMod val="75000"/>
                  </a:schemeClr>
                </a:solidFill>
                <a:latin typeface="Cochin" panose="02000603020000020003" pitchFamily="2" charset="0"/>
              </a:rPr>
              <a:t>Information is diffusive and often “leaks”.</a:t>
            </a:r>
          </a:p>
        </p:txBody>
      </p:sp>
      <p:pic>
        <p:nvPicPr>
          <p:cNvPr id="9" name="Graphic 8" descr="Broken Fire Hydrant with solid fill">
            <a:extLst>
              <a:ext uri="{FF2B5EF4-FFF2-40B4-BE49-F238E27FC236}">
                <a16:creationId xmlns:a16="http://schemas.microsoft.com/office/drawing/2014/main" id="{64CF2F16-513C-7642-8777-44CD3B98D8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7600" y="914400"/>
            <a:ext cx="1828800" cy="1828800"/>
          </a:xfrm>
          <a:prstGeom prst="rect">
            <a:avLst/>
          </a:prstGeom>
        </p:spPr>
      </p:pic>
    </p:spTree>
    <p:extLst>
      <p:ext uri="{BB962C8B-B14F-4D97-AF65-F5344CB8AC3E}">
        <p14:creationId xmlns:p14="http://schemas.microsoft.com/office/powerpoint/2010/main" val="176874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25</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1569660"/>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Information is sharable but generally not exchangeable.</a:t>
            </a:r>
          </a:p>
        </p:txBody>
      </p:sp>
      <p:pic>
        <p:nvPicPr>
          <p:cNvPr id="3" name="Graphic 2" descr="Share with solid fill">
            <a:extLst>
              <a:ext uri="{FF2B5EF4-FFF2-40B4-BE49-F238E27FC236}">
                <a16:creationId xmlns:a16="http://schemas.microsoft.com/office/drawing/2014/main" id="{9370E6E9-9027-594F-8CED-D47EE4FEBF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40566" y="533400"/>
            <a:ext cx="2158068" cy="2158068"/>
          </a:xfrm>
          <a:prstGeom prst="rect">
            <a:avLst/>
          </a:prstGeom>
        </p:spPr>
      </p:pic>
    </p:spTree>
    <p:extLst>
      <p:ext uri="{BB962C8B-B14F-4D97-AF65-F5344CB8AC3E}">
        <p14:creationId xmlns:p14="http://schemas.microsoft.com/office/powerpoint/2010/main" val="1361442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26</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308324"/>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Information can be given away while also being retained at the same time.</a:t>
            </a:r>
          </a:p>
        </p:txBody>
      </p:sp>
      <p:pic>
        <p:nvPicPr>
          <p:cNvPr id="7" name="Graphic 6" descr="Philanthropy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3833" y="685800"/>
            <a:ext cx="2031534" cy="2031534"/>
          </a:xfrm>
          <a:prstGeom prst="rect">
            <a:avLst/>
          </a:prstGeom>
        </p:spPr>
      </p:pic>
    </p:spTree>
    <p:extLst>
      <p:ext uri="{BB962C8B-B14F-4D97-AF65-F5344CB8AC3E}">
        <p14:creationId xmlns:p14="http://schemas.microsoft.com/office/powerpoint/2010/main" val="270842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27</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123658"/>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The true ownership of an information object is difficult or even impossible to establish.</a:t>
            </a:r>
          </a:p>
        </p:txBody>
      </p:sp>
      <p:pic>
        <p:nvPicPr>
          <p:cNvPr id="7" name="Graphic 6" descr="Safe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03833" y="685800"/>
            <a:ext cx="2031534" cy="2031534"/>
          </a:xfrm>
          <a:prstGeom prst="rect">
            <a:avLst/>
          </a:prstGeom>
        </p:spPr>
      </p:pic>
    </p:spTree>
    <p:extLst>
      <p:ext uri="{BB962C8B-B14F-4D97-AF65-F5344CB8AC3E}">
        <p14:creationId xmlns:p14="http://schemas.microsoft.com/office/powerpoint/2010/main" val="109026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28</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3046988"/>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The value of information is subjective and depends on context and intended use and varies among parties.</a:t>
            </a:r>
          </a:p>
        </p:txBody>
      </p:sp>
      <p:pic>
        <p:nvPicPr>
          <p:cNvPr id="3" name="Graphic 2" descr="Money outline">
            <a:extLst>
              <a:ext uri="{FF2B5EF4-FFF2-40B4-BE49-F238E27FC236}">
                <a16:creationId xmlns:a16="http://schemas.microsoft.com/office/drawing/2014/main" id="{0C9E752C-ED86-A144-8146-7D34566E5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1400" y="838200"/>
            <a:ext cx="1676400" cy="1676400"/>
          </a:xfrm>
          <a:prstGeom prst="rect">
            <a:avLst/>
          </a:prstGeom>
        </p:spPr>
      </p:pic>
    </p:spTree>
    <p:extLst>
      <p:ext uri="{BB962C8B-B14F-4D97-AF65-F5344CB8AC3E}">
        <p14:creationId xmlns:p14="http://schemas.microsoft.com/office/powerpoint/2010/main" val="240584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29</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800767"/>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While information is active it supports a business process; later is serves as memory of the past so it must be archived.</a:t>
            </a:r>
          </a:p>
        </p:txBody>
      </p:sp>
      <p:pic>
        <p:nvPicPr>
          <p:cNvPr id="3" name="Graphic 2" descr="Database with solid fill">
            <a:extLst>
              <a:ext uri="{FF2B5EF4-FFF2-40B4-BE49-F238E27FC236}">
                <a16:creationId xmlns:a16="http://schemas.microsoft.com/office/drawing/2014/main" id="{0C9E752C-ED86-A144-8146-7D34566E5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1400" y="838200"/>
            <a:ext cx="1676400" cy="1676400"/>
          </a:xfrm>
          <a:prstGeom prst="rect">
            <a:avLst/>
          </a:prstGeom>
        </p:spPr>
      </p:pic>
    </p:spTree>
    <p:extLst>
      <p:ext uri="{BB962C8B-B14F-4D97-AF65-F5344CB8AC3E}">
        <p14:creationId xmlns:p14="http://schemas.microsoft.com/office/powerpoint/2010/main" val="145901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Quality</a:t>
            </a:r>
          </a:p>
        </p:txBody>
      </p:sp>
      <p:sp>
        <p:nvSpPr>
          <p:cNvPr id="3" name="Content Placeholder 2"/>
          <p:cNvSpPr>
            <a:spLocks noGrp="1"/>
          </p:cNvSpPr>
          <p:nvPr>
            <p:ph idx="1"/>
          </p:nvPr>
        </p:nvSpPr>
        <p:spPr/>
        <p:txBody>
          <a:bodyPr/>
          <a:lstStyle/>
          <a:p>
            <a:r>
              <a:rPr lang="en-US" dirty="0"/>
              <a:t>Information, including data, quality is a measurement of the fit of information for a particular use.</a:t>
            </a:r>
          </a:p>
          <a:p>
            <a:r>
              <a:rPr lang="en-US" dirty="0"/>
              <a:t>Poor information quality can be costly:</a:t>
            </a:r>
          </a:p>
          <a:p>
            <a:pPr lvl="1"/>
            <a:r>
              <a:rPr lang="en-US" dirty="0"/>
              <a:t>One study estimates that on average bad information costs businesses up to 10% of revenue</a:t>
            </a:r>
          </a:p>
          <a:p>
            <a:pPr lvl="1"/>
            <a:r>
              <a:rPr lang="en-US" dirty="0"/>
              <a:t>Another study pegs the loss at over $600 billion annually in the U.S. alone</a:t>
            </a:r>
          </a:p>
        </p:txBody>
      </p:sp>
      <p:sp>
        <p:nvSpPr>
          <p:cNvPr id="8" name="Footer Placeholder 7"/>
          <p:cNvSpPr>
            <a:spLocks noGrp="1"/>
          </p:cNvSpPr>
          <p:nvPr>
            <p:ph type="ftr" sz="quarter" idx="11"/>
          </p:nvPr>
        </p:nvSpPr>
        <p:spPr/>
        <p:txBody>
          <a:bodyPr/>
          <a:lstStyle/>
          <a:p>
            <a:r>
              <a:rPr lang="en-US" dirty="0"/>
              <a:t>Information Management</a:t>
            </a:r>
          </a:p>
        </p:txBody>
      </p:sp>
      <p:sp>
        <p:nvSpPr>
          <p:cNvPr id="9" name="Slide Number Placeholder 8"/>
          <p:cNvSpPr>
            <a:spLocks noGrp="1"/>
          </p:cNvSpPr>
          <p:nvPr>
            <p:ph type="sldNum" sz="quarter" idx="12"/>
          </p:nvPr>
        </p:nvSpPr>
        <p:spPr/>
        <p:txBody>
          <a:bodyPr/>
          <a:lstStyle/>
          <a:p>
            <a:fld id="{C0F4FBFA-1248-4AAF-9253-30F121885773}" type="slidenum">
              <a:rPr lang="en-US" smtClean="0"/>
              <a:t>3</a:t>
            </a:fld>
            <a:endParaRPr lang="en-US" dirty="0"/>
          </a:p>
        </p:txBody>
      </p:sp>
    </p:spTree>
    <p:extLst>
      <p:ext uri="{BB962C8B-B14F-4D97-AF65-F5344CB8AC3E}">
        <p14:creationId xmlns:p14="http://schemas.microsoft.com/office/powerpoint/2010/main" val="348069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What about non-fungible tokens (NFT) for blockchain?</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138202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3000"/>
            <a:lum/>
          </a:blip>
          <a:srcRect/>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1C7689-86F0-3345-9FEF-32567A32159F}"/>
              </a:ext>
            </a:extLst>
          </p:cNvPr>
          <p:cNvSpPr txBox="1"/>
          <p:nvPr/>
        </p:nvSpPr>
        <p:spPr>
          <a:xfrm>
            <a:off x="685800" y="2895600"/>
            <a:ext cx="7772400" cy="2123658"/>
          </a:xfrm>
          <a:prstGeom prst="rect">
            <a:avLst/>
          </a:prstGeom>
          <a:noFill/>
        </p:spPr>
        <p:txBody>
          <a:bodyPr wrap="square" rtlCol="0">
            <a:spAutoFit/>
          </a:bodyPr>
          <a:lstStyle/>
          <a:p>
            <a:pPr algn="ctr"/>
            <a:r>
              <a:rPr lang="en-US" sz="4400" dirty="0">
                <a:solidFill>
                  <a:schemeClr val="accent2">
                    <a:lumMod val="50000"/>
                  </a:schemeClr>
                </a:solidFill>
                <a:latin typeface="Cochin" panose="02000603020000020003" pitchFamily="2" charset="0"/>
              </a:rPr>
              <a:t>While information must be managed, it cannot be managed or valued like other resources.</a:t>
            </a:r>
          </a:p>
        </p:txBody>
      </p:sp>
      <p:pic>
        <p:nvPicPr>
          <p:cNvPr id="7" name="Graphic 6" descr="Hierarchy with solid fill">
            <a:extLst>
              <a:ext uri="{FF2B5EF4-FFF2-40B4-BE49-F238E27FC236}">
                <a16:creationId xmlns:a16="http://schemas.microsoft.com/office/drawing/2014/main" id="{837CCF5E-F46C-E54C-AEB6-961206DBD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5700" y="838200"/>
            <a:ext cx="1752600" cy="1752600"/>
          </a:xfrm>
          <a:prstGeom prst="rect">
            <a:avLst/>
          </a:prstGeom>
        </p:spPr>
      </p:pic>
    </p:spTree>
    <p:extLst>
      <p:ext uri="{BB962C8B-B14F-4D97-AF65-F5344CB8AC3E}">
        <p14:creationId xmlns:p14="http://schemas.microsoft.com/office/powerpoint/2010/main" val="311155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4B5F-C48A-E54A-BD6B-4625539D6C54}"/>
              </a:ext>
            </a:extLst>
          </p:cNvPr>
          <p:cNvSpPr>
            <a:spLocks noGrp="1"/>
          </p:cNvSpPr>
          <p:nvPr>
            <p:ph type="title"/>
          </p:nvPr>
        </p:nvSpPr>
        <p:spPr/>
        <p:txBody>
          <a:bodyPr>
            <a:normAutofit fontScale="90000"/>
          </a:bodyPr>
          <a:lstStyle/>
          <a:p>
            <a:r>
              <a:rPr lang="en-US" dirty="0"/>
              <a:t>Information Management Lifecycle</a:t>
            </a:r>
          </a:p>
        </p:txBody>
      </p:sp>
      <p:sp>
        <p:nvSpPr>
          <p:cNvPr id="5" name="Footer Placeholder 4">
            <a:extLst>
              <a:ext uri="{FF2B5EF4-FFF2-40B4-BE49-F238E27FC236}">
                <a16:creationId xmlns:a16="http://schemas.microsoft.com/office/drawing/2014/main" id="{6C1CC0EB-951F-0D41-B247-134392F29CC6}"/>
              </a:ext>
            </a:extLst>
          </p:cNvPr>
          <p:cNvSpPr>
            <a:spLocks noGrp="1"/>
          </p:cNvSpPr>
          <p:nvPr>
            <p:ph type="ftr" sz="quarter" idx="11"/>
          </p:nvPr>
        </p:nvSpPr>
        <p:spPr/>
        <p:txBody>
          <a:bodyPr/>
          <a:lstStyle/>
          <a:p>
            <a:r>
              <a:rPr lang="en-US" dirty="0"/>
              <a:t>Information Management</a:t>
            </a:r>
          </a:p>
        </p:txBody>
      </p:sp>
      <p:sp>
        <p:nvSpPr>
          <p:cNvPr id="6" name="Slide Number Placeholder 5">
            <a:extLst>
              <a:ext uri="{FF2B5EF4-FFF2-40B4-BE49-F238E27FC236}">
                <a16:creationId xmlns:a16="http://schemas.microsoft.com/office/drawing/2014/main" id="{F11F5E61-F6FA-2644-9CAC-DC4A775006DF}"/>
              </a:ext>
            </a:extLst>
          </p:cNvPr>
          <p:cNvSpPr>
            <a:spLocks noGrp="1"/>
          </p:cNvSpPr>
          <p:nvPr>
            <p:ph type="sldNum" sz="quarter" idx="12"/>
          </p:nvPr>
        </p:nvSpPr>
        <p:spPr/>
        <p:txBody>
          <a:bodyPr/>
          <a:lstStyle/>
          <a:p>
            <a:fld id="{C0F4FBFA-1248-4AAF-9253-30F121885773}" type="slidenum">
              <a:rPr lang="en-US" smtClean="0"/>
              <a:t>32</a:t>
            </a:fld>
            <a:endParaRPr lang="en-US" dirty="0"/>
          </a:p>
        </p:txBody>
      </p:sp>
      <p:sp>
        <p:nvSpPr>
          <p:cNvPr id="7" name="Arc 6">
            <a:extLst>
              <a:ext uri="{FF2B5EF4-FFF2-40B4-BE49-F238E27FC236}">
                <a16:creationId xmlns:a16="http://schemas.microsoft.com/office/drawing/2014/main" id="{04173CEB-B7E2-C843-B007-8717642DE303}"/>
              </a:ext>
            </a:extLst>
          </p:cNvPr>
          <p:cNvSpPr/>
          <p:nvPr/>
        </p:nvSpPr>
        <p:spPr>
          <a:xfrm flipH="1">
            <a:off x="2578003" y="2050409"/>
            <a:ext cx="3501744" cy="3501748"/>
          </a:xfrm>
          <a:prstGeom prst="arc">
            <a:avLst>
              <a:gd name="adj1" fmla="val 8395516"/>
              <a:gd name="adj2" fmla="val 9761622"/>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a:extLst>
              <a:ext uri="{FF2B5EF4-FFF2-40B4-BE49-F238E27FC236}">
                <a16:creationId xmlns:a16="http://schemas.microsoft.com/office/drawing/2014/main" id="{7DC62071-8705-6745-9B81-45E52B013317}"/>
              </a:ext>
            </a:extLst>
          </p:cNvPr>
          <p:cNvSpPr/>
          <p:nvPr/>
        </p:nvSpPr>
        <p:spPr>
          <a:xfrm flipH="1">
            <a:off x="2578003" y="2050409"/>
            <a:ext cx="3501744" cy="3501748"/>
          </a:xfrm>
          <a:prstGeom prst="arc">
            <a:avLst>
              <a:gd name="adj1" fmla="val 4314015"/>
              <a:gd name="adj2" fmla="val 648325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a:extLst>
              <a:ext uri="{FF2B5EF4-FFF2-40B4-BE49-F238E27FC236}">
                <a16:creationId xmlns:a16="http://schemas.microsoft.com/office/drawing/2014/main" id="{016AC3E8-0697-4742-AEFD-739518782C21}"/>
              </a:ext>
            </a:extLst>
          </p:cNvPr>
          <p:cNvSpPr/>
          <p:nvPr/>
        </p:nvSpPr>
        <p:spPr>
          <a:xfrm flipH="1">
            <a:off x="2578003" y="2050409"/>
            <a:ext cx="3501744" cy="3501748"/>
          </a:xfrm>
          <a:prstGeom prst="arc">
            <a:avLst>
              <a:gd name="adj1" fmla="val 1046437"/>
              <a:gd name="adj2" fmla="val 2376722"/>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a:extLst>
              <a:ext uri="{FF2B5EF4-FFF2-40B4-BE49-F238E27FC236}">
                <a16:creationId xmlns:a16="http://schemas.microsoft.com/office/drawing/2014/main" id="{29DFCA14-2D93-F446-91AC-6223EBE0FC48}"/>
              </a:ext>
            </a:extLst>
          </p:cNvPr>
          <p:cNvSpPr/>
          <p:nvPr/>
        </p:nvSpPr>
        <p:spPr>
          <a:xfrm flipH="1">
            <a:off x="2578003" y="2050409"/>
            <a:ext cx="3501744" cy="3501748"/>
          </a:xfrm>
          <a:prstGeom prst="arc">
            <a:avLst>
              <a:gd name="adj1" fmla="val 19345568"/>
              <a:gd name="adj2" fmla="val 2075020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Arc 11">
            <a:extLst>
              <a:ext uri="{FF2B5EF4-FFF2-40B4-BE49-F238E27FC236}">
                <a16:creationId xmlns:a16="http://schemas.microsoft.com/office/drawing/2014/main" id="{65D507DC-58B0-AF47-B0D1-94CE4E29D4C1}"/>
              </a:ext>
            </a:extLst>
          </p:cNvPr>
          <p:cNvSpPr/>
          <p:nvPr/>
        </p:nvSpPr>
        <p:spPr>
          <a:xfrm flipH="1">
            <a:off x="2578003" y="2050409"/>
            <a:ext cx="3501744" cy="3501748"/>
          </a:xfrm>
          <a:prstGeom prst="arc">
            <a:avLst>
              <a:gd name="adj1" fmla="val 14961100"/>
              <a:gd name="adj2" fmla="val 1745548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3" name="Arc 12">
            <a:extLst>
              <a:ext uri="{FF2B5EF4-FFF2-40B4-BE49-F238E27FC236}">
                <a16:creationId xmlns:a16="http://schemas.microsoft.com/office/drawing/2014/main" id="{B76C4A5F-0DB8-D643-A578-4331C20E3314}"/>
              </a:ext>
            </a:extLst>
          </p:cNvPr>
          <p:cNvSpPr/>
          <p:nvPr/>
        </p:nvSpPr>
        <p:spPr>
          <a:xfrm flipH="1">
            <a:off x="2578003" y="2050409"/>
            <a:ext cx="3501744" cy="3501748"/>
          </a:xfrm>
          <a:prstGeom prst="arc">
            <a:avLst>
              <a:gd name="adj1" fmla="val 11640140"/>
              <a:gd name="adj2" fmla="val 1307925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4" name="Oval 7">
            <a:extLst>
              <a:ext uri="{FF2B5EF4-FFF2-40B4-BE49-F238E27FC236}">
                <a16:creationId xmlns:a16="http://schemas.microsoft.com/office/drawing/2014/main" id="{344F57EB-A8D5-3446-927B-DCFC751A0458}"/>
              </a:ext>
            </a:extLst>
          </p:cNvPr>
          <p:cNvSpPr>
            <a:spLocks noChangeArrowheads="1"/>
          </p:cNvSpPr>
          <p:nvPr/>
        </p:nvSpPr>
        <p:spPr bwMode="auto">
          <a:xfrm flipH="1">
            <a:off x="2791725" y="1905000"/>
            <a:ext cx="972621" cy="972621"/>
          </a:xfrm>
          <a:prstGeom prst="ellipse">
            <a:avLst/>
          </a:prstGeom>
          <a:solidFill>
            <a:schemeClr val="accent2"/>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Oval 11">
            <a:extLst>
              <a:ext uri="{FF2B5EF4-FFF2-40B4-BE49-F238E27FC236}">
                <a16:creationId xmlns:a16="http://schemas.microsoft.com/office/drawing/2014/main" id="{7B3051E0-4BC9-F747-8982-AE0AA72D272C}"/>
              </a:ext>
            </a:extLst>
          </p:cNvPr>
          <p:cNvSpPr>
            <a:spLocks noChangeArrowheads="1"/>
          </p:cNvSpPr>
          <p:nvPr/>
        </p:nvSpPr>
        <p:spPr bwMode="auto">
          <a:xfrm flipH="1">
            <a:off x="2906102" y="4678646"/>
            <a:ext cx="972621" cy="975360"/>
          </a:xfrm>
          <a:prstGeom prst="ellipse">
            <a:avLst/>
          </a:prstGeom>
          <a:solidFill>
            <a:schemeClr val="accent6"/>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Oval 12">
            <a:extLst>
              <a:ext uri="{FF2B5EF4-FFF2-40B4-BE49-F238E27FC236}">
                <a16:creationId xmlns:a16="http://schemas.microsoft.com/office/drawing/2014/main" id="{F8250BEE-6018-354F-8164-F3A0C7E6D081}"/>
              </a:ext>
            </a:extLst>
          </p:cNvPr>
          <p:cNvSpPr>
            <a:spLocks noChangeArrowheads="1"/>
          </p:cNvSpPr>
          <p:nvPr/>
        </p:nvSpPr>
        <p:spPr bwMode="auto">
          <a:xfrm flipH="1">
            <a:off x="2134057" y="3363309"/>
            <a:ext cx="972621" cy="972621"/>
          </a:xfrm>
          <a:prstGeom prst="ellipse">
            <a:avLst/>
          </a:prstGeom>
          <a:solidFill>
            <a:schemeClr val="accent1"/>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 name="Oval 7">
            <a:extLst>
              <a:ext uri="{FF2B5EF4-FFF2-40B4-BE49-F238E27FC236}">
                <a16:creationId xmlns:a16="http://schemas.microsoft.com/office/drawing/2014/main" id="{07C2BD07-CA10-C74D-8DB0-98C57C1415A8}"/>
              </a:ext>
            </a:extLst>
          </p:cNvPr>
          <p:cNvSpPr>
            <a:spLocks noChangeArrowheads="1"/>
          </p:cNvSpPr>
          <p:nvPr/>
        </p:nvSpPr>
        <p:spPr bwMode="auto">
          <a:xfrm>
            <a:off x="4893405" y="1905000"/>
            <a:ext cx="972621" cy="972621"/>
          </a:xfrm>
          <a:prstGeom prst="ellipse">
            <a:avLst/>
          </a:prstGeom>
          <a:solidFill>
            <a:schemeClr val="accent3"/>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11">
            <a:extLst>
              <a:ext uri="{FF2B5EF4-FFF2-40B4-BE49-F238E27FC236}">
                <a16:creationId xmlns:a16="http://schemas.microsoft.com/office/drawing/2014/main" id="{3581BDEF-EA68-204F-B8EE-E79B95DA9A9D}"/>
              </a:ext>
            </a:extLst>
          </p:cNvPr>
          <p:cNvSpPr>
            <a:spLocks noChangeArrowheads="1"/>
          </p:cNvSpPr>
          <p:nvPr/>
        </p:nvSpPr>
        <p:spPr bwMode="auto">
          <a:xfrm>
            <a:off x="4779027" y="4678647"/>
            <a:ext cx="972621" cy="1018921"/>
          </a:xfrm>
          <a:prstGeom prst="ellipse">
            <a:avLst/>
          </a:prstGeom>
          <a:solidFill>
            <a:schemeClr val="accent5"/>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Oval 12">
            <a:extLst>
              <a:ext uri="{FF2B5EF4-FFF2-40B4-BE49-F238E27FC236}">
                <a16:creationId xmlns:a16="http://schemas.microsoft.com/office/drawing/2014/main" id="{824B14FB-56E1-A443-BE86-727BC636B8FE}"/>
              </a:ext>
            </a:extLst>
          </p:cNvPr>
          <p:cNvSpPr>
            <a:spLocks noChangeArrowheads="1"/>
          </p:cNvSpPr>
          <p:nvPr/>
        </p:nvSpPr>
        <p:spPr bwMode="auto">
          <a:xfrm>
            <a:off x="5551073" y="3363309"/>
            <a:ext cx="972621" cy="972621"/>
          </a:xfrm>
          <a:prstGeom prst="ellipse">
            <a:avLst/>
          </a:prstGeom>
          <a:solidFill>
            <a:schemeClr val="accent4"/>
          </a:solidFill>
          <a:ln w="2857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a:extLst>
              <a:ext uri="{FF2B5EF4-FFF2-40B4-BE49-F238E27FC236}">
                <a16:creationId xmlns:a16="http://schemas.microsoft.com/office/drawing/2014/main" id="{D778E50E-935D-BE4D-924A-77C82AD591DF}"/>
              </a:ext>
            </a:extLst>
          </p:cNvPr>
          <p:cNvGrpSpPr/>
          <p:nvPr/>
        </p:nvGrpSpPr>
        <p:grpSpPr>
          <a:xfrm>
            <a:off x="3048955" y="2203433"/>
            <a:ext cx="458160" cy="375756"/>
            <a:chOff x="3716338" y="2328863"/>
            <a:chExt cx="220663" cy="180975"/>
          </a:xfrm>
          <a:solidFill>
            <a:schemeClr val="bg1"/>
          </a:solidFill>
        </p:grpSpPr>
        <p:sp>
          <p:nvSpPr>
            <p:cNvPr id="21" name="Freeform 75">
              <a:extLst>
                <a:ext uri="{FF2B5EF4-FFF2-40B4-BE49-F238E27FC236}">
                  <a16:creationId xmlns:a16="http://schemas.microsoft.com/office/drawing/2014/main" id="{214D5BE6-78FA-5A44-BDF8-51843937E633}"/>
                </a:ext>
              </a:extLst>
            </p:cNvPr>
            <p:cNvSpPr>
              <a:spLocks/>
            </p:cNvSpPr>
            <p:nvPr/>
          </p:nvSpPr>
          <p:spPr bwMode="auto">
            <a:xfrm>
              <a:off x="3786188" y="2476500"/>
              <a:ext cx="82550" cy="33338"/>
            </a:xfrm>
            <a:custGeom>
              <a:avLst/>
              <a:gdLst/>
              <a:ahLst/>
              <a:cxnLst>
                <a:cxn ang="0">
                  <a:pos x="30" y="8"/>
                </a:cxn>
                <a:cxn ang="0">
                  <a:pos x="19" y="8"/>
                </a:cxn>
                <a:cxn ang="0">
                  <a:pos x="19" y="3"/>
                </a:cxn>
                <a:cxn ang="0">
                  <a:pos x="16" y="0"/>
                </a:cxn>
                <a:cxn ang="0">
                  <a:pos x="13" y="3"/>
                </a:cxn>
                <a:cxn ang="0">
                  <a:pos x="13" y="8"/>
                </a:cxn>
                <a:cxn ang="0">
                  <a:pos x="3" y="8"/>
                </a:cxn>
                <a:cxn ang="0">
                  <a:pos x="0" y="10"/>
                </a:cxn>
                <a:cxn ang="0">
                  <a:pos x="3" y="13"/>
                </a:cxn>
                <a:cxn ang="0">
                  <a:pos x="30" y="13"/>
                </a:cxn>
                <a:cxn ang="0">
                  <a:pos x="32" y="10"/>
                </a:cxn>
                <a:cxn ang="0">
                  <a:pos x="30" y="8"/>
                </a:cxn>
              </a:cxnLst>
              <a:rect l="0" t="0" r="r" b="b"/>
              <a:pathLst>
                <a:path w="32" h="13">
                  <a:moveTo>
                    <a:pt x="30" y="8"/>
                  </a:moveTo>
                  <a:cubicBezTo>
                    <a:pt x="19" y="8"/>
                    <a:pt x="19" y="8"/>
                    <a:pt x="19" y="8"/>
                  </a:cubicBezTo>
                  <a:cubicBezTo>
                    <a:pt x="19" y="3"/>
                    <a:pt x="19" y="3"/>
                    <a:pt x="19" y="3"/>
                  </a:cubicBezTo>
                  <a:cubicBezTo>
                    <a:pt x="19" y="1"/>
                    <a:pt x="18" y="0"/>
                    <a:pt x="16" y="0"/>
                  </a:cubicBezTo>
                  <a:cubicBezTo>
                    <a:pt x="15" y="0"/>
                    <a:pt x="13" y="1"/>
                    <a:pt x="13" y="3"/>
                  </a:cubicBezTo>
                  <a:cubicBezTo>
                    <a:pt x="13" y="8"/>
                    <a:pt x="13" y="8"/>
                    <a:pt x="13" y="8"/>
                  </a:cubicBezTo>
                  <a:cubicBezTo>
                    <a:pt x="3" y="8"/>
                    <a:pt x="3" y="8"/>
                    <a:pt x="3" y="8"/>
                  </a:cubicBezTo>
                  <a:cubicBezTo>
                    <a:pt x="1" y="8"/>
                    <a:pt x="0" y="9"/>
                    <a:pt x="0" y="10"/>
                  </a:cubicBezTo>
                  <a:cubicBezTo>
                    <a:pt x="0" y="12"/>
                    <a:pt x="1" y="13"/>
                    <a:pt x="3" y="13"/>
                  </a:cubicBezTo>
                  <a:cubicBezTo>
                    <a:pt x="30" y="13"/>
                    <a:pt x="30" y="13"/>
                    <a:pt x="30" y="13"/>
                  </a:cubicBezTo>
                  <a:cubicBezTo>
                    <a:pt x="31" y="13"/>
                    <a:pt x="32" y="12"/>
                    <a:pt x="32" y="10"/>
                  </a:cubicBezTo>
                  <a:cubicBezTo>
                    <a:pt x="32" y="9"/>
                    <a:pt x="31" y="8"/>
                    <a:pt x="30"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76">
              <a:extLst>
                <a:ext uri="{FF2B5EF4-FFF2-40B4-BE49-F238E27FC236}">
                  <a16:creationId xmlns:a16="http://schemas.microsoft.com/office/drawing/2014/main" id="{035E00B7-BF0F-E542-9206-F313F1956910}"/>
                </a:ext>
              </a:extLst>
            </p:cNvPr>
            <p:cNvSpPr>
              <a:spLocks noEditPoints="1"/>
            </p:cNvSpPr>
            <p:nvPr/>
          </p:nvSpPr>
          <p:spPr bwMode="auto">
            <a:xfrm>
              <a:off x="3716338" y="2328863"/>
              <a:ext cx="220663" cy="139700"/>
            </a:xfrm>
            <a:custGeom>
              <a:avLst/>
              <a:gdLst/>
              <a:ahLst/>
              <a:cxnLst>
                <a:cxn ang="0">
                  <a:pos x="80" y="0"/>
                </a:cxn>
                <a:cxn ang="0">
                  <a:pos x="5" y="0"/>
                </a:cxn>
                <a:cxn ang="0">
                  <a:pos x="0" y="6"/>
                </a:cxn>
                <a:cxn ang="0">
                  <a:pos x="0" y="49"/>
                </a:cxn>
                <a:cxn ang="0">
                  <a:pos x="5" y="55"/>
                </a:cxn>
                <a:cxn ang="0">
                  <a:pos x="80" y="55"/>
                </a:cxn>
                <a:cxn ang="0">
                  <a:pos x="86" y="49"/>
                </a:cxn>
                <a:cxn ang="0">
                  <a:pos x="86" y="6"/>
                </a:cxn>
                <a:cxn ang="0">
                  <a:pos x="80" y="0"/>
                </a:cxn>
                <a:cxn ang="0">
                  <a:pos x="5" y="49"/>
                </a:cxn>
                <a:cxn ang="0">
                  <a:pos x="5" y="45"/>
                </a:cxn>
                <a:cxn ang="0">
                  <a:pos x="57" y="45"/>
                </a:cxn>
                <a:cxn ang="0">
                  <a:pos x="59" y="44"/>
                </a:cxn>
                <a:cxn ang="0">
                  <a:pos x="57" y="42"/>
                </a:cxn>
                <a:cxn ang="0">
                  <a:pos x="5" y="42"/>
                </a:cxn>
                <a:cxn ang="0">
                  <a:pos x="5" y="6"/>
                </a:cxn>
                <a:cxn ang="0">
                  <a:pos x="80" y="6"/>
                </a:cxn>
                <a:cxn ang="0">
                  <a:pos x="80" y="42"/>
                </a:cxn>
                <a:cxn ang="0">
                  <a:pos x="68" y="42"/>
                </a:cxn>
                <a:cxn ang="0">
                  <a:pos x="66" y="44"/>
                </a:cxn>
                <a:cxn ang="0">
                  <a:pos x="68" y="45"/>
                </a:cxn>
                <a:cxn ang="0">
                  <a:pos x="80" y="45"/>
                </a:cxn>
                <a:cxn ang="0">
                  <a:pos x="80" y="49"/>
                </a:cxn>
                <a:cxn ang="0">
                  <a:pos x="5" y="49"/>
                </a:cxn>
              </a:cxnLst>
              <a:rect l="0" t="0" r="r" b="b"/>
              <a:pathLst>
                <a:path w="86" h="55">
                  <a:moveTo>
                    <a:pt x="80" y="0"/>
                  </a:moveTo>
                  <a:cubicBezTo>
                    <a:pt x="5" y="0"/>
                    <a:pt x="5" y="0"/>
                    <a:pt x="5" y="0"/>
                  </a:cubicBezTo>
                  <a:cubicBezTo>
                    <a:pt x="2" y="0"/>
                    <a:pt x="0" y="3"/>
                    <a:pt x="0" y="6"/>
                  </a:cubicBezTo>
                  <a:cubicBezTo>
                    <a:pt x="0" y="49"/>
                    <a:pt x="0" y="49"/>
                    <a:pt x="0" y="49"/>
                  </a:cubicBezTo>
                  <a:cubicBezTo>
                    <a:pt x="0" y="52"/>
                    <a:pt x="2" y="55"/>
                    <a:pt x="5" y="55"/>
                  </a:cubicBezTo>
                  <a:cubicBezTo>
                    <a:pt x="80" y="55"/>
                    <a:pt x="80" y="55"/>
                    <a:pt x="80" y="55"/>
                  </a:cubicBezTo>
                  <a:cubicBezTo>
                    <a:pt x="83" y="55"/>
                    <a:pt x="86" y="52"/>
                    <a:pt x="86" y="49"/>
                  </a:cubicBezTo>
                  <a:cubicBezTo>
                    <a:pt x="86" y="6"/>
                    <a:pt x="86" y="6"/>
                    <a:pt x="86" y="6"/>
                  </a:cubicBezTo>
                  <a:cubicBezTo>
                    <a:pt x="86" y="3"/>
                    <a:pt x="83" y="0"/>
                    <a:pt x="80" y="0"/>
                  </a:cubicBezTo>
                  <a:close/>
                  <a:moveTo>
                    <a:pt x="5" y="49"/>
                  </a:moveTo>
                  <a:cubicBezTo>
                    <a:pt x="5" y="45"/>
                    <a:pt x="5" y="45"/>
                    <a:pt x="5" y="45"/>
                  </a:cubicBezTo>
                  <a:cubicBezTo>
                    <a:pt x="57" y="45"/>
                    <a:pt x="57" y="45"/>
                    <a:pt x="57" y="45"/>
                  </a:cubicBezTo>
                  <a:cubicBezTo>
                    <a:pt x="58" y="45"/>
                    <a:pt x="59" y="45"/>
                    <a:pt x="59" y="44"/>
                  </a:cubicBezTo>
                  <a:cubicBezTo>
                    <a:pt x="59" y="43"/>
                    <a:pt x="58" y="42"/>
                    <a:pt x="57" y="42"/>
                  </a:cubicBezTo>
                  <a:cubicBezTo>
                    <a:pt x="5" y="42"/>
                    <a:pt x="5" y="42"/>
                    <a:pt x="5" y="42"/>
                  </a:cubicBezTo>
                  <a:cubicBezTo>
                    <a:pt x="5" y="6"/>
                    <a:pt x="5" y="6"/>
                    <a:pt x="5" y="6"/>
                  </a:cubicBezTo>
                  <a:cubicBezTo>
                    <a:pt x="80" y="6"/>
                    <a:pt x="80" y="6"/>
                    <a:pt x="80" y="6"/>
                  </a:cubicBezTo>
                  <a:cubicBezTo>
                    <a:pt x="80" y="42"/>
                    <a:pt x="80" y="42"/>
                    <a:pt x="80" y="42"/>
                  </a:cubicBezTo>
                  <a:cubicBezTo>
                    <a:pt x="68" y="42"/>
                    <a:pt x="68" y="42"/>
                    <a:pt x="68" y="42"/>
                  </a:cubicBezTo>
                  <a:cubicBezTo>
                    <a:pt x="67" y="42"/>
                    <a:pt x="66" y="43"/>
                    <a:pt x="66" y="44"/>
                  </a:cubicBezTo>
                  <a:cubicBezTo>
                    <a:pt x="66" y="45"/>
                    <a:pt x="67" y="45"/>
                    <a:pt x="68" y="45"/>
                  </a:cubicBezTo>
                  <a:cubicBezTo>
                    <a:pt x="80" y="45"/>
                    <a:pt x="80" y="45"/>
                    <a:pt x="80" y="45"/>
                  </a:cubicBezTo>
                  <a:cubicBezTo>
                    <a:pt x="80" y="49"/>
                    <a:pt x="80" y="49"/>
                    <a:pt x="80" y="49"/>
                  </a:cubicBezTo>
                  <a:lnTo>
                    <a:pt x="5"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3" name="Group 22">
            <a:extLst>
              <a:ext uri="{FF2B5EF4-FFF2-40B4-BE49-F238E27FC236}">
                <a16:creationId xmlns:a16="http://schemas.microsoft.com/office/drawing/2014/main" id="{E21AA0E5-D0B0-0F40-8CB6-BFCA73497003}"/>
              </a:ext>
            </a:extLst>
          </p:cNvPr>
          <p:cNvGrpSpPr/>
          <p:nvPr/>
        </p:nvGrpSpPr>
        <p:grpSpPr>
          <a:xfrm>
            <a:off x="2473690" y="3622189"/>
            <a:ext cx="293355" cy="454863"/>
            <a:chOff x="4338638" y="2309813"/>
            <a:chExt cx="141288" cy="219075"/>
          </a:xfrm>
          <a:solidFill>
            <a:schemeClr val="bg1"/>
          </a:solidFill>
        </p:grpSpPr>
        <p:sp>
          <p:nvSpPr>
            <p:cNvPr id="24" name="Freeform 77">
              <a:extLst>
                <a:ext uri="{FF2B5EF4-FFF2-40B4-BE49-F238E27FC236}">
                  <a16:creationId xmlns:a16="http://schemas.microsoft.com/office/drawing/2014/main" id="{3499ACBD-9D8A-9C47-B232-886A36C8B7DF}"/>
                </a:ext>
              </a:extLst>
            </p:cNvPr>
            <p:cNvSpPr>
              <a:spLocks noEditPoints="1"/>
            </p:cNvSpPr>
            <p:nvPr/>
          </p:nvSpPr>
          <p:spPr bwMode="auto">
            <a:xfrm>
              <a:off x="4338638" y="2309813"/>
              <a:ext cx="141288" cy="219075"/>
            </a:xfrm>
            <a:custGeom>
              <a:avLst/>
              <a:gdLst/>
              <a:ahLst/>
              <a:cxnLst>
                <a:cxn ang="0">
                  <a:pos x="49" y="0"/>
                </a:cxn>
                <a:cxn ang="0">
                  <a:pos x="6" y="0"/>
                </a:cxn>
                <a:cxn ang="0">
                  <a:pos x="0" y="5"/>
                </a:cxn>
                <a:cxn ang="0">
                  <a:pos x="0" y="80"/>
                </a:cxn>
                <a:cxn ang="0">
                  <a:pos x="6" y="85"/>
                </a:cxn>
                <a:cxn ang="0">
                  <a:pos x="49" y="85"/>
                </a:cxn>
                <a:cxn ang="0">
                  <a:pos x="55" y="80"/>
                </a:cxn>
                <a:cxn ang="0">
                  <a:pos x="55" y="5"/>
                </a:cxn>
                <a:cxn ang="0">
                  <a:pos x="49" y="0"/>
                </a:cxn>
                <a:cxn ang="0">
                  <a:pos x="49" y="80"/>
                </a:cxn>
                <a:cxn ang="0">
                  <a:pos x="6" y="80"/>
                </a:cxn>
                <a:cxn ang="0">
                  <a:pos x="6" y="5"/>
                </a:cxn>
                <a:cxn ang="0">
                  <a:pos x="49" y="5"/>
                </a:cxn>
                <a:cxn ang="0">
                  <a:pos x="49" y="80"/>
                </a:cxn>
              </a:cxnLst>
              <a:rect l="0" t="0" r="r" b="b"/>
              <a:pathLst>
                <a:path w="55" h="85">
                  <a:moveTo>
                    <a:pt x="49" y="0"/>
                  </a:moveTo>
                  <a:cubicBezTo>
                    <a:pt x="6" y="0"/>
                    <a:pt x="6" y="0"/>
                    <a:pt x="6" y="0"/>
                  </a:cubicBezTo>
                  <a:cubicBezTo>
                    <a:pt x="3" y="0"/>
                    <a:pt x="0" y="2"/>
                    <a:pt x="0" y="5"/>
                  </a:cubicBezTo>
                  <a:cubicBezTo>
                    <a:pt x="0" y="80"/>
                    <a:pt x="0" y="80"/>
                    <a:pt x="0" y="80"/>
                  </a:cubicBezTo>
                  <a:cubicBezTo>
                    <a:pt x="0" y="83"/>
                    <a:pt x="3" y="85"/>
                    <a:pt x="6" y="85"/>
                  </a:cubicBezTo>
                  <a:cubicBezTo>
                    <a:pt x="49" y="85"/>
                    <a:pt x="49" y="85"/>
                    <a:pt x="49" y="85"/>
                  </a:cubicBezTo>
                  <a:cubicBezTo>
                    <a:pt x="52" y="85"/>
                    <a:pt x="55" y="83"/>
                    <a:pt x="55" y="80"/>
                  </a:cubicBezTo>
                  <a:cubicBezTo>
                    <a:pt x="55" y="5"/>
                    <a:pt x="55" y="5"/>
                    <a:pt x="55" y="5"/>
                  </a:cubicBezTo>
                  <a:cubicBezTo>
                    <a:pt x="55" y="2"/>
                    <a:pt x="52" y="0"/>
                    <a:pt x="49" y="0"/>
                  </a:cubicBezTo>
                  <a:close/>
                  <a:moveTo>
                    <a:pt x="49" y="80"/>
                  </a:moveTo>
                  <a:cubicBezTo>
                    <a:pt x="6" y="80"/>
                    <a:pt x="6" y="80"/>
                    <a:pt x="6" y="80"/>
                  </a:cubicBezTo>
                  <a:cubicBezTo>
                    <a:pt x="6" y="5"/>
                    <a:pt x="6" y="5"/>
                    <a:pt x="6" y="5"/>
                  </a:cubicBezTo>
                  <a:cubicBezTo>
                    <a:pt x="49" y="5"/>
                    <a:pt x="49" y="5"/>
                    <a:pt x="49" y="5"/>
                  </a:cubicBezTo>
                  <a:lnTo>
                    <a:pt x="49"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Oval 78">
              <a:extLst>
                <a:ext uri="{FF2B5EF4-FFF2-40B4-BE49-F238E27FC236}">
                  <a16:creationId xmlns:a16="http://schemas.microsoft.com/office/drawing/2014/main" id="{D2AA3591-A87B-4E43-90FB-5BEAD5248503}"/>
                </a:ext>
              </a:extLst>
            </p:cNvPr>
            <p:cNvSpPr>
              <a:spLocks noChangeArrowheads="1"/>
            </p:cNvSpPr>
            <p:nvPr/>
          </p:nvSpPr>
          <p:spPr bwMode="auto">
            <a:xfrm>
              <a:off x="4398963" y="2487613"/>
              <a:ext cx="19050" cy="174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79">
              <a:extLst>
                <a:ext uri="{FF2B5EF4-FFF2-40B4-BE49-F238E27FC236}">
                  <a16:creationId xmlns:a16="http://schemas.microsoft.com/office/drawing/2014/main" id="{CF273E49-C2A5-CF45-BACF-8A7AE4575D49}"/>
                </a:ext>
              </a:extLst>
            </p:cNvPr>
            <p:cNvSpPr>
              <a:spLocks/>
            </p:cNvSpPr>
            <p:nvPr/>
          </p:nvSpPr>
          <p:spPr bwMode="auto">
            <a:xfrm>
              <a:off x="4364038" y="2351088"/>
              <a:ext cx="88900" cy="103188"/>
            </a:xfrm>
            <a:custGeom>
              <a:avLst/>
              <a:gdLst/>
              <a:ahLst/>
              <a:cxnLst>
                <a:cxn ang="0">
                  <a:pos x="2" y="40"/>
                </a:cxn>
                <a:cxn ang="0">
                  <a:pos x="4" y="38"/>
                </a:cxn>
                <a:cxn ang="0">
                  <a:pos x="4" y="4"/>
                </a:cxn>
                <a:cxn ang="0">
                  <a:pos x="32" y="4"/>
                </a:cxn>
                <a:cxn ang="0">
                  <a:pos x="32" y="10"/>
                </a:cxn>
                <a:cxn ang="0">
                  <a:pos x="33" y="12"/>
                </a:cxn>
                <a:cxn ang="0">
                  <a:pos x="35" y="10"/>
                </a:cxn>
                <a:cxn ang="0">
                  <a:pos x="35" y="2"/>
                </a:cxn>
                <a:cxn ang="0">
                  <a:pos x="33" y="0"/>
                </a:cxn>
                <a:cxn ang="0">
                  <a:pos x="2" y="0"/>
                </a:cxn>
                <a:cxn ang="0">
                  <a:pos x="0" y="2"/>
                </a:cxn>
                <a:cxn ang="0">
                  <a:pos x="0" y="38"/>
                </a:cxn>
                <a:cxn ang="0">
                  <a:pos x="2" y="40"/>
                </a:cxn>
              </a:cxnLst>
              <a:rect l="0" t="0" r="r" b="b"/>
              <a:pathLst>
                <a:path w="35" h="40">
                  <a:moveTo>
                    <a:pt x="2" y="40"/>
                  </a:moveTo>
                  <a:cubicBezTo>
                    <a:pt x="3" y="40"/>
                    <a:pt x="4" y="39"/>
                    <a:pt x="4" y="38"/>
                  </a:cubicBezTo>
                  <a:cubicBezTo>
                    <a:pt x="4" y="4"/>
                    <a:pt x="4" y="4"/>
                    <a:pt x="4" y="4"/>
                  </a:cubicBezTo>
                  <a:cubicBezTo>
                    <a:pt x="32" y="4"/>
                    <a:pt x="32" y="4"/>
                    <a:pt x="32" y="4"/>
                  </a:cubicBezTo>
                  <a:cubicBezTo>
                    <a:pt x="32" y="10"/>
                    <a:pt x="32" y="10"/>
                    <a:pt x="32" y="10"/>
                  </a:cubicBezTo>
                  <a:cubicBezTo>
                    <a:pt x="32" y="11"/>
                    <a:pt x="32" y="12"/>
                    <a:pt x="33" y="12"/>
                  </a:cubicBezTo>
                  <a:cubicBezTo>
                    <a:pt x="34" y="12"/>
                    <a:pt x="35" y="11"/>
                    <a:pt x="35" y="10"/>
                  </a:cubicBezTo>
                  <a:cubicBezTo>
                    <a:pt x="35" y="2"/>
                    <a:pt x="35" y="2"/>
                    <a:pt x="35" y="2"/>
                  </a:cubicBezTo>
                  <a:cubicBezTo>
                    <a:pt x="35" y="1"/>
                    <a:pt x="34" y="0"/>
                    <a:pt x="33"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0">
              <a:extLst>
                <a:ext uri="{FF2B5EF4-FFF2-40B4-BE49-F238E27FC236}">
                  <a16:creationId xmlns:a16="http://schemas.microsoft.com/office/drawing/2014/main" id="{FA8A6D37-D1DC-644D-86E8-91EB9419A371}"/>
                </a:ext>
              </a:extLst>
            </p:cNvPr>
            <p:cNvSpPr>
              <a:spLocks/>
            </p:cNvSpPr>
            <p:nvPr/>
          </p:nvSpPr>
          <p:spPr bwMode="auto">
            <a:xfrm>
              <a:off x="4364038" y="2395538"/>
              <a:ext cx="88900" cy="79375"/>
            </a:xfrm>
            <a:custGeom>
              <a:avLst/>
              <a:gdLst/>
              <a:ahLst/>
              <a:cxnLst>
                <a:cxn ang="0">
                  <a:pos x="2" y="31"/>
                </a:cxn>
                <a:cxn ang="0">
                  <a:pos x="33" y="31"/>
                </a:cxn>
                <a:cxn ang="0">
                  <a:pos x="35" y="29"/>
                </a:cxn>
                <a:cxn ang="0">
                  <a:pos x="35" y="1"/>
                </a:cxn>
                <a:cxn ang="0">
                  <a:pos x="33" y="0"/>
                </a:cxn>
                <a:cxn ang="0">
                  <a:pos x="32" y="1"/>
                </a:cxn>
                <a:cxn ang="0">
                  <a:pos x="32" y="27"/>
                </a:cxn>
                <a:cxn ang="0">
                  <a:pos x="2" y="27"/>
                </a:cxn>
                <a:cxn ang="0">
                  <a:pos x="0" y="29"/>
                </a:cxn>
                <a:cxn ang="0">
                  <a:pos x="2" y="31"/>
                </a:cxn>
              </a:cxnLst>
              <a:rect l="0" t="0" r="r" b="b"/>
              <a:pathLst>
                <a:path w="35" h="31">
                  <a:moveTo>
                    <a:pt x="2" y="31"/>
                  </a:moveTo>
                  <a:cubicBezTo>
                    <a:pt x="33" y="31"/>
                    <a:pt x="33" y="31"/>
                    <a:pt x="33" y="31"/>
                  </a:cubicBezTo>
                  <a:cubicBezTo>
                    <a:pt x="34" y="31"/>
                    <a:pt x="35" y="30"/>
                    <a:pt x="35" y="29"/>
                  </a:cubicBezTo>
                  <a:cubicBezTo>
                    <a:pt x="35" y="1"/>
                    <a:pt x="35" y="1"/>
                    <a:pt x="35" y="1"/>
                  </a:cubicBezTo>
                  <a:cubicBezTo>
                    <a:pt x="35" y="0"/>
                    <a:pt x="34" y="0"/>
                    <a:pt x="33" y="0"/>
                  </a:cubicBezTo>
                  <a:cubicBezTo>
                    <a:pt x="32" y="0"/>
                    <a:pt x="32" y="0"/>
                    <a:pt x="32" y="1"/>
                  </a:cubicBezTo>
                  <a:cubicBezTo>
                    <a:pt x="32" y="27"/>
                    <a:pt x="32" y="27"/>
                    <a:pt x="32" y="27"/>
                  </a:cubicBezTo>
                  <a:cubicBezTo>
                    <a:pt x="2" y="27"/>
                    <a:pt x="2" y="27"/>
                    <a:pt x="2" y="27"/>
                  </a:cubicBezTo>
                  <a:cubicBezTo>
                    <a:pt x="1" y="27"/>
                    <a:pt x="0" y="28"/>
                    <a:pt x="0" y="29"/>
                  </a:cubicBezTo>
                  <a:cubicBezTo>
                    <a:pt x="0" y="30"/>
                    <a:pt x="1" y="31"/>
                    <a:pt x="2"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81">
              <a:extLst>
                <a:ext uri="{FF2B5EF4-FFF2-40B4-BE49-F238E27FC236}">
                  <a16:creationId xmlns:a16="http://schemas.microsoft.com/office/drawing/2014/main" id="{16F6A72C-8E1A-5846-8F59-EFC27EEE73CD}"/>
                </a:ext>
              </a:extLst>
            </p:cNvPr>
            <p:cNvSpPr>
              <a:spLocks/>
            </p:cNvSpPr>
            <p:nvPr/>
          </p:nvSpPr>
          <p:spPr bwMode="auto">
            <a:xfrm>
              <a:off x="4389438" y="2333625"/>
              <a:ext cx="38100" cy="9525"/>
            </a:xfrm>
            <a:custGeom>
              <a:avLst/>
              <a:gdLst/>
              <a:ahLst/>
              <a:cxnLst>
                <a:cxn ang="0">
                  <a:pos x="2" y="4"/>
                </a:cxn>
                <a:cxn ang="0">
                  <a:pos x="13" y="4"/>
                </a:cxn>
                <a:cxn ang="0">
                  <a:pos x="15" y="2"/>
                </a:cxn>
                <a:cxn ang="0">
                  <a:pos x="13" y="0"/>
                </a:cxn>
                <a:cxn ang="0">
                  <a:pos x="2" y="0"/>
                </a:cxn>
                <a:cxn ang="0">
                  <a:pos x="0" y="2"/>
                </a:cxn>
                <a:cxn ang="0">
                  <a:pos x="2" y="4"/>
                </a:cxn>
              </a:cxnLst>
              <a:rect l="0" t="0" r="r" b="b"/>
              <a:pathLst>
                <a:path w="15" h="4">
                  <a:moveTo>
                    <a:pt x="2" y="4"/>
                  </a:moveTo>
                  <a:cubicBezTo>
                    <a:pt x="13" y="4"/>
                    <a:pt x="13" y="4"/>
                    <a:pt x="13" y="4"/>
                  </a:cubicBezTo>
                  <a:cubicBezTo>
                    <a:pt x="14" y="4"/>
                    <a:pt x="15" y="3"/>
                    <a:pt x="15" y="2"/>
                  </a:cubicBezTo>
                  <a:cubicBezTo>
                    <a:pt x="15" y="1"/>
                    <a:pt x="14" y="0"/>
                    <a:pt x="13" y="0"/>
                  </a:cubicBezTo>
                  <a:cubicBezTo>
                    <a:pt x="2" y="0"/>
                    <a:pt x="2" y="0"/>
                    <a:pt x="2" y="0"/>
                  </a:cubicBezTo>
                  <a:cubicBezTo>
                    <a:pt x="1" y="0"/>
                    <a:pt x="0" y="1"/>
                    <a:pt x="0" y="2"/>
                  </a:cubicBezTo>
                  <a:cubicBezTo>
                    <a:pt x="0" y="3"/>
                    <a:pt x="1" y="4"/>
                    <a:pt x="2"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9" name="Group 28">
            <a:extLst>
              <a:ext uri="{FF2B5EF4-FFF2-40B4-BE49-F238E27FC236}">
                <a16:creationId xmlns:a16="http://schemas.microsoft.com/office/drawing/2014/main" id="{84BFFA4B-8200-5A4B-B280-AE9080D5D101}"/>
              </a:ext>
            </a:extLst>
          </p:cNvPr>
          <p:cNvGrpSpPr/>
          <p:nvPr/>
        </p:nvGrpSpPr>
        <p:grpSpPr>
          <a:xfrm>
            <a:off x="5200950" y="2114124"/>
            <a:ext cx="357532" cy="554375"/>
            <a:chOff x="4921250" y="2309813"/>
            <a:chExt cx="141288" cy="219075"/>
          </a:xfrm>
          <a:solidFill>
            <a:schemeClr val="bg1"/>
          </a:solidFill>
        </p:grpSpPr>
        <p:sp>
          <p:nvSpPr>
            <p:cNvPr id="30" name="Freeform 82">
              <a:extLst>
                <a:ext uri="{FF2B5EF4-FFF2-40B4-BE49-F238E27FC236}">
                  <a16:creationId xmlns:a16="http://schemas.microsoft.com/office/drawing/2014/main" id="{3A004095-CCF7-5E42-B364-84963299B88E}"/>
                </a:ext>
              </a:extLst>
            </p:cNvPr>
            <p:cNvSpPr>
              <a:spLocks noEditPoints="1"/>
            </p:cNvSpPr>
            <p:nvPr/>
          </p:nvSpPr>
          <p:spPr bwMode="auto">
            <a:xfrm>
              <a:off x="4921250" y="2309813"/>
              <a:ext cx="141288" cy="219075"/>
            </a:xfrm>
            <a:custGeom>
              <a:avLst/>
              <a:gdLst/>
              <a:ahLst/>
              <a:cxnLst>
                <a:cxn ang="0">
                  <a:pos x="49" y="32"/>
                </a:cxn>
                <a:cxn ang="0">
                  <a:pos x="49" y="24"/>
                </a:cxn>
                <a:cxn ang="0">
                  <a:pos x="46" y="22"/>
                </a:cxn>
                <a:cxn ang="0">
                  <a:pos x="44" y="24"/>
                </a:cxn>
                <a:cxn ang="0">
                  <a:pos x="44" y="30"/>
                </a:cxn>
                <a:cxn ang="0">
                  <a:pos x="41" y="30"/>
                </a:cxn>
                <a:cxn ang="0">
                  <a:pos x="13" y="30"/>
                </a:cxn>
                <a:cxn ang="0">
                  <a:pos x="11" y="30"/>
                </a:cxn>
                <a:cxn ang="0">
                  <a:pos x="11" y="22"/>
                </a:cxn>
                <a:cxn ang="0">
                  <a:pos x="11" y="21"/>
                </a:cxn>
                <a:cxn ang="0">
                  <a:pos x="11" y="21"/>
                </a:cxn>
                <a:cxn ang="0">
                  <a:pos x="27" y="5"/>
                </a:cxn>
                <a:cxn ang="0">
                  <a:pos x="42" y="14"/>
                </a:cxn>
                <a:cxn ang="0">
                  <a:pos x="45" y="15"/>
                </a:cxn>
                <a:cxn ang="0">
                  <a:pos x="46" y="11"/>
                </a:cxn>
                <a:cxn ang="0">
                  <a:pos x="27" y="0"/>
                </a:cxn>
                <a:cxn ang="0">
                  <a:pos x="5" y="21"/>
                </a:cxn>
                <a:cxn ang="0">
                  <a:pos x="5" y="22"/>
                </a:cxn>
                <a:cxn ang="0">
                  <a:pos x="5" y="32"/>
                </a:cxn>
                <a:cxn ang="0">
                  <a:pos x="0" y="44"/>
                </a:cxn>
                <a:cxn ang="0">
                  <a:pos x="0" y="58"/>
                </a:cxn>
                <a:cxn ang="0">
                  <a:pos x="0" y="59"/>
                </a:cxn>
                <a:cxn ang="0">
                  <a:pos x="27" y="85"/>
                </a:cxn>
                <a:cxn ang="0">
                  <a:pos x="55" y="59"/>
                </a:cxn>
                <a:cxn ang="0">
                  <a:pos x="55" y="58"/>
                </a:cxn>
                <a:cxn ang="0">
                  <a:pos x="55" y="44"/>
                </a:cxn>
                <a:cxn ang="0">
                  <a:pos x="49" y="32"/>
                </a:cxn>
                <a:cxn ang="0">
                  <a:pos x="41" y="35"/>
                </a:cxn>
                <a:cxn ang="0">
                  <a:pos x="49" y="42"/>
                </a:cxn>
                <a:cxn ang="0">
                  <a:pos x="44" y="39"/>
                </a:cxn>
                <a:cxn ang="0">
                  <a:pos x="42" y="40"/>
                </a:cxn>
                <a:cxn ang="0">
                  <a:pos x="43" y="43"/>
                </a:cxn>
                <a:cxn ang="0">
                  <a:pos x="49" y="50"/>
                </a:cxn>
                <a:cxn ang="0">
                  <a:pos x="49" y="58"/>
                </a:cxn>
                <a:cxn ang="0">
                  <a:pos x="49" y="59"/>
                </a:cxn>
                <a:cxn ang="0">
                  <a:pos x="49" y="59"/>
                </a:cxn>
                <a:cxn ang="0">
                  <a:pos x="48" y="66"/>
                </a:cxn>
                <a:cxn ang="0">
                  <a:pos x="27" y="80"/>
                </a:cxn>
                <a:cxn ang="0">
                  <a:pos x="7" y="66"/>
                </a:cxn>
                <a:cxn ang="0">
                  <a:pos x="5" y="59"/>
                </a:cxn>
                <a:cxn ang="0">
                  <a:pos x="5" y="59"/>
                </a:cxn>
                <a:cxn ang="0">
                  <a:pos x="5" y="58"/>
                </a:cxn>
                <a:cxn ang="0">
                  <a:pos x="5" y="50"/>
                </a:cxn>
                <a:cxn ang="0">
                  <a:pos x="14" y="42"/>
                </a:cxn>
                <a:cxn ang="0">
                  <a:pos x="35" y="42"/>
                </a:cxn>
                <a:cxn ang="0">
                  <a:pos x="36" y="40"/>
                </a:cxn>
                <a:cxn ang="0">
                  <a:pos x="35" y="39"/>
                </a:cxn>
                <a:cxn ang="0">
                  <a:pos x="14" y="39"/>
                </a:cxn>
                <a:cxn ang="0">
                  <a:pos x="5" y="42"/>
                </a:cxn>
                <a:cxn ang="0">
                  <a:pos x="13" y="35"/>
                </a:cxn>
                <a:cxn ang="0">
                  <a:pos x="41" y="35"/>
                </a:cxn>
              </a:cxnLst>
              <a:rect l="0" t="0" r="r" b="b"/>
              <a:pathLst>
                <a:path w="55" h="85">
                  <a:moveTo>
                    <a:pt x="49" y="32"/>
                  </a:moveTo>
                  <a:cubicBezTo>
                    <a:pt x="49" y="24"/>
                    <a:pt x="49" y="24"/>
                    <a:pt x="49" y="24"/>
                  </a:cubicBezTo>
                  <a:cubicBezTo>
                    <a:pt x="49" y="23"/>
                    <a:pt x="48" y="22"/>
                    <a:pt x="46" y="22"/>
                  </a:cubicBezTo>
                  <a:cubicBezTo>
                    <a:pt x="45" y="22"/>
                    <a:pt x="44" y="23"/>
                    <a:pt x="44" y="24"/>
                  </a:cubicBezTo>
                  <a:cubicBezTo>
                    <a:pt x="44" y="30"/>
                    <a:pt x="44" y="30"/>
                    <a:pt x="44" y="30"/>
                  </a:cubicBezTo>
                  <a:cubicBezTo>
                    <a:pt x="43" y="30"/>
                    <a:pt x="42" y="30"/>
                    <a:pt x="41" y="30"/>
                  </a:cubicBezTo>
                  <a:cubicBezTo>
                    <a:pt x="13" y="30"/>
                    <a:pt x="13" y="30"/>
                    <a:pt x="13" y="30"/>
                  </a:cubicBezTo>
                  <a:cubicBezTo>
                    <a:pt x="12" y="30"/>
                    <a:pt x="11" y="30"/>
                    <a:pt x="11" y="30"/>
                  </a:cubicBezTo>
                  <a:cubicBezTo>
                    <a:pt x="11" y="22"/>
                    <a:pt x="11" y="22"/>
                    <a:pt x="11" y="22"/>
                  </a:cubicBezTo>
                  <a:cubicBezTo>
                    <a:pt x="11" y="22"/>
                    <a:pt x="11" y="22"/>
                    <a:pt x="11" y="21"/>
                  </a:cubicBezTo>
                  <a:cubicBezTo>
                    <a:pt x="11" y="21"/>
                    <a:pt x="11" y="21"/>
                    <a:pt x="11" y="21"/>
                  </a:cubicBezTo>
                  <a:cubicBezTo>
                    <a:pt x="11" y="12"/>
                    <a:pt x="18" y="5"/>
                    <a:pt x="27" y="5"/>
                  </a:cubicBezTo>
                  <a:cubicBezTo>
                    <a:pt x="33" y="5"/>
                    <a:pt x="39" y="9"/>
                    <a:pt x="42" y="14"/>
                  </a:cubicBezTo>
                  <a:cubicBezTo>
                    <a:pt x="42" y="15"/>
                    <a:pt x="44" y="16"/>
                    <a:pt x="45" y="15"/>
                  </a:cubicBezTo>
                  <a:cubicBezTo>
                    <a:pt x="47" y="14"/>
                    <a:pt x="47" y="13"/>
                    <a:pt x="46" y="11"/>
                  </a:cubicBezTo>
                  <a:cubicBezTo>
                    <a:pt x="43" y="4"/>
                    <a:pt x="35" y="0"/>
                    <a:pt x="27" y="0"/>
                  </a:cubicBezTo>
                  <a:cubicBezTo>
                    <a:pt x="16" y="0"/>
                    <a:pt x="6" y="9"/>
                    <a:pt x="5" y="21"/>
                  </a:cubicBezTo>
                  <a:cubicBezTo>
                    <a:pt x="5" y="21"/>
                    <a:pt x="5" y="22"/>
                    <a:pt x="5" y="22"/>
                  </a:cubicBezTo>
                  <a:cubicBezTo>
                    <a:pt x="5" y="32"/>
                    <a:pt x="5" y="32"/>
                    <a:pt x="5" y="32"/>
                  </a:cubicBezTo>
                  <a:cubicBezTo>
                    <a:pt x="2" y="35"/>
                    <a:pt x="0" y="39"/>
                    <a:pt x="0" y="44"/>
                  </a:cubicBezTo>
                  <a:cubicBezTo>
                    <a:pt x="0" y="58"/>
                    <a:pt x="0" y="58"/>
                    <a:pt x="0" y="58"/>
                  </a:cubicBezTo>
                  <a:cubicBezTo>
                    <a:pt x="0" y="58"/>
                    <a:pt x="0" y="59"/>
                    <a:pt x="0" y="59"/>
                  </a:cubicBezTo>
                  <a:cubicBezTo>
                    <a:pt x="1" y="74"/>
                    <a:pt x="13" y="85"/>
                    <a:pt x="27" y="85"/>
                  </a:cubicBezTo>
                  <a:cubicBezTo>
                    <a:pt x="42" y="85"/>
                    <a:pt x="54" y="74"/>
                    <a:pt x="55" y="59"/>
                  </a:cubicBezTo>
                  <a:cubicBezTo>
                    <a:pt x="55" y="59"/>
                    <a:pt x="55" y="58"/>
                    <a:pt x="55" y="58"/>
                  </a:cubicBezTo>
                  <a:cubicBezTo>
                    <a:pt x="55" y="44"/>
                    <a:pt x="55" y="44"/>
                    <a:pt x="55" y="44"/>
                  </a:cubicBezTo>
                  <a:cubicBezTo>
                    <a:pt x="55" y="39"/>
                    <a:pt x="53" y="35"/>
                    <a:pt x="49" y="32"/>
                  </a:cubicBezTo>
                  <a:close/>
                  <a:moveTo>
                    <a:pt x="41" y="35"/>
                  </a:moveTo>
                  <a:cubicBezTo>
                    <a:pt x="45" y="35"/>
                    <a:pt x="49" y="38"/>
                    <a:pt x="49" y="42"/>
                  </a:cubicBezTo>
                  <a:cubicBezTo>
                    <a:pt x="48" y="41"/>
                    <a:pt x="46" y="40"/>
                    <a:pt x="44" y="39"/>
                  </a:cubicBezTo>
                  <a:cubicBezTo>
                    <a:pt x="43" y="39"/>
                    <a:pt x="42" y="39"/>
                    <a:pt x="42" y="40"/>
                  </a:cubicBezTo>
                  <a:cubicBezTo>
                    <a:pt x="42" y="41"/>
                    <a:pt x="42" y="42"/>
                    <a:pt x="43" y="43"/>
                  </a:cubicBezTo>
                  <a:cubicBezTo>
                    <a:pt x="47" y="44"/>
                    <a:pt x="49" y="47"/>
                    <a:pt x="49" y="50"/>
                  </a:cubicBezTo>
                  <a:cubicBezTo>
                    <a:pt x="49" y="58"/>
                    <a:pt x="49" y="58"/>
                    <a:pt x="49" y="58"/>
                  </a:cubicBezTo>
                  <a:cubicBezTo>
                    <a:pt x="49" y="58"/>
                    <a:pt x="49" y="58"/>
                    <a:pt x="49" y="59"/>
                  </a:cubicBezTo>
                  <a:cubicBezTo>
                    <a:pt x="49" y="59"/>
                    <a:pt x="49" y="59"/>
                    <a:pt x="49" y="59"/>
                  </a:cubicBezTo>
                  <a:cubicBezTo>
                    <a:pt x="49" y="62"/>
                    <a:pt x="49" y="64"/>
                    <a:pt x="48" y="66"/>
                  </a:cubicBezTo>
                  <a:cubicBezTo>
                    <a:pt x="44" y="74"/>
                    <a:pt x="36" y="80"/>
                    <a:pt x="27" y="80"/>
                  </a:cubicBezTo>
                  <a:cubicBezTo>
                    <a:pt x="18" y="80"/>
                    <a:pt x="10" y="74"/>
                    <a:pt x="7" y="66"/>
                  </a:cubicBezTo>
                  <a:cubicBezTo>
                    <a:pt x="6" y="64"/>
                    <a:pt x="5" y="62"/>
                    <a:pt x="5" y="59"/>
                  </a:cubicBezTo>
                  <a:cubicBezTo>
                    <a:pt x="5" y="59"/>
                    <a:pt x="5" y="59"/>
                    <a:pt x="5" y="59"/>
                  </a:cubicBezTo>
                  <a:cubicBezTo>
                    <a:pt x="5" y="58"/>
                    <a:pt x="5" y="58"/>
                    <a:pt x="5" y="58"/>
                  </a:cubicBezTo>
                  <a:cubicBezTo>
                    <a:pt x="5" y="50"/>
                    <a:pt x="5" y="50"/>
                    <a:pt x="5" y="50"/>
                  </a:cubicBezTo>
                  <a:cubicBezTo>
                    <a:pt x="5" y="46"/>
                    <a:pt x="9" y="42"/>
                    <a:pt x="14" y="42"/>
                  </a:cubicBezTo>
                  <a:cubicBezTo>
                    <a:pt x="35" y="42"/>
                    <a:pt x="35" y="42"/>
                    <a:pt x="35" y="42"/>
                  </a:cubicBezTo>
                  <a:cubicBezTo>
                    <a:pt x="36" y="42"/>
                    <a:pt x="36" y="41"/>
                    <a:pt x="36" y="40"/>
                  </a:cubicBezTo>
                  <a:cubicBezTo>
                    <a:pt x="36" y="39"/>
                    <a:pt x="36" y="39"/>
                    <a:pt x="35" y="39"/>
                  </a:cubicBezTo>
                  <a:cubicBezTo>
                    <a:pt x="14" y="39"/>
                    <a:pt x="14" y="39"/>
                    <a:pt x="14" y="39"/>
                  </a:cubicBezTo>
                  <a:cubicBezTo>
                    <a:pt x="10" y="39"/>
                    <a:pt x="7" y="40"/>
                    <a:pt x="5" y="42"/>
                  </a:cubicBezTo>
                  <a:cubicBezTo>
                    <a:pt x="6" y="38"/>
                    <a:pt x="9" y="35"/>
                    <a:pt x="13" y="35"/>
                  </a:cubicBezTo>
                  <a:lnTo>
                    <a:pt x="41" y="3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83">
              <a:extLst>
                <a:ext uri="{FF2B5EF4-FFF2-40B4-BE49-F238E27FC236}">
                  <a16:creationId xmlns:a16="http://schemas.microsoft.com/office/drawing/2014/main" id="{EA6D0C8D-D083-6645-864F-8361A847F8D5}"/>
                </a:ext>
              </a:extLst>
            </p:cNvPr>
            <p:cNvSpPr>
              <a:spLocks/>
            </p:cNvSpPr>
            <p:nvPr/>
          </p:nvSpPr>
          <p:spPr bwMode="auto">
            <a:xfrm>
              <a:off x="4976813" y="2451100"/>
              <a:ext cx="25400" cy="46038"/>
            </a:xfrm>
            <a:custGeom>
              <a:avLst/>
              <a:gdLst/>
              <a:ahLst/>
              <a:cxnLst>
                <a:cxn ang="0">
                  <a:pos x="7" y="8"/>
                </a:cxn>
                <a:cxn ang="0">
                  <a:pos x="7" y="2"/>
                </a:cxn>
                <a:cxn ang="0">
                  <a:pos x="5" y="0"/>
                </a:cxn>
                <a:cxn ang="0">
                  <a:pos x="3" y="2"/>
                </a:cxn>
                <a:cxn ang="0">
                  <a:pos x="3" y="8"/>
                </a:cxn>
                <a:cxn ang="0">
                  <a:pos x="0" y="13"/>
                </a:cxn>
                <a:cxn ang="0">
                  <a:pos x="5" y="18"/>
                </a:cxn>
                <a:cxn ang="0">
                  <a:pos x="10" y="13"/>
                </a:cxn>
                <a:cxn ang="0">
                  <a:pos x="7" y="8"/>
                </a:cxn>
              </a:cxnLst>
              <a:rect l="0" t="0" r="r" b="b"/>
              <a:pathLst>
                <a:path w="10" h="18">
                  <a:moveTo>
                    <a:pt x="7" y="8"/>
                  </a:moveTo>
                  <a:cubicBezTo>
                    <a:pt x="7" y="2"/>
                    <a:pt x="7" y="2"/>
                    <a:pt x="7" y="2"/>
                  </a:cubicBezTo>
                  <a:cubicBezTo>
                    <a:pt x="7" y="1"/>
                    <a:pt x="6" y="0"/>
                    <a:pt x="5" y="0"/>
                  </a:cubicBezTo>
                  <a:cubicBezTo>
                    <a:pt x="4" y="0"/>
                    <a:pt x="3" y="1"/>
                    <a:pt x="3" y="2"/>
                  </a:cubicBezTo>
                  <a:cubicBezTo>
                    <a:pt x="3" y="8"/>
                    <a:pt x="3" y="8"/>
                    <a:pt x="3" y="8"/>
                  </a:cubicBezTo>
                  <a:cubicBezTo>
                    <a:pt x="1" y="9"/>
                    <a:pt x="0" y="10"/>
                    <a:pt x="0" y="13"/>
                  </a:cubicBezTo>
                  <a:cubicBezTo>
                    <a:pt x="0" y="16"/>
                    <a:pt x="2" y="18"/>
                    <a:pt x="5" y="18"/>
                  </a:cubicBezTo>
                  <a:cubicBezTo>
                    <a:pt x="8" y="18"/>
                    <a:pt x="10" y="16"/>
                    <a:pt x="10" y="13"/>
                  </a:cubicBezTo>
                  <a:cubicBezTo>
                    <a:pt x="10" y="10"/>
                    <a:pt x="9" y="9"/>
                    <a:pt x="7"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2" name="Group 31">
            <a:extLst>
              <a:ext uri="{FF2B5EF4-FFF2-40B4-BE49-F238E27FC236}">
                <a16:creationId xmlns:a16="http://schemas.microsoft.com/office/drawing/2014/main" id="{0CBC5514-C2C0-7743-ACFA-81C70791C236}"/>
              </a:ext>
            </a:extLst>
          </p:cNvPr>
          <p:cNvGrpSpPr/>
          <p:nvPr/>
        </p:nvGrpSpPr>
        <p:grpSpPr>
          <a:xfrm>
            <a:off x="5839617" y="3625485"/>
            <a:ext cx="395533" cy="448271"/>
            <a:chOff x="5380038" y="2333625"/>
            <a:chExt cx="190500" cy="215900"/>
          </a:xfrm>
          <a:solidFill>
            <a:schemeClr val="bg1"/>
          </a:solidFill>
        </p:grpSpPr>
        <p:sp>
          <p:nvSpPr>
            <p:cNvPr id="33" name="Freeform 131">
              <a:extLst>
                <a:ext uri="{FF2B5EF4-FFF2-40B4-BE49-F238E27FC236}">
                  <a16:creationId xmlns:a16="http://schemas.microsoft.com/office/drawing/2014/main" id="{FFBDD421-3D82-534E-BE67-62DC6611DCA6}"/>
                </a:ext>
              </a:extLst>
            </p:cNvPr>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32">
              <a:extLst>
                <a:ext uri="{FF2B5EF4-FFF2-40B4-BE49-F238E27FC236}">
                  <a16:creationId xmlns:a16="http://schemas.microsoft.com/office/drawing/2014/main" id="{3EEB61A6-9233-AA45-81C4-6FF6A1057240}"/>
                </a:ext>
              </a:extLst>
            </p:cNvPr>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Oval 133">
              <a:extLst>
                <a:ext uri="{FF2B5EF4-FFF2-40B4-BE49-F238E27FC236}">
                  <a16:creationId xmlns:a16="http://schemas.microsoft.com/office/drawing/2014/main" id="{526D8315-2CD5-394D-B0B8-586A6AD44BB7}"/>
                </a:ext>
              </a:extLst>
            </p:cNvPr>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9" name="Group 38">
            <a:extLst>
              <a:ext uri="{FF2B5EF4-FFF2-40B4-BE49-F238E27FC236}">
                <a16:creationId xmlns:a16="http://schemas.microsoft.com/office/drawing/2014/main" id="{8FEA1755-3FEF-3449-B40C-4CE709A6B230}"/>
              </a:ext>
            </a:extLst>
          </p:cNvPr>
          <p:cNvGrpSpPr/>
          <p:nvPr/>
        </p:nvGrpSpPr>
        <p:grpSpPr>
          <a:xfrm>
            <a:off x="5039554" y="4963972"/>
            <a:ext cx="451568" cy="448271"/>
            <a:chOff x="5942013" y="2333625"/>
            <a:chExt cx="217488" cy="215900"/>
          </a:xfrm>
          <a:solidFill>
            <a:schemeClr val="bg1"/>
          </a:solidFill>
        </p:grpSpPr>
        <p:sp>
          <p:nvSpPr>
            <p:cNvPr id="40" name="Freeform 148">
              <a:extLst>
                <a:ext uri="{FF2B5EF4-FFF2-40B4-BE49-F238E27FC236}">
                  <a16:creationId xmlns:a16="http://schemas.microsoft.com/office/drawing/2014/main" id="{F7844C36-A4FE-C34D-B337-F6895F178726}"/>
                </a:ext>
              </a:extLst>
            </p:cNvPr>
            <p:cNvSpPr>
              <a:spLocks noEditPoints="1"/>
            </p:cNvSpPr>
            <p:nvPr/>
          </p:nvSpPr>
          <p:spPr bwMode="auto">
            <a:xfrm>
              <a:off x="5942013" y="2333625"/>
              <a:ext cx="217488" cy="215900"/>
            </a:xfrm>
            <a:custGeom>
              <a:avLst/>
              <a:gdLst/>
              <a:ahLst/>
              <a:cxnLst>
                <a:cxn ang="0">
                  <a:pos x="83" y="61"/>
                </a:cxn>
                <a:cxn ang="0">
                  <a:pos x="83" y="61"/>
                </a:cxn>
                <a:cxn ang="0">
                  <a:pos x="79" y="59"/>
                </a:cxn>
                <a:cxn ang="0">
                  <a:pos x="79" y="59"/>
                </a:cxn>
                <a:cxn ang="0">
                  <a:pos x="78" y="59"/>
                </a:cxn>
                <a:cxn ang="0">
                  <a:pos x="78" y="58"/>
                </a:cxn>
                <a:cxn ang="0">
                  <a:pos x="73" y="53"/>
                </a:cxn>
                <a:cxn ang="0">
                  <a:pos x="71" y="53"/>
                </a:cxn>
                <a:cxn ang="0">
                  <a:pos x="71" y="52"/>
                </a:cxn>
                <a:cxn ang="0">
                  <a:pos x="70" y="48"/>
                </a:cxn>
                <a:cxn ang="0">
                  <a:pos x="62" y="40"/>
                </a:cxn>
                <a:cxn ang="0">
                  <a:pos x="54" y="9"/>
                </a:cxn>
                <a:cxn ang="0">
                  <a:pos x="31" y="0"/>
                </a:cxn>
                <a:cxn ang="0">
                  <a:pos x="9" y="9"/>
                </a:cxn>
                <a:cxn ang="0">
                  <a:pos x="0" y="31"/>
                </a:cxn>
                <a:cxn ang="0">
                  <a:pos x="9" y="53"/>
                </a:cxn>
                <a:cxn ang="0">
                  <a:pos x="31" y="63"/>
                </a:cxn>
                <a:cxn ang="0">
                  <a:pos x="40" y="61"/>
                </a:cxn>
                <a:cxn ang="0">
                  <a:pos x="61" y="83"/>
                </a:cxn>
                <a:cxn ang="0">
                  <a:pos x="65" y="84"/>
                </a:cxn>
                <a:cxn ang="0">
                  <a:pos x="65" y="84"/>
                </a:cxn>
                <a:cxn ang="0">
                  <a:pos x="79" y="84"/>
                </a:cxn>
                <a:cxn ang="0">
                  <a:pos x="84" y="79"/>
                </a:cxn>
                <a:cxn ang="0">
                  <a:pos x="85" y="65"/>
                </a:cxn>
                <a:cxn ang="0">
                  <a:pos x="83" y="61"/>
                </a:cxn>
                <a:cxn ang="0">
                  <a:pos x="79" y="78"/>
                </a:cxn>
                <a:cxn ang="0">
                  <a:pos x="65" y="79"/>
                </a:cxn>
                <a:cxn ang="0">
                  <a:pos x="41" y="55"/>
                </a:cxn>
                <a:cxn ang="0">
                  <a:pos x="31" y="57"/>
                </a:cxn>
                <a:cxn ang="0">
                  <a:pos x="13" y="50"/>
                </a:cxn>
                <a:cxn ang="0">
                  <a:pos x="13" y="13"/>
                </a:cxn>
                <a:cxn ang="0">
                  <a:pos x="31" y="5"/>
                </a:cxn>
                <a:cxn ang="0">
                  <a:pos x="50" y="13"/>
                </a:cxn>
                <a:cxn ang="0">
                  <a:pos x="56" y="41"/>
                </a:cxn>
                <a:cxn ang="0">
                  <a:pos x="66" y="52"/>
                </a:cxn>
                <a:cxn ang="0">
                  <a:pos x="66" y="58"/>
                </a:cxn>
                <a:cxn ang="0">
                  <a:pos x="73" y="58"/>
                </a:cxn>
                <a:cxn ang="0">
                  <a:pos x="73" y="65"/>
                </a:cxn>
                <a:cxn ang="0">
                  <a:pos x="79" y="65"/>
                </a:cxn>
                <a:cxn ang="0">
                  <a:pos x="79" y="65"/>
                </a:cxn>
                <a:cxn ang="0">
                  <a:pos x="79" y="78"/>
                </a:cxn>
              </a:cxnLst>
              <a:rect l="0" t="0" r="r" b="b"/>
              <a:pathLst>
                <a:path w="85" h="84">
                  <a:moveTo>
                    <a:pt x="83" y="61"/>
                  </a:moveTo>
                  <a:cubicBezTo>
                    <a:pt x="83" y="61"/>
                    <a:pt x="83" y="61"/>
                    <a:pt x="83" y="61"/>
                  </a:cubicBezTo>
                  <a:cubicBezTo>
                    <a:pt x="82" y="60"/>
                    <a:pt x="81" y="59"/>
                    <a:pt x="79" y="59"/>
                  </a:cubicBezTo>
                  <a:cubicBezTo>
                    <a:pt x="79" y="59"/>
                    <a:pt x="79" y="59"/>
                    <a:pt x="79" y="59"/>
                  </a:cubicBezTo>
                  <a:cubicBezTo>
                    <a:pt x="78" y="59"/>
                    <a:pt x="78" y="59"/>
                    <a:pt x="78" y="59"/>
                  </a:cubicBezTo>
                  <a:cubicBezTo>
                    <a:pt x="78" y="58"/>
                    <a:pt x="78" y="58"/>
                    <a:pt x="78" y="58"/>
                  </a:cubicBezTo>
                  <a:cubicBezTo>
                    <a:pt x="78" y="55"/>
                    <a:pt x="76" y="53"/>
                    <a:pt x="73" y="53"/>
                  </a:cubicBezTo>
                  <a:cubicBezTo>
                    <a:pt x="71" y="53"/>
                    <a:pt x="71" y="53"/>
                    <a:pt x="71" y="53"/>
                  </a:cubicBezTo>
                  <a:cubicBezTo>
                    <a:pt x="71" y="52"/>
                    <a:pt x="71" y="52"/>
                    <a:pt x="71" y="52"/>
                  </a:cubicBezTo>
                  <a:cubicBezTo>
                    <a:pt x="71" y="50"/>
                    <a:pt x="71" y="49"/>
                    <a:pt x="70" y="48"/>
                  </a:cubicBezTo>
                  <a:cubicBezTo>
                    <a:pt x="62" y="40"/>
                    <a:pt x="62" y="40"/>
                    <a:pt x="62" y="40"/>
                  </a:cubicBezTo>
                  <a:cubicBezTo>
                    <a:pt x="65" y="29"/>
                    <a:pt x="62" y="17"/>
                    <a:pt x="54" y="9"/>
                  </a:cubicBezTo>
                  <a:cubicBezTo>
                    <a:pt x="48" y="3"/>
                    <a:pt x="40" y="0"/>
                    <a:pt x="31" y="0"/>
                  </a:cubicBezTo>
                  <a:cubicBezTo>
                    <a:pt x="23" y="0"/>
                    <a:pt x="15" y="3"/>
                    <a:pt x="9" y="9"/>
                  </a:cubicBezTo>
                  <a:cubicBezTo>
                    <a:pt x="3" y="15"/>
                    <a:pt x="0" y="23"/>
                    <a:pt x="0" y="31"/>
                  </a:cubicBezTo>
                  <a:cubicBezTo>
                    <a:pt x="0" y="39"/>
                    <a:pt x="3" y="47"/>
                    <a:pt x="9" y="53"/>
                  </a:cubicBezTo>
                  <a:cubicBezTo>
                    <a:pt x="15" y="59"/>
                    <a:pt x="23" y="63"/>
                    <a:pt x="31" y="63"/>
                  </a:cubicBezTo>
                  <a:cubicBezTo>
                    <a:pt x="34" y="63"/>
                    <a:pt x="37" y="62"/>
                    <a:pt x="40" y="61"/>
                  </a:cubicBezTo>
                  <a:cubicBezTo>
                    <a:pt x="61" y="83"/>
                    <a:pt x="61" y="83"/>
                    <a:pt x="61" y="83"/>
                  </a:cubicBezTo>
                  <a:cubicBezTo>
                    <a:pt x="62" y="84"/>
                    <a:pt x="64" y="84"/>
                    <a:pt x="65" y="84"/>
                  </a:cubicBezTo>
                  <a:cubicBezTo>
                    <a:pt x="65" y="84"/>
                    <a:pt x="65" y="84"/>
                    <a:pt x="65" y="84"/>
                  </a:cubicBezTo>
                  <a:cubicBezTo>
                    <a:pt x="79" y="84"/>
                    <a:pt x="79" y="84"/>
                    <a:pt x="79" y="84"/>
                  </a:cubicBezTo>
                  <a:cubicBezTo>
                    <a:pt x="82" y="83"/>
                    <a:pt x="84" y="81"/>
                    <a:pt x="84" y="79"/>
                  </a:cubicBezTo>
                  <a:cubicBezTo>
                    <a:pt x="85" y="65"/>
                    <a:pt x="85" y="65"/>
                    <a:pt x="85" y="65"/>
                  </a:cubicBezTo>
                  <a:cubicBezTo>
                    <a:pt x="85" y="64"/>
                    <a:pt x="84" y="62"/>
                    <a:pt x="83" y="61"/>
                  </a:cubicBezTo>
                  <a:close/>
                  <a:moveTo>
                    <a:pt x="79" y="78"/>
                  </a:moveTo>
                  <a:cubicBezTo>
                    <a:pt x="65" y="79"/>
                    <a:pt x="65" y="79"/>
                    <a:pt x="65" y="79"/>
                  </a:cubicBezTo>
                  <a:cubicBezTo>
                    <a:pt x="41" y="55"/>
                    <a:pt x="41" y="55"/>
                    <a:pt x="41" y="55"/>
                  </a:cubicBezTo>
                  <a:cubicBezTo>
                    <a:pt x="38" y="57"/>
                    <a:pt x="35" y="57"/>
                    <a:pt x="31" y="57"/>
                  </a:cubicBezTo>
                  <a:cubicBezTo>
                    <a:pt x="25" y="57"/>
                    <a:pt x="18" y="55"/>
                    <a:pt x="13" y="50"/>
                  </a:cubicBezTo>
                  <a:cubicBezTo>
                    <a:pt x="3" y="39"/>
                    <a:pt x="3" y="23"/>
                    <a:pt x="13" y="13"/>
                  </a:cubicBezTo>
                  <a:cubicBezTo>
                    <a:pt x="18" y="7"/>
                    <a:pt x="25" y="5"/>
                    <a:pt x="31" y="5"/>
                  </a:cubicBezTo>
                  <a:cubicBezTo>
                    <a:pt x="38" y="5"/>
                    <a:pt x="45" y="7"/>
                    <a:pt x="50" y="13"/>
                  </a:cubicBezTo>
                  <a:cubicBezTo>
                    <a:pt x="58" y="20"/>
                    <a:pt x="60" y="32"/>
                    <a:pt x="56" y="41"/>
                  </a:cubicBezTo>
                  <a:cubicBezTo>
                    <a:pt x="66" y="52"/>
                    <a:pt x="66" y="52"/>
                    <a:pt x="66" y="52"/>
                  </a:cubicBezTo>
                  <a:cubicBezTo>
                    <a:pt x="66" y="58"/>
                    <a:pt x="66" y="58"/>
                    <a:pt x="66" y="58"/>
                  </a:cubicBezTo>
                  <a:cubicBezTo>
                    <a:pt x="73" y="58"/>
                    <a:pt x="73" y="58"/>
                    <a:pt x="73" y="58"/>
                  </a:cubicBezTo>
                  <a:cubicBezTo>
                    <a:pt x="73" y="65"/>
                    <a:pt x="73" y="65"/>
                    <a:pt x="73" y="65"/>
                  </a:cubicBezTo>
                  <a:cubicBezTo>
                    <a:pt x="79" y="65"/>
                    <a:pt x="79" y="65"/>
                    <a:pt x="79" y="65"/>
                  </a:cubicBezTo>
                  <a:cubicBezTo>
                    <a:pt x="79" y="65"/>
                    <a:pt x="79" y="65"/>
                    <a:pt x="79" y="65"/>
                  </a:cubicBezTo>
                  <a:lnTo>
                    <a:pt x="7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49">
              <a:extLst>
                <a:ext uri="{FF2B5EF4-FFF2-40B4-BE49-F238E27FC236}">
                  <a16:creationId xmlns:a16="http://schemas.microsoft.com/office/drawing/2014/main" id="{87EE6DC1-F06F-3845-ADFD-FD046E2CBF9B}"/>
                </a:ext>
              </a:extLst>
            </p:cNvPr>
            <p:cNvSpPr>
              <a:spLocks noEditPoints="1"/>
            </p:cNvSpPr>
            <p:nvPr/>
          </p:nvSpPr>
          <p:spPr bwMode="auto">
            <a:xfrm>
              <a:off x="5975350" y="2368550"/>
              <a:ext cx="50800" cy="49213"/>
            </a:xfrm>
            <a:custGeom>
              <a:avLst/>
              <a:gdLst/>
              <a:ahLst/>
              <a:cxnLst>
                <a:cxn ang="0">
                  <a:pos x="11" y="19"/>
                </a:cxn>
                <a:cxn ang="0">
                  <a:pos x="17" y="16"/>
                </a:cxn>
                <a:cxn ang="0">
                  <a:pos x="20" y="9"/>
                </a:cxn>
                <a:cxn ang="0">
                  <a:pos x="17" y="3"/>
                </a:cxn>
                <a:cxn ang="0">
                  <a:pos x="11" y="0"/>
                </a:cxn>
                <a:cxn ang="0">
                  <a:pos x="4" y="3"/>
                </a:cxn>
                <a:cxn ang="0">
                  <a:pos x="4" y="16"/>
                </a:cxn>
                <a:cxn ang="0">
                  <a:pos x="11" y="19"/>
                </a:cxn>
                <a:cxn ang="0">
                  <a:pos x="6" y="5"/>
                </a:cxn>
                <a:cxn ang="0">
                  <a:pos x="11" y="3"/>
                </a:cxn>
                <a:cxn ang="0">
                  <a:pos x="15" y="5"/>
                </a:cxn>
                <a:cxn ang="0">
                  <a:pos x="17" y="9"/>
                </a:cxn>
                <a:cxn ang="0">
                  <a:pos x="15" y="14"/>
                </a:cxn>
                <a:cxn ang="0">
                  <a:pos x="11" y="15"/>
                </a:cxn>
                <a:cxn ang="0">
                  <a:pos x="6" y="14"/>
                </a:cxn>
                <a:cxn ang="0">
                  <a:pos x="6" y="5"/>
                </a:cxn>
              </a:cxnLst>
              <a:rect l="0" t="0" r="r" b="b"/>
              <a:pathLst>
                <a:path w="20" h="19">
                  <a:moveTo>
                    <a:pt x="11" y="19"/>
                  </a:moveTo>
                  <a:cubicBezTo>
                    <a:pt x="13" y="19"/>
                    <a:pt x="16" y="18"/>
                    <a:pt x="17" y="16"/>
                  </a:cubicBezTo>
                  <a:cubicBezTo>
                    <a:pt x="19" y="14"/>
                    <a:pt x="20" y="12"/>
                    <a:pt x="20" y="9"/>
                  </a:cubicBezTo>
                  <a:cubicBezTo>
                    <a:pt x="20" y="7"/>
                    <a:pt x="19" y="4"/>
                    <a:pt x="17" y="3"/>
                  </a:cubicBezTo>
                  <a:cubicBezTo>
                    <a:pt x="16" y="1"/>
                    <a:pt x="13" y="0"/>
                    <a:pt x="11" y="0"/>
                  </a:cubicBezTo>
                  <a:cubicBezTo>
                    <a:pt x="8" y="0"/>
                    <a:pt x="6" y="1"/>
                    <a:pt x="4" y="3"/>
                  </a:cubicBezTo>
                  <a:cubicBezTo>
                    <a:pt x="0" y="6"/>
                    <a:pt x="0" y="12"/>
                    <a:pt x="4" y="16"/>
                  </a:cubicBezTo>
                  <a:cubicBezTo>
                    <a:pt x="6" y="18"/>
                    <a:pt x="8" y="19"/>
                    <a:pt x="11" y="19"/>
                  </a:cubicBezTo>
                  <a:close/>
                  <a:moveTo>
                    <a:pt x="6" y="5"/>
                  </a:moveTo>
                  <a:cubicBezTo>
                    <a:pt x="7" y="4"/>
                    <a:pt x="9" y="3"/>
                    <a:pt x="11" y="3"/>
                  </a:cubicBezTo>
                  <a:cubicBezTo>
                    <a:pt x="12" y="3"/>
                    <a:pt x="14" y="4"/>
                    <a:pt x="15" y="5"/>
                  </a:cubicBezTo>
                  <a:cubicBezTo>
                    <a:pt x="16" y="6"/>
                    <a:pt x="17" y="8"/>
                    <a:pt x="17" y="9"/>
                  </a:cubicBezTo>
                  <a:cubicBezTo>
                    <a:pt x="17" y="11"/>
                    <a:pt x="16" y="12"/>
                    <a:pt x="15" y="14"/>
                  </a:cubicBezTo>
                  <a:cubicBezTo>
                    <a:pt x="14" y="15"/>
                    <a:pt x="12" y="15"/>
                    <a:pt x="11" y="15"/>
                  </a:cubicBezTo>
                  <a:cubicBezTo>
                    <a:pt x="9" y="15"/>
                    <a:pt x="7" y="15"/>
                    <a:pt x="6" y="14"/>
                  </a:cubicBezTo>
                  <a:cubicBezTo>
                    <a:pt x="4" y="11"/>
                    <a:pt x="4" y="7"/>
                    <a:pt x="6"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50">
              <a:extLst>
                <a:ext uri="{FF2B5EF4-FFF2-40B4-BE49-F238E27FC236}">
                  <a16:creationId xmlns:a16="http://schemas.microsoft.com/office/drawing/2014/main" id="{AB6123A0-CA86-1F4B-B2BF-1D0DD3470DEE}"/>
                </a:ext>
              </a:extLst>
            </p:cNvPr>
            <p:cNvSpPr>
              <a:spLocks/>
            </p:cNvSpPr>
            <p:nvPr/>
          </p:nvSpPr>
          <p:spPr bwMode="auto">
            <a:xfrm>
              <a:off x="5967413" y="2359025"/>
              <a:ext cx="161925" cy="158750"/>
            </a:xfrm>
            <a:custGeom>
              <a:avLst/>
              <a:gdLst/>
              <a:ahLst/>
              <a:cxnLst>
                <a:cxn ang="0">
                  <a:pos x="38" y="35"/>
                </a:cxn>
                <a:cxn ang="0">
                  <a:pos x="37" y="6"/>
                </a:cxn>
                <a:cxn ang="0">
                  <a:pos x="25" y="0"/>
                </a:cxn>
                <a:cxn ang="0">
                  <a:pos x="23" y="1"/>
                </a:cxn>
                <a:cxn ang="0">
                  <a:pos x="25" y="3"/>
                </a:cxn>
                <a:cxn ang="0">
                  <a:pos x="34" y="8"/>
                </a:cxn>
                <a:cxn ang="0">
                  <a:pos x="34" y="34"/>
                </a:cxn>
                <a:cxn ang="0">
                  <a:pos x="21" y="39"/>
                </a:cxn>
                <a:cxn ang="0">
                  <a:pos x="9" y="34"/>
                </a:cxn>
                <a:cxn ang="0">
                  <a:pos x="4" y="24"/>
                </a:cxn>
                <a:cxn ang="0">
                  <a:pos x="1" y="23"/>
                </a:cxn>
                <a:cxn ang="0">
                  <a:pos x="0" y="25"/>
                </a:cxn>
                <a:cxn ang="0">
                  <a:pos x="6" y="36"/>
                </a:cxn>
                <a:cxn ang="0">
                  <a:pos x="21" y="43"/>
                </a:cxn>
                <a:cxn ang="0">
                  <a:pos x="35" y="37"/>
                </a:cxn>
                <a:cxn ang="0">
                  <a:pos x="60" y="62"/>
                </a:cxn>
                <a:cxn ang="0">
                  <a:pos x="61" y="62"/>
                </a:cxn>
                <a:cxn ang="0">
                  <a:pos x="62" y="62"/>
                </a:cxn>
                <a:cxn ang="0">
                  <a:pos x="62" y="59"/>
                </a:cxn>
                <a:cxn ang="0">
                  <a:pos x="38" y="35"/>
                </a:cxn>
              </a:cxnLst>
              <a:rect l="0" t="0" r="r" b="b"/>
              <a:pathLst>
                <a:path w="63" h="62">
                  <a:moveTo>
                    <a:pt x="38" y="35"/>
                  </a:moveTo>
                  <a:cubicBezTo>
                    <a:pt x="45" y="27"/>
                    <a:pt x="45" y="14"/>
                    <a:pt x="37" y="6"/>
                  </a:cubicBezTo>
                  <a:cubicBezTo>
                    <a:pt x="34" y="3"/>
                    <a:pt x="30" y="1"/>
                    <a:pt x="25" y="0"/>
                  </a:cubicBezTo>
                  <a:cubicBezTo>
                    <a:pt x="24" y="0"/>
                    <a:pt x="24" y="0"/>
                    <a:pt x="23" y="1"/>
                  </a:cubicBezTo>
                  <a:cubicBezTo>
                    <a:pt x="23" y="2"/>
                    <a:pt x="24" y="3"/>
                    <a:pt x="25" y="3"/>
                  </a:cubicBezTo>
                  <a:cubicBezTo>
                    <a:pt x="28" y="4"/>
                    <a:pt x="32" y="6"/>
                    <a:pt x="34" y="8"/>
                  </a:cubicBezTo>
                  <a:cubicBezTo>
                    <a:pt x="41" y="15"/>
                    <a:pt x="41" y="27"/>
                    <a:pt x="34" y="34"/>
                  </a:cubicBezTo>
                  <a:cubicBezTo>
                    <a:pt x="31" y="37"/>
                    <a:pt x="26" y="39"/>
                    <a:pt x="21" y="39"/>
                  </a:cubicBezTo>
                  <a:cubicBezTo>
                    <a:pt x="16" y="39"/>
                    <a:pt x="12" y="37"/>
                    <a:pt x="9" y="34"/>
                  </a:cubicBezTo>
                  <a:cubicBezTo>
                    <a:pt x="6" y="31"/>
                    <a:pt x="4" y="28"/>
                    <a:pt x="4" y="24"/>
                  </a:cubicBezTo>
                  <a:cubicBezTo>
                    <a:pt x="3" y="23"/>
                    <a:pt x="2" y="23"/>
                    <a:pt x="1" y="23"/>
                  </a:cubicBezTo>
                  <a:cubicBezTo>
                    <a:pt x="1" y="23"/>
                    <a:pt x="0" y="24"/>
                    <a:pt x="0" y="25"/>
                  </a:cubicBezTo>
                  <a:cubicBezTo>
                    <a:pt x="1" y="29"/>
                    <a:pt x="3" y="33"/>
                    <a:pt x="6" y="36"/>
                  </a:cubicBezTo>
                  <a:cubicBezTo>
                    <a:pt x="10" y="40"/>
                    <a:pt x="16" y="43"/>
                    <a:pt x="21" y="43"/>
                  </a:cubicBezTo>
                  <a:cubicBezTo>
                    <a:pt x="27" y="43"/>
                    <a:pt x="31" y="41"/>
                    <a:pt x="35" y="37"/>
                  </a:cubicBezTo>
                  <a:cubicBezTo>
                    <a:pt x="60" y="62"/>
                    <a:pt x="60" y="62"/>
                    <a:pt x="60" y="62"/>
                  </a:cubicBezTo>
                  <a:cubicBezTo>
                    <a:pt x="60" y="62"/>
                    <a:pt x="60" y="62"/>
                    <a:pt x="61" y="62"/>
                  </a:cubicBezTo>
                  <a:cubicBezTo>
                    <a:pt x="61" y="62"/>
                    <a:pt x="62" y="62"/>
                    <a:pt x="62" y="62"/>
                  </a:cubicBezTo>
                  <a:cubicBezTo>
                    <a:pt x="63" y="61"/>
                    <a:pt x="63" y="60"/>
                    <a:pt x="62" y="59"/>
                  </a:cubicBezTo>
                  <a:lnTo>
                    <a:pt x="38" y="3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3" name="Rectangle 42">
            <a:extLst>
              <a:ext uri="{FF2B5EF4-FFF2-40B4-BE49-F238E27FC236}">
                <a16:creationId xmlns:a16="http://schemas.microsoft.com/office/drawing/2014/main" id="{69B17605-8D88-2C4A-94D2-71AF0B34F40F}"/>
              </a:ext>
            </a:extLst>
          </p:cNvPr>
          <p:cNvSpPr/>
          <p:nvPr/>
        </p:nvSpPr>
        <p:spPr>
          <a:xfrm>
            <a:off x="-139944" y="1632359"/>
            <a:ext cx="3046046" cy="525978"/>
          </a:xfrm>
          <a:prstGeom prst="rect">
            <a:avLst/>
          </a:prstGeom>
        </p:spPr>
        <p:txBody>
          <a:bodyPr wrap="square" lIns="121920" rIns="121920" bIns="60960">
            <a:spAutoFit/>
          </a:bodyPr>
          <a:lstStyle/>
          <a:p>
            <a:pPr lvl="0" algn="r">
              <a:lnSpc>
                <a:spcPct val="150000"/>
              </a:lnSpc>
            </a:pPr>
            <a:r>
              <a:rPr lang="id-ID" sz="2000" b="1" dirty="0">
                <a:solidFill>
                  <a:schemeClr val="accent2"/>
                </a:solidFill>
                <a:latin typeface="Garamond" panose="02020404030301010803" pitchFamily="18" charset="0"/>
                <a:cs typeface="Arial" panose="020B0604020202020204" pitchFamily="34" charset="0"/>
              </a:rPr>
              <a:t>Active Use</a:t>
            </a:r>
            <a:endParaRPr lang="id-ID" sz="2000" dirty="0">
              <a:solidFill>
                <a:schemeClr val="accent2"/>
              </a:solidFill>
              <a:latin typeface="Garamond" panose="02020404030301010803" pitchFamily="18" charset="0"/>
              <a:cs typeface="Arial" panose="020B0604020202020204" pitchFamily="34" charset="0"/>
            </a:endParaRPr>
          </a:p>
        </p:txBody>
      </p:sp>
      <p:sp>
        <p:nvSpPr>
          <p:cNvPr id="44" name="Rectangle 43">
            <a:extLst>
              <a:ext uri="{FF2B5EF4-FFF2-40B4-BE49-F238E27FC236}">
                <a16:creationId xmlns:a16="http://schemas.microsoft.com/office/drawing/2014/main" id="{1C293F51-C764-D740-8B78-3489F3F9EE57}"/>
              </a:ext>
            </a:extLst>
          </p:cNvPr>
          <p:cNvSpPr/>
          <p:nvPr/>
        </p:nvSpPr>
        <p:spPr>
          <a:xfrm>
            <a:off x="233697" y="3234960"/>
            <a:ext cx="1836881" cy="1374351"/>
          </a:xfrm>
          <a:prstGeom prst="rect">
            <a:avLst/>
          </a:prstGeom>
        </p:spPr>
        <p:txBody>
          <a:bodyPr wrap="square" lIns="121920" rIns="121920" bIns="60960">
            <a:spAutoFit/>
          </a:bodyPr>
          <a:lstStyle/>
          <a:p>
            <a:pPr lvl="0" algn="r">
              <a:lnSpc>
                <a:spcPct val="150000"/>
              </a:lnSpc>
            </a:pPr>
            <a:r>
              <a:rPr lang="id-ID" sz="2000" b="1" dirty="0">
                <a:solidFill>
                  <a:schemeClr val="accent1"/>
                </a:solidFill>
                <a:latin typeface="Garamond" panose="02020404030301010803" pitchFamily="18" charset="0"/>
                <a:cs typeface="Arial" panose="020B0604020202020204" pitchFamily="34" charset="0"/>
              </a:rPr>
              <a:t>Create</a:t>
            </a:r>
          </a:p>
          <a:p>
            <a:pPr algn="r">
              <a:lnSpc>
                <a:spcPct val="150000"/>
              </a:lnSpc>
            </a:pPr>
            <a:r>
              <a:rPr lang="id-ID" sz="1200" b="1" dirty="0">
                <a:solidFill>
                  <a:schemeClr val="tx1">
                    <a:lumMod val="65000"/>
                    <a:lumOff val="35000"/>
                  </a:schemeClr>
                </a:solidFill>
                <a:latin typeface="Garamond" panose="02020404030301010803" pitchFamily="18" charset="0"/>
                <a:cs typeface="Arial" panose="020B0604020202020204" pitchFamily="34" charset="0"/>
              </a:rPr>
              <a:t>Digital and non-digital records and information objects and assets</a:t>
            </a:r>
            <a:endParaRPr lang="id-ID" sz="1200" dirty="0">
              <a:solidFill>
                <a:schemeClr val="tx1">
                  <a:lumMod val="65000"/>
                  <a:lumOff val="35000"/>
                </a:schemeClr>
              </a:solidFill>
              <a:latin typeface="Garamond" panose="02020404030301010803" pitchFamily="18" charset="0"/>
              <a:cs typeface="Arial" panose="020B0604020202020204" pitchFamily="34" charset="0"/>
            </a:endParaRPr>
          </a:p>
        </p:txBody>
      </p:sp>
      <p:sp>
        <p:nvSpPr>
          <p:cNvPr id="45" name="Rectangle 44">
            <a:extLst>
              <a:ext uri="{FF2B5EF4-FFF2-40B4-BE49-F238E27FC236}">
                <a16:creationId xmlns:a16="http://schemas.microsoft.com/office/drawing/2014/main" id="{ED5F868C-87E4-094E-B928-BA5712B2846B}"/>
              </a:ext>
            </a:extLst>
          </p:cNvPr>
          <p:cNvSpPr/>
          <p:nvPr/>
        </p:nvSpPr>
        <p:spPr>
          <a:xfrm>
            <a:off x="5757005" y="4831507"/>
            <a:ext cx="2799803" cy="754053"/>
          </a:xfrm>
          <a:prstGeom prst="rect">
            <a:avLst/>
          </a:prstGeom>
        </p:spPr>
        <p:txBody>
          <a:bodyPr wrap="square" lIns="121920" rIns="121920" bIns="60960">
            <a:spAutoFit/>
          </a:bodyPr>
          <a:lstStyle/>
          <a:p>
            <a:pPr lvl="0">
              <a:lnSpc>
                <a:spcPct val="150000"/>
              </a:lnSpc>
            </a:pPr>
            <a:r>
              <a:rPr lang="id-ID" sz="2000" b="1" dirty="0">
                <a:solidFill>
                  <a:schemeClr val="accent5"/>
                </a:solidFill>
                <a:latin typeface="Garamond" panose="02020404030301010803" pitchFamily="18" charset="0"/>
                <a:cs typeface="Arial" panose="020B0604020202020204" pitchFamily="34" charset="0"/>
              </a:rPr>
              <a:t>Retain &amp; Archive</a:t>
            </a:r>
          </a:p>
          <a:p>
            <a:pPr lvl="0"/>
            <a:r>
              <a:rPr lang="id-ID" sz="1200" b="1" dirty="0">
                <a:solidFill>
                  <a:schemeClr val="tx1">
                    <a:lumMod val="65000"/>
                    <a:lumOff val="35000"/>
                  </a:schemeClr>
                </a:solidFill>
                <a:latin typeface="Garamond" panose="02020404030301010803" pitchFamily="18" charset="0"/>
                <a:cs typeface="Arial" panose="020B0604020202020204" pitchFamily="34" charset="0"/>
              </a:rPr>
              <a:t>Retain and archive permanent records</a:t>
            </a:r>
            <a:endParaRPr lang="id-ID" sz="1200" dirty="0">
              <a:solidFill>
                <a:schemeClr val="tx1">
                  <a:lumMod val="65000"/>
                  <a:lumOff val="35000"/>
                </a:schemeClr>
              </a:solidFill>
              <a:latin typeface="Garamond" panose="02020404030301010803" pitchFamily="18" charset="0"/>
              <a:cs typeface="Arial" panose="020B0604020202020204" pitchFamily="34" charset="0"/>
            </a:endParaRPr>
          </a:p>
        </p:txBody>
      </p:sp>
      <p:sp>
        <p:nvSpPr>
          <p:cNvPr id="46" name="Rectangle 45">
            <a:extLst>
              <a:ext uri="{FF2B5EF4-FFF2-40B4-BE49-F238E27FC236}">
                <a16:creationId xmlns:a16="http://schemas.microsoft.com/office/drawing/2014/main" id="{AAFD7F8D-7262-5240-8A18-C1C341D0753C}"/>
              </a:ext>
            </a:extLst>
          </p:cNvPr>
          <p:cNvSpPr/>
          <p:nvPr/>
        </p:nvSpPr>
        <p:spPr>
          <a:xfrm>
            <a:off x="6512293" y="3166011"/>
            <a:ext cx="2489352" cy="525978"/>
          </a:xfrm>
          <a:prstGeom prst="rect">
            <a:avLst/>
          </a:prstGeom>
        </p:spPr>
        <p:txBody>
          <a:bodyPr wrap="square" lIns="121920" rIns="121920" bIns="60960">
            <a:spAutoFit/>
          </a:bodyPr>
          <a:lstStyle/>
          <a:p>
            <a:pPr lvl="0">
              <a:lnSpc>
                <a:spcPct val="150000"/>
              </a:lnSpc>
            </a:pPr>
            <a:r>
              <a:rPr lang="id-ID" sz="2000" b="1" dirty="0">
                <a:solidFill>
                  <a:schemeClr val="accent4"/>
                </a:solidFill>
                <a:latin typeface="Garamond" panose="02020404030301010803" pitchFamily="18" charset="0"/>
                <a:cs typeface="Arial" panose="020B0604020202020204" pitchFamily="34" charset="0"/>
              </a:rPr>
              <a:t>Decide to Dispose</a:t>
            </a:r>
            <a:endParaRPr lang="id-ID" sz="2000" dirty="0">
              <a:solidFill>
                <a:schemeClr val="accent4"/>
              </a:solidFill>
              <a:latin typeface="Garamond" panose="02020404030301010803" pitchFamily="18" charset="0"/>
              <a:cs typeface="Arial" panose="020B0604020202020204" pitchFamily="34" charset="0"/>
            </a:endParaRPr>
          </a:p>
        </p:txBody>
      </p:sp>
      <p:sp>
        <p:nvSpPr>
          <p:cNvPr id="47" name="Rectangle 46">
            <a:extLst>
              <a:ext uri="{FF2B5EF4-FFF2-40B4-BE49-F238E27FC236}">
                <a16:creationId xmlns:a16="http://schemas.microsoft.com/office/drawing/2014/main" id="{1A61BB38-1AFA-EC4F-AEB4-6EEAE5986673}"/>
              </a:ext>
            </a:extLst>
          </p:cNvPr>
          <p:cNvSpPr/>
          <p:nvPr/>
        </p:nvSpPr>
        <p:spPr>
          <a:xfrm>
            <a:off x="5751648" y="1562283"/>
            <a:ext cx="2349823" cy="525978"/>
          </a:xfrm>
          <a:prstGeom prst="rect">
            <a:avLst/>
          </a:prstGeom>
        </p:spPr>
        <p:txBody>
          <a:bodyPr wrap="square" lIns="121920" rIns="121920" bIns="60960">
            <a:spAutoFit/>
          </a:bodyPr>
          <a:lstStyle/>
          <a:p>
            <a:pPr lvl="0">
              <a:lnSpc>
                <a:spcPct val="150000"/>
              </a:lnSpc>
            </a:pPr>
            <a:r>
              <a:rPr lang="id-ID" sz="2000" b="1" dirty="0">
                <a:solidFill>
                  <a:schemeClr val="accent3"/>
                </a:solidFill>
                <a:latin typeface="Garamond" panose="02020404030301010803" pitchFamily="18" charset="0"/>
                <a:cs typeface="Arial" panose="020B0604020202020204" pitchFamily="34" charset="0"/>
              </a:rPr>
              <a:t>Semi-Active Use</a:t>
            </a:r>
            <a:endParaRPr lang="id-ID" sz="2000" dirty="0">
              <a:solidFill>
                <a:schemeClr val="accent3"/>
              </a:solidFill>
              <a:latin typeface="Garamond" panose="02020404030301010803" pitchFamily="18" charset="0"/>
              <a:cs typeface="Arial" panose="020B0604020202020204" pitchFamily="34" charset="0"/>
            </a:endParaRPr>
          </a:p>
        </p:txBody>
      </p:sp>
      <p:sp>
        <p:nvSpPr>
          <p:cNvPr id="48" name="Rectangle 47">
            <a:extLst>
              <a:ext uri="{FF2B5EF4-FFF2-40B4-BE49-F238E27FC236}">
                <a16:creationId xmlns:a16="http://schemas.microsoft.com/office/drawing/2014/main" id="{2D70B773-855D-6940-BF90-72F16E0CCC76}"/>
              </a:ext>
            </a:extLst>
          </p:cNvPr>
          <p:cNvSpPr/>
          <p:nvPr/>
        </p:nvSpPr>
        <p:spPr>
          <a:xfrm>
            <a:off x="344707" y="4864178"/>
            <a:ext cx="2498768" cy="1374351"/>
          </a:xfrm>
          <a:prstGeom prst="rect">
            <a:avLst/>
          </a:prstGeom>
        </p:spPr>
        <p:txBody>
          <a:bodyPr wrap="square" lIns="121920" rIns="121920" bIns="60960">
            <a:spAutoFit/>
          </a:bodyPr>
          <a:lstStyle/>
          <a:p>
            <a:pPr lvl="0" algn="r">
              <a:lnSpc>
                <a:spcPct val="150000"/>
              </a:lnSpc>
            </a:pPr>
            <a:r>
              <a:rPr lang="id-ID" sz="2000" b="1" dirty="0">
                <a:latin typeface="Garamond" panose="02020404030301010803" pitchFamily="18" charset="0"/>
                <a:cs typeface="Arial" panose="020B0604020202020204" pitchFamily="34" charset="0"/>
              </a:rPr>
              <a:t>Destroy</a:t>
            </a:r>
          </a:p>
          <a:p>
            <a:pPr lvl="0" algn="r">
              <a:lnSpc>
                <a:spcPct val="150000"/>
              </a:lnSpc>
            </a:pPr>
            <a:r>
              <a:rPr lang="id-ID" sz="1200" b="1" dirty="0">
                <a:solidFill>
                  <a:schemeClr val="tx1">
                    <a:lumMod val="65000"/>
                    <a:lumOff val="35000"/>
                  </a:schemeClr>
                </a:solidFill>
                <a:latin typeface="Garamond" panose="02020404030301010803" pitchFamily="18" charset="0"/>
                <a:cs typeface="Arial" panose="020B0604020202020204" pitchFamily="34" charset="0"/>
              </a:rPr>
              <a:t>Destroy temporary records in accordance with regulations, policies, and laws</a:t>
            </a:r>
            <a:endParaRPr lang="id-ID" sz="1200" dirty="0">
              <a:solidFill>
                <a:schemeClr val="tx1">
                  <a:lumMod val="65000"/>
                  <a:lumOff val="35000"/>
                </a:schemeClr>
              </a:solidFill>
              <a:latin typeface="Garamond" panose="02020404030301010803" pitchFamily="18" charset="0"/>
              <a:cs typeface="Arial" panose="020B0604020202020204" pitchFamily="34" charset="0"/>
            </a:endParaRPr>
          </a:p>
        </p:txBody>
      </p:sp>
      <p:pic>
        <p:nvPicPr>
          <p:cNvPr id="49" name="Graphic 48" descr="Shredder outline">
            <a:extLst>
              <a:ext uri="{FF2B5EF4-FFF2-40B4-BE49-F238E27FC236}">
                <a16:creationId xmlns:a16="http://schemas.microsoft.com/office/drawing/2014/main" id="{A56C25F1-1BB6-5449-B2EE-2BB938F9D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1462" y="4831507"/>
            <a:ext cx="614318" cy="614318"/>
          </a:xfrm>
          <a:prstGeom prst="rect">
            <a:avLst/>
          </a:prstGeom>
        </p:spPr>
      </p:pic>
    </p:spTree>
    <p:extLst>
      <p:ext uri="{BB962C8B-B14F-4D97-AF65-F5344CB8AC3E}">
        <p14:creationId xmlns:p14="http://schemas.microsoft.com/office/powerpoint/2010/main" val="31690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500"/>
                                        <p:tgtEl>
                                          <p:spTgt spid="11"/>
                                        </p:tgtEl>
                                      </p:cBhvr>
                                    </p:animEffect>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500"/>
                                        <p:tgtEl>
                                          <p:spTgt spid="12"/>
                                        </p:tgtEl>
                                      </p:cBhvr>
                                    </p:animEffect>
                                  </p:child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8" presetClass="entr" presetSubtype="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Right)">
                                      <p:cBhvr>
                                        <p:cTn id="42" dur="500"/>
                                        <p:tgtEl>
                                          <p:spTgt spid="13"/>
                                        </p:tgtEl>
                                      </p:cBhvr>
                                    </p:animEffect>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18" presetClass="entr" presetSubtype="1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strips(downLeft)">
                                      <p:cBhvr>
                                        <p:cTn id="55" dur="500"/>
                                        <p:tgtEl>
                                          <p:spTgt spid="7"/>
                                        </p:tgtEl>
                                      </p:cBhvr>
                                    </p:animEffect>
                                  </p:childTnLst>
                                </p:cTn>
                              </p:par>
                            </p:childTnLst>
                          </p:cTn>
                        </p:par>
                        <p:par>
                          <p:cTn id="56" fill="hold">
                            <p:stCondLst>
                              <p:cond delay="4000"/>
                            </p:stCondLst>
                            <p:childTnLst>
                              <p:par>
                                <p:cTn id="57" presetID="23"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childTnLst>
                                </p:cTn>
                              </p:par>
                            </p:childTnLst>
                          </p:cTn>
                        </p:par>
                        <p:par>
                          <p:cTn id="65" fill="hold">
                            <p:stCondLst>
                              <p:cond delay="4500"/>
                            </p:stCondLst>
                            <p:childTnLst>
                              <p:par>
                                <p:cTn id="66" presetID="18" presetClass="entr" presetSubtype="9"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strips(upLeft)">
                                      <p:cBhvr>
                                        <p:cTn id="68" dur="500"/>
                                        <p:tgtEl>
                                          <p:spTgt spid="9"/>
                                        </p:tgtEl>
                                      </p:cBhvr>
                                    </p:animEffect>
                                  </p:childTnLst>
                                </p:cTn>
                              </p:par>
                            </p:childTnLst>
                          </p:cTn>
                        </p:par>
                        <p:par>
                          <p:cTn id="69" fill="hold">
                            <p:stCondLst>
                              <p:cond delay="5000"/>
                            </p:stCondLst>
                            <p:childTnLst>
                              <p:par>
                                <p:cTn id="70" presetID="23" presetClass="entr" presetSubtype="16"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childTnLst>
                                </p:cTn>
                              </p:par>
                            </p:childTnLst>
                          </p:cTn>
                        </p:par>
                        <p:par>
                          <p:cTn id="74" fill="hold">
                            <p:stCondLst>
                              <p:cond delay="5500"/>
                            </p:stCondLst>
                            <p:childTnLst>
                              <p:par>
                                <p:cTn id="75" presetID="18" presetClass="entr" presetSubtype="9"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strips(upLeft)">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51E2-C080-0E4C-AA0C-30AF8FB3618C}"/>
              </a:ext>
            </a:extLst>
          </p:cNvPr>
          <p:cNvSpPr>
            <a:spLocks noGrp="1"/>
          </p:cNvSpPr>
          <p:nvPr>
            <p:ph type="title"/>
          </p:nvPr>
        </p:nvSpPr>
        <p:spPr/>
        <p:txBody>
          <a:bodyPr/>
          <a:lstStyle/>
          <a:p>
            <a:r>
              <a:rPr lang="en-US" dirty="0"/>
              <a:t>Lifecycle Stages</a:t>
            </a:r>
          </a:p>
        </p:txBody>
      </p:sp>
      <p:sp>
        <p:nvSpPr>
          <p:cNvPr id="4" name="Footer Placeholder 3">
            <a:extLst>
              <a:ext uri="{FF2B5EF4-FFF2-40B4-BE49-F238E27FC236}">
                <a16:creationId xmlns:a16="http://schemas.microsoft.com/office/drawing/2014/main" id="{EA0AA102-D876-6845-849C-4D28673BC625}"/>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35BAD9F5-6947-2D43-BA0E-B07F9C5ACAA0}"/>
              </a:ext>
            </a:extLst>
          </p:cNvPr>
          <p:cNvSpPr>
            <a:spLocks noGrp="1"/>
          </p:cNvSpPr>
          <p:nvPr>
            <p:ph type="sldNum" sz="quarter" idx="12"/>
          </p:nvPr>
        </p:nvSpPr>
        <p:spPr/>
        <p:txBody>
          <a:bodyPr/>
          <a:lstStyle/>
          <a:p>
            <a:fld id="{C0F4FBFA-1248-4AAF-9253-30F121885773}" type="slidenum">
              <a:rPr lang="en-US" smtClean="0"/>
              <a:t>33</a:t>
            </a:fld>
            <a:endParaRPr lang="en-US" dirty="0"/>
          </a:p>
        </p:txBody>
      </p:sp>
      <p:sp>
        <p:nvSpPr>
          <p:cNvPr id="21" name="1">
            <a:extLst>
              <a:ext uri="{FF2B5EF4-FFF2-40B4-BE49-F238E27FC236}">
                <a16:creationId xmlns:a16="http://schemas.microsoft.com/office/drawing/2014/main" id="{0B9E9AA4-85F2-7D41-99B6-6B36331A948E}"/>
              </a:ext>
            </a:extLst>
          </p:cNvPr>
          <p:cNvSpPr txBox="1"/>
          <p:nvPr/>
        </p:nvSpPr>
        <p:spPr>
          <a:xfrm>
            <a:off x="685800" y="1944372"/>
            <a:ext cx="528990" cy="83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sz="5400" dirty="0"/>
              <a:t>1</a:t>
            </a:r>
          </a:p>
        </p:txBody>
      </p:sp>
      <p:sp>
        <p:nvSpPr>
          <p:cNvPr id="22" name="Observations about events that occur in the real world.">
            <a:extLst>
              <a:ext uri="{FF2B5EF4-FFF2-40B4-BE49-F238E27FC236}">
                <a16:creationId xmlns:a16="http://schemas.microsoft.com/office/drawing/2014/main" id="{57419FF5-88EC-6447-BA92-15897D12AC2C}"/>
              </a:ext>
            </a:extLst>
          </p:cNvPr>
          <p:cNvSpPr txBox="1"/>
          <p:nvPr/>
        </p:nvSpPr>
        <p:spPr>
          <a:xfrm>
            <a:off x="605190" y="2905359"/>
            <a:ext cx="3200400" cy="509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20000"/>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t>active information objects are in use in business processes</a:t>
            </a:r>
            <a:endParaRPr sz="1600" dirty="0"/>
          </a:p>
        </p:txBody>
      </p:sp>
      <p:sp>
        <p:nvSpPr>
          <p:cNvPr id="23" name="Data">
            <a:extLst>
              <a:ext uri="{FF2B5EF4-FFF2-40B4-BE49-F238E27FC236}">
                <a16:creationId xmlns:a16="http://schemas.microsoft.com/office/drawing/2014/main" id="{F773E3EC-FB71-9845-922C-A0FDE7568900}"/>
              </a:ext>
            </a:extLst>
          </p:cNvPr>
          <p:cNvSpPr txBox="1"/>
          <p:nvPr/>
        </p:nvSpPr>
        <p:spPr>
          <a:xfrm>
            <a:off x="605190" y="2451585"/>
            <a:ext cx="1219200" cy="509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85000" lnSpcReduction="10000"/>
          </a:bodyPr>
          <a:lstStyle>
            <a:lvl1pPr algn="l" defTabSz="821531">
              <a:buClrTx/>
              <a:defRPr sz="2400" b="1" cap="all" spc="240">
                <a:solidFill>
                  <a:srgbClr val="365B9D"/>
                </a:solidFill>
                <a:latin typeface="Helvetica"/>
                <a:ea typeface="Helvetica"/>
                <a:cs typeface="Helvetica"/>
                <a:sym typeface="Helvetica"/>
              </a:defRPr>
            </a:lvl1pPr>
          </a:lstStyle>
          <a:p>
            <a:r>
              <a:rPr lang="en-US" dirty="0">
                <a:solidFill>
                  <a:schemeClr val="accent1">
                    <a:lumMod val="75000"/>
                  </a:schemeClr>
                </a:solidFill>
              </a:rPr>
              <a:t>active</a:t>
            </a:r>
            <a:endParaRPr dirty="0">
              <a:solidFill>
                <a:schemeClr val="accent1">
                  <a:lumMod val="75000"/>
                </a:schemeClr>
              </a:solidFill>
            </a:endParaRPr>
          </a:p>
        </p:txBody>
      </p:sp>
      <p:sp>
        <p:nvSpPr>
          <p:cNvPr id="24" name="1">
            <a:extLst>
              <a:ext uri="{FF2B5EF4-FFF2-40B4-BE49-F238E27FC236}">
                <a16:creationId xmlns:a16="http://schemas.microsoft.com/office/drawing/2014/main" id="{F89F8A99-2C8B-6446-A37B-505E140D0AFC}"/>
              </a:ext>
            </a:extLst>
          </p:cNvPr>
          <p:cNvSpPr txBox="1"/>
          <p:nvPr/>
        </p:nvSpPr>
        <p:spPr>
          <a:xfrm>
            <a:off x="685800" y="3834925"/>
            <a:ext cx="528990" cy="83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5400" dirty="0"/>
              <a:t>2</a:t>
            </a:r>
            <a:endParaRPr sz="5400" dirty="0"/>
          </a:p>
        </p:txBody>
      </p:sp>
      <p:sp>
        <p:nvSpPr>
          <p:cNvPr id="25" name="Observations about events that occur in the real world.">
            <a:extLst>
              <a:ext uri="{FF2B5EF4-FFF2-40B4-BE49-F238E27FC236}">
                <a16:creationId xmlns:a16="http://schemas.microsoft.com/office/drawing/2014/main" id="{7844DAAA-4C24-1742-9F39-C16CA510829F}"/>
              </a:ext>
            </a:extLst>
          </p:cNvPr>
          <p:cNvSpPr txBox="1"/>
          <p:nvPr/>
        </p:nvSpPr>
        <p:spPr>
          <a:xfrm>
            <a:off x="605190" y="4795911"/>
            <a:ext cx="3357210" cy="121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20000"/>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t>information objects are no longer in use in business processes but must be retained and kept indefinitely because they may be needed later or there is a legal requirement for retention</a:t>
            </a:r>
            <a:endParaRPr sz="1600" dirty="0"/>
          </a:p>
        </p:txBody>
      </p:sp>
      <p:sp>
        <p:nvSpPr>
          <p:cNvPr id="26" name="Data">
            <a:extLst>
              <a:ext uri="{FF2B5EF4-FFF2-40B4-BE49-F238E27FC236}">
                <a16:creationId xmlns:a16="http://schemas.microsoft.com/office/drawing/2014/main" id="{B6DAB7FE-C9EB-1D47-891A-FE3DAFCD6C4B}"/>
              </a:ext>
            </a:extLst>
          </p:cNvPr>
          <p:cNvSpPr txBox="1"/>
          <p:nvPr/>
        </p:nvSpPr>
        <p:spPr>
          <a:xfrm>
            <a:off x="605190" y="4329797"/>
            <a:ext cx="2442810" cy="509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accent1">
                    <a:lumMod val="75000"/>
                  </a:schemeClr>
                </a:solidFill>
              </a:rPr>
              <a:t>semi-active</a:t>
            </a:r>
            <a:endParaRPr sz="2000" dirty="0">
              <a:solidFill>
                <a:schemeClr val="accent1">
                  <a:lumMod val="75000"/>
                </a:schemeClr>
              </a:solidFill>
            </a:endParaRPr>
          </a:p>
        </p:txBody>
      </p:sp>
      <p:sp>
        <p:nvSpPr>
          <p:cNvPr id="27" name="1">
            <a:extLst>
              <a:ext uri="{FF2B5EF4-FFF2-40B4-BE49-F238E27FC236}">
                <a16:creationId xmlns:a16="http://schemas.microsoft.com/office/drawing/2014/main" id="{147B3A25-51B7-A44B-A4F2-115850F5AC06}"/>
              </a:ext>
            </a:extLst>
          </p:cNvPr>
          <p:cNvSpPr txBox="1"/>
          <p:nvPr/>
        </p:nvSpPr>
        <p:spPr>
          <a:xfrm>
            <a:off x="4957410" y="2873938"/>
            <a:ext cx="528990" cy="83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5400" dirty="0"/>
              <a:t>3</a:t>
            </a:r>
            <a:endParaRPr sz="5400" dirty="0"/>
          </a:p>
        </p:txBody>
      </p:sp>
      <p:sp>
        <p:nvSpPr>
          <p:cNvPr id="28" name="Observations about events that occur in the real world.">
            <a:extLst>
              <a:ext uri="{FF2B5EF4-FFF2-40B4-BE49-F238E27FC236}">
                <a16:creationId xmlns:a16="http://schemas.microsoft.com/office/drawing/2014/main" id="{8167BCDD-9358-6147-8886-684DC3D0E1DF}"/>
              </a:ext>
            </a:extLst>
          </p:cNvPr>
          <p:cNvSpPr txBox="1"/>
          <p:nvPr/>
        </p:nvSpPr>
        <p:spPr>
          <a:xfrm>
            <a:off x="4876800" y="3834925"/>
            <a:ext cx="3200400" cy="769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500" dirty="0"/>
              <a:t>information objects are no longer required and may be either destroyed (deleted) or preserved</a:t>
            </a:r>
            <a:endParaRPr sz="1500" dirty="0"/>
          </a:p>
        </p:txBody>
      </p:sp>
      <p:sp>
        <p:nvSpPr>
          <p:cNvPr id="29" name="Data">
            <a:extLst>
              <a:ext uri="{FF2B5EF4-FFF2-40B4-BE49-F238E27FC236}">
                <a16:creationId xmlns:a16="http://schemas.microsoft.com/office/drawing/2014/main" id="{B6974EEA-D9EA-2D42-A02E-E3CA311FF98B}"/>
              </a:ext>
            </a:extLst>
          </p:cNvPr>
          <p:cNvSpPr txBox="1"/>
          <p:nvPr/>
        </p:nvSpPr>
        <p:spPr>
          <a:xfrm>
            <a:off x="4876800" y="3398018"/>
            <a:ext cx="1752600" cy="509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accent1">
                    <a:lumMod val="75000"/>
                  </a:schemeClr>
                </a:solidFill>
              </a:rPr>
              <a:t>Inactive</a:t>
            </a:r>
            <a:endParaRPr sz="2000" dirty="0">
              <a:solidFill>
                <a:schemeClr val="accent1">
                  <a:lumMod val="75000"/>
                </a:schemeClr>
              </a:solidFill>
            </a:endParaRPr>
          </a:p>
        </p:txBody>
      </p:sp>
    </p:spTree>
    <p:extLst>
      <p:ext uri="{BB962C8B-B14F-4D97-AF65-F5344CB8AC3E}">
        <p14:creationId xmlns:p14="http://schemas.microsoft.com/office/powerpoint/2010/main" val="35665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2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You have been hired as a consultant for a hotel chain that manages housekeeping and grounds management for independently owned hotels.</a:t>
            </a:r>
          </a:p>
          <a:p>
            <a:pPr marL="0" indent="0">
              <a:buNone/>
            </a:pPr>
            <a:r>
              <a:rPr lang="en-US" sz="2800" dirty="0">
                <a:solidFill>
                  <a:schemeClr val="tx1">
                    <a:lumMod val="75000"/>
                    <a:lumOff val="25000"/>
                  </a:schemeClr>
                </a:solidFill>
              </a:rPr>
              <a:t>What are some of the information assets and records that might be generated and what would the information management cycle require?</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2654733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5133-DDB9-5C45-AE97-19E2FCBFD4BB}"/>
              </a:ext>
            </a:extLst>
          </p:cNvPr>
          <p:cNvSpPr>
            <a:spLocks noGrp="1"/>
          </p:cNvSpPr>
          <p:nvPr>
            <p:ph type="title"/>
          </p:nvPr>
        </p:nvSpPr>
        <p:spPr>
          <a:xfrm>
            <a:off x="457200" y="274638"/>
            <a:ext cx="8229600" cy="1554162"/>
          </a:xfrm>
        </p:spPr>
        <p:txBody>
          <a:bodyPr>
            <a:noAutofit/>
          </a:bodyPr>
          <a:lstStyle/>
          <a:p>
            <a:r>
              <a:rPr lang="en-US" sz="4000" dirty="0"/>
              <a:t>Main Processes of Archive Management</a:t>
            </a:r>
          </a:p>
        </p:txBody>
      </p:sp>
      <p:graphicFrame>
        <p:nvGraphicFramePr>
          <p:cNvPr id="6" name="Content Placeholder 5">
            <a:extLst>
              <a:ext uri="{FF2B5EF4-FFF2-40B4-BE49-F238E27FC236}">
                <a16:creationId xmlns:a16="http://schemas.microsoft.com/office/drawing/2014/main" id="{E7BC33D9-CFC2-474E-A969-92006D6F3E08}"/>
              </a:ext>
            </a:extLst>
          </p:cNvPr>
          <p:cNvGraphicFramePr>
            <a:graphicFrameLocks noGrp="1"/>
          </p:cNvGraphicFramePr>
          <p:nvPr>
            <p:ph idx="1"/>
            <p:extLst>
              <p:ext uri="{D42A27DB-BD31-4B8C-83A1-F6EECF244321}">
                <p14:modId xmlns:p14="http://schemas.microsoft.com/office/powerpoint/2010/main" val="4069573604"/>
              </p:ext>
            </p:extLst>
          </p:nvPr>
        </p:nvGraphicFramePr>
        <p:xfrm>
          <a:off x="457200" y="2133600"/>
          <a:ext cx="8229600" cy="323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31861DC-C567-F54C-A51C-4C4C7189121D}"/>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6892D306-320D-B041-913D-B89AD370705F}"/>
              </a:ext>
            </a:extLst>
          </p:cNvPr>
          <p:cNvSpPr>
            <a:spLocks noGrp="1"/>
          </p:cNvSpPr>
          <p:nvPr>
            <p:ph type="sldNum" sz="quarter" idx="12"/>
          </p:nvPr>
        </p:nvSpPr>
        <p:spPr/>
        <p:txBody>
          <a:bodyPr/>
          <a:lstStyle/>
          <a:p>
            <a:fld id="{C0F4FBFA-1248-4AAF-9253-30F121885773}" type="slidenum">
              <a:rPr lang="en-US" smtClean="0"/>
              <a:t>35</a:t>
            </a:fld>
            <a:endParaRPr lang="en-US" dirty="0"/>
          </a:p>
        </p:txBody>
      </p:sp>
      <p:sp>
        <p:nvSpPr>
          <p:cNvPr id="7" name="TextBox 6">
            <a:extLst>
              <a:ext uri="{FF2B5EF4-FFF2-40B4-BE49-F238E27FC236}">
                <a16:creationId xmlns:a16="http://schemas.microsoft.com/office/drawing/2014/main" id="{360C6E32-47FE-A540-BB1A-5A2DE1E720CF}"/>
              </a:ext>
            </a:extLst>
          </p:cNvPr>
          <p:cNvSpPr txBox="1"/>
          <p:nvPr/>
        </p:nvSpPr>
        <p:spPr>
          <a:xfrm>
            <a:off x="457200" y="5651054"/>
            <a:ext cx="8153400" cy="584775"/>
          </a:xfrm>
          <a:prstGeom prst="rect">
            <a:avLst/>
          </a:prstGeom>
          <a:noFill/>
        </p:spPr>
        <p:txBody>
          <a:bodyPr wrap="square" rtlCol="0">
            <a:spAutoFit/>
          </a:bodyPr>
          <a:lstStyle/>
          <a:p>
            <a:r>
              <a:rPr lang="en-US" sz="1600" dirty="0">
                <a:solidFill>
                  <a:schemeClr val="tx1">
                    <a:lumMod val="65000"/>
                    <a:lumOff val="35000"/>
                  </a:schemeClr>
                </a:solidFill>
                <a:latin typeface="Garamond" panose="02020404030301010803" pitchFamily="18" charset="0"/>
              </a:rPr>
              <a:t>The specific mechanisms depend to some extent on the nature of the information object and whether it is digital or non-digital.</a:t>
            </a:r>
          </a:p>
        </p:txBody>
      </p:sp>
    </p:spTree>
    <p:extLst>
      <p:ext uri="{BB962C8B-B14F-4D97-AF65-F5344CB8AC3E}">
        <p14:creationId xmlns:p14="http://schemas.microsoft.com/office/powerpoint/2010/main" val="277788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36</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800767"/>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Information is archived indefinitely, or until archive policies require disposition or policies change.</a:t>
            </a:r>
          </a:p>
        </p:txBody>
      </p:sp>
      <p:pic>
        <p:nvPicPr>
          <p:cNvPr id="7" name="Graphic 6" descr="Filing Box Archive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03833" y="685800"/>
            <a:ext cx="2031534" cy="2031534"/>
          </a:xfrm>
          <a:prstGeom prst="rect">
            <a:avLst/>
          </a:prstGeom>
        </p:spPr>
      </p:pic>
    </p:spTree>
    <p:extLst>
      <p:ext uri="{BB962C8B-B14F-4D97-AF65-F5344CB8AC3E}">
        <p14:creationId xmlns:p14="http://schemas.microsoft.com/office/powerpoint/2010/main" val="3641154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37</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123658"/>
          </a:xfrm>
          <a:prstGeom prst="rect">
            <a:avLst/>
          </a:prstGeom>
          <a:noFill/>
        </p:spPr>
        <p:txBody>
          <a:bodyPr wrap="square" rtlCol="0">
            <a:spAutoFit/>
          </a:bodyPr>
          <a:lstStyle/>
          <a:p>
            <a:pPr algn="ctr"/>
            <a:r>
              <a:rPr lang="en-US" sz="4400" dirty="0">
                <a:solidFill>
                  <a:schemeClr val="accent4">
                    <a:lumMod val="75000"/>
                  </a:schemeClr>
                </a:solidFill>
                <a:latin typeface="Cochin" panose="02000603020000020003" pitchFamily="2" charset="0"/>
              </a:rPr>
              <a:t>Information that is efficiently managed is often less valued by users as its use is less obvious.</a:t>
            </a:r>
          </a:p>
        </p:txBody>
      </p:sp>
      <p:pic>
        <p:nvPicPr>
          <p:cNvPr id="7" name="Graphic 6" descr="Research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03833" y="685800"/>
            <a:ext cx="2031534" cy="2031534"/>
          </a:xfrm>
          <a:prstGeom prst="rect">
            <a:avLst/>
          </a:prstGeom>
        </p:spPr>
      </p:pic>
    </p:spTree>
    <p:extLst>
      <p:ext uri="{BB962C8B-B14F-4D97-AF65-F5344CB8AC3E}">
        <p14:creationId xmlns:p14="http://schemas.microsoft.com/office/powerpoint/2010/main" val="119859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38</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308324"/>
          </a:xfrm>
          <a:prstGeom prst="rect">
            <a:avLst/>
          </a:prstGeom>
          <a:noFill/>
        </p:spPr>
        <p:txBody>
          <a:bodyPr wrap="square" rtlCol="0">
            <a:spAutoFit/>
          </a:bodyPr>
          <a:lstStyle/>
          <a:p>
            <a:pPr algn="ctr"/>
            <a:r>
              <a:rPr lang="en-US" sz="4800" dirty="0">
                <a:solidFill>
                  <a:schemeClr val="accent4">
                    <a:lumMod val="75000"/>
                  </a:schemeClr>
                </a:solidFill>
                <a:latin typeface="Cochin" panose="02000603020000020003" pitchFamily="2" charset="0"/>
              </a:rPr>
              <a:t>Needs of users of information must be analyzed individually and </a:t>
            </a:r>
            <a:r>
              <a:rPr lang="en-US" sz="4800" i="1" dirty="0">
                <a:solidFill>
                  <a:schemeClr val="accent4">
                    <a:lumMod val="75000"/>
                  </a:schemeClr>
                </a:solidFill>
                <a:latin typeface="Cochin" panose="02000603020000020003" pitchFamily="2" charset="0"/>
              </a:rPr>
              <a:t>en masse</a:t>
            </a:r>
            <a:r>
              <a:rPr lang="en-US" sz="4800" dirty="0">
                <a:solidFill>
                  <a:schemeClr val="accent4">
                    <a:lumMod val="75000"/>
                  </a:schemeClr>
                </a:solidFill>
                <a:latin typeface="Cochin" panose="02000603020000020003" pitchFamily="2" charset="0"/>
              </a:rPr>
              <a:t>.</a:t>
            </a:r>
          </a:p>
        </p:txBody>
      </p:sp>
      <p:pic>
        <p:nvPicPr>
          <p:cNvPr id="7" name="Graphic 6" descr="User with solid fill">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14600" y="1127719"/>
            <a:ext cx="1447800" cy="1447800"/>
          </a:xfrm>
          <a:prstGeom prst="rect">
            <a:avLst/>
          </a:prstGeom>
        </p:spPr>
      </p:pic>
      <p:pic>
        <p:nvPicPr>
          <p:cNvPr id="3" name="Graphic 2" descr="Users with solid fill">
            <a:extLst>
              <a:ext uri="{FF2B5EF4-FFF2-40B4-BE49-F238E27FC236}">
                <a16:creationId xmlns:a16="http://schemas.microsoft.com/office/drawing/2014/main" id="{32B55227-6B9A-D44C-A73E-D8BCD4A084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5700" y="388538"/>
            <a:ext cx="1943100" cy="1943100"/>
          </a:xfrm>
          <a:prstGeom prst="rect">
            <a:avLst/>
          </a:prstGeom>
        </p:spPr>
      </p:pic>
    </p:spTree>
    <p:extLst>
      <p:ext uri="{BB962C8B-B14F-4D97-AF65-F5344CB8AC3E}">
        <p14:creationId xmlns:p14="http://schemas.microsoft.com/office/powerpoint/2010/main" val="378578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39</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971800"/>
            <a:ext cx="7772400" cy="1754326"/>
          </a:xfrm>
          <a:prstGeom prst="rect">
            <a:avLst/>
          </a:prstGeom>
          <a:noFill/>
        </p:spPr>
        <p:txBody>
          <a:bodyPr wrap="square" rtlCol="0">
            <a:spAutoFit/>
          </a:bodyPr>
          <a:lstStyle/>
          <a:p>
            <a:pPr algn="ctr"/>
            <a:r>
              <a:rPr lang="en-US" sz="3600" dirty="0">
                <a:solidFill>
                  <a:schemeClr val="accent5">
                    <a:lumMod val="50000"/>
                  </a:schemeClr>
                </a:solidFill>
                <a:latin typeface="Cochin" panose="02000603020000020003" pitchFamily="2" charset="0"/>
              </a:rPr>
              <a:t>Information management can mean </a:t>
            </a:r>
            <a:r>
              <a:rPr lang="en-US" sz="3600" i="1" dirty="0">
                <a:solidFill>
                  <a:schemeClr val="accent5">
                    <a:lumMod val="50000"/>
                  </a:schemeClr>
                </a:solidFill>
                <a:latin typeface="Cochin" panose="02000603020000020003" pitchFamily="2" charset="0"/>
              </a:rPr>
              <a:t>personal</a:t>
            </a:r>
            <a:r>
              <a:rPr lang="en-US" sz="3600" dirty="0">
                <a:solidFill>
                  <a:schemeClr val="accent5">
                    <a:lumMod val="50000"/>
                  </a:schemeClr>
                </a:solidFill>
                <a:latin typeface="Cochin" panose="02000603020000020003" pitchFamily="2" charset="0"/>
              </a:rPr>
              <a:t> information management or </a:t>
            </a:r>
            <a:r>
              <a:rPr lang="en-US" sz="3600" i="1" dirty="0">
                <a:solidFill>
                  <a:schemeClr val="accent5">
                    <a:lumMod val="50000"/>
                  </a:schemeClr>
                </a:solidFill>
                <a:latin typeface="Cochin" panose="02000603020000020003" pitchFamily="2" charset="0"/>
              </a:rPr>
              <a:t>organizational</a:t>
            </a:r>
            <a:r>
              <a:rPr lang="en-US" sz="3600" dirty="0">
                <a:solidFill>
                  <a:schemeClr val="accent5">
                    <a:lumMod val="50000"/>
                  </a:schemeClr>
                </a:solidFill>
                <a:latin typeface="Cochin" panose="02000603020000020003" pitchFamily="2" charset="0"/>
              </a:rPr>
              <a:t> information management.</a:t>
            </a:r>
          </a:p>
        </p:txBody>
      </p:sp>
      <p:pic>
        <p:nvPicPr>
          <p:cNvPr id="7" name="Graphic 6" descr="User outline">
            <a:extLst>
              <a:ext uri="{FF2B5EF4-FFF2-40B4-BE49-F238E27FC236}">
                <a16:creationId xmlns:a16="http://schemas.microsoft.com/office/drawing/2014/main" id="{4ACB373A-D5B1-794D-9CB1-2F6DDF394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4250" y="457200"/>
            <a:ext cx="2095500" cy="2095500"/>
          </a:xfrm>
          <a:prstGeom prst="rect">
            <a:avLst/>
          </a:prstGeom>
        </p:spPr>
      </p:pic>
    </p:spTree>
    <p:extLst>
      <p:ext uri="{BB962C8B-B14F-4D97-AF65-F5344CB8AC3E}">
        <p14:creationId xmlns:p14="http://schemas.microsoft.com/office/powerpoint/2010/main" val="14923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Information Evaluation Framework</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17727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dirty="0"/>
              <a:t>Information Management</a:t>
            </a:r>
          </a:p>
        </p:txBody>
      </p:sp>
      <p:sp>
        <p:nvSpPr>
          <p:cNvPr id="9" name="Slide Number Placeholder 8"/>
          <p:cNvSpPr>
            <a:spLocks noGrp="1"/>
          </p:cNvSpPr>
          <p:nvPr>
            <p:ph type="sldNum" sz="quarter" idx="12"/>
          </p:nvPr>
        </p:nvSpPr>
        <p:spPr/>
        <p:txBody>
          <a:bodyPr/>
          <a:lstStyle/>
          <a:p>
            <a:fld id="{C0F4FBFA-1248-4AAF-9253-30F121885773}" type="slidenum">
              <a:rPr lang="en-US" smtClean="0"/>
              <a:t>4</a:t>
            </a:fld>
            <a:endParaRPr lang="en-US" dirty="0"/>
          </a:p>
        </p:txBody>
      </p:sp>
    </p:spTree>
    <p:extLst>
      <p:ext uri="{BB962C8B-B14F-4D97-AF65-F5344CB8AC3E}">
        <p14:creationId xmlns:p14="http://schemas.microsoft.com/office/powerpoint/2010/main" val="3540140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B97A13-0A96-1744-A1AD-A40305AAEA42}"/>
              </a:ext>
            </a:extLst>
          </p:cNvPr>
          <p:cNvSpPr>
            <a:spLocks noGrp="1"/>
          </p:cNvSpPr>
          <p:nvPr>
            <p:ph type="title"/>
          </p:nvPr>
        </p:nvSpPr>
        <p:spPr>
          <a:xfrm>
            <a:off x="457200" y="273050"/>
            <a:ext cx="3008313" cy="1162050"/>
          </a:xfrm>
        </p:spPr>
        <p:txBody>
          <a:bodyPr anchor="b">
            <a:normAutofit/>
          </a:bodyPr>
          <a:lstStyle/>
          <a:p>
            <a:r>
              <a:rPr lang="en-US"/>
              <a:t>Technologies for Managing Information</a:t>
            </a:r>
          </a:p>
        </p:txBody>
      </p:sp>
      <p:sp>
        <p:nvSpPr>
          <p:cNvPr id="11" name="Text Placeholder 3">
            <a:extLst>
              <a:ext uri="{FF2B5EF4-FFF2-40B4-BE49-F238E27FC236}">
                <a16:creationId xmlns:a16="http://schemas.microsoft.com/office/drawing/2014/main" id="{E850D9D9-1C1F-4CC7-A898-37DD2A79C7D3}"/>
              </a:ext>
            </a:extLst>
          </p:cNvPr>
          <p:cNvSpPr>
            <a:spLocks noGrp="1"/>
          </p:cNvSpPr>
          <p:nvPr>
            <p:ph type="body" sz="half" idx="2"/>
          </p:nvPr>
        </p:nvSpPr>
        <p:spPr>
          <a:xfrm>
            <a:off x="457200" y="1752600"/>
            <a:ext cx="3008313" cy="4373563"/>
          </a:xfrm>
        </p:spPr>
        <p:txBody>
          <a:bodyPr/>
          <a:lstStyle/>
          <a:p>
            <a:r>
              <a:rPr lang="en-US" sz="1600" dirty="0"/>
              <a:t>Consider</a:t>
            </a:r>
            <a:endParaRPr lang="en-US" dirty="0"/>
          </a:p>
          <a:p>
            <a:pPr marL="285750" lvl="0" indent="-285750">
              <a:buFont typeface="Wingdings" pitchFamily="2" charset="2"/>
              <a:buChar char="§"/>
            </a:pPr>
            <a:r>
              <a:rPr lang="en-US" dirty="0"/>
              <a:t>databases: relational, document, key-value</a:t>
            </a:r>
          </a:p>
          <a:p>
            <a:pPr marL="285750" lvl="0" indent="-285750">
              <a:buFont typeface="Wingdings" pitchFamily="2" charset="2"/>
              <a:buChar char="§"/>
            </a:pPr>
            <a:r>
              <a:rPr lang="en-US" dirty="0"/>
              <a:t>content management systems</a:t>
            </a:r>
          </a:p>
          <a:p>
            <a:pPr marL="285750" lvl="0" indent="-285750">
              <a:buFont typeface="Wingdings" pitchFamily="2" charset="2"/>
              <a:buChar char="§"/>
            </a:pPr>
            <a:r>
              <a:rPr lang="en-US" dirty="0"/>
              <a:t>digital asset management systems</a:t>
            </a:r>
          </a:p>
          <a:p>
            <a:pPr marL="285750" indent="-285750">
              <a:buFont typeface="Wingdings" pitchFamily="2" charset="2"/>
              <a:buChar char="§"/>
            </a:pPr>
            <a:r>
              <a:rPr lang="en-US" dirty="0"/>
              <a:t>knowledge management systems</a:t>
            </a:r>
          </a:p>
          <a:p>
            <a:pPr marL="285750" indent="-285750">
              <a:buFont typeface="Wingdings" pitchFamily="2" charset="2"/>
              <a:buChar char="§"/>
            </a:pPr>
            <a:r>
              <a:rPr lang="en-US" dirty="0"/>
              <a:t>archival systems: onsite vs offsite</a:t>
            </a:r>
          </a:p>
          <a:p>
            <a:pPr marL="285750" indent="-285750">
              <a:buFont typeface="Wingdings" pitchFamily="2" charset="2"/>
              <a:buChar char="§"/>
            </a:pPr>
            <a:r>
              <a:rPr lang="en-US" dirty="0"/>
              <a:t>media management: images, video, audio</a:t>
            </a:r>
          </a:p>
          <a:p>
            <a:pPr marL="285750" indent="-285750">
              <a:buFont typeface="Wingdings" pitchFamily="2" charset="2"/>
              <a:buChar char="§"/>
            </a:pPr>
            <a:endParaRPr lang="en-US" dirty="0"/>
          </a:p>
          <a:p>
            <a:r>
              <a:rPr lang="en-US" dirty="0"/>
              <a:t>What about non-digital information objects?</a:t>
            </a:r>
          </a:p>
          <a:p>
            <a:endParaRPr lang="en-US" dirty="0"/>
          </a:p>
          <a:p>
            <a:r>
              <a:rPr lang="en-US" dirty="0"/>
              <a:t>What about access to digital information in the future?</a:t>
            </a:r>
          </a:p>
          <a:p>
            <a:endParaRPr lang="en-US" dirty="0"/>
          </a:p>
          <a:p>
            <a:r>
              <a:rPr lang="en-US" dirty="0"/>
              <a:t>What about archive access systems?</a:t>
            </a:r>
          </a:p>
          <a:p>
            <a:endParaRPr lang="en-US" dirty="0"/>
          </a:p>
        </p:txBody>
      </p:sp>
      <p:sp>
        <p:nvSpPr>
          <p:cNvPr id="2" name="Footer Placeholder 1">
            <a:extLst>
              <a:ext uri="{FF2B5EF4-FFF2-40B4-BE49-F238E27FC236}">
                <a16:creationId xmlns:a16="http://schemas.microsoft.com/office/drawing/2014/main" id="{31C3D4C5-95F5-7B41-8775-69864D314329}"/>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3" name="Slide Number Placeholder 2">
            <a:extLst>
              <a:ext uri="{FF2B5EF4-FFF2-40B4-BE49-F238E27FC236}">
                <a16:creationId xmlns:a16="http://schemas.microsoft.com/office/drawing/2014/main" id="{15863632-423D-CF4D-8838-5D84A3917E8D}"/>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40</a:t>
            </a:fld>
            <a:endParaRPr lang="en-US"/>
          </a:p>
        </p:txBody>
      </p:sp>
      <p:graphicFrame>
        <p:nvGraphicFramePr>
          <p:cNvPr id="7" name="Content Placeholder 4">
            <a:extLst>
              <a:ext uri="{FF2B5EF4-FFF2-40B4-BE49-F238E27FC236}">
                <a16:creationId xmlns:a16="http://schemas.microsoft.com/office/drawing/2014/main" id="{52F67BCA-1979-4FC4-84E5-972077738F5E}"/>
              </a:ext>
            </a:extLst>
          </p:cNvPr>
          <p:cNvGraphicFramePr>
            <a:graphicFrameLocks noGrp="1"/>
          </p:cNvGraphicFramePr>
          <p:nvPr>
            <p:ph idx="1"/>
            <p:extLst>
              <p:ext uri="{D42A27DB-BD31-4B8C-83A1-F6EECF244321}">
                <p14:modId xmlns:p14="http://schemas.microsoft.com/office/powerpoint/2010/main" val="3653869899"/>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80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41</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971800"/>
            <a:ext cx="7772400" cy="2062103"/>
          </a:xfrm>
          <a:prstGeom prst="rect">
            <a:avLst/>
          </a:prstGeom>
          <a:noFill/>
        </p:spPr>
        <p:txBody>
          <a:bodyPr wrap="square" rtlCol="0">
            <a:spAutoFit/>
          </a:bodyPr>
          <a:lstStyle/>
          <a:p>
            <a:pPr algn="ctr"/>
            <a:r>
              <a:rPr lang="en-US" sz="3200" dirty="0">
                <a:solidFill>
                  <a:schemeClr val="bg2">
                    <a:lumMod val="25000"/>
                  </a:schemeClr>
                </a:solidFill>
                <a:latin typeface="Cochin" panose="02000603020000020003" pitchFamily="2" charset="0"/>
              </a:rPr>
              <a:t>Digital files require programs to access, and those programs may not exist in the future or the platforms and operating on which they run may no longer be in use.</a:t>
            </a:r>
          </a:p>
        </p:txBody>
      </p:sp>
      <p:pic>
        <p:nvPicPr>
          <p:cNvPr id="1026" name="Picture 2" descr="See the source image">
            <a:extLst>
              <a:ext uri="{FF2B5EF4-FFF2-40B4-BE49-F238E27FC236}">
                <a16:creationId xmlns:a16="http://schemas.microsoft.com/office/drawing/2014/main" id="{D457BE72-E7E9-2F44-9BFC-3F7433FEE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046" y="838200"/>
            <a:ext cx="1785107" cy="1562963"/>
          </a:xfrm>
          <a:prstGeom prst="rect">
            <a:avLst/>
          </a:prstGeom>
          <a:noFill/>
          <a:ln>
            <a:solidFill>
              <a:schemeClr val="bg1">
                <a:lumMod val="50000"/>
                <a:alpha val="83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0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What are efforts to archive old programs, file formats, operating systems, and hardware to ensure continued access to digital information objects in the future.</a:t>
            </a:r>
          </a:p>
          <a:p>
            <a:pPr marL="0" indent="0">
              <a:buNone/>
            </a:pPr>
            <a:r>
              <a:rPr lang="en-US" sz="2800" b="1" dirty="0">
                <a:solidFill>
                  <a:schemeClr val="tx1">
                    <a:lumMod val="75000"/>
                    <a:lumOff val="25000"/>
                  </a:schemeClr>
                </a:solidFill>
              </a:rPr>
              <a:t>Example</a:t>
            </a:r>
            <a:r>
              <a:rPr lang="en-US" sz="2800" dirty="0">
                <a:solidFill>
                  <a:schemeClr val="tx1">
                    <a:lumMod val="75000"/>
                    <a:lumOff val="25000"/>
                  </a:schemeClr>
                </a:solidFill>
              </a:rPr>
              <a:t>: How would you access a contract written in </a:t>
            </a:r>
            <a:r>
              <a:rPr lang="en-US" sz="2800" i="1" dirty="0">
                <a:solidFill>
                  <a:schemeClr val="tx1">
                    <a:lumMod val="75000"/>
                    <a:lumOff val="25000"/>
                  </a:schemeClr>
                </a:solidFill>
              </a:rPr>
              <a:t>Ami Pro</a:t>
            </a:r>
            <a:r>
              <a:rPr lang="en-US" sz="2800" dirty="0">
                <a:solidFill>
                  <a:schemeClr val="tx1">
                    <a:lumMod val="75000"/>
                    <a:lumOff val="25000"/>
                  </a:schemeClr>
                </a:solidFill>
              </a:rPr>
              <a:t>?</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3371953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normAutofit/>
          </a:bodyPr>
          <a:lstStyle/>
          <a:p>
            <a:pPr algn="l"/>
            <a:r>
              <a:rPr lang="en-US" sz="3600" dirty="0"/>
              <a:t>Information Valuation</a:t>
            </a:r>
          </a:p>
        </p:txBody>
      </p:sp>
    </p:spTree>
    <p:extLst>
      <p:ext uri="{BB962C8B-B14F-4D97-AF65-F5344CB8AC3E}">
        <p14:creationId xmlns:p14="http://schemas.microsoft.com/office/powerpoint/2010/main" val="1406099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DF8496-0222-E84F-AD24-2E37C5B88B7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6BC7DCB-5145-B144-BFE8-949E1C245783}"/>
              </a:ext>
            </a:extLst>
          </p:cNvPr>
          <p:cNvSpPr>
            <a:spLocks noGrp="1"/>
          </p:cNvSpPr>
          <p:nvPr>
            <p:ph type="sldNum" sz="quarter" idx="12"/>
          </p:nvPr>
        </p:nvSpPr>
        <p:spPr/>
        <p:txBody>
          <a:bodyPr/>
          <a:lstStyle/>
          <a:p>
            <a:fld id="{C0F4FBFA-1248-4AAF-9253-30F121885773}" type="slidenum">
              <a:rPr lang="en-US" smtClean="0"/>
              <a:t>44</a:t>
            </a:fld>
            <a:endParaRPr lang="en-US" dirty="0"/>
          </a:p>
        </p:txBody>
      </p:sp>
      <p:sp>
        <p:nvSpPr>
          <p:cNvPr id="6" name="TextBox 5">
            <a:extLst>
              <a:ext uri="{FF2B5EF4-FFF2-40B4-BE49-F238E27FC236}">
                <a16:creationId xmlns:a16="http://schemas.microsoft.com/office/drawing/2014/main" id="{B11C7689-86F0-3345-9FEF-32567A32159F}"/>
              </a:ext>
            </a:extLst>
          </p:cNvPr>
          <p:cNvSpPr txBox="1"/>
          <p:nvPr/>
        </p:nvSpPr>
        <p:spPr>
          <a:xfrm>
            <a:off x="533400" y="2819400"/>
            <a:ext cx="7772400" cy="2554545"/>
          </a:xfrm>
          <a:prstGeom prst="rect">
            <a:avLst/>
          </a:prstGeom>
          <a:noFill/>
        </p:spPr>
        <p:txBody>
          <a:bodyPr wrap="square" rtlCol="0">
            <a:spAutoFit/>
          </a:bodyPr>
          <a:lstStyle/>
          <a:p>
            <a:pPr algn="ctr"/>
            <a:r>
              <a:rPr lang="en-US" sz="4000" dirty="0">
                <a:solidFill>
                  <a:schemeClr val="accent5">
                    <a:lumMod val="50000"/>
                  </a:schemeClr>
                </a:solidFill>
                <a:latin typeface="Cochin" panose="02000603020000020003" pitchFamily="2" charset="0"/>
              </a:rPr>
              <a:t>While information is difficult to value, a value must be ascribed to it otherwise there cannot be any rational information management.</a:t>
            </a:r>
          </a:p>
        </p:txBody>
      </p:sp>
      <p:pic>
        <p:nvPicPr>
          <p:cNvPr id="3" name="Graphic 2" descr="Diamond with solid fill">
            <a:extLst>
              <a:ext uri="{FF2B5EF4-FFF2-40B4-BE49-F238E27FC236}">
                <a16:creationId xmlns:a16="http://schemas.microsoft.com/office/drawing/2014/main" id="{0C9E752C-ED86-A144-8146-7D34566E5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400" y="838200"/>
            <a:ext cx="1676400" cy="1676400"/>
          </a:xfrm>
          <a:prstGeom prst="rect">
            <a:avLst/>
          </a:prstGeom>
        </p:spPr>
      </p:pic>
    </p:spTree>
    <p:extLst>
      <p:ext uri="{BB962C8B-B14F-4D97-AF65-F5344CB8AC3E}">
        <p14:creationId xmlns:p14="http://schemas.microsoft.com/office/powerpoint/2010/main" val="2074761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604D1-DA66-0A4A-9A9D-5385420C584E}"/>
              </a:ext>
            </a:extLst>
          </p:cNvPr>
          <p:cNvSpPr>
            <a:spLocks noGrp="1"/>
          </p:cNvSpPr>
          <p:nvPr>
            <p:ph type="title"/>
          </p:nvPr>
        </p:nvSpPr>
        <p:spPr>
          <a:xfrm>
            <a:off x="457200" y="274638"/>
            <a:ext cx="8229600" cy="1143000"/>
          </a:xfrm>
        </p:spPr>
        <p:txBody>
          <a:bodyPr anchor="ctr">
            <a:normAutofit/>
          </a:bodyPr>
          <a:lstStyle/>
          <a:p>
            <a:r>
              <a:rPr lang="en-US" dirty="0"/>
              <a:t>Need for Information Valuation</a:t>
            </a:r>
          </a:p>
        </p:txBody>
      </p:sp>
      <p:sp>
        <p:nvSpPr>
          <p:cNvPr id="5" name="Footer Placeholder 4">
            <a:extLst>
              <a:ext uri="{FF2B5EF4-FFF2-40B4-BE49-F238E27FC236}">
                <a16:creationId xmlns:a16="http://schemas.microsoft.com/office/drawing/2014/main" id="{AB51221A-2382-5C40-A66D-8D48B84D6DDE}"/>
              </a:ext>
            </a:extLst>
          </p:cNvPr>
          <p:cNvSpPr>
            <a:spLocks noGrp="1"/>
          </p:cNvSpPr>
          <p:nvPr>
            <p:ph type="ftr" sz="quarter" idx="11"/>
          </p:nvPr>
        </p:nvSpPr>
        <p:spPr>
          <a:xfrm>
            <a:off x="3124200" y="6553200"/>
            <a:ext cx="2895600" cy="282571"/>
          </a:xfrm>
        </p:spPr>
        <p:txBody>
          <a:bodyPr anchor="ctr">
            <a:normAutofit/>
          </a:bodyPr>
          <a:lstStyle/>
          <a:p>
            <a:pPr>
              <a:spcAft>
                <a:spcPts val="600"/>
              </a:spcAft>
            </a:pPr>
            <a:r>
              <a:rPr lang="en-US" dirty="0"/>
              <a:t>Information Management</a:t>
            </a:r>
          </a:p>
        </p:txBody>
      </p:sp>
      <p:sp>
        <p:nvSpPr>
          <p:cNvPr id="6" name="Slide Number Placeholder 5">
            <a:extLst>
              <a:ext uri="{FF2B5EF4-FFF2-40B4-BE49-F238E27FC236}">
                <a16:creationId xmlns:a16="http://schemas.microsoft.com/office/drawing/2014/main" id="{69FF56F2-04AC-3940-8965-D76718FC23F6}"/>
              </a:ext>
            </a:extLst>
          </p:cNvPr>
          <p:cNvSpPr>
            <a:spLocks noGrp="1"/>
          </p:cNvSpPr>
          <p:nvPr>
            <p:ph type="sldNum" sz="quarter" idx="12"/>
          </p:nvPr>
        </p:nvSpPr>
        <p:spPr>
          <a:xfrm>
            <a:off x="6553200" y="6553200"/>
            <a:ext cx="685800" cy="282571"/>
          </a:xfrm>
        </p:spPr>
        <p:txBody>
          <a:bodyPr anchor="ctr">
            <a:normAutofit/>
          </a:bodyPr>
          <a:lstStyle/>
          <a:p>
            <a:pPr>
              <a:spcAft>
                <a:spcPts val="600"/>
              </a:spcAft>
            </a:pPr>
            <a:fld id="{C0F4FBFA-1248-4AAF-9253-30F121885773}" type="slidenum">
              <a:rPr lang="en-US" smtClean="0"/>
              <a:pPr>
                <a:spcAft>
                  <a:spcPts val="600"/>
                </a:spcAft>
              </a:pPr>
              <a:t>45</a:t>
            </a:fld>
            <a:endParaRPr lang="en-US" dirty="0"/>
          </a:p>
        </p:txBody>
      </p:sp>
      <p:graphicFrame>
        <p:nvGraphicFramePr>
          <p:cNvPr id="10" name="Content Placeholder 7">
            <a:extLst>
              <a:ext uri="{FF2B5EF4-FFF2-40B4-BE49-F238E27FC236}">
                <a16:creationId xmlns:a16="http://schemas.microsoft.com/office/drawing/2014/main" id="{5B40D9A4-107D-47D2-BF50-22CC2BF075CA}"/>
              </a:ext>
            </a:extLst>
          </p:cNvPr>
          <p:cNvGraphicFramePr>
            <a:graphicFrameLocks noGrp="1"/>
          </p:cNvGraphicFramePr>
          <p:nvPr>
            <p:ph idx="1"/>
            <p:extLst>
              <p:ext uri="{D42A27DB-BD31-4B8C-83A1-F6EECF244321}">
                <p14:modId xmlns:p14="http://schemas.microsoft.com/office/powerpoint/2010/main" val="1208961403"/>
              </p:ext>
            </p:extLst>
          </p:nvPr>
        </p:nvGraphicFramePr>
        <p:xfrm>
          <a:off x="381000" y="1428148"/>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8463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FB39-6198-AB41-B156-824E5243CB2F}"/>
              </a:ext>
            </a:extLst>
          </p:cNvPr>
          <p:cNvSpPr>
            <a:spLocks noGrp="1"/>
          </p:cNvSpPr>
          <p:nvPr>
            <p:ph type="title"/>
          </p:nvPr>
        </p:nvSpPr>
        <p:spPr/>
        <p:txBody>
          <a:bodyPr>
            <a:normAutofit fontScale="90000"/>
          </a:bodyPr>
          <a:lstStyle/>
          <a:p>
            <a:r>
              <a:rPr lang="en-US" dirty="0"/>
              <a:t>Information Valuation Approaches</a:t>
            </a:r>
          </a:p>
        </p:txBody>
      </p:sp>
      <p:sp>
        <p:nvSpPr>
          <p:cNvPr id="4" name="Footer Placeholder 3">
            <a:extLst>
              <a:ext uri="{FF2B5EF4-FFF2-40B4-BE49-F238E27FC236}">
                <a16:creationId xmlns:a16="http://schemas.microsoft.com/office/drawing/2014/main" id="{AB4F97FF-88A5-934D-934A-ACC196ABA10A}"/>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2E2CD18D-BD3F-0640-97C3-F5A77F33DD86}"/>
              </a:ext>
            </a:extLst>
          </p:cNvPr>
          <p:cNvSpPr>
            <a:spLocks noGrp="1"/>
          </p:cNvSpPr>
          <p:nvPr>
            <p:ph type="sldNum" sz="quarter" idx="12"/>
          </p:nvPr>
        </p:nvSpPr>
        <p:spPr/>
        <p:txBody>
          <a:bodyPr/>
          <a:lstStyle/>
          <a:p>
            <a:fld id="{C0F4FBFA-1248-4AAF-9253-30F121885773}" type="slidenum">
              <a:rPr lang="en-US" smtClean="0"/>
              <a:t>46</a:t>
            </a:fld>
            <a:endParaRPr lang="en-US" dirty="0"/>
          </a:p>
        </p:txBody>
      </p:sp>
      <p:sp>
        <p:nvSpPr>
          <p:cNvPr id="6" name="1">
            <a:extLst>
              <a:ext uri="{FF2B5EF4-FFF2-40B4-BE49-F238E27FC236}">
                <a16:creationId xmlns:a16="http://schemas.microsoft.com/office/drawing/2014/main" id="{45C5A181-79F6-954A-8915-957422164558}"/>
              </a:ext>
            </a:extLst>
          </p:cNvPr>
          <p:cNvSpPr txBox="1"/>
          <p:nvPr/>
        </p:nvSpPr>
        <p:spPr>
          <a:xfrm>
            <a:off x="549758" y="1831565"/>
            <a:ext cx="572272" cy="910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sz="6000" dirty="0">
                <a:solidFill>
                  <a:schemeClr val="tx1">
                    <a:lumMod val="75000"/>
                    <a:lumOff val="25000"/>
                    <a:alpha val="14859"/>
                  </a:schemeClr>
                </a:solidFill>
              </a:rPr>
              <a:t>1</a:t>
            </a:r>
          </a:p>
        </p:txBody>
      </p:sp>
      <p:sp>
        <p:nvSpPr>
          <p:cNvPr id="7" name="Observations about events that occur in the real world.">
            <a:extLst>
              <a:ext uri="{FF2B5EF4-FFF2-40B4-BE49-F238E27FC236}">
                <a16:creationId xmlns:a16="http://schemas.microsoft.com/office/drawing/2014/main" id="{D39FDE78-E524-3B4A-B2D7-27693E6154D1}"/>
              </a:ext>
            </a:extLst>
          </p:cNvPr>
          <p:cNvSpPr txBox="1"/>
          <p:nvPr/>
        </p:nvSpPr>
        <p:spPr>
          <a:xfrm>
            <a:off x="642518" y="2726875"/>
            <a:ext cx="3200400" cy="509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20000"/>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amount an organization spent to create the information object</a:t>
            </a:r>
            <a:endParaRPr sz="1600" dirty="0">
              <a:latin typeface="Garamond" panose="02020404030301010803" pitchFamily="18" charset="0"/>
            </a:endParaRPr>
          </a:p>
        </p:txBody>
      </p:sp>
      <p:sp>
        <p:nvSpPr>
          <p:cNvPr id="8" name="Data">
            <a:extLst>
              <a:ext uri="{FF2B5EF4-FFF2-40B4-BE49-F238E27FC236}">
                <a16:creationId xmlns:a16="http://schemas.microsoft.com/office/drawing/2014/main" id="{7B374F1F-3C45-3741-812B-81A5CE5F24B2}"/>
              </a:ext>
            </a:extLst>
          </p:cNvPr>
          <p:cNvSpPr txBox="1"/>
          <p:nvPr/>
        </p:nvSpPr>
        <p:spPr>
          <a:xfrm>
            <a:off x="1089335" y="1831565"/>
            <a:ext cx="2681793" cy="83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Cost of Creation</a:t>
            </a:r>
            <a:endParaRPr sz="2000" dirty="0">
              <a:solidFill>
                <a:schemeClr val="tx2">
                  <a:lumMod val="60000"/>
                  <a:lumOff val="40000"/>
                </a:schemeClr>
              </a:solidFill>
            </a:endParaRPr>
          </a:p>
        </p:txBody>
      </p:sp>
      <p:sp>
        <p:nvSpPr>
          <p:cNvPr id="18" name="1">
            <a:extLst>
              <a:ext uri="{FF2B5EF4-FFF2-40B4-BE49-F238E27FC236}">
                <a16:creationId xmlns:a16="http://schemas.microsoft.com/office/drawing/2014/main" id="{9562B8B5-0E45-0B42-928D-0860779FA860}"/>
              </a:ext>
            </a:extLst>
          </p:cNvPr>
          <p:cNvSpPr txBox="1"/>
          <p:nvPr/>
        </p:nvSpPr>
        <p:spPr>
          <a:xfrm>
            <a:off x="637438" y="3864145"/>
            <a:ext cx="572272" cy="910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6000" dirty="0">
                <a:solidFill>
                  <a:schemeClr val="tx1">
                    <a:lumMod val="75000"/>
                    <a:lumOff val="25000"/>
                    <a:alpha val="14859"/>
                  </a:schemeClr>
                </a:solidFill>
              </a:rPr>
              <a:t>3</a:t>
            </a:r>
            <a:endParaRPr sz="6000" dirty="0">
              <a:solidFill>
                <a:schemeClr val="tx1">
                  <a:lumMod val="75000"/>
                  <a:lumOff val="25000"/>
                  <a:alpha val="14859"/>
                </a:schemeClr>
              </a:solidFill>
            </a:endParaRPr>
          </a:p>
        </p:txBody>
      </p:sp>
      <p:sp>
        <p:nvSpPr>
          <p:cNvPr id="19" name="Observations about events that occur in the real world.">
            <a:extLst>
              <a:ext uri="{FF2B5EF4-FFF2-40B4-BE49-F238E27FC236}">
                <a16:creationId xmlns:a16="http://schemas.microsoft.com/office/drawing/2014/main" id="{50665B67-A984-7C49-BD6F-44325C761C61}"/>
              </a:ext>
            </a:extLst>
          </p:cNvPr>
          <p:cNvSpPr txBox="1"/>
          <p:nvPr/>
        </p:nvSpPr>
        <p:spPr>
          <a:xfrm>
            <a:off x="730198" y="4759455"/>
            <a:ext cx="3200400" cy="929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amount an organization would need to spent to replace the information object</a:t>
            </a:r>
            <a:endParaRPr sz="1600" dirty="0">
              <a:latin typeface="Garamond" panose="02020404030301010803" pitchFamily="18" charset="0"/>
            </a:endParaRPr>
          </a:p>
        </p:txBody>
      </p:sp>
      <p:sp>
        <p:nvSpPr>
          <p:cNvPr id="20" name="Data">
            <a:extLst>
              <a:ext uri="{FF2B5EF4-FFF2-40B4-BE49-F238E27FC236}">
                <a16:creationId xmlns:a16="http://schemas.microsoft.com/office/drawing/2014/main" id="{32F1E717-DC1C-EF46-A037-C8D5971E839C}"/>
              </a:ext>
            </a:extLst>
          </p:cNvPr>
          <p:cNvSpPr txBox="1"/>
          <p:nvPr/>
        </p:nvSpPr>
        <p:spPr>
          <a:xfrm>
            <a:off x="1177015" y="3864145"/>
            <a:ext cx="2681793" cy="83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Cost of replacement</a:t>
            </a:r>
            <a:endParaRPr sz="2000" dirty="0">
              <a:solidFill>
                <a:schemeClr val="tx2">
                  <a:lumMod val="60000"/>
                  <a:lumOff val="40000"/>
                </a:schemeClr>
              </a:solidFill>
            </a:endParaRPr>
          </a:p>
        </p:txBody>
      </p:sp>
      <p:sp>
        <p:nvSpPr>
          <p:cNvPr id="21" name="1">
            <a:extLst>
              <a:ext uri="{FF2B5EF4-FFF2-40B4-BE49-F238E27FC236}">
                <a16:creationId xmlns:a16="http://schemas.microsoft.com/office/drawing/2014/main" id="{6311E920-106D-8B4C-AB86-D8BA4861A1AA}"/>
              </a:ext>
            </a:extLst>
          </p:cNvPr>
          <p:cNvSpPr txBox="1"/>
          <p:nvPr/>
        </p:nvSpPr>
        <p:spPr>
          <a:xfrm>
            <a:off x="4977526" y="1831565"/>
            <a:ext cx="572272" cy="910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6000" dirty="0">
                <a:solidFill>
                  <a:schemeClr val="tx1">
                    <a:lumMod val="75000"/>
                    <a:lumOff val="25000"/>
                    <a:alpha val="14859"/>
                  </a:schemeClr>
                </a:solidFill>
              </a:rPr>
              <a:t>2</a:t>
            </a:r>
            <a:endParaRPr sz="6000" dirty="0">
              <a:solidFill>
                <a:schemeClr val="tx1">
                  <a:lumMod val="75000"/>
                  <a:lumOff val="25000"/>
                  <a:alpha val="14859"/>
                </a:schemeClr>
              </a:solidFill>
            </a:endParaRPr>
          </a:p>
        </p:txBody>
      </p:sp>
      <p:sp>
        <p:nvSpPr>
          <p:cNvPr id="22" name="Observations about events that occur in the real world.">
            <a:extLst>
              <a:ext uri="{FF2B5EF4-FFF2-40B4-BE49-F238E27FC236}">
                <a16:creationId xmlns:a16="http://schemas.microsoft.com/office/drawing/2014/main" id="{218CC835-F8FC-8B44-BF6F-89C0079F6F24}"/>
              </a:ext>
            </a:extLst>
          </p:cNvPr>
          <p:cNvSpPr txBox="1"/>
          <p:nvPr/>
        </p:nvSpPr>
        <p:spPr>
          <a:xfrm>
            <a:off x="5070286" y="2726875"/>
            <a:ext cx="3200400" cy="929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amount another organization places on the information object and that it would spend to acquire it</a:t>
            </a:r>
            <a:endParaRPr sz="1600" dirty="0">
              <a:latin typeface="Garamond" panose="02020404030301010803" pitchFamily="18" charset="0"/>
            </a:endParaRPr>
          </a:p>
        </p:txBody>
      </p:sp>
      <p:sp>
        <p:nvSpPr>
          <p:cNvPr id="23" name="Data">
            <a:extLst>
              <a:ext uri="{FF2B5EF4-FFF2-40B4-BE49-F238E27FC236}">
                <a16:creationId xmlns:a16="http://schemas.microsoft.com/office/drawing/2014/main" id="{B13BAFEC-A1C8-CB4F-8691-C9181330C974}"/>
              </a:ext>
            </a:extLst>
          </p:cNvPr>
          <p:cNvSpPr txBox="1"/>
          <p:nvPr/>
        </p:nvSpPr>
        <p:spPr>
          <a:xfrm>
            <a:off x="5517103" y="1831565"/>
            <a:ext cx="2109521" cy="83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Market Value</a:t>
            </a:r>
            <a:endParaRPr sz="2000" dirty="0">
              <a:solidFill>
                <a:schemeClr val="tx2">
                  <a:lumMod val="60000"/>
                  <a:lumOff val="40000"/>
                </a:schemeClr>
              </a:solidFill>
            </a:endParaRPr>
          </a:p>
        </p:txBody>
      </p:sp>
      <p:sp>
        <p:nvSpPr>
          <p:cNvPr id="24" name="1">
            <a:extLst>
              <a:ext uri="{FF2B5EF4-FFF2-40B4-BE49-F238E27FC236}">
                <a16:creationId xmlns:a16="http://schemas.microsoft.com/office/drawing/2014/main" id="{181EB588-B4B5-894F-A180-91ADCD5E7C28}"/>
              </a:ext>
            </a:extLst>
          </p:cNvPr>
          <p:cNvSpPr txBox="1"/>
          <p:nvPr/>
        </p:nvSpPr>
        <p:spPr>
          <a:xfrm>
            <a:off x="4977526" y="3864145"/>
            <a:ext cx="572272" cy="910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defTabSz="821531">
              <a:lnSpc>
                <a:spcPct val="80000"/>
              </a:lnSpc>
              <a:buClrTx/>
              <a:defRPr sz="14800">
                <a:solidFill>
                  <a:srgbClr val="A09D96">
                    <a:alpha val="14859"/>
                  </a:srgbClr>
                </a:solidFill>
                <a:latin typeface="Helvetica"/>
                <a:ea typeface="Helvetica"/>
                <a:cs typeface="Helvetica"/>
                <a:sym typeface="Helvetica"/>
              </a:defRPr>
            </a:lvl1pPr>
          </a:lstStyle>
          <a:p>
            <a:r>
              <a:rPr lang="en-US" sz="6000" dirty="0">
                <a:solidFill>
                  <a:schemeClr val="tx1">
                    <a:lumMod val="75000"/>
                    <a:lumOff val="25000"/>
                    <a:alpha val="14859"/>
                  </a:schemeClr>
                </a:solidFill>
              </a:rPr>
              <a:t>4</a:t>
            </a:r>
            <a:endParaRPr sz="6000" dirty="0">
              <a:solidFill>
                <a:schemeClr val="tx1">
                  <a:lumMod val="75000"/>
                  <a:lumOff val="25000"/>
                  <a:alpha val="14859"/>
                </a:schemeClr>
              </a:solidFill>
            </a:endParaRPr>
          </a:p>
        </p:txBody>
      </p:sp>
      <p:sp>
        <p:nvSpPr>
          <p:cNvPr id="25" name="Observations about events that occur in the real world.">
            <a:extLst>
              <a:ext uri="{FF2B5EF4-FFF2-40B4-BE49-F238E27FC236}">
                <a16:creationId xmlns:a16="http://schemas.microsoft.com/office/drawing/2014/main" id="{8EBCB598-EA5E-474C-A2D4-3AA6E49C8B07}"/>
              </a:ext>
            </a:extLst>
          </p:cNvPr>
          <p:cNvSpPr txBox="1"/>
          <p:nvPr/>
        </p:nvSpPr>
        <p:spPr>
          <a:xfrm>
            <a:off x="5070286" y="4759455"/>
            <a:ext cx="3200400" cy="929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1531">
              <a:buClrTx/>
              <a:defRPr sz="2800">
                <a:solidFill>
                  <a:srgbClr val="7A7A7A">
                    <a:alpha val="70145"/>
                  </a:srgbClr>
                </a:solidFill>
                <a:latin typeface="Helvetica"/>
                <a:ea typeface="Helvetica"/>
                <a:cs typeface="Helvetica"/>
                <a:sym typeface="Helvetica"/>
              </a:defRPr>
            </a:lvl1pPr>
          </a:lstStyle>
          <a:p>
            <a:r>
              <a:rPr lang="en-US" sz="1600" dirty="0">
                <a:latin typeface="Garamond" panose="02020404030301010803" pitchFamily="18" charset="0"/>
              </a:rPr>
              <a:t>The incremental value that the information objects adds to an organization</a:t>
            </a:r>
            <a:endParaRPr sz="1600" dirty="0">
              <a:latin typeface="Garamond" panose="02020404030301010803" pitchFamily="18" charset="0"/>
            </a:endParaRPr>
          </a:p>
        </p:txBody>
      </p:sp>
      <p:sp>
        <p:nvSpPr>
          <p:cNvPr id="26" name="Data">
            <a:extLst>
              <a:ext uri="{FF2B5EF4-FFF2-40B4-BE49-F238E27FC236}">
                <a16:creationId xmlns:a16="http://schemas.microsoft.com/office/drawing/2014/main" id="{509BAADC-7075-664E-A607-1B120EBEB0BC}"/>
              </a:ext>
            </a:extLst>
          </p:cNvPr>
          <p:cNvSpPr txBox="1"/>
          <p:nvPr/>
        </p:nvSpPr>
        <p:spPr>
          <a:xfrm>
            <a:off x="5517103" y="3864145"/>
            <a:ext cx="2109521" cy="83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defTabSz="821531">
              <a:buClrTx/>
              <a:defRPr sz="2400" b="1" cap="all" spc="240">
                <a:solidFill>
                  <a:srgbClr val="365B9D"/>
                </a:solidFill>
                <a:latin typeface="Helvetica"/>
                <a:ea typeface="Helvetica"/>
                <a:cs typeface="Helvetica"/>
                <a:sym typeface="Helvetica"/>
              </a:defRPr>
            </a:lvl1pPr>
          </a:lstStyle>
          <a:p>
            <a:r>
              <a:rPr lang="en-US" sz="2000" dirty="0">
                <a:solidFill>
                  <a:schemeClr val="tx2">
                    <a:lumMod val="60000"/>
                    <a:lumOff val="40000"/>
                  </a:schemeClr>
                </a:solidFill>
              </a:rPr>
              <a:t>Business Value</a:t>
            </a:r>
            <a:endParaRPr sz="2000" dirty="0">
              <a:solidFill>
                <a:schemeClr val="tx2">
                  <a:lumMod val="60000"/>
                  <a:lumOff val="40000"/>
                </a:schemeClr>
              </a:solidFill>
            </a:endParaRPr>
          </a:p>
        </p:txBody>
      </p:sp>
    </p:spTree>
    <p:extLst>
      <p:ext uri="{BB962C8B-B14F-4D97-AF65-F5344CB8AC3E}">
        <p14:creationId xmlns:p14="http://schemas.microsoft.com/office/powerpoint/2010/main" val="379966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0"/>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2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2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2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normAutofit/>
          </a:bodyPr>
          <a:lstStyle/>
          <a:p>
            <a:pPr algn="l"/>
            <a:r>
              <a:rPr lang="en-US" sz="3600" dirty="0"/>
              <a:t>Information Governance</a:t>
            </a:r>
          </a:p>
        </p:txBody>
      </p:sp>
    </p:spTree>
    <p:extLst>
      <p:ext uri="{BB962C8B-B14F-4D97-AF65-F5344CB8AC3E}">
        <p14:creationId xmlns:p14="http://schemas.microsoft.com/office/powerpoint/2010/main" val="3944121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B06E-D1E5-664C-98FD-7C622651FA91}"/>
              </a:ext>
            </a:extLst>
          </p:cNvPr>
          <p:cNvSpPr>
            <a:spLocks noGrp="1"/>
          </p:cNvSpPr>
          <p:nvPr>
            <p:ph type="title"/>
          </p:nvPr>
        </p:nvSpPr>
        <p:spPr/>
        <p:txBody>
          <a:bodyPr/>
          <a:lstStyle/>
          <a:p>
            <a:r>
              <a:rPr lang="en-US" dirty="0"/>
              <a:t>A Key Role: CIO</a:t>
            </a:r>
          </a:p>
        </p:txBody>
      </p:sp>
      <p:sp>
        <p:nvSpPr>
          <p:cNvPr id="3" name="Content Placeholder 2">
            <a:extLst>
              <a:ext uri="{FF2B5EF4-FFF2-40B4-BE49-F238E27FC236}">
                <a16:creationId xmlns:a16="http://schemas.microsoft.com/office/drawing/2014/main" id="{B3A6B303-2918-9148-BBFA-A14563E4359F}"/>
              </a:ext>
            </a:extLst>
          </p:cNvPr>
          <p:cNvSpPr>
            <a:spLocks noGrp="1"/>
          </p:cNvSpPr>
          <p:nvPr>
            <p:ph idx="1"/>
          </p:nvPr>
        </p:nvSpPr>
        <p:spPr/>
        <p:txBody>
          <a:bodyPr/>
          <a:lstStyle/>
          <a:p>
            <a:r>
              <a:rPr lang="en-US" dirty="0"/>
              <a:t>Most medium to large organizations have a CIO or an Office of the CIO.</a:t>
            </a:r>
          </a:p>
          <a:p>
            <a:r>
              <a:rPr lang="en-US" dirty="0"/>
              <a:t>CIO = Chief Information Officer</a:t>
            </a:r>
          </a:p>
          <a:p>
            <a:endParaRPr lang="en-US" dirty="0"/>
          </a:p>
        </p:txBody>
      </p:sp>
      <p:sp>
        <p:nvSpPr>
          <p:cNvPr id="4" name="Footer Placeholder 3">
            <a:extLst>
              <a:ext uri="{FF2B5EF4-FFF2-40B4-BE49-F238E27FC236}">
                <a16:creationId xmlns:a16="http://schemas.microsoft.com/office/drawing/2014/main" id="{EC778E3A-E663-F44F-8D5B-36B1E5195944}"/>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4280E65A-81A9-5045-B9B0-E04E63DB9A47}"/>
              </a:ext>
            </a:extLst>
          </p:cNvPr>
          <p:cNvSpPr>
            <a:spLocks noGrp="1"/>
          </p:cNvSpPr>
          <p:nvPr>
            <p:ph type="sldNum" sz="quarter" idx="12"/>
          </p:nvPr>
        </p:nvSpPr>
        <p:spPr/>
        <p:txBody>
          <a:bodyPr/>
          <a:lstStyle/>
          <a:p>
            <a:fld id="{C0F4FBFA-1248-4AAF-9253-30F121885773}" type="slidenum">
              <a:rPr lang="en-US" smtClean="0"/>
              <a:t>48</a:t>
            </a:fld>
            <a:endParaRPr lang="en-US" dirty="0"/>
          </a:p>
        </p:txBody>
      </p:sp>
    </p:spTree>
    <p:extLst>
      <p:ext uri="{BB962C8B-B14F-4D97-AF65-F5344CB8AC3E}">
        <p14:creationId xmlns:p14="http://schemas.microsoft.com/office/powerpoint/2010/main" val="2406196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7E5D1A-1929-4782-B098-4BF7F9C1A289}"/>
              </a:ext>
            </a:extLst>
          </p:cNvPr>
          <p:cNvSpPr>
            <a:spLocks noGrp="1"/>
          </p:cNvSpPr>
          <p:nvPr>
            <p:ph type="title"/>
          </p:nvPr>
        </p:nvSpPr>
        <p:spPr>
          <a:xfrm>
            <a:off x="457200" y="274638"/>
            <a:ext cx="8229600" cy="929180"/>
          </a:xfrm>
        </p:spPr>
        <p:txBody>
          <a:bodyPr vert="horz" lIns="91440" tIns="45720" rIns="91440" bIns="45720" rtlCol="0" anchor="ctr">
            <a:normAutofit/>
          </a:bodyPr>
          <a:lstStyle/>
          <a:p>
            <a:r>
              <a:rPr lang="en-US" kern="1200">
                <a:latin typeface="Cochin" panose="02000603020000020003" pitchFamily="2" charset="0"/>
                <a:ea typeface="+mj-ea"/>
                <a:cs typeface="+mj-cs"/>
              </a:rPr>
              <a:t>Who is the CIO?</a:t>
            </a:r>
          </a:p>
        </p:txBody>
      </p:sp>
      <p:pic>
        <p:nvPicPr>
          <p:cNvPr id="6" name="Content Placeholder 5" descr="Digital numbers and graphs">
            <a:extLst>
              <a:ext uri="{FF2B5EF4-FFF2-40B4-BE49-F238E27FC236}">
                <a16:creationId xmlns:a16="http://schemas.microsoft.com/office/drawing/2014/main" id="{B898E439-AD81-AF42-B231-60261E482CBB}"/>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8699" r="11738" b="-1"/>
          <a:stretch/>
        </p:blipFill>
        <p:spPr>
          <a:xfrm>
            <a:off x="457200" y="1600200"/>
            <a:ext cx="4038600" cy="4525963"/>
          </a:xfrm>
          <a:noFill/>
        </p:spPr>
      </p:pic>
      <p:sp>
        <p:nvSpPr>
          <p:cNvPr id="4" name="Rectangle 3">
            <a:extLst>
              <a:ext uri="{FF2B5EF4-FFF2-40B4-BE49-F238E27FC236}">
                <a16:creationId xmlns:a16="http://schemas.microsoft.com/office/drawing/2014/main" id="{7CA1A0AD-E08A-EF49-AC45-E8AAB9E68229}"/>
              </a:ext>
            </a:extLst>
          </p:cNvPr>
          <p:cNvSpPr/>
          <p:nvPr/>
        </p:nvSpPr>
        <p:spPr>
          <a:xfrm>
            <a:off x="4648200" y="1600200"/>
            <a:ext cx="4038600"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en-US" sz="2000" dirty="0">
                <a:solidFill>
                  <a:schemeClr val="tx1">
                    <a:lumMod val="65000"/>
                    <a:lumOff val="35000"/>
                  </a:schemeClr>
                </a:solidFill>
                <a:latin typeface="Cochin" panose="02000603020000020003" pitchFamily="2" charset="0"/>
              </a:rPr>
              <a:t>A CIO is the company executive responsible for the management, implementation, and usability of information and computer technologies. </a:t>
            </a:r>
          </a:p>
          <a:p>
            <a:pPr>
              <a:lnSpc>
                <a:spcPct val="90000"/>
              </a:lnSpc>
              <a:spcBef>
                <a:spcPct val="20000"/>
              </a:spcBef>
              <a:buFont typeface="Arial" pitchFamily="34" charset="0"/>
            </a:pPr>
            <a:endParaRPr lang="en-US" sz="2000" dirty="0">
              <a:solidFill>
                <a:schemeClr val="tx1">
                  <a:lumMod val="65000"/>
                  <a:lumOff val="35000"/>
                </a:schemeClr>
              </a:solidFill>
              <a:latin typeface="Cochin" panose="02000603020000020003" pitchFamily="2" charset="0"/>
            </a:endParaRPr>
          </a:p>
          <a:p>
            <a:pPr>
              <a:lnSpc>
                <a:spcPct val="90000"/>
              </a:lnSpc>
              <a:spcBef>
                <a:spcPct val="20000"/>
              </a:spcBef>
              <a:buFont typeface="Arial" pitchFamily="34" charset="0"/>
            </a:pPr>
            <a:r>
              <a:rPr lang="en-US" sz="2000" dirty="0">
                <a:solidFill>
                  <a:schemeClr val="tx1">
                    <a:lumMod val="65000"/>
                    <a:lumOff val="35000"/>
                  </a:schemeClr>
                </a:solidFill>
                <a:latin typeface="Cochin" panose="02000603020000020003" pitchFamily="2" charset="0"/>
              </a:rPr>
              <a:t>The CIO analyzes how various technologies benefit the company or improve an existing business process and then integrates a system to realize that benefit or improvement.</a:t>
            </a:r>
            <a:endParaRPr lang="en-US" sz="2000" b="0" i="0" dirty="0">
              <a:solidFill>
                <a:schemeClr val="tx1">
                  <a:lumMod val="65000"/>
                  <a:lumOff val="35000"/>
                </a:schemeClr>
              </a:solidFill>
              <a:effectLst/>
              <a:latin typeface="Cochin" panose="02000603020000020003" pitchFamily="2" charset="0"/>
            </a:endParaRPr>
          </a:p>
        </p:txBody>
      </p:sp>
      <p:sp>
        <p:nvSpPr>
          <p:cNvPr id="2" name="Footer Placeholder 1">
            <a:extLst>
              <a:ext uri="{FF2B5EF4-FFF2-40B4-BE49-F238E27FC236}">
                <a16:creationId xmlns:a16="http://schemas.microsoft.com/office/drawing/2014/main" id="{35B6D19B-6023-544E-BDD8-EA268D431EFE}"/>
              </a:ext>
            </a:extLst>
          </p:cNvPr>
          <p:cNvSpPr>
            <a:spLocks noGrp="1"/>
          </p:cNvSpPr>
          <p:nvPr>
            <p:ph type="ftr" sz="quarter" idx="11"/>
          </p:nvPr>
        </p:nvSpPr>
        <p:spPr>
          <a:xfrm>
            <a:off x="457200" y="6553200"/>
            <a:ext cx="2895600" cy="282571"/>
          </a:xfrm>
        </p:spPr>
        <p:txBody>
          <a:bodyPr vert="horz" lIns="91440" tIns="45720" rIns="91440" bIns="45720" rtlCol="0" anchor="ctr">
            <a:normAutofit/>
          </a:bodyPr>
          <a:lstStyle/>
          <a:p>
            <a:pPr>
              <a:spcAft>
                <a:spcPts val="600"/>
              </a:spcAft>
            </a:pPr>
            <a:r>
              <a:rPr lang="en-US" kern="1200">
                <a:latin typeface="+mn-lt"/>
                <a:ea typeface="+mn-ea"/>
                <a:cs typeface="+mn-cs"/>
              </a:rPr>
              <a:t>Information Management</a:t>
            </a:r>
          </a:p>
        </p:txBody>
      </p:sp>
      <p:sp>
        <p:nvSpPr>
          <p:cNvPr id="3" name="Slide Number Placeholder 2">
            <a:extLst>
              <a:ext uri="{FF2B5EF4-FFF2-40B4-BE49-F238E27FC236}">
                <a16:creationId xmlns:a16="http://schemas.microsoft.com/office/drawing/2014/main" id="{B03E57C2-8995-8E46-9F74-3017FC2C13E9}"/>
              </a:ext>
            </a:extLst>
          </p:cNvPr>
          <p:cNvSpPr>
            <a:spLocks noGrp="1"/>
          </p:cNvSpPr>
          <p:nvPr>
            <p:ph type="sldNum" sz="quarter" idx="12"/>
          </p:nvPr>
        </p:nvSpPr>
        <p:spPr>
          <a:xfrm>
            <a:off x="6172200" y="6553200"/>
            <a:ext cx="685800" cy="282571"/>
          </a:xfrm>
        </p:spPr>
        <p:txBody>
          <a:bodyPr vert="horz" lIns="91440" tIns="45720" rIns="91440" bIns="45720" rtlCol="0" anchor="ctr">
            <a:normAutofit/>
          </a:bodyPr>
          <a:lstStyle/>
          <a:p>
            <a:pPr>
              <a:spcAft>
                <a:spcPts val="600"/>
              </a:spcAft>
            </a:pPr>
            <a:fld id="{C0F4FBFA-1248-4AAF-9253-30F121885773}" type="slidenum">
              <a:rPr lang="en-US" smtClean="0"/>
              <a:pPr>
                <a:spcAft>
                  <a:spcPts val="600"/>
                </a:spcAft>
              </a:pPr>
              <a:t>49</a:t>
            </a:fld>
            <a:endParaRPr lang="en-US"/>
          </a:p>
        </p:txBody>
      </p:sp>
    </p:spTree>
    <p:extLst>
      <p:ext uri="{BB962C8B-B14F-4D97-AF65-F5344CB8AC3E}">
        <p14:creationId xmlns:p14="http://schemas.microsoft.com/office/powerpoint/2010/main" val="333075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698500"/>
          </a:xfrm>
        </p:spPr>
        <p:txBody>
          <a:bodyPr>
            <a:normAutofit/>
          </a:bodyPr>
          <a:lstStyle/>
          <a:p>
            <a:pPr algn="l"/>
            <a:r>
              <a:rPr lang="en-US" sz="3600" dirty="0"/>
              <a:t>The Six V’s of information</a:t>
            </a:r>
          </a:p>
        </p:txBody>
      </p:sp>
    </p:spTree>
    <p:extLst>
      <p:ext uri="{BB962C8B-B14F-4D97-AF65-F5344CB8AC3E}">
        <p14:creationId xmlns:p14="http://schemas.microsoft.com/office/powerpoint/2010/main" val="1221467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What are some of the responsibilities of a CIO?</a:t>
            </a:r>
          </a:p>
          <a:p>
            <a:pPr marL="0" indent="0">
              <a:buNone/>
            </a:pPr>
            <a:r>
              <a:rPr lang="en-US" sz="2800" dirty="0">
                <a:solidFill>
                  <a:schemeClr val="tx1">
                    <a:lumMod val="75000"/>
                    <a:lumOff val="25000"/>
                  </a:schemeClr>
                </a:solidFill>
              </a:rPr>
              <a:t>What are the key qualifications for a CIO?</a:t>
            </a:r>
          </a:p>
          <a:p>
            <a:pPr marL="0" indent="0">
              <a:buNone/>
            </a:pPr>
            <a:r>
              <a:rPr lang="en-US" sz="2800" dirty="0">
                <a:solidFill>
                  <a:schemeClr val="tx1">
                    <a:lumMod val="75000"/>
                    <a:lumOff val="25000"/>
                  </a:schemeClr>
                </a:solidFill>
              </a:rPr>
              <a:t>Who do they generally report to in an organization?</a:t>
            </a:r>
          </a:p>
          <a:p>
            <a:pPr marL="0" indent="0">
              <a:buNone/>
            </a:pPr>
            <a:r>
              <a:rPr lang="en-US" sz="2800" dirty="0">
                <a:solidFill>
                  <a:schemeClr val="tx1">
                    <a:lumMod val="75000"/>
                    <a:lumOff val="25000"/>
                  </a:schemeClr>
                </a:solidFill>
              </a:rPr>
              <a:t>Who is Northeastern’s CIO?</a:t>
            </a:r>
          </a:p>
          <a:p>
            <a:pPr marL="0" indent="0">
              <a:buNone/>
            </a:pPr>
            <a:r>
              <a:rPr lang="en-US" sz="2800" dirty="0">
                <a:solidFill>
                  <a:schemeClr val="tx1">
                    <a:lumMod val="75000"/>
                    <a:lumOff val="25000"/>
                  </a:schemeClr>
                </a:solidFill>
              </a:rPr>
              <a:t>What are some other executive roles that are “information-focused”?</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2805142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457200" y="274638"/>
            <a:ext cx="8229600" cy="929180"/>
          </a:xfrm>
        </p:spPr>
        <p:txBody>
          <a:bodyPr anchor="ctr">
            <a:normAutofit/>
          </a:bodyPr>
          <a:lstStyle/>
          <a:p>
            <a:r>
              <a:rPr lang="en-US" dirty="0"/>
              <a:t>Main Responsibilities of CIO</a:t>
            </a:r>
          </a:p>
        </p:txBody>
      </p:sp>
      <p:sp>
        <p:nvSpPr>
          <p:cNvPr id="4" name="Footer Placeholder 3">
            <a:extLst>
              <a:ext uri="{FF2B5EF4-FFF2-40B4-BE49-F238E27FC236}">
                <a16:creationId xmlns:a16="http://schemas.microsoft.com/office/drawing/2014/main" id="{F572C26D-BE05-3B4D-9D21-6CB22433634B}"/>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5" name="Slide Number Placeholder 4">
            <a:extLst>
              <a:ext uri="{FF2B5EF4-FFF2-40B4-BE49-F238E27FC236}">
                <a16:creationId xmlns:a16="http://schemas.microsoft.com/office/drawing/2014/main" id="{1EBA3E6F-D452-A74C-8773-C2999125BE9A}"/>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51</a:t>
            </a:fld>
            <a:endParaRPr lang="en-US"/>
          </a:p>
        </p:txBody>
      </p:sp>
      <p:graphicFrame>
        <p:nvGraphicFramePr>
          <p:cNvPr id="7" name="Content Placeholder 2">
            <a:extLst>
              <a:ext uri="{FF2B5EF4-FFF2-40B4-BE49-F238E27FC236}">
                <a16:creationId xmlns:a16="http://schemas.microsoft.com/office/drawing/2014/main" id="{9193BF73-FE53-4167-AD11-EA81AF2676D0}"/>
              </a:ext>
            </a:extLst>
          </p:cNvPr>
          <p:cNvGraphicFramePr>
            <a:graphicFrameLocks noGrp="1"/>
          </p:cNvGraphicFramePr>
          <p:nvPr>
            <p:ph idx="1"/>
            <p:extLst>
              <p:ext uri="{D42A27DB-BD31-4B8C-83A1-F6EECF244321}">
                <p14:modId xmlns:p14="http://schemas.microsoft.com/office/powerpoint/2010/main" val="25828382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559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457200" y="274638"/>
            <a:ext cx="8229600" cy="929180"/>
          </a:xfrm>
        </p:spPr>
        <p:txBody>
          <a:bodyPr anchor="ctr">
            <a:normAutofit/>
          </a:bodyPr>
          <a:lstStyle/>
          <a:p>
            <a:r>
              <a:rPr lang="en-US" dirty="0"/>
              <a:t>Main Responsibilities of CIO</a:t>
            </a:r>
          </a:p>
        </p:txBody>
      </p:sp>
      <p:sp>
        <p:nvSpPr>
          <p:cNvPr id="4" name="Footer Placeholder 3">
            <a:extLst>
              <a:ext uri="{FF2B5EF4-FFF2-40B4-BE49-F238E27FC236}">
                <a16:creationId xmlns:a16="http://schemas.microsoft.com/office/drawing/2014/main" id="{F572C26D-BE05-3B4D-9D21-6CB22433634B}"/>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5" name="Slide Number Placeholder 4">
            <a:extLst>
              <a:ext uri="{FF2B5EF4-FFF2-40B4-BE49-F238E27FC236}">
                <a16:creationId xmlns:a16="http://schemas.microsoft.com/office/drawing/2014/main" id="{1EBA3E6F-D452-A74C-8773-C2999125BE9A}"/>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52</a:t>
            </a:fld>
            <a:endParaRPr lang="en-US"/>
          </a:p>
        </p:txBody>
      </p:sp>
      <p:graphicFrame>
        <p:nvGraphicFramePr>
          <p:cNvPr id="7" name="Content Placeholder 2">
            <a:extLst>
              <a:ext uri="{FF2B5EF4-FFF2-40B4-BE49-F238E27FC236}">
                <a16:creationId xmlns:a16="http://schemas.microsoft.com/office/drawing/2014/main" id="{40B0D52B-C2AB-4F72-B871-5E97593571AD}"/>
              </a:ext>
            </a:extLst>
          </p:cNvPr>
          <p:cNvGraphicFramePr>
            <a:graphicFrameLocks noGrp="1"/>
          </p:cNvGraphicFramePr>
          <p:nvPr>
            <p:ph idx="1"/>
            <p:extLst>
              <p:ext uri="{D42A27DB-BD31-4B8C-83A1-F6EECF244321}">
                <p14:modId xmlns:p14="http://schemas.microsoft.com/office/powerpoint/2010/main" val="27669046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820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457200" y="274638"/>
            <a:ext cx="8229600" cy="929180"/>
          </a:xfrm>
        </p:spPr>
        <p:txBody>
          <a:bodyPr anchor="ctr">
            <a:normAutofit/>
          </a:bodyPr>
          <a:lstStyle/>
          <a:p>
            <a:r>
              <a:rPr lang="en-US" dirty="0"/>
              <a:t>Main Responsibilities of CIO</a:t>
            </a:r>
          </a:p>
        </p:txBody>
      </p:sp>
      <p:sp>
        <p:nvSpPr>
          <p:cNvPr id="4" name="Footer Placeholder 3">
            <a:extLst>
              <a:ext uri="{FF2B5EF4-FFF2-40B4-BE49-F238E27FC236}">
                <a16:creationId xmlns:a16="http://schemas.microsoft.com/office/drawing/2014/main" id="{F572C26D-BE05-3B4D-9D21-6CB22433634B}"/>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5" name="Slide Number Placeholder 4">
            <a:extLst>
              <a:ext uri="{FF2B5EF4-FFF2-40B4-BE49-F238E27FC236}">
                <a16:creationId xmlns:a16="http://schemas.microsoft.com/office/drawing/2014/main" id="{1EBA3E6F-D452-A74C-8773-C2999125BE9A}"/>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53</a:t>
            </a:fld>
            <a:endParaRPr lang="en-US"/>
          </a:p>
        </p:txBody>
      </p:sp>
      <p:graphicFrame>
        <p:nvGraphicFramePr>
          <p:cNvPr id="7" name="Content Placeholder 2">
            <a:extLst>
              <a:ext uri="{FF2B5EF4-FFF2-40B4-BE49-F238E27FC236}">
                <a16:creationId xmlns:a16="http://schemas.microsoft.com/office/drawing/2014/main" id="{24BCA7BA-D580-4627-BAD5-00CD3FBB5A01}"/>
              </a:ext>
            </a:extLst>
          </p:cNvPr>
          <p:cNvGraphicFramePr>
            <a:graphicFrameLocks noGrp="1"/>
          </p:cNvGraphicFramePr>
          <p:nvPr>
            <p:ph idx="1"/>
            <p:extLst>
              <p:ext uri="{D42A27DB-BD31-4B8C-83A1-F6EECF244321}">
                <p14:modId xmlns:p14="http://schemas.microsoft.com/office/powerpoint/2010/main" val="28146502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052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EE7D-AB41-AE40-9049-CE5297FD5929}"/>
              </a:ext>
            </a:extLst>
          </p:cNvPr>
          <p:cNvSpPr>
            <a:spLocks noGrp="1"/>
          </p:cNvSpPr>
          <p:nvPr>
            <p:ph type="title"/>
          </p:nvPr>
        </p:nvSpPr>
        <p:spPr>
          <a:xfrm>
            <a:off x="457200" y="274638"/>
            <a:ext cx="8229600" cy="929180"/>
          </a:xfrm>
        </p:spPr>
        <p:txBody>
          <a:bodyPr anchor="ctr">
            <a:normAutofit/>
          </a:bodyPr>
          <a:lstStyle/>
          <a:p>
            <a:r>
              <a:rPr lang="en-US" dirty="0"/>
              <a:t>Main Responsibilities of CIO</a:t>
            </a:r>
          </a:p>
        </p:txBody>
      </p:sp>
      <p:sp>
        <p:nvSpPr>
          <p:cNvPr id="4" name="Footer Placeholder 3">
            <a:extLst>
              <a:ext uri="{FF2B5EF4-FFF2-40B4-BE49-F238E27FC236}">
                <a16:creationId xmlns:a16="http://schemas.microsoft.com/office/drawing/2014/main" id="{F572C26D-BE05-3B4D-9D21-6CB22433634B}"/>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5" name="Slide Number Placeholder 4">
            <a:extLst>
              <a:ext uri="{FF2B5EF4-FFF2-40B4-BE49-F238E27FC236}">
                <a16:creationId xmlns:a16="http://schemas.microsoft.com/office/drawing/2014/main" id="{1EBA3E6F-D452-A74C-8773-C2999125BE9A}"/>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54</a:t>
            </a:fld>
            <a:endParaRPr lang="en-US"/>
          </a:p>
        </p:txBody>
      </p:sp>
      <p:graphicFrame>
        <p:nvGraphicFramePr>
          <p:cNvPr id="7" name="Content Placeholder 2">
            <a:extLst>
              <a:ext uri="{FF2B5EF4-FFF2-40B4-BE49-F238E27FC236}">
                <a16:creationId xmlns:a16="http://schemas.microsoft.com/office/drawing/2014/main" id="{24BCA7BA-D580-4627-BAD5-00CD3FBB5A01}"/>
              </a:ext>
            </a:extLst>
          </p:cNvPr>
          <p:cNvGraphicFramePr>
            <a:graphicFrameLocks noGrp="1"/>
          </p:cNvGraphicFramePr>
          <p:nvPr>
            <p:ph idx="1"/>
            <p:extLst>
              <p:ext uri="{D42A27DB-BD31-4B8C-83A1-F6EECF244321}">
                <p14:modId xmlns:p14="http://schemas.microsoft.com/office/powerpoint/2010/main" val="19554077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013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82B0-7EF7-6B4D-93A6-134061D1749A}"/>
              </a:ext>
            </a:extLst>
          </p:cNvPr>
          <p:cNvSpPr>
            <a:spLocks noGrp="1"/>
          </p:cNvSpPr>
          <p:nvPr>
            <p:ph type="title"/>
          </p:nvPr>
        </p:nvSpPr>
        <p:spPr>
          <a:xfrm>
            <a:off x="457200" y="274638"/>
            <a:ext cx="8229600" cy="929180"/>
          </a:xfrm>
        </p:spPr>
        <p:txBody>
          <a:bodyPr anchor="ctr">
            <a:normAutofit/>
          </a:bodyPr>
          <a:lstStyle/>
          <a:p>
            <a:r>
              <a:rPr lang="en-US" dirty="0"/>
              <a:t>Other Information &amp; Data Roles</a:t>
            </a:r>
          </a:p>
        </p:txBody>
      </p:sp>
      <p:sp>
        <p:nvSpPr>
          <p:cNvPr id="11" name="Content Placeholder 2">
            <a:extLst>
              <a:ext uri="{FF2B5EF4-FFF2-40B4-BE49-F238E27FC236}">
                <a16:creationId xmlns:a16="http://schemas.microsoft.com/office/drawing/2014/main" id="{7080D21F-42EC-4E01-831F-12D426472762}"/>
              </a:ext>
            </a:extLst>
          </p:cNvPr>
          <p:cNvSpPr>
            <a:spLocks noGrp="1"/>
          </p:cNvSpPr>
          <p:nvPr>
            <p:ph sz="half" idx="1"/>
          </p:nvPr>
        </p:nvSpPr>
        <p:spPr>
          <a:xfrm>
            <a:off x="457200" y="1981200"/>
            <a:ext cx="4038600" cy="4144963"/>
          </a:xfrm>
        </p:spPr>
        <p:txBody>
          <a:bodyPr/>
          <a:lstStyle/>
          <a:p>
            <a:r>
              <a:rPr lang="en-US" dirty="0"/>
              <a:t>The CIO is not the only senior executive role in an organization that deals with data and information.</a:t>
            </a:r>
          </a:p>
        </p:txBody>
      </p:sp>
      <p:sp>
        <p:nvSpPr>
          <p:cNvPr id="4" name="Footer Placeholder 3">
            <a:extLst>
              <a:ext uri="{FF2B5EF4-FFF2-40B4-BE49-F238E27FC236}">
                <a16:creationId xmlns:a16="http://schemas.microsoft.com/office/drawing/2014/main" id="{C81F3F8D-7D78-0D4F-9288-83F5E0577875}"/>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5" name="Slide Number Placeholder 4">
            <a:extLst>
              <a:ext uri="{FF2B5EF4-FFF2-40B4-BE49-F238E27FC236}">
                <a16:creationId xmlns:a16="http://schemas.microsoft.com/office/drawing/2014/main" id="{24B2337F-F44C-184A-A016-9DF34BE1BD6D}"/>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55</a:t>
            </a:fld>
            <a:endParaRPr lang="en-US"/>
          </a:p>
        </p:txBody>
      </p:sp>
      <p:graphicFrame>
        <p:nvGraphicFramePr>
          <p:cNvPr id="7" name="Content Placeholder 2">
            <a:extLst>
              <a:ext uri="{FF2B5EF4-FFF2-40B4-BE49-F238E27FC236}">
                <a16:creationId xmlns:a16="http://schemas.microsoft.com/office/drawing/2014/main" id="{CC031395-0F84-4169-890E-683BACD556FA}"/>
              </a:ext>
            </a:extLst>
          </p:cNvPr>
          <p:cNvGraphicFramePr>
            <a:graphicFrameLocks noGrp="1"/>
          </p:cNvGraphicFramePr>
          <p:nvPr>
            <p:ph sz="half" idx="2"/>
            <p:extLst>
              <p:ext uri="{D42A27DB-BD31-4B8C-83A1-F6EECF244321}">
                <p14:modId xmlns:p14="http://schemas.microsoft.com/office/powerpoint/2010/main" val="1056553095"/>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123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C2D2-CDC5-994B-B0C6-95D1E653E46B}"/>
              </a:ext>
            </a:extLst>
          </p:cNvPr>
          <p:cNvSpPr>
            <a:spLocks noGrp="1"/>
          </p:cNvSpPr>
          <p:nvPr>
            <p:ph type="title"/>
          </p:nvPr>
        </p:nvSpPr>
        <p:spPr/>
        <p:txBody>
          <a:bodyPr/>
          <a:lstStyle/>
          <a:p>
            <a:r>
              <a:rPr lang="en-US" dirty="0"/>
              <a:t>Information Governance</a:t>
            </a:r>
          </a:p>
        </p:txBody>
      </p:sp>
      <p:sp>
        <p:nvSpPr>
          <p:cNvPr id="3" name="Content Placeholder 2">
            <a:extLst>
              <a:ext uri="{FF2B5EF4-FFF2-40B4-BE49-F238E27FC236}">
                <a16:creationId xmlns:a16="http://schemas.microsoft.com/office/drawing/2014/main" id="{021CF97A-C25B-7341-8397-BB0F4D0E1675}"/>
              </a:ext>
            </a:extLst>
          </p:cNvPr>
          <p:cNvSpPr>
            <a:spLocks noGrp="1"/>
          </p:cNvSpPr>
          <p:nvPr>
            <p:ph idx="1"/>
          </p:nvPr>
        </p:nvSpPr>
        <p:spPr/>
        <p:txBody>
          <a:bodyPr/>
          <a:lstStyle/>
          <a:p>
            <a:r>
              <a:rPr lang="en-US" dirty="0"/>
              <a:t>Making decisions that define expectations, grant power, or verify performance with the goal of aligning behavior around information with business goals through empowerment and monitoring.</a:t>
            </a:r>
          </a:p>
        </p:txBody>
      </p:sp>
      <p:sp>
        <p:nvSpPr>
          <p:cNvPr id="4" name="Footer Placeholder 3">
            <a:extLst>
              <a:ext uri="{FF2B5EF4-FFF2-40B4-BE49-F238E27FC236}">
                <a16:creationId xmlns:a16="http://schemas.microsoft.com/office/drawing/2014/main" id="{532CC25B-59F5-4248-ADCA-93675841B8D9}"/>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F37054FA-5549-5045-A1F4-9B17CCE74159}"/>
              </a:ext>
            </a:extLst>
          </p:cNvPr>
          <p:cNvSpPr>
            <a:spLocks noGrp="1"/>
          </p:cNvSpPr>
          <p:nvPr>
            <p:ph type="sldNum" sz="quarter" idx="12"/>
          </p:nvPr>
        </p:nvSpPr>
        <p:spPr/>
        <p:txBody>
          <a:bodyPr/>
          <a:lstStyle/>
          <a:p>
            <a:fld id="{C0F4FBFA-1248-4AAF-9253-30F121885773}" type="slidenum">
              <a:rPr lang="en-US" smtClean="0"/>
              <a:t>56</a:t>
            </a:fld>
            <a:endParaRPr lang="en-US" dirty="0"/>
          </a:p>
        </p:txBody>
      </p:sp>
    </p:spTree>
    <p:extLst>
      <p:ext uri="{BB962C8B-B14F-4D97-AF65-F5344CB8AC3E}">
        <p14:creationId xmlns:p14="http://schemas.microsoft.com/office/powerpoint/2010/main" val="2562394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6205-77E0-EA4E-AAF3-6D89AEDE0DF2}"/>
              </a:ext>
            </a:extLst>
          </p:cNvPr>
          <p:cNvSpPr>
            <a:spLocks noGrp="1"/>
          </p:cNvSpPr>
          <p:nvPr>
            <p:ph type="title"/>
          </p:nvPr>
        </p:nvSpPr>
        <p:spPr/>
        <p:txBody>
          <a:bodyPr/>
          <a:lstStyle/>
          <a:p>
            <a:r>
              <a:rPr lang="en-US" dirty="0"/>
              <a:t>Organizational Structures</a:t>
            </a:r>
          </a:p>
        </p:txBody>
      </p:sp>
      <p:sp>
        <p:nvSpPr>
          <p:cNvPr id="3" name="Content Placeholder 2">
            <a:extLst>
              <a:ext uri="{FF2B5EF4-FFF2-40B4-BE49-F238E27FC236}">
                <a16:creationId xmlns:a16="http://schemas.microsoft.com/office/drawing/2014/main" id="{B79F8525-F63C-F044-B743-3E92EA48FF1D}"/>
              </a:ext>
            </a:extLst>
          </p:cNvPr>
          <p:cNvSpPr>
            <a:spLocks noGrp="1"/>
          </p:cNvSpPr>
          <p:nvPr>
            <p:ph idx="1"/>
          </p:nvPr>
        </p:nvSpPr>
        <p:spPr>
          <a:xfrm>
            <a:off x="457200" y="1600201"/>
            <a:ext cx="8229600" cy="1295400"/>
          </a:xfrm>
        </p:spPr>
        <p:txBody>
          <a:bodyPr/>
          <a:lstStyle/>
          <a:p>
            <a:r>
              <a:rPr lang="en-US" dirty="0"/>
              <a:t>Centralized vs decentralized organizations and decision making.</a:t>
            </a:r>
          </a:p>
        </p:txBody>
      </p:sp>
      <p:sp>
        <p:nvSpPr>
          <p:cNvPr id="4" name="Footer Placeholder 3">
            <a:extLst>
              <a:ext uri="{FF2B5EF4-FFF2-40B4-BE49-F238E27FC236}">
                <a16:creationId xmlns:a16="http://schemas.microsoft.com/office/drawing/2014/main" id="{D196C8B3-AEB4-AC45-952A-D336047D12BB}"/>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9BA00C1E-7D8C-A24C-B952-D8824167FB0F}"/>
              </a:ext>
            </a:extLst>
          </p:cNvPr>
          <p:cNvSpPr>
            <a:spLocks noGrp="1"/>
          </p:cNvSpPr>
          <p:nvPr>
            <p:ph type="sldNum" sz="quarter" idx="12"/>
          </p:nvPr>
        </p:nvSpPr>
        <p:spPr/>
        <p:txBody>
          <a:bodyPr/>
          <a:lstStyle/>
          <a:p>
            <a:fld id="{C0F4FBFA-1248-4AAF-9253-30F121885773}" type="slidenum">
              <a:rPr lang="en-US" smtClean="0"/>
              <a:t>57</a:t>
            </a:fld>
            <a:endParaRPr lang="en-US" dirty="0"/>
          </a:p>
        </p:txBody>
      </p:sp>
      <p:sp>
        <p:nvSpPr>
          <p:cNvPr id="6" name="Left-Right Arrow 5">
            <a:extLst>
              <a:ext uri="{FF2B5EF4-FFF2-40B4-BE49-F238E27FC236}">
                <a16:creationId xmlns:a16="http://schemas.microsoft.com/office/drawing/2014/main" id="{35EB9621-06FB-4342-8EBA-17043569E49F}"/>
              </a:ext>
            </a:extLst>
          </p:cNvPr>
          <p:cNvSpPr/>
          <p:nvPr/>
        </p:nvSpPr>
        <p:spPr>
          <a:xfrm>
            <a:off x="1066800" y="3200400"/>
            <a:ext cx="6629400" cy="121920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37703B-ABDE-054D-8DAA-EA180B9F1A69}"/>
              </a:ext>
            </a:extLst>
          </p:cNvPr>
          <p:cNvSpPr txBox="1"/>
          <p:nvPr/>
        </p:nvSpPr>
        <p:spPr>
          <a:xfrm>
            <a:off x="1295400" y="3625334"/>
            <a:ext cx="1713931" cy="369332"/>
          </a:xfrm>
          <a:prstGeom prst="rect">
            <a:avLst/>
          </a:prstGeom>
          <a:noFill/>
        </p:spPr>
        <p:txBody>
          <a:bodyPr wrap="none" rtlCol="0">
            <a:spAutoFit/>
          </a:bodyPr>
          <a:lstStyle/>
          <a:p>
            <a:r>
              <a:rPr lang="en-US" dirty="0">
                <a:solidFill>
                  <a:schemeClr val="accent6">
                    <a:lumMod val="50000"/>
                  </a:schemeClr>
                </a:solidFill>
                <a:latin typeface="Garamond" panose="02020404030301010803" pitchFamily="18" charset="0"/>
              </a:rPr>
              <a:t>Decentralization</a:t>
            </a:r>
          </a:p>
        </p:txBody>
      </p:sp>
      <p:sp>
        <p:nvSpPr>
          <p:cNvPr id="8" name="TextBox 7">
            <a:extLst>
              <a:ext uri="{FF2B5EF4-FFF2-40B4-BE49-F238E27FC236}">
                <a16:creationId xmlns:a16="http://schemas.microsoft.com/office/drawing/2014/main" id="{29D84D48-49CD-564E-BB3C-C8BD984E69DF}"/>
              </a:ext>
            </a:extLst>
          </p:cNvPr>
          <p:cNvSpPr txBox="1"/>
          <p:nvPr/>
        </p:nvSpPr>
        <p:spPr>
          <a:xfrm>
            <a:off x="6019800" y="3631096"/>
            <a:ext cx="1436612" cy="369332"/>
          </a:xfrm>
          <a:prstGeom prst="rect">
            <a:avLst/>
          </a:prstGeom>
          <a:noFill/>
        </p:spPr>
        <p:txBody>
          <a:bodyPr wrap="none" rtlCol="0">
            <a:spAutoFit/>
          </a:bodyPr>
          <a:lstStyle/>
          <a:p>
            <a:pPr algn="r"/>
            <a:r>
              <a:rPr lang="en-US" dirty="0">
                <a:solidFill>
                  <a:schemeClr val="accent6">
                    <a:lumMod val="50000"/>
                  </a:schemeClr>
                </a:solidFill>
                <a:latin typeface="Garamond" panose="02020404030301010803" pitchFamily="18" charset="0"/>
              </a:rPr>
              <a:t>Centralization</a:t>
            </a:r>
          </a:p>
        </p:txBody>
      </p:sp>
      <p:sp>
        <p:nvSpPr>
          <p:cNvPr id="9" name="TextBox 8">
            <a:extLst>
              <a:ext uri="{FF2B5EF4-FFF2-40B4-BE49-F238E27FC236}">
                <a16:creationId xmlns:a16="http://schemas.microsoft.com/office/drawing/2014/main" id="{0A4EA0AA-01B4-684A-90F7-3E5482C61DAB}"/>
              </a:ext>
            </a:extLst>
          </p:cNvPr>
          <p:cNvSpPr txBox="1"/>
          <p:nvPr/>
        </p:nvSpPr>
        <p:spPr>
          <a:xfrm>
            <a:off x="3733800" y="3625334"/>
            <a:ext cx="1152367" cy="369332"/>
          </a:xfrm>
          <a:prstGeom prst="rect">
            <a:avLst/>
          </a:prstGeom>
          <a:noFill/>
        </p:spPr>
        <p:txBody>
          <a:bodyPr wrap="none" rtlCol="0">
            <a:spAutoFit/>
          </a:bodyPr>
          <a:lstStyle/>
          <a:p>
            <a:r>
              <a:rPr lang="en-US" dirty="0">
                <a:solidFill>
                  <a:schemeClr val="accent6">
                    <a:lumMod val="50000"/>
                  </a:schemeClr>
                </a:solidFill>
                <a:latin typeface="Garamond" panose="02020404030301010803" pitchFamily="18" charset="0"/>
              </a:rPr>
              <a:t>Federalism</a:t>
            </a:r>
          </a:p>
        </p:txBody>
      </p:sp>
    </p:spTree>
    <p:extLst>
      <p:ext uri="{BB962C8B-B14F-4D97-AF65-F5344CB8AC3E}">
        <p14:creationId xmlns:p14="http://schemas.microsoft.com/office/powerpoint/2010/main" val="471136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Read </a:t>
            </a:r>
            <a:r>
              <a:rPr lang="en-US" sz="2800" i="1" dirty="0">
                <a:solidFill>
                  <a:schemeClr val="tx1">
                    <a:lumMod val="75000"/>
                    <a:lumOff val="25000"/>
                  </a:schemeClr>
                </a:solidFill>
              </a:rPr>
              <a:t>pp</a:t>
            </a:r>
            <a:r>
              <a:rPr lang="en-US" sz="2800" dirty="0">
                <a:solidFill>
                  <a:schemeClr val="tx1">
                    <a:lumMod val="75000"/>
                    <a:lumOff val="25000"/>
                  </a:schemeClr>
                </a:solidFill>
              </a:rPr>
              <a:t>. 231-234 in Chapter 8 in </a:t>
            </a:r>
            <a:r>
              <a:rPr lang="en-US" sz="2800" i="1" dirty="0">
                <a:solidFill>
                  <a:schemeClr val="tx1">
                    <a:lumMod val="75000"/>
                    <a:lumOff val="25000"/>
                  </a:schemeClr>
                </a:solidFill>
              </a:rPr>
              <a:t>Pearlson, K. &amp; Saunders, C. (2010). Managing and Using Information System: A Strategic Approach.</a:t>
            </a:r>
          </a:p>
          <a:p>
            <a:pPr marL="0" indent="0">
              <a:buNone/>
            </a:pPr>
            <a:endParaRPr lang="en-US" sz="2800" dirty="0">
              <a:solidFill>
                <a:schemeClr val="tx1">
                  <a:lumMod val="75000"/>
                  <a:lumOff val="25000"/>
                </a:schemeClr>
              </a:solidFill>
            </a:endParaRPr>
          </a:p>
          <a:p>
            <a:pPr marL="0" indent="0">
              <a:buNone/>
            </a:pPr>
            <a:r>
              <a:rPr lang="en-US" sz="2800" dirty="0">
                <a:solidFill>
                  <a:schemeClr val="tx1">
                    <a:lumMod val="75000"/>
                    <a:lumOff val="25000"/>
                  </a:schemeClr>
                </a:solidFill>
              </a:rPr>
              <a:t>What is the meaning of a federated information governance model?</a:t>
            </a:r>
          </a:p>
          <a:p>
            <a:pPr marL="0" indent="0">
              <a:buNone/>
            </a:pPr>
            <a:r>
              <a:rPr lang="en-US" sz="2800" dirty="0">
                <a:solidFill>
                  <a:schemeClr val="tx1">
                    <a:lumMod val="75000"/>
                    <a:lumOff val="25000"/>
                  </a:schemeClr>
                </a:solidFill>
              </a:rPr>
              <a:t>Identify one benefit and one drawback.</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1487518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1BDB5-2523-214A-85DC-E505BA793F98}"/>
              </a:ext>
            </a:extLst>
          </p:cNvPr>
          <p:cNvSpPr txBox="1">
            <a:spLocks/>
          </p:cNvSpPr>
          <p:nvPr/>
        </p:nvSpPr>
        <p:spPr>
          <a:xfrm>
            <a:off x="0" y="0"/>
            <a:ext cx="2590800" cy="6858000"/>
          </a:xfrm>
          <a:prstGeom prst="rect">
            <a:avLst/>
          </a:prstGeom>
          <a:solidFill>
            <a:schemeClr val="accent2">
              <a:lumMod val="75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Cochin" panose="02000603020000020003" pitchFamily="2" charset="0"/>
                <a:ea typeface="+mj-ea"/>
                <a:cs typeface="+mj-cs"/>
              </a:defRPr>
            </a:lvl1pPr>
          </a:lstStyle>
          <a:p>
            <a:pPr algn="ctr"/>
            <a:endParaRPr lang="en-US" sz="3600" dirty="0">
              <a:solidFill>
                <a:srgbClr val="FFC000"/>
              </a:solidFill>
            </a:endParaRPr>
          </a:p>
        </p:txBody>
      </p:sp>
      <p:sp>
        <p:nvSpPr>
          <p:cNvPr id="2" name="Title 1">
            <a:extLst>
              <a:ext uri="{FF2B5EF4-FFF2-40B4-BE49-F238E27FC236}">
                <a16:creationId xmlns:a16="http://schemas.microsoft.com/office/drawing/2014/main" id="{8FBA58C0-CA45-144F-93F3-12E539A52ACF}"/>
              </a:ext>
            </a:extLst>
          </p:cNvPr>
          <p:cNvSpPr>
            <a:spLocks noGrp="1"/>
          </p:cNvSpPr>
          <p:nvPr>
            <p:ph type="title"/>
          </p:nvPr>
        </p:nvSpPr>
        <p:spPr>
          <a:xfrm>
            <a:off x="2971800" y="274638"/>
            <a:ext cx="5715000" cy="929180"/>
          </a:xfrm>
        </p:spPr>
        <p:txBody>
          <a:bodyPr/>
          <a:lstStyle/>
          <a:p>
            <a:r>
              <a:rPr lang="en-US" dirty="0"/>
              <a:t>Discussion</a:t>
            </a:r>
          </a:p>
        </p:txBody>
      </p:sp>
      <p:sp>
        <p:nvSpPr>
          <p:cNvPr id="3" name="Content Placeholder 2">
            <a:extLst>
              <a:ext uri="{FF2B5EF4-FFF2-40B4-BE49-F238E27FC236}">
                <a16:creationId xmlns:a16="http://schemas.microsoft.com/office/drawing/2014/main" id="{0D891C7C-BFD7-A040-BD6A-518C83A2C06B}"/>
              </a:ext>
            </a:extLst>
          </p:cNvPr>
          <p:cNvSpPr>
            <a:spLocks noGrp="1"/>
          </p:cNvSpPr>
          <p:nvPr>
            <p:ph idx="1"/>
          </p:nvPr>
        </p:nvSpPr>
        <p:spPr>
          <a:xfrm>
            <a:off x="2971800" y="1600200"/>
            <a:ext cx="5715000" cy="4525963"/>
          </a:xfrm>
        </p:spPr>
        <p:txBody>
          <a:bodyPr>
            <a:normAutofit/>
          </a:bodyPr>
          <a:lstStyle/>
          <a:p>
            <a:pPr marL="0" indent="0">
              <a:buNone/>
            </a:pPr>
            <a:r>
              <a:rPr lang="en-US" sz="2800" dirty="0">
                <a:solidFill>
                  <a:schemeClr val="tx1">
                    <a:lumMod val="75000"/>
                    <a:lumOff val="25000"/>
                  </a:schemeClr>
                </a:solidFill>
              </a:rPr>
              <a:t>Are there other models of governance in addition to the centralized, decentralized, and federated models?</a:t>
            </a:r>
          </a:p>
        </p:txBody>
      </p:sp>
      <p:pic>
        <p:nvPicPr>
          <p:cNvPr id="7" name="Graphic 6" descr="Group brainstorm outline">
            <a:extLst>
              <a:ext uri="{FF2B5EF4-FFF2-40B4-BE49-F238E27FC236}">
                <a16:creationId xmlns:a16="http://schemas.microsoft.com/office/drawing/2014/main" id="{55F0A12F-ABFB-F748-9E21-FC1B9D72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348176"/>
            <a:ext cx="1752600" cy="1752600"/>
          </a:xfrm>
          <a:prstGeom prst="rect">
            <a:avLst/>
          </a:prstGeom>
        </p:spPr>
      </p:pic>
    </p:spTree>
    <p:extLst>
      <p:ext uri="{BB962C8B-B14F-4D97-AF65-F5344CB8AC3E}">
        <p14:creationId xmlns:p14="http://schemas.microsoft.com/office/powerpoint/2010/main" val="52728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073" y="1561485"/>
            <a:ext cx="4939868" cy="732336"/>
          </a:xfrm>
        </p:spPr>
        <p:txBody>
          <a:bodyPr anchor="b">
            <a:noAutofit/>
          </a:bodyPr>
          <a:lstStyle/>
          <a:p>
            <a:r>
              <a:rPr lang="en-US" sz="3600" dirty="0"/>
              <a:t>The 6 V’s of Information</a:t>
            </a:r>
          </a:p>
        </p:txBody>
      </p:sp>
      <p:sp>
        <p:nvSpPr>
          <p:cNvPr id="3" name="Content Placeholder 2"/>
          <p:cNvSpPr>
            <a:spLocks noGrp="1"/>
          </p:cNvSpPr>
          <p:nvPr>
            <p:ph idx="1"/>
          </p:nvPr>
        </p:nvSpPr>
        <p:spPr>
          <a:xfrm>
            <a:off x="3829118" y="4686301"/>
            <a:ext cx="4853240" cy="610214"/>
          </a:xfrm>
        </p:spPr>
        <p:txBody>
          <a:bodyPr>
            <a:normAutofit fontScale="92500"/>
          </a:bodyPr>
          <a:lstStyle/>
          <a:p>
            <a:pPr marL="0" indent="0">
              <a:buNone/>
            </a:pPr>
            <a:r>
              <a:rPr lang="en-US" sz="1500" dirty="0"/>
              <a:t>IT, business, and information analysts need to understand the 6 V’s based on Gartner’s original 3 V’s (Normadeau, 2013).</a:t>
            </a:r>
          </a:p>
        </p:txBody>
      </p:sp>
      <p:pic>
        <p:nvPicPr>
          <p:cNvPr id="13" name="Picture 7" descr="Graph">
            <a:extLst>
              <a:ext uri="{FF2B5EF4-FFF2-40B4-BE49-F238E27FC236}">
                <a16:creationId xmlns:a16="http://schemas.microsoft.com/office/drawing/2014/main" id="{8A728A2F-50BE-4776-B77D-6B815509B0B0}"/>
              </a:ext>
            </a:extLst>
          </p:cNvPr>
          <p:cNvPicPr>
            <a:picLocks noChangeAspect="1"/>
          </p:cNvPicPr>
          <p:nvPr/>
        </p:nvPicPr>
        <p:blipFill rotWithShape="1">
          <a:blip r:embed="rId2"/>
          <a:srcRect l="23244" r="34510"/>
          <a:stretch/>
        </p:blipFill>
        <p:spPr>
          <a:xfrm>
            <a:off x="16" y="857257"/>
            <a:ext cx="3476678" cy="5143493"/>
          </a:xfrm>
          <a:prstGeom prst="rect">
            <a:avLst/>
          </a:prstGeom>
          <a:effectLst/>
        </p:spPr>
      </p:pic>
      <p:pic>
        <p:nvPicPr>
          <p:cNvPr id="15" name="Graphic 6" descr="Database">
            <a:extLst>
              <a:ext uri="{FF2B5EF4-FFF2-40B4-BE49-F238E27FC236}">
                <a16:creationId xmlns:a16="http://schemas.microsoft.com/office/drawing/2014/main" id="{4C33152A-7CAD-4E4E-B8CC-D0A8BFE4F5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8531" y="3082633"/>
            <a:ext cx="381644" cy="381644"/>
          </a:xfrm>
          <a:prstGeom prst="rect">
            <a:avLst/>
          </a:prstGeom>
        </p:spPr>
      </p:pic>
      <p:pic>
        <p:nvPicPr>
          <p:cNvPr id="16" name="Graphic 6" descr="Table">
            <a:extLst>
              <a:ext uri="{FF2B5EF4-FFF2-40B4-BE49-F238E27FC236}">
                <a16:creationId xmlns:a16="http://schemas.microsoft.com/office/drawing/2014/main" id="{204E9435-B481-824B-B25C-C4395EAA1A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6619" y="3082634"/>
            <a:ext cx="381644" cy="381644"/>
          </a:xfrm>
          <a:prstGeom prst="rect">
            <a:avLst/>
          </a:prstGeom>
        </p:spPr>
      </p:pic>
      <p:pic>
        <p:nvPicPr>
          <p:cNvPr id="17" name="Graphic 6">
            <a:extLst>
              <a:ext uri="{FF2B5EF4-FFF2-40B4-BE49-F238E27FC236}">
                <a16:creationId xmlns:a16="http://schemas.microsoft.com/office/drawing/2014/main" id="{09D0D73A-8F8C-F646-B7CD-B06B78BABA0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20438" y="3058415"/>
            <a:ext cx="381644" cy="381644"/>
          </a:xfrm>
          <a:prstGeom prst="rect">
            <a:avLst/>
          </a:prstGeom>
        </p:spPr>
      </p:pic>
      <p:pic>
        <p:nvPicPr>
          <p:cNvPr id="18" name="Graphic 17" descr="Bluetooth with solid fill">
            <a:extLst>
              <a:ext uri="{FF2B5EF4-FFF2-40B4-BE49-F238E27FC236}">
                <a16:creationId xmlns:a16="http://schemas.microsoft.com/office/drawing/2014/main" id="{FB235362-6B2F-0243-AA32-8C69256259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88526" y="3040498"/>
            <a:ext cx="381644" cy="381644"/>
          </a:xfrm>
          <a:prstGeom prst="rect">
            <a:avLst/>
          </a:prstGeom>
        </p:spPr>
      </p:pic>
      <p:pic>
        <p:nvPicPr>
          <p:cNvPr id="19" name="Graphic 18" descr="Good Inventory outline">
            <a:extLst>
              <a:ext uri="{FF2B5EF4-FFF2-40B4-BE49-F238E27FC236}">
                <a16:creationId xmlns:a16="http://schemas.microsoft.com/office/drawing/2014/main" id="{FDE8AB43-156E-F445-BD7B-F244B4C3C81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52012" y="3040497"/>
            <a:ext cx="381644" cy="381644"/>
          </a:xfrm>
          <a:prstGeom prst="rect">
            <a:avLst/>
          </a:prstGeom>
        </p:spPr>
      </p:pic>
      <p:pic>
        <p:nvPicPr>
          <p:cNvPr id="20" name="Graphic 19" descr="Move with solid fill">
            <a:extLst>
              <a:ext uri="{FF2B5EF4-FFF2-40B4-BE49-F238E27FC236}">
                <a16:creationId xmlns:a16="http://schemas.microsoft.com/office/drawing/2014/main" id="{3DB499D4-B1CC-4641-92BC-C3B1D1A6047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16164" y="3071569"/>
            <a:ext cx="381644" cy="381644"/>
          </a:xfrm>
          <a:prstGeom prst="rect">
            <a:avLst/>
          </a:prstGeom>
        </p:spPr>
      </p:pic>
      <p:sp>
        <p:nvSpPr>
          <p:cNvPr id="21" name="Rectangle 20">
            <a:extLst>
              <a:ext uri="{FF2B5EF4-FFF2-40B4-BE49-F238E27FC236}">
                <a16:creationId xmlns:a16="http://schemas.microsoft.com/office/drawing/2014/main" id="{55DBB69D-4F02-4848-B719-0CFC869E6257}"/>
              </a:ext>
            </a:extLst>
          </p:cNvPr>
          <p:cNvSpPr/>
          <p:nvPr/>
        </p:nvSpPr>
        <p:spPr>
          <a:xfrm>
            <a:off x="3823101" y="3491980"/>
            <a:ext cx="712504"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Volume</a:t>
            </a:r>
          </a:p>
        </p:txBody>
      </p:sp>
      <p:sp>
        <p:nvSpPr>
          <p:cNvPr id="22" name="Rectangle 21">
            <a:extLst>
              <a:ext uri="{FF2B5EF4-FFF2-40B4-BE49-F238E27FC236}">
                <a16:creationId xmlns:a16="http://schemas.microsoft.com/office/drawing/2014/main" id="{D1889448-ADFA-A74D-B17B-9ACD8BF6FD4A}"/>
              </a:ext>
            </a:extLst>
          </p:cNvPr>
          <p:cNvSpPr/>
          <p:nvPr/>
        </p:nvSpPr>
        <p:spPr>
          <a:xfrm>
            <a:off x="4504015" y="3491980"/>
            <a:ext cx="686856"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Variety</a:t>
            </a:r>
          </a:p>
        </p:txBody>
      </p:sp>
      <p:sp>
        <p:nvSpPr>
          <p:cNvPr id="23" name="Rectangle 22">
            <a:extLst>
              <a:ext uri="{FF2B5EF4-FFF2-40B4-BE49-F238E27FC236}">
                <a16:creationId xmlns:a16="http://schemas.microsoft.com/office/drawing/2014/main" id="{D921685E-92E5-A943-A789-EA1993CED2BB}"/>
              </a:ext>
            </a:extLst>
          </p:cNvPr>
          <p:cNvSpPr/>
          <p:nvPr/>
        </p:nvSpPr>
        <p:spPr>
          <a:xfrm>
            <a:off x="5138179" y="3491980"/>
            <a:ext cx="746166"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Velocity</a:t>
            </a:r>
          </a:p>
        </p:txBody>
      </p:sp>
      <p:sp>
        <p:nvSpPr>
          <p:cNvPr id="24" name="Rectangle 23">
            <a:extLst>
              <a:ext uri="{FF2B5EF4-FFF2-40B4-BE49-F238E27FC236}">
                <a16:creationId xmlns:a16="http://schemas.microsoft.com/office/drawing/2014/main" id="{703962A3-28B1-3E41-9793-35D74633E0AE}"/>
              </a:ext>
            </a:extLst>
          </p:cNvPr>
          <p:cNvSpPr/>
          <p:nvPr/>
        </p:nvSpPr>
        <p:spPr>
          <a:xfrm>
            <a:off x="5794785" y="3491980"/>
            <a:ext cx="760593"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Veracity</a:t>
            </a:r>
          </a:p>
        </p:txBody>
      </p:sp>
      <p:sp>
        <p:nvSpPr>
          <p:cNvPr id="25" name="Rectangle 24">
            <a:extLst>
              <a:ext uri="{FF2B5EF4-FFF2-40B4-BE49-F238E27FC236}">
                <a16:creationId xmlns:a16="http://schemas.microsoft.com/office/drawing/2014/main" id="{35804F1E-84B2-4A49-AFB3-2DEF7DAA2407}"/>
              </a:ext>
            </a:extLst>
          </p:cNvPr>
          <p:cNvSpPr/>
          <p:nvPr/>
        </p:nvSpPr>
        <p:spPr>
          <a:xfrm>
            <a:off x="6482082" y="3491980"/>
            <a:ext cx="725327"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Validity</a:t>
            </a:r>
          </a:p>
        </p:txBody>
      </p:sp>
      <p:sp>
        <p:nvSpPr>
          <p:cNvPr id="26" name="Rectangle 25">
            <a:extLst>
              <a:ext uri="{FF2B5EF4-FFF2-40B4-BE49-F238E27FC236}">
                <a16:creationId xmlns:a16="http://schemas.microsoft.com/office/drawing/2014/main" id="{5EBE65EB-2358-F541-85D2-7594D8242247}"/>
              </a:ext>
            </a:extLst>
          </p:cNvPr>
          <p:cNvSpPr/>
          <p:nvPr/>
        </p:nvSpPr>
        <p:spPr>
          <a:xfrm>
            <a:off x="7095172" y="3491980"/>
            <a:ext cx="815095" cy="292388"/>
          </a:xfrm>
          <a:prstGeom prst="rect">
            <a:avLst/>
          </a:prstGeom>
        </p:spPr>
        <p:txBody>
          <a:bodyPr wrap="none">
            <a:spAutoFit/>
          </a:bodyPr>
          <a:lstStyle/>
          <a:p>
            <a:pPr algn="ctr"/>
            <a:r>
              <a:rPr lang="en-US" sz="1300" dirty="0">
                <a:solidFill>
                  <a:schemeClr val="tx2">
                    <a:lumMod val="75000"/>
                  </a:schemeClr>
                </a:solidFill>
                <a:latin typeface="Cochin" panose="02000603020000020003" pitchFamily="2" charset="0"/>
              </a:rPr>
              <a:t>Volatility</a:t>
            </a:r>
          </a:p>
        </p:txBody>
      </p:sp>
    </p:spTree>
    <p:extLst>
      <p:ext uri="{BB962C8B-B14F-4D97-AF65-F5344CB8AC3E}">
        <p14:creationId xmlns:p14="http://schemas.microsoft.com/office/powerpoint/2010/main" val="2203884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04C4-00A4-F448-89A6-EE41CBD90B8D}"/>
              </a:ext>
            </a:extLst>
          </p:cNvPr>
          <p:cNvSpPr>
            <a:spLocks noGrp="1"/>
          </p:cNvSpPr>
          <p:nvPr>
            <p:ph type="title"/>
          </p:nvPr>
        </p:nvSpPr>
        <p:spPr>
          <a:xfrm>
            <a:off x="457200" y="274638"/>
            <a:ext cx="8229600" cy="929180"/>
          </a:xfrm>
        </p:spPr>
        <p:txBody>
          <a:bodyPr anchor="ctr">
            <a:normAutofit/>
          </a:bodyPr>
          <a:lstStyle/>
          <a:p>
            <a:r>
              <a:rPr lang="en-US" dirty="0"/>
              <a:t>Global Considerations</a:t>
            </a:r>
          </a:p>
        </p:txBody>
      </p:sp>
      <p:pic>
        <p:nvPicPr>
          <p:cNvPr id="1026" name="Picture 2" descr="5 Key Considerations for Global Expansion">
            <a:extLst>
              <a:ext uri="{FF2B5EF4-FFF2-40B4-BE49-F238E27FC236}">
                <a16:creationId xmlns:a16="http://schemas.microsoft.com/office/drawing/2014/main" id="{6843E2E7-72E4-6B4A-84B4-ACFBCEA91A9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8746" r="21691" b="-1"/>
          <a:stretch/>
        </p:blipFill>
        <p:spPr bwMode="auto">
          <a:xfrm>
            <a:off x="457200" y="1600200"/>
            <a:ext cx="4038600" cy="4525963"/>
          </a:xfrm>
          <a:prstGeom prst="rect">
            <a:avLst/>
          </a:prstGeom>
          <a:solidFill>
            <a:srgbClr val="FFFFFF"/>
          </a:solidFill>
        </p:spPr>
      </p:pic>
      <p:sp>
        <p:nvSpPr>
          <p:cNvPr id="3" name="Content Placeholder 2">
            <a:extLst>
              <a:ext uri="{FF2B5EF4-FFF2-40B4-BE49-F238E27FC236}">
                <a16:creationId xmlns:a16="http://schemas.microsoft.com/office/drawing/2014/main" id="{33D45212-2441-3441-A5AB-30FF019F7BCE}"/>
              </a:ext>
            </a:extLst>
          </p:cNvPr>
          <p:cNvSpPr>
            <a:spLocks noGrp="1"/>
          </p:cNvSpPr>
          <p:nvPr>
            <p:ph sz="half" idx="2"/>
          </p:nvPr>
        </p:nvSpPr>
        <p:spPr>
          <a:xfrm>
            <a:off x="4648200" y="1600200"/>
            <a:ext cx="4038600" cy="4525963"/>
          </a:xfrm>
        </p:spPr>
        <p:txBody>
          <a:bodyPr>
            <a:normAutofit/>
          </a:bodyPr>
          <a:lstStyle/>
          <a:p>
            <a:pPr marL="0" indent="0">
              <a:lnSpc>
                <a:spcPct val="90000"/>
              </a:lnSpc>
              <a:buNone/>
            </a:pPr>
            <a:r>
              <a:rPr lang="en-US" sz="2400" dirty="0"/>
              <a:t>Information is a global enterprise carries additional considerations:</a:t>
            </a:r>
          </a:p>
          <a:p>
            <a:pPr>
              <a:lnSpc>
                <a:spcPct val="90000"/>
              </a:lnSpc>
            </a:pPr>
            <a:r>
              <a:rPr lang="en-US" sz="2000" dirty="0"/>
              <a:t>political stability</a:t>
            </a:r>
          </a:p>
          <a:p>
            <a:pPr>
              <a:lnSpc>
                <a:spcPct val="90000"/>
              </a:lnSpc>
            </a:pPr>
            <a:r>
              <a:rPr lang="en-US" sz="2000" dirty="0"/>
              <a:t>transparency</a:t>
            </a:r>
          </a:p>
          <a:p>
            <a:pPr>
              <a:lnSpc>
                <a:spcPct val="90000"/>
              </a:lnSpc>
            </a:pPr>
            <a:r>
              <a:rPr lang="en-US" sz="2000" dirty="0"/>
              <a:t>business continuity planning</a:t>
            </a:r>
          </a:p>
          <a:p>
            <a:pPr>
              <a:lnSpc>
                <a:spcPct val="90000"/>
              </a:lnSpc>
            </a:pPr>
            <a:r>
              <a:rPr lang="en-US" sz="2000" dirty="0"/>
              <a:t>cultural differences</a:t>
            </a:r>
          </a:p>
          <a:p>
            <a:pPr>
              <a:lnSpc>
                <a:spcPct val="90000"/>
              </a:lnSpc>
            </a:pPr>
            <a:r>
              <a:rPr lang="en-US" sz="2000" dirty="0"/>
              <a:t>sourcing</a:t>
            </a:r>
          </a:p>
          <a:p>
            <a:pPr>
              <a:lnSpc>
                <a:spcPct val="90000"/>
              </a:lnSpc>
            </a:pPr>
            <a:r>
              <a:rPr lang="en-US" sz="2000" dirty="0"/>
              <a:t>data flow across borders</a:t>
            </a:r>
          </a:p>
          <a:p>
            <a:pPr>
              <a:lnSpc>
                <a:spcPct val="90000"/>
              </a:lnSpc>
            </a:pPr>
            <a:r>
              <a:rPr lang="en-US" sz="2000" dirty="0"/>
              <a:t>differences in privacy laws</a:t>
            </a:r>
          </a:p>
        </p:txBody>
      </p:sp>
      <p:sp>
        <p:nvSpPr>
          <p:cNvPr id="4" name="Footer Placeholder 3">
            <a:extLst>
              <a:ext uri="{FF2B5EF4-FFF2-40B4-BE49-F238E27FC236}">
                <a16:creationId xmlns:a16="http://schemas.microsoft.com/office/drawing/2014/main" id="{9365B45B-6035-A244-B9A2-EFAE3C213E43}"/>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5" name="Slide Number Placeholder 4">
            <a:extLst>
              <a:ext uri="{FF2B5EF4-FFF2-40B4-BE49-F238E27FC236}">
                <a16:creationId xmlns:a16="http://schemas.microsoft.com/office/drawing/2014/main" id="{576D2E25-C265-244A-B354-64DE7EFEF87A}"/>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60</a:t>
            </a:fld>
            <a:endParaRPr lang="en-US"/>
          </a:p>
        </p:txBody>
      </p:sp>
    </p:spTree>
    <p:extLst>
      <p:ext uri="{BB962C8B-B14F-4D97-AF65-F5344CB8AC3E}">
        <p14:creationId xmlns:p14="http://schemas.microsoft.com/office/powerpoint/2010/main" val="2727360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C558-5D20-EE4C-9544-56AC0D884681}"/>
              </a:ext>
            </a:extLst>
          </p:cNvPr>
          <p:cNvSpPr>
            <a:spLocks noGrp="1"/>
          </p:cNvSpPr>
          <p:nvPr>
            <p:ph type="title"/>
          </p:nvPr>
        </p:nvSpPr>
        <p:spPr/>
        <p:txBody>
          <a:bodyPr/>
          <a:lstStyle/>
          <a:p>
            <a:r>
              <a:rPr lang="en-US" dirty="0"/>
              <a:t>Knowledge Management</a:t>
            </a:r>
          </a:p>
        </p:txBody>
      </p:sp>
      <p:sp>
        <p:nvSpPr>
          <p:cNvPr id="3" name="Content Placeholder 2">
            <a:extLst>
              <a:ext uri="{FF2B5EF4-FFF2-40B4-BE49-F238E27FC236}">
                <a16:creationId xmlns:a16="http://schemas.microsoft.com/office/drawing/2014/main" id="{2F11FFC3-EB7B-2D4F-B96B-454D43FF0FB7}"/>
              </a:ext>
            </a:extLst>
          </p:cNvPr>
          <p:cNvSpPr>
            <a:spLocks noGrp="1"/>
          </p:cNvSpPr>
          <p:nvPr>
            <p:ph idx="1"/>
          </p:nvPr>
        </p:nvSpPr>
        <p:spPr/>
        <p:txBody>
          <a:bodyPr/>
          <a:lstStyle/>
          <a:p>
            <a:r>
              <a:rPr lang="en-US" dirty="0"/>
              <a:t>Good governance encourages proactive knowledge management in an organization.</a:t>
            </a:r>
          </a:p>
          <a:p>
            <a:r>
              <a:rPr lang="en-US" dirty="0"/>
              <a:t>Information is isolated in individuals, processes, systems, spreadsheets, documents and must be captured, externalized, stored, and shared.</a:t>
            </a:r>
          </a:p>
        </p:txBody>
      </p:sp>
      <p:sp>
        <p:nvSpPr>
          <p:cNvPr id="4" name="Footer Placeholder 3">
            <a:extLst>
              <a:ext uri="{FF2B5EF4-FFF2-40B4-BE49-F238E27FC236}">
                <a16:creationId xmlns:a16="http://schemas.microsoft.com/office/drawing/2014/main" id="{54240DDD-6339-DB44-A664-1CF86341F9B9}"/>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78E0C6CB-985B-4141-9B17-F5E5C4D88966}"/>
              </a:ext>
            </a:extLst>
          </p:cNvPr>
          <p:cNvSpPr>
            <a:spLocks noGrp="1"/>
          </p:cNvSpPr>
          <p:nvPr>
            <p:ph type="sldNum" sz="quarter" idx="12"/>
          </p:nvPr>
        </p:nvSpPr>
        <p:spPr/>
        <p:txBody>
          <a:bodyPr/>
          <a:lstStyle/>
          <a:p>
            <a:fld id="{C0F4FBFA-1248-4AAF-9253-30F121885773}" type="slidenum">
              <a:rPr lang="en-US" smtClean="0"/>
              <a:t>61</a:t>
            </a:fld>
            <a:endParaRPr lang="en-US" dirty="0"/>
          </a:p>
        </p:txBody>
      </p:sp>
    </p:spTree>
    <p:extLst>
      <p:ext uri="{BB962C8B-B14F-4D97-AF65-F5344CB8AC3E}">
        <p14:creationId xmlns:p14="http://schemas.microsoft.com/office/powerpoint/2010/main" val="418720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F159-5799-794C-B59A-964FF0E1E276}"/>
              </a:ext>
            </a:extLst>
          </p:cNvPr>
          <p:cNvSpPr>
            <a:spLocks noGrp="1"/>
          </p:cNvSpPr>
          <p:nvPr>
            <p:ph type="title"/>
          </p:nvPr>
        </p:nvSpPr>
        <p:spPr>
          <a:xfrm>
            <a:off x="457200" y="274638"/>
            <a:ext cx="8229600" cy="929180"/>
          </a:xfrm>
        </p:spPr>
        <p:txBody>
          <a:bodyPr anchor="ctr">
            <a:normAutofit/>
          </a:bodyPr>
          <a:lstStyle/>
          <a:p>
            <a:r>
              <a:rPr lang="en-US" dirty="0"/>
              <a:t>Intellectual Property vs Capital</a:t>
            </a:r>
          </a:p>
        </p:txBody>
      </p:sp>
      <p:sp>
        <p:nvSpPr>
          <p:cNvPr id="4" name="Footer Placeholder 3">
            <a:extLst>
              <a:ext uri="{FF2B5EF4-FFF2-40B4-BE49-F238E27FC236}">
                <a16:creationId xmlns:a16="http://schemas.microsoft.com/office/drawing/2014/main" id="{799690E0-A21B-D049-8D8D-A109C319EE98}"/>
              </a:ext>
            </a:extLst>
          </p:cNvPr>
          <p:cNvSpPr>
            <a:spLocks noGrp="1"/>
          </p:cNvSpPr>
          <p:nvPr>
            <p:ph type="ftr" sz="quarter" idx="11"/>
          </p:nvPr>
        </p:nvSpPr>
        <p:spPr>
          <a:xfrm>
            <a:off x="457200" y="6553200"/>
            <a:ext cx="2895600" cy="282571"/>
          </a:xfrm>
        </p:spPr>
        <p:txBody>
          <a:bodyPr anchor="ctr">
            <a:normAutofit/>
          </a:bodyPr>
          <a:lstStyle/>
          <a:p>
            <a:pPr>
              <a:spcAft>
                <a:spcPts val="600"/>
              </a:spcAft>
            </a:pPr>
            <a:r>
              <a:rPr lang="en-US"/>
              <a:t>Information Management</a:t>
            </a:r>
          </a:p>
        </p:txBody>
      </p:sp>
      <p:sp>
        <p:nvSpPr>
          <p:cNvPr id="5" name="Slide Number Placeholder 4">
            <a:extLst>
              <a:ext uri="{FF2B5EF4-FFF2-40B4-BE49-F238E27FC236}">
                <a16:creationId xmlns:a16="http://schemas.microsoft.com/office/drawing/2014/main" id="{A05CAADE-20A3-BE40-A673-10E5DC068FD1}"/>
              </a:ext>
            </a:extLst>
          </p:cNvPr>
          <p:cNvSpPr>
            <a:spLocks noGrp="1"/>
          </p:cNvSpPr>
          <p:nvPr>
            <p:ph type="sldNum" sz="quarter" idx="12"/>
          </p:nvPr>
        </p:nvSpPr>
        <p:spPr>
          <a:xfrm>
            <a:off x="6172200" y="6553200"/>
            <a:ext cx="685800" cy="282571"/>
          </a:xfrm>
        </p:spPr>
        <p:txBody>
          <a:bodyPr anchor="ctr">
            <a:normAutofit/>
          </a:bodyPr>
          <a:lstStyle/>
          <a:p>
            <a:pPr>
              <a:spcAft>
                <a:spcPts val="600"/>
              </a:spcAft>
            </a:pPr>
            <a:fld id="{C0F4FBFA-1248-4AAF-9253-30F121885773}" type="slidenum">
              <a:rPr lang="en-US" smtClean="0"/>
              <a:pPr>
                <a:spcAft>
                  <a:spcPts val="600"/>
                </a:spcAft>
              </a:pPr>
              <a:t>62</a:t>
            </a:fld>
            <a:endParaRPr lang="en-US"/>
          </a:p>
        </p:txBody>
      </p:sp>
      <p:graphicFrame>
        <p:nvGraphicFramePr>
          <p:cNvPr id="7" name="Content Placeholder 2">
            <a:extLst>
              <a:ext uri="{FF2B5EF4-FFF2-40B4-BE49-F238E27FC236}">
                <a16:creationId xmlns:a16="http://schemas.microsoft.com/office/drawing/2014/main" id="{5DEA3114-B75F-4BD7-8D67-A8B7A62CF7EE}"/>
              </a:ext>
            </a:extLst>
          </p:cNvPr>
          <p:cNvGraphicFramePr>
            <a:graphicFrameLocks noGrp="1"/>
          </p:cNvGraphicFramePr>
          <p:nvPr>
            <p:ph idx="1"/>
            <p:extLst>
              <p:ext uri="{D42A27DB-BD31-4B8C-83A1-F6EECF244321}">
                <p14:modId xmlns:p14="http://schemas.microsoft.com/office/powerpoint/2010/main" val="18837296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86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4353-8275-394E-9DCD-3CB4267B28B7}"/>
              </a:ext>
            </a:extLst>
          </p:cNvPr>
          <p:cNvSpPr>
            <a:spLocks noGrp="1"/>
          </p:cNvSpPr>
          <p:nvPr>
            <p:ph type="title"/>
          </p:nvPr>
        </p:nvSpPr>
        <p:spPr>
          <a:xfrm>
            <a:off x="457199" y="274638"/>
            <a:ext cx="8294077" cy="1540261"/>
          </a:xfrm>
        </p:spPr>
        <p:txBody>
          <a:bodyPr>
            <a:normAutofit/>
          </a:bodyPr>
          <a:lstStyle/>
          <a:p>
            <a:r>
              <a:rPr lang="en-US" dirty="0"/>
              <a:t>The Information-Knowledge Cycle</a:t>
            </a:r>
          </a:p>
        </p:txBody>
      </p:sp>
      <p:sp>
        <p:nvSpPr>
          <p:cNvPr id="4" name="Footer Placeholder 3">
            <a:extLst>
              <a:ext uri="{FF2B5EF4-FFF2-40B4-BE49-F238E27FC236}">
                <a16:creationId xmlns:a16="http://schemas.microsoft.com/office/drawing/2014/main" id="{14DACAA1-08FF-B24E-B3CC-9F1FD1580D6D}"/>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D0400193-44FC-3448-A64C-61BF977095E2}"/>
              </a:ext>
            </a:extLst>
          </p:cNvPr>
          <p:cNvSpPr>
            <a:spLocks noGrp="1"/>
          </p:cNvSpPr>
          <p:nvPr>
            <p:ph type="sldNum" sz="quarter" idx="12"/>
          </p:nvPr>
        </p:nvSpPr>
        <p:spPr/>
        <p:txBody>
          <a:bodyPr/>
          <a:lstStyle/>
          <a:p>
            <a:fld id="{C0F4FBFA-1248-4AAF-9253-30F121885773}" type="slidenum">
              <a:rPr lang="en-US" smtClean="0"/>
              <a:t>63</a:t>
            </a:fld>
            <a:endParaRPr lang="en-US" dirty="0"/>
          </a:p>
        </p:txBody>
      </p:sp>
      <p:grpSp>
        <p:nvGrpSpPr>
          <p:cNvPr id="23" name="Group 22">
            <a:extLst>
              <a:ext uri="{FF2B5EF4-FFF2-40B4-BE49-F238E27FC236}">
                <a16:creationId xmlns:a16="http://schemas.microsoft.com/office/drawing/2014/main" id="{E109F0D4-938A-8544-9994-370552EA4F1F}"/>
              </a:ext>
            </a:extLst>
          </p:cNvPr>
          <p:cNvGrpSpPr/>
          <p:nvPr/>
        </p:nvGrpSpPr>
        <p:grpSpPr>
          <a:xfrm>
            <a:off x="4416166" y="2590800"/>
            <a:ext cx="4335111" cy="3504530"/>
            <a:chOff x="2133600" y="1530209"/>
            <a:chExt cx="4335111" cy="3504530"/>
          </a:xfrm>
        </p:grpSpPr>
        <p:pic>
          <p:nvPicPr>
            <p:cNvPr id="6" name="Graphic 5" descr="Newspaper outline">
              <a:extLst>
                <a:ext uri="{FF2B5EF4-FFF2-40B4-BE49-F238E27FC236}">
                  <a16:creationId xmlns:a16="http://schemas.microsoft.com/office/drawing/2014/main" id="{24C69C83-4C55-6746-BD64-CE0D68FBC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0015" y="1668709"/>
              <a:ext cx="914400" cy="914400"/>
            </a:xfrm>
            <a:prstGeom prst="rect">
              <a:avLst/>
            </a:prstGeom>
          </p:spPr>
        </p:pic>
        <p:pic>
          <p:nvPicPr>
            <p:cNvPr id="8" name="Graphic 7" descr="Brain in head outline">
              <a:extLst>
                <a:ext uri="{FF2B5EF4-FFF2-40B4-BE49-F238E27FC236}">
                  <a16:creationId xmlns:a16="http://schemas.microsoft.com/office/drawing/2014/main" id="{E5FE3723-2EDF-FF4F-913D-C05004E53B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3600" y="3386140"/>
              <a:ext cx="914400" cy="914400"/>
            </a:xfrm>
            <a:prstGeom prst="rect">
              <a:avLst/>
            </a:prstGeom>
          </p:spPr>
        </p:pic>
        <p:pic>
          <p:nvPicPr>
            <p:cNvPr id="10" name="Graphic 9" descr="Decision chart outline">
              <a:extLst>
                <a:ext uri="{FF2B5EF4-FFF2-40B4-BE49-F238E27FC236}">
                  <a16:creationId xmlns:a16="http://schemas.microsoft.com/office/drawing/2014/main" id="{73A9C906-0799-5F44-B3E6-962D406D9F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29200" y="3843340"/>
              <a:ext cx="914400" cy="914400"/>
            </a:xfrm>
            <a:prstGeom prst="rect">
              <a:avLst/>
            </a:prstGeom>
          </p:spPr>
        </p:pic>
        <p:sp>
          <p:nvSpPr>
            <p:cNvPr id="11" name="TextBox 10">
              <a:extLst>
                <a:ext uri="{FF2B5EF4-FFF2-40B4-BE49-F238E27FC236}">
                  <a16:creationId xmlns:a16="http://schemas.microsoft.com/office/drawing/2014/main" id="{90195E41-9F09-FD4E-AA0C-B3DEC4861F7E}"/>
                </a:ext>
              </a:extLst>
            </p:cNvPr>
            <p:cNvSpPr txBox="1"/>
            <p:nvPr/>
          </p:nvSpPr>
          <p:spPr>
            <a:xfrm>
              <a:off x="3633073" y="1530209"/>
              <a:ext cx="921342" cy="276999"/>
            </a:xfrm>
            <a:prstGeom prst="rect">
              <a:avLst/>
            </a:prstGeom>
            <a:noFill/>
          </p:spPr>
          <p:txBody>
            <a:bodyPr wrap="none" rtlCol="0">
              <a:spAutoFit/>
            </a:bodyPr>
            <a:lstStyle/>
            <a:p>
              <a:r>
                <a:rPr lang="en-US" sz="1200" dirty="0">
                  <a:solidFill>
                    <a:schemeClr val="accent5">
                      <a:lumMod val="75000"/>
                    </a:schemeClr>
                  </a:solidFill>
                  <a:latin typeface="Garamond" panose="02020404030301010803" pitchFamily="18" charset="0"/>
                </a:rPr>
                <a:t>Information</a:t>
              </a:r>
            </a:p>
          </p:txBody>
        </p:sp>
        <p:sp>
          <p:nvSpPr>
            <p:cNvPr id="13" name="TextBox 12">
              <a:extLst>
                <a:ext uri="{FF2B5EF4-FFF2-40B4-BE49-F238E27FC236}">
                  <a16:creationId xmlns:a16="http://schemas.microsoft.com/office/drawing/2014/main" id="{2F9FC7BD-A428-7549-99A2-97B1800A824E}"/>
                </a:ext>
              </a:extLst>
            </p:cNvPr>
            <p:cNvSpPr txBox="1"/>
            <p:nvPr/>
          </p:nvSpPr>
          <p:spPr>
            <a:xfrm>
              <a:off x="2133600" y="4300540"/>
              <a:ext cx="867802" cy="276999"/>
            </a:xfrm>
            <a:prstGeom prst="rect">
              <a:avLst/>
            </a:prstGeom>
            <a:noFill/>
          </p:spPr>
          <p:txBody>
            <a:bodyPr wrap="none" rtlCol="0">
              <a:spAutoFit/>
            </a:bodyPr>
            <a:lstStyle/>
            <a:p>
              <a:r>
                <a:rPr lang="en-US" sz="1200" dirty="0">
                  <a:solidFill>
                    <a:schemeClr val="accent5">
                      <a:lumMod val="75000"/>
                    </a:schemeClr>
                  </a:solidFill>
                  <a:latin typeface="Garamond" panose="02020404030301010803" pitchFamily="18" charset="0"/>
                </a:rPr>
                <a:t>Knowledge</a:t>
              </a:r>
            </a:p>
          </p:txBody>
        </p:sp>
        <p:sp>
          <p:nvSpPr>
            <p:cNvPr id="14" name="TextBox 13">
              <a:extLst>
                <a:ext uri="{FF2B5EF4-FFF2-40B4-BE49-F238E27FC236}">
                  <a16:creationId xmlns:a16="http://schemas.microsoft.com/office/drawing/2014/main" id="{E3E0A615-BA9B-AA48-966D-6ACBA8875EF9}"/>
                </a:ext>
              </a:extLst>
            </p:cNvPr>
            <p:cNvSpPr txBox="1"/>
            <p:nvPr/>
          </p:nvSpPr>
          <p:spPr>
            <a:xfrm>
              <a:off x="5066727" y="4757740"/>
              <a:ext cx="771365" cy="276999"/>
            </a:xfrm>
            <a:prstGeom prst="rect">
              <a:avLst/>
            </a:prstGeom>
            <a:noFill/>
          </p:spPr>
          <p:txBody>
            <a:bodyPr wrap="none" rtlCol="0">
              <a:spAutoFit/>
            </a:bodyPr>
            <a:lstStyle/>
            <a:p>
              <a:r>
                <a:rPr lang="en-US" sz="1200" dirty="0">
                  <a:solidFill>
                    <a:schemeClr val="accent5">
                      <a:lumMod val="75000"/>
                    </a:schemeClr>
                  </a:solidFill>
                  <a:latin typeface="Garamond" panose="02020404030301010803" pitchFamily="18" charset="0"/>
                </a:rPr>
                <a:t>Decisions</a:t>
              </a:r>
            </a:p>
          </p:txBody>
        </p:sp>
        <p:sp>
          <p:nvSpPr>
            <p:cNvPr id="18" name="Freeform 17">
              <a:extLst>
                <a:ext uri="{FF2B5EF4-FFF2-40B4-BE49-F238E27FC236}">
                  <a16:creationId xmlns:a16="http://schemas.microsoft.com/office/drawing/2014/main" id="{76BF10A3-92EF-424F-A760-F781A461D1AB}"/>
                </a:ext>
              </a:extLst>
            </p:cNvPr>
            <p:cNvSpPr/>
            <p:nvPr/>
          </p:nvSpPr>
          <p:spPr>
            <a:xfrm>
              <a:off x="2602523" y="2215662"/>
              <a:ext cx="1019908" cy="1148861"/>
            </a:xfrm>
            <a:custGeom>
              <a:avLst/>
              <a:gdLst>
                <a:gd name="connsiteX0" fmla="*/ 1019908 w 1019908"/>
                <a:gd name="connsiteY0" fmla="*/ 0 h 1148861"/>
                <a:gd name="connsiteX1" fmla="*/ 902677 w 1019908"/>
                <a:gd name="connsiteY1" fmla="*/ 70338 h 1148861"/>
                <a:gd name="connsiteX2" fmla="*/ 586154 w 1019908"/>
                <a:gd name="connsiteY2" fmla="*/ 293076 h 1148861"/>
                <a:gd name="connsiteX3" fmla="*/ 304800 w 1019908"/>
                <a:gd name="connsiteY3" fmla="*/ 586153 h 1148861"/>
                <a:gd name="connsiteX4" fmla="*/ 164123 w 1019908"/>
                <a:gd name="connsiteY4" fmla="*/ 773723 h 1148861"/>
                <a:gd name="connsiteX5" fmla="*/ 46892 w 1019908"/>
                <a:gd name="connsiteY5" fmla="*/ 996461 h 1148861"/>
                <a:gd name="connsiteX6" fmla="*/ 0 w 1019908"/>
                <a:gd name="connsiteY6" fmla="*/ 1148861 h 114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908" h="1148861">
                  <a:moveTo>
                    <a:pt x="1019908" y="0"/>
                  </a:moveTo>
                  <a:cubicBezTo>
                    <a:pt x="997438" y="10746"/>
                    <a:pt x="974969" y="21492"/>
                    <a:pt x="902677" y="70338"/>
                  </a:cubicBezTo>
                  <a:cubicBezTo>
                    <a:pt x="830385" y="119184"/>
                    <a:pt x="685800" y="207107"/>
                    <a:pt x="586154" y="293076"/>
                  </a:cubicBezTo>
                  <a:cubicBezTo>
                    <a:pt x="486508" y="379045"/>
                    <a:pt x="375138" y="506045"/>
                    <a:pt x="304800" y="586153"/>
                  </a:cubicBezTo>
                  <a:cubicBezTo>
                    <a:pt x="234462" y="666261"/>
                    <a:pt x="207108" y="705338"/>
                    <a:pt x="164123" y="773723"/>
                  </a:cubicBezTo>
                  <a:cubicBezTo>
                    <a:pt x="121138" y="842108"/>
                    <a:pt x="74246" y="933938"/>
                    <a:pt x="46892" y="996461"/>
                  </a:cubicBezTo>
                  <a:cubicBezTo>
                    <a:pt x="19538" y="1058984"/>
                    <a:pt x="9769" y="1103922"/>
                    <a:pt x="0" y="1148861"/>
                  </a:cubicBezTo>
                </a:path>
              </a:pathLst>
            </a:custGeom>
            <a:noFill/>
            <a:ln>
              <a:solidFill>
                <a:schemeClr val="accent4">
                  <a:lumMod val="60000"/>
                  <a:lumOff val="40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9CE188-9AA2-A546-89EE-8DEF5F163DA0}"/>
                </a:ext>
              </a:extLst>
            </p:cNvPr>
            <p:cNvSpPr txBox="1"/>
            <p:nvPr/>
          </p:nvSpPr>
          <p:spPr>
            <a:xfrm>
              <a:off x="2442274" y="2475179"/>
              <a:ext cx="1118255" cy="276999"/>
            </a:xfrm>
            <a:prstGeom prst="rect">
              <a:avLst/>
            </a:prstGeom>
            <a:solidFill>
              <a:schemeClr val="bg1"/>
            </a:solidFill>
          </p:spPr>
          <p:txBody>
            <a:bodyPr wrap="none" rtlCol="0">
              <a:spAutoFit/>
            </a:bodyPr>
            <a:lstStyle/>
            <a:p>
              <a:r>
                <a:rPr lang="en-US" sz="1200" i="1" dirty="0">
                  <a:solidFill>
                    <a:schemeClr val="accent4">
                      <a:lumMod val="75000"/>
                    </a:schemeClr>
                  </a:solidFill>
                  <a:latin typeface="Garamond" panose="02020404030301010803" pitchFamily="18" charset="0"/>
                </a:rPr>
                <a:t>… is used to form</a:t>
              </a:r>
            </a:p>
          </p:txBody>
        </p:sp>
        <p:sp>
          <p:nvSpPr>
            <p:cNvPr id="21" name="Freeform 20">
              <a:extLst>
                <a:ext uri="{FF2B5EF4-FFF2-40B4-BE49-F238E27FC236}">
                  <a16:creationId xmlns:a16="http://schemas.microsoft.com/office/drawing/2014/main" id="{D7964099-DF6B-D244-9D4F-F44143D0E39B}"/>
                </a:ext>
              </a:extLst>
            </p:cNvPr>
            <p:cNvSpPr/>
            <p:nvPr/>
          </p:nvSpPr>
          <p:spPr>
            <a:xfrm>
              <a:off x="2895600" y="4274892"/>
              <a:ext cx="2110154" cy="574708"/>
            </a:xfrm>
            <a:custGeom>
              <a:avLst/>
              <a:gdLst>
                <a:gd name="connsiteX0" fmla="*/ 0 w 2039816"/>
                <a:gd name="connsiteY0" fmla="*/ 0 h 687908"/>
                <a:gd name="connsiteX1" fmla="*/ 222739 w 2039816"/>
                <a:gd name="connsiteY1" fmla="*/ 351693 h 687908"/>
                <a:gd name="connsiteX2" fmla="*/ 621324 w 2039816"/>
                <a:gd name="connsiteY2" fmla="*/ 633046 h 687908"/>
                <a:gd name="connsiteX3" fmla="*/ 1055077 w 2039816"/>
                <a:gd name="connsiteY3" fmla="*/ 679939 h 687908"/>
                <a:gd name="connsiteX4" fmla="*/ 1652954 w 2039816"/>
                <a:gd name="connsiteY4" fmla="*/ 527539 h 687908"/>
                <a:gd name="connsiteX5" fmla="*/ 2039816 w 2039816"/>
                <a:gd name="connsiteY5" fmla="*/ 398585 h 68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16" h="687908">
                  <a:moveTo>
                    <a:pt x="0" y="0"/>
                  </a:moveTo>
                  <a:cubicBezTo>
                    <a:pt x="59592" y="123092"/>
                    <a:pt x="119185" y="246185"/>
                    <a:pt x="222739" y="351693"/>
                  </a:cubicBezTo>
                  <a:cubicBezTo>
                    <a:pt x="326293" y="457201"/>
                    <a:pt x="482601" y="578338"/>
                    <a:pt x="621324" y="633046"/>
                  </a:cubicBezTo>
                  <a:cubicBezTo>
                    <a:pt x="760047" y="687754"/>
                    <a:pt x="883139" y="697523"/>
                    <a:pt x="1055077" y="679939"/>
                  </a:cubicBezTo>
                  <a:cubicBezTo>
                    <a:pt x="1227015" y="662355"/>
                    <a:pt x="1488831" y="574431"/>
                    <a:pt x="1652954" y="527539"/>
                  </a:cubicBezTo>
                  <a:cubicBezTo>
                    <a:pt x="1817077" y="480647"/>
                    <a:pt x="1928446" y="439616"/>
                    <a:pt x="2039816" y="398585"/>
                  </a:cubicBezTo>
                </a:path>
              </a:pathLst>
            </a:custGeom>
            <a:noFill/>
            <a:ln>
              <a:solidFill>
                <a:schemeClr val="accent4">
                  <a:lumMod val="60000"/>
                  <a:lumOff val="40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ABB491-1F1D-DB45-BA65-B005E7FE3DA3}"/>
                </a:ext>
              </a:extLst>
            </p:cNvPr>
            <p:cNvSpPr txBox="1"/>
            <p:nvPr/>
          </p:nvSpPr>
          <p:spPr>
            <a:xfrm>
              <a:off x="3222502" y="4697269"/>
              <a:ext cx="1163460" cy="276999"/>
            </a:xfrm>
            <a:prstGeom prst="rect">
              <a:avLst/>
            </a:prstGeom>
            <a:solidFill>
              <a:schemeClr val="bg1"/>
            </a:solidFill>
          </p:spPr>
          <p:txBody>
            <a:bodyPr wrap="none" rtlCol="0">
              <a:spAutoFit/>
            </a:bodyPr>
            <a:lstStyle/>
            <a:p>
              <a:r>
                <a:rPr lang="en-US" sz="1200" i="1" dirty="0">
                  <a:solidFill>
                    <a:schemeClr val="accent4">
                      <a:lumMod val="75000"/>
                    </a:schemeClr>
                  </a:solidFill>
                  <a:latin typeface="Garamond" panose="02020404030301010803" pitchFamily="18" charset="0"/>
                </a:rPr>
                <a:t>… is used to make</a:t>
              </a:r>
            </a:p>
          </p:txBody>
        </p:sp>
        <p:sp>
          <p:nvSpPr>
            <p:cNvPr id="22" name="Freeform 21">
              <a:extLst>
                <a:ext uri="{FF2B5EF4-FFF2-40B4-BE49-F238E27FC236}">
                  <a16:creationId xmlns:a16="http://schemas.microsoft.com/office/drawing/2014/main" id="{0EC51DEE-5955-6D4A-8695-46601D95DBA6}"/>
                </a:ext>
              </a:extLst>
            </p:cNvPr>
            <p:cNvSpPr/>
            <p:nvPr/>
          </p:nvSpPr>
          <p:spPr>
            <a:xfrm>
              <a:off x="4525108" y="2192215"/>
              <a:ext cx="1430498" cy="1606062"/>
            </a:xfrm>
            <a:custGeom>
              <a:avLst/>
              <a:gdLst>
                <a:gd name="connsiteX0" fmla="*/ 1207477 w 1430498"/>
                <a:gd name="connsiteY0" fmla="*/ 1606062 h 1606062"/>
                <a:gd name="connsiteX1" fmla="*/ 1359877 w 1430498"/>
                <a:gd name="connsiteY1" fmla="*/ 1418493 h 1606062"/>
                <a:gd name="connsiteX2" fmla="*/ 1430215 w 1430498"/>
                <a:gd name="connsiteY2" fmla="*/ 1066800 h 1606062"/>
                <a:gd name="connsiteX3" fmla="*/ 1336430 w 1430498"/>
                <a:gd name="connsiteY3" fmla="*/ 785447 h 1606062"/>
                <a:gd name="connsiteX4" fmla="*/ 1090246 w 1430498"/>
                <a:gd name="connsiteY4" fmla="*/ 398585 h 1606062"/>
                <a:gd name="connsiteX5" fmla="*/ 750277 w 1430498"/>
                <a:gd name="connsiteY5" fmla="*/ 175847 h 1606062"/>
                <a:gd name="connsiteX6" fmla="*/ 410307 w 1430498"/>
                <a:gd name="connsiteY6" fmla="*/ 46893 h 1606062"/>
                <a:gd name="connsiteX7" fmla="*/ 0 w 1430498"/>
                <a:gd name="connsiteY7" fmla="*/ 0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498" h="1606062">
                  <a:moveTo>
                    <a:pt x="1207477" y="1606062"/>
                  </a:moveTo>
                  <a:cubicBezTo>
                    <a:pt x="1265115" y="1557216"/>
                    <a:pt x="1322754" y="1508370"/>
                    <a:pt x="1359877" y="1418493"/>
                  </a:cubicBezTo>
                  <a:cubicBezTo>
                    <a:pt x="1397000" y="1328616"/>
                    <a:pt x="1434123" y="1172308"/>
                    <a:pt x="1430215" y="1066800"/>
                  </a:cubicBezTo>
                  <a:cubicBezTo>
                    <a:pt x="1426307" y="961292"/>
                    <a:pt x="1393091" y="896816"/>
                    <a:pt x="1336430" y="785447"/>
                  </a:cubicBezTo>
                  <a:cubicBezTo>
                    <a:pt x="1279769" y="674078"/>
                    <a:pt x="1187938" y="500185"/>
                    <a:pt x="1090246" y="398585"/>
                  </a:cubicBezTo>
                  <a:cubicBezTo>
                    <a:pt x="992554" y="296985"/>
                    <a:pt x="863600" y="234462"/>
                    <a:pt x="750277" y="175847"/>
                  </a:cubicBezTo>
                  <a:cubicBezTo>
                    <a:pt x="636954" y="117232"/>
                    <a:pt x="535353" y="76201"/>
                    <a:pt x="410307" y="46893"/>
                  </a:cubicBezTo>
                  <a:cubicBezTo>
                    <a:pt x="285261" y="17585"/>
                    <a:pt x="142630" y="8792"/>
                    <a:pt x="0" y="0"/>
                  </a:cubicBezTo>
                </a:path>
              </a:pathLst>
            </a:custGeom>
            <a:noFill/>
            <a:ln>
              <a:solidFill>
                <a:schemeClr val="accent4">
                  <a:lumMod val="60000"/>
                  <a:lumOff val="40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5BFA61-11D1-CA48-91F0-6B4FD43FEBFE}"/>
                </a:ext>
              </a:extLst>
            </p:cNvPr>
            <p:cNvSpPr txBox="1"/>
            <p:nvPr/>
          </p:nvSpPr>
          <p:spPr>
            <a:xfrm>
              <a:off x="5248505" y="2856746"/>
              <a:ext cx="1220206" cy="276999"/>
            </a:xfrm>
            <a:prstGeom prst="rect">
              <a:avLst/>
            </a:prstGeom>
            <a:solidFill>
              <a:schemeClr val="bg1"/>
            </a:solidFill>
          </p:spPr>
          <p:txBody>
            <a:bodyPr wrap="none" rtlCol="0">
              <a:spAutoFit/>
            </a:bodyPr>
            <a:lstStyle/>
            <a:p>
              <a:r>
                <a:rPr lang="en-US" sz="1200" i="1" dirty="0">
                  <a:solidFill>
                    <a:schemeClr val="accent4">
                      <a:lumMod val="75000"/>
                    </a:schemeClr>
                  </a:solidFill>
                  <a:latin typeface="Garamond" panose="02020404030301010803" pitchFamily="18" charset="0"/>
                </a:rPr>
                <a:t>… is used to update</a:t>
              </a:r>
            </a:p>
          </p:txBody>
        </p:sp>
      </p:grpSp>
      <p:sp>
        <p:nvSpPr>
          <p:cNvPr id="24" name="TextBox 23">
            <a:extLst>
              <a:ext uri="{FF2B5EF4-FFF2-40B4-BE49-F238E27FC236}">
                <a16:creationId xmlns:a16="http://schemas.microsoft.com/office/drawing/2014/main" id="{C4D766C2-BC28-7242-9CFA-9A474248FBDB}"/>
              </a:ext>
            </a:extLst>
          </p:cNvPr>
          <p:cNvSpPr txBox="1"/>
          <p:nvPr/>
        </p:nvSpPr>
        <p:spPr>
          <a:xfrm>
            <a:off x="379577" y="2521059"/>
            <a:ext cx="3638604" cy="1815882"/>
          </a:xfrm>
          <a:prstGeom prst="rect">
            <a:avLst/>
          </a:prstGeom>
          <a:noFill/>
        </p:spPr>
        <p:txBody>
          <a:bodyPr wrap="square" rtlCol="0">
            <a:spAutoFit/>
          </a:bodyPr>
          <a:lstStyle/>
          <a:p>
            <a:r>
              <a:rPr lang="en-US" sz="1600" dirty="0">
                <a:solidFill>
                  <a:schemeClr val="tx1">
                    <a:lumMod val="65000"/>
                    <a:lumOff val="35000"/>
                  </a:schemeClr>
                </a:solidFill>
                <a:latin typeface="Cochin" panose="02000603020000020003" pitchFamily="2" charset="0"/>
              </a:rPr>
              <a:t>Data forms the basis of information which is to used to create knowledge. The knowledge, in turn, informs decision making and choosing courses of action. Those decisions result in new information which creates new knowledge. And the cycle continues.</a:t>
            </a:r>
          </a:p>
        </p:txBody>
      </p:sp>
    </p:spTree>
    <p:extLst>
      <p:ext uri="{BB962C8B-B14F-4D97-AF65-F5344CB8AC3E}">
        <p14:creationId xmlns:p14="http://schemas.microsoft.com/office/powerpoint/2010/main" val="176808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B86A-DFE7-254E-834B-B70ADB45CBEB}"/>
              </a:ext>
            </a:extLst>
          </p:cNvPr>
          <p:cNvSpPr>
            <a:spLocks noGrp="1"/>
          </p:cNvSpPr>
          <p:nvPr>
            <p:ph type="title"/>
          </p:nvPr>
        </p:nvSpPr>
        <p:spPr>
          <a:xfrm>
            <a:off x="457200" y="274638"/>
            <a:ext cx="8229600" cy="1173162"/>
          </a:xfrm>
        </p:spPr>
        <p:txBody>
          <a:bodyPr>
            <a:normAutofit/>
          </a:bodyPr>
          <a:lstStyle/>
          <a:p>
            <a:r>
              <a:rPr lang="en-US" sz="3200" dirty="0"/>
              <a:t>The Relationship Between Data, Information and Knowledge</a:t>
            </a:r>
          </a:p>
        </p:txBody>
      </p:sp>
      <p:sp>
        <p:nvSpPr>
          <p:cNvPr id="4" name="Footer Placeholder 3">
            <a:extLst>
              <a:ext uri="{FF2B5EF4-FFF2-40B4-BE49-F238E27FC236}">
                <a16:creationId xmlns:a16="http://schemas.microsoft.com/office/drawing/2014/main" id="{76353EB5-8629-F647-83C8-47D43F4505B7}"/>
              </a:ext>
            </a:extLst>
          </p:cNvPr>
          <p:cNvSpPr>
            <a:spLocks noGrp="1"/>
          </p:cNvSpPr>
          <p:nvPr>
            <p:ph type="ftr" sz="quarter" idx="11"/>
          </p:nvPr>
        </p:nvSpPr>
        <p:spPr/>
        <p:txBody>
          <a:bodyPr/>
          <a:lstStyle/>
          <a:p>
            <a:r>
              <a:rPr lang="en-US"/>
              <a:t>Information Management</a:t>
            </a:r>
            <a:endParaRPr lang="en-US" dirty="0"/>
          </a:p>
        </p:txBody>
      </p:sp>
      <p:sp>
        <p:nvSpPr>
          <p:cNvPr id="5" name="Slide Number Placeholder 4">
            <a:extLst>
              <a:ext uri="{FF2B5EF4-FFF2-40B4-BE49-F238E27FC236}">
                <a16:creationId xmlns:a16="http://schemas.microsoft.com/office/drawing/2014/main" id="{8CCB7FA6-B998-7C43-9154-6B79031D7F84}"/>
              </a:ext>
            </a:extLst>
          </p:cNvPr>
          <p:cNvSpPr>
            <a:spLocks noGrp="1"/>
          </p:cNvSpPr>
          <p:nvPr>
            <p:ph type="sldNum" sz="quarter" idx="12"/>
          </p:nvPr>
        </p:nvSpPr>
        <p:spPr/>
        <p:txBody>
          <a:bodyPr/>
          <a:lstStyle/>
          <a:p>
            <a:fld id="{C0F4FBFA-1248-4AAF-9253-30F121885773}" type="slidenum">
              <a:rPr lang="en-US" smtClean="0"/>
              <a:t>64</a:t>
            </a:fld>
            <a:endParaRPr lang="en-US" dirty="0"/>
          </a:p>
        </p:txBody>
      </p:sp>
      <p:sp>
        <p:nvSpPr>
          <p:cNvPr id="6" name="TextBox 5">
            <a:extLst>
              <a:ext uri="{FF2B5EF4-FFF2-40B4-BE49-F238E27FC236}">
                <a16:creationId xmlns:a16="http://schemas.microsoft.com/office/drawing/2014/main" id="{FD1D2B12-4480-874C-993D-F460CA20F5BE}"/>
              </a:ext>
            </a:extLst>
          </p:cNvPr>
          <p:cNvSpPr txBox="1"/>
          <p:nvPr/>
        </p:nvSpPr>
        <p:spPr>
          <a:xfrm>
            <a:off x="457200" y="6303889"/>
            <a:ext cx="3643946" cy="215444"/>
          </a:xfrm>
          <a:prstGeom prst="rect">
            <a:avLst/>
          </a:prstGeom>
          <a:noFill/>
        </p:spPr>
        <p:txBody>
          <a:bodyPr wrap="none" rtlCol="0">
            <a:spAutoFit/>
          </a:bodyPr>
          <a:lstStyle/>
          <a:p>
            <a:r>
              <a:rPr lang="en-US" sz="800" i="1" dirty="0">
                <a:latin typeface="Garamond" panose="02020404030301010803" pitchFamily="18" charset="0"/>
              </a:rPr>
              <a:t>Adapted from Davenport, T. H. (1997). Information Ecology. New York: Oxford University Press.</a:t>
            </a:r>
          </a:p>
        </p:txBody>
      </p:sp>
      <p:graphicFrame>
        <p:nvGraphicFramePr>
          <p:cNvPr id="7" name="Diagram 6">
            <a:extLst>
              <a:ext uri="{FF2B5EF4-FFF2-40B4-BE49-F238E27FC236}">
                <a16:creationId xmlns:a16="http://schemas.microsoft.com/office/drawing/2014/main" id="{1844E056-6FDF-8C41-AEBC-C4F0EEB10FB9}"/>
              </a:ext>
            </a:extLst>
          </p:cNvPr>
          <p:cNvGraphicFramePr/>
          <p:nvPr>
            <p:extLst>
              <p:ext uri="{D42A27DB-BD31-4B8C-83A1-F6EECF244321}">
                <p14:modId xmlns:p14="http://schemas.microsoft.com/office/powerpoint/2010/main" val="1867661285"/>
              </p:ext>
            </p:extLst>
          </p:nvPr>
        </p:nvGraphicFramePr>
        <p:xfrm>
          <a:off x="496151" y="1905000"/>
          <a:ext cx="708659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a:extLst>
              <a:ext uri="{FF2B5EF4-FFF2-40B4-BE49-F238E27FC236}">
                <a16:creationId xmlns:a16="http://schemas.microsoft.com/office/drawing/2014/main" id="{13103EBD-B8B4-224E-8626-BC6C5B091922}"/>
              </a:ext>
            </a:extLst>
          </p:cNvPr>
          <p:cNvCxnSpPr>
            <a:cxnSpLocks/>
          </p:cNvCxnSpPr>
          <p:nvPr/>
        </p:nvCxnSpPr>
        <p:spPr>
          <a:xfrm rot="10800000">
            <a:off x="8247454" y="2385253"/>
            <a:ext cx="0" cy="2895600"/>
          </a:xfrm>
          <a:prstGeom prst="straightConnector1">
            <a:avLst/>
          </a:prstGeom>
          <a:ln w="25400">
            <a:solidFill>
              <a:schemeClr val="bg1">
                <a:lumMod val="6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BBD5E84-33B8-B34C-8DC5-3B3906D32D3A}"/>
              </a:ext>
            </a:extLst>
          </p:cNvPr>
          <p:cNvSpPr txBox="1"/>
          <p:nvPr/>
        </p:nvSpPr>
        <p:spPr>
          <a:xfrm rot="16200000">
            <a:off x="7215894" y="3702245"/>
            <a:ext cx="1758815" cy="261610"/>
          </a:xfrm>
          <a:prstGeom prst="rect">
            <a:avLst/>
          </a:prstGeom>
          <a:noFill/>
        </p:spPr>
        <p:txBody>
          <a:bodyPr wrap="none" rtlCol="0">
            <a:spAutoFit/>
          </a:bodyPr>
          <a:lstStyle/>
          <a:p>
            <a:pPr algn="ctr"/>
            <a:r>
              <a:rPr lang="en-US" sz="1100" dirty="0">
                <a:solidFill>
                  <a:schemeClr val="bg1">
                    <a:lumMod val="50000"/>
                  </a:schemeClr>
                </a:solidFill>
                <a:latin typeface="Baskerville" panose="02020502070401020303" pitchFamily="18" charset="0"/>
                <a:ea typeface="Baskerville" panose="02020502070401020303" pitchFamily="18" charset="0"/>
              </a:rPr>
              <a:t>More Human Contribution</a:t>
            </a:r>
          </a:p>
        </p:txBody>
      </p:sp>
      <p:sp>
        <p:nvSpPr>
          <p:cNvPr id="12" name="TextBox 11">
            <a:extLst>
              <a:ext uri="{FF2B5EF4-FFF2-40B4-BE49-F238E27FC236}">
                <a16:creationId xmlns:a16="http://schemas.microsoft.com/office/drawing/2014/main" id="{5B6441AF-4ECF-E64E-869E-50C4A5A94E39}"/>
              </a:ext>
            </a:extLst>
          </p:cNvPr>
          <p:cNvSpPr txBox="1"/>
          <p:nvPr/>
        </p:nvSpPr>
        <p:spPr>
          <a:xfrm rot="16200000">
            <a:off x="7983973" y="3702247"/>
            <a:ext cx="873958" cy="261610"/>
          </a:xfrm>
          <a:prstGeom prst="rect">
            <a:avLst/>
          </a:prstGeom>
          <a:noFill/>
        </p:spPr>
        <p:txBody>
          <a:bodyPr wrap="none" rtlCol="0">
            <a:spAutoFit/>
          </a:bodyPr>
          <a:lstStyle/>
          <a:p>
            <a:pPr algn="ctr"/>
            <a:r>
              <a:rPr lang="en-US" sz="1100" dirty="0">
                <a:solidFill>
                  <a:schemeClr val="bg1">
                    <a:lumMod val="50000"/>
                  </a:schemeClr>
                </a:solidFill>
                <a:latin typeface="Baskerville" panose="02020502070401020303" pitchFamily="18" charset="0"/>
                <a:ea typeface="Baskerville" panose="02020502070401020303" pitchFamily="18" charset="0"/>
              </a:rPr>
              <a:t>More Value</a:t>
            </a:r>
          </a:p>
        </p:txBody>
      </p:sp>
    </p:spTree>
    <p:extLst>
      <p:ext uri="{BB962C8B-B14F-4D97-AF65-F5344CB8AC3E}">
        <p14:creationId xmlns:p14="http://schemas.microsoft.com/office/powerpoint/2010/main" val="4221243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DE44-C7FA-394D-B89D-5A99D6DC250E}"/>
              </a:ext>
            </a:extLst>
          </p:cNvPr>
          <p:cNvSpPr>
            <a:spLocks noGrp="1"/>
          </p:cNvSpPr>
          <p:nvPr>
            <p:ph type="title"/>
          </p:nvPr>
        </p:nvSpPr>
        <p:spPr>
          <a:xfrm>
            <a:off x="457200" y="274638"/>
            <a:ext cx="8229600" cy="929180"/>
          </a:xfrm>
        </p:spPr>
        <p:txBody>
          <a:bodyPr vert="horz" lIns="91440" tIns="45720" rIns="91440" bIns="45720" rtlCol="0" anchor="ctr">
            <a:normAutofit/>
          </a:bodyPr>
          <a:lstStyle/>
          <a:p>
            <a:r>
              <a:rPr lang="en-US" kern="1200">
                <a:latin typeface="Cochin" panose="02000603020000020003" pitchFamily="2" charset="0"/>
                <a:ea typeface="+mj-ea"/>
                <a:cs typeface="+mj-cs"/>
              </a:rPr>
              <a:t>Data ≠ Information ≠ Knowledge</a:t>
            </a:r>
          </a:p>
        </p:txBody>
      </p:sp>
      <p:sp>
        <p:nvSpPr>
          <p:cNvPr id="6" name="Rectangle 5">
            <a:extLst>
              <a:ext uri="{FF2B5EF4-FFF2-40B4-BE49-F238E27FC236}">
                <a16:creationId xmlns:a16="http://schemas.microsoft.com/office/drawing/2014/main" id="{35F76528-17E2-6F42-B1E6-8C898D9653E7}"/>
              </a:ext>
            </a:extLst>
          </p:cNvPr>
          <p:cNvSpPr/>
          <p:nvPr/>
        </p:nvSpPr>
        <p:spPr>
          <a:xfrm>
            <a:off x="457200" y="1600200"/>
            <a:ext cx="4038600" cy="4525963"/>
          </a:xfrm>
          <a:prstGeom prst="rect">
            <a:avLst/>
          </a:prstGeom>
        </p:spPr>
        <p:txBody>
          <a:bodyPr vert="horz" lIns="91440" tIns="45720" rIns="91440" bIns="45720" rtlCol="0">
            <a:normAutofit/>
          </a:bodyPr>
          <a:lstStyle/>
          <a:p>
            <a:pPr lvl="0">
              <a:spcBef>
                <a:spcPct val="20000"/>
              </a:spcBef>
              <a:buFont typeface="Arial" pitchFamily="34" charset="0"/>
            </a:pPr>
            <a:r>
              <a:rPr lang="en-US" sz="2800">
                <a:solidFill>
                  <a:schemeClr val="tx1">
                    <a:lumMod val="65000"/>
                    <a:lumOff val="35000"/>
                  </a:schemeClr>
                </a:solidFill>
                <a:latin typeface="Cochin" panose="02000603020000020003" pitchFamily="2" charset="0"/>
              </a:rPr>
              <a:t>While the terms data, information, and knowledge are used interchangeably by many, they are, in fact, not the same.</a:t>
            </a:r>
          </a:p>
        </p:txBody>
      </p:sp>
      <p:sp>
        <p:nvSpPr>
          <p:cNvPr id="4" name="Footer Placeholder 3">
            <a:extLst>
              <a:ext uri="{FF2B5EF4-FFF2-40B4-BE49-F238E27FC236}">
                <a16:creationId xmlns:a16="http://schemas.microsoft.com/office/drawing/2014/main" id="{99A993BB-B2B6-DB4E-B6BF-0D355459133D}"/>
              </a:ext>
            </a:extLst>
          </p:cNvPr>
          <p:cNvSpPr>
            <a:spLocks noGrp="1"/>
          </p:cNvSpPr>
          <p:nvPr>
            <p:ph type="ftr" sz="quarter" idx="11"/>
          </p:nvPr>
        </p:nvSpPr>
        <p:spPr>
          <a:xfrm>
            <a:off x="457200" y="6553200"/>
            <a:ext cx="2895600" cy="282571"/>
          </a:xfrm>
        </p:spPr>
        <p:txBody>
          <a:bodyPr vert="horz" lIns="91440" tIns="45720" rIns="91440" bIns="45720" rtlCol="0" anchor="ctr">
            <a:normAutofit/>
          </a:bodyPr>
          <a:lstStyle/>
          <a:p>
            <a:pPr>
              <a:spcAft>
                <a:spcPts val="600"/>
              </a:spcAft>
            </a:pPr>
            <a:r>
              <a:rPr lang="en-US" kern="1200">
                <a:latin typeface="+mn-lt"/>
                <a:ea typeface="+mn-ea"/>
                <a:cs typeface="+mn-cs"/>
              </a:rPr>
              <a:t>Information Management</a:t>
            </a:r>
          </a:p>
        </p:txBody>
      </p:sp>
      <p:sp>
        <p:nvSpPr>
          <p:cNvPr id="5" name="Slide Number Placeholder 4">
            <a:extLst>
              <a:ext uri="{FF2B5EF4-FFF2-40B4-BE49-F238E27FC236}">
                <a16:creationId xmlns:a16="http://schemas.microsoft.com/office/drawing/2014/main" id="{88DEE0FC-D89F-EF46-945F-FF8D8E4928D1}"/>
              </a:ext>
            </a:extLst>
          </p:cNvPr>
          <p:cNvSpPr>
            <a:spLocks noGrp="1"/>
          </p:cNvSpPr>
          <p:nvPr>
            <p:ph type="sldNum" sz="quarter" idx="12"/>
          </p:nvPr>
        </p:nvSpPr>
        <p:spPr>
          <a:xfrm>
            <a:off x="6172200" y="6553200"/>
            <a:ext cx="685800" cy="282571"/>
          </a:xfrm>
        </p:spPr>
        <p:txBody>
          <a:bodyPr vert="horz" lIns="91440" tIns="45720" rIns="91440" bIns="45720" rtlCol="0" anchor="ctr">
            <a:normAutofit/>
          </a:bodyPr>
          <a:lstStyle/>
          <a:p>
            <a:pPr>
              <a:spcAft>
                <a:spcPts val="600"/>
              </a:spcAft>
            </a:pPr>
            <a:fld id="{C0F4FBFA-1248-4AAF-9253-30F121885773}" type="slidenum">
              <a:rPr lang="en-US" smtClean="0"/>
              <a:pPr>
                <a:spcAft>
                  <a:spcPts val="600"/>
                </a:spcAft>
              </a:pPr>
              <a:t>65</a:t>
            </a:fld>
            <a:endParaRPr lang="en-US"/>
          </a:p>
        </p:txBody>
      </p:sp>
      <p:graphicFrame>
        <p:nvGraphicFramePr>
          <p:cNvPr id="7" name="Content Placeholder 2">
            <a:extLst>
              <a:ext uri="{FF2B5EF4-FFF2-40B4-BE49-F238E27FC236}">
                <a16:creationId xmlns:a16="http://schemas.microsoft.com/office/drawing/2014/main" id="{589860AC-FDDB-437F-8C25-1840F42A151E}"/>
              </a:ext>
            </a:extLst>
          </p:cNvPr>
          <p:cNvGraphicFramePr>
            <a:graphicFrameLocks noGrp="1"/>
          </p:cNvGraphicFramePr>
          <p:nvPr>
            <p:ph sz="half" idx="2"/>
            <p:extLst>
              <p:ext uri="{D42A27DB-BD31-4B8C-83A1-F6EECF244321}">
                <p14:modId xmlns:p14="http://schemas.microsoft.com/office/powerpoint/2010/main" val="382162952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34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828800" y="4800600"/>
            <a:ext cx="5486400" cy="566738"/>
          </a:xfrm>
          <a:noFill/>
        </p:spPr>
        <p:txBody>
          <a:bodyPr>
            <a:noAutofit/>
          </a:bodyPr>
          <a:lstStyle/>
          <a:p>
            <a:pPr algn="ctr"/>
            <a:r>
              <a:rPr lang="en-US" sz="2800" dirty="0">
                <a:solidFill>
                  <a:schemeClr val="accent5">
                    <a:lumMod val="50000"/>
                  </a:schemeClr>
                </a:solidFill>
              </a:rPr>
              <a:t>Summary, Review, &amp; Questions…</a:t>
            </a:r>
          </a:p>
        </p:txBody>
      </p:sp>
      <p:pic>
        <p:nvPicPr>
          <p:cNvPr id="1026" name="Picture 2" descr="C:\Users\Martin Schedlbauer\AppData\Local\Microsoft\Windows\Temporary Internet Files\Content.IE5\RQ7Z4LXW\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762000"/>
            <a:ext cx="3657143" cy="3657143"/>
          </a:xfrm>
          <a:prstGeom prst="rect">
            <a:avLst/>
          </a:prstGeom>
          <a:noFill/>
        </p:spPr>
      </p:pic>
    </p:spTree>
    <p:extLst>
      <p:ext uri="{BB962C8B-B14F-4D97-AF65-F5344CB8AC3E}">
        <p14:creationId xmlns:p14="http://schemas.microsoft.com/office/powerpoint/2010/main" val="489843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6C64-5A74-A94C-98EF-7E9EBA1AB41F}"/>
              </a:ext>
            </a:extLst>
          </p:cNvPr>
          <p:cNvSpPr>
            <a:spLocks noGrp="1"/>
          </p:cNvSpPr>
          <p:nvPr>
            <p:ph type="title"/>
          </p:nvPr>
        </p:nvSpPr>
        <p:spPr/>
        <p:txBody>
          <a:bodyPr>
            <a:normAutofit/>
          </a:bodyPr>
          <a:lstStyle/>
          <a:p>
            <a:r>
              <a:rPr lang="en-US" sz="2800" dirty="0"/>
              <a:t>Bibliography &amp; Further Reading</a:t>
            </a:r>
          </a:p>
        </p:txBody>
      </p:sp>
      <p:sp>
        <p:nvSpPr>
          <p:cNvPr id="3" name="Content Placeholder 2">
            <a:extLst>
              <a:ext uri="{FF2B5EF4-FFF2-40B4-BE49-F238E27FC236}">
                <a16:creationId xmlns:a16="http://schemas.microsoft.com/office/drawing/2014/main" id="{7D092C7C-17F1-754D-8E95-8ECD23549442}"/>
              </a:ext>
            </a:extLst>
          </p:cNvPr>
          <p:cNvSpPr>
            <a:spLocks noGrp="1"/>
          </p:cNvSpPr>
          <p:nvPr>
            <p:ph idx="1"/>
          </p:nvPr>
        </p:nvSpPr>
        <p:spPr>
          <a:xfrm>
            <a:off x="457200" y="1828800"/>
            <a:ext cx="8229600" cy="4297363"/>
          </a:xfrm>
        </p:spPr>
        <p:txBody>
          <a:bodyPr>
            <a:normAutofit/>
          </a:bodyPr>
          <a:lstStyle/>
          <a:p>
            <a:pPr marL="0" indent="0">
              <a:spcBef>
                <a:spcPts val="0"/>
              </a:spcBef>
              <a:spcAft>
                <a:spcPts val="1200"/>
              </a:spcAft>
              <a:buNone/>
            </a:pPr>
            <a:r>
              <a:rPr lang="en-US" sz="1800" dirty="0">
                <a:latin typeface="Garamond" panose="02020404030301010803" pitchFamily="18" charset="0"/>
              </a:rPr>
              <a:t>Bawden, D., &amp; Robinson, L. (2012). </a:t>
            </a:r>
            <a:r>
              <a:rPr lang="en-US" sz="1800" i="1" dirty="0">
                <a:latin typeface="Garamond" panose="02020404030301010803" pitchFamily="18" charset="0"/>
              </a:rPr>
              <a:t>Introduction to Information Science</a:t>
            </a:r>
            <a:r>
              <a:rPr lang="en-US" sz="1800" dirty="0">
                <a:latin typeface="Garamond" panose="02020404030301010803" pitchFamily="18" charset="0"/>
              </a:rPr>
              <a:t>. Facet Publishing.</a:t>
            </a:r>
          </a:p>
          <a:p>
            <a:pPr marL="0" indent="0">
              <a:spcBef>
                <a:spcPts val="0"/>
              </a:spcBef>
              <a:spcAft>
                <a:spcPts val="1200"/>
              </a:spcAft>
              <a:buNone/>
            </a:pPr>
            <a:r>
              <a:rPr lang="en-US" sz="1800" dirty="0">
                <a:latin typeface="Garamond" panose="02020404030301010803" pitchFamily="18" charset="0"/>
              </a:rPr>
              <a:t>Schaafsma, S. (2021). Big Data: The 6 Vs You Need to Look at for Important Insights. Motivaction. Available at https://www.motivaction.nl/en/news/blog/big-data-the-6-vs-you-need-to-look-at-for-important-insights.</a:t>
            </a:r>
          </a:p>
        </p:txBody>
      </p:sp>
      <p:sp>
        <p:nvSpPr>
          <p:cNvPr id="5" name="Footer Placeholder 4">
            <a:extLst>
              <a:ext uri="{FF2B5EF4-FFF2-40B4-BE49-F238E27FC236}">
                <a16:creationId xmlns:a16="http://schemas.microsoft.com/office/drawing/2014/main" id="{CE31854F-BF2A-E549-9682-0886009CE83A}"/>
              </a:ext>
            </a:extLst>
          </p:cNvPr>
          <p:cNvSpPr>
            <a:spLocks noGrp="1"/>
          </p:cNvSpPr>
          <p:nvPr>
            <p:ph type="ftr" sz="quarter" idx="11"/>
          </p:nvPr>
        </p:nvSpPr>
        <p:spPr/>
        <p:txBody>
          <a:bodyPr/>
          <a:lstStyle/>
          <a:p>
            <a:r>
              <a:rPr lang="en-US"/>
              <a:t>Information Management</a:t>
            </a:r>
            <a:endParaRPr lang="en-US" dirty="0"/>
          </a:p>
        </p:txBody>
      </p:sp>
      <p:sp>
        <p:nvSpPr>
          <p:cNvPr id="6" name="Slide Number Placeholder 5">
            <a:extLst>
              <a:ext uri="{FF2B5EF4-FFF2-40B4-BE49-F238E27FC236}">
                <a16:creationId xmlns:a16="http://schemas.microsoft.com/office/drawing/2014/main" id="{7270243F-438D-6F4B-947D-81F1ED8ECBFE}"/>
              </a:ext>
            </a:extLst>
          </p:cNvPr>
          <p:cNvSpPr>
            <a:spLocks noGrp="1"/>
          </p:cNvSpPr>
          <p:nvPr>
            <p:ph type="sldNum" sz="quarter" idx="12"/>
          </p:nvPr>
        </p:nvSpPr>
        <p:spPr/>
        <p:txBody>
          <a:bodyPr/>
          <a:lstStyle/>
          <a:p>
            <a:fld id="{C0F4FBFA-1248-4AAF-9253-30F121885773}" type="slidenum">
              <a:rPr lang="en-US" smtClean="0"/>
              <a:t>67</a:t>
            </a:fld>
            <a:endParaRPr lang="en-US" dirty="0"/>
          </a:p>
        </p:txBody>
      </p:sp>
    </p:spTree>
    <p:extLst>
      <p:ext uri="{BB962C8B-B14F-4D97-AF65-F5344CB8AC3E}">
        <p14:creationId xmlns:p14="http://schemas.microsoft.com/office/powerpoint/2010/main" val="251977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a:bodyPr>
          <a:lstStyle/>
          <a:p>
            <a:pPr algn="ctr"/>
            <a:r>
              <a:rPr lang="en-US" sz="3600">
                <a:solidFill>
                  <a:schemeClr val="accent1"/>
                </a:solidFill>
              </a:rPr>
              <a:t>Volume</a:t>
            </a:r>
          </a:p>
        </p:txBody>
      </p:sp>
      <p:pic>
        <p:nvPicPr>
          <p:cNvPr id="12" name="Graphic 6" descr="Database">
            <a:extLst>
              <a:ext uri="{FF2B5EF4-FFF2-40B4-BE49-F238E27FC236}">
                <a16:creationId xmlns:a16="http://schemas.microsoft.com/office/drawing/2014/main" id="{436A78A4-4C7E-4285-A9D2-848BFDF0A9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716580"/>
            <a:ext cx="685800" cy="685800"/>
          </a:xfrm>
          <a:prstGeom prst="rect">
            <a:avLst/>
          </a:prstGeom>
        </p:spPr>
      </p:pic>
      <p:sp>
        <p:nvSpPr>
          <p:cNvPr id="3" name="Content Placeholder 2"/>
          <p:cNvSpPr>
            <a:spLocks noGrp="1"/>
          </p:cNvSpPr>
          <p:nvPr>
            <p:ph idx="1"/>
          </p:nvPr>
        </p:nvSpPr>
        <p:spPr>
          <a:xfrm>
            <a:off x="3048001" y="1339850"/>
            <a:ext cx="5467349" cy="4150122"/>
          </a:xfrm>
        </p:spPr>
        <p:txBody>
          <a:bodyPr anchor="ctr">
            <a:normAutofit lnSpcReduction="10000"/>
          </a:bodyPr>
          <a:lstStyle/>
          <a:p>
            <a:r>
              <a:rPr lang="en-US" dirty="0"/>
              <a:t>Volume is one of the core attributes of “big data”.</a:t>
            </a:r>
          </a:p>
          <a:p>
            <a:r>
              <a:rPr lang="en-US" dirty="0"/>
              <a:t>Big Data implies enormous amounts of structured and unstructured data that is generated by social and sensor networks, transaction and search history, and manual data collection.</a:t>
            </a:r>
          </a:p>
          <a:p>
            <a:endParaRPr lang="en-US" dirty="0"/>
          </a:p>
        </p:txBody>
      </p:sp>
    </p:spTree>
    <p:extLst>
      <p:ext uri="{BB962C8B-B14F-4D97-AF65-F5344CB8AC3E}">
        <p14:creationId xmlns:p14="http://schemas.microsoft.com/office/powerpoint/2010/main" val="311692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a:bodyPr>
          <a:lstStyle/>
          <a:p>
            <a:pPr algn="ctr"/>
            <a:r>
              <a:rPr lang="en-US" sz="3600">
                <a:solidFill>
                  <a:schemeClr val="accent1"/>
                </a:solidFill>
              </a:rPr>
              <a:t>Variety</a:t>
            </a:r>
          </a:p>
        </p:txBody>
      </p:sp>
      <p:pic>
        <p:nvPicPr>
          <p:cNvPr id="12" name="Graphic 6" descr="Table">
            <a:extLst>
              <a:ext uri="{FF2B5EF4-FFF2-40B4-BE49-F238E27FC236}">
                <a16:creationId xmlns:a16="http://schemas.microsoft.com/office/drawing/2014/main" id="{9C7AD9B6-3B92-4FED-8CD3-156885D298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01" y="2716580"/>
            <a:ext cx="685800" cy="685800"/>
          </a:xfrm>
          <a:prstGeom prst="rect">
            <a:avLst/>
          </a:prstGeom>
        </p:spPr>
      </p:pic>
      <p:sp>
        <p:nvSpPr>
          <p:cNvPr id="3" name="Content Placeholder 2"/>
          <p:cNvSpPr>
            <a:spLocks noGrp="1"/>
          </p:cNvSpPr>
          <p:nvPr>
            <p:ph idx="1"/>
          </p:nvPr>
        </p:nvSpPr>
        <p:spPr>
          <a:xfrm>
            <a:off x="3048001" y="1339850"/>
            <a:ext cx="5467349" cy="4150122"/>
          </a:xfrm>
        </p:spPr>
        <p:txBody>
          <a:bodyPr anchor="ctr">
            <a:normAutofit fontScale="85000" lnSpcReduction="20000"/>
          </a:bodyPr>
          <a:lstStyle/>
          <a:p>
            <a:r>
              <a:rPr lang="en-US" dirty="0"/>
              <a:t>Data and information comes from a variety of sources and contains both structured and unstructured data.</a:t>
            </a:r>
          </a:p>
          <a:p>
            <a:r>
              <a:rPr lang="en-US" dirty="0"/>
              <a:t>Data types are not restricted to simply numbers and short text fields, but also include images, emails, text messages, web pages, blog entries, social media content, documents, audio, video, and time series.</a:t>
            </a:r>
          </a:p>
        </p:txBody>
      </p:sp>
    </p:spTree>
    <p:extLst>
      <p:ext uri="{BB962C8B-B14F-4D97-AF65-F5344CB8AC3E}">
        <p14:creationId xmlns:p14="http://schemas.microsoft.com/office/powerpoint/2010/main" val="355368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2" y="3432572"/>
            <a:ext cx="2397760" cy="685800"/>
          </a:xfrm>
        </p:spPr>
        <p:txBody>
          <a:bodyPr anchor="t">
            <a:normAutofit/>
          </a:bodyPr>
          <a:lstStyle/>
          <a:p>
            <a:pPr algn="ctr"/>
            <a:r>
              <a:rPr lang="en-US" sz="3600">
                <a:solidFill>
                  <a:schemeClr val="accent1"/>
                </a:solidFill>
              </a:rPr>
              <a:t>Velocity</a:t>
            </a:r>
          </a:p>
        </p:txBody>
      </p:sp>
      <p:pic>
        <p:nvPicPr>
          <p:cNvPr id="12" name="Graphic 6">
            <a:extLst>
              <a:ext uri="{FF2B5EF4-FFF2-40B4-BE49-F238E27FC236}">
                <a16:creationId xmlns:a16="http://schemas.microsoft.com/office/drawing/2014/main" id="{4C2DF3A6-92D7-4DCF-A171-8549FBF0828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81101" y="2716580"/>
            <a:ext cx="685800" cy="685800"/>
          </a:xfrm>
          <a:prstGeom prst="rect">
            <a:avLst/>
          </a:prstGeom>
        </p:spPr>
      </p:pic>
      <p:sp>
        <p:nvSpPr>
          <p:cNvPr id="3" name="Content Placeholder 2"/>
          <p:cNvSpPr>
            <a:spLocks noGrp="1"/>
          </p:cNvSpPr>
          <p:nvPr>
            <p:ph idx="1"/>
          </p:nvPr>
        </p:nvSpPr>
        <p:spPr>
          <a:xfrm>
            <a:off x="3048001" y="762000"/>
            <a:ext cx="5467349" cy="5257800"/>
          </a:xfrm>
        </p:spPr>
        <p:txBody>
          <a:bodyPr anchor="ctr">
            <a:normAutofit fontScale="85000" lnSpcReduction="20000"/>
          </a:bodyPr>
          <a:lstStyle/>
          <a:p>
            <a:r>
              <a:rPr lang="en-US" dirty="0"/>
              <a:t>The flow of information that needs to be stored and analyzed is continuous.</a:t>
            </a:r>
          </a:p>
          <a:p>
            <a:r>
              <a:rPr lang="en-US" dirty="0"/>
              <a:t>Human interactions, business processes, machines, and networks generate data and information continuously and in enormous quantity.</a:t>
            </a:r>
          </a:p>
          <a:p>
            <a:r>
              <a:rPr lang="en-US" dirty="0"/>
              <a:t>The data streams are often analyzed in real-time to gain a strategic advantage.</a:t>
            </a:r>
          </a:p>
          <a:p>
            <a:r>
              <a:rPr lang="en-US" dirty="0"/>
              <a:t>Sampling can help mitigate some of the problems with large data volume and velocity.</a:t>
            </a:r>
          </a:p>
        </p:txBody>
      </p:sp>
    </p:spTree>
    <p:extLst>
      <p:ext uri="{BB962C8B-B14F-4D97-AF65-F5344CB8AC3E}">
        <p14:creationId xmlns:p14="http://schemas.microsoft.com/office/powerpoint/2010/main" val="1782633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6277e475342a88f9359975c1e8cba7887de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2522</Words>
  <Application>Microsoft Macintosh PowerPoint</Application>
  <PresentationFormat>On-screen Show (4:3)</PresentationFormat>
  <Paragraphs>410</Paragraphs>
  <Slides>67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American Typewriter</vt:lpstr>
      <vt:lpstr>Arial</vt:lpstr>
      <vt:lpstr>Baskerville</vt:lpstr>
      <vt:lpstr>Book Antiqua</vt:lpstr>
      <vt:lpstr>Bookman Old Style</vt:lpstr>
      <vt:lpstr>Calibri</vt:lpstr>
      <vt:lpstr>Cochin</vt:lpstr>
      <vt:lpstr>Garamond</vt:lpstr>
      <vt:lpstr>Helvetica</vt:lpstr>
      <vt:lpstr>Wingdings</vt:lpstr>
      <vt:lpstr>Office Theme</vt:lpstr>
      <vt:lpstr>Principles of Information Science</vt:lpstr>
      <vt:lpstr>Information Quality</vt:lpstr>
      <vt:lpstr>Information Quality</vt:lpstr>
      <vt:lpstr>Information Evaluation Framework</vt:lpstr>
      <vt:lpstr>The Six V’s of information</vt:lpstr>
      <vt:lpstr>The 6 V’s of Information</vt:lpstr>
      <vt:lpstr>Volume</vt:lpstr>
      <vt:lpstr>Variety</vt:lpstr>
      <vt:lpstr>Velocity</vt:lpstr>
      <vt:lpstr>Veracity</vt:lpstr>
      <vt:lpstr>Validity</vt:lpstr>
      <vt:lpstr>Volatility</vt:lpstr>
      <vt:lpstr>Learning Checkpoint</vt:lpstr>
      <vt:lpstr>Information Management</vt:lpstr>
      <vt:lpstr>PowerPoint Presentation</vt:lpstr>
      <vt:lpstr>Discussion</vt:lpstr>
      <vt:lpstr>Information Management</vt:lpstr>
      <vt:lpstr>Brainstorm: Information Objects</vt:lpstr>
      <vt:lpstr>Key Areas of Information Management</vt:lpstr>
      <vt:lpstr>Perspectives</vt:lpstr>
      <vt:lpstr>PowerPoint Presentation</vt:lpstr>
      <vt:lpstr>Information as a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Information Management Lifecycle</vt:lpstr>
      <vt:lpstr>Lifecycle Stages</vt:lpstr>
      <vt:lpstr>Discussion</vt:lpstr>
      <vt:lpstr>Main Processes of Archive Management</vt:lpstr>
      <vt:lpstr>PowerPoint Presentation</vt:lpstr>
      <vt:lpstr>PowerPoint Presentation</vt:lpstr>
      <vt:lpstr>PowerPoint Presentation</vt:lpstr>
      <vt:lpstr>PowerPoint Presentation</vt:lpstr>
      <vt:lpstr>Technologies for Managing Information</vt:lpstr>
      <vt:lpstr>PowerPoint Presentation</vt:lpstr>
      <vt:lpstr>Discussion</vt:lpstr>
      <vt:lpstr>Information Valuation</vt:lpstr>
      <vt:lpstr>PowerPoint Presentation</vt:lpstr>
      <vt:lpstr>Need for Information Valuation</vt:lpstr>
      <vt:lpstr>Information Valuation Approaches</vt:lpstr>
      <vt:lpstr>Information Governance</vt:lpstr>
      <vt:lpstr>A Key Role: CIO</vt:lpstr>
      <vt:lpstr>Who is the CIO?</vt:lpstr>
      <vt:lpstr>Discussion</vt:lpstr>
      <vt:lpstr>Main Responsibilities of CIO</vt:lpstr>
      <vt:lpstr>Main Responsibilities of CIO</vt:lpstr>
      <vt:lpstr>Main Responsibilities of CIO</vt:lpstr>
      <vt:lpstr>Main Responsibilities of CIO</vt:lpstr>
      <vt:lpstr>Other Information &amp; Data Roles</vt:lpstr>
      <vt:lpstr>Information Governance</vt:lpstr>
      <vt:lpstr>Organizational Structures</vt:lpstr>
      <vt:lpstr>Discussion</vt:lpstr>
      <vt:lpstr>Discussion</vt:lpstr>
      <vt:lpstr>Global Considerations</vt:lpstr>
      <vt:lpstr>Knowledge Management</vt:lpstr>
      <vt:lpstr>Intellectual Property vs Capital</vt:lpstr>
      <vt:lpstr>The Information-Knowledge Cycle</vt:lpstr>
      <vt:lpstr>The Relationship Between Data, Information and Knowledge</vt:lpstr>
      <vt:lpstr>Data ≠ Information ≠ Knowledge</vt:lpstr>
      <vt:lpstr>Summary, Review, &amp; Questions…</vt:lpstr>
      <vt:lpstr>Bibliography &amp;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Information Science</dc:title>
  <dc:creator>Martin Schedlbauer</dc:creator>
  <cp:lastModifiedBy>Martin Schedlbauer</cp:lastModifiedBy>
  <cp:revision>6</cp:revision>
  <dcterms:created xsi:type="dcterms:W3CDTF">2020-11-12T17:14:20Z</dcterms:created>
  <dcterms:modified xsi:type="dcterms:W3CDTF">2022-11-22T17:16:55Z</dcterms:modified>
</cp:coreProperties>
</file>