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55"/>
  </p:notesMasterIdLst>
  <p:handoutMasterIdLst>
    <p:handoutMasterId r:id="rId56"/>
  </p:handoutMasterIdLst>
  <p:sldIdLst>
    <p:sldId id="1312" r:id="rId2"/>
    <p:sldId id="1320" r:id="rId3"/>
    <p:sldId id="1321" r:id="rId4"/>
    <p:sldId id="1322" r:id="rId5"/>
    <p:sldId id="1323" r:id="rId6"/>
    <p:sldId id="1324" r:id="rId7"/>
    <p:sldId id="1326" r:id="rId8"/>
    <p:sldId id="1330" r:id="rId9"/>
    <p:sldId id="1331" r:id="rId10"/>
    <p:sldId id="1332" r:id="rId11"/>
    <p:sldId id="1335" r:id="rId12"/>
    <p:sldId id="1336" r:id="rId13"/>
    <p:sldId id="1337" r:id="rId14"/>
    <p:sldId id="1338" r:id="rId15"/>
    <p:sldId id="1339" r:id="rId16"/>
    <p:sldId id="1340" r:id="rId17"/>
    <p:sldId id="1341" r:id="rId18"/>
    <p:sldId id="1342" r:id="rId19"/>
    <p:sldId id="1344" r:id="rId20"/>
    <p:sldId id="1348" r:id="rId21"/>
    <p:sldId id="1367" r:id="rId22"/>
    <p:sldId id="1368" r:id="rId23"/>
    <p:sldId id="1369" r:id="rId24"/>
    <p:sldId id="1370" r:id="rId25"/>
    <p:sldId id="1371" r:id="rId26"/>
    <p:sldId id="1372" r:id="rId27"/>
    <p:sldId id="1373" r:id="rId28"/>
    <p:sldId id="1374" r:id="rId29"/>
    <p:sldId id="1375" r:id="rId30"/>
    <p:sldId id="1376" r:id="rId31"/>
    <p:sldId id="1377" r:id="rId32"/>
    <p:sldId id="1378" r:id="rId33"/>
    <p:sldId id="1379" r:id="rId34"/>
    <p:sldId id="1351" r:id="rId35"/>
    <p:sldId id="1352" r:id="rId36"/>
    <p:sldId id="1353" r:id="rId37"/>
    <p:sldId id="1354" r:id="rId38"/>
    <p:sldId id="1357" r:id="rId39"/>
    <p:sldId id="1358" r:id="rId40"/>
    <p:sldId id="1359" r:id="rId41"/>
    <p:sldId id="1360" r:id="rId42"/>
    <p:sldId id="1361" r:id="rId43"/>
    <p:sldId id="1366" r:id="rId44"/>
    <p:sldId id="1380" r:id="rId45"/>
    <p:sldId id="1381" r:id="rId46"/>
    <p:sldId id="371" r:id="rId47"/>
    <p:sldId id="404" r:id="rId48"/>
    <p:sldId id="379" r:id="rId49"/>
    <p:sldId id="377" r:id="rId50"/>
    <p:sldId id="367" r:id="rId51"/>
    <p:sldId id="380" r:id="rId52"/>
    <p:sldId id="381" r:id="rId53"/>
    <p:sldId id="372" r:id="rId54"/>
  </p:sldIdLst>
  <p:sldSz cx="9144000" cy="6858000" type="screen4x3"/>
  <p:notesSz cx="7053263" cy="9309100"/>
  <p:custShowLst>
    <p:custShow name="BPM with UML &amp; BPMN (2d/HO)" id="0">
      <p:sldLst/>
    </p:custShow>
  </p:custShowLst>
  <p:custDataLst>
    <p:tags r:id="rId57"/>
  </p:custDataLst>
  <p:defaultTextStyle>
    <a:defPPr>
      <a:defRPr lang="en-US"/>
    </a:defPPr>
    <a:lvl1pPr algn="l"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l"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521415D9-36F7-43E2-AB2F-B90AF26B5E84}">
      <p14:sectionLst xmlns:p14="http://schemas.microsoft.com/office/powerpoint/2010/main">
        <p14:section name="Introduction" id="{0A6B54B7-4194-4148-93CE-FF4B36E2F7D4}">
          <p14:sldIdLst>
            <p14:sldId id="1312"/>
            <p14:sldId id="1320"/>
            <p14:sldId id="1321"/>
            <p14:sldId id="1322"/>
            <p14:sldId id="1323"/>
            <p14:sldId id="1324"/>
            <p14:sldId id="1326"/>
            <p14:sldId id="1330"/>
            <p14:sldId id="1331"/>
            <p14:sldId id="1332"/>
            <p14:sldId id="1335"/>
            <p14:sldId id="1336"/>
            <p14:sldId id="1337"/>
            <p14:sldId id="1338"/>
            <p14:sldId id="1339"/>
            <p14:sldId id="1340"/>
            <p14:sldId id="1341"/>
            <p14:sldId id="1342"/>
            <p14:sldId id="1344"/>
            <p14:sldId id="1348"/>
            <p14:sldId id="1367"/>
            <p14:sldId id="1368"/>
            <p14:sldId id="1369"/>
            <p14:sldId id="1370"/>
            <p14:sldId id="1371"/>
            <p14:sldId id="1372"/>
            <p14:sldId id="1373"/>
            <p14:sldId id="1374"/>
            <p14:sldId id="1375"/>
            <p14:sldId id="1376"/>
            <p14:sldId id="1377"/>
            <p14:sldId id="1378"/>
            <p14:sldId id="1379"/>
            <p14:sldId id="1351"/>
            <p14:sldId id="1352"/>
            <p14:sldId id="1353"/>
            <p14:sldId id="1354"/>
            <p14:sldId id="1357"/>
            <p14:sldId id="1358"/>
            <p14:sldId id="1359"/>
            <p14:sldId id="1360"/>
            <p14:sldId id="1361"/>
            <p14:sldId id="1366"/>
            <p14:sldId id="1380"/>
            <p14:sldId id="1381"/>
            <p14:sldId id="371"/>
            <p14:sldId id="404"/>
            <p14:sldId id="379"/>
            <p14:sldId id="377"/>
            <p14:sldId id="367"/>
            <p14:sldId id="380"/>
            <p14:sldId id="381"/>
            <p14:sldId id="372"/>
          </p14:sldIdLst>
        </p14:section>
      </p14:sectionLst>
    </p:ext>
    <p:ext uri="{EFAFB233-063F-42B5-8137-9DF3F51BA10A}">
      <p15:sldGuideLst xmlns:p15="http://schemas.microsoft.com/office/powerpoint/2012/main">
        <p15:guide id="1" orient="horz" pos="2352">
          <p15:clr>
            <a:srgbClr val="A4A3A4"/>
          </p15:clr>
        </p15:guide>
        <p15:guide id="2" pos="2880">
          <p15:clr>
            <a:srgbClr val="A4A3A4"/>
          </p15:clr>
        </p15:guide>
      </p15:sldGuideLst>
    </p:ext>
    <p:ext uri="{2D200454-40CA-4A62-9FC3-DE9A4176ACB9}">
      <p15:notesGuideLst xmlns:p15="http://schemas.microsoft.com/office/powerpoint/2012/main">
        <p15:guide id="1" orient="horz" pos="2931" userDrawn="1">
          <p15:clr>
            <a:srgbClr val="A4A3A4"/>
          </p15:clr>
        </p15:guide>
        <p15:guide id="2" pos="22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0000"/>
    <a:srgbClr val="FF0000"/>
    <a:srgbClr val="FFCC00"/>
    <a:srgbClr val="FFCC66"/>
    <a:srgbClr val="FF9933"/>
    <a:srgbClr val="9900CC"/>
    <a:srgbClr val="CC00CC"/>
    <a:srgbClr val="66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412537-81FC-BA4E-8BF1-9606E76D82B2}" v="1" dt="2021-11-08T19:54:24.653"/>
    <p1510:client id="{1E62E68A-04DF-46B2-9CD1-E8D579199D55}" v="8" dt="2023-11-16T17:23:57.381"/>
    <p1510:client id="{ECC42CBA-712D-B247-BA0A-3B3E1CFD553C}" v="14" dt="2021-11-08T17:57:32.047"/>
  </p1510:revLst>
</p1510:revInfo>
</file>

<file path=ppt/tableStyles.xml><?xml version="1.0" encoding="utf-8"?>
<a:tblStyleLst xmlns:a="http://schemas.openxmlformats.org/drawingml/2006/main" def="{5C22544A-7EE6-4342-B048-85BDC9FD1C3A}">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60"/>
    <p:restoredTop sz="96327"/>
  </p:normalViewPr>
  <p:slideViewPr>
    <p:cSldViewPr snapToGrid="0" snapToObjects="1">
      <p:cViewPr varScale="1">
        <p:scale>
          <a:sx n="128" d="100"/>
          <a:sy n="128" d="100"/>
        </p:scale>
        <p:origin x="1344" y="176"/>
      </p:cViewPr>
      <p:guideLst>
        <p:guide orient="horz" pos="2352"/>
        <p:guide pos="2880"/>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guide orient="horz" pos="2931"/>
        <p:guide pos="222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63"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gs" Target="tags/tag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in Schedlbauer" userId="99666baf021553f1" providerId="LiveId" clId="{88FAF924-F91B-2846-8AAA-30693B0FC788}"/>
    <pc:docChg chg="modShowInfo">
      <pc:chgData name="Martin Schedlbauer" userId="99666baf021553f1" providerId="LiveId" clId="{88FAF924-F91B-2846-8AAA-30693B0FC788}" dt="2021-03-15T15:54:57.154" v="0" actId="2744"/>
      <pc:docMkLst>
        <pc:docMk/>
      </pc:docMkLst>
    </pc:docChg>
  </pc:docChgLst>
  <pc:docChgLst>
    <pc:chgData name="Martin Schedlbauer" userId="99666baf021553f1" providerId="Windows Live" clId="Web-{04319AB6-017A-45C6-A4B3-6398526B65B2}"/>
    <pc:docChg chg="modSld">
      <pc:chgData name="Martin Schedlbauer" userId="99666baf021553f1" providerId="Windows Live" clId="Web-{04319AB6-017A-45C6-A4B3-6398526B65B2}" dt="2019-11-25T19:41:40.318" v="1" actId="1076"/>
      <pc:docMkLst>
        <pc:docMk/>
      </pc:docMkLst>
      <pc:sldChg chg="modSp">
        <pc:chgData name="Martin Schedlbauer" userId="99666baf021553f1" providerId="Windows Live" clId="Web-{04319AB6-017A-45C6-A4B3-6398526B65B2}" dt="2019-11-25T19:41:40.318" v="1" actId="1076"/>
        <pc:sldMkLst>
          <pc:docMk/>
          <pc:sldMk cId="3769076329" sldId="1312"/>
        </pc:sldMkLst>
        <pc:picChg chg="mod">
          <ac:chgData name="Martin Schedlbauer" userId="99666baf021553f1" providerId="Windows Live" clId="Web-{04319AB6-017A-45C6-A4B3-6398526B65B2}" dt="2019-11-25T19:41:40.318" v="1" actId="1076"/>
          <ac:picMkLst>
            <pc:docMk/>
            <pc:sldMk cId="3769076329" sldId="1312"/>
            <ac:picMk id="4" creationId="{00000000-0000-0000-0000-000000000000}"/>
          </ac:picMkLst>
        </pc:picChg>
      </pc:sldChg>
    </pc:docChg>
  </pc:docChgLst>
  <pc:docChgLst>
    <pc:chgData name="Martin Schedlbauer" userId="99666baf021553f1" providerId="LiveId" clId="{301B90E9-1929-494A-B12E-F198C21F80B3}"/>
    <pc:docChg chg="custSel addSld modSld">
      <pc:chgData name="Martin Schedlbauer" userId="99666baf021553f1" providerId="LiveId" clId="{301B90E9-1929-494A-B12E-F198C21F80B3}" dt="2019-12-14T13:33:09.052" v="40" actId="14100"/>
      <pc:docMkLst>
        <pc:docMk/>
      </pc:docMkLst>
      <pc:sldChg chg="addSp delSp modSp add">
        <pc:chgData name="Martin Schedlbauer" userId="99666baf021553f1" providerId="LiveId" clId="{301B90E9-1929-494A-B12E-F198C21F80B3}" dt="2019-12-14T13:33:09.052" v="40" actId="14100"/>
        <pc:sldMkLst>
          <pc:docMk/>
          <pc:sldMk cId="989191241" sldId="1380"/>
        </pc:sldMkLst>
        <pc:spChg chg="del mod">
          <ac:chgData name="Martin Schedlbauer" userId="99666baf021553f1" providerId="LiveId" clId="{301B90E9-1929-494A-B12E-F198C21F80B3}" dt="2019-12-14T13:32:58.703" v="37" actId="478"/>
          <ac:spMkLst>
            <pc:docMk/>
            <pc:sldMk cId="989191241" sldId="1380"/>
            <ac:spMk id="2" creationId="{0502B569-64D8-4CEE-BBD1-2F9160ADC3DD}"/>
          </ac:spMkLst>
        </pc:spChg>
        <pc:spChg chg="del">
          <ac:chgData name="Martin Schedlbauer" userId="99666baf021553f1" providerId="LiveId" clId="{301B90E9-1929-494A-B12E-F198C21F80B3}" dt="2019-12-14T13:32:50.438" v="34" actId="478"/>
          <ac:spMkLst>
            <pc:docMk/>
            <pc:sldMk cId="989191241" sldId="1380"/>
            <ac:spMk id="3" creationId="{E46D0BBA-4365-4928-A145-3BF28A3D5335}"/>
          </ac:spMkLst>
        </pc:spChg>
        <pc:spChg chg="add del mod">
          <ac:chgData name="Martin Schedlbauer" userId="99666baf021553f1" providerId="LiveId" clId="{301B90E9-1929-494A-B12E-F198C21F80B3}" dt="2019-12-14T13:33:00.959" v="38" actId="478"/>
          <ac:spMkLst>
            <pc:docMk/>
            <pc:sldMk cId="989191241" sldId="1380"/>
            <ac:spMk id="9" creationId="{8FA7926F-76C5-4C64-8EFB-D9026ADBC2B6}"/>
          </ac:spMkLst>
        </pc:spChg>
        <pc:picChg chg="add mod">
          <ac:chgData name="Martin Schedlbauer" userId="99666baf021553f1" providerId="LiveId" clId="{301B90E9-1929-494A-B12E-F198C21F80B3}" dt="2019-12-14T13:33:09.052" v="40" actId="14100"/>
          <ac:picMkLst>
            <pc:docMk/>
            <pc:sldMk cId="989191241" sldId="1380"/>
            <ac:picMk id="7" creationId="{A745F321-4909-4002-AD50-E4B2404778AE}"/>
          </ac:picMkLst>
        </pc:picChg>
      </pc:sldChg>
    </pc:docChg>
  </pc:docChgLst>
  <pc:docChgLst>
    <pc:chgData name="Martin Schedlbauer" userId="99666baf021553f1" providerId="LiveId" clId="{ECC42CBA-712D-B247-BA0A-3B3E1CFD553C}"/>
    <pc:docChg chg="undo custSel addSld modSld modMainMaster modSection">
      <pc:chgData name="Martin Schedlbauer" userId="99666baf021553f1" providerId="LiveId" clId="{ECC42CBA-712D-B247-BA0A-3B3E1CFD553C}" dt="2021-11-08T17:59:02.215" v="155" actId="1076"/>
      <pc:docMkLst>
        <pc:docMk/>
      </pc:docMkLst>
      <pc:sldChg chg="modSp add mod">
        <pc:chgData name="Martin Schedlbauer" userId="99666baf021553f1" providerId="LiveId" clId="{ECC42CBA-712D-B247-BA0A-3B3E1CFD553C}" dt="2021-11-08T16:49:02.270" v="26" actId="113"/>
        <pc:sldMkLst>
          <pc:docMk/>
          <pc:sldMk cId="3133520044" sldId="367"/>
        </pc:sldMkLst>
        <pc:spChg chg="mod">
          <ac:chgData name="Martin Schedlbauer" userId="99666baf021553f1" providerId="LiveId" clId="{ECC42CBA-712D-B247-BA0A-3B3E1CFD553C}" dt="2021-11-08T16:49:02.270" v="26" actId="113"/>
          <ac:spMkLst>
            <pc:docMk/>
            <pc:sldMk cId="3133520044" sldId="367"/>
            <ac:spMk id="3" creationId="{00000000-0000-0000-0000-000000000000}"/>
          </ac:spMkLst>
        </pc:spChg>
      </pc:sldChg>
      <pc:sldChg chg="add">
        <pc:chgData name="Martin Schedlbauer" userId="99666baf021553f1" providerId="LiveId" clId="{ECC42CBA-712D-B247-BA0A-3B3E1CFD553C}" dt="2021-11-08T16:47:32.694" v="0"/>
        <pc:sldMkLst>
          <pc:docMk/>
          <pc:sldMk cId="3473089476" sldId="371"/>
        </pc:sldMkLst>
      </pc:sldChg>
      <pc:sldChg chg="modSp add mod">
        <pc:chgData name="Martin Schedlbauer" userId="99666baf021553f1" providerId="LiveId" clId="{ECC42CBA-712D-B247-BA0A-3B3E1CFD553C}" dt="2021-11-08T16:47:43.989" v="2" actId="114"/>
        <pc:sldMkLst>
          <pc:docMk/>
          <pc:sldMk cId="3261436726" sldId="372"/>
        </pc:sldMkLst>
        <pc:spChg chg="mod">
          <ac:chgData name="Martin Schedlbauer" userId="99666baf021553f1" providerId="LiveId" clId="{ECC42CBA-712D-B247-BA0A-3B3E1CFD553C}" dt="2021-11-08T16:47:43.989" v="2" actId="114"/>
          <ac:spMkLst>
            <pc:docMk/>
            <pc:sldMk cId="3261436726" sldId="372"/>
            <ac:spMk id="3" creationId="{00000000-0000-0000-0000-000000000000}"/>
          </ac:spMkLst>
        </pc:spChg>
      </pc:sldChg>
      <pc:sldChg chg="modSp add mod">
        <pc:chgData name="Martin Schedlbauer" userId="99666baf021553f1" providerId="LiveId" clId="{ECC42CBA-712D-B247-BA0A-3B3E1CFD553C}" dt="2021-11-08T16:48:45.075" v="5" actId="27636"/>
        <pc:sldMkLst>
          <pc:docMk/>
          <pc:sldMk cId="1578869980" sldId="377"/>
        </pc:sldMkLst>
        <pc:spChg chg="mod">
          <ac:chgData name="Martin Schedlbauer" userId="99666baf021553f1" providerId="LiveId" clId="{ECC42CBA-712D-B247-BA0A-3B3E1CFD553C}" dt="2021-11-08T16:48:45.075" v="5" actId="27636"/>
          <ac:spMkLst>
            <pc:docMk/>
            <pc:sldMk cId="1578869980" sldId="377"/>
            <ac:spMk id="6" creationId="{4BB9EA61-BFC8-4C2F-B19F-20D7F275980D}"/>
          </ac:spMkLst>
        </pc:spChg>
      </pc:sldChg>
      <pc:sldChg chg="add">
        <pc:chgData name="Martin Schedlbauer" userId="99666baf021553f1" providerId="LiveId" clId="{ECC42CBA-712D-B247-BA0A-3B3E1CFD553C}" dt="2021-11-08T16:48:09.172" v="3"/>
        <pc:sldMkLst>
          <pc:docMk/>
          <pc:sldMk cId="452836757" sldId="379"/>
        </pc:sldMkLst>
      </pc:sldChg>
      <pc:sldChg chg="add">
        <pc:chgData name="Martin Schedlbauer" userId="99666baf021553f1" providerId="LiveId" clId="{ECC42CBA-712D-B247-BA0A-3B3E1CFD553C}" dt="2021-11-08T16:49:28.167" v="27"/>
        <pc:sldMkLst>
          <pc:docMk/>
          <pc:sldMk cId="851219352" sldId="380"/>
        </pc:sldMkLst>
      </pc:sldChg>
      <pc:sldChg chg="modSp add mod">
        <pc:chgData name="Martin Schedlbauer" userId="99666baf021553f1" providerId="LiveId" clId="{ECC42CBA-712D-B247-BA0A-3B3E1CFD553C}" dt="2021-11-08T16:49:28.268" v="29" actId="27636"/>
        <pc:sldMkLst>
          <pc:docMk/>
          <pc:sldMk cId="926922979" sldId="381"/>
        </pc:sldMkLst>
        <pc:spChg chg="mod">
          <ac:chgData name="Martin Schedlbauer" userId="99666baf021553f1" providerId="LiveId" clId="{ECC42CBA-712D-B247-BA0A-3B3E1CFD553C}" dt="2021-11-08T16:49:28.268" v="29" actId="27636"/>
          <ac:spMkLst>
            <pc:docMk/>
            <pc:sldMk cId="926922979" sldId="381"/>
            <ac:spMk id="2" creationId="{00000000-0000-0000-0000-000000000000}"/>
          </ac:spMkLst>
        </pc:spChg>
        <pc:spChg chg="mod">
          <ac:chgData name="Martin Schedlbauer" userId="99666baf021553f1" providerId="LiveId" clId="{ECC42CBA-712D-B247-BA0A-3B3E1CFD553C}" dt="2021-11-08T16:49:28.266" v="28" actId="27636"/>
          <ac:spMkLst>
            <pc:docMk/>
            <pc:sldMk cId="926922979" sldId="381"/>
            <ac:spMk id="3" creationId="{00000000-0000-0000-0000-000000000000}"/>
          </ac:spMkLst>
        </pc:spChg>
      </pc:sldChg>
      <pc:sldChg chg="add">
        <pc:chgData name="Martin Schedlbauer" userId="99666baf021553f1" providerId="LiveId" clId="{ECC42CBA-712D-B247-BA0A-3B3E1CFD553C}" dt="2021-11-08T16:47:32.694" v="0"/>
        <pc:sldMkLst>
          <pc:docMk/>
          <pc:sldMk cId="1902608832" sldId="404"/>
        </pc:sldMkLst>
      </pc:sldChg>
      <pc:sldChg chg="modSp mod">
        <pc:chgData name="Martin Schedlbauer" userId="99666baf021553f1" providerId="LiveId" clId="{ECC42CBA-712D-B247-BA0A-3B3E1CFD553C}" dt="2021-11-08T17:30:04.113" v="82" actId="20577"/>
        <pc:sldMkLst>
          <pc:docMk/>
          <pc:sldMk cId="2476910444" sldId="1320"/>
        </pc:sldMkLst>
        <pc:spChg chg="mod">
          <ac:chgData name="Martin Schedlbauer" userId="99666baf021553f1" providerId="LiveId" clId="{ECC42CBA-712D-B247-BA0A-3B3E1CFD553C}" dt="2021-11-08T17:30:04.113" v="82" actId="20577"/>
          <ac:spMkLst>
            <pc:docMk/>
            <pc:sldMk cId="2476910444" sldId="1320"/>
            <ac:spMk id="3" creationId="{00000000-0000-0000-0000-000000000000}"/>
          </ac:spMkLst>
        </pc:spChg>
        <pc:picChg chg="mod">
          <ac:chgData name="Martin Schedlbauer" userId="99666baf021553f1" providerId="LiveId" clId="{ECC42CBA-712D-B247-BA0A-3B3E1CFD553C}" dt="2021-11-08T17:29:19.227" v="76" actId="1076"/>
          <ac:picMkLst>
            <pc:docMk/>
            <pc:sldMk cId="2476910444" sldId="1320"/>
            <ac:picMk id="1026" creationId="{00000000-0000-0000-0000-000000000000}"/>
          </ac:picMkLst>
        </pc:picChg>
      </pc:sldChg>
      <pc:sldChg chg="addSp delSp modSp mod">
        <pc:chgData name="Martin Schedlbauer" userId="99666baf021553f1" providerId="LiveId" clId="{ECC42CBA-712D-B247-BA0A-3B3E1CFD553C}" dt="2021-11-08T17:42:57.104" v="103" actId="478"/>
        <pc:sldMkLst>
          <pc:docMk/>
          <pc:sldMk cId="46279616" sldId="1332"/>
        </pc:sldMkLst>
        <pc:grpChg chg="del mod">
          <ac:chgData name="Martin Schedlbauer" userId="99666baf021553f1" providerId="LiveId" clId="{ECC42CBA-712D-B247-BA0A-3B3E1CFD553C}" dt="2021-11-08T17:42:51.844" v="102" actId="478"/>
          <ac:grpSpMkLst>
            <pc:docMk/>
            <pc:sldMk cId="46279616" sldId="1332"/>
            <ac:grpSpMk id="17" creationId="{B09C1696-9A83-FB4F-939A-A956E2FF9445}"/>
          </ac:grpSpMkLst>
        </pc:grpChg>
        <pc:grpChg chg="del mod">
          <ac:chgData name="Martin Schedlbauer" userId="99666baf021553f1" providerId="LiveId" clId="{ECC42CBA-712D-B247-BA0A-3B3E1CFD553C}" dt="2021-11-08T17:42:51.844" v="102" actId="478"/>
          <ac:grpSpMkLst>
            <pc:docMk/>
            <pc:sldMk cId="46279616" sldId="1332"/>
            <ac:grpSpMk id="20" creationId="{A8322F1D-FAF5-894D-98C1-4D5CD2A03C37}"/>
          </ac:grpSpMkLst>
        </pc:grpChg>
        <pc:picChg chg="mod">
          <ac:chgData name="Martin Schedlbauer" userId="99666baf021553f1" providerId="LiveId" clId="{ECC42CBA-712D-B247-BA0A-3B3E1CFD553C}" dt="2021-11-08T17:42:45.032" v="101" actId="1076"/>
          <ac:picMkLst>
            <pc:docMk/>
            <pc:sldMk cId="46279616" sldId="1332"/>
            <ac:picMk id="2" creationId="{00000000-0000-0000-0000-000000000000}"/>
          </ac:picMkLst>
        </pc:picChg>
        <pc:inkChg chg="add del">
          <ac:chgData name="Martin Schedlbauer" userId="99666baf021553f1" providerId="LiveId" clId="{ECC42CBA-712D-B247-BA0A-3B3E1CFD553C}" dt="2021-11-08T17:42:38.660" v="98" actId="478"/>
          <ac:inkMkLst>
            <pc:docMk/>
            <pc:sldMk cId="46279616" sldId="1332"/>
            <ac:inkMk id="4" creationId="{BD75392C-70C8-C044-925F-E4477E4EEB7A}"/>
          </ac:inkMkLst>
        </pc:inkChg>
        <pc:inkChg chg="add del">
          <ac:chgData name="Martin Schedlbauer" userId="99666baf021553f1" providerId="LiveId" clId="{ECC42CBA-712D-B247-BA0A-3B3E1CFD553C}" dt="2021-11-08T17:42:38.660" v="98" actId="478"/>
          <ac:inkMkLst>
            <pc:docMk/>
            <pc:sldMk cId="46279616" sldId="1332"/>
            <ac:inkMk id="10" creationId="{42FDB08E-25E1-D54C-8254-FDF3DB838D86}"/>
          </ac:inkMkLst>
        </pc:inkChg>
        <pc:inkChg chg="add del">
          <ac:chgData name="Martin Schedlbauer" userId="99666baf021553f1" providerId="LiveId" clId="{ECC42CBA-712D-B247-BA0A-3B3E1CFD553C}" dt="2021-11-08T17:42:41.184" v="100" actId="478"/>
          <ac:inkMkLst>
            <pc:docMk/>
            <pc:sldMk cId="46279616" sldId="1332"/>
            <ac:inkMk id="11" creationId="{559E3DC6-D111-384A-ABD6-35C1450076C1}"/>
          </ac:inkMkLst>
        </pc:inkChg>
        <pc:inkChg chg="add del">
          <ac:chgData name="Martin Schedlbauer" userId="99666baf021553f1" providerId="LiveId" clId="{ECC42CBA-712D-B247-BA0A-3B3E1CFD553C}" dt="2021-11-08T17:42:40.128" v="99" actId="478"/>
          <ac:inkMkLst>
            <pc:docMk/>
            <pc:sldMk cId="46279616" sldId="1332"/>
            <ac:inkMk id="12" creationId="{15FA2CEF-978C-E440-91F3-BF90DBF0727F}"/>
          </ac:inkMkLst>
        </pc:inkChg>
        <pc:inkChg chg="add del">
          <ac:chgData name="Martin Schedlbauer" userId="99666baf021553f1" providerId="LiveId" clId="{ECC42CBA-712D-B247-BA0A-3B3E1CFD553C}" dt="2021-11-08T17:42:51.844" v="102" actId="478"/>
          <ac:inkMkLst>
            <pc:docMk/>
            <pc:sldMk cId="46279616" sldId="1332"/>
            <ac:inkMk id="13" creationId="{D39D7D53-7322-1C43-8962-DA341DD3CCEA}"/>
          </ac:inkMkLst>
        </pc:inkChg>
        <pc:inkChg chg="add del">
          <ac:chgData name="Martin Schedlbauer" userId="99666baf021553f1" providerId="LiveId" clId="{ECC42CBA-712D-B247-BA0A-3B3E1CFD553C}" dt="2021-11-08T17:42:51.844" v="102" actId="478"/>
          <ac:inkMkLst>
            <pc:docMk/>
            <pc:sldMk cId="46279616" sldId="1332"/>
            <ac:inkMk id="14" creationId="{3AECE96E-E7B7-7A4F-9F44-39F7F5D6A4D6}"/>
          </ac:inkMkLst>
        </pc:inkChg>
        <pc:inkChg chg="add mod">
          <ac:chgData name="Martin Schedlbauer" userId="99666baf021553f1" providerId="LiveId" clId="{ECC42CBA-712D-B247-BA0A-3B3E1CFD553C}" dt="2021-11-08T17:41:34.295" v="91"/>
          <ac:inkMkLst>
            <pc:docMk/>
            <pc:sldMk cId="46279616" sldId="1332"/>
            <ac:inkMk id="15" creationId="{BF178B29-3A05-5B43-9B45-9E76C2B8069F}"/>
          </ac:inkMkLst>
        </pc:inkChg>
        <pc:inkChg chg="add mod">
          <ac:chgData name="Martin Schedlbauer" userId="99666baf021553f1" providerId="LiveId" clId="{ECC42CBA-712D-B247-BA0A-3B3E1CFD553C}" dt="2021-11-08T17:41:34.295" v="91"/>
          <ac:inkMkLst>
            <pc:docMk/>
            <pc:sldMk cId="46279616" sldId="1332"/>
            <ac:inkMk id="16" creationId="{F4D092FD-BA92-454E-AC15-98498C78E81C}"/>
          </ac:inkMkLst>
        </pc:inkChg>
        <pc:inkChg chg="add mod">
          <ac:chgData name="Martin Schedlbauer" userId="99666baf021553f1" providerId="LiveId" clId="{ECC42CBA-712D-B247-BA0A-3B3E1CFD553C}" dt="2021-11-08T17:41:37.515" v="94"/>
          <ac:inkMkLst>
            <pc:docMk/>
            <pc:sldMk cId="46279616" sldId="1332"/>
            <ac:inkMk id="18" creationId="{9824E37D-CEB6-B249-BFB0-DB5EB40BBE3B}"/>
          </ac:inkMkLst>
        </pc:inkChg>
        <pc:inkChg chg="add mod">
          <ac:chgData name="Martin Schedlbauer" userId="99666baf021553f1" providerId="LiveId" clId="{ECC42CBA-712D-B247-BA0A-3B3E1CFD553C}" dt="2021-11-08T17:41:37.515" v="94"/>
          <ac:inkMkLst>
            <pc:docMk/>
            <pc:sldMk cId="46279616" sldId="1332"/>
            <ac:inkMk id="19" creationId="{3D7F87FC-02D4-0148-9AF3-224BC6BAB286}"/>
          </ac:inkMkLst>
        </pc:inkChg>
        <pc:inkChg chg="add">
          <ac:chgData name="Martin Schedlbauer" userId="99666baf021553f1" providerId="LiveId" clId="{ECC42CBA-712D-B247-BA0A-3B3E1CFD553C}" dt="2021-11-08T17:41:41.373" v="95" actId="9405"/>
          <ac:inkMkLst>
            <pc:docMk/>
            <pc:sldMk cId="46279616" sldId="1332"/>
            <ac:inkMk id="21" creationId="{9791E338-390F-0641-9135-5FBD8AE01487}"/>
          </ac:inkMkLst>
        </pc:inkChg>
        <pc:inkChg chg="add">
          <ac:chgData name="Martin Schedlbauer" userId="99666baf021553f1" providerId="LiveId" clId="{ECC42CBA-712D-B247-BA0A-3B3E1CFD553C}" dt="2021-11-08T17:41:57.793" v="96" actId="9405"/>
          <ac:inkMkLst>
            <pc:docMk/>
            <pc:sldMk cId="46279616" sldId="1332"/>
            <ac:inkMk id="22" creationId="{08E0230A-4402-9D46-91C6-3E090AB74A1E}"/>
          </ac:inkMkLst>
        </pc:inkChg>
        <pc:inkChg chg="add del">
          <ac:chgData name="Martin Schedlbauer" userId="99666baf021553f1" providerId="LiveId" clId="{ECC42CBA-712D-B247-BA0A-3B3E1CFD553C}" dt="2021-11-08T17:42:57.104" v="103" actId="478"/>
          <ac:inkMkLst>
            <pc:docMk/>
            <pc:sldMk cId="46279616" sldId="1332"/>
            <ac:inkMk id="23" creationId="{14BB08FB-A2CA-6449-AEE8-4A05E991E50E}"/>
          </ac:inkMkLst>
        </pc:inkChg>
      </pc:sldChg>
      <pc:sldChg chg="addSp delSp mod">
        <pc:chgData name="Martin Schedlbauer" userId="99666baf021553f1" providerId="LiveId" clId="{ECC42CBA-712D-B247-BA0A-3B3E1CFD553C}" dt="2021-11-08T17:45:16.142" v="105" actId="478"/>
        <pc:sldMkLst>
          <pc:docMk/>
          <pc:sldMk cId="3196621229" sldId="1335"/>
        </pc:sldMkLst>
        <pc:inkChg chg="add del">
          <ac:chgData name="Martin Schedlbauer" userId="99666baf021553f1" providerId="LiveId" clId="{ECC42CBA-712D-B247-BA0A-3B3E1CFD553C}" dt="2021-11-08T17:45:16.142" v="105" actId="478"/>
          <ac:inkMkLst>
            <pc:docMk/>
            <pc:sldMk cId="3196621229" sldId="1335"/>
            <ac:inkMk id="7" creationId="{E766D372-947F-D74F-B1C1-BC47464F6932}"/>
          </ac:inkMkLst>
        </pc:inkChg>
      </pc:sldChg>
      <pc:sldChg chg="delSp modSp mod">
        <pc:chgData name="Martin Schedlbauer" userId="99666baf021553f1" providerId="LiveId" clId="{ECC42CBA-712D-B247-BA0A-3B3E1CFD553C}" dt="2021-11-08T17:49:58.789" v="115" actId="1076"/>
        <pc:sldMkLst>
          <pc:docMk/>
          <pc:sldMk cId="2885907687" sldId="1348"/>
        </pc:sldMkLst>
        <pc:spChg chg="mod">
          <ac:chgData name="Martin Schedlbauer" userId="99666baf021553f1" providerId="LiveId" clId="{ECC42CBA-712D-B247-BA0A-3B3E1CFD553C}" dt="2021-11-08T17:49:58.789" v="115" actId="1076"/>
          <ac:spMkLst>
            <pc:docMk/>
            <pc:sldMk cId="2885907687" sldId="1348"/>
            <ac:spMk id="6" creationId="{00000000-0000-0000-0000-000000000000}"/>
          </ac:spMkLst>
        </pc:spChg>
        <pc:spChg chg="del">
          <ac:chgData name="Martin Schedlbauer" userId="99666baf021553f1" providerId="LiveId" clId="{ECC42CBA-712D-B247-BA0A-3B3E1CFD553C}" dt="2021-11-08T17:49:39.936" v="106" actId="478"/>
          <ac:spMkLst>
            <pc:docMk/>
            <pc:sldMk cId="2885907687" sldId="1348"/>
            <ac:spMk id="9" creationId="{00000000-0000-0000-0000-000000000000}"/>
          </ac:spMkLst>
        </pc:spChg>
        <pc:picChg chg="mod">
          <ac:chgData name="Martin Schedlbauer" userId="99666baf021553f1" providerId="LiveId" clId="{ECC42CBA-712D-B247-BA0A-3B3E1CFD553C}" dt="2021-11-08T17:49:44.046" v="107" actId="14100"/>
          <ac:picMkLst>
            <pc:docMk/>
            <pc:sldMk cId="2885907687" sldId="1348"/>
            <ac:picMk id="8" creationId="{00000000-0000-0000-0000-000000000000}"/>
          </ac:picMkLst>
        </pc:picChg>
      </pc:sldChg>
      <pc:sldChg chg="modSp mod">
        <pc:chgData name="Martin Schedlbauer" userId="99666baf021553f1" providerId="LiveId" clId="{ECC42CBA-712D-B247-BA0A-3B3E1CFD553C}" dt="2021-11-08T17:54:40.845" v="122" actId="1076"/>
        <pc:sldMkLst>
          <pc:docMk/>
          <pc:sldMk cId="2590809273" sldId="1353"/>
        </pc:sldMkLst>
        <pc:spChg chg="mod">
          <ac:chgData name="Martin Schedlbauer" userId="99666baf021553f1" providerId="LiveId" clId="{ECC42CBA-712D-B247-BA0A-3B3E1CFD553C}" dt="2021-11-08T17:54:40.845" v="122" actId="1076"/>
          <ac:spMkLst>
            <pc:docMk/>
            <pc:sldMk cId="2590809273" sldId="1353"/>
            <ac:spMk id="5" creationId="{00000000-0000-0000-0000-000000000000}"/>
          </ac:spMkLst>
        </pc:spChg>
      </pc:sldChg>
      <pc:sldChg chg="addSp delSp modSp mod">
        <pc:chgData name="Martin Schedlbauer" userId="99666baf021553f1" providerId="LiveId" clId="{ECC42CBA-712D-B247-BA0A-3B3E1CFD553C}" dt="2021-11-08T17:58:52.143" v="148" actId="1076"/>
        <pc:sldMkLst>
          <pc:docMk/>
          <pc:sldMk cId="4202138192" sldId="1354"/>
        </pc:sldMkLst>
        <pc:spChg chg="mod">
          <ac:chgData name="Martin Schedlbauer" userId="99666baf021553f1" providerId="LiveId" clId="{ECC42CBA-712D-B247-BA0A-3B3E1CFD553C}" dt="2021-11-08T17:58:52.143" v="148" actId="1076"/>
          <ac:spMkLst>
            <pc:docMk/>
            <pc:sldMk cId="4202138192" sldId="1354"/>
            <ac:spMk id="7" creationId="{00000000-0000-0000-0000-000000000000}"/>
          </ac:spMkLst>
        </pc:spChg>
        <pc:grpChg chg="del mod">
          <ac:chgData name="Martin Schedlbauer" userId="99666baf021553f1" providerId="LiveId" clId="{ECC42CBA-712D-B247-BA0A-3B3E1CFD553C}" dt="2021-11-08T17:57:09.002" v="131"/>
          <ac:grpSpMkLst>
            <pc:docMk/>
            <pc:sldMk cId="4202138192" sldId="1354"/>
            <ac:grpSpMk id="11" creationId="{3C608A64-03C2-7F43-B4BD-763AFCF4492C}"/>
          </ac:grpSpMkLst>
        </pc:grpChg>
        <pc:grpChg chg="del mod">
          <ac:chgData name="Martin Schedlbauer" userId="99666baf021553f1" providerId="LiveId" clId="{ECC42CBA-712D-B247-BA0A-3B3E1CFD553C}" dt="2021-11-08T17:57:09.002" v="131"/>
          <ac:grpSpMkLst>
            <pc:docMk/>
            <pc:sldMk cId="4202138192" sldId="1354"/>
            <ac:grpSpMk id="14" creationId="{4ABC5EF2-B895-3148-90C7-F085DD09A0D0}"/>
          </ac:grpSpMkLst>
        </pc:grpChg>
        <pc:grpChg chg="del mod">
          <ac:chgData name="Martin Schedlbauer" userId="99666baf021553f1" providerId="LiveId" clId="{ECC42CBA-712D-B247-BA0A-3B3E1CFD553C}" dt="2021-11-08T17:57:21.110" v="132" actId="478"/>
          <ac:grpSpMkLst>
            <pc:docMk/>
            <pc:sldMk cId="4202138192" sldId="1354"/>
            <ac:grpSpMk id="17" creationId="{74E5C7B0-A163-0245-A9B7-0CA636BDD9DA}"/>
          </ac:grpSpMkLst>
        </pc:grpChg>
        <pc:grpChg chg="del mod">
          <ac:chgData name="Martin Schedlbauer" userId="99666baf021553f1" providerId="LiveId" clId="{ECC42CBA-712D-B247-BA0A-3B3E1CFD553C}" dt="2021-11-08T17:57:32.047" v="140"/>
          <ac:grpSpMkLst>
            <pc:docMk/>
            <pc:sldMk cId="4202138192" sldId="1354"/>
            <ac:grpSpMk id="20" creationId="{71D1611F-6E6B-9943-AC81-6F2412D81784}"/>
          </ac:grpSpMkLst>
        </pc:grpChg>
        <pc:grpChg chg="del mod">
          <ac:chgData name="Martin Schedlbauer" userId="99666baf021553f1" providerId="LiveId" clId="{ECC42CBA-712D-B247-BA0A-3B3E1CFD553C}" dt="2021-11-08T17:57:38.128" v="141" actId="478"/>
          <ac:grpSpMkLst>
            <pc:docMk/>
            <pc:sldMk cId="4202138192" sldId="1354"/>
            <ac:grpSpMk id="25" creationId="{740E8CB3-159F-2E44-BBAA-0C8FA2F9BC09}"/>
          </ac:grpSpMkLst>
        </pc:grpChg>
        <pc:inkChg chg="add mod">
          <ac:chgData name="Martin Schedlbauer" userId="99666baf021553f1" providerId="LiveId" clId="{ECC42CBA-712D-B247-BA0A-3B3E1CFD553C}" dt="2021-11-08T17:57:09.002" v="131"/>
          <ac:inkMkLst>
            <pc:docMk/>
            <pc:sldMk cId="4202138192" sldId="1354"/>
            <ac:inkMk id="8" creationId="{8F3E9832-2968-FC40-B5C6-754366A71977}"/>
          </ac:inkMkLst>
        </pc:inkChg>
        <pc:inkChg chg="add mod">
          <ac:chgData name="Martin Schedlbauer" userId="99666baf021553f1" providerId="LiveId" clId="{ECC42CBA-712D-B247-BA0A-3B3E1CFD553C}" dt="2021-11-08T17:57:09.002" v="131"/>
          <ac:inkMkLst>
            <pc:docMk/>
            <pc:sldMk cId="4202138192" sldId="1354"/>
            <ac:inkMk id="10" creationId="{4E2BC3CC-D74E-8248-AFF6-92340EE9C8EB}"/>
          </ac:inkMkLst>
        </pc:inkChg>
        <pc:inkChg chg="add mod">
          <ac:chgData name="Martin Schedlbauer" userId="99666baf021553f1" providerId="LiveId" clId="{ECC42CBA-712D-B247-BA0A-3B3E1CFD553C}" dt="2021-11-08T17:57:09.002" v="131"/>
          <ac:inkMkLst>
            <pc:docMk/>
            <pc:sldMk cId="4202138192" sldId="1354"/>
            <ac:inkMk id="12" creationId="{38F36A94-A7AF-A043-8ABB-503CB66FFCDA}"/>
          </ac:inkMkLst>
        </pc:inkChg>
        <pc:inkChg chg="add mod">
          <ac:chgData name="Martin Schedlbauer" userId="99666baf021553f1" providerId="LiveId" clId="{ECC42CBA-712D-B247-BA0A-3B3E1CFD553C}" dt="2021-11-08T17:57:09.002" v="131"/>
          <ac:inkMkLst>
            <pc:docMk/>
            <pc:sldMk cId="4202138192" sldId="1354"/>
            <ac:inkMk id="13" creationId="{B017D103-7455-EA40-A28E-8FFC20F5068F}"/>
          </ac:inkMkLst>
        </pc:inkChg>
        <pc:inkChg chg="add mod">
          <ac:chgData name="Martin Schedlbauer" userId="99666baf021553f1" providerId="LiveId" clId="{ECC42CBA-712D-B247-BA0A-3B3E1CFD553C}" dt="2021-11-08T17:57:09.002" v="131"/>
          <ac:inkMkLst>
            <pc:docMk/>
            <pc:sldMk cId="4202138192" sldId="1354"/>
            <ac:inkMk id="15" creationId="{E4BC8462-4A1B-C848-B209-826BC8E6C758}"/>
          </ac:inkMkLst>
        </pc:inkChg>
        <pc:inkChg chg="add mod">
          <ac:chgData name="Martin Schedlbauer" userId="99666baf021553f1" providerId="LiveId" clId="{ECC42CBA-712D-B247-BA0A-3B3E1CFD553C}" dt="2021-11-08T17:57:09.002" v="131"/>
          <ac:inkMkLst>
            <pc:docMk/>
            <pc:sldMk cId="4202138192" sldId="1354"/>
            <ac:inkMk id="16" creationId="{985BFFE5-78BF-4946-BBAA-6C0FD9AD8456}"/>
          </ac:inkMkLst>
        </pc:inkChg>
        <pc:inkChg chg="add mod">
          <ac:chgData name="Martin Schedlbauer" userId="99666baf021553f1" providerId="LiveId" clId="{ECC42CBA-712D-B247-BA0A-3B3E1CFD553C}" dt="2021-11-08T17:57:32.047" v="140"/>
          <ac:inkMkLst>
            <pc:docMk/>
            <pc:sldMk cId="4202138192" sldId="1354"/>
            <ac:inkMk id="18" creationId="{C9B25172-9F9C-8D4A-BE0E-1499B680E96E}"/>
          </ac:inkMkLst>
        </pc:inkChg>
        <pc:inkChg chg="add mod">
          <ac:chgData name="Martin Schedlbauer" userId="99666baf021553f1" providerId="LiveId" clId="{ECC42CBA-712D-B247-BA0A-3B3E1CFD553C}" dt="2021-11-08T17:57:32.047" v="140"/>
          <ac:inkMkLst>
            <pc:docMk/>
            <pc:sldMk cId="4202138192" sldId="1354"/>
            <ac:inkMk id="19" creationId="{36C1230D-88BB-7844-AB7C-25A7AB746224}"/>
          </ac:inkMkLst>
        </pc:inkChg>
        <pc:inkChg chg="add mod">
          <ac:chgData name="Martin Schedlbauer" userId="99666baf021553f1" providerId="LiveId" clId="{ECC42CBA-712D-B247-BA0A-3B3E1CFD553C}" dt="2021-11-08T17:57:32.047" v="140"/>
          <ac:inkMkLst>
            <pc:docMk/>
            <pc:sldMk cId="4202138192" sldId="1354"/>
            <ac:inkMk id="21" creationId="{75154033-1B59-644E-A078-678D3FED758C}"/>
          </ac:inkMkLst>
        </pc:inkChg>
        <pc:inkChg chg="add mod">
          <ac:chgData name="Martin Schedlbauer" userId="99666baf021553f1" providerId="LiveId" clId="{ECC42CBA-712D-B247-BA0A-3B3E1CFD553C}" dt="2021-11-08T17:57:32.047" v="140"/>
          <ac:inkMkLst>
            <pc:docMk/>
            <pc:sldMk cId="4202138192" sldId="1354"/>
            <ac:inkMk id="22" creationId="{F97C9D9D-4ACF-D847-B208-46B1A074501D}"/>
          </ac:inkMkLst>
        </pc:inkChg>
        <pc:inkChg chg="add mod">
          <ac:chgData name="Martin Schedlbauer" userId="99666baf021553f1" providerId="LiveId" clId="{ECC42CBA-712D-B247-BA0A-3B3E1CFD553C}" dt="2021-11-08T17:57:32.047" v="140"/>
          <ac:inkMkLst>
            <pc:docMk/>
            <pc:sldMk cId="4202138192" sldId="1354"/>
            <ac:inkMk id="23" creationId="{2FB86A57-77E0-B94B-A8DA-228DC5E3F032}"/>
          </ac:inkMkLst>
        </pc:inkChg>
        <pc:inkChg chg="add mod">
          <ac:chgData name="Martin Schedlbauer" userId="99666baf021553f1" providerId="LiveId" clId="{ECC42CBA-712D-B247-BA0A-3B3E1CFD553C}" dt="2021-11-08T17:57:32.047" v="140"/>
          <ac:inkMkLst>
            <pc:docMk/>
            <pc:sldMk cId="4202138192" sldId="1354"/>
            <ac:inkMk id="24" creationId="{8048A2A6-AB82-FE44-90EA-66B7F89527EF}"/>
          </ac:inkMkLst>
        </pc:inkChg>
      </pc:sldChg>
      <pc:sldChg chg="modSp mod">
        <pc:chgData name="Martin Schedlbauer" userId="99666baf021553f1" providerId="LiveId" clId="{ECC42CBA-712D-B247-BA0A-3B3E1CFD553C}" dt="2021-11-08T17:59:02.215" v="155" actId="1076"/>
        <pc:sldMkLst>
          <pc:docMk/>
          <pc:sldMk cId="2837041205" sldId="1357"/>
        </pc:sldMkLst>
        <pc:spChg chg="mod">
          <ac:chgData name="Martin Schedlbauer" userId="99666baf021553f1" providerId="LiveId" clId="{ECC42CBA-712D-B247-BA0A-3B3E1CFD553C}" dt="2021-11-08T17:59:02.215" v="155" actId="1076"/>
          <ac:spMkLst>
            <pc:docMk/>
            <pc:sldMk cId="2837041205" sldId="1357"/>
            <ac:spMk id="9" creationId="{00000000-0000-0000-0000-000000000000}"/>
          </ac:spMkLst>
        </pc:spChg>
      </pc:sldChg>
      <pc:sldChg chg="addSp modSp new mod setBg">
        <pc:chgData name="Martin Schedlbauer" userId="99666baf021553f1" providerId="LiveId" clId="{ECC42CBA-712D-B247-BA0A-3B3E1CFD553C}" dt="2021-11-08T16:51:02.812" v="74" actId="2711"/>
        <pc:sldMkLst>
          <pc:docMk/>
          <pc:sldMk cId="1040098630" sldId="1381"/>
        </pc:sldMkLst>
        <pc:spChg chg="mod ord">
          <ac:chgData name="Martin Schedlbauer" userId="99666baf021553f1" providerId="LiveId" clId="{ECC42CBA-712D-B247-BA0A-3B3E1CFD553C}" dt="2021-11-08T16:50:52.956" v="70" actId="2711"/>
          <ac:spMkLst>
            <pc:docMk/>
            <pc:sldMk cId="1040098630" sldId="1381"/>
            <ac:spMk id="2" creationId="{FEFB7746-CF12-4E47-AEE7-7A861DBB59AD}"/>
          </ac:spMkLst>
        </pc:spChg>
        <pc:spChg chg="mod">
          <ac:chgData name="Martin Schedlbauer" userId="99666baf021553f1" providerId="LiveId" clId="{ECC42CBA-712D-B247-BA0A-3B3E1CFD553C}" dt="2021-11-08T16:51:02.812" v="74" actId="2711"/>
          <ac:spMkLst>
            <pc:docMk/>
            <pc:sldMk cId="1040098630" sldId="1381"/>
            <ac:spMk id="3" creationId="{2508BA5E-2F44-4C40-8EA1-16AA2FAA93DF}"/>
          </ac:spMkLst>
        </pc:spChg>
        <pc:spChg chg="add">
          <ac:chgData name="Martin Schedlbauer" userId="99666baf021553f1" providerId="LiveId" clId="{ECC42CBA-712D-B247-BA0A-3B3E1CFD553C}" dt="2021-11-08T16:50:39.960" v="64" actId="26606"/>
          <ac:spMkLst>
            <pc:docMk/>
            <pc:sldMk cId="1040098630" sldId="1381"/>
            <ac:spMk id="8" creationId="{88294908-8B00-4F58-BBBA-20F71A40AA9E}"/>
          </ac:spMkLst>
        </pc:spChg>
        <pc:spChg chg="add">
          <ac:chgData name="Martin Schedlbauer" userId="99666baf021553f1" providerId="LiveId" clId="{ECC42CBA-712D-B247-BA0A-3B3E1CFD553C}" dt="2021-11-08T16:50:39.960" v="64" actId="26606"/>
          <ac:spMkLst>
            <pc:docMk/>
            <pc:sldMk cId="1040098630" sldId="1381"/>
            <ac:spMk id="10" creationId="{4364C879-1404-4203-8E9D-CC5DE0A621A2}"/>
          </ac:spMkLst>
        </pc:spChg>
        <pc:spChg chg="add">
          <ac:chgData name="Martin Schedlbauer" userId="99666baf021553f1" providerId="LiveId" clId="{ECC42CBA-712D-B247-BA0A-3B3E1CFD553C}" dt="2021-11-08T16:50:39.960" v="64" actId="26606"/>
          <ac:spMkLst>
            <pc:docMk/>
            <pc:sldMk cId="1040098630" sldId="1381"/>
            <ac:spMk id="12" creationId="{84617302-4B0D-4351-A6BB-6F0930D943AC}"/>
          </ac:spMkLst>
        </pc:spChg>
        <pc:spChg chg="add">
          <ac:chgData name="Martin Schedlbauer" userId="99666baf021553f1" providerId="LiveId" clId="{ECC42CBA-712D-B247-BA0A-3B3E1CFD553C}" dt="2021-11-08T16:50:39.960" v="64" actId="26606"/>
          <ac:spMkLst>
            <pc:docMk/>
            <pc:sldMk cId="1040098630" sldId="1381"/>
            <ac:spMk id="14" creationId="{DA2C7802-C2E0-4218-8F89-8DD7CCD2CD1C}"/>
          </ac:spMkLst>
        </pc:spChg>
        <pc:spChg chg="add">
          <ac:chgData name="Martin Schedlbauer" userId="99666baf021553f1" providerId="LiveId" clId="{ECC42CBA-712D-B247-BA0A-3B3E1CFD553C}" dt="2021-11-08T16:50:39.960" v="64" actId="26606"/>
          <ac:spMkLst>
            <pc:docMk/>
            <pc:sldMk cId="1040098630" sldId="1381"/>
            <ac:spMk id="16" creationId="{A6D7111A-21E5-4EE9-8A78-10E5530F0116}"/>
          </ac:spMkLst>
        </pc:spChg>
        <pc:spChg chg="add">
          <ac:chgData name="Martin Schedlbauer" userId="99666baf021553f1" providerId="LiveId" clId="{ECC42CBA-712D-B247-BA0A-3B3E1CFD553C}" dt="2021-11-08T16:50:39.960" v="64" actId="26606"/>
          <ac:spMkLst>
            <pc:docMk/>
            <pc:sldMk cId="1040098630" sldId="1381"/>
            <ac:spMk id="18" creationId="{A3969E80-A77B-49FC-9122-D89AFD5EE118}"/>
          </ac:spMkLst>
        </pc:spChg>
        <pc:spChg chg="add">
          <ac:chgData name="Martin Schedlbauer" userId="99666baf021553f1" providerId="LiveId" clId="{ECC42CBA-712D-B247-BA0A-3B3E1CFD553C}" dt="2021-11-08T16:50:39.960" v="64" actId="26606"/>
          <ac:spMkLst>
            <pc:docMk/>
            <pc:sldMk cId="1040098630" sldId="1381"/>
            <ac:spMk id="20" creationId="{1849CA57-76BD-4CF2-80BA-D7A46A01B7B1}"/>
          </ac:spMkLst>
        </pc:spChg>
        <pc:spChg chg="add">
          <ac:chgData name="Martin Schedlbauer" userId="99666baf021553f1" providerId="LiveId" clId="{ECC42CBA-712D-B247-BA0A-3B3E1CFD553C}" dt="2021-11-08T16:50:39.960" v="64" actId="26606"/>
          <ac:spMkLst>
            <pc:docMk/>
            <pc:sldMk cId="1040098630" sldId="1381"/>
            <ac:spMk id="22" creationId="{35E9085E-E730-4768-83D4-6CB7E9897153}"/>
          </ac:spMkLst>
        </pc:spChg>
        <pc:spChg chg="add">
          <ac:chgData name="Martin Schedlbauer" userId="99666baf021553f1" providerId="LiveId" clId="{ECC42CBA-712D-B247-BA0A-3B3E1CFD553C}" dt="2021-11-08T16:50:39.960" v="64" actId="26606"/>
          <ac:spMkLst>
            <pc:docMk/>
            <pc:sldMk cId="1040098630" sldId="1381"/>
            <ac:spMk id="24" creationId="{973272FE-A474-4CAE-8CA2-BCC8B476C3F4}"/>
          </ac:spMkLst>
        </pc:spChg>
        <pc:spChg chg="add">
          <ac:chgData name="Martin Schedlbauer" userId="99666baf021553f1" providerId="LiveId" clId="{ECC42CBA-712D-B247-BA0A-3B3E1CFD553C}" dt="2021-11-08T16:50:39.960" v="64" actId="26606"/>
          <ac:spMkLst>
            <pc:docMk/>
            <pc:sldMk cId="1040098630" sldId="1381"/>
            <ac:spMk id="26" creationId="{E07981EA-05A6-437C-88D7-B377B92B031D}"/>
          </ac:spMkLst>
        </pc:spChg>
        <pc:spChg chg="add">
          <ac:chgData name="Martin Schedlbauer" userId="99666baf021553f1" providerId="LiveId" clId="{ECC42CBA-712D-B247-BA0A-3B3E1CFD553C}" dt="2021-11-08T16:50:39.960" v="64" actId="26606"/>
          <ac:spMkLst>
            <pc:docMk/>
            <pc:sldMk cId="1040098630" sldId="1381"/>
            <ac:spMk id="28" creationId="{15E3C750-986E-4769-B1AE-49289FBEE757}"/>
          </ac:spMkLst>
        </pc:spChg>
      </pc:sldChg>
      <pc:sldMasterChg chg="modSldLayout">
        <pc:chgData name="Martin Schedlbauer" userId="99666baf021553f1" providerId="LiveId" clId="{ECC42CBA-712D-B247-BA0A-3B3E1CFD553C}" dt="2021-11-08T16:50:11.682" v="63" actId="478"/>
        <pc:sldMasterMkLst>
          <pc:docMk/>
          <pc:sldMasterMk cId="3911431327" sldId="2147483733"/>
        </pc:sldMasterMkLst>
        <pc:sldLayoutChg chg="delSp mod">
          <pc:chgData name="Martin Schedlbauer" userId="99666baf021553f1" providerId="LiveId" clId="{ECC42CBA-712D-B247-BA0A-3B3E1CFD553C}" dt="2021-11-08T16:50:11.682" v="63" actId="478"/>
          <pc:sldLayoutMkLst>
            <pc:docMk/>
            <pc:sldMasterMk cId="3911431327" sldId="2147483733"/>
            <pc:sldLayoutMk cId="1342365411" sldId="2147483734"/>
          </pc:sldLayoutMkLst>
          <pc:picChg chg="del">
            <ac:chgData name="Martin Schedlbauer" userId="99666baf021553f1" providerId="LiveId" clId="{ECC42CBA-712D-B247-BA0A-3B3E1CFD553C}" dt="2021-11-08T16:50:11.682" v="63" actId="478"/>
            <ac:picMkLst>
              <pc:docMk/>
              <pc:sldMasterMk cId="3911431327" sldId="2147483733"/>
              <pc:sldLayoutMk cId="1342365411" sldId="2147483734"/>
              <ac:picMk id="5" creationId="{00000000-0000-0000-0000-000000000000}"/>
            </ac:picMkLst>
          </pc:picChg>
        </pc:sldLayoutChg>
      </pc:sldMasterChg>
    </pc:docChg>
  </pc:docChgLst>
  <pc:docChgLst>
    <pc:chgData name="Martin Schedlbauer" userId="99666baf021553f1" providerId="Windows Live" clId="Web-{1E62E68A-04DF-46B2-9CD1-E8D579199D55}"/>
    <pc:docChg chg="modSld">
      <pc:chgData name="Martin Schedlbauer" userId="99666baf021553f1" providerId="Windows Live" clId="Web-{1E62E68A-04DF-46B2-9CD1-E8D579199D55}" dt="2023-11-16T17:23:57.381" v="7" actId="1076"/>
      <pc:docMkLst>
        <pc:docMk/>
      </pc:docMkLst>
      <pc:sldChg chg="modSp">
        <pc:chgData name="Martin Schedlbauer" userId="99666baf021553f1" providerId="Windows Live" clId="Web-{1E62E68A-04DF-46B2-9CD1-E8D579199D55}" dt="2023-11-16T17:23:16.801" v="3" actId="14100"/>
        <pc:sldMkLst>
          <pc:docMk/>
          <pc:sldMk cId="3655618526" sldId="1367"/>
        </pc:sldMkLst>
        <pc:spChg chg="mod">
          <ac:chgData name="Martin Schedlbauer" userId="99666baf021553f1" providerId="Windows Live" clId="Web-{1E62E68A-04DF-46B2-9CD1-E8D579199D55}" dt="2023-11-16T17:23:16.801" v="3" actId="14100"/>
          <ac:spMkLst>
            <pc:docMk/>
            <pc:sldMk cId="3655618526" sldId="1367"/>
            <ac:spMk id="6" creationId="{00000000-0000-0000-0000-000000000000}"/>
          </ac:spMkLst>
        </pc:spChg>
        <pc:spChg chg="mod">
          <ac:chgData name="Martin Schedlbauer" userId="99666baf021553f1" providerId="Windows Live" clId="Web-{1E62E68A-04DF-46B2-9CD1-E8D579199D55}" dt="2023-11-16T17:22:54.004" v="0" actId="1076"/>
          <ac:spMkLst>
            <pc:docMk/>
            <pc:sldMk cId="3655618526" sldId="1367"/>
            <ac:spMk id="8" creationId="{00000000-0000-0000-0000-000000000000}"/>
          </ac:spMkLst>
        </pc:spChg>
        <pc:spChg chg="mod">
          <ac:chgData name="Martin Schedlbauer" userId="99666baf021553f1" providerId="Windows Live" clId="Web-{1E62E68A-04DF-46B2-9CD1-E8D579199D55}" dt="2023-11-16T17:22:58.722" v="1" actId="1076"/>
          <ac:spMkLst>
            <pc:docMk/>
            <pc:sldMk cId="3655618526" sldId="1367"/>
            <ac:spMk id="9" creationId="{00000000-0000-0000-0000-000000000000}"/>
          </ac:spMkLst>
        </pc:spChg>
        <pc:spChg chg="mod">
          <ac:chgData name="Martin Schedlbauer" userId="99666baf021553f1" providerId="Windows Live" clId="Web-{1E62E68A-04DF-46B2-9CD1-E8D579199D55}" dt="2023-11-16T17:23:02.598" v="2" actId="1076"/>
          <ac:spMkLst>
            <pc:docMk/>
            <pc:sldMk cId="3655618526" sldId="1367"/>
            <ac:spMk id="10" creationId="{00000000-0000-0000-0000-000000000000}"/>
          </ac:spMkLst>
        </pc:spChg>
      </pc:sldChg>
      <pc:sldChg chg="modSp">
        <pc:chgData name="Martin Schedlbauer" userId="99666baf021553f1" providerId="Windows Live" clId="Web-{1E62E68A-04DF-46B2-9CD1-E8D579199D55}" dt="2023-11-16T17:23:39.974" v="5" actId="1076"/>
        <pc:sldMkLst>
          <pc:docMk/>
          <pc:sldMk cId="3958090616" sldId="1371"/>
        </pc:sldMkLst>
        <pc:spChg chg="mod">
          <ac:chgData name="Martin Schedlbauer" userId="99666baf021553f1" providerId="Windows Live" clId="Web-{1E62E68A-04DF-46B2-9CD1-E8D579199D55}" dt="2023-11-16T17:23:32.849" v="4" actId="1076"/>
          <ac:spMkLst>
            <pc:docMk/>
            <pc:sldMk cId="3958090616" sldId="1371"/>
            <ac:spMk id="8" creationId="{00000000-0000-0000-0000-000000000000}"/>
          </ac:spMkLst>
        </pc:spChg>
        <pc:spChg chg="mod">
          <ac:chgData name="Martin Schedlbauer" userId="99666baf021553f1" providerId="Windows Live" clId="Web-{1E62E68A-04DF-46B2-9CD1-E8D579199D55}" dt="2023-11-16T17:23:39.974" v="5" actId="1076"/>
          <ac:spMkLst>
            <pc:docMk/>
            <pc:sldMk cId="3958090616" sldId="1371"/>
            <ac:spMk id="10" creationId="{00000000-0000-0000-0000-000000000000}"/>
          </ac:spMkLst>
        </pc:spChg>
      </pc:sldChg>
      <pc:sldChg chg="modSp">
        <pc:chgData name="Martin Schedlbauer" userId="99666baf021553f1" providerId="Windows Live" clId="Web-{1E62E68A-04DF-46B2-9CD1-E8D579199D55}" dt="2023-11-16T17:23:57.381" v="7" actId="1076"/>
        <pc:sldMkLst>
          <pc:docMk/>
          <pc:sldMk cId="2094930245" sldId="1372"/>
        </pc:sldMkLst>
        <pc:spChg chg="mod">
          <ac:chgData name="Martin Schedlbauer" userId="99666baf021553f1" providerId="Windows Live" clId="Web-{1E62E68A-04DF-46B2-9CD1-E8D579199D55}" dt="2023-11-16T17:23:52.662" v="6" actId="1076"/>
          <ac:spMkLst>
            <pc:docMk/>
            <pc:sldMk cId="2094930245" sldId="1372"/>
            <ac:spMk id="8" creationId="{00000000-0000-0000-0000-000000000000}"/>
          </ac:spMkLst>
        </pc:spChg>
        <pc:spChg chg="mod">
          <ac:chgData name="Martin Schedlbauer" userId="99666baf021553f1" providerId="Windows Live" clId="Web-{1E62E68A-04DF-46B2-9CD1-E8D579199D55}" dt="2023-11-16T17:23:57.381" v="7" actId="1076"/>
          <ac:spMkLst>
            <pc:docMk/>
            <pc:sldMk cId="2094930245" sldId="1372"/>
            <ac:spMk id="10" creationId="{00000000-0000-0000-0000-000000000000}"/>
          </ac:spMkLst>
        </pc:spChg>
      </pc:sldChg>
    </pc:docChg>
  </pc:docChgLst>
  <pc:docChgLst>
    <pc:chgData name="Martin Schedlbauer" userId="99666baf021553f1" providerId="Windows Live" clId="Web-{B54612B5-AC17-4F51-84D3-8DE17DC9C863}"/>
    <pc:docChg chg="modSld">
      <pc:chgData name="Martin Schedlbauer" userId="99666baf021553f1" providerId="Windows Live" clId="Web-{B54612B5-AC17-4F51-84D3-8DE17DC9C863}" dt="2019-11-25T19:54:07.727" v="14" actId="14100"/>
      <pc:docMkLst>
        <pc:docMk/>
      </pc:docMkLst>
      <pc:sldChg chg="delSp modSp">
        <pc:chgData name="Martin Schedlbauer" userId="99666baf021553f1" providerId="Windows Live" clId="Web-{B54612B5-AC17-4F51-84D3-8DE17DC9C863}" dt="2019-11-25T19:54:07.727" v="14" actId="14100"/>
        <pc:sldMkLst>
          <pc:docMk/>
          <pc:sldMk cId="46279616" sldId="1332"/>
        </pc:sldMkLst>
        <pc:spChg chg="mod">
          <ac:chgData name="Martin Schedlbauer" userId="99666baf021553f1" providerId="Windows Live" clId="Web-{B54612B5-AC17-4F51-84D3-8DE17DC9C863}" dt="2019-11-25T19:54:02.461" v="13" actId="1076"/>
          <ac:spMkLst>
            <pc:docMk/>
            <pc:sldMk cId="46279616" sldId="1332"/>
            <ac:spMk id="3" creationId="{00000000-0000-0000-0000-000000000000}"/>
          </ac:spMkLst>
        </pc:spChg>
        <pc:spChg chg="mod">
          <ac:chgData name="Martin Schedlbauer" userId="99666baf021553f1" providerId="Windows Live" clId="Web-{B54612B5-AC17-4F51-84D3-8DE17DC9C863}" dt="2019-11-25T19:53:37.680" v="7" actId="1076"/>
          <ac:spMkLst>
            <pc:docMk/>
            <pc:sldMk cId="46279616" sldId="1332"/>
            <ac:spMk id="7" creationId="{00000000-0000-0000-0000-000000000000}"/>
          </ac:spMkLst>
        </pc:spChg>
        <pc:spChg chg="del mod">
          <ac:chgData name="Martin Schedlbauer" userId="99666baf021553f1" providerId="Windows Live" clId="Web-{B54612B5-AC17-4F51-84D3-8DE17DC9C863}" dt="2019-11-25T19:53:50.289" v="10"/>
          <ac:spMkLst>
            <pc:docMk/>
            <pc:sldMk cId="46279616" sldId="1332"/>
            <ac:spMk id="10" creationId="{00000000-0000-0000-0000-000000000000}"/>
          </ac:spMkLst>
        </pc:spChg>
        <pc:picChg chg="mod">
          <ac:chgData name="Martin Schedlbauer" userId="99666baf021553f1" providerId="Windows Live" clId="Web-{B54612B5-AC17-4F51-84D3-8DE17DC9C863}" dt="2019-11-25T19:54:07.727" v="14" actId="14100"/>
          <ac:picMkLst>
            <pc:docMk/>
            <pc:sldMk cId="46279616" sldId="1332"/>
            <ac:picMk id="2" creationId="{00000000-0000-0000-0000-000000000000}"/>
          </ac:picMkLst>
        </pc:picChg>
      </pc:sldChg>
    </pc:docChg>
  </pc:docChgLst>
  <pc:docChgLst>
    <pc:chgData name="Martin Schedlbauer" userId="99666baf021553f1" providerId="Windows Live" clId="Web-{C7865D40-CAC6-4217-B49B-8D66C4D1DC40}"/>
    <pc:docChg chg="modSld">
      <pc:chgData name="Martin Schedlbauer" userId="99666baf021553f1" providerId="Windows Live" clId="Web-{C7865D40-CAC6-4217-B49B-8D66C4D1DC40}" dt="2020-06-16T19:41:27.093" v="4"/>
      <pc:docMkLst>
        <pc:docMk/>
      </pc:docMkLst>
      <pc:sldChg chg="modSp">
        <pc:chgData name="Martin Schedlbauer" userId="99666baf021553f1" providerId="Windows Live" clId="Web-{C7865D40-CAC6-4217-B49B-8D66C4D1DC40}" dt="2020-06-16T15:15:00.340" v="2" actId="20577"/>
        <pc:sldMkLst>
          <pc:docMk/>
          <pc:sldMk cId="3769076329" sldId="1312"/>
        </pc:sldMkLst>
        <pc:spChg chg="mod">
          <ac:chgData name="Martin Schedlbauer" userId="99666baf021553f1" providerId="Windows Live" clId="Web-{C7865D40-CAC6-4217-B49B-8D66C4D1DC40}" dt="2020-06-16T15:15:00.340" v="2" actId="20577"/>
          <ac:spMkLst>
            <pc:docMk/>
            <pc:sldMk cId="3769076329" sldId="1312"/>
            <ac:spMk id="3" creationId="{00000000-0000-0000-0000-000000000000}"/>
          </ac:spMkLst>
        </pc:spChg>
      </pc:sldChg>
      <pc:sldChg chg="delSp">
        <pc:chgData name="Martin Schedlbauer" userId="99666baf021553f1" providerId="Windows Live" clId="Web-{C7865D40-CAC6-4217-B49B-8D66C4D1DC40}" dt="2020-06-16T19:41:27.093" v="4"/>
        <pc:sldMkLst>
          <pc:docMk/>
          <pc:sldMk cId="956168129" sldId="1331"/>
        </pc:sldMkLst>
        <pc:spChg chg="del">
          <ac:chgData name="Martin Schedlbauer" userId="99666baf021553f1" providerId="Windows Live" clId="Web-{C7865D40-CAC6-4217-B49B-8D66C4D1DC40}" dt="2020-06-16T19:41:27.093" v="4"/>
          <ac:spMkLst>
            <pc:docMk/>
            <pc:sldMk cId="956168129" sldId="1331"/>
            <ac:spMk id="8" creationId="{00000000-0000-0000-0000-000000000000}"/>
          </ac:spMkLst>
        </pc:spChg>
      </pc:sldChg>
    </pc:docChg>
  </pc:docChgLst>
  <pc:docChgLst>
    <pc:chgData name="Martin Schedlbauer" userId="99666baf021553f1" providerId="LiveId" clId="{743B3754-8FAE-694A-9896-0F8DEB41E688}"/>
    <pc:docChg chg="custSel modSld modMainMaster">
      <pc:chgData name="Martin Schedlbauer" userId="99666baf021553f1" providerId="LiveId" clId="{743B3754-8FAE-694A-9896-0F8DEB41E688}" dt="2019-11-25T19:43:26.574" v="6"/>
      <pc:docMkLst>
        <pc:docMk/>
      </pc:docMkLst>
      <pc:sldChg chg="addSp modSp">
        <pc:chgData name="Martin Schedlbauer" userId="99666baf021553f1" providerId="LiveId" clId="{743B3754-8FAE-694A-9896-0F8DEB41E688}" dt="2019-11-25T19:43:26.574" v="6"/>
        <pc:sldMkLst>
          <pc:docMk/>
          <pc:sldMk cId="3655618526" sldId="1367"/>
        </pc:sldMkLst>
        <pc:spChg chg="add mod">
          <ac:chgData name="Martin Schedlbauer" userId="99666baf021553f1" providerId="LiveId" clId="{743B3754-8FAE-694A-9896-0F8DEB41E688}" dt="2019-11-25T19:43:26.574" v="6"/>
          <ac:spMkLst>
            <pc:docMk/>
            <pc:sldMk cId="3655618526" sldId="1367"/>
            <ac:spMk id="3" creationId="{DC607B2D-034B-EC49-8B98-63BF236127AB}"/>
          </ac:spMkLst>
        </pc:spChg>
        <pc:spChg chg="add mod">
          <ac:chgData name="Martin Schedlbauer" userId="99666baf021553f1" providerId="LiveId" clId="{743B3754-8FAE-694A-9896-0F8DEB41E688}" dt="2019-11-25T19:43:26.574" v="6"/>
          <ac:spMkLst>
            <pc:docMk/>
            <pc:sldMk cId="3655618526" sldId="1367"/>
            <ac:spMk id="12" creationId="{A0040E70-FB86-2340-B101-6946BE03827D}"/>
          </ac:spMkLst>
        </pc:spChg>
      </pc:sldChg>
      <pc:sldChg chg="addSp modSp">
        <pc:chgData name="Martin Schedlbauer" userId="99666baf021553f1" providerId="LiveId" clId="{743B3754-8FAE-694A-9896-0F8DEB41E688}" dt="2019-11-25T19:43:26.574" v="6"/>
        <pc:sldMkLst>
          <pc:docMk/>
          <pc:sldMk cId="2701670911" sldId="1368"/>
        </pc:sldMkLst>
        <pc:spChg chg="add mod">
          <ac:chgData name="Martin Schedlbauer" userId="99666baf021553f1" providerId="LiveId" clId="{743B3754-8FAE-694A-9896-0F8DEB41E688}" dt="2019-11-25T19:43:26.574" v="6"/>
          <ac:spMkLst>
            <pc:docMk/>
            <pc:sldMk cId="2701670911" sldId="1368"/>
            <ac:spMk id="3" creationId="{9A7C11DE-1278-8249-BF24-B85035499A4E}"/>
          </ac:spMkLst>
        </pc:spChg>
        <pc:spChg chg="add mod">
          <ac:chgData name="Martin Schedlbauer" userId="99666baf021553f1" providerId="LiveId" clId="{743B3754-8FAE-694A-9896-0F8DEB41E688}" dt="2019-11-25T19:43:26.574" v="6"/>
          <ac:spMkLst>
            <pc:docMk/>
            <pc:sldMk cId="2701670911" sldId="1368"/>
            <ac:spMk id="5" creationId="{0DE3C9CE-BCC3-4749-A778-B141BB76ED71}"/>
          </ac:spMkLst>
        </pc:spChg>
      </pc:sldChg>
      <pc:sldChg chg="addSp modSp">
        <pc:chgData name="Martin Schedlbauer" userId="99666baf021553f1" providerId="LiveId" clId="{743B3754-8FAE-694A-9896-0F8DEB41E688}" dt="2019-11-25T19:43:26.574" v="6"/>
        <pc:sldMkLst>
          <pc:docMk/>
          <pc:sldMk cId="2634883032" sldId="1369"/>
        </pc:sldMkLst>
        <pc:spChg chg="add mod">
          <ac:chgData name="Martin Schedlbauer" userId="99666baf021553f1" providerId="LiveId" clId="{743B3754-8FAE-694A-9896-0F8DEB41E688}" dt="2019-11-25T19:43:26.574" v="6"/>
          <ac:spMkLst>
            <pc:docMk/>
            <pc:sldMk cId="2634883032" sldId="1369"/>
            <ac:spMk id="3" creationId="{23B4BBB2-B144-6841-B99E-5B93C542AFE0}"/>
          </ac:spMkLst>
        </pc:spChg>
        <pc:spChg chg="add mod">
          <ac:chgData name="Martin Schedlbauer" userId="99666baf021553f1" providerId="LiveId" clId="{743B3754-8FAE-694A-9896-0F8DEB41E688}" dt="2019-11-25T19:43:26.574" v="6"/>
          <ac:spMkLst>
            <pc:docMk/>
            <pc:sldMk cId="2634883032" sldId="1369"/>
            <ac:spMk id="5" creationId="{7F772F2D-8162-A54C-8081-9B6ECD112555}"/>
          </ac:spMkLst>
        </pc:spChg>
      </pc:sldChg>
      <pc:sldChg chg="addSp modSp">
        <pc:chgData name="Martin Schedlbauer" userId="99666baf021553f1" providerId="LiveId" clId="{743B3754-8FAE-694A-9896-0F8DEB41E688}" dt="2019-11-25T19:43:26.574" v="6"/>
        <pc:sldMkLst>
          <pc:docMk/>
          <pc:sldMk cId="1233822041" sldId="1370"/>
        </pc:sldMkLst>
        <pc:spChg chg="add mod">
          <ac:chgData name="Martin Schedlbauer" userId="99666baf021553f1" providerId="LiveId" clId="{743B3754-8FAE-694A-9896-0F8DEB41E688}" dt="2019-11-25T19:43:26.574" v="6"/>
          <ac:spMkLst>
            <pc:docMk/>
            <pc:sldMk cId="1233822041" sldId="1370"/>
            <ac:spMk id="5" creationId="{F7669AB3-1B72-A14F-A664-EA0CBA611E97}"/>
          </ac:spMkLst>
        </pc:spChg>
        <pc:spChg chg="add mod">
          <ac:chgData name="Martin Schedlbauer" userId="99666baf021553f1" providerId="LiveId" clId="{743B3754-8FAE-694A-9896-0F8DEB41E688}" dt="2019-11-25T19:43:26.574" v="6"/>
          <ac:spMkLst>
            <pc:docMk/>
            <pc:sldMk cId="1233822041" sldId="1370"/>
            <ac:spMk id="12" creationId="{35B24C61-BF3C-3F4B-A7A0-63F84B4F0D76}"/>
          </ac:spMkLst>
        </pc:spChg>
      </pc:sldChg>
      <pc:sldChg chg="addSp modSp">
        <pc:chgData name="Martin Schedlbauer" userId="99666baf021553f1" providerId="LiveId" clId="{743B3754-8FAE-694A-9896-0F8DEB41E688}" dt="2019-11-25T19:43:26.574" v="6"/>
        <pc:sldMkLst>
          <pc:docMk/>
          <pc:sldMk cId="3958090616" sldId="1371"/>
        </pc:sldMkLst>
        <pc:spChg chg="add mod">
          <ac:chgData name="Martin Schedlbauer" userId="99666baf021553f1" providerId="LiveId" clId="{743B3754-8FAE-694A-9896-0F8DEB41E688}" dt="2019-11-25T19:43:26.574" v="6"/>
          <ac:spMkLst>
            <pc:docMk/>
            <pc:sldMk cId="3958090616" sldId="1371"/>
            <ac:spMk id="5" creationId="{BD3DA838-67F6-9040-A886-817F25E09B67}"/>
          </ac:spMkLst>
        </pc:spChg>
        <pc:spChg chg="add mod">
          <ac:chgData name="Martin Schedlbauer" userId="99666baf021553f1" providerId="LiveId" clId="{743B3754-8FAE-694A-9896-0F8DEB41E688}" dt="2019-11-25T19:43:26.574" v="6"/>
          <ac:spMkLst>
            <pc:docMk/>
            <pc:sldMk cId="3958090616" sldId="1371"/>
            <ac:spMk id="12" creationId="{A0FF963B-CDEA-D745-82C6-CD357D2C2F18}"/>
          </ac:spMkLst>
        </pc:spChg>
      </pc:sldChg>
      <pc:sldChg chg="addSp modSp">
        <pc:chgData name="Martin Schedlbauer" userId="99666baf021553f1" providerId="LiveId" clId="{743B3754-8FAE-694A-9896-0F8DEB41E688}" dt="2019-11-25T19:43:26.574" v="6"/>
        <pc:sldMkLst>
          <pc:docMk/>
          <pc:sldMk cId="2094930245" sldId="1372"/>
        </pc:sldMkLst>
        <pc:spChg chg="add mod">
          <ac:chgData name="Martin Schedlbauer" userId="99666baf021553f1" providerId="LiveId" clId="{743B3754-8FAE-694A-9896-0F8DEB41E688}" dt="2019-11-25T19:43:26.574" v="6"/>
          <ac:spMkLst>
            <pc:docMk/>
            <pc:sldMk cId="2094930245" sldId="1372"/>
            <ac:spMk id="3" creationId="{12A7291A-B8DC-5040-8AEE-430A61A30BBA}"/>
          </ac:spMkLst>
        </pc:spChg>
        <pc:spChg chg="add mod">
          <ac:chgData name="Martin Schedlbauer" userId="99666baf021553f1" providerId="LiveId" clId="{743B3754-8FAE-694A-9896-0F8DEB41E688}" dt="2019-11-25T19:43:26.574" v="6"/>
          <ac:spMkLst>
            <pc:docMk/>
            <pc:sldMk cId="2094930245" sldId="1372"/>
            <ac:spMk id="12" creationId="{CE0A3F7D-13C6-894D-B0F6-BAF79360EDF5}"/>
          </ac:spMkLst>
        </pc:spChg>
      </pc:sldChg>
      <pc:sldChg chg="addSp modSp">
        <pc:chgData name="Martin Schedlbauer" userId="99666baf021553f1" providerId="LiveId" clId="{743B3754-8FAE-694A-9896-0F8DEB41E688}" dt="2019-11-25T19:43:26.574" v="6"/>
        <pc:sldMkLst>
          <pc:docMk/>
          <pc:sldMk cId="2566131071" sldId="1373"/>
        </pc:sldMkLst>
        <pc:spChg chg="add mod">
          <ac:chgData name="Martin Schedlbauer" userId="99666baf021553f1" providerId="LiveId" clId="{743B3754-8FAE-694A-9896-0F8DEB41E688}" dt="2019-11-25T19:43:26.574" v="6"/>
          <ac:spMkLst>
            <pc:docMk/>
            <pc:sldMk cId="2566131071" sldId="1373"/>
            <ac:spMk id="5" creationId="{0E8AC63C-C863-4543-A0EF-EEDDC326EEEE}"/>
          </ac:spMkLst>
        </pc:spChg>
        <pc:spChg chg="add mod">
          <ac:chgData name="Martin Schedlbauer" userId="99666baf021553f1" providerId="LiveId" clId="{743B3754-8FAE-694A-9896-0F8DEB41E688}" dt="2019-11-25T19:43:26.574" v="6"/>
          <ac:spMkLst>
            <pc:docMk/>
            <pc:sldMk cId="2566131071" sldId="1373"/>
            <ac:spMk id="12" creationId="{72143BA6-8735-7747-AA08-7047A75BA874}"/>
          </ac:spMkLst>
        </pc:spChg>
      </pc:sldChg>
      <pc:sldChg chg="addSp modSp">
        <pc:chgData name="Martin Schedlbauer" userId="99666baf021553f1" providerId="LiveId" clId="{743B3754-8FAE-694A-9896-0F8DEB41E688}" dt="2019-11-25T19:43:26.574" v="6"/>
        <pc:sldMkLst>
          <pc:docMk/>
          <pc:sldMk cId="3479710257" sldId="1374"/>
        </pc:sldMkLst>
        <pc:spChg chg="add mod">
          <ac:chgData name="Martin Schedlbauer" userId="99666baf021553f1" providerId="LiveId" clId="{743B3754-8FAE-694A-9896-0F8DEB41E688}" dt="2019-11-25T19:43:26.574" v="6"/>
          <ac:spMkLst>
            <pc:docMk/>
            <pc:sldMk cId="3479710257" sldId="1374"/>
            <ac:spMk id="5" creationId="{7076F9C2-E382-9349-B508-BCE4897398D6}"/>
          </ac:spMkLst>
        </pc:spChg>
        <pc:spChg chg="add mod">
          <ac:chgData name="Martin Schedlbauer" userId="99666baf021553f1" providerId="LiveId" clId="{743B3754-8FAE-694A-9896-0F8DEB41E688}" dt="2019-11-25T19:43:26.574" v="6"/>
          <ac:spMkLst>
            <pc:docMk/>
            <pc:sldMk cId="3479710257" sldId="1374"/>
            <ac:spMk id="12" creationId="{A107724C-55FF-7D4B-ACFD-61F8C27ABE68}"/>
          </ac:spMkLst>
        </pc:spChg>
      </pc:sldChg>
      <pc:sldChg chg="addSp modSp">
        <pc:chgData name="Martin Schedlbauer" userId="99666baf021553f1" providerId="LiveId" clId="{743B3754-8FAE-694A-9896-0F8DEB41E688}" dt="2019-11-25T19:43:26.574" v="6"/>
        <pc:sldMkLst>
          <pc:docMk/>
          <pc:sldMk cId="2155964010" sldId="1375"/>
        </pc:sldMkLst>
        <pc:spChg chg="add mod">
          <ac:chgData name="Martin Schedlbauer" userId="99666baf021553f1" providerId="LiveId" clId="{743B3754-8FAE-694A-9896-0F8DEB41E688}" dt="2019-11-25T19:43:26.574" v="6"/>
          <ac:spMkLst>
            <pc:docMk/>
            <pc:sldMk cId="2155964010" sldId="1375"/>
            <ac:spMk id="12" creationId="{49D60DBE-F7C7-C747-9FE2-F1585E90CEB5}"/>
          </ac:spMkLst>
        </pc:spChg>
        <pc:spChg chg="add mod">
          <ac:chgData name="Martin Schedlbauer" userId="99666baf021553f1" providerId="LiveId" clId="{743B3754-8FAE-694A-9896-0F8DEB41E688}" dt="2019-11-25T19:43:26.574" v="6"/>
          <ac:spMkLst>
            <pc:docMk/>
            <pc:sldMk cId="2155964010" sldId="1375"/>
            <ac:spMk id="13" creationId="{CB95645D-6DBE-9D4D-A76A-D35D94FBE0CF}"/>
          </ac:spMkLst>
        </pc:spChg>
      </pc:sldChg>
      <pc:sldChg chg="addSp modSp">
        <pc:chgData name="Martin Schedlbauer" userId="99666baf021553f1" providerId="LiveId" clId="{743B3754-8FAE-694A-9896-0F8DEB41E688}" dt="2019-11-25T19:43:26.574" v="6"/>
        <pc:sldMkLst>
          <pc:docMk/>
          <pc:sldMk cId="1317664788" sldId="1376"/>
        </pc:sldMkLst>
        <pc:spChg chg="add mod">
          <ac:chgData name="Martin Schedlbauer" userId="99666baf021553f1" providerId="LiveId" clId="{743B3754-8FAE-694A-9896-0F8DEB41E688}" dt="2019-11-25T19:43:26.574" v="6"/>
          <ac:spMkLst>
            <pc:docMk/>
            <pc:sldMk cId="1317664788" sldId="1376"/>
            <ac:spMk id="12" creationId="{169B165C-A1A3-B84D-BD93-2A3C7FBDC974}"/>
          </ac:spMkLst>
        </pc:spChg>
        <pc:spChg chg="add mod">
          <ac:chgData name="Martin Schedlbauer" userId="99666baf021553f1" providerId="LiveId" clId="{743B3754-8FAE-694A-9896-0F8DEB41E688}" dt="2019-11-25T19:43:26.574" v="6"/>
          <ac:spMkLst>
            <pc:docMk/>
            <pc:sldMk cId="1317664788" sldId="1376"/>
            <ac:spMk id="13" creationId="{C4373822-282C-9E44-AEA3-27A2846A2B6F}"/>
          </ac:spMkLst>
        </pc:spChg>
      </pc:sldChg>
      <pc:sldChg chg="addSp modSp">
        <pc:chgData name="Martin Schedlbauer" userId="99666baf021553f1" providerId="LiveId" clId="{743B3754-8FAE-694A-9896-0F8DEB41E688}" dt="2019-11-25T19:43:26.574" v="6"/>
        <pc:sldMkLst>
          <pc:docMk/>
          <pc:sldMk cId="3112661795" sldId="1377"/>
        </pc:sldMkLst>
        <pc:spChg chg="add mod">
          <ac:chgData name="Martin Schedlbauer" userId="99666baf021553f1" providerId="LiveId" clId="{743B3754-8FAE-694A-9896-0F8DEB41E688}" dt="2019-11-25T19:43:26.574" v="6"/>
          <ac:spMkLst>
            <pc:docMk/>
            <pc:sldMk cId="3112661795" sldId="1377"/>
            <ac:spMk id="5" creationId="{9C2FDB85-6BD3-C143-833A-B6975FDE33BE}"/>
          </ac:spMkLst>
        </pc:spChg>
        <pc:spChg chg="add mod">
          <ac:chgData name="Martin Schedlbauer" userId="99666baf021553f1" providerId="LiveId" clId="{743B3754-8FAE-694A-9896-0F8DEB41E688}" dt="2019-11-25T19:43:26.574" v="6"/>
          <ac:spMkLst>
            <pc:docMk/>
            <pc:sldMk cId="3112661795" sldId="1377"/>
            <ac:spMk id="12" creationId="{A9512222-3DD1-C548-9F44-E1892ACC5374}"/>
          </ac:spMkLst>
        </pc:spChg>
      </pc:sldChg>
      <pc:sldChg chg="addSp modSp">
        <pc:chgData name="Martin Schedlbauer" userId="99666baf021553f1" providerId="LiveId" clId="{743B3754-8FAE-694A-9896-0F8DEB41E688}" dt="2019-11-25T19:43:26.574" v="6"/>
        <pc:sldMkLst>
          <pc:docMk/>
          <pc:sldMk cId="1378142519" sldId="1378"/>
        </pc:sldMkLst>
        <pc:spChg chg="add mod">
          <ac:chgData name="Martin Schedlbauer" userId="99666baf021553f1" providerId="LiveId" clId="{743B3754-8FAE-694A-9896-0F8DEB41E688}" dt="2019-11-25T19:43:26.574" v="6"/>
          <ac:spMkLst>
            <pc:docMk/>
            <pc:sldMk cId="1378142519" sldId="1378"/>
            <ac:spMk id="5" creationId="{5615B766-5AAE-EC46-BF16-298D671B082C}"/>
          </ac:spMkLst>
        </pc:spChg>
        <pc:spChg chg="add mod">
          <ac:chgData name="Martin Schedlbauer" userId="99666baf021553f1" providerId="LiveId" clId="{743B3754-8FAE-694A-9896-0F8DEB41E688}" dt="2019-11-25T19:43:26.574" v="6"/>
          <ac:spMkLst>
            <pc:docMk/>
            <pc:sldMk cId="1378142519" sldId="1378"/>
            <ac:spMk id="12" creationId="{3DB4E944-08A0-DC41-99AD-3EBBB17D7F81}"/>
          </ac:spMkLst>
        </pc:spChg>
      </pc:sldChg>
      <pc:sldChg chg="addSp modSp">
        <pc:chgData name="Martin Schedlbauer" userId="99666baf021553f1" providerId="LiveId" clId="{743B3754-8FAE-694A-9896-0F8DEB41E688}" dt="2019-11-25T19:43:26.574" v="6"/>
        <pc:sldMkLst>
          <pc:docMk/>
          <pc:sldMk cId="4218042662" sldId="1379"/>
        </pc:sldMkLst>
        <pc:spChg chg="add mod">
          <ac:chgData name="Martin Schedlbauer" userId="99666baf021553f1" providerId="LiveId" clId="{743B3754-8FAE-694A-9896-0F8DEB41E688}" dt="2019-11-25T19:43:26.574" v="6"/>
          <ac:spMkLst>
            <pc:docMk/>
            <pc:sldMk cId="4218042662" sldId="1379"/>
            <ac:spMk id="5" creationId="{1F0EF457-E234-9B40-B0ED-AAE7E956C8B7}"/>
          </ac:spMkLst>
        </pc:spChg>
        <pc:spChg chg="add mod">
          <ac:chgData name="Martin Schedlbauer" userId="99666baf021553f1" providerId="LiveId" clId="{743B3754-8FAE-694A-9896-0F8DEB41E688}" dt="2019-11-25T19:43:26.574" v="6"/>
          <ac:spMkLst>
            <pc:docMk/>
            <pc:sldMk cId="4218042662" sldId="1379"/>
            <ac:spMk id="12" creationId="{E9F23438-9D02-EB48-B7E8-ECAFF49F0F03}"/>
          </ac:spMkLst>
        </pc:spChg>
      </pc:sldChg>
      <pc:sldMasterChg chg="addSp delSp modSp">
        <pc:chgData name="Martin Schedlbauer" userId="99666baf021553f1" providerId="LiveId" clId="{743B3754-8FAE-694A-9896-0F8DEB41E688}" dt="2019-11-25T19:42:38.113" v="5" actId="1076"/>
        <pc:sldMasterMkLst>
          <pc:docMk/>
          <pc:sldMasterMk cId="3911431327" sldId="2147483733"/>
        </pc:sldMasterMkLst>
        <pc:picChg chg="del">
          <ac:chgData name="Martin Schedlbauer" userId="99666baf021553f1" providerId="LiveId" clId="{743B3754-8FAE-694A-9896-0F8DEB41E688}" dt="2019-11-25T19:42:17.021" v="0" actId="478"/>
          <ac:picMkLst>
            <pc:docMk/>
            <pc:sldMasterMk cId="3911431327" sldId="2147483733"/>
            <ac:picMk id="9" creationId="{00000000-0000-0000-0000-000000000000}"/>
          </ac:picMkLst>
        </pc:picChg>
        <pc:picChg chg="add mod">
          <ac:chgData name="Martin Schedlbauer" userId="99666baf021553f1" providerId="LiveId" clId="{743B3754-8FAE-694A-9896-0F8DEB41E688}" dt="2019-11-25T19:42:38.113" v="5" actId="1076"/>
          <ac:picMkLst>
            <pc:docMk/>
            <pc:sldMasterMk cId="3911431327" sldId="2147483733"/>
            <ac:picMk id="1026" creationId="{6E88A297-8B23-3542-9023-934812C15270}"/>
          </ac:picMkLst>
        </pc:pic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07D466E-E1BE-4F2E-B0C3-B74E238DEAEF}" type="doc">
      <dgm:prSet loTypeId="urn:microsoft.com/office/officeart/2008/layout/LinedList" loCatId="list" qsTypeId="urn:microsoft.com/office/officeart/2005/8/quickstyle/simple5" qsCatId="simple" csTypeId="urn:microsoft.com/office/officeart/2005/8/colors/accent3_2" csCatId="accent3"/>
      <dgm:spPr/>
      <dgm:t>
        <a:bodyPr/>
        <a:lstStyle/>
        <a:p>
          <a:endParaRPr lang="en-US"/>
        </a:p>
      </dgm:t>
    </dgm:pt>
    <dgm:pt modelId="{9249DFAF-1EF8-4D9D-82DE-587A820A1A59}">
      <dgm:prSet/>
      <dgm:spPr/>
      <dgm:t>
        <a:bodyPr/>
        <a:lstStyle/>
        <a:p>
          <a:r>
            <a:rPr lang="en-US" i="1"/>
            <a:t>Discovery</a:t>
          </a:r>
          <a:endParaRPr lang="en-US"/>
        </a:p>
      </dgm:t>
    </dgm:pt>
    <dgm:pt modelId="{B6A3D416-A868-40C9-B5A8-AC5D7F6E12D0}" type="parTrans" cxnId="{341A86A4-69A0-4344-BB64-E5B093B067B8}">
      <dgm:prSet/>
      <dgm:spPr/>
      <dgm:t>
        <a:bodyPr/>
        <a:lstStyle/>
        <a:p>
          <a:endParaRPr lang="en-US"/>
        </a:p>
      </dgm:t>
    </dgm:pt>
    <dgm:pt modelId="{13DD903D-BE8B-4C18-998E-8940DF44BE6F}" type="sibTrans" cxnId="{341A86A4-69A0-4344-BB64-E5B093B067B8}">
      <dgm:prSet/>
      <dgm:spPr/>
      <dgm:t>
        <a:bodyPr/>
        <a:lstStyle/>
        <a:p>
          <a:endParaRPr lang="en-US"/>
        </a:p>
      </dgm:t>
    </dgm:pt>
    <dgm:pt modelId="{5DDED924-D5AC-4BDB-A157-D16A99D47E96}">
      <dgm:prSet/>
      <dgm:spPr/>
      <dgm:t>
        <a:bodyPr/>
        <a:lstStyle/>
        <a:p>
          <a:r>
            <a:rPr lang="en-US" i="1"/>
            <a:t>Analysis</a:t>
          </a:r>
          <a:endParaRPr lang="en-US"/>
        </a:p>
      </dgm:t>
    </dgm:pt>
    <dgm:pt modelId="{0609B2A5-EC64-476F-924D-9AD20C77CBD7}" type="parTrans" cxnId="{04AD6A79-07EA-4177-B786-774E786D511F}">
      <dgm:prSet/>
      <dgm:spPr/>
      <dgm:t>
        <a:bodyPr/>
        <a:lstStyle/>
        <a:p>
          <a:endParaRPr lang="en-US"/>
        </a:p>
      </dgm:t>
    </dgm:pt>
    <dgm:pt modelId="{73E2F437-20A0-4B6E-BDE0-D5AA115CA738}" type="sibTrans" cxnId="{04AD6A79-07EA-4177-B786-774E786D511F}">
      <dgm:prSet/>
      <dgm:spPr/>
      <dgm:t>
        <a:bodyPr/>
        <a:lstStyle/>
        <a:p>
          <a:endParaRPr lang="en-US"/>
        </a:p>
      </dgm:t>
    </dgm:pt>
    <dgm:pt modelId="{BE3E7E2A-5862-4DFD-9FC2-47627D73452A}">
      <dgm:prSet/>
      <dgm:spPr/>
      <dgm:t>
        <a:bodyPr/>
        <a:lstStyle/>
        <a:p>
          <a:r>
            <a:rPr lang="en-US" i="1"/>
            <a:t>Classification</a:t>
          </a:r>
          <a:endParaRPr lang="en-US"/>
        </a:p>
      </dgm:t>
    </dgm:pt>
    <dgm:pt modelId="{6FFD15BF-B0F7-4EBD-8DE5-42AA2D5DDB76}" type="parTrans" cxnId="{775356C9-426F-4DF1-AD38-AB62DC006D00}">
      <dgm:prSet/>
      <dgm:spPr/>
      <dgm:t>
        <a:bodyPr/>
        <a:lstStyle/>
        <a:p>
          <a:endParaRPr lang="en-US"/>
        </a:p>
      </dgm:t>
    </dgm:pt>
    <dgm:pt modelId="{D848606E-FFFA-4E56-8847-6408D164E74F}" type="sibTrans" cxnId="{775356C9-426F-4DF1-AD38-AB62DC006D00}">
      <dgm:prSet/>
      <dgm:spPr/>
      <dgm:t>
        <a:bodyPr/>
        <a:lstStyle/>
        <a:p>
          <a:endParaRPr lang="en-US"/>
        </a:p>
      </dgm:t>
    </dgm:pt>
    <dgm:pt modelId="{CCB09BD1-008E-4C83-AF6F-A359B9B11A5C}">
      <dgm:prSet/>
      <dgm:spPr/>
      <dgm:t>
        <a:bodyPr/>
        <a:lstStyle/>
        <a:p>
          <a:r>
            <a:rPr lang="en-US" i="1"/>
            <a:t>Organization</a:t>
          </a:r>
          <a:endParaRPr lang="en-US"/>
        </a:p>
      </dgm:t>
    </dgm:pt>
    <dgm:pt modelId="{F02BE337-2A5C-4306-ACEA-8962B143B21C}" type="parTrans" cxnId="{DE8F7C06-6C4D-4860-94E1-F6717592F109}">
      <dgm:prSet/>
      <dgm:spPr/>
      <dgm:t>
        <a:bodyPr/>
        <a:lstStyle/>
        <a:p>
          <a:endParaRPr lang="en-US"/>
        </a:p>
      </dgm:t>
    </dgm:pt>
    <dgm:pt modelId="{317B6AF9-A40F-48FF-9A67-4B349250288C}" type="sibTrans" cxnId="{DE8F7C06-6C4D-4860-94E1-F6717592F109}">
      <dgm:prSet/>
      <dgm:spPr/>
      <dgm:t>
        <a:bodyPr/>
        <a:lstStyle/>
        <a:p>
          <a:endParaRPr lang="en-US"/>
        </a:p>
      </dgm:t>
    </dgm:pt>
    <dgm:pt modelId="{BA5BBA3C-F955-4AD7-BD26-0B94BCA0978F}">
      <dgm:prSet/>
      <dgm:spPr/>
      <dgm:t>
        <a:bodyPr/>
        <a:lstStyle/>
        <a:p>
          <a:r>
            <a:rPr lang="en-US" i="1"/>
            <a:t>Manipulation</a:t>
          </a:r>
          <a:endParaRPr lang="en-US"/>
        </a:p>
      </dgm:t>
    </dgm:pt>
    <dgm:pt modelId="{48DA10D4-1F73-4ECB-B039-6726FB23B1BF}" type="parTrans" cxnId="{FCB0F76E-92C1-4F5E-88D2-ECC7917772A5}">
      <dgm:prSet/>
      <dgm:spPr/>
      <dgm:t>
        <a:bodyPr/>
        <a:lstStyle/>
        <a:p>
          <a:endParaRPr lang="en-US"/>
        </a:p>
      </dgm:t>
    </dgm:pt>
    <dgm:pt modelId="{207024A2-18DC-4251-A326-DA9E1B6E8575}" type="sibTrans" cxnId="{FCB0F76E-92C1-4F5E-88D2-ECC7917772A5}">
      <dgm:prSet/>
      <dgm:spPr/>
      <dgm:t>
        <a:bodyPr/>
        <a:lstStyle/>
        <a:p>
          <a:endParaRPr lang="en-US"/>
        </a:p>
      </dgm:t>
    </dgm:pt>
    <dgm:pt modelId="{74E99F33-1F9B-4B2B-964C-B35E5CAE463B}">
      <dgm:prSet/>
      <dgm:spPr/>
      <dgm:t>
        <a:bodyPr/>
        <a:lstStyle/>
        <a:p>
          <a:r>
            <a:rPr lang="en-US" i="1"/>
            <a:t>Storage</a:t>
          </a:r>
          <a:endParaRPr lang="en-US"/>
        </a:p>
      </dgm:t>
    </dgm:pt>
    <dgm:pt modelId="{102B77DE-ECA5-4A93-8F50-6E08A0D3B976}" type="parTrans" cxnId="{BE778991-88EF-4CA2-B346-62EC839F4173}">
      <dgm:prSet/>
      <dgm:spPr/>
      <dgm:t>
        <a:bodyPr/>
        <a:lstStyle/>
        <a:p>
          <a:endParaRPr lang="en-US"/>
        </a:p>
      </dgm:t>
    </dgm:pt>
    <dgm:pt modelId="{6AA8827A-E162-4898-8777-A1D390709DAF}" type="sibTrans" cxnId="{BE778991-88EF-4CA2-B346-62EC839F4173}">
      <dgm:prSet/>
      <dgm:spPr/>
      <dgm:t>
        <a:bodyPr/>
        <a:lstStyle/>
        <a:p>
          <a:endParaRPr lang="en-US"/>
        </a:p>
      </dgm:t>
    </dgm:pt>
    <dgm:pt modelId="{3571A146-17A7-4DF6-B89B-ED5FB25DA1B6}">
      <dgm:prSet/>
      <dgm:spPr/>
      <dgm:t>
        <a:bodyPr/>
        <a:lstStyle/>
        <a:p>
          <a:r>
            <a:rPr lang="en-US" i="1"/>
            <a:t>Retrieval</a:t>
          </a:r>
          <a:endParaRPr lang="en-US"/>
        </a:p>
      </dgm:t>
    </dgm:pt>
    <dgm:pt modelId="{3D2E433F-A56C-403A-ACB5-AEF2D32E5752}" type="parTrans" cxnId="{16942947-805B-4902-A8C4-6A3B82051CC2}">
      <dgm:prSet/>
      <dgm:spPr/>
      <dgm:t>
        <a:bodyPr/>
        <a:lstStyle/>
        <a:p>
          <a:endParaRPr lang="en-US"/>
        </a:p>
      </dgm:t>
    </dgm:pt>
    <dgm:pt modelId="{2F49C8D5-4DF5-4A92-AF53-1B9AB98C1111}" type="sibTrans" cxnId="{16942947-805B-4902-A8C4-6A3B82051CC2}">
      <dgm:prSet/>
      <dgm:spPr/>
      <dgm:t>
        <a:bodyPr/>
        <a:lstStyle/>
        <a:p>
          <a:endParaRPr lang="en-US"/>
        </a:p>
      </dgm:t>
    </dgm:pt>
    <dgm:pt modelId="{7D4650E3-FF30-4B14-BF77-237760809C9B}">
      <dgm:prSet/>
      <dgm:spPr/>
      <dgm:t>
        <a:bodyPr/>
        <a:lstStyle/>
        <a:p>
          <a:r>
            <a:rPr lang="en-US" i="1"/>
            <a:t>Movement</a:t>
          </a:r>
          <a:endParaRPr lang="en-US"/>
        </a:p>
      </dgm:t>
    </dgm:pt>
    <dgm:pt modelId="{AAC255F8-9806-4EB1-B9EF-B01E9589B079}" type="parTrans" cxnId="{06DA4CE0-88DC-4161-BA41-05347674DE5F}">
      <dgm:prSet/>
      <dgm:spPr/>
      <dgm:t>
        <a:bodyPr/>
        <a:lstStyle/>
        <a:p>
          <a:endParaRPr lang="en-US"/>
        </a:p>
      </dgm:t>
    </dgm:pt>
    <dgm:pt modelId="{61E5A5E3-A9E7-4246-8D97-545743B250C5}" type="sibTrans" cxnId="{06DA4CE0-88DC-4161-BA41-05347674DE5F}">
      <dgm:prSet/>
      <dgm:spPr/>
      <dgm:t>
        <a:bodyPr/>
        <a:lstStyle/>
        <a:p>
          <a:endParaRPr lang="en-US"/>
        </a:p>
      </dgm:t>
    </dgm:pt>
    <dgm:pt modelId="{AB1E05C1-A894-4132-8978-6D50B332543B}">
      <dgm:prSet/>
      <dgm:spPr/>
      <dgm:t>
        <a:bodyPr/>
        <a:lstStyle/>
        <a:p>
          <a:r>
            <a:rPr lang="en-US" i="1"/>
            <a:t>Dissemination</a:t>
          </a:r>
          <a:endParaRPr lang="en-US"/>
        </a:p>
      </dgm:t>
    </dgm:pt>
    <dgm:pt modelId="{AEE4E36F-29C2-4F6C-B891-5663119AF4EA}" type="parTrans" cxnId="{46CB8AE3-D9B5-46CD-83C2-80C931B73B6B}">
      <dgm:prSet/>
      <dgm:spPr/>
      <dgm:t>
        <a:bodyPr/>
        <a:lstStyle/>
        <a:p>
          <a:endParaRPr lang="en-US"/>
        </a:p>
      </dgm:t>
    </dgm:pt>
    <dgm:pt modelId="{749B27C9-4E4F-4599-9B78-F54FC81D0607}" type="sibTrans" cxnId="{46CB8AE3-D9B5-46CD-83C2-80C931B73B6B}">
      <dgm:prSet/>
      <dgm:spPr/>
      <dgm:t>
        <a:bodyPr/>
        <a:lstStyle/>
        <a:p>
          <a:endParaRPr lang="en-US"/>
        </a:p>
      </dgm:t>
    </dgm:pt>
    <dgm:pt modelId="{7714206A-F0E8-4F48-A0F0-8512EA9CA6A1}">
      <dgm:prSet/>
      <dgm:spPr/>
      <dgm:t>
        <a:bodyPr/>
        <a:lstStyle/>
        <a:p>
          <a:r>
            <a:rPr lang="en-US" i="1"/>
            <a:t>Protection</a:t>
          </a:r>
          <a:endParaRPr lang="en-US"/>
        </a:p>
      </dgm:t>
    </dgm:pt>
    <dgm:pt modelId="{5323298B-DB67-4C21-95E7-3B23DBA69C11}" type="parTrans" cxnId="{1C1F01AE-3915-4502-B870-9D2FE843AB20}">
      <dgm:prSet/>
      <dgm:spPr/>
      <dgm:t>
        <a:bodyPr/>
        <a:lstStyle/>
        <a:p>
          <a:endParaRPr lang="en-US"/>
        </a:p>
      </dgm:t>
    </dgm:pt>
    <dgm:pt modelId="{E7F632BC-7835-4418-AC50-36997BA98B5D}" type="sibTrans" cxnId="{1C1F01AE-3915-4502-B870-9D2FE843AB20}">
      <dgm:prSet/>
      <dgm:spPr/>
      <dgm:t>
        <a:bodyPr/>
        <a:lstStyle/>
        <a:p>
          <a:endParaRPr lang="en-US"/>
        </a:p>
      </dgm:t>
    </dgm:pt>
    <dgm:pt modelId="{D03ACBC9-61ED-4A15-A147-F7F93B04EE63}" type="pres">
      <dgm:prSet presAssocID="{F07D466E-E1BE-4F2E-B0C3-B74E238DEAEF}" presName="vert0" presStyleCnt="0">
        <dgm:presLayoutVars>
          <dgm:dir/>
          <dgm:animOne val="branch"/>
          <dgm:animLvl val="lvl"/>
        </dgm:presLayoutVars>
      </dgm:prSet>
      <dgm:spPr/>
    </dgm:pt>
    <dgm:pt modelId="{AE3D1B11-EB45-4181-9896-D637332366B7}" type="pres">
      <dgm:prSet presAssocID="{9249DFAF-1EF8-4D9D-82DE-587A820A1A59}" presName="thickLine" presStyleLbl="alignNode1" presStyleIdx="0" presStyleCnt="10"/>
      <dgm:spPr/>
    </dgm:pt>
    <dgm:pt modelId="{F33CD3F3-250F-4DF5-8A4E-B0B30256B10E}" type="pres">
      <dgm:prSet presAssocID="{9249DFAF-1EF8-4D9D-82DE-587A820A1A59}" presName="horz1" presStyleCnt="0"/>
      <dgm:spPr/>
    </dgm:pt>
    <dgm:pt modelId="{E835DA6D-C4C5-4F81-A922-F298007F063F}" type="pres">
      <dgm:prSet presAssocID="{9249DFAF-1EF8-4D9D-82DE-587A820A1A59}" presName="tx1" presStyleLbl="revTx" presStyleIdx="0" presStyleCnt="10"/>
      <dgm:spPr/>
    </dgm:pt>
    <dgm:pt modelId="{A39D9211-8664-4888-A676-2DCED0EB1477}" type="pres">
      <dgm:prSet presAssocID="{9249DFAF-1EF8-4D9D-82DE-587A820A1A59}" presName="vert1" presStyleCnt="0"/>
      <dgm:spPr/>
    </dgm:pt>
    <dgm:pt modelId="{A2169892-A761-43A8-97B7-6CB88D958E9D}" type="pres">
      <dgm:prSet presAssocID="{5DDED924-D5AC-4BDB-A157-D16A99D47E96}" presName="thickLine" presStyleLbl="alignNode1" presStyleIdx="1" presStyleCnt="10"/>
      <dgm:spPr/>
    </dgm:pt>
    <dgm:pt modelId="{202CA5C3-E6C1-4B30-BA4F-4E6DBAA30174}" type="pres">
      <dgm:prSet presAssocID="{5DDED924-D5AC-4BDB-A157-D16A99D47E96}" presName="horz1" presStyleCnt="0"/>
      <dgm:spPr/>
    </dgm:pt>
    <dgm:pt modelId="{95DA606E-68FF-4503-B322-F81259425799}" type="pres">
      <dgm:prSet presAssocID="{5DDED924-D5AC-4BDB-A157-D16A99D47E96}" presName="tx1" presStyleLbl="revTx" presStyleIdx="1" presStyleCnt="10"/>
      <dgm:spPr/>
    </dgm:pt>
    <dgm:pt modelId="{76D611B1-4CE5-4C9D-8F9D-048C917D9EB7}" type="pres">
      <dgm:prSet presAssocID="{5DDED924-D5AC-4BDB-A157-D16A99D47E96}" presName="vert1" presStyleCnt="0"/>
      <dgm:spPr/>
    </dgm:pt>
    <dgm:pt modelId="{B6E86327-47EB-4D31-8D47-3E40C5B430A7}" type="pres">
      <dgm:prSet presAssocID="{BE3E7E2A-5862-4DFD-9FC2-47627D73452A}" presName="thickLine" presStyleLbl="alignNode1" presStyleIdx="2" presStyleCnt="10"/>
      <dgm:spPr/>
    </dgm:pt>
    <dgm:pt modelId="{817EC462-3375-4B3E-B039-81251083295B}" type="pres">
      <dgm:prSet presAssocID="{BE3E7E2A-5862-4DFD-9FC2-47627D73452A}" presName="horz1" presStyleCnt="0"/>
      <dgm:spPr/>
    </dgm:pt>
    <dgm:pt modelId="{66FDE777-B51A-4E84-B300-9ADDC6AFCFD2}" type="pres">
      <dgm:prSet presAssocID="{BE3E7E2A-5862-4DFD-9FC2-47627D73452A}" presName="tx1" presStyleLbl="revTx" presStyleIdx="2" presStyleCnt="10"/>
      <dgm:spPr/>
    </dgm:pt>
    <dgm:pt modelId="{E88CDE14-97AF-4A81-B935-76213391867A}" type="pres">
      <dgm:prSet presAssocID="{BE3E7E2A-5862-4DFD-9FC2-47627D73452A}" presName="vert1" presStyleCnt="0"/>
      <dgm:spPr/>
    </dgm:pt>
    <dgm:pt modelId="{25AA0F1B-23A0-43D7-91A7-05D8705BDAF2}" type="pres">
      <dgm:prSet presAssocID="{CCB09BD1-008E-4C83-AF6F-A359B9B11A5C}" presName="thickLine" presStyleLbl="alignNode1" presStyleIdx="3" presStyleCnt="10"/>
      <dgm:spPr/>
    </dgm:pt>
    <dgm:pt modelId="{29ABBD1C-7BA3-4D2C-ADA7-FDD334A9C278}" type="pres">
      <dgm:prSet presAssocID="{CCB09BD1-008E-4C83-AF6F-A359B9B11A5C}" presName="horz1" presStyleCnt="0"/>
      <dgm:spPr/>
    </dgm:pt>
    <dgm:pt modelId="{31B227EC-07BA-465A-8508-92490BA44C2A}" type="pres">
      <dgm:prSet presAssocID="{CCB09BD1-008E-4C83-AF6F-A359B9B11A5C}" presName="tx1" presStyleLbl="revTx" presStyleIdx="3" presStyleCnt="10"/>
      <dgm:spPr/>
    </dgm:pt>
    <dgm:pt modelId="{9EC01E4B-66B3-4B00-86D0-2CE612223E8C}" type="pres">
      <dgm:prSet presAssocID="{CCB09BD1-008E-4C83-AF6F-A359B9B11A5C}" presName="vert1" presStyleCnt="0"/>
      <dgm:spPr/>
    </dgm:pt>
    <dgm:pt modelId="{F935B5E6-501F-47B2-A304-A22B256E7D1E}" type="pres">
      <dgm:prSet presAssocID="{BA5BBA3C-F955-4AD7-BD26-0B94BCA0978F}" presName="thickLine" presStyleLbl="alignNode1" presStyleIdx="4" presStyleCnt="10"/>
      <dgm:spPr/>
    </dgm:pt>
    <dgm:pt modelId="{A9496CB3-66FC-4B43-BAB3-CB0C66C11842}" type="pres">
      <dgm:prSet presAssocID="{BA5BBA3C-F955-4AD7-BD26-0B94BCA0978F}" presName="horz1" presStyleCnt="0"/>
      <dgm:spPr/>
    </dgm:pt>
    <dgm:pt modelId="{A4996EF0-7CDF-4FD1-ACDB-26BF67653424}" type="pres">
      <dgm:prSet presAssocID="{BA5BBA3C-F955-4AD7-BD26-0B94BCA0978F}" presName="tx1" presStyleLbl="revTx" presStyleIdx="4" presStyleCnt="10"/>
      <dgm:spPr/>
    </dgm:pt>
    <dgm:pt modelId="{15FBBD34-8E6F-4854-AAE8-9B06FD3D8843}" type="pres">
      <dgm:prSet presAssocID="{BA5BBA3C-F955-4AD7-BD26-0B94BCA0978F}" presName="vert1" presStyleCnt="0"/>
      <dgm:spPr/>
    </dgm:pt>
    <dgm:pt modelId="{1ADC1F68-8E57-4DA7-8CEE-893508B38652}" type="pres">
      <dgm:prSet presAssocID="{74E99F33-1F9B-4B2B-964C-B35E5CAE463B}" presName="thickLine" presStyleLbl="alignNode1" presStyleIdx="5" presStyleCnt="10"/>
      <dgm:spPr/>
    </dgm:pt>
    <dgm:pt modelId="{62973BE0-69C5-4319-9A95-0A483C714B19}" type="pres">
      <dgm:prSet presAssocID="{74E99F33-1F9B-4B2B-964C-B35E5CAE463B}" presName="horz1" presStyleCnt="0"/>
      <dgm:spPr/>
    </dgm:pt>
    <dgm:pt modelId="{CD4CB277-5B7B-4A7B-A476-51E5424CC182}" type="pres">
      <dgm:prSet presAssocID="{74E99F33-1F9B-4B2B-964C-B35E5CAE463B}" presName="tx1" presStyleLbl="revTx" presStyleIdx="5" presStyleCnt="10"/>
      <dgm:spPr/>
    </dgm:pt>
    <dgm:pt modelId="{B035356B-EDCA-4E62-8F19-471BDFC10207}" type="pres">
      <dgm:prSet presAssocID="{74E99F33-1F9B-4B2B-964C-B35E5CAE463B}" presName="vert1" presStyleCnt="0"/>
      <dgm:spPr/>
    </dgm:pt>
    <dgm:pt modelId="{6D382D01-CCF1-4393-818F-6B1DB18EB3E5}" type="pres">
      <dgm:prSet presAssocID="{3571A146-17A7-4DF6-B89B-ED5FB25DA1B6}" presName="thickLine" presStyleLbl="alignNode1" presStyleIdx="6" presStyleCnt="10"/>
      <dgm:spPr/>
    </dgm:pt>
    <dgm:pt modelId="{268365DF-2A56-415D-8F80-5344D6C95730}" type="pres">
      <dgm:prSet presAssocID="{3571A146-17A7-4DF6-B89B-ED5FB25DA1B6}" presName="horz1" presStyleCnt="0"/>
      <dgm:spPr/>
    </dgm:pt>
    <dgm:pt modelId="{9F74FE2F-A840-48C1-83E6-3008F4F7D24E}" type="pres">
      <dgm:prSet presAssocID="{3571A146-17A7-4DF6-B89B-ED5FB25DA1B6}" presName="tx1" presStyleLbl="revTx" presStyleIdx="6" presStyleCnt="10"/>
      <dgm:spPr/>
    </dgm:pt>
    <dgm:pt modelId="{1E724E05-9482-4EFF-92FC-33FB5E8E75C8}" type="pres">
      <dgm:prSet presAssocID="{3571A146-17A7-4DF6-B89B-ED5FB25DA1B6}" presName="vert1" presStyleCnt="0"/>
      <dgm:spPr/>
    </dgm:pt>
    <dgm:pt modelId="{A3665ABE-0108-4945-A660-840B9595B086}" type="pres">
      <dgm:prSet presAssocID="{7D4650E3-FF30-4B14-BF77-237760809C9B}" presName="thickLine" presStyleLbl="alignNode1" presStyleIdx="7" presStyleCnt="10"/>
      <dgm:spPr/>
    </dgm:pt>
    <dgm:pt modelId="{765CAF49-5CD9-4334-B8A0-846714BB04AD}" type="pres">
      <dgm:prSet presAssocID="{7D4650E3-FF30-4B14-BF77-237760809C9B}" presName="horz1" presStyleCnt="0"/>
      <dgm:spPr/>
    </dgm:pt>
    <dgm:pt modelId="{7D912805-D6A7-443E-9BA3-9B7718CB1166}" type="pres">
      <dgm:prSet presAssocID="{7D4650E3-FF30-4B14-BF77-237760809C9B}" presName="tx1" presStyleLbl="revTx" presStyleIdx="7" presStyleCnt="10"/>
      <dgm:spPr/>
    </dgm:pt>
    <dgm:pt modelId="{0D240F78-97CA-445C-8CC9-76C291346F2A}" type="pres">
      <dgm:prSet presAssocID="{7D4650E3-FF30-4B14-BF77-237760809C9B}" presName="vert1" presStyleCnt="0"/>
      <dgm:spPr/>
    </dgm:pt>
    <dgm:pt modelId="{9C2E5A6A-91C0-44E3-895B-13098ADBB6D7}" type="pres">
      <dgm:prSet presAssocID="{AB1E05C1-A894-4132-8978-6D50B332543B}" presName="thickLine" presStyleLbl="alignNode1" presStyleIdx="8" presStyleCnt="10"/>
      <dgm:spPr/>
    </dgm:pt>
    <dgm:pt modelId="{CED8D98D-CDCD-4B67-9CA6-8197168DE943}" type="pres">
      <dgm:prSet presAssocID="{AB1E05C1-A894-4132-8978-6D50B332543B}" presName="horz1" presStyleCnt="0"/>
      <dgm:spPr/>
    </dgm:pt>
    <dgm:pt modelId="{3145D3AE-1D7E-49CB-B772-CB66A6C6C7BA}" type="pres">
      <dgm:prSet presAssocID="{AB1E05C1-A894-4132-8978-6D50B332543B}" presName="tx1" presStyleLbl="revTx" presStyleIdx="8" presStyleCnt="10"/>
      <dgm:spPr/>
    </dgm:pt>
    <dgm:pt modelId="{64AB21FF-B4E5-441D-9B0C-B0CABEC12422}" type="pres">
      <dgm:prSet presAssocID="{AB1E05C1-A894-4132-8978-6D50B332543B}" presName="vert1" presStyleCnt="0"/>
      <dgm:spPr/>
    </dgm:pt>
    <dgm:pt modelId="{ABFE6F8C-0A8D-429C-8D1C-DFD20055A39C}" type="pres">
      <dgm:prSet presAssocID="{7714206A-F0E8-4F48-A0F0-8512EA9CA6A1}" presName="thickLine" presStyleLbl="alignNode1" presStyleIdx="9" presStyleCnt="10"/>
      <dgm:spPr/>
    </dgm:pt>
    <dgm:pt modelId="{DFD029ED-E2AF-4ED1-92CE-2B3235AB839A}" type="pres">
      <dgm:prSet presAssocID="{7714206A-F0E8-4F48-A0F0-8512EA9CA6A1}" presName="horz1" presStyleCnt="0"/>
      <dgm:spPr/>
    </dgm:pt>
    <dgm:pt modelId="{120799BA-89E1-454A-8F8D-A559061DF595}" type="pres">
      <dgm:prSet presAssocID="{7714206A-F0E8-4F48-A0F0-8512EA9CA6A1}" presName="tx1" presStyleLbl="revTx" presStyleIdx="9" presStyleCnt="10"/>
      <dgm:spPr/>
    </dgm:pt>
    <dgm:pt modelId="{5EEE1B3D-1EE9-431E-B61B-8699D4B00077}" type="pres">
      <dgm:prSet presAssocID="{7714206A-F0E8-4F48-A0F0-8512EA9CA6A1}" presName="vert1" presStyleCnt="0"/>
      <dgm:spPr/>
    </dgm:pt>
  </dgm:ptLst>
  <dgm:cxnLst>
    <dgm:cxn modelId="{DE8F7C06-6C4D-4860-94E1-F6717592F109}" srcId="{F07D466E-E1BE-4F2E-B0C3-B74E238DEAEF}" destId="{CCB09BD1-008E-4C83-AF6F-A359B9B11A5C}" srcOrd="3" destOrd="0" parTransId="{F02BE337-2A5C-4306-ACEA-8962B143B21C}" sibTransId="{317B6AF9-A40F-48FF-9A67-4B349250288C}"/>
    <dgm:cxn modelId="{2BF7572C-2EE5-4369-BC87-A4B9615D80B3}" type="presOf" srcId="{5DDED924-D5AC-4BDB-A157-D16A99D47E96}" destId="{95DA606E-68FF-4503-B322-F81259425799}" srcOrd="0" destOrd="0" presId="urn:microsoft.com/office/officeart/2008/layout/LinedList"/>
    <dgm:cxn modelId="{F9B6C15C-50A3-491B-ACAE-197294857123}" type="presOf" srcId="{3571A146-17A7-4DF6-B89B-ED5FB25DA1B6}" destId="{9F74FE2F-A840-48C1-83E6-3008F4F7D24E}" srcOrd="0" destOrd="0" presId="urn:microsoft.com/office/officeart/2008/layout/LinedList"/>
    <dgm:cxn modelId="{CE38CA5F-8745-48EB-899F-0E5D30F53E7A}" type="presOf" srcId="{CCB09BD1-008E-4C83-AF6F-A359B9B11A5C}" destId="{31B227EC-07BA-465A-8508-92490BA44C2A}" srcOrd="0" destOrd="0" presId="urn:microsoft.com/office/officeart/2008/layout/LinedList"/>
    <dgm:cxn modelId="{9F4A7062-FBCA-4E74-AE13-B5660649F91E}" type="presOf" srcId="{BE3E7E2A-5862-4DFD-9FC2-47627D73452A}" destId="{66FDE777-B51A-4E84-B300-9ADDC6AFCFD2}" srcOrd="0" destOrd="0" presId="urn:microsoft.com/office/officeart/2008/layout/LinedList"/>
    <dgm:cxn modelId="{16942947-805B-4902-A8C4-6A3B82051CC2}" srcId="{F07D466E-E1BE-4F2E-B0C3-B74E238DEAEF}" destId="{3571A146-17A7-4DF6-B89B-ED5FB25DA1B6}" srcOrd="6" destOrd="0" parTransId="{3D2E433F-A56C-403A-ACB5-AEF2D32E5752}" sibTransId="{2F49C8D5-4DF5-4A92-AF53-1B9AB98C1111}"/>
    <dgm:cxn modelId="{FCB0F76E-92C1-4F5E-88D2-ECC7917772A5}" srcId="{F07D466E-E1BE-4F2E-B0C3-B74E238DEAEF}" destId="{BA5BBA3C-F955-4AD7-BD26-0B94BCA0978F}" srcOrd="4" destOrd="0" parTransId="{48DA10D4-1F73-4ECB-B039-6726FB23B1BF}" sibTransId="{207024A2-18DC-4251-A326-DA9E1B6E8575}"/>
    <dgm:cxn modelId="{04AD6A79-07EA-4177-B786-774E786D511F}" srcId="{F07D466E-E1BE-4F2E-B0C3-B74E238DEAEF}" destId="{5DDED924-D5AC-4BDB-A157-D16A99D47E96}" srcOrd="1" destOrd="0" parTransId="{0609B2A5-EC64-476F-924D-9AD20C77CBD7}" sibTransId="{73E2F437-20A0-4B6E-BDE0-D5AA115CA738}"/>
    <dgm:cxn modelId="{53A59679-0772-4D8D-BCD6-A687D6BABA2A}" type="presOf" srcId="{7D4650E3-FF30-4B14-BF77-237760809C9B}" destId="{7D912805-D6A7-443E-9BA3-9B7718CB1166}" srcOrd="0" destOrd="0" presId="urn:microsoft.com/office/officeart/2008/layout/LinedList"/>
    <dgm:cxn modelId="{BE778991-88EF-4CA2-B346-62EC839F4173}" srcId="{F07D466E-E1BE-4F2E-B0C3-B74E238DEAEF}" destId="{74E99F33-1F9B-4B2B-964C-B35E5CAE463B}" srcOrd="5" destOrd="0" parTransId="{102B77DE-ECA5-4A93-8F50-6E08A0D3B976}" sibTransId="{6AA8827A-E162-4898-8777-A1D390709DAF}"/>
    <dgm:cxn modelId="{D23F8395-0908-49B6-9D97-1A3D731E1402}" type="presOf" srcId="{74E99F33-1F9B-4B2B-964C-B35E5CAE463B}" destId="{CD4CB277-5B7B-4A7B-A476-51E5424CC182}" srcOrd="0" destOrd="0" presId="urn:microsoft.com/office/officeart/2008/layout/LinedList"/>
    <dgm:cxn modelId="{FBE0B6A1-14F7-4728-94A5-4AB034BBBFE5}" type="presOf" srcId="{9249DFAF-1EF8-4D9D-82DE-587A820A1A59}" destId="{E835DA6D-C4C5-4F81-A922-F298007F063F}" srcOrd="0" destOrd="0" presId="urn:microsoft.com/office/officeart/2008/layout/LinedList"/>
    <dgm:cxn modelId="{341A86A4-69A0-4344-BB64-E5B093B067B8}" srcId="{F07D466E-E1BE-4F2E-B0C3-B74E238DEAEF}" destId="{9249DFAF-1EF8-4D9D-82DE-587A820A1A59}" srcOrd="0" destOrd="0" parTransId="{B6A3D416-A868-40C9-B5A8-AC5D7F6E12D0}" sibTransId="{13DD903D-BE8B-4C18-998E-8940DF44BE6F}"/>
    <dgm:cxn modelId="{1C1F01AE-3915-4502-B870-9D2FE843AB20}" srcId="{F07D466E-E1BE-4F2E-B0C3-B74E238DEAEF}" destId="{7714206A-F0E8-4F48-A0F0-8512EA9CA6A1}" srcOrd="9" destOrd="0" parTransId="{5323298B-DB67-4C21-95E7-3B23DBA69C11}" sibTransId="{E7F632BC-7835-4418-AC50-36997BA98B5D}"/>
    <dgm:cxn modelId="{775356C9-426F-4DF1-AD38-AB62DC006D00}" srcId="{F07D466E-E1BE-4F2E-B0C3-B74E238DEAEF}" destId="{BE3E7E2A-5862-4DFD-9FC2-47627D73452A}" srcOrd="2" destOrd="0" parTransId="{6FFD15BF-B0F7-4EBD-8DE5-42AA2D5DDB76}" sibTransId="{D848606E-FFFA-4E56-8847-6408D164E74F}"/>
    <dgm:cxn modelId="{FACDCFCB-6BF1-474C-9AE7-4869C8E265EC}" type="presOf" srcId="{BA5BBA3C-F955-4AD7-BD26-0B94BCA0978F}" destId="{A4996EF0-7CDF-4FD1-ACDB-26BF67653424}" srcOrd="0" destOrd="0" presId="urn:microsoft.com/office/officeart/2008/layout/LinedList"/>
    <dgm:cxn modelId="{7BED8CCC-F231-4FD9-8F37-C4BE5C7312F1}" type="presOf" srcId="{7714206A-F0E8-4F48-A0F0-8512EA9CA6A1}" destId="{120799BA-89E1-454A-8F8D-A559061DF595}" srcOrd="0" destOrd="0" presId="urn:microsoft.com/office/officeart/2008/layout/LinedList"/>
    <dgm:cxn modelId="{06DA4CE0-88DC-4161-BA41-05347674DE5F}" srcId="{F07D466E-E1BE-4F2E-B0C3-B74E238DEAEF}" destId="{7D4650E3-FF30-4B14-BF77-237760809C9B}" srcOrd="7" destOrd="0" parTransId="{AAC255F8-9806-4EB1-B9EF-B01E9589B079}" sibTransId="{61E5A5E3-A9E7-4246-8D97-545743B250C5}"/>
    <dgm:cxn modelId="{46CB8AE3-D9B5-46CD-83C2-80C931B73B6B}" srcId="{F07D466E-E1BE-4F2E-B0C3-B74E238DEAEF}" destId="{AB1E05C1-A894-4132-8978-6D50B332543B}" srcOrd="8" destOrd="0" parTransId="{AEE4E36F-29C2-4F6C-B891-5663119AF4EA}" sibTransId="{749B27C9-4E4F-4599-9B78-F54FC81D0607}"/>
    <dgm:cxn modelId="{789110F6-DBF1-4951-BA2B-D4DA53345ADE}" type="presOf" srcId="{AB1E05C1-A894-4132-8978-6D50B332543B}" destId="{3145D3AE-1D7E-49CB-B772-CB66A6C6C7BA}" srcOrd="0" destOrd="0" presId="urn:microsoft.com/office/officeart/2008/layout/LinedList"/>
    <dgm:cxn modelId="{5CBFE5FF-C64C-4EFC-976E-1D7EF102DCE2}" type="presOf" srcId="{F07D466E-E1BE-4F2E-B0C3-B74E238DEAEF}" destId="{D03ACBC9-61ED-4A15-A147-F7F93B04EE63}" srcOrd="0" destOrd="0" presId="urn:microsoft.com/office/officeart/2008/layout/LinedList"/>
    <dgm:cxn modelId="{FFD69B79-AE0A-4B7B-BB4C-91DB4279F7B0}" type="presParOf" srcId="{D03ACBC9-61ED-4A15-A147-F7F93B04EE63}" destId="{AE3D1B11-EB45-4181-9896-D637332366B7}" srcOrd="0" destOrd="0" presId="urn:microsoft.com/office/officeart/2008/layout/LinedList"/>
    <dgm:cxn modelId="{18BF777F-FEC9-4CFA-B0C5-F5A3EF58DA2A}" type="presParOf" srcId="{D03ACBC9-61ED-4A15-A147-F7F93B04EE63}" destId="{F33CD3F3-250F-4DF5-8A4E-B0B30256B10E}" srcOrd="1" destOrd="0" presId="urn:microsoft.com/office/officeart/2008/layout/LinedList"/>
    <dgm:cxn modelId="{1F5DE713-C0D3-4CF5-8108-2E47172901F6}" type="presParOf" srcId="{F33CD3F3-250F-4DF5-8A4E-B0B30256B10E}" destId="{E835DA6D-C4C5-4F81-A922-F298007F063F}" srcOrd="0" destOrd="0" presId="urn:microsoft.com/office/officeart/2008/layout/LinedList"/>
    <dgm:cxn modelId="{78020ED6-D3FF-4173-BE5F-7724A90237FB}" type="presParOf" srcId="{F33CD3F3-250F-4DF5-8A4E-B0B30256B10E}" destId="{A39D9211-8664-4888-A676-2DCED0EB1477}" srcOrd="1" destOrd="0" presId="urn:microsoft.com/office/officeart/2008/layout/LinedList"/>
    <dgm:cxn modelId="{B0B7F8E7-9C05-4FDC-8B93-11C864C5F9F9}" type="presParOf" srcId="{D03ACBC9-61ED-4A15-A147-F7F93B04EE63}" destId="{A2169892-A761-43A8-97B7-6CB88D958E9D}" srcOrd="2" destOrd="0" presId="urn:microsoft.com/office/officeart/2008/layout/LinedList"/>
    <dgm:cxn modelId="{5B303A78-68DB-4B03-94D3-752E52CAB0B9}" type="presParOf" srcId="{D03ACBC9-61ED-4A15-A147-F7F93B04EE63}" destId="{202CA5C3-E6C1-4B30-BA4F-4E6DBAA30174}" srcOrd="3" destOrd="0" presId="urn:microsoft.com/office/officeart/2008/layout/LinedList"/>
    <dgm:cxn modelId="{C88A8A9E-72A7-4F06-A28C-554E1F9E1898}" type="presParOf" srcId="{202CA5C3-E6C1-4B30-BA4F-4E6DBAA30174}" destId="{95DA606E-68FF-4503-B322-F81259425799}" srcOrd="0" destOrd="0" presId="urn:microsoft.com/office/officeart/2008/layout/LinedList"/>
    <dgm:cxn modelId="{269AEAAC-C5EB-4B84-8E11-28D1F9FFDF86}" type="presParOf" srcId="{202CA5C3-E6C1-4B30-BA4F-4E6DBAA30174}" destId="{76D611B1-4CE5-4C9D-8F9D-048C917D9EB7}" srcOrd="1" destOrd="0" presId="urn:microsoft.com/office/officeart/2008/layout/LinedList"/>
    <dgm:cxn modelId="{A7BDA0EF-ED63-407C-A3A9-2A70D1C9F9B0}" type="presParOf" srcId="{D03ACBC9-61ED-4A15-A147-F7F93B04EE63}" destId="{B6E86327-47EB-4D31-8D47-3E40C5B430A7}" srcOrd="4" destOrd="0" presId="urn:microsoft.com/office/officeart/2008/layout/LinedList"/>
    <dgm:cxn modelId="{38809019-A153-48E6-99E4-697DF1D3D88C}" type="presParOf" srcId="{D03ACBC9-61ED-4A15-A147-F7F93B04EE63}" destId="{817EC462-3375-4B3E-B039-81251083295B}" srcOrd="5" destOrd="0" presId="urn:microsoft.com/office/officeart/2008/layout/LinedList"/>
    <dgm:cxn modelId="{DD9D9166-3FB6-4AFE-82B7-51B3F64F55E6}" type="presParOf" srcId="{817EC462-3375-4B3E-B039-81251083295B}" destId="{66FDE777-B51A-4E84-B300-9ADDC6AFCFD2}" srcOrd="0" destOrd="0" presId="urn:microsoft.com/office/officeart/2008/layout/LinedList"/>
    <dgm:cxn modelId="{9ED61F5D-6367-4BCF-9B41-1FEF509DE333}" type="presParOf" srcId="{817EC462-3375-4B3E-B039-81251083295B}" destId="{E88CDE14-97AF-4A81-B935-76213391867A}" srcOrd="1" destOrd="0" presId="urn:microsoft.com/office/officeart/2008/layout/LinedList"/>
    <dgm:cxn modelId="{F01DBA47-C0D6-43E1-ABFC-6AF08AB815DB}" type="presParOf" srcId="{D03ACBC9-61ED-4A15-A147-F7F93B04EE63}" destId="{25AA0F1B-23A0-43D7-91A7-05D8705BDAF2}" srcOrd="6" destOrd="0" presId="urn:microsoft.com/office/officeart/2008/layout/LinedList"/>
    <dgm:cxn modelId="{356300FE-A96E-4866-8FEC-57C971269B4D}" type="presParOf" srcId="{D03ACBC9-61ED-4A15-A147-F7F93B04EE63}" destId="{29ABBD1C-7BA3-4D2C-ADA7-FDD334A9C278}" srcOrd="7" destOrd="0" presId="urn:microsoft.com/office/officeart/2008/layout/LinedList"/>
    <dgm:cxn modelId="{55A91107-E2A7-4947-9351-806C4F6F23C1}" type="presParOf" srcId="{29ABBD1C-7BA3-4D2C-ADA7-FDD334A9C278}" destId="{31B227EC-07BA-465A-8508-92490BA44C2A}" srcOrd="0" destOrd="0" presId="urn:microsoft.com/office/officeart/2008/layout/LinedList"/>
    <dgm:cxn modelId="{C6A230BB-7101-4968-80E4-A01C68733702}" type="presParOf" srcId="{29ABBD1C-7BA3-4D2C-ADA7-FDD334A9C278}" destId="{9EC01E4B-66B3-4B00-86D0-2CE612223E8C}" srcOrd="1" destOrd="0" presId="urn:microsoft.com/office/officeart/2008/layout/LinedList"/>
    <dgm:cxn modelId="{8547877A-F638-4336-BAC7-075D8838E001}" type="presParOf" srcId="{D03ACBC9-61ED-4A15-A147-F7F93B04EE63}" destId="{F935B5E6-501F-47B2-A304-A22B256E7D1E}" srcOrd="8" destOrd="0" presId="urn:microsoft.com/office/officeart/2008/layout/LinedList"/>
    <dgm:cxn modelId="{ABB2990A-579C-4C01-83B6-DE1CA5201653}" type="presParOf" srcId="{D03ACBC9-61ED-4A15-A147-F7F93B04EE63}" destId="{A9496CB3-66FC-4B43-BAB3-CB0C66C11842}" srcOrd="9" destOrd="0" presId="urn:microsoft.com/office/officeart/2008/layout/LinedList"/>
    <dgm:cxn modelId="{0DDDB987-D99C-49F3-8E3A-160302908CC0}" type="presParOf" srcId="{A9496CB3-66FC-4B43-BAB3-CB0C66C11842}" destId="{A4996EF0-7CDF-4FD1-ACDB-26BF67653424}" srcOrd="0" destOrd="0" presId="urn:microsoft.com/office/officeart/2008/layout/LinedList"/>
    <dgm:cxn modelId="{230A9FA6-A61D-4C40-B02F-6E4580E5CCCB}" type="presParOf" srcId="{A9496CB3-66FC-4B43-BAB3-CB0C66C11842}" destId="{15FBBD34-8E6F-4854-AAE8-9B06FD3D8843}" srcOrd="1" destOrd="0" presId="urn:microsoft.com/office/officeart/2008/layout/LinedList"/>
    <dgm:cxn modelId="{5A2EE8B3-96B1-41E4-BFF9-B78C56D162C1}" type="presParOf" srcId="{D03ACBC9-61ED-4A15-A147-F7F93B04EE63}" destId="{1ADC1F68-8E57-4DA7-8CEE-893508B38652}" srcOrd="10" destOrd="0" presId="urn:microsoft.com/office/officeart/2008/layout/LinedList"/>
    <dgm:cxn modelId="{DF78DCC4-F492-44D2-AB78-E02F70E28A3A}" type="presParOf" srcId="{D03ACBC9-61ED-4A15-A147-F7F93B04EE63}" destId="{62973BE0-69C5-4319-9A95-0A483C714B19}" srcOrd="11" destOrd="0" presId="urn:microsoft.com/office/officeart/2008/layout/LinedList"/>
    <dgm:cxn modelId="{A8C89398-D202-4706-A083-7A70101E1C64}" type="presParOf" srcId="{62973BE0-69C5-4319-9A95-0A483C714B19}" destId="{CD4CB277-5B7B-4A7B-A476-51E5424CC182}" srcOrd="0" destOrd="0" presId="urn:microsoft.com/office/officeart/2008/layout/LinedList"/>
    <dgm:cxn modelId="{58B861F4-6195-432F-9D94-FCE9F3FE7C55}" type="presParOf" srcId="{62973BE0-69C5-4319-9A95-0A483C714B19}" destId="{B035356B-EDCA-4E62-8F19-471BDFC10207}" srcOrd="1" destOrd="0" presId="urn:microsoft.com/office/officeart/2008/layout/LinedList"/>
    <dgm:cxn modelId="{E72100E1-5E9B-4982-A9F6-3483EC18091F}" type="presParOf" srcId="{D03ACBC9-61ED-4A15-A147-F7F93B04EE63}" destId="{6D382D01-CCF1-4393-818F-6B1DB18EB3E5}" srcOrd="12" destOrd="0" presId="urn:microsoft.com/office/officeart/2008/layout/LinedList"/>
    <dgm:cxn modelId="{3FECE49A-7E87-4147-A50D-1C7F48C886F6}" type="presParOf" srcId="{D03ACBC9-61ED-4A15-A147-F7F93B04EE63}" destId="{268365DF-2A56-415D-8F80-5344D6C95730}" srcOrd="13" destOrd="0" presId="urn:microsoft.com/office/officeart/2008/layout/LinedList"/>
    <dgm:cxn modelId="{0A4478FF-07B9-4045-9B7B-ED316397EB51}" type="presParOf" srcId="{268365DF-2A56-415D-8F80-5344D6C95730}" destId="{9F74FE2F-A840-48C1-83E6-3008F4F7D24E}" srcOrd="0" destOrd="0" presId="urn:microsoft.com/office/officeart/2008/layout/LinedList"/>
    <dgm:cxn modelId="{D1B849E4-C38D-4666-B6C1-E3AF331A53A4}" type="presParOf" srcId="{268365DF-2A56-415D-8F80-5344D6C95730}" destId="{1E724E05-9482-4EFF-92FC-33FB5E8E75C8}" srcOrd="1" destOrd="0" presId="urn:microsoft.com/office/officeart/2008/layout/LinedList"/>
    <dgm:cxn modelId="{B265C9E7-324B-428C-BD11-0521FB018928}" type="presParOf" srcId="{D03ACBC9-61ED-4A15-A147-F7F93B04EE63}" destId="{A3665ABE-0108-4945-A660-840B9595B086}" srcOrd="14" destOrd="0" presId="urn:microsoft.com/office/officeart/2008/layout/LinedList"/>
    <dgm:cxn modelId="{FFEBC1BC-B35E-4A24-A8D2-3FE562B1E914}" type="presParOf" srcId="{D03ACBC9-61ED-4A15-A147-F7F93B04EE63}" destId="{765CAF49-5CD9-4334-B8A0-846714BB04AD}" srcOrd="15" destOrd="0" presId="urn:microsoft.com/office/officeart/2008/layout/LinedList"/>
    <dgm:cxn modelId="{CC1740F3-4D0F-4B88-8CAD-B9C3900303F4}" type="presParOf" srcId="{765CAF49-5CD9-4334-B8A0-846714BB04AD}" destId="{7D912805-D6A7-443E-9BA3-9B7718CB1166}" srcOrd="0" destOrd="0" presId="urn:microsoft.com/office/officeart/2008/layout/LinedList"/>
    <dgm:cxn modelId="{D35C06B7-7BF1-4691-8947-09B06B97CDDA}" type="presParOf" srcId="{765CAF49-5CD9-4334-B8A0-846714BB04AD}" destId="{0D240F78-97CA-445C-8CC9-76C291346F2A}" srcOrd="1" destOrd="0" presId="urn:microsoft.com/office/officeart/2008/layout/LinedList"/>
    <dgm:cxn modelId="{7F8CEFCA-E72B-49A5-AAB0-78C71C25ADC8}" type="presParOf" srcId="{D03ACBC9-61ED-4A15-A147-F7F93B04EE63}" destId="{9C2E5A6A-91C0-44E3-895B-13098ADBB6D7}" srcOrd="16" destOrd="0" presId="urn:microsoft.com/office/officeart/2008/layout/LinedList"/>
    <dgm:cxn modelId="{98FAF2A8-E5DF-44EF-99BD-0FD2E2322841}" type="presParOf" srcId="{D03ACBC9-61ED-4A15-A147-F7F93B04EE63}" destId="{CED8D98D-CDCD-4B67-9CA6-8197168DE943}" srcOrd="17" destOrd="0" presId="urn:microsoft.com/office/officeart/2008/layout/LinedList"/>
    <dgm:cxn modelId="{BAEBB251-D5A5-407D-BDB5-848778F555FA}" type="presParOf" srcId="{CED8D98D-CDCD-4B67-9CA6-8197168DE943}" destId="{3145D3AE-1D7E-49CB-B772-CB66A6C6C7BA}" srcOrd="0" destOrd="0" presId="urn:microsoft.com/office/officeart/2008/layout/LinedList"/>
    <dgm:cxn modelId="{8C826713-7193-487D-B28C-B2C1C064BA6E}" type="presParOf" srcId="{CED8D98D-CDCD-4B67-9CA6-8197168DE943}" destId="{64AB21FF-B4E5-441D-9B0C-B0CABEC12422}" srcOrd="1" destOrd="0" presId="urn:microsoft.com/office/officeart/2008/layout/LinedList"/>
    <dgm:cxn modelId="{E270FA55-6294-4A49-AF4F-E6ECB6B5F83E}" type="presParOf" srcId="{D03ACBC9-61ED-4A15-A147-F7F93B04EE63}" destId="{ABFE6F8C-0A8D-429C-8D1C-DFD20055A39C}" srcOrd="18" destOrd="0" presId="urn:microsoft.com/office/officeart/2008/layout/LinedList"/>
    <dgm:cxn modelId="{CA2C48D1-607D-457B-B504-010E5E3158BC}" type="presParOf" srcId="{D03ACBC9-61ED-4A15-A147-F7F93B04EE63}" destId="{DFD029ED-E2AF-4ED1-92CE-2B3235AB839A}" srcOrd="19" destOrd="0" presId="urn:microsoft.com/office/officeart/2008/layout/LinedList"/>
    <dgm:cxn modelId="{59B7FCC4-5ADC-4011-83E8-BD3D3332DB0C}" type="presParOf" srcId="{DFD029ED-E2AF-4ED1-92CE-2B3235AB839A}" destId="{120799BA-89E1-454A-8F8D-A559061DF595}" srcOrd="0" destOrd="0" presId="urn:microsoft.com/office/officeart/2008/layout/LinedList"/>
    <dgm:cxn modelId="{9FC9B227-9AE4-4752-B833-5ACC628A2579}" type="presParOf" srcId="{DFD029ED-E2AF-4ED1-92CE-2B3235AB839A}" destId="{5EEE1B3D-1EE9-431E-B61B-8699D4B00077}"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D1B11-EB45-4181-9896-D637332366B7}">
      <dsp:nvSpPr>
        <dsp:cNvPr id="0" name=""/>
        <dsp:cNvSpPr/>
      </dsp:nvSpPr>
      <dsp:spPr>
        <a:xfrm>
          <a:off x="0" y="552"/>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E835DA6D-C4C5-4F81-A922-F298007F063F}">
      <dsp:nvSpPr>
        <dsp:cNvPr id="0" name=""/>
        <dsp:cNvSpPr/>
      </dsp:nvSpPr>
      <dsp:spPr>
        <a:xfrm>
          <a:off x="0" y="552"/>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Discovery</a:t>
          </a:r>
          <a:endParaRPr lang="en-US" sz="2000" kern="1200"/>
        </a:p>
      </dsp:txBody>
      <dsp:txXfrm>
        <a:off x="0" y="552"/>
        <a:ext cx="4038600" cy="452485"/>
      </dsp:txXfrm>
    </dsp:sp>
    <dsp:sp modelId="{A2169892-A761-43A8-97B7-6CB88D958E9D}">
      <dsp:nvSpPr>
        <dsp:cNvPr id="0" name=""/>
        <dsp:cNvSpPr/>
      </dsp:nvSpPr>
      <dsp:spPr>
        <a:xfrm>
          <a:off x="0" y="453038"/>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5DA606E-68FF-4503-B322-F81259425799}">
      <dsp:nvSpPr>
        <dsp:cNvPr id="0" name=""/>
        <dsp:cNvSpPr/>
      </dsp:nvSpPr>
      <dsp:spPr>
        <a:xfrm>
          <a:off x="0" y="453038"/>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Analysis</a:t>
          </a:r>
          <a:endParaRPr lang="en-US" sz="2000" kern="1200"/>
        </a:p>
      </dsp:txBody>
      <dsp:txXfrm>
        <a:off x="0" y="453038"/>
        <a:ext cx="4038600" cy="452485"/>
      </dsp:txXfrm>
    </dsp:sp>
    <dsp:sp modelId="{B6E86327-47EB-4D31-8D47-3E40C5B430A7}">
      <dsp:nvSpPr>
        <dsp:cNvPr id="0" name=""/>
        <dsp:cNvSpPr/>
      </dsp:nvSpPr>
      <dsp:spPr>
        <a:xfrm>
          <a:off x="0" y="905524"/>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6FDE777-B51A-4E84-B300-9ADDC6AFCFD2}">
      <dsp:nvSpPr>
        <dsp:cNvPr id="0" name=""/>
        <dsp:cNvSpPr/>
      </dsp:nvSpPr>
      <dsp:spPr>
        <a:xfrm>
          <a:off x="0" y="905524"/>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Classification</a:t>
          </a:r>
          <a:endParaRPr lang="en-US" sz="2000" kern="1200"/>
        </a:p>
      </dsp:txBody>
      <dsp:txXfrm>
        <a:off x="0" y="905524"/>
        <a:ext cx="4038600" cy="452485"/>
      </dsp:txXfrm>
    </dsp:sp>
    <dsp:sp modelId="{25AA0F1B-23A0-43D7-91A7-05D8705BDAF2}">
      <dsp:nvSpPr>
        <dsp:cNvPr id="0" name=""/>
        <dsp:cNvSpPr/>
      </dsp:nvSpPr>
      <dsp:spPr>
        <a:xfrm>
          <a:off x="0" y="1358009"/>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1B227EC-07BA-465A-8508-92490BA44C2A}">
      <dsp:nvSpPr>
        <dsp:cNvPr id="0" name=""/>
        <dsp:cNvSpPr/>
      </dsp:nvSpPr>
      <dsp:spPr>
        <a:xfrm>
          <a:off x="0" y="1358009"/>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Organization</a:t>
          </a:r>
          <a:endParaRPr lang="en-US" sz="2000" kern="1200"/>
        </a:p>
      </dsp:txBody>
      <dsp:txXfrm>
        <a:off x="0" y="1358009"/>
        <a:ext cx="4038600" cy="452485"/>
      </dsp:txXfrm>
    </dsp:sp>
    <dsp:sp modelId="{F935B5E6-501F-47B2-A304-A22B256E7D1E}">
      <dsp:nvSpPr>
        <dsp:cNvPr id="0" name=""/>
        <dsp:cNvSpPr/>
      </dsp:nvSpPr>
      <dsp:spPr>
        <a:xfrm>
          <a:off x="0" y="1810495"/>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4996EF0-7CDF-4FD1-ACDB-26BF67653424}">
      <dsp:nvSpPr>
        <dsp:cNvPr id="0" name=""/>
        <dsp:cNvSpPr/>
      </dsp:nvSpPr>
      <dsp:spPr>
        <a:xfrm>
          <a:off x="0" y="1810495"/>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Manipulation</a:t>
          </a:r>
          <a:endParaRPr lang="en-US" sz="2000" kern="1200"/>
        </a:p>
      </dsp:txBody>
      <dsp:txXfrm>
        <a:off x="0" y="1810495"/>
        <a:ext cx="4038600" cy="452485"/>
      </dsp:txXfrm>
    </dsp:sp>
    <dsp:sp modelId="{1ADC1F68-8E57-4DA7-8CEE-893508B38652}">
      <dsp:nvSpPr>
        <dsp:cNvPr id="0" name=""/>
        <dsp:cNvSpPr/>
      </dsp:nvSpPr>
      <dsp:spPr>
        <a:xfrm>
          <a:off x="0" y="2262981"/>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D4CB277-5B7B-4A7B-A476-51E5424CC182}">
      <dsp:nvSpPr>
        <dsp:cNvPr id="0" name=""/>
        <dsp:cNvSpPr/>
      </dsp:nvSpPr>
      <dsp:spPr>
        <a:xfrm>
          <a:off x="0" y="2262981"/>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Storage</a:t>
          </a:r>
          <a:endParaRPr lang="en-US" sz="2000" kern="1200"/>
        </a:p>
      </dsp:txBody>
      <dsp:txXfrm>
        <a:off x="0" y="2262981"/>
        <a:ext cx="4038600" cy="452485"/>
      </dsp:txXfrm>
    </dsp:sp>
    <dsp:sp modelId="{6D382D01-CCF1-4393-818F-6B1DB18EB3E5}">
      <dsp:nvSpPr>
        <dsp:cNvPr id="0" name=""/>
        <dsp:cNvSpPr/>
      </dsp:nvSpPr>
      <dsp:spPr>
        <a:xfrm>
          <a:off x="0" y="2715467"/>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F74FE2F-A840-48C1-83E6-3008F4F7D24E}">
      <dsp:nvSpPr>
        <dsp:cNvPr id="0" name=""/>
        <dsp:cNvSpPr/>
      </dsp:nvSpPr>
      <dsp:spPr>
        <a:xfrm>
          <a:off x="0" y="2715467"/>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Retrieval</a:t>
          </a:r>
          <a:endParaRPr lang="en-US" sz="2000" kern="1200"/>
        </a:p>
      </dsp:txBody>
      <dsp:txXfrm>
        <a:off x="0" y="2715467"/>
        <a:ext cx="4038600" cy="452485"/>
      </dsp:txXfrm>
    </dsp:sp>
    <dsp:sp modelId="{A3665ABE-0108-4945-A660-840B9595B086}">
      <dsp:nvSpPr>
        <dsp:cNvPr id="0" name=""/>
        <dsp:cNvSpPr/>
      </dsp:nvSpPr>
      <dsp:spPr>
        <a:xfrm>
          <a:off x="0" y="3167953"/>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7D912805-D6A7-443E-9BA3-9B7718CB1166}">
      <dsp:nvSpPr>
        <dsp:cNvPr id="0" name=""/>
        <dsp:cNvSpPr/>
      </dsp:nvSpPr>
      <dsp:spPr>
        <a:xfrm>
          <a:off x="0" y="3167953"/>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Movement</a:t>
          </a:r>
          <a:endParaRPr lang="en-US" sz="2000" kern="1200"/>
        </a:p>
      </dsp:txBody>
      <dsp:txXfrm>
        <a:off x="0" y="3167953"/>
        <a:ext cx="4038600" cy="452485"/>
      </dsp:txXfrm>
    </dsp:sp>
    <dsp:sp modelId="{9C2E5A6A-91C0-44E3-895B-13098ADBB6D7}">
      <dsp:nvSpPr>
        <dsp:cNvPr id="0" name=""/>
        <dsp:cNvSpPr/>
      </dsp:nvSpPr>
      <dsp:spPr>
        <a:xfrm>
          <a:off x="0" y="3620438"/>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3145D3AE-1D7E-49CB-B772-CB66A6C6C7BA}">
      <dsp:nvSpPr>
        <dsp:cNvPr id="0" name=""/>
        <dsp:cNvSpPr/>
      </dsp:nvSpPr>
      <dsp:spPr>
        <a:xfrm>
          <a:off x="0" y="3620438"/>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Dissemination</a:t>
          </a:r>
          <a:endParaRPr lang="en-US" sz="2000" kern="1200"/>
        </a:p>
      </dsp:txBody>
      <dsp:txXfrm>
        <a:off x="0" y="3620438"/>
        <a:ext cx="4038600" cy="452485"/>
      </dsp:txXfrm>
    </dsp:sp>
    <dsp:sp modelId="{ABFE6F8C-0A8D-429C-8D1C-DFD20055A39C}">
      <dsp:nvSpPr>
        <dsp:cNvPr id="0" name=""/>
        <dsp:cNvSpPr/>
      </dsp:nvSpPr>
      <dsp:spPr>
        <a:xfrm>
          <a:off x="0" y="4072924"/>
          <a:ext cx="4038600" cy="0"/>
        </a:xfrm>
        <a:prstGeom prst="lin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20799BA-89E1-454A-8F8D-A559061DF595}">
      <dsp:nvSpPr>
        <dsp:cNvPr id="0" name=""/>
        <dsp:cNvSpPr/>
      </dsp:nvSpPr>
      <dsp:spPr>
        <a:xfrm>
          <a:off x="0" y="4072924"/>
          <a:ext cx="4038600" cy="452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US" sz="2000" i="1" kern="1200"/>
            <a:t>Protection</a:t>
          </a:r>
          <a:endParaRPr lang="en-US" sz="2000" kern="1200"/>
        </a:p>
      </dsp:txBody>
      <dsp:txXfrm>
        <a:off x="0" y="4072924"/>
        <a:ext cx="4038600" cy="452485"/>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454545" y="8996814"/>
            <a:ext cx="3992306" cy="263466"/>
          </a:xfrm>
          <a:prstGeom prst="rect">
            <a:avLst/>
          </a:prstGeom>
          <a:noFill/>
        </p:spPr>
        <p:txBody>
          <a:bodyPr wrap="none" lIns="93279" tIns="46639" rIns="93279" bIns="46639" rtlCol="0">
            <a:spAutoFit/>
          </a:bodyPr>
          <a:lstStyle/>
          <a:p>
            <a:r>
              <a:rPr lang="en-US" sz="1100">
                <a:latin typeface="Bookman Old Style" pitchFamily="18" charset="0"/>
              </a:rPr>
              <a:t>Copyright © 2014 by Martin Schedlbauer, Ph.D., CBAP</a:t>
            </a:r>
          </a:p>
        </p:txBody>
      </p:sp>
      <p:sp>
        <p:nvSpPr>
          <p:cNvPr id="7" name="TextBox 6"/>
          <p:cNvSpPr txBox="1"/>
          <p:nvPr/>
        </p:nvSpPr>
        <p:spPr>
          <a:xfrm>
            <a:off x="454544" y="142141"/>
            <a:ext cx="6395207" cy="263466"/>
          </a:xfrm>
          <a:prstGeom prst="rect">
            <a:avLst/>
          </a:prstGeom>
          <a:noFill/>
        </p:spPr>
        <p:txBody>
          <a:bodyPr wrap="none" lIns="93279" tIns="46639" rIns="93279" bIns="46639" rtlCol="0">
            <a:spAutoFit/>
          </a:bodyPr>
          <a:lstStyle/>
          <a:p>
            <a:r>
              <a:rPr lang="en-US" sz="1100">
                <a:latin typeface="Bookman Old Style" pitchFamily="18" charset="0"/>
              </a:rPr>
              <a:t>Model, Analyze, and Improve Business Processes		         Participant Notes</a:t>
            </a:r>
          </a:p>
        </p:txBody>
      </p:sp>
      <p:cxnSp>
        <p:nvCxnSpPr>
          <p:cNvPr id="9" name="Straight Connector 8"/>
          <p:cNvCxnSpPr/>
          <p:nvPr/>
        </p:nvCxnSpPr>
        <p:spPr>
          <a:xfrm>
            <a:off x="391848" y="404848"/>
            <a:ext cx="6269567" cy="161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391848" y="8981519"/>
            <a:ext cx="6269567" cy="1610"/>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3"/>
          </p:nvPr>
        </p:nvSpPr>
        <p:spPr>
          <a:xfrm>
            <a:off x="3995738" y="8842375"/>
            <a:ext cx="3055937" cy="466725"/>
          </a:xfrm>
          <a:prstGeom prst="rect">
            <a:avLst/>
          </a:prstGeom>
        </p:spPr>
        <p:txBody>
          <a:bodyPr vert="horz" lIns="91440" tIns="45720" rIns="91440" bIns="45720" rtlCol="0" anchor="b"/>
          <a:lstStyle>
            <a:lvl1pPr algn="r">
              <a:defRPr sz="1200"/>
            </a:lvl1pPr>
          </a:lstStyle>
          <a:p>
            <a:fld id="{529B8BCA-3307-4A58-B223-9D3722BDA79E}" type="slidenum">
              <a:rPr lang="en-US" smtClean="0"/>
              <a:t>‹#›</a:t>
            </a:fld>
            <a:endParaRPr lang="en-US"/>
          </a:p>
        </p:txBody>
      </p:sp>
    </p:spTree>
    <p:extLst>
      <p:ext uri="{BB962C8B-B14F-4D97-AF65-F5344CB8AC3E}">
        <p14:creationId xmlns:p14="http://schemas.microsoft.com/office/powerpoint/2010/main" val="135550383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8T17:41:41.372"/>
    </inkml:context>
    <inkml:brush xml:id="br0">
      <inkml:brushProperty name="width" value="0.05" units="cm"/>
      <inkml:brushProperty name="height" value="0.05" units="cm"/>
      <inkml:brushProperty name="color" value="#E71225"/>
    </inkml:brush>
  </inkml:definitions>
  <inkml:trace contextRef="#ctx0" brushRef="#br0">0 1 24575,'3'7'0,"-3"0"0,4-4 0,-3 1 0,1-1 0,0 2 0,-1 0 0,3-3 0,-1 3 0,2-5 0,-1 4 0,1-3 0,0 1 0,0-2 0,0 0 0,0-2 0,-3-1 0,3-2 0,-5 1 0,2-1 0,-2 0 0,0 0 0,0 0 0,-2 0 0,-1 3 0,-1-2 0,-1 3 0,0-1 0,0 2 0,0 0 0,0 0 0,3 2 0,-3-1 0,5 3 0,-2-2 0,2 3 0,0 0 0,0 0 0,0 0 0,0 0 0,2-1 0,1 1 0,4 0 0,-2-2 0,-2-3 0,-4-7 0,-4 1 0,3-3 0,2 6 0,2 3 0,3 1 0,0 3 0,0-4 0,0 3 0,-3-3 0,0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11-08T17:41:57.792"/>
    </inkml:context>
    <inkml:brush xml:id="br0">
      <inkml:brushProperty name="width" value="0.05" units="cm"/>
      <inkml:brushProperty name="height" value="0.05" units="cm"/>
      <inkml:brushProperty name="color" value="#E71225"/>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9810" name="Rectangle 2"/>
          <p:cNvSpPr>
            <a:spLocks noGrp="1" noChangeArrowheads="1"/>
          </p:cNvSpPr>
          <p:nvPr>
            <p:ph type="hdr" sz="quarter"/>
          </p:nvPr>
        </p:nvSpPr>
        <p:spPr bwMode="auto">
          <a:xfrm>
            <a:off x="0" y="1"/>
            <a:ext cx="3056414" cy="466823"/>
          </a:xfrm>
          <a:prstGeom prst="rect">
            <a:avLst/>
          </a:prstGeom>
          <a:noFill/>
          <a:ln w="9525">
            <a:noFill/>
            <a:miter lim="800000"/>
            <a:headEnd/>
            <a:tailEnd/>
          </a:ln>
          <a:effectLst/>
        </p:spPr>
        <p:txBody>
          <a:bodyPr vert="horz" wrap="square" lIns="93528" tIns="46764" rIns="93528" bIns="46764" numCol="1" anchor="t" anchorCtr="0" compatLnSpc="1">
            <a:prstTxWarp prst="textNoShape">
              <a:avLst/>
            </a:prstTxWarp>
          </a:bodyPr>
          <a:lstStyle>
            <a:lvl1pPr algn="l" defTabSz="934405">
              <a:defRPr>
                <a:latin typeface="Arial" charset="0"/>
                <a:cs typeface="+mn-cs"/>
              </a:defRPr>
            </a:lvl1pPr>
          </a:lstStyle>
          <a:p>
            <a:pPr>
              <a:defRPr/>
            </a:pPr>
            <a:endParaRPr lang="en-US" altLang="en-US"/>
          </a:p>
        </p:txBody>
      </p:sp>
      <p:sp>
        <p:nvSpPr>
          <p:cNvPr id="119811" name="Rectangle 3"/>
          <p:cNvSpPr>
            <a:spLocks noGrp="1" noChangeArrowheads="1"/>
          </p:cNvSpPr>
          <p:nvPr>
            <p:ph type="dt" idx="1"/>
          </p:nvPr>
        </p:nvSpPr>
        <p:spPr bwMode="auto">
          <a:xfrm>
            <a:off x="3996849" y="1"/>
            <a:ext cx="3056414" cy="466823"/>
          </a:xfrm>
          <a:prstGeom prst="rect">
            <a:avLst/>
          </a:prstGeom>
          <a:noFill/>
          <a:ln w="9525">
            <a:noFill/>
            <a:miter lim="800000"/>
            <a:headEnd/>
            <a:tailEnd/>
          </a:ln>
          <a:effectLst/>
        </p:spPr>
        <p:txBody>
          <a:bodyPr vert="horz" wrap="square" lIns="93528" tIns="46764" rIns="93528" bIns="46764" numCol="1" anchor="t" anchorCtr="0" compatLnSpc="1">
            <a:prstTxWarp prst="textNoShape">
              <a:avLst/>
            </a:prstTxWarp>
          </a:bodyPr>
          <a:lstStyle>
            <a:lvl1pPr algn="r" defTabSz="934405">
              <a:defRPr>
                <a:latin typeface="Arial" charset="0"/>
                <a:cs typeface="+mn-cs"/>
              </a:defRPr>
            </a:lvl1pPr>
          </a:lstStyle>
          <a:p>
            <a:pPr>
              <a:defRPr/>
            </a:pPr>
            <a:endParaRPr lang="en-US" altLang="en-US"/>
          </a:p>
        </p:txBody>
      </p:sp>
      <p:sp>
        <p:nvSpPr>
          <p:cNvPr id="36868" name="Rectangle 4"/>
          <p:cNvSpPr>
            <a:spLocks noGrp="1" noRot="1" noChangeAspect="1" noChangeArrowheads="1" noTextEdit="1"/>
          </p:cNvSpPr>
          <p:nvPr>
            <p:ph type="sldImg" idx="2"/>
          </p:nvPr>
        </p:nvSpPr>
        <p:spPr bwMode="auto">
          <a:xfrm>
            <a:off x="1203325" y="698500"/>
            <a:ext cx="4651375" cy="3489325"/>
          </a:xfrm>
          <a:prstGeom prst="rect">
            <a:avLst/>
          </a:prstGeom>
          <a:noFill/>
          <a:ln w="9525">
            <a:solidFill>
              <a:srgbClr val="000000"/>
            </a:solidFill>
            <a:miter lim="800000"/>
            <a:headEnd/>
            <a:tailEnd/>
          </a:ln>
        </p:spPr>
      </p:sp>
      <p:sp>
        <p:nvSpPr>
          <p:cNvPr id="119813" name="Rectangle 5"/>
          <p:cNvSpPr>
            <a:spLocks noGrp="1" noChangeArrowheads="1"/>
          </p:cNvSpPr>
          <p:nvPr>
            <p:ph type="body" sz="quarter" idx="3"/>
          </p:nvPr>
        </p:nvSpPr>
        <p:spPr bwMode="auto">
          <a:xfrm>
            <a:off x="938804" y="4421944"/>
            <a:ext cx="5175659" cy="4188532"/>
          </a:xfrm>
          <a:prstGeom prst="rect">
            <a:avLst/>
          </a:prstGeom>
          <a:noFill/>
          <a:ln w="9525">
            <a:noFill/>
            <a:miter lim="800000"/>
            <a:headEnd/>
            <a:tailEnd/>
          </a:ln>
          <a:effectLst/>
        </p:spPr>
        <p:txBody>
          <a:bodyPr vert="horz" wrap="square" lIns="93528" tIns="46764" rIns="93528" bIns="46764"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9814" name="Rectangle 6"/>
          <p:cNvSpPr>
            <a:spLocks noGrp="1" noChangeArrowheads="1"/>
          </p:cNvSpPr>
          <p:nvPr>
            <p:ph type="ftr" sz="quarter" idx="4"/>
          </p:nvPr>
        </p:nvSpPr>
        <p:spPr bwMode="auto">
          <a:xfrm>
            <a:off x="0" y="8842277"/>
            <a:ext cx="3056414" cy="466823"/>
          </a:xfrm>
          <a:prstGeom prst="rect">
            <a:avLst/>
          </a:prstGeom>
          <a:noFill/>
          <a:ln w="9525">
            <a:noFill/>
            <a:miter lim="800000"/>
            <a:headEnd/>
            <a:tailEnd/>
          </a:ln>
          <a:effectLst/>
        </p:spPr>
        <p:txBody>
          <a:bodyPr vert="horz" wrap="square" lIns="93528" tIns="46764" rIns="93528" bIns="46764" numCol="1" anchor="b" anchorCtr="0" compatLnSpc="1">
            <a:prstTxWarp prst="textNoShape">
              <a:avLst/>
            </a:prstTxWarp>
          </a:bodyPr>
          <a:lstStyle>
            <a:lvl1pPr algn="l" defTabSz="934405">
              <a:defRPr>
                <a:latin typeface="Arial" charset="0"/>
                <a:cs typeface="+mn-cs"/>
              </a:defRPr>
            </a:lvl1pPr>
          </a:lstStyle>
          <a:p>
            <a:pPr>
              <a:defRPr/>
            </a:pPr>
            <a:endParaRPr lang="en-US" altLang="en-US"/>
          </a:p>
        </p:txBody>
      </p:sp>
      <p:sp>
        <p:nvSpPr>
          <p:cNvPr id="119815" name="Rectangle 7"/>
          <p:cNvSpPr>
            <a:spLocks noGrp="1" noChangeArrowheads="1"/>
          </p:cNvSpPr>
          <p:nvPr>
            <p:ph type="sldNum" sz="quarter" idx="5"/>
          </p:nvPr>
        </p:nvSpPr>
        <p:spPr bwMode="auto">
          <a:xfrm>
            <a:off x="3996849" y="8842277"/>
            <a:ext cx="3056414" cy="466823"/>
          </a:xfrm>
          <a:prstGeom prst="rect">
            <a:avLst/>
          </a:prstGeom>
          <a:noFill/>
          <a:ln w="9525">
            <a:noFill/>
            <a:miter lim="800000"/>
            <a:headEnd/>
            <a:tailEnd/>
          </a:ln>
          <a:effectLst/>
        </p:spPr>
        <p:txBody>
          <a:bodyPr vert="horz" wrap="square" lIns="93528" tIns="46764" rIns="93528" bIns="46764" numCol="1" anchor="b" anchorCtr="0" compatLnSpc="1">
            <a:prstTxWarp prst="textNoShape">
              <a:avLst/>
            </a:prstTxWarp>
          </a:bodyPr>
          <a:lstStyle>
            <a:lvl1pPr algn="r" defTabSz="934405">
              <a:defRPr>
                <a:latin typeface="Arial" charset="0"/>
                <a:cs typeface="+mn-cs"/>
              </a:defRPr>
            </a:lvl1pPr>
          </a:lstStyle>
          <a:p>
            <a:pPr>
              <a:defRPr/>
            </a:pPr>
            <a:fld id="{D74D556C-2138-4B29-8B1E-7705D3B87EB4}" type="slidenum">
              <a:rPr lang="en-US" altLang="en-US"/>
              <a:pPr>
                <a:defRPr/>
              </a:pPr>
              <a:t>‹#›</a:t>
            </a:fld>
            <a:endParaRPr lang="en-US" altLang="en-US"/>
          </a:p>
        </p:txBody>
      </p:sp>
    </p:spTree>
    <p:extLst>
      <p:ext uri="{BB962C8B-B14F-4D97-AF65-F5344CB8AC3E}">
        <p14:creationId xmlns:p14="http://schemas.microsoft.com/office/powerpoint/2010/main" val="20489236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r>
              <a:rPr lang="en-US"/>
              <a:t>0-</a:t>
            </a:r>
            <a:fld id="{686CC34E-B92D-43C2-A321-18CE4298A15D}" type="slidenum">
              <a:rPr lang="en-US" smtClean="0"/>
              <a:pPr/>
              <a:t>2</a:t>
            </a:fld>
            <a:endParaRPr lang="en-US"/>
          </a:p>
        </p:txBody>
      </p:sp>
      <p:sp>
        <p:nvSpPr>
          <p:cNvPr id="5" name="Header Placeholder 4"/>
          <p:cNvSpPr>
            <a:spLocks noGrp="1"/>
          </p:cNvSpPr>
          <p:nvPr>
            <p:ph type="hdr" sz="quarter" idx="11"/>
          </p:nvPr>
        </p:nvSpPr>
        <p:spPr/>
        <p:txBody>
          <a:bodyPr/>
          <a:lstStyle/>
          <a:p>
            <a:pPr>
              <a:tabLst>
                <a:tab pos="6178550" algn="r"/>
              </a:tabLst>
            </a:pPr>
            <a:r>
              <a:rPr lang="en-US"/>
              <a:t>MDP000 Course_Title	Module 0</a:t>
            </a:r>
          </a:p>
        </p:txBody>
      </p:sp>
    </p:spTree>
    <p:extLst>
      <p:ext uri="{BB962C8B-B14F-4D97-AF65-F5344CB8AC3E}">
        <p14:creationId xmlns:p14="http://schemas.microsoft.com/office/powerpoint/2010/main" val="4295157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29</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298358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30</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30736006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31</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2813693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32</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25601998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33</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3511048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21</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3077678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22</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190459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23</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9429611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24</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233587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25</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3661517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26</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1637128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27</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14140947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0"/>
          </p:nvPr>
        </p:nvSpPr>
        <p:spPr/>
        <p:txBody>
          <a:bodyPr/>
          <a:lstStyle/>
          <a:p>
            <a:fld id="{686CC34E-B92D-43C2-A321-18CE4298A15D}" type="slidenum">
              <a:rPr lang="en-US" smtClean="0"/>
              <a:pPr/>
              <a:t>28</a:t>
            </a:fld>
            <a:endParaRPr lang="en-US"/>
          </a:p>
        </p:txBody>
      </p:sp>
      <p:sp>
        <p:nvSpPr>
          <p:cNvPr id="7" name="Header Placeholder 6"/>
          <p:cNvSpPr>
            <a:spLocks noGrp="1"/>
          </p:cNvSpPr>
          <p:nvPr>
            <p:ph type="hdr" sz="quarter" idx="11"/>
          </p:nvPr>
        </p:nvSpPr>
        <p:spPr/>
        <p:txBody>
          <a:bodyPr/>
          <a:lstStyle/>
          <a:p>
            <a:pPr>
              <a:tabLst>
                <a:tab pos="6178550" algn="r"/>
              </a:tabLst>
            </a:pPr>
            <a:r>
              <a:rPr lang="en-US"/>
              <a:t>Telling Stories with Data</a:t>
            </a:r>
          </a:p>
        </p:txBody>
      </p:sp>
    </p:spTree>
    <p:extLst>
      <p:ext uri="{BB962C8B-B14F-4D97-AF65-F5344CB8AC3E}">
        <p14:creationId xmlns:p14="http://schemas.microsoft.com/office/powerpoint/2010/main" val="2175637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1342365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2286543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38105568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Exercis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297415"/>
            <a:ext cx="8077200" cy="427038"/>
          </a:xfrm>
        </p:spPr>
        <p:txBody>
          <a:bodyPr/>
          <a:lstStyle>
            <a:lvl1pPr>
              <a:defRPr/>
            </a:lvl1pPr>
          </a:lstStyle>
          <a:p>
            <a:r>
              <a:rPr lang="en-US"/>
              <a:t>Click to edit Exercise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a:p>
        </p:txBody>
      </p:sp>
      <p:sp>
        <p:nvSpPr>
          <p:cNvPr id="12" name="Text Placeholder 11"/>
          <p:cNvSpPr>
            <a:spLocks noGrp="1"/>
          </p:cNvSpPr>
          <p:nvPr>
            <p:ph type="body" sz="quarter" idx="13" hasCustomPrompt="1"/>
          </p:nvPr>
        </p:nvSpPr>
        <p:spPr>
          <a:xfrm>
            <a:off x="838200" y="-34560"/>
            <a:ext cx="2743200" cy="381000"/>
          </a:xfrm>
        </p:spPr>
        <p:txBody>
          <a:bodyPr anchor="b" anchorCtr="0">
            <a:normAutofit/>
          </a:bodyPr>
          <a:lstStyle>
            <a:lvl1pPr>
              <a:defRPr sz="1400" b="1">
                <a:solidFill>
                  <a:schemeClr val="bg1">
                    <a:alpha val="70000"/>
                  </a:schemeClr>
                </a:solidFill>
              </a:defRPr>
            </a:lvl1pPr>
          </a:lstStyle>
          <a:p>
            <a:pPr lvl="0"/>
            <a:r>
              <a:rPr lang="en-US"/>
              <a:t>Click to enter Exercise #</a:t>
            </a:r>
          </a:p>
        </p:txBody>
      </p:sp>
      <p:pic>
        <p:nvPicPr>
          <p:cNvPr id="15" name="Picture 14" descr="lrg-paper-icon-rev.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5368" y="-19037"/>
            <a:ext cx="850392" cy="850392"/>
          </a:xfrm>
          <a:prstGeom prst="rect">
            <a:avLst/>
          </a:prstGeom>
        </p:spPr>
      </p:pic>
    </p:spTree>
    <p:extLst>
      <p:ext uri="{BB962C8B-B14F-4D97-AF65-F5344CB8AC3E}">
        <p14:creationId xmlns:p14="http://schemas.microsoft.com/office/powerpoint/2010/main" val="311266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with Breadcrumb">
    <p:spTree>
      <p:nvGrpSpPr>
        <p:cNvPr id="1" name=""/>
        <p:cNvGrpSpPr/>
        <p:nvPr/>
      </p:nvGrpSpPr>
      <p:grpSpPr>
        <a:xfrm>
          <a:off x="0" y="0"/>
          <a:ext cx="0" cy="0"/>
          <a:chOff x="0" y="0"/>
          <a:chExt cx="0" cy="0"/>
        </a:xfrm>
      </p:grpSpPr>
      <p:sp>
        <p:nvSpPr>
          <p:cNvPr id="2" name="Title 1"/>
          <p:cNvSpPr>
            <a:spLocks noGrp="1"/>
          </p:cNvSpPr>
          <p:nvPr>
            <p:ph type="title"/>
          </p:nvPr>
        </p:nvSpPr>
        <p:spPr>
          <a:xfrm>
            <a:off x="84840" y="310988"/>
            <a:ext cx="9067800" cy="42227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A1F167E5-13F8-40E9-B8EF-670F625BAC1B}" type="slidenum">
              <a:rPr lang="en-US" smtClean="0"/>
              <a:pPr/>
              <a:t>‹#›</a:t>
            </a:fld>
            <a:endParaRPr lang="en-US"/>
          </a:p>
        </p:txBody>
      </p:sp>
      <p:sp>
        <p:nvSpPr>
          <p:cNvPr id="5" name="Text Placeholder 11"/>
          <p:cNvSpPr>
            <a:spLocks noGrp="1"/>
          </p:cNvSpPr>
          <p:nvPr>
            <p:ph type="body" sz="quarter" idx="13" hasCustomPrompt="1"/>
          </p:nvPr>
        </p:nvSpPr>
        <p:spPr>
          <a:xfrm>
            <a:off x="102120" y="0"/>
            <a:ext cx="7010400" cy="345375"/>
          </a:xfrm>
        </p:spPr>
        <p:txBody>
          <a:bodyPr lIns="91440" anchor="b" anchorCtr="0">
            <a:normAutofit/>
          </a:bodyPr>
          <a:lstStyle>
            <a:lvl1pPr>
              <a:defRPr sz="1400" b="1">
                <a:solidFill>
                  <a:schemeClr val="bg1">
                    <a:alpha val="70000"/>
                  </a:schemeClr>
                </a:solidFill>
              </a:defRPr>
            </a:lvl1pPr>
          </a:lstStyle>
          <a:p>
            <a:pPr lvl="0"/>
            <a:r>
              <a:rPr lang="en-US"/>
              <a:t>Click to enter Breadcrumb</a:t>
            </a:r>
          </a:p>
        </p:txBody>
      </p:sp>
    </p:spTree>
    <p:extLst>
      <p:ext uri="{BB962C8B-B14F-4D97-AF65-F5344CB8AC3E}">
        <p14:creationId xmlns:p14="http://schemas.microsoft.com/office/powerpoint/2010/main" val="17719337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858469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descr="NEU CCIS Logo.JPG"/>
          <p:cNvPicPr>
            <a:picLocks noChangeAspect="1"/>
          </p:cNvPicPr>
          <p:nvPr userDrawn="1"/>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Lst>
          </a:blip>
          <a:stretch>
            <a:fillRect/>
          </a:stretch>
        </p:blipFill>
        <p:spPr>
          <a:xfrm>
            <a:off x="623888" y="762000"/>
            <a:ext cx="4081730" cy="556977"/>
          </a:xfrm>
          <a:prstGeom prst="rect">
            <a:avLst/>
          </a:prstGeom>
        </p:spPr>
      </p:pic>
    </p:spTree>
    <p:extLst>
      <p:ext uri="{BB962C8B-B14F-4D97-AF65-F5344CB8AC3E}">
        <p14:creationId xmlns:p14="http://schemas.microsoft.com/office/powerpoint/2010/main" val="1102617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23479055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39637862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15433153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387567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9924561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a:t>
            </a:fld>
            <a:endParaRPr lang="en-US"/>
          </a:p>
        </p:txBody>
      </p:sp>
    </p:spTree>
    <p:extLst>
      <p:ext uri="{BB962C8B-B14F-4D97-AF65-F5344CB8AC3E}">
        <p14:creationId xmlns:p14="http://schemas.microsoft.com/office/powerpoint/2010/main" val="4991858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152400"/>
            <a:ext cx="8382000" cy="96361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81000" y="1295400"/>
            <a:ext cx="8382000" cy="4881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352800" y="6356351"/>
            <a:ext cx="2667000" cy="365124"/>
          </a:xfrm>
          <a:prstGeom prst="rect">
            <a:avLst/>
          </a:prstGeom>
        </p:spPr>
        <p:txBody>
          <a:bodyPr vert="horz" lIns="91440" tIns="45720" rIns="91440" bIns="45720" rtlCol="0" anchor="ctr"/>
          <a:lstStyle>
            <a:lvl1pPr algn="l">
              <a:defRPr sz="900" i="1">
                <a:solidFill>
                  <a:schemeClr val="tx1">
                    <a:tint val="75000"/>
                  </a:schemeClr>
                </a:solidFill>
              </a:defRPr>
            </a:lvl1pPr>
          </a:lstStyle>
          <a:p>
            <a:r>
              <a:rPr lang="en-US"/>
              <a:t>Information Visualization</a:t>
            </a:r>
          </a:p>
        </p:txBody>
      </p:sp>
      <p:sp>
        <p:nvSpPr>
          <p:cNvPr id="5" name="Footer Placeholder 4"/>
          <p:cNvSpPr>
            <a:spLocks noGrp="1"/>
          </p:cNvSpPr>
          <p:nvPr>
            <p:ph type="ftr" sz="quarter" idx="3"/>
          </p:nvPr>
        </p:nvSpPr>
        <p:spPr>
          <a:xfrm>
            <a:off x="98981" y="6356517"/>
            <a:ext cx="3086100" cy="365124"/>
          </a:xfrm>
          <a:prstGeom prst="rect">
            <a:avLst/>
          </a:prstGeom>
        </p:spPr>
        <p:txBody>
          <a:bodyPr vert="horz" lIns="91440" tIns="45720" rIns="91440" bIns="45720" rtlCol="0" anchor="ctr"/>
          <a:lstStyle>
            <a:lvl1pPr algn="l">
              <a:defRPr sz="900">
                <a:solidFill>
                  <a:schemeClr val="tx1">
                    <a:tint val="75000"/>
                  </a:schemeClr>
                </a:solidFill>
              </a:defRPr>
            </a:lvl1pPr>
          </a:lstStyle>
          <a:p>
            <a:r>
              <a:rPr lang="en-US"/>
              <a:t>---</a:t>
            </a:r>
          </a:p>
        </p:txBody>
      </p:sp>
      <p:sp>
        <p:nvSpPr>
          <p:cNvPr id="6" name="Slide Number Placeholder 5"/>
          <p:cNvSpPr>
            <a:spLocks noGrp="1"/>
          </p:cNvSpPr>
          <p:nvPr>
            <p:ph type="sldNum" sz="quarter" idx="4"/>
          </p:nvPr>
        </p:nvSpPr>
        <p:spPr>
          <a:xfrm>
            <a:off x="6178510" y="6356352"/>
            <a:ext cx="951913" cy="365124"/>
          </a:xfrm>
          <a:prstGeom prst="rect">
            <a:avLst/>
          </a:prstGeom>
        </p:spPr>
        <p:txBody>
          <a:bodyPr vert="horz" lIns="91440" tIns="45720" rIns="91440" bIns="45720" rtlCol="0" anchor="ctr"/>
          <a:lstStyle>
            <a:lvl1pPr algn="r">
              <a:defRPr sz="900">
                <a:solidFill>
                  <a:schemeClr val="tx1">
                    <a:tint val="75000"/>
                  </a:schemeClr>
                </a:solidFill>
              </a:defRPr>
            </a:lvl1pPr>
          </a:lstStyle>
          <a:p>
            <a:fld id="{31EC30AA-A4BA-496F-ABF6-0CF1DB92136E}" type="slidenum">
              <a:rPr lang="en-US" smtClean="0"/>
              <a:pPr/>
              <a:t>‹#›</a:t>
            </a:fld>
            <a:endParaRPr lang="en-US"/>
          </a:p>
        </p:txBody>
      </p:sp>
      <p:cxnSp>
        <p:nvCxnSpPr>
          <p:cNvPr id="7" name="Straight Connector 6"/>
          <p:cNvCxnSpPr/>
          <p:nvPr userDrawn="1"/>
        </p:nvCxnSpPr>
        <p:spPr>
          <a:xfrm>
            <a:off x="76200" y="6356351"/>
            <a:ext cx="8898532" cy="0"/>
          </a:xfrm>
          <a:prstGeom prst="line">
            <a:avLst/>
          </a:prstGeom>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6E88A297-8B23-3542-9023-934812C15270}"/>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8004386" y="6403192"/>
            <a:ext cx="879554" cy="26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43132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7" r:id="rId12"/>
    <p:sldLayoutId id="2147483748" r:id="rId13"/>
  </p:sldLayoutIdLst>
  <p:hf hdr="0"/>
  <p:txStyles>
    <p:titleStyle>
      <a:lvl1pPr algn="l" defTabSz="6858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0" indent="0" algn="l" defTabSz="685800" rtl="0" eaLnBrk="1" latinLnBrk="0" hangingPunct="1">
        <a:lnSpc>
          <a:spcPct val="90000"/>
        </a:lnSpc>
        <a:spcBef>
          <a:spcPts val="750"/>
        </a:spcBef>
        <a:buFontTx/>
        <a:buNone/>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4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4.svg"/><Relationship Id="rId7" Type="http://schemas.openxmlformats.org/officeDocument/2006/relationships/diagramColors" Target="../diagrams/colors1.xml"/><Relationship Id="rId2" Type="http://schemas.openxmlformats.org/officeDocument/2006/relationships/image" Target="../media/image43.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en.wikipedia.org/wiki/Information_system" TargetMode="External"/><Relationship Id="rId2" Type="http://schemas.openxmlformats.org/officeDocument/2006/relationships/hyperlink" Target="https://en.wikipedia.org/wiki/Organization" TargetMode="External"/><Relationship Id="rId1" Type="http://schemas.openxmlformats.org/officeDocument/2006/relationships/slideLayout" Target="../slideLayouts/slideLayout2.xml"/><Relationship Id="rId5" Type="http://schemas.openxmlformats.org/officeDocument/2006/relationships/image" Target="../media/image46.sv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490270" y="2590800"/>
            <a:ext cx="8382000" cy="1470025"/>
          </a:xfrm>
        </p:spPr>
        <p:txBody>
          <a:bodyPr>
            <a:normAutofit/>
          </a:bodyPr>
          <a:lstStyle/>
          <a:p>
            <a:pPr algn="l"/>
            <a:r>
              <a:rPr lang="en-US" sz="3600"/>
              <a:t>Principles of Information Visualization</a:t>
            </a:r>
          </a:p>
        </p:txBody>
      </p:sp>
      <p:sp>
        <p:nvSpPr>
          <p:cNvPr id="3" name="Subtitle 2"/>
          <p:cNvSpPr>
            <a:spLocks noGrp="1"/>
          </p:cNvSpPr>
          <p:nvPr>
            <p:ph type="subTitle" idx="4294967295"/>
          </p:nvPr>
        </p:nvSpPr>
        <p:spPr>
          <a:xfrm>
            <a:off x="490270" y="3717925"/>
            <a:ext cx="6400800" cy="2514600"/>
          </a:xfrm>
        </p:spPr>
        <p:txBody>
          <a:bodyPr vert="horz" lIns="91440" tIns="45720" rIns="91440" bIns="45720" rtlCol="0" anchor="t">
            <a:normAutofit/>
          </a:bodyPr>
          <a:lstStyle/>
          <a:p>
            <a:pPr algn="l"/>
            <a:endParaRPr lang="en-US"/>
          </a:p>
          <a:p>
            <a:pPr algn="l"/>
            <a:endParaRPr lang="en-US" sz="1800" i="1">
              <a:solidFill>
                <a:schemeClr val="accent2">
                  <a:lumMod val="75000"/>
                </a:schemeClr>
              </a:solidFill>
            </a:endParaRPr>
          </a:p>
          <a:p>
            <a:pPr algn="l"/>
            <a:r>
              <a:rPr lang="en-US" sz="1800" i="1" dirty="0">
                <a:solidFill>
                  <a:schemeClr val="accent2">
                    <a:lumMod val="75000"/>
                  </a:schemeClr>
                </a:solidFill>
              </a:rPr>
              <a:t>Martin </a:t>
            </a:r>
            <a:r>
              <a:rPr lang="en-US" sz="1800" i="1" noProof="1">
                <a:solidFill>
                  <a:schemeClr val="accent2">
                    <a:lumMod val="75000"/>
                  </a:schemeClr>
                </a:solidFill>
              </a:rPr>
              <a:t>Schedlbauer</a:t>
            </a:r>
            <a:r>
              <a:rPr lang="en-US" sz="1800" i="1" dirty="0">
                <a:solidFill>
                  <a:schemeClr val="accent2">
                    <a:lumMod val="75000"/>
                  </a:schemeClr>
                </a:solidFill>
              </a:rPr>
              <a:t>, Ph.D.</a:t>
            </a:r>
            <a:endParaRPr lang="en-US" sz="1800" i="1" dirty="0">
              <a:solidFill>
                <a:schemeClr val="accent2">
                  <a:lumMod val="75000"/>
                </a:schemeClr>
              </a:solidFill>
              <a:cs typeface="Calibri"/>
            </a:endParaRPr>
          </a:p>
          <a:p>
            <a:pPr algn="l"/>
            <a:r>
              <a:rPr lang="en-US" sz="1800" i="1" dirty="0">
                <a:solidFill>
                  <a:schemeClr val="accent2">
                    <a:lumMod val="75000"/>
                  </a:schemeClr>
                </a:solidFill>
              </a:rPr>
              <a:t>m.schedlbauer@neu.edu</a:t>
            </a:r>
            <a:endParaRPr lang="en-US" sz="1800" i="1" dirty="0">
              <a:solidFill>
                <a:schemeClr val="accent2">
                  <a:lumMod val="75000"/>
                </a:schemeClr>
              </a:solidFill>
              <a:cs typeface="Calibri"/>
            </a:endParaRPr>
          </a:p>
        </p:txBody>
      </p:sp>
      <p:pic>
        <p:nvPicPr>
          <p:cNvPr id="4" name="Picture 3" descr="A picture containing knife&#10;&#10;Description generated with very high confidence"/>
          <p:cNvPicPr>
            <a:picLocks noChangeAspect="1"/>
          </p:cNvPicPr>
          <p:nvPr/>
        </p:nvPicPr>
        <p:blipFill>
          <a:blip r:embed="rId2"/>
          <a:stretch>
            <a:fillRect/>
          </a:stretch>
        </p:blipFill>
        <p:spPr>
          <a:xfrm>
            <a:off x="492859" y="1053830"/>
            <a:ext cx="3048000" cy="914400"/>
          </a:xfrm>
          <a:prstGeom prst="rect">
            <a:avLst/>
          </a:prstGeom>
        </p:spPr>
      </p:pic>
    </p:spTree>
    <p:extLst>
      <p:ext uri="{BB962C8B-B14F-4D97-AF65-F5344CB8AC3E}">
        <p14:creationId xmlns:p14="http://schemas.microsoft.com/office/powerpoint/2010/main" val="3769076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Before and After Examples: After</a:t>
            </a:r>
          </a:p>
        </p:txBody>
      </p:sp>
      <p:sp>
        <p:nvSpPr>
          <p:cNvPr id="6" name="Date Placeholder 5"/>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10</a:t>
            </a:fld>
            <a:endParaRPr lang="en-US"/>
          </a:p>
        </p:txBody>
      </p:sp>
      <p:sp>
        <p:nvSpPr>
          <p:cNvPr id="7" name="TextBox 6"/>
          <p:cNvSpPr txBox="1"/>
          <p:nvPr/>
        </p:nvSpPr>
        <p:spPr>
          <a:xfrm>
            <a:off x="308295" y="6031169"/>
            <a:ext cx="5105400" cy="200055"/>
          </a:xfrm>
          <a:prstGeom prst="rect">
            <a:avLst/>
          </a:prstGeom>
          <a:noFill/>
        </p:spPr>
        <p:txBody>
          <a:bodyPr wrap="square" rtlCol="0">
            <a:spAutoFit/>
          </a:bodyPr>
          <a:lstStyle/>
          <a:p>
            <a:pPr algn="r"/>
            <a:r>
              <a:rPr lang="en-US" sz="700" i="1" dirty="0"/>
              <a:t>Excerpted from Nussbaumer, C. “Storytelling with Data: A Data Visualization Guide for Business Professionals”, Wiley, 2015.</a:t>
            </a:r>
          </a:p>
        </p:txBody>
      </p:sp>
      <p:pic>
        <p:nvPicPr>
          <p:cNvPr id="2" name="Picture 1"/>
          <p:cNvPicPr>
            <a:picLocks noChangeAspect="1"/>
          </p:cNvPicPr>
          <p:nvPr/>
        </p:nvPicPr>
        <p:blipFill>
          <a:blip r:embed="rId2"/>
          <a:stretch>
            <a:fillRect/>
          </a:stretch>
        </p:blipFill>
        <p:spPr>
          <a:xfrm>
            <a:off x="318967" y="1398815"/>
            <a:ext cx="6159616" cy="4508247"/>
          </a:xfrm>
          <a:prstGeom prst="rect">
            <a:avLst/>
          </a:prstGeom>
        </p:spPr>
      </p:pic>
      <p:sp>
        <p:nvSpPr>
          <p:cNvPr id="3" name="TextBox 2"/>
          <p:cNvSpPr txBox="1"/>
          <p:nvPr/>
        </p:nvSpPr>
        <p:spPr>
          <a:xfrm>
            <a:off x="6666451" y="1839286"/>
            <a:ext cx="2181837" cy="646331"/>
          </a:xfrm>
          <a:prstGeom prst="rect">
            <a:avLst/>
          </a:prstGeom>
          <a:noFill/>
        </p:spPr>
        <p:txBody>
          <a:bodyPr wrap="square" rtlCol="0">
            <a:spAutoFit/>
          </a:bodyPr>
          <a:lstStyle/>
          <a:p>
            <a:pPr marL="285750" indent="-285750">
              <a:buFont typeface="Arial" panose="020B0604020202020204" pitchFamily="34" charset="0"/>
              <a:buChar char="•"/>
            </a:pPr>
            <a:r>
              <a:rPr lang="en-US" b="1">
                <a:solidFill>
                  <a:schemeClr val="accent6">
                    <a:lumMod val="75000"/>
                  </a:schemeClr>
                </a:solidFill>
              </a:rPr>
              <a:t>What are some of the key differences?</a:t>
            </a:r>
          </a:p>
          <a:p>
            <a:pPr marL="285750" indent="-285750">
              <a:buFont typeface="Arial" panose="020B0604020202020204" pitchFamily="34" charset="0"/>
              <a:buChar char="•"/>
            </a:pPr>
            <a:r>
              <a:rPr lang="en-US" b="1">
                <a:solidFill>
                  <a:schemeClr val="accent6">
                    <a:lumMod val="75000"/>
                  </a:schemeClr>
                </a:solidFill>
              </a:rPr>
              <a:t>What’s the “story”?</a:t>
            </a:r>
          </a:p>
        </p:txBody>
      </p:sp>
      <mc:AlternateContent xmlns:mc="http://schemas.openxmlformats.org/markup-compatibility/2006" xmlns:p14="http://schemas.microsoft.com/office/powerpoint/2010/main">
        <mc:Choice Requires="p14">
          <p:contentPart p14:bwMode="auto" r:id="rId3">
            <p14:nvContentPartPr>
              <p14:cNvPr id="21" name="Ink 20">
                <a:extLst>
                  <a:ext uri="{FF2B5EF4-FFF2-40B4-BE49-F238E27FC236}">
                    <a16:creationId xmlns:a16="http://schemas.microsoft.com/office/drawing/2014/main" id="{9791E338-390F-0641-9135-5FBD8AE01487}"/>
                  </a:ext>
                </a:extLst>
              </p14:cNvPr>
              <p14:cNvContentPartPr/>
              <p14:nvPr/>
            </p14:nvContentPartPr>
            <p14:xfrm>
              <a:off x="5179327" y="5074086"/>
              <a:ext cx="23040" cy="18720"/>
            </p14:xfrm>
          </p:contentPart>
        </mc:Choice>
        <mc:Fallback xmlns="">
          <p:pic>
            <p:nvPicPr>
              <p:cNvPr id="21" name="Ink 20">
                <a:extLst>
                  <a:ext uri="{FF2B5EF4-FFF2-40B4-BE49-F238E27FC236}">
                    <a16:creationId xmlns:a16="http://schemas.microsoft.com/office/drawing/2014/main" id="{9791E338-390F-0641-9135-5FBD8AE01487}"/>
                  </a:ext>
                </a:extLst>
              </p:cNvPr>
              <p:cNvPicPr/>
              <p:nvPr/>
            </p:nvPicPr>
            <p:blipFill>
              <a:blip r:embed="rId4"/>
              <a:stretch>
                <a:fillRect/>
              </a:stretch>
            </p:blipFill>
            <p:spPr>
              <a:xfrm>
                <a:off x="5170327" y="5065446"/>
                <a:ext cx="406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22" name="Ink 21">
                <a:extLst>
                  <a:ext uri="{FF2B5EF4-FFF2-40B4-BE49-F238E27FC236}">
                    <a16:creationId xmlns:a16="http://schemas.microsoft.com/office/drawing/2014/main" id="{08E0230A-4402-9D46-91C6-3E090AB74A1E}"/>
                  </a:ext>
                </a:extLst>
              </p14:cNvPr>
              <p14:cNvContentPartPr/>
              <p14:nvPr/>
            </p14:nvContentPartPr>
            <p14:xfrm>
              <a:off x="499327" y="3611406"/>
              <a:ext cx="360" cy="360"/>
            </p14:xfrm>
          </p:contentPart>
        </mc:Choice>
        <mc:Fallback xmlns="">
          <p:pic>
            <p:nvPicPr>
              <p:cNvPr id="22" name="Ink 21">
                <a:extLst>
                  <a:ext uri="{FF2B5EF4-FFF2-40B4-BE49-F238E27FC236}">
                    <a16:creationId xmlns:a16="http://schemas.microsoft.com/office/drawing/2014/main" id="{08E0230A-4402-9D46-91C6-3E090AB74A1E}"/>
                  </a:ext>
                </a:extLst>
              </p:cNvPr>
              <p:cNvPicPr/>
              <p:nvPr/>
            </p:nvPicPr>
            <p:blipFill>
              <a:blip r:embed="rId6"/>
              <a:stretch>
                <a:fillRect/>
              </a:stretch>
            </p:blipFill>
            <p:spPr>
              <a:xfrm>
                <a:off x="490327" y="3602406"/>
                <a:ext cx="18000" cy="18000"/>
              </a:xfrm>
              <a:prstGeom prst="rect">
                <a:avLst/>
              </a:prstGeom>
            </p:spPr>
          </p:pic>
        </mc:Fallback>
      </mc:AlternateContent>
    </p:spTree>
    <p:extLst>
      <p:ext uri="{BB962C8B-B14F-4D97-AF65-F5344CB8AC3E}">
        <p14:creationId xmlns:p14="http://schemas.microsoft.com/office/powerpoint/2010/main" val="462796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Before &amp; After</a:t>
            </a:r>
          </a:p>
        </p:txBody>
      </p:sp>
      <p:sp>
        <p:nvSpPr>
          <p:cNvPr id="4" name="Slide Number Placeholder 3"/>
          <p:cNvSpPr>
            <a:spLocks noGrp="1"/>
          </p:cNvSpPr>
          <p:nvPr>
            <p:ph type="sldNum" sz="quarter" idx="12"/>
          </p:nvPr>
        </p:nvSpPr>
        <p:spPr/>
        <p:txBody>
          <a:bodyPr/>
          <a:lstStyle/>
          <a:p>
            <a:fld id="{A1F167E5-13F8-40E9-B8EF-670F625BAC1B}" type="slidenum">
              <a:rPr lang="en-US" smtClean="0"/>
              <a:pPr/>
              <a:t>11</a:t>
            </a:fld>
            <a:endParaRPr lang="en-US"/>
          </a:p>
        </p:txBody>
      </p:sp>
      <p:pic>
        <p:nvPicPr>
          <p:cNvPr id="2" name="Picture 1"/>
          <p:cNvPicPr>
            <a:picLocks noChangeAspect="1"/>
          </p:cNvPicPr>
          <p:nvPr/>
        </p:nvPicPr>
        <p:blipFill>
          <a:blip r:embed="rId2"/>
          <a:stretch>
            <a:fillRect/>
          </a:stretch>
        </p:blipFill>
        <p:spPr>
          <a:xfrm>
            <a:off x="91522" y="1447800"/>
            <a:ext cx="4610526" cy="2285999"/>
          </a:xfrm>
          <a:prstGeom prst="rect">
            <a:avLst/>
          </a:prstGeom>
        </p:spPr>
      </p:pic>
      <p:pic>
        <p:nvPicPr>
          <p:cNvPr id="3" name="Picture 2"/>
          <p:cNvPicPr>
            <a:picLocks noChangeAspect="1"/>
          </p:cNvPicPr>
          <p:nvPr/>
        </p:nvPicPr>
        <p:blipFill>
          <a:blip r:embed="rId3"/>
          <a:stretch>
            <a:fillRect/>
          </a:stretch>
        </p:blipFill>
        <p:spPr>
          <a:xfrm>
            <a:off x="4578849" y="3200400"/>
            <a:ext cx="4315145" cy="2743200"/>
          </a:xfrm>
          <a:prstGeom prst="rect">
            <a:avLst/>
          </a:prstGeom>
        </p:spPr>
      </p:pic>
      <p:sp>
        <p:nvSpPr>
          <p:cNvPr id="11" name="TextBox 10"/>
          <p:cNvSpPr txBox="1"/>
          <p:nvPr/>
        </p:nvSpPr>
        <p:spPr>
          <a:xfrm>
            <a:off x="-609600" y="5791200"/>
            <a:ext cx="5105400" cy="461665"/>
          </a:xfrm>
          <a:prstGeom prst="rect">
            <a:avLst/>
          </a:prstGeom>
          <a:noFill/>
        </p:spPr>
        <p:txBody>
          <a:bodyPr wrap="square" rtlCol="0">
            <a:spAutoFit/>
          </a:bodyPr>
          <a:lstStyle/>
          <a:p>
            <a:pPr algn="r"/>
            <a:r>
              <a:rPr lang="en-US" sz="1200" i="1" dirty="0"/>
              <a:t>Excerpted from Nussbaumer, C. “Storytelling with Data: A Data Visualization Guide for Business Professionals”, Wiley, 2015.</a:t>
            </a:r>
          </a:p>
        </p:txBody>
      </p:sp>
      <p:sp>
        <p:nvSpPr>
          <p:cNvPr id="6" name="Date Placeholder 5"/>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1966212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Before &amp; After</a:t>
            </a:r>
          </a:p>
        </p:txBody>
      </p:sp>
      <p:sp>
        <p:nvSpPr>
          <p:cNvPr id="7" name="Text Placeholder 6"/>
          <p:cNvSpPr>
            <a:spLocks noGrp="1"/>
          </p:cNvSpPr>
          <p:nvPr>
            <p:ph idx="1"/>
          </p:nvPr>
        </p:nvSpPr>
        <p:spPr/>
        <p:txBody>
          <a:bodyPr/>
          <a:lstStyle/>
          <a:p>
            <a:r>
              <a:rPr lang="en-US"/>
              <a:t>Exercise 2-1</a:t>
            </a:r>
          </a:p>
        </p:txBody>
      </p:sp>
      <p:sp>
        <p:nvSpPr>
          <p:cNvPr id="2" name="Slide Number Placeholder 1"/>
          <p:cNvSpPr>
            <a:spLocks noGrp="1"/>
          </p:cNvSpPr>
          <p:nvPr>
            <p:ph type="sldNum" sz="quarter" idx="12"/>
          </p:nvPr>
        </p:nvSpPr>
        <p:spPr/>
        <p:txBody>
          <a:bodyPr/>
          <a:lstStyle/>
          <a:p>
            <a:fld id="{A1F167E5-13F8-40E9-B8EF-670F625BAC1B}" type="slidenum">
              <a:rPr lang="en-US" smtClean="0"/>
              <a:pPr/>
              <a:t>12</a:t>
            </a:fld>
            <a:endParaRPr lang="en-US"/>
          </a:p>
        </p:txBody>
      </p:sp>
      <p:pic>
        <p:nvPicPr>
          <p:cNvPr id="4" name="Picture 3"/>
          <p:cNvPicPr>
            <a:picLocks noChangeAspect="1"/>
          </p:cNvPicPr>
          <p:nvPr/>
        </p:nvPicPr>
        <p:blipFill>
          <a:blip r:embed="rId2"/>
          <a:stretch>
            <a:fillRect/>
          </a:stretch>
        </p:blipFill>
        <p:spPr>
          <a:xfrm>
            <a:off x="152400" y="1125270"/>
            <a:ext cx="3937159" cy="2227530"/>
          </a:xfrm>
          <a:prstGeom prst="rect">
            <a:avLst/>
          </a:prstGeom>
        </p:spPr>
      </p:pic>
      <p:pic>
        <p:nvPicPr>
          <p:cNvPr id="10" name="Picture 9"/>
          <p:cNvPicPr>
            <a:picLocks noChangeAspect="1"/>
          </p:cNvPicPr>
          <p:nvPr/>
        </p:nvPicPr>
        <p:blipFill>
          <a:blip r:embed="rId3"/>
          <a:stretch>
            <a:fillRect/>
          </a:stretch>
        </p:blipFill>
        <p:spPr>
          <a:xfrm>
            <a:off x="4343400" y="3200400"/>
            <a:ext cx="4533646" cy="2895600"/>
          </a:xfrm>
          <a:prstGeom prst="rect">
            <a:avLst/>
          </a:prstGeom>
        </p:spPr>
      </p:pic>
      <p:sp>
        <p:nvSpPr>
          <p:cNvPr id="11" name="TextBox 10"/>
          <p:cNvSpPr txBox="1"/>
          <p:nvPr/>
        </p:nvSpPr>
        <p:spPr>
          <a:xfrm>
            <a:off x="-685800" y="5755779"/>
            <a:ext cx="5105400" cy="461665"/>
          </a:xfrm>
          <a:prstGeom prst="rect">
            <a:avLst/>
          </a:prstGeom>
          <a:noFill/>
        </p:spPr>
        <p:txBody>
          <a:bodyPr wrap="square" rtlCol="0">
            <a:spAutoFit/>
          </a:bodyPr>
          <a:lstStyle/>
          <a:p>
            <a:pPr algn="r"/>
            <a:r>
              <a:rPr lang="en-US" sz="1200" i="1" dirty="0"/>
              <a:t>Excerpted from Nussbaumer, C. “Storytelling with Data: A Data Visualization Guide for Business Professionals”, Wiley, 2015.</a:t>
            </a:r>
          </a:p>
        </p:txBody>
      </p:sp>
      <p:sp>
        <p:nvSpPr>
          <p:cNvPr id="3" name="Date Placeholder 2"/>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0842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Explanatory vs Exploratory Analysis</a:t>
            </a:r>
          </a:p>
        </p:txBody>
      </p:sp>
      <p:sp>
        <p:nvSpPr>
          <p:cNvPr id="7" name="Content Placeholder 6"/>
          <p:cNvSpPr>
            <a:spLocks noGrp="1"/>
          </p:cNvSpPr>
          <p:nvPr>
            <p:ph idx="1"/>
          </p:nvPr>
        </p:nvSpPr>
        <p:spPr/>
        <p:txBody>
          <a:bodyPr/>
          <a:lstStyle/>
          <a:p>
            <a:r>
              <a:rPr lang="en-US"/>
              <a:t>Exploratory analysis is used to understand the data, discover patterns and new insights, and leads to deeper analysis and questions.</a:t>
            </a:r>
          </a:p>
          <a:p>
            <a:r>
              <a:rPr lang="en-US"/>
              <a:t>Explanatory analysis offers an explanation after exploration and analysis are done. You want to tell a story.</a:t>
            </a:r>
          </a:p>
          <a:p>
            <a:endParaRPr lang="en-US"/>
          </a:p>
          <a:p>
            <a:endParaRPr lang="en-US"/>
          </a:p>
          <a:p>
            <a:pPr algn="ctr"/>
            <a:r>
              <a:rPr lang="en-US" sz="3200" b="1">
                <a:solidFill>
                  <a:schemeClr val="accent6">
                    <a:lumMod val="75000"/>
                  </a:schemeClr>
                </a:solidFill>
              </a:rPr>
              <a:t>The focus in this course is on </a:t>
            </a:r>
            <a:br>
              <a:rPr lang="en-US" sz="3200" b="1">
                <a:solidFill>
                  <a:schemeClr val="accent6">
                    <a:lumMod val="75000"/>
                  </a:schemeClr>
                </a:solidFill>
              </a:rPr>
            </a:br>
            <a:r>
              <a:rPr lang="en-US" sz="3200" b="1" u="sng">
                <a:solidFill>
                  <a:schemeClr val="accent6">
                    <a:lumMod val="75000"/>
                  </a:schemeClr>
                </a:solidFill>
              </a:rPr>
              <a:t>Explanatory Analysis</a:t>
            </a:r>
            <a:r>
              <a:rPr lang="en-US" sz="3200" b="1">
                <a:solidFill>
                  <a:schemeClr val="accent6">
                    <a:lumMod val="75000"/>
                  </a:schemeClr>
                </a:solidFill>
              </a:rPr>
              <a:t>.</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1EC30AA-A4BA-496F-ABF6-0CF1DB92136E}" type="slidenum">
              <a:rPr lang="en-US" smtClean="0"/>
              <a:pPr/>
              <a:t>13</a:t>
            </a:fld>
            <a:endParaRPr lang="en-US"/>
          </a:p>
        </p:txBody>
      </p:sp>
    </p:spTree>
    <p:extLst>
      <p:ext uri="{BB962C8B-B14F-4D97-AF65-F5344CB8AC3E}">
        <p14:creationId xmlns:p14="http://schemas.microsoft.com/office/powerpoint/2010/main" val="29490007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Key Questions to Consider for Explanatory Analysis</a:t>
            </a:r>
          </a:p>
        </p:txBody>
      </p:sp>
      <p:sp>
        <p:nvSpPr>
          <p:cNvPr id="3" name="Content Placeholder 2"/>
          <p:cNvSpPr>
            <a:spLocks noGrp="1"/>
          </p:cNvSpPr>
          <p:nvPr>
            <p:ph idx="1"/>
          </p:nvPr>
        </p:nvSpPr>
        <p:spPr/>
        <p:txBody>
          <a:bodyPr>
            <a:normAutofit lnSpcReduction="10000"/>
          </a:bodyPr>
          <a:lstStyle/>
          <a:p>
            <a:pPr marL="342900" indent="-342900">
              <a:buFont typeface="Arial" panose="020B0604020202020204" pitchFamily="34" charset="0"/>
              <a:buChar char="•"/>
            </a:pPr>
            <a:r>
              <a:rPr lang="en-US"/>
              <a:t>Who is the audience?</a:t>
            </a:r>
          </a:p>
          <a:p>
            <a:pPr marL="342900" indent="-342900">
              <a:buFont typeface="Arial" panose="020B0604020202020204" pitchFamily="34" charset="0"/>
              <a:buChar char="•"/>
            </a:pPr>
            <a:r>
              <a:rPr lang="en-US"/>
              <a:t>What do you want to tell your audience?</a:t>
            </a:r>
          </a:p>
          <a:p>
            <a:pPr marL="342900" indent="-342900">
              <a:buFont typeface="Arial" panose="020B0604020202020204" pitchFamily="34" charset="0"/>
              <a:buChar char="•"/>
            </a:pPr>
            <a:r>
              <a:rPr lang="en-US"/>
              <a:t>What do you want your audience to do with the information you are providing them?</a:t>
            </a:r>
          </a:p>
          <a:p>
            <a:pPr marL="342900" indent="-342900">
              <a:buFont typeface="Arial" panose="020B0604020202020204" pitchFamily="34" charset="0"/>
              <a:buChar char="•"/>
            </a:pPr>
            <a:r>
              <a:rPr lang="en-US"/>
              <a:t>What information do you want them to walk away with?</a:t>
            </a:r>
          </a:p>
          <a:p>
            <a:pPr marL="342900" indent="-342900">
              <a:buFont typeface="Arial" panose="020B0604020202020204" pitchFamily="34" charset="0"/>
              <a:buChar char="•"/>
            </a:pPr>
            <a:r>
              <a:rPr lang="en-US"/>
              <a:t>Are you telling them enough or too little? Too Much?</a:t>
            </a:r>
          </a:p>
          <a:p>
            <a:pPr marL="342900" indent="-342900">
              <a:buFont typeface="Arial" panose="020B0604020202020204" pitchFamily="34" charset="0"/>
              <a:buChar char="•"/>
            </a:pPr>
            <a:endParaRPr lang="en-US"/>
          </a:p>
          <a:p>
            <a:pPr marL="0" indent="0"/>
            <a:r>
              <a:rPr lang="en-US" b="1" u="sng">
                <a:solidFill>
                  <a:schemeClr val="accent6">
                    <a:lumMod val="75000"/>
                  </a:schemeClr>
                </a:solidFill>
              </a:rPr>
              <a:t>Above all</a:t>
            </a:r>
            <a:r>
              <a:rPr lang="en-US" b="1">
                <a:solidFill>
                  <a:schemeClr val="accent6">
                    <a:lumMod val="75000"/>
                  </a:schemeClr>
                </a:solidFill>
              </a:rPr>
              <a:t>: focus your presentation towards a specific audience; avoid general audiences or anyone who might be interested; recommend solutions or encourage discussion only when there is no solution</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14</a:t>
            </a:fld>
            <a:endParaRPr lang="en-US"/>
          </a:p>
        </p:txBody>
      </p:sp>
    </p:spTree>
    <p:extLst>
      <p:ext uri="{BB962C8B-B14F-4D97-AF65-F5344CB8AC3E}">
        <p14:creationId xmlns:p14="http://schemas.microsoft.com/office/powerpoint/2010/main" val="1366055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Type of Presentations</a:t>
            </a:r>
          </a:p>
        </p:txBody>
      </p:sp>
      <p:sp>
        <p:nvSpPr>
          <p:cNvPr id="3" name="Content Placeholder 2"/>
          <p:cNvSpPr>
            <a:spLocks noGrp="1"/>
          </p:cNvSpPr>
          <p:nvPr>
            <p:ph idx="1"/>
          </p:nvPr>
        </p:nvSpPr>
        <p:spPr/>
        <p:txBody>
          <a:bodyPr/>
          <a:lstStyle/>
          <a:p>
            <a:r>
              <a:rPr lang="en-US"/>
              <a:t>Static versus dynamic (interactive or animated)</a:t>
            </a:r>
          </a:p>
          <a:p>
            <a:r>
              <a:rPr lang="en-US"/>
              <a:t>Open or specific</a:t>
            </a:r>
          </a:p>
          <a:p>
            <a:r>
              <a:rPr lang="en-US"/>
              <a:t>Presented live or e-mail or report</a:t>
            </a:r>
          </a:p>
          <a:p>
            <a:r>
              <a:rPr lang="en-US"/>
              <a:t>In static, non-live presentations, such as e-mail or reports, brainstorm objections or questions the audience might have and address them in your presentation.</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15</a:t>
            </a:fld>
            <a:endParaRPr lang="en-US"/>
          </a:p>
        </p:txBody>
      </p:sp>
    </p:spTree>
    <p:extLst>
      <p:ext uri="{BB962C8B-B14F-4D97-AF65-F5344CB8AC3E}">
        <p14:creationId xmlns:p14="http://schemas.microsoft.com/office/powerpoint/2010/main" val="671888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Presentation Tip</a:t>
            </a:r>
          </a:p>
        </p:txBody>
      </p:sp>
      <p:sp>
        <p:nvSpPr>
          <p:cNvPr id="10" name="Content Placeholder 9"/>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16</a:t>
            </a:fld>
            <a:endParaRPr lang="en-US"/>
          </a:p>
        </p:txBody>
      </p:sp>
      <p:sp>
        <p:nvSpPr>
          <p:cNvPr id="5" name="Rounded Rectangle 4"/>
          <p:cNvSpPr/>
          <p:nvPr/>
        </p:nvSpPr>
        <p:spPr>
          <a:xfrm>
            <a:off x="685800" y="1371600"/>
            <a:ext cx="7543800" cy="4494756"/>
          </a:xfrm>
          <a:prstGeom prst="roundRect">
            <a:avLst>
              <a:gd name="adj" fmla="val 6440"/>
            </a:avLst>
          </a:prstGeom>
          <a:solidFill>
            <a:srgbClr val="FFEEB3"/>
          </a:solidFill>
          <a:ln w="57150" cmpd="sng">
            <a:solidFill>
              <a:srgbClr val="CB9F11"/>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bIns="182880" rtlCol="0" anchor="t" anchorCtr="0"/>
          <a:lstStyle/>
          <a:p>
            <a:pPr>
              <a:spcBef>
                <a:spcPts val="3000"/>
              </a:spcBef>
            </a:pPr>
            <a:endParaRPr lang="en-US" sz="1600">
              <a:solidFill>
                <a:prstClr val="black"/>
              </a:solidFill>
            </a:endParaRPr>
          </a:p>
          <a:p>
            <a:pPr>
              <a:spcBef>
                <a:spcPts val="1200"/>
              </a:spcBef>
            </a:pPr>
            <a:endParaRPr lang="en-US" sz="1600">
              <a:solidFill>
                <a:prstClr val="black"/>
              </a:solidFill>
            </a:endParaRPr>
          </a:p>
          <a:p>
            <a:pPr>
              <a:lnSpc>
                <a:spcPct val="110000"/>
              </a:lnSpc>
            </a:pPr>
            <a:r>
              <a:rPr lang="en-US" sz="2000">
                <a:solidFill>
                  <a:prstClr val="black"/>
                </a:solidFill>
                <a:cs typeface="Arial" pitchFamily="34" charset="0"/>
              </a:rPr>
              <a:t>In live presentations, do not read from the slides and thus use them as a teleprompter. Practice all presentations at least once and make sure your presentation flows and uses progressive elaboration. Reinforce key points throughout the presentation. Keep in mind that not everything must be on a slide; supplement slide decks with narrative reports.</a:t>
            </a:r>
          </a:p>
          <a:p>
            <a:pPr>
              <a:lnSpc>
                <a:spcPct val="110000"/>
              </a:lnSpc>
            </a:pPr>
            <a:endParaRPr lang="en-US" sz="1600">
              <a:solidFill>
                <a:prstClr val="black"/>
              </a:solidFill>
              <a:cs typeface="Arial" pitchFamily="34" charset="0"/>
            </a:endParaRPr>
          </a:p>
        </p:txBody>
      </p:sp>
      <p:sp>
        <p:nvSpPr>
          <p:cNvPr id="6" name="TextBox 5"/>
          <p:cNvSpPr txBox="1"/>
          <p:nvPr/>
        </p:nvSpPr>
        <p:spPr>
          <a:xfrm>
            <a:off x="1447800" y="1555512"/>
            <a:ext cx="1295400" cy="400110"/>
          </a:xfrm>
          <a:prstGeom prst="rect">
            <a:avLst/>
          </a:prstGeom>
          <a:noFill/>
        </p:spPr>
        <p:txBody>
          <a:bodyPr wrap="square" rtlCol="0">
            <a:spAutoFit/>
          </a:bodyPr>
          <a:lstStyle/>
          <a:p>
            <a:r>
              <a:rPr lang="en-US" sz="2000" b="1">
                <a:solidFill>
                  <a:srgbClr val="CB9F11"/>
                </a:solidFill>
                <a:cs typeface="Arial" pitchFamily="34" charset="0"/>
              </a:rPr>
              <a:t>Tip</a:t>
            </a:r>
            <a:endParaRPr lang="en-US" sz="1900" b="1">
              <a:solidFill>
                <a:srgbClr val="CB9F11"/>
              </a:solidFill>
              <a:cs typeface="Arial" pitchFamily="34" charset="0"/>
            </a:endParaRPr>
          </a:p>
        </p:txBody>
      </p:sp>
      <p:pic>
        <p:nvPicPr>
          <p:cNvPr id="7" name="Picture 6" descr="sm-caution-icon-go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 y="1389807"/>
            <a:ext cx="731520" cy="731520"/>
          </a:xfrm>
          <a:prstGeom prst="rect">
            <a:avLst/>
          </a:prstGeom>
        </p:spPr>
      </p:pic>
    </p:spTree>
    <p:extLst>
      <p:ext uri="{BB962C8B-B14F-4D97-AF65-F5344CB8AC3E}">
        <p14:creationId xmlns:p14="http://schemas.microsoft.com/office/powerpoint/2010/main" val="42419416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Consider Tone</a:t>
            </a:r>
          </a:p>
        </p:txBody>
      </p:sp>
      <p:sp>
        <p:nvSpPr>
          <p:cNvPr id="3" name="Content Placeholder 2"/>
          <p:cNvSpPr>
            <a:spLocks noGrp="1"/>
          </p:cNvSpPr>
          <p:nvPr>
            <p:ph idx="1"/>
          </p:nvPr>
        </p:nvSpPr>
        <p:spPr/>
        <p:txBody>
          <a:bodyPr/>
          <a:lstStyle/>
          <a:p>
            <a:r>
              <a:rPr lang="en-US"/>
              <a:t>Consider the tone of your presentation:</a:t>
            </a:r>
          </a:p>
          <a:p>
            <a:pPr marL="342900" indent="-342900">
              <a:buFont typeface="Arial" panose="020B0604020202020204" pitchFamily="34" charset="0"/>
              <a:buChar char="•"/>
            </a:pPr>
            <a:r>
              <a:rPr lang="en-US"/>
              <a:t>celebration of success?</a:t>
            </a:r>
          </a:p>
          <a:p>
            <a:pPr marL="342900" indent="-342900">
              <a:buFont typeface="Arial" panose="020B0604020202020204" pitchFamily="34" charset="0"/>
              <a:buChar char="•"/>
            </a:pPr>
            <a:r>
              <a:rPr lang="en-US"/>
              <a:t>drive action?</a:t>
            </a:r>
          </a:p>
          <a:p>
            <a:pPr marL="342900" indent="-342900">
              <a:buFont typeface="Arial" panose="020B0604020202020204" pitchFamily="34" charset="0"/>
              <a:buChar char="•"/>
            </a:pPr>
            <a:r>
              <a:rPr lang="en-US"/>
              <a:t>want audience to change their mind?</a:t>
            </a:r>
          </a:p>
          <a:p>
            <a:pPr marL="342900" indent="-342900">
              <a:buFont typeface="Arial" panose="020B0604020202020204" pitchFamily="34" charset="0"/>
              <a:buChar char="•"/>
            </a:pPr>
            <a:r>
              <a:rPr lang="en-US"/>
              <a:t>hostile or friendly audience?</a:t>
            </a:r>
          </a:p>
          <a:p>
            <a:pPr marL="0" indent="0"/>
            <a:endParaRPr lang="en-US"/>
          </a:p>
          <a:p>
            <a:pPr marL="0" indent="0"/>
            <a:r>
              <a:rPr lang="en-US"/>
              <a:t>For your presentation, consider:</a:t>
            </a:r>
          </a:p>
          <a:p>
            <a:pPr marL="342900" indent="-342900">
              <a:buFont typeface="Arial" panose="020B0604020202020204" pitchFamily="34" charset="0"/>
              <a:buChar char="•"/>
            </a:pPr>
            <a:r>
              <a:rPr lang="en-US"/>
              <a:t>Who</a:t>
            </a:r>
          </a:p>
          <a:p>
            <a:pPr marL="342900" indent="-342900">
              <a:buFont typeface="Arial" panose="020B0604020202020204" pitchFamily="34" charset="0"/>
              <a:buChar char="•"/>
            </a:pPr>
            <a:r>
              <a:rPr lang="en-US"/>
              <a:t>What</a:t>
            </a:r>
          </a:p>
          <a:p>
            <a:pPr marL="342900" indent="-342900">
              <a:buFont typeface="Arial" panose="020B0604020202020204" pitchFamily="34" charset="0"/>
              <a:buChar char="•"/>
            </a:pPr>
            <a:r>
              <a:rPr lang="en-US"/>
              <a:t>How</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17</a:t>
            </a:fld>
            <a:endParaRPr lang="en-US"/>
          </a:p>
        </p:txBody>
      </p:sp>
    </p:spTree>
    <p:extLst>
      <p:ext uri="{BB962C8B-B14F-4D97-AF65-F5344CB8AC3E}">
        <p14:creationId xmlns:p14="http://schemas.microsoft.com/office/powerpoint/2010/main" val="30701409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Question to Help Analyze and Understand Audience</a:t>
            </a:r>
          </a:p>
        </p:txBody>
      </p:sp>
      <p:sp>
        <p:nvSpPr>
          <p:cNvPr id="3" name="Content Placeholder 2"/>
          <p:cNvSpPr>
            <a:spLocks noGrp="1"/>
          </p:cNvSpPr>
          <p:nvPr>
            <p:ph idx="1"/>
          </p:nvPr>
        </p:nvSpPr>
        <p:spPr/>
        <p:txBody>
          <a:bodyPr>
            <a:normAutofit fontScale="85000" lnSpcReduction="10000"/>
          </a:bodyPr>
          <a:lstStyle/>
          <a:p>
            <a:r>
              <a:rPr lang="en-US"/>
              <a:t>To help understand your audience, think about these questions:</a:t>
            </a:r>
          </a:p>
          <a:p>
            <a:pPr marL="342900" indent="-342900">
              <a:buFont typeface="Arial" panose="020B0604020202020204" pitchFamily="34" charset="0"/>
              <a:buChar char="•"/>
            </a:pPr>
            <a:r>
              <a:rPr lang="en-US"/>
              <a:t>What background information needs to be communicated?</a:t>
            </a:r>
          </a:p>
          <a:p>
            <a:pPr marL="342900" indent="-342900">
              <a:buFont typeface="Arial" panose="020B0604020202020204" pitchFamily="34" charset="0"/>
              <a:buChar char="•"/>
            </a:pPr>
            <a:r>
              <a:rPr lang="en-US"/>
              <a:t>What information do they already know and how?</a:t>
            </a:r>
          </a:p>
          <a:p>
            <a:pPr marL="342900" indent="-342900">
              <a:buFont typeface="Arial" panose="020B0604020202020204" pitchFamily="34" charset="0"/>
              <a:buChar char="•"/>
            </a:pPr>
            <a:r>
              <a:rPr lang="en-US"/>
              <a:t>Who is the decision maker?</a:t>
            </a:r>
          </a:p>
          <a:p>
            <a:pPr marL="342900" indent="-342900">
              <a:buFont typeface="Arial" panose="020B0604020202020204" pitchFamily="34" charset="0"/>
              <a:buChar char="•"/>
            </a:pPr>
            <a:r>
              <a:rPr lang="en-US"/>
              <a:t>What biases does the audience have?</a:t>
            </a:r>
          </a:p>
          <a:p>
            <a:pPr marL="342900" indent="-342900">
              <a:buFont typeface="Arial" panose="020B0604020202020204" pitchFamily="34" charset="0"/>
              <a:buChar char="•"/>
            </a:pPr>
            <a:r>
              <a:rPr lang="en-US"/>
              <a:t>Are they supportive or resistant to the message?</a:t>
            </a:r>
          </a:p>
          <a:p>
            <a:pPr marL="342900" indent="-342900">
              <a:buFont typeface="Arial" panose="020B0604020202020204" pitchFamily="34" charset="0"/>
              <a:buChar char="•"/>
            </a:pPr>
            <a:r>
              <a:rPr lang="en-US"/>
              <a:t>Are they quantitative or qualitative?</a:t>
            </a:r>
          </a:p>
          <a:p>
            <a:pPr marL="342900" indent="-342900">
              <a:buFont typeface="Arial" panose="020B0604020202020204" pitchFamily="34" charset="0"/>
              <a:buChar char="•"/>
            </a:pPr>
            <a:r>
              <a:rPr lang="en-US"/>
              <a:t>What additional support data do you need to have?</a:t>
            </a:r>
          </a:p>
          <a:p>
            <a:pPr marL="342900" indent="-342900">
              <a:buFont typeface="Arial" panose="020B0604020202020204" pitchFamily="34" charset="0"/>
              <a:buChar char="•"/>
            </a:pPr>
            <a:r>
              <a:rPr lang="en-US"/>
              <a:t>What are the risks?</a:t>
            </a:r>
          </a:p>
          <a:p>
            <a:pPr marL="342900" indent="-342900">
              <a:buFont typeface="Arial" panose="020B0604020202020204" pitchFamily="34" charset="0"/>
              <a:buChar char="•"/>
            </a:pPr>
            <a:r>
              <a:rPr lang="en-US"/>
              <a:t>What would a successful outcome look like?</a:t>
            </a:r>
          </a:p>
          <a:p>
            <a:pPr marL="342900" indent="-342900">
              <a:buFont typeface="Arial" panose="020B0604020202020204" pitchFamily="34" charset="0"/>
              <a:buChar char="•"/>
            </a:pPr>
            <a:r>
              <a:rPr lang="en-US"/>
              <a:t>Can you summarize the message in one sentence? How about a 3-minute presentation?</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18</a:t>
            </a:fld>
            <a:endParaRPr lang="en-US"/>
          </a:p>
        </p:txBody>
      </p:sp>
    </p:spTree>
    <p:extLst>
      <p:ext uri="{BB962C8B-B14F-4D97-AF65-F5344CB8AC3E}">
        <p14:creationId xmlns:p14="http://schemas.microsoft.com/office/powerpoint/2010/main" val="1231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Storyboarding &amp; Planning a Presentation</a:t>
            </a:r>
          </a:p>
        </p:txBody>
      </p:sp>
      <p:sp>
        <p:nvSpPr>
          <p:cNvPr id="7" name="Content Placeholder 6"/>
          <p:cNvSpPr>
            <a:spLocks noGrp="1"/>
          </p:cNvSpPr>
          <p:nvPr>
            <p:ph idx="1"/>
          </p:nvPr>
        </p:nvSpPr>
        <p:spPr/>
        <p:txBody>
          <a:bodyPr/>
          <a:lstStyle/>
          <a:p>
            <a:r>
              <a:rPr lang="en-US"/>
              <a:t>Collect the key data points and key outcomes</a:t>
            </a:r>
          </a:p>
          <a:p>
            <a:r>
              <a:rPr lang="en-US"/>
              <a:t>Use </a:t>
            </a:r>
            <a:r>
              <a:rPr lang="en-US" err="1"/>
              <a:t>stickies</a:t>
            </a:r>
            <a:r>
              <a:rPr lang="en-US"/>
              <a:t> or index card</a:t>
            </a:r>
          </a:p>
          <a:p>
            <a:r>
              <a:rPr lang="en-US"/>
              <a:t>Create concept maps</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1EC30AA-A4BA-496F-ABF6-0CF1DB92136E}" type="slidenum">
              <a:rPr lang="en-US" smtClean="0"/>
              <a:pPr/>
              <a:t>19</a:t>
            </a:fld>
            <a:endParaRPr lang="en-US"/>
          </a:p>
        </p:txBody>
      </p:sp>
    </p:spTree>
    <p:extLst>
      <p:ext uri="{BB962C8B-B14F-4D97-AF65-F5344CB8AC3E}">
        <p14:creationId xmlns:p14="http://schemas.microsoft.com/office/powerpoint/2010/main" val="36752133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Not all Graphs and Charts are Useful</a:t>
            </a:r>
          </a:p>
        </p:txBody>
      </p:sp>
      <p:sp>
        <p:nvSpPr>
          <p:cNvPr id="3" name="Content Placeholder 2"/>
          <p:cNvSpPr>
            <a:spLocks noGrp="1"/>
          </p:cNvSpPr>
          <p:nvPr>
            <p:ph idx="1"/>
          </p:nvPr>
        </p:nvSpPr>
        <p:spPr/>
        <p:txBody>
          <a:bodyPr>
            <a:normAutofit lnSpcReduction="10000"/>
          </a:bodyPr>
          <a:lstStyle/>
          <a:p>
            <a:r>
              <a:rPr lang="en-US" dirty="0"/>
              <a:t>Too often charts and graphic visuals are poorly designed and overwhelm the audience rather than help them.</a:t>
            </a: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endParaRPr lang="en-US" dirty="0"/>
          </a:p>
          <a:p>
            <a:r>
              <a:rPr lang="en-US" dirty="0"/>
              <a:t>Excel and PowerPoint are responsible for many of these!</a:t>
            </a:r>
          </a:p>
        </p:txBody>
      </p:sp>
      <p:sp>
        <p:nvSpPr>
          <p:cNvPr id="6" name="Slide Number Placeholder 5"/>
          <p:cNvSpPr>
            <a:spLocks noGrp="1"/>
          </p:cNvSpPr>
          <p:nvPr>
            <p:ph type="sldNum" sz="quarter" idx="12"/>
          </p:nvPr>
        </p:nvSpPr>
        <p:spPr/>
        <p:txBody>
          <a:bodyPr/>
          <a:lstStyle/>
          <a:p>
            <a:fld id="{A1F167E5-13F8-40E9-B8EF-670F625BAC1B}" type="slidenum">
              <a:rPr lang="en-US" smtClean="0"/>
              <a:pPr/>
              <a:t>2</a:t>
            </a:fld>
            <a:endParaRPr lang="en-US"/>
          </a:p>
        </p:txBody>
      </p:sp>
      <p:sp>
        <p:nvSpPr>
          <p:cNvPr id="5" name="Rectangle 4"/>
          <p:cNvSpPr/>
          <p:nvPr/>
        </p:nvSpPr>
        <p:spPr>
          <a:xfrm>
            <a:off x="6178510" y="3581400"/>
            <a:ext cx="2438400" cy="646331"/>
          </a:xfrm>
          <a:prstGeom prst="rect">
            <a:avLst/>
          </a:prstGeom>
        </p:spPr>
        <p:txBody>
          <a:bodyPr wrap="square">
            <a:spAutoFit/>
          </a:bodyPr>
          <a:lstStyle/>
          <a:p>
            <a:pPr algn="r"/>
            <a:r>
              <a:rPr lang="en-US" sz="1200"/>
              <a:t>Find more at https://flowingdata.com/category/visualization/ugly-visualization/</a:t>
            </a:r>
          </a:p>
        </p:txBody>
      </p:sp>
      <p:pic>
        <p:nvPicPr>
          <p:cNvPr id="1026" name="Picture 2" descr="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121" y="2159923"/>
            <a:ext cx="4388739" cy="3218411"/>
          </a:xfrm>
          <a:prstGeom prst="rect">
            <a:avLst/>
          </a:prstGeom>
          <a:noFill/>
          <a:extLst>
            <a:ext uri="{909E8E84-426E-40DD-AFC4-6F175D3DCCD1}">
              <a14:hiddenFill xmlns:a14="http://schemas.microsoft.com/office/drawing/2010/main">
                <a:solidFill>
                  <a:srgbClr val="FFFFFF"/>
                </a:solidFill>
              </a14:hiddenFill>
            </a:ext>
          </a:extLst>
        </p:spPr>
      </p:pic>
      <p:sp>
        <p:nvSpPr>
          <p:cNvPr id="11" name="Date Placeholder 10"/>
          <p:cNvSpPr>
            <a:spLocks noGrp="1"/>
          </p:cNvSpPr>
          <p:nvPr>
            <p:ph type="dt" sz="half" idx="10"/>
          </p:nvPr>
        </p:nvSpPr>
        <p:spPr/>
        <p:txBody>
          <a:bodyPr/>
          <a:lstStyle/>
          <a:p>
            <a:r>
              <a:rPr lang="en-US"/>
              <a:t>Information Visualization</a:t>
            </a:r>
          </a:p>
        </p:txBody>
      </p:sp>
      <p:sp>
        <p:nvSpPr>
          <p:cNvPr id="12" name="Footer Placeholder 11"/>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4769104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Common Visual Types</a:t>
            </a:r>
          </a:p>
        </p:txBody>
      </p:sp>
      <p:sp>
        <p:nvSpPr>
          <p:cNvPr id="3" name="Date Placeholder 2"/>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20</a:t>
            </a:fld>
            <a:endParaRPr lang="en-US"/>
          </a:p>
        </p:txBody>
      </p:sp>
      <p:sp>
        <p:nvSpPr>
          <p:cNvPr id="6" name="TextBox 5"/>
          <p:cNvSpPr txBox="1"/>
          <p:nvPr/>
        </p:nvSpPr>
        <p:spPr>
          <a:xfrm>
            <a:off x="2602908" y="6065602"/>
            <a:ext cx="5105400" cy="200055"/>
          </a:xfrm>
          <a:prstGeom prst="rect">
            <a:avLst/>
          </a:prstGeom>
          <a:noFill/>
        </p:spPr>
        <p:txBody>
          <a:bodyPr wrap="square" rtlCol="0">
            <a:spAutoFit/>
          </a:bodyPr>
          <a:lstStyle/>
          <a:p>
            <a:pPr algn="r"/>
            <a:r>
              <a:rPr lang="en-US" sz="700" i="1" dirty="0"/>
              <a:t>Excerpted from Nussbaumer, C. “Storytelling with Data: A Data Visualization Guide for Business Professionals”, Wiley, 2015.</a:t>
            </a:r>
          </a:p>
        </p:txBody>
      </p:sp>
      <p:pic>
        <p:nvPicPr>
          <p:cNvPr id="8" name="Picture 7"/>
          <p:cNvPicPr>
            <a:picLocks noChangeAspect="1"/>
          </p:cNvPicPr>
          <p:nvPr/>
        </p:nvPicPr>
        <p:blipFill>
          <a:blip r:embed="rId2"/>
          <a:stretch>
            <a:fillRect/>
          </a:stretch>
        </p:blipFill>
        <p:spPr>
          <a:xfrm>
            <a:off x="558140" y="1022657"/>
            <a:ext cx="7150168" cy="4722609"/>
          </a:xfrm>
          <a:prstGeom prst="rect">
            <a:avLst/>
          </a:prstGeom>
        </p:spPr>
      </p:pic>
    </p:spTree>
    <p:extLst>
      <p:ext uri="{BB962C8B-B14F-4D97-AF65-F5344CB8AC3E}">
        <p14:creationId xmlns:p14="http://schemas.microsoft.com/office/powerpoint/2010/main" val="28859076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906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Scatterplot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21</a:t>
            </a:fld>
            <a:endParaRPr lang="en-US"/>
          </a:p>
        </p:txBody>
      </p:sp>
      <p:pic>
        <p:nvPicPr>
          <p:cNvPr id="5" name="Picture 4"/>
          <p:cNvPicPr>
            <a:picLocks noChangeAspect="1"/>
          </p:cNvPicPr>
          <p:nvPr/>
        </p:nvPicPr>
        <p:blipFill>
          <a:blip r:embed="rId3"/>
          <a:stretch>
            <a:fillRect/>
          </a:stretch>
        </p:blipFill>
        <p:spPr>
          <a:xfrm>
            <a:off x="432772" y="1752600"/>
            <a:ext cx="3805782" cy="2286001"/>
          </a:xfrm>
          <a:prstGeom prst="rect">
            <a:avLst/>
          </a:prstGeom>
        </p:spPr>
      </p:pic>
      <p:sp>
        <p:nvSpPr>
          <p:cNvPr id="6" name="TextBox 5"/>
          <p:cNvSpPr txBox="1"/>
          <p:nvPr/>
        </p:nvSpPr>
        <p:spPr>
          <a:xfrm>
            <a:off x="457200" y="4267200"/>
            <a:ext cx="8229600" cy="1200329"/>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scatterplot is a visualization of two variables that is often used to detect a linear correlation that is then further investigated using statistical or regression analysis. The markers can be color coded or sized differently to display a third or fourth variable.</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332447"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2</a:t>
            </a:r>
          </a:p>
        </p:txBody>
      </p:sp>
      <p:sp>
        <p:nvSpPr>
          <p:cNvPr id="9" name="TextBox 8"/>
          <p:cNvSpPr txBox="1"/>
          <p:nvPr/>
        </p:nvSpPr>
        <p:spPr>
          <a:xfrm>
            <a:off x="5473088" y="218464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331015" y="2184640"/>
            <a:ext cx="1276311"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Cartesian</a:t>
            </a:r>
          </a:p>
        </p:txBody>
      </p:sp>
      <p:sp>
        <p:nvSpPr>
          <p:cNvPr id="3" name="Date Placeholder 2">
            <a:extLst>
              <a:ext uri="{FF2B5EF4-FFF2-40B4-BE49-F238E27FC236}">
                <a16:creationId xmlns:a16="http://schemas.microsoft.com/office/drawing/2014/main" id="{DC607B2D-034B-EC49-8B98-63BF236127AB}"/>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A0040E70-FB86-2340-B101-6946BE03827D}"/>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655618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Simple Text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22</a:t>
            </a:fld>
            <a:endParaRPr lang="en-US"/>
          </a:p>
        </p:txBody>
      </p:sp>
      <p:sp>
        <p:nvSpPr>
          <p:cNvPr id="6" name="TextBox 5"/>
          <p:cNvSpPr txBox="1"/>
          <p:nvPr/>
        </p:nvSpPr>
        <p:spPr>
          <a:xfrm>
            <a:off x="457200" y="3962400"/>
            <a:ext cx="8229600" cy="923330"/>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Simple text is most useful and most impactful when a single number must be communicated. Add a message or a call-to-action to the number.</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1</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665567"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Text</a:t>
            </a:r>
          </a:p>
        </p:txBody>
      </p:sp>
      <p:pic>
        <p:nvPicPr>
          <p:cNvPr id="12" name="Picture 11"/>
          <p:cNvPicPr>
            <a:picLocks noChangeAspect="1"/>
          </p:cNvPicPr>
          <p:nvPr/>
        </p:nvPicPr>
        <p:blipFill>
          <a:blip r:embed="rId3"/>
          <a:stretch>
            <a:fillRect/>
          </a:stretch>
        </p:blipFill>
        <p:spPr>
          <a:xfrm>
            <a:off x="446690" y="1295400"/>
            <a:ext cx="3144356" cy="1981200"/>
          </a:xfrm>
          <a:prstGeom prst="rect">
            <a:avLst/>
          </a:prstGeom>
        </p:spPr>
      </p:pic>
      <p:sp>
        <p:nvSpPr>
          <p:cNvPr id="3" name="Date Placeholder 2">
            <a:extLst>
              <a:ext uri="{FF2B5EF4-FFF2-40B4-BE49-F238E27FC236}">
                <a16:creationId xmlns:a16="http://schemas.microsoft.com/office/drawing/2014/main" id="{9A7C11DE-1278-8249-BF24-B85035499A4E}"/>
              </a:ext>
            </a:extLst>
          </p:cNvPr>
          <p:cNvSpPr>
            <a:spLocks noGrp="1"/>
          </p:cNvSpPr>
          <p:nvPr>
            <p:ph type="dt" sz="half" idx="10"/>
          </p:nvPr>
        </p:nvSpPr>
        <p:spPr/>
        <p:txBody>
          <a:bodyPr/>
          <a:lstStyle/>
          <a:p>
            <a:r>
              <a:rPr lang="en-US"/>
              <a:t>Information Visualization</a:t>
            </a:r>
          </a:p>
        </p:txBody>
      </p:sp>
      <p:sp>
        <p:nvSpPr>
          <p:cNvPr id="5" name="Footer Placeholder 4">
            <a:extLst>
              <a:ext uri="{FF2B5EF4-FFF2-40B4-BE49-F238E27FC236}">
                <a16:creationId xmlns:a16="http://schemas.microsoft.com/office/drawing/2014/main" id="{0DE3C9CE-BCC3-4749-A778-B141BB76ED71}"/>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701670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Table/Spreadsheet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23</a:t>
            </a:fld>
            <a:endParaRPr lang="en-US"/>
          </a:p>
        </p:txBody>
      </p:sp>
      <p:sp>
        <p:nvSpPr>
          <p:cNvPr id="6" name="TextBox 5"/>
          <p:cNvSpPr txBox="1"/>
          <p:nvPr/>
        </p:nvSpPr>
        <p:spPr>
          <a:xfrm>
            <a:off x="457200" y="3962400"/>
            <a:ext cx="8229600" cy="923330"/>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table is a two-dimensional layout of numbers and text. It is not a useful visual communication tool as it must be read carefully. Best to use in reports rather than presentations.</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0823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1066318"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Tabular</a:t>
            </a:r>
          </a:p>
        </p:txBody>
      </p:sp>
      <p:pic>
        <p:nvPicPr>
          <p:cNvPr id="13" name="Picture 12"/>
          <p:cNvPicPr>
            <a:picLocks noChangeAspect="1"/>
          </p:cNvPicPr>
          <p:nvPr/>
        </p:nvPicPr>
        <p:blipFill>
          <a:blip r:embed="rId3"/>
          <a:stretch>
            <a:fillRect/>
          </a:stretch>
        </p:blipFill>
        <p:spPr>
          <a:xfrm>
            <a:off x="560123" y="1752600"/>
            <a:ext cx="3368855" cy="1693266"/>
          </a:xfrm>
          <a:prstGeom prst="rect">
            <a:avLst/>
          </a:prstGeom>
        </p:spPr>
      </p:pic>
      <p:sp>
        <p:nvSpPr>
          <p:cNvPr id="3" name="Date Placeholder 2">
            <a:extLst>
              <a:ext uri="{FF2B5EF4-FFF2-40B4-BE49-F238E27FC236}">
                <a16:creationId xmlns:a16="http://schemas.microsoft.com/office/drawing/2014/main" id="{23B4BBB2-B144-6841-B99E-5B93C542AFE0}"/>
              </a:ext>
            </a:extLst>
          </p:cNvPr>
          <p:cNvSpPr>
            <a:spLocks noGrp="1"/>
          </p:cNvSpPr>
          <p:nvPr>
            <p:ph type="dt" sz="half" idx="10"/>
          </p:nvPr>
        </p:nvSpPr>
        <p:spPr/>
        <p:txBody>
          <a:bodyPr/>
          <a:lstStyle/>
          <a:p>
            <a:r>
              <a:rPr lang="en-US"/>
              <a:t>Information Visualization</a:t>
            </a:r>
          </a:p>
        </p:txBody>
      </p:sp>
      <p:sp>
        <p:nvSpPr>
          <p:cNvPr id="5" name="Footer Placeholder 4">
            <a:extLst>
              <a:ext uri="{FF2B5EF4-FFF2-40B4-BE49-F238E27FC236}">
                <a16:creationId xmlns:a16="http://schemas.microsoft.com/office/drawing/2014/main" id="{7F772F2D-8162-A54C-8081-9B6ECD112555}"/>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634883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Heat Map</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24</a:t>
            </a:fld>
            <a:endParaRPr lang="en-US"/>
          </a:p>
        </p:txBody>
      </p:sp>
      <p:sp>
        <p:nvSpPr>
          <p:cNvPr id="6" name="TextBox 5"/>
          <p:cNvSpPr txBox="1"/>
          <p:nvPr/>
        </p:nvSpPr>
        <p:spPr>
          <a:xfrm>
            <a:off x="457200" y="3962400"/>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heat map is a table in which the cells are color coded to reflect priority or another dimension.</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0823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1066318"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Tabular</a:t>
            </a:r>
          </a:p>
        </p:txBody>
      </p:sp>
      <p:pic>
        <p:nvPicPr>
          <p:cNvPr id="3" name="Picture 2"/>
          <p:cNvPicPr>
            <a:picLocks noChangeAspect="1"/>
          </p:cNvPicPr>
          <p:nvPr/>
        </p:nvPicPr>
        <p:blipFill>
          <a:blip r:embed="rId3"/>
          <a:stretch>
            <a:fillRect/>
          </a:stretch>
        </p:blipFill>
        <p:spPr>
          <a:xfrm>
            <a:off x="578558" y="1752600"/>
            <a:ext cx="3406521" cy="1099042"/>
          </a:xfrm>
          <a:prstGeom prst="rect">
            <a:avLst/>
          </a:prstGeom>
        </p:spPr>
      </p:pic>
      <p:sp>
        <p:nvSpPr>
          <p:cNvPr id="5" name="Date Placeholder 4">
            <a:extLst>
              <a:ext uri="{FF2B5EF4-FFF2-40B4-BE49-F238E27FC236}">
                <a16:creationId xmlns:a16="http://schemas.microsoft.com/office/drawing/2014/main" id="{F7669AB3-1B72-A14F-A664-EA0CBA611E97}"/>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35B24C61-BF3C-3F4B-A7A0-63F84B4F0D76}"/>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2338220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Line Graph</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25</a:t>
            </a:fld>
            <a:endParaRPr lang="en-US"/>
          </a:p>
        </p:txBody>
      </p:sp>
      <p:sp>
        <p:nvSpPr>
          <p:cNvPr id="6" name="TextBox 5"/>
          <p:cNvSpPr txBox="1"/>
          <p:nvPr/>
        </p:nvSpPr>
        <p:spPr>
          <a:xfrm>
            <a:off x="457200" y="3962400"/>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line graph is most useful when showing a trend over time. It is the most common visual for time-series data.</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371985"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2</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392119" y="2163074"/>
            <a:ext cx="89960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Graph</a:t>
            </a:r>
          </a:p>
        </p:txBody>
      </p:sp>
      <p:pic>
        <p:nvPicPr>
          <p:cNvPr id="3" name="Picture 2"/>
          <p:cNvPicPr>
            <a:picLocks noChangeAspect="1"/>
          </p:cNvPicPr>
          <p:nvPr/>
        </p:nvPicPr>
        <p:blipFill>
          <a:blip r:embed="rId3"/>
          <a:stretch>
            <a:fillRect/>
          </a:stretch>
        </p:blipFill>
        <p:spPr>
          <a:xfrm>
            <a:off x="762000" y="1752600"/>
            <a:ext cx="2788112" cy="1745126"/>
          </a:xfrm>
          <a:prstGeom prst="rect">
            <a:avLst/>
          </a:prstGeom>
        </p:spPr>
      </p:pic>
      <p:sp>
        <p:nvSpPr>
          <p:cNvPr id="5" name="Date Placeholder 4">
            <a:extLst>
              <a:ext uri="{FF2B5EF4-FFF2-40B4-BE49-F238E27FC236}">
                <a16:creationId xmlns:a16="http://schemas.microsoft.com/office/drawing/2014/main" id="{BD3DA838-67F6-9040-A886-817F25E09B67}"/>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A0FF963B-CDEA-D745-82C6-CD357D2C2F18}"/>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9580906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Slope Graph</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26</a:t>
            </a:fld>
            <a:endParaRPr lang="en-US"/>
          </a:p>
        </p:txBody>
      </p:sp>
      <p:sp>
        <p:nvSpPr>
          <p:cNvPr id="6" name="TextBox 5"/>
          <p:cNvSpPr txBox="1"/>
          <p:nvPr/>
        </p:nvSpPr>
        <p:spPr>
          <a:xfrm>
            <a:off x="457200" y="3962400"/>
            <a:ext cx="8229600" cy="369332"/>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slope graph shows a trend or change between two points.</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379174" y="1840468"/>
            <a:ext cx="813043"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377742" y="2209800"/>
            <a:ext cx="89960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Graph</a:t>
            </a:r>
          </a:p>
        </p:txBody>
      </p:sp>
      <p:pic>
        <p:nvPicPr>
          <p:cNvPr id="5" name="Picture 4"/>
          <p:cNvPicPr>
            <a:picLocks noChangeAspect="1"/>
          </p:cNvPicPr>
          <p:nvPr/>
        </p:nvPicPr>
        <p:blipFill>
          <a:blip r:embed="rId3"/>
          <a:stretch>
            <a:fillRect/>
          </a:stretch>
        </p:blipFill>
        <p:spPr>
          <a:xfrm>
            <a:off x="657374" y="1752600"/>
            <a:ext cx="2932430" cy="1688738"/>
          </a:xfrm>
          <a:prstGeom prst="rect">
            <a:avLst/>
          </a:prstGeom>
        </p:spPr>
      </p:pic>
      <p:sp>
        <p:nvSpPr>
          <p:cNvPr id="3" name="Date Placeholder 2">
            <a:extLst>
              <a:ext uri="{FF2B5EF4-FFF2-40B4-BE49-F238E27FC236}">
                <a16:creationId xmlns:a16="http://schemas.microsoft.com/office/drawing/2014/main" id="{12A7291A-B8DC-5040-8AEE-430A61A30BBA}"/>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CE0A3F7D-13C6-894D-B0F6-BAF79360EDF5}"/>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094930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Bubble Graph</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27</a:t>
            </a:fld>
            <a:endParaRPr lang="en-US"/>
          </a:p>
        </p:txBody>
      </p:sp>
      <p:sp>
        <p:nvSpPr>
          <p:cNvPr id="6" name="TextBox 5"/>
          <p:cNvSpPr txBox="1"/>
          <p:nvPr/>
        </p:nvSpPr>
        <p:spPr>
          <a:xfrm>
            <a:off x="457200" y="4267200"/>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bubble graph is a scatter plot in which the “dots” have sizes proportional to a second variable.</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3</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89960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Graph</a:t>
            </a:r>
          </a:p>
        </p:txBody>
      </p:sp>
      <p:pic>
        <p:nvPicPr>
          <p:cNvPr id="3" name="Picture 2"/>
          <p:cNvPicPr>
            <a:picLocks noChangeAspect="1"/>
          </p:cNvPicPr>
          <p:nvPr/>
        </p:nvPicPr>
        <p:blipFill>
          <a:blip r:embed="rId3"/>
          <a:stretch>
            <a:fillRect/>
          </a:stretch>
        </p:blipFill>
        <p:spPr>
          <a:xfrm>
            <a:off x="763222" y="1752600"/>
            <a:ext cx="2523963" cy="2048434"/>
          </a:xfrm>
          <a:prstGeom prst="rect">
            <a:avLst/>
          </a:prstGeom>
        </p:spPr>
      </p:pic>
      <p:sp>
        <p:nvSpPr>
          <p:cNvPr id="5" name="Date Placeholder 4">
            <a:extLst>
              <a:ext uri="{FF2B5EF4-FFF2-40B4-BE49-F238E27FC236}">
                <a16:creationId xmlns:a16="http://schemas.microsoft.com/office/drawing/2014/main" id="{0E8AC63C-C863-4543-A0EF-EEDDC326EEEE}"/>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72143BA6-8735-7747-AA08-7047A75BA874}"/>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5661310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41415"/>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Pie Chart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28</a:t>
            </a:fld>
            <a:endParaRPr lang="en-US"/>
          </a:p>
        </p:txBody>
      </p:sp>
      <p:sp>
        <p:nvSpPr>
          <p:cNvPr id="6" name="TextBox 5"/>
          <p:cNvSpPr txBox="1"/>
          <p:nvPr/>
        </p:nvSpPr>
        <p:spPr>
          <a:xfrm>
            <a:off x="457200" y="4267200"/>
            <a:ext cx="8229600" cy="1754326"/>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pie chart is a circular statistical chart that visualizes proportions by dividing a circle into sectors where the arc traced by the sector corresponds to the percentage that this item represents of the whole.</a:t>
            </a:r>
          </a:p>
          <a:p>
            <a:endParaRPr lang="en-US">
              <a:solidFill>
                <a:schemeClr val="bg1">
                  <a:lumMod val="50000"/>
                </a:schemeClr>
              </a:solidFill>
              <a:latin typeface="Bookman Old Style" panose="02050604050505020204" pitchFamily="18" charset="0"/>
            </a:endParaRPr>
          </a:p>
          <a:p>
            <a:r>
              <a:rPr lang="en-US">
                <a:solidFill>
                  <a:schemeClr val="bg1">
                    <a:lumMod val="50000"/>
                  </a:schemeClr>
                </a:solidFill>
                <a:latin typeface="Bookman Old Style" panose="02050604050505020204" pitchFamily="18" charset="0"/>
              </a:rPr>
              <a:t>Although commonly used in business, pie charts are generally not recommended as they makes comparison of different sectors difficult. </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1</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1107996"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Circular</a:t>
            </a:r>
          </a:p>
        </p:txBody>
      </p:sp>
      <p:pic>
        <p:nvPicPr>
          <p:cNvPr id="3" name="Picture 2"/>
          <p:cNvPicPr>
            <a:picLocks noChangeAspect="1"/>
          </p:cNvPicPr>
          <p:nvPr/>
        </p:nvPicPr>
        <p:blipFill>
          <a:blip r:embed="rId3"/>
          <a:stretch>
            <a:fillRect/>
          </a:stretch>
        </p:blipFill>
        <p:spPr>
          <a:xfrm>
            <a:off x="669442" y="1741415"/>
            <a:ext cx="3088151" cy="2124010"/>
          </a:xfrm>
          <a:prstGeom prst="rect">
            <a:avLst/>
          </a:prstGeom>
        </p:spPr>
      </p:pic>
      <p:sp>
        <p:nvSpPr>
          <p:cNvPr id="5" name="Date Placeholder 4">
            <a:extLst>
              <a:ext uri="{FF2B5EF4-FFF2-40B4-BE49-F238E27FC236}">
                <a16:creationId xmlns:a16="http://schemas.microsoft.com/office/drawing/2014/main" id="{7076F9C2-E382-9349-B508-BCE4897398D6}"/>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A107724C-55FF-7D4B-ACFD-61F8C27ABE68}"/>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47971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Vertical Bar &amp; Stacked Vertical Bar Charts</a:t>
            </a:r>
          </a:p>
        </p:txBody>
      </p:sp>
      <p:sp>
        <p:nvSpPr>
          <p:cNvPr id="4" name="Slide Number Placeholder 3"/>
          <p:cNvSpPr>
            <a:spLocks noGrp="1"/>
          </p:cNvSpPr>
          <p:nvPr>
            <p:ph type="sldNum" sz="quarter" idx="12"/>
          </p:nvPr>
        </p:nvSpPr>
        <p:spPr/>
        <p:txBody>
          <a:bodyPr/>
          <a:lstStyle/>
          <a:p>
            <a:fld id="{A1F167E5-13F8-40E9-B8EF-670F625BAC1B}" type="slidenum">
              <a:rPr lang="en-US" smtClean="0"/>
              <a:pPr/>
              <a:t>29</a:t>
            </a:fld>
            <a:endParaRPr lang="en-US"/>
          </a:p>
        </p:txBody>
      </p:sp>
      <p:sp>
        <p:nvSpPr>
          <p:cNvPr id="6" name="TextBox 5"/>
          <p:cNvSpPr txBox="1"/>
          <p:nvPr/>
        </p:nvSpPr>
        <p:spPr>
          <a:xfrm>
            <a:off x="457200" y="4459069"/>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Bar charts are useful for comparison. Careful not to show too many variables as it gets cluttered easily.</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13043"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71205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Bars</a:t>
            </a:r>
          </a:p>
        </p:txBody>
      </p:sp>
      <p:pic>
        <p:nvPicPr>
          <p:cNvPr id="3" name="Picture 2"/>
          <p:cNvPicPr>
            <a:picLocks noChangeAspect="1"/>
          </p:cNvPicPr>
          <p:nvPr/>
        </p:nvPicPr>
        <p:blipFill>
          <a:blip r:embed="rId3"/>
          <a:stretch>
            <a:fillRect/>
          </a:stretch>
        </p:blipFill>
        <p:spPr>
          <a:xfrm>
            <a:off x="376263" y="1642803"/>
            <a:ext cx="2834886" cy="1591194"/>
          </a:xfrm>
          <a:prstGeom prst="rect">
            <a:avLst/>
          </a:prstGeom>
        </p:spPr>
      </p:pic>
      <p:pic>
        <p:nvPicPr>
          <p:cNvPr id="5" name="Picture 4"/>
          <p:cNvPicPr>
            <a:picLocks noChangeAspect="1"/>
          </p:cNvPicPr>
          <p:nvPr/>
        </p:nvPicPr>
        <p:blipFill>
          <a:blip r:embed="rId4"/>
          <a:stretch>
            <a:fillRect/>
          </a:stretch>
        </p:blipFill>
        <p:spPr>
          <a:xfrm>
            <a:off x="1579860" y="2279745"/>
            <a:ext cx="2828789" cy="1835055"/>
          </a:xfrm>
          <a:prstGeom prst="rect">
            <a:avLst/>
          </a:prstGeom>
        </p:spPr>
      </p:pic>
      <p:sp>
        <p:nvSpPr>
          <p:cNvPr id="12" name="Date Placeholder 11">
            <a:extLst>
              <a:ext uri="{FF2B5EF4-FFF2-40B4-BE49-F238E27FC236}">
                <a16:creationId xmlns:a16="http://schemas.microsoft.com/office/drawing/2014/main" id="{49D60DBE-F7C7-C747-9FE2-F1585E90CEB5}"/>
              </a:ext>
            </a:extLst>
          </p:cNvPr>
          <p:cNvSpPr>
            <a:spLocks noGrp="1"/>
          </p:cNvSpPr>
          <p:nvPr>
            <p:ph type="dt" sz="half" idx="10"/>
          </p:nvPr>
        </p:nvSpPr>
        <p:spPr/>
        <p:txBody>
          <a:bodyPr/>
          <a:lstStyle/>
          <a:p>
            <a:r>
              <a:rPr lang="en-US"/>
              <a:t>Information Visualization</a:t>
            </a:r>
          </a:p>
        </p:txBody>
      </p:sp>
      <p:sp>
        <p:nvSpPr>
          <p:cNvPr id="13" name="Footer Placeholder 12">
            <a:extLst>
              <a:ext uri="{FF2B5EF4-FFF2-40B4-BE49-F238E27FC236}">
                <a16:creationId xmlns:a16="http://schemas.microsoft.com/office/drawing/2014/main" id="{CB95645D-6DBE-9D4D-A76A-D35D94FBE0CF}"/>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2155964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What’s Wrong with this Excel Chart?</a:t>
            </a:r>
          </a:p>
        </p:txBody>
      </p:sp>
      <p:sp>
        <p:nvSpPr>
          <p:cNvPr id="5" name="Text Placeholder 4"/>
          <p:cNvSpPr>
            <a:spLocks noGrp="1"/>
          </p:cNvSpPr>
          <p:nvPr>
            <p:ph idx="1"/>
          </p:nvPr>
        </p:nvSpPr>
        <p:spPr/>
        <p:txBody>
          <a:bodyPr/>
          <a:lstStyle/>
          <a:p>
            <a:r>
              <a:rPr lang="en-US"/>
              <a:t>Examples of Bad Excel Charts</a:t>
            </a:r>
          </a:p>
        </p:txBody>
      </p:sp>
      <p:sp>
        <p:nvSpPr>
          <p:cNvPr id="4" name="Slide Number Placeholder 3"/>
          <p:cNvSpPr>
            <a:spLocks noGrp="1"/>
          </p:cNvSpPr>
          <p:nvPr>
            <p:ph type="sldNum" sz="quarter" idx="12"/>
          </p:nvPr>
        </p:nvSpPr>
        <p:spPr/>
        <p:txBody>
          <a:bodyPr/>
          <a:lstStyle/>
          <a:p>
            <a:fld id="{A1F167E5-13F8-40E9-B8EF-670F625BAC1B}" type="slidenum">
              <a:rPr lang="en-US" smtClean="0"/>
              <a:pPr/>
              <a:t>3</a:t>
            </a:fld>
            <a:endParaRPr lang="en-US"/>
          </a:p>
        </p:txBody>
      </p:sp>
      <p:pic>
        <p:nvPicPr>
          <p:cNvPr id="2050" name="Picture 2" descr="http://old.briarcliff.edu/departments/cis/excel/2013/006-Charts-Bad%20Examples_files/image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143000"/>
            <a:ext cx="7620000" cy="476765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2743200" y="6034504"/>
            <a:ext cx="6129277" cy="261610"/>
          </a:xfrm>
          <a:prstGeom prst="rect">
            <a:avLst/>
          </a:prstGeom>
        </p:spPr>
        <p:txBody>
          <a:bodyPr wrap="square">
            <a:spAutoFit/>
          </a:bodyPr>
          <a:lstStyle/>
          <a:p>
            <a:r>
              <a:rPr lang="en-US" sz="1100"/>
              <a:t>http://old.briarcliff.edu/departments/cis/excel/2013/006-Charts-Bad%20Examples.htm</a:t>
            </a:r>
          </a:p>
        </p:txBody>
      </p:sp>
      <p:sp>
        <p:nvSpPr>
          <p:cNvPr id="7" name="Date Placeholder 6"/>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898610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Horizontal Bar &amp; Stacked Vertical Bar Charts</a:t>
            </a:r>
          </a:p>
        </p:txBody>
      </p:sp>
      <p:sp>
        <p:nvSpPr>
          <p:cNvPr id="4" name="Slide Number Placeholder 3"/>
          <p:cNvSpPr>
            <a:spLocks noGrp="1"/>
          </p:cNvSpPr>
          <p:nvPr>
            <p:ph type="sldNum" sz="quarter" idx="12"/>
          </p:nvPr>
        </p:nvSpPr>
        <p:spPr/>
        <p:txBody>
          <a:bodyPr/>
          <a:lstStyle/>
          <a:p>
            <a:fld id="{A1F167E5-13F8-40E9-B8EF-670F625BAC1B}" type="slidenum">
              <a:rPr lang="en-US" smtClean="0"/>
              <a:pPr/>
              <a:t>30</a:t>
            </a:fld>
            <a:endParaRPr lang="en-US"/>
          </a:p>
        </p:txBody>
      </p:sp>
      <p:sp>
        <p:nvSpPr>
          <p:cNvPr id="6" name="TextBox 5"/>
          <p:cNvSpPr txBox="1"/>
          <p:nvPr/>
        </p:nvSpPr>
        <p:spPr>
          <a:xfrm>
            <a:off x="457200" y="4459069"/>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Bar charts are useful for comparison. Careful not to show too many variables as it gets cluttered easily.</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0823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71205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Bars</a:t>
            </a:r>
          </a:p>
        </p:txBody>
      </p:sp>
      <p:pic>
        <p:nvPicPr>
          <p:cNvPr id="3" name="Picture 2"/>
          <p:cNvPicPr>
            <a:picLocks noChangeAspect="1"/>
          </p:cNvPicPr>
          <p:nvPr/>
        </p:nvPicPr>
        <p:blipFill>
          <a:blip r:embed="rId3"/>
          <a:stretch>
            <a:fillRect/>
          </a:stretch>
        </p:blipFill>
        <p:spPr>
          <a:xfrm>
            <a:off x="345409" y="1641544"/>
            <a:ext cx="2511770" cy="1505843"/>
          </a:xfrm>
          <a:prstGeom prst="rect">
            <a:avLst/>
          </a:prstGeom>
        </p:spPr>
      </p:pic>
      <p:pic>
        <p:nvPicPr>
          <p:cNvPr id="5" name="Picture 4"/>
          <p:cNvPicPr>
            <a:picLocks noChangeAspect="1"/>
          </p:cNvPicPr>
          <p:nvPr/>
        </p:nvPicPr>
        <p:blipFill>
          <a:blip r:embed="rId4"/>
          <a:stretch>
            <a:fillRect/>
          </a:stretch>
        </p:blipFill>
        <p:spPr>
          <a:xfrm>
            <a:off x="1697482" y="2394465"/>
            <a:ext cx="2499577" cy="1652159"/>
          </a:xfrm>
          <a:prstGeom prst="rect">
            <a:avLst/>
          </a:prstGeom>
        </p:spPr>
      </p:pic>
      <p:sp>
        <p:nvSpPr>
          <p:cNvPr id="12" name="Date Placeholder 11">
            <a:extLst>
              <a:ext uri="{FF2B5EF4-FFF2-40B4-BE49-F238E27FC236}">
                <a16:creationId xmlns:a16="http://schemas.microsoft.com/office/drawing/2014/main" id="{169B165C-A1A3-B84D-BD93-2A3C7FBDC974}"/>
              </a:ext>
            </a:extLst>
          </p:cNvPr>
          <p:cNvSpPr>
            <a:spLocks noGrp="1"/>
          </p:cNvSpPr>
          <p:nvPr>
            <p:ph type="dt" sz="half" idx="10"/>
          </p:nvPr>
        </p:nvSpPr>
        <p:spPr/>
        <p:txBody>
          <a:bodyPr/>
          <a:lstStyle/>
          <a:p>
            <a:r>
              <a:rPr lang="en-US"/>
              <a:t>Information Visualization</a:t>
            </a:r>
          </a:p>
        </p:txBody>
      </p:sp>
      <p:sp>
        <p:nvSpPr>
          <p:cNvPr id="13" name="Footer Placeholder 12">
            <a:extLst>
              <a:ext uri="{FF2B5EF4-FFF2-40B4-BE49-F238E27FC236}">
                <a16:creationId xmlns:a16="http://schemas.microsoft.com/office/drawing/2014/main" id="{C4373822-282C-9E44-AEA3-27A2846A2B6F}"/>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3176647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Waterfall Chart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31</a:t>
            </a:fld>
            <a:endParaRPr lang="en-US"/>
          </a:p>
        </p:txBody>
      </p:sp>
      <p:sp>
        <p:nvSpPr>
          <p:cNvPr id="6" name="TextBox 5"/>
          <p:cNvSpPr txBox="1"/>
          <p:nvPr/>
        </p:nvSpPr>
        <p:spPr>
          <a:xfrm>
            <a:off x="457200" y="3962400"/>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waterfall chart shows how a variable moves around a watermark or anchor value, either above or below the anchor value.</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32733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1</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712054"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Bars</a:t>
            </a:r>
          </a:p>
        </p:txBody>
      </p:sp>
      <p:pic>
        <p:nvPicPr>
          <p:cNvPr id="3" name="Picture 2"/>
          <p:cNvPicPr>
            <a:picLocks noChangeAspect="1"/>
          </p:cNvPicPr>
          <p:nvPr/>
        </p:nvPicPr>
        <p:blipFill>
          <a:blip r:embed="rId3"/>
          <a:stretch>
            <a:fillRect/>
          </a:stretch>
        </p:blipFill>
        <p:spPr>
          <a:xfrm>
            <a:off x="685800" y="1752600"/>
            <a:ext cx="2796796" cy="1679567"/>
          </a:xfrm>
          <a:prstGeom prst="rect">
            <a:avLst/>
          </a:prstGeom>
        </p:spPr>
      </p:pic>
      <p:sp>
        <p:nvSpPr>
          <p:cNvPr id="5" name="Date Placeholder 4">
            <a:extLst>
              <a:ext uri="{FF2B5EF4-FFF2-40B4-BE49-F238E27FC236}">
                <a16:creationId xmlns:a16="http://schemas.microsoft.com/office/drawing/2014/main" id="{9C2FDB85-6BD3-C143-833A-B6975FDE33BE}"/>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A9512222-3DD1-C548-9F44-E1892ACC5374}"/>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112661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Radar Chart</a:t>
            </a:r>
          </a:p>
        </p:txBody>
      </p:sp>
      <p:sp>
        <p:nvSpPr>
          <p:cNvPr id="4" name="Slide Number Placeholder 3"/>
          <p:cNvSpPr>
            <a:spLocks noGrp="1"/>
          </p:cNvSpPr>
          <p:nvPr>
            <p:ph type="sldNum" sz="quarter" idx="12"/>
          </p:nvPr>
        </p:nvSpPr>
        <p:spPr/>
        <p:txBody>
          <a:bodyPr/>
          <a:lstStyle/>
          <a:p>
            <a:fld id="{A1F167E5-13F8-40E9-B8EF-670F625BAC1B}" type="slidenum">
              <a:rPr lang="en-US" smtClean="0"/>
              <a:pPr/>
              <a:t>32</a:t>
            </a:fld>
            <a:endParaRPr lang="en-US"/>
          </a:p>
        </p:txBody>
      </p:sp>
      <p:sp>
        <p:nvSpPr>
          <p:cNvPr id="6" name="TextBox 5"/>
          <p:cNvSpPr txBox="1"/>
          <p:nvPr/>
        </p:nvSpPr>
        <p:spPr>
          <a:xfrm>
            <a:off x="457200" y="3962400"/>
            <a:ext cx="8229600" cy="646331"/>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A radar chart shows how much a value deviates from a central value. Useful to show dispersion or central tendency.</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0823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1300356"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2D Graph</a:t>
            </a:r>
          </a:p>
        </p:txBody>
      </p:sp>
      <p:pic>
        <p:nvPicPr>
          <p:cNvPr id="3" name="Picture 2"/>
          <p:cNvPicPr>
            <a:picLocks noChangeAspect="1"/>
          </p:cNvPicPr>
          <p:nvPr/>
        </p:nvPicPr>
        <p:blipFill>
          <a:blip r:embed="rId3"/>
          <a:stretch>
            <a:fillRect/>
          </a:stretch>
        </p:blipFill>
        <p:spPr>
          <a:xfrm>
            <a:off x="685800" y="1752600"/>
            <a:ext cx="2743438" cy="1804572"/>
          </a:xfrm>
          <a:prstGeom prst="rect">
            <a:avLst/>
          </a:prstGeom>
        </p:spPr>
      </p:pic>
      <p:sp>
        <p:nvSpPr>
          <p:cNvPr id="5" name="Date Placeholder 4">
            <a:extLst>
              <a:ext uri="{FF2B5EF4-FFF2-40B4-BE49-F238E27FC236}">
                <a16:creationId xmlns:a16="http://schemas.microsoft.com/office/drawing/2014/main" id="{5615B766-5AAE-EC46-BF16-298D671B082C}"/>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3DB4E944-08A0-DC41-99AD-3EBBB17D7F81}"/>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3781425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4572000" y="1752600"/>
            <a:ext cx="4114800" cy="987552"/>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a:t>Spark Lines</a:t>
            </a:r>
          </a:p>
        </p:txBody>
      </p:sp>
      <p:sp>
        <p:nvSpPr>
          <p:cNvPr id="4" name="Slide Number Placeholder 3"/>
          <p:cNvSpPr>
            <a:spLocks noGrp="1"/>
          </p:cNvSpPr>
          <p:nvPr>
            <p:ph type="sldNum" sz="quarter" idx="12"/>
          </p:nvPr>
        </p:nvSpPr>
        <p:spPr/>
        <p:txBody>
          <a:bodyPr/>
          <a:lstStyle/>
          <a:p>
            <a:fld id="{A1F167E5-13F8-40E9-B8EF-670F625BAC1B}" type="slidenum">
              <a:rPr lang="en-US" smtClean="0"/>
              <a:pPr/>
              <a:t>33</a:t>
            </a:fld>
            <a:endParaRPr lang="en-US"/>
          </a:p>
        </p:txBody>
      </p:sp>
      <p:sp>
        <p:nvSpPr>
          <p:cNvPr id="6" name="TextBox 5"/>
          <p:cNvSpPr txBox="1"/>
          <p:nvPr/>
        </p:nvSpPr>
        <p:spPr>
          <a:xfrm>
            <a:off x="457200" y="3962400"/>
            <a:ext cx="8229600" cy="923330"/>
          </a:xfrm>
          <a:prstGeom prst="rect">
            <a:avLst/>
          </a:prstGeom>
          <a:solidFill>
            <a:schemeClr val="accent3">
              <a:lumMod val="20000"/>
              <a:lumOff val="80000"/>
            </a:schemeClr>
          </a:solidFill>
        </p:spPr>
        <p:txBody>
          <a:bodyPr wrap="square" rtlCol="0">
            <a:spAutoFit/>
          </a:bodyPr>
          <a:lstStyle/>
          <a:p>
            <a:r>
              <a:rPr lang="en-US">
                <a:solidFill>
                  <a:schemeClr val="bg1">
                    <a:lumMod val="50000"/>
                  </a:schemeClr>
                </a:solidFill>
                <a:latin typeface="Bookman Old Style" panose="02050604050505020204" pitchFamily="18" charset="0"/>
              </a:rPr>
              <a:t>Spark lines, invented by Edward Tufte, are a quick summary of trends for a range of data values. They are a “micro graph” rather than a full-fledged visual.</a:t>
            </a:r>
          </a:p>
        </p:txBody>
      </p:sp>
      <p:sp>
        <p:nvSpPr>
          <p:cNvPr id="7" name="TextBox 6"/>
          <p:cNvSpPr txBox="1"/>
          <p:nvPr/>
        </p:nvSpPr>
        <p:spPr>
          <a:xfrm>
            <a:off x="4590007" y="1840468"/>
            <a:ext cx="2645276"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Number of Variables: </a:t>
            </a:r>
          </a:p>
        </p:txBody>
      </p:sp>
      <p:sp>
        <p:nvSpPr>
          <p:cNvPr id="8" name="TextBox 7"/>
          <p:cNvSpPr txBox="1"/>
          <p:nvPr/>
        </p:nvSpPr>
        <p:spPr>
          <a:xfrm>
            <a:off x="7084438" y="1840468"/>
            <a:ext cx="80823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Many</a:t>
            </a:r>
          </a:p>
        </p:txBody>
      </p:sp>
      <p:sp>
        <p:nvSpPr>
          <p:cNvPr id="9" name="TextBox 8"/>
          <p:cNvSpPr txBox="1"/>
          <p:nvPr/>
        </p:nvSpPr>
        <p:spPr>
          <a:xfrm>
            <a:off x="5447928" y="2209800"/>
            <a:ext cx="1800493" cy="369332"/>
          </a:xfrm>
          <a:prstGeom prst="rect">
            <a:avLst/>
          </a:prstGeom>
          <a:noFill/>
        </p:spPr>
        <p:txBody>
          <a:bodyPr wrap="none" rtlCol="0">
            <a:spAutoFit/>
          </a:bodyPr>
          <a:lstStyle/>
          <a:p>
            <a:pPr algn="r"/>
            <a:r>
              <a:rPr lang="en-US">
                <a:solidFill>
                  <a:schemeClr val="accent5">
                    <a:lumMod val="50000"/>
                  </a:schemeClr>
                </a:solidFill>
                <a:latin typeface="Bookman Old Style" panose="02050604050505020204" pitchFamily="18" charset="0"/>
              </a:rPr>
              <a:t>Arrangement: </a:t>
            </a:r>
          </a:p>
        </p:txBody>
      </p:sp>
      <p:sp>
        <p:nvSpPr>
          <p:cNvPr id="10" name="TextBox 9"/>
          <p:cNvSpPr txBox="1"/>
          <p:nvPr/>
        </p:nvSpPr>
        <p:spPr>
          <a:xfrm>
            <a:off x="7086600" y="2209800"/>
            <a:ext cx="899605" cy="369332"/>
          </a:xfrm>
          <a:prstGeom prst="rect">
            <a:avLst/>
          </a:prstGeom>
          <a:noFill/>
        </p:spPr>
        <p:txBody>
          <a:bodyPr wrap="none" rtlCol="0">
            <a:spAutoFit/>
          </a:bodyPr>
          <a:lstStyle/>
          <a:p>
            <a:r>
              <a:rPr lang="en-US">
                <a:solidFill>
                  <a:schemeClr val="accent5">
                    <a:lumMod val="50000"/>
                  </a:schemeClr>
                </a:solidFill>
                <a:latin typeface="Bookman Old Style" panose="02050604050505020204" pitchFamily="18" charset="0"/>
              </a:rPr>
              <a:t>Graph</a:t>
            </a:r>
          </a:p>
        </p:txBody>
      </p:sp>
      <p:pic>
        <p:nvPicPr>
          <p:cNvPr id="3" name="Picture 2"/>
          <p:cNvPicPr>
            <a:picLocks noChangeAspect="1"/>
          </p:cNvPicPr>
          <p:nvPr/>
        </p:nvPicPr>
        <p:blipFill>
          <a:blip r:embed="rId3"/>
          <a:stretch>
            <a:fillRect/>
          </a:stretch>
        </p:blipFill>
        <p:spPr>
          <a:xfrm>
            <a:off x="407218" y="1752600"/>
            <a:ext cx="3683888" cy="991467"/>
          </a:xfrm>
          <a:prstGeom prst="rect">
            <a:avLst/>
          </a:prstGeom>
        </p:spPr>
      </p:pic>
      <p:sp>
        <p:nvSpPr>
          <p:cNvPr id="5" name="Date Placeholder 4">
            <a:extLst>
              <a:ext uri="{FF2B5EF4-FFF2-40B4-BE49-F238E27FC236}">
                <a16:creationId xmlns:a16="http://schemas.microsoft.com/office/drawing/2014/main" id="{1F0EF457-E234-9B40-B0ED-AAE7E956C8B7}"/>
              </a:ext>
            </a:extLst>
          </p:cNvPr>
          <p:cNvSpPr>
            <a:spLocks noGrp="1"/>
          </p:cNvSpPr>
          <p:nvPr>
            <p:ph type="dt" sz="half" idx="10"/>
          </p:nvPr>
        </p:nvSpPr>
        <p:spPr/>
        <p:txBody>
          <a:bodyPr/>
          <a:lstStyle/>
          <a:p>
            <a:r>
              <a:rPr lang="en-US"/>
              <a:t>Information Visualization</a:t>
            </a:r>
          </a:p>
        </p:txBody>
      </p:sp>
      <p:sp>
        <p:nvSpPr>
          <p:cNvPr id="12" name="Footer Placeholder 11">
            <a:extLst>
              <a:ext uri="{FF2B5EF4-FFF2-40B4-BE49-F238E27FC236}">
                <a16:creationId xmlns:a16="http://schemas.microsoft.com/office/drawing/2014/main" id="{E9F23438-9D02-EB48-B7E8-ECAFF49F0F03}"/>
              </a:ext>
            </a:extLst>
          </p:cNvPr>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42180426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Logical Ordering of Categories</a:t>
            </a:r>
          </a:p>
        </p:txBody>
      </p:sp>
      <p:sp>
        <p:nvSpPr>
          <p:cNvPr id="10" name="Content Placeholder 9"/>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34</a:t>
            </a:fld>
            <a:endParaRPr lang="en-US"/>
          </a:p>
        </p:txBody>
      </p:sp>
      <p:sp>
        <p:nvSpPr>
          <p:cNvPr id="5" name="Rounded Rectangle 4"/>
          <p:cNvSpPr/>
          <p:nvPr/>
        </p:nvSpPr>
        <p:spPr>
          <a:xfrm>
            <a:off x="685800" y="1371600"/>
            <a:ext cx="7543800" cy="4494756"/>
          </a:xfrm>
          <a:prstGeom prst="roundRect">
            <a:avLst>
              <a:gd name="adj" fmla="val 6440"/>
            </a:avLst>
          </a:prstGeom>
          <a:solidFill>
            <a:srgbClr val="FFEEB3"/>
          </a:solidFill>
          <a:ln w="57150" cmpd="sng">
            <a:solidFill>
              <a:srgbClr val="CB9F11"/>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bIns="182880" rtlCol="0" anchor="t" anchorCtr="0"/>
          <a:lstStyle/>
          <a:p>
            <a:pPr>
              <a:spcBef>
                <a:spcPts val="3000"/>
              </a:spcBef>
            </a:pPr>
            <a:endParaRPr lang="en-US" sz="1600">
              <a:solidFill>
                <a:prstClr val="black"/>
              </a:solidFill>
            </a:endParaRPr>
          </a:p>
          <a:p>
            <a:pPr>
              <a:spcBef>
                <a:spcPts val="1200"/>
              </a:spcBef>
            </a:pPr>
            <a:endParaRPr lang="en-US" sz="1600">
              <a:solidFill>
                <a:prstClr val="black"/>
              </a:solidFill>
            </a:endParaRPr>
          </a:p>
          <a:p>
            <a:pPr>
              <a:lnSpc>
                <a:spcPct val="110000"/>
              </a:lnSpc>
            </a:pPr>
            <a:r>
              <a:rPr lang="en-US" sz="2000">
                <a:solidFill>
                  <a:prstClr val="black"/>
                </a:solidFill>
                <a:cs typeface="Arial" pitchFamily="34" charset="0"/>
              </a:rPr>
              <a:t>When you try to list categories, be thoughtful about the order in which you present the categories; there is almost always some ordering – specify how you ordered the categories and explain why you did so.</a:t>
            </a:r>
          </a:p>
          <a:p>
            <a:pPr>
              <a:lnSpc>
                <a:spcPct val="110000"/>
              </a:lnSpc>
            </a:pPr>
            <a:endParaRPr lang="en-US" sz="2000">
              <a:solidFill>
                <a:prstClr val="black"/>
              </a:solidFill>
              <a:cs typeface="Arial" pitchFamily="34" charset="0"/>
            </a:endParaRPr>
          </a:p>
          <a:p>
            <a:pPr>
              <a:lnSpc>
                <a:spcPct val="110000"/>
              </a:lnSpc>
            </a:pPr>
            <a:r>
              <a:rPr lang="en-US" sz="2000">
                <a:solidFill>
                  <a:prstClr val="black"/>
                </a:solidFill>
                <a:cs typeface="Arial" pitchFamily="34" charset="0"/>
              </a:rPr>
              <a:t>Your presentation should progressively elaborate each category – be mindful not to say everything all at once.</a:t>
            </a:r>
          </a:p>
          <a:p>
            <a:pPr>
              <a:lnSpc>
                <a:spcPct val="110000"/>
              </a:lnSpc>
            </a:pPr>
            <a:endParaRPr lang="en-US" sz="2000">
              <a:solidFill>
                <a:prstClr val="black"/>
              </a:solidFill>
              <a:cs typeface="Arial" pitchFamily="34" charset="0"/>
            </a:endParaRPr>
          </a:p>
          <a:p>
            <a:pPr>
              <a:lnSpc>
                <a:spcPct val="110000"/>
              </a:lnSpc>
            </a:pPr>
            <a:r>
              <a:rPr lang="en-US" sz="2000">
                <a:solidFill>
                  <a:prstClr val="black"/>
                </a:solidFill>
                <a:cs typeface="Arial" pitchFamily="34" charset="0"/>
              </a:rPr>
              <a:t>Use non-linear presentation tools,</a:t>
            </a:r>
            <a:r>
              <a:rPr lang="en-US" sz="2000" i="1">
                <a:solidFill>
                  <a:prstClr val="black"/>
                </a:solidFill>
                <a:cs typeface="Arial" pitchFamily="34" charset="0"/>
              </a:rPr>
              <a:t> e.g.</a:t>
            </a:r>
            <a:r>
              <a:rPr lang="en-US" sz="2000">
                <a:solidFill>
                  <a:prstClr val="black"/>
                </a:solidFill>
                <a:cs typeface="Arial" pitchFamily="34" charset="0"/>
              </a:rPr>
              <a:t>, </a:t>
            </a:r>
            <a:r>
              <a:rPr lang="en-US" sz="2000" b="1">
                <a:solidFill>
                  <a:prstClr val="black"/>
                </a:solidFill>
                <a:cs typeface="Arial" pitchFamily="34" charset="0"/>
              </a:rPr>
              <a:t>Prezi</a:t>
            </a:r>
            <a:r>
              <a:rPr lang="en-US" sz="2000">
                <a:solidFill>
                  <a:prstClr val="black"/>
                </a:solidFill>
                <a:cs typeface="Arial" pitchFamily="34" charset="0"/>
              </a:rPr>
              <a:t>, to help present to audiences that ask many questions.</a:t>
            </a:r>
          </a:p>
          <a:p>
            <a:pPr>
              <a:lnSpc>
                <a:spcPct val="110000"/>
              </a:lnSpc>
            </a:pPr>
            <a:endParaRPr lang="en-US" sz="1600">
              <a:solidFill>
                <a:prstClr val="black"/>
              </a:solidFill>
              <a:cs typeface="Arial" pitchFamily="34" charset="0"/>
            </a:endParaRPr>
          </a:p>
        </p:txBody>
      </p:sp>
      <p:sp>
        <p:nvSpPr>
          <p:cNvPr id="6" name="TextBox 5"/>
          <p:cNvSpPr txBox="1"/>
          <p:nvPr/>
        </p:nvSpPr>
        <p:spPr>
          <a:xfrm>
            <a:off x="1447800" y="1555512"/>
            <a:ext cx="1295400" cy="400110"/>
          </a:xfrm>
          <a:prstGeom prst="rect">
            <a:avLst/>
          </a:prstGeom>
          <a:noFill/>
        </p:spPr>
        <p:txBody>
          <a:bodyPr wrap="square" rtlCol="0">
            <a:spAutoFit/>
          </a:bodyPr>
          <a:lstStyle/>
          <a:p>
            <a:r>
              <a:rPr lang="en-US" sz="2000" b="1">
                <a:solidFill>
                  <a:srgbClr val="CB9F11"/>
                </a:solidFill>
                <a:cs typeface="Arial" pitchFamily="34" charset="0"/>
              </a:rPr>
              <a:t>Tip</a:t>
            </a:r>
            <a:endParaRPr lang="en-US" sz="1900" b="1">
              <a:solidFill>
                <a:srgbClr val="CB9F11"/>
              </a:solidFill>
              <a:cs typeface="Arial" pitchFamily="34" charset="0"/>
            </a:endParaRPr>
          </a:p>
        </p:txBody>
      </p:sp>
      <p:pic>
        <p:nvPicPr>
          <p:cNvPr id="7" name="Picture 6" descr="sm-caution-icon-go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 y="1389807"/>
            <a:ext cx="731520" cy="731520"/>
          </a:xfrm>
          <a:prstGeom prst="rect">
            <a:avLst/>
          </a:prstGeom>
        </p:spPr>
      </p:pic>
    </p:spTree>
    <p:extLst>
      <p:ext uri="{BB962C8B-B14F-4D97-AF65-F5344CB8AC3E}">
        <p14:creationId xmlns:p14="http://schemas.microsoft.com/office/powerpoint/2010/main" val="13017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Avoiding Clutter</a:t>
            </a:r>
          </a:p>
        </p:txBody>
      </p:sp>
      <p:sp>
        <p:nvSpPr>
          <p:cNvPr id="3" name="Content Placeholder 2"/>
          <p:cNvSpPr>
            <a:spLocks noGrp="1"/>
          </p:cNvSpPr>
          <p:nvPr>
            <p:ph idx="1"/>
          </p:nvPr>
        </p:nvSpPr>
        <p:spPr/>
        <p:txBody>
          <a:bodyPr>
            <a:normAutofit/>
          </a:bodyPr>
          <a:lstStyle/>
          <a:p>
            <a:pPr marL="285750" indent="-285750">
              <a:buFont typeface="Arial" panose="020B0604020202020204" pitchFamily="34" charset="0"/>
              <a:buChar char="•"/>
            </a:pPr>
            <a:r>
              <a:rPr lang="en-US" sz="1800"/>
              <a:t>Clutter in slides is distracting, so remove anything that’s not necessary.</a:t>
            </a:r>
          </a:p>
          <a:p>
            <a:pPr marL="285750" indent="-285750">
              <a:buFont typeface="Arial" panose="020B0604020202020204" pitchFamily="34" charset="0"/>
              <a:buChar char="•"/>
            </a:pPr>
            <a:r>
              <a:rPr lang="en-US" sz="1800"/>
              <a:t>Be mindful of cognitive load and don’t overwhelm the audience.</a:t>
            </a:r>
          </a:p>
          <a:p>
            <a:pPr marL="285750" indent="-285750">
              <a:buFont typeface="Arial" panose="020B0604020202020204" pitchFamily="34" charset="0"/>
              <a:buChar char="•"/>
            </a:pPr>
            <a:r>
              <a:rPr lang="en-US" sz="1800"/>
              <a:t>Focus and direct their attention; don’t require them to figure it out.</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35</a:t>
            </a:fld>
            <a:endParaRPr lang="en-US"/>
          </a:p>
        </p:txBody>
      </p:sp>
      <p:pic>
        <p:nvPicPr>
          <p:cNvPr id="1026" name="Picture 2" descr="http://spr.com/wp-content/uploads/2015/09/Pic0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438399"/>
            <a:ext cx="6400800" cy="3829139"/>
          </a:xfrm>
          <a:prstGeom prst="rect">
            <a:avLst/>
          </a:prstGeom>
          <a:noFill/>
          <a:ln>
            <a:solidFill>
              <a:schemeClr val="tx1">
                <a:lumMod val="85000"/>
                <a:lumOff val="1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483441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How would you improve this visual?</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36</a:t>
            </a:fld>
            <a:endParaRPr lang="en-US"/>
          </a:p>
        </p:txBody>
      </p:sp>
      <p:sp>
        <p:nvSpPr>
          <p:cNvPr id="5" name="TextBox 4"/>
          <p:cNvSpPr txBox="1"/>
          <p:nvPr/>
        </p:nvSpPr>
        <p:spPr>
          <a:xfrm>
            <a:off x="3493989" y="6156296"/>
            <a:ext cx="5105400" cy="200055"/>
          </a:xfrm>
          <a:prstGeom prst="rect">
            <a:avLst/>
          </a:prstGeom>
          <a:noFill/>
        </p:spPr>
        <p:txBody>
          <a:bodyPr wrap="square" rtlCol="0">
            <a:spAutoFit/>
          </a:bodyPr>
          <a:lstStyle/>
          <a:p>
            <a:pPr algn="r"/>
            <a:r>
              <a:rPr lang="en-US" sz="700" i="1" dirty="0"/>
              <a:t>Excerpted from Nussbaumer, C. “Storytelling with Data: A Data Visualization Guide for Business Professionals”, Wiley, 2015.</a:t>
            </a:r>
          </a:p>
        </p:txBody>
      </p:sp>
      <p:pic>
        <p:nvPicPr>
          <p:cNvPr id="6" name="Picture 5"/>
          <p:cNvPicPr>
            <a:picLocks noChangeAspect="1"/>
          </p:cNvPicPr>
          <p:nvPr/>
        </p:nvPicPr>
        <p:blipFill>
          <a:blip r:embed="rId2"/>
          <a:stretch>
            <a:fillRect/>
          </a:stretch>
        </p:blipFill>
        <p:spPr>
          <a:xfrm>
            <a:off x="381000" y="1219200"/>
            <a:ext cx="8218389" cy="4648200"/>
          </a:xfrm>
          <a:prstGeom prst="rect">
            <a:avLst/>
          </a:prstGeom>
        </p:spPr>
      </p:pic>
    </p:spTree>
    <p:extLst>
      <p:ext uri="{BB962C8B-B14F-4D97-AF65-F5344CB8AC3E}">
        <p14:creationId xmlns:p14="http://schemas.microsoft.com/office/powerpoint/2010/main" val="25908092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Improved Version</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37</a:t>
            </a:fld>
            <a:endParaRPr lang="en-US"/>
          </a:p>
        </p:txBody>
      </p:sp>
      <p:pic>
        <p:nvPicPr>
          <p:cNvPr id="5" name="Picture 4"/>
          <p:cNvPicPr>
            <a:picLocks noChangeAspect="1"/>
          </p:cNvPicPr>
          <p:nvPr/>
        </p:nvPicPr>
        <p:blipFill>
          <a:blip r:embed="rId2"/>
          <a:stretch>
            <a:fillRect/>
          </a:stretch>
        </p:blipFill>
        <p:spPr>
          <a:xfrm>
            <a:off x="228600" y="1066800"/>
            <a:ext cx="7391400" cy="4181421"/>
          </a:xfrm>
          <a:prstGeom prst="rect">
            <a:avLst/>
          </a:prstGeom>
        </p:spPr>
      </p:pic>
      <p:sp>
        <p:nvSpPr>
          <p:cNvPr id="6" name="TextBox 5"/>
          <p:cNvSpPr txBox="1"/>
          <p:nvPr/>
        </p:nvSpPr>
        <p:spPr>
          <a:xfrm>
            <a:off x="228600" y="5588812"/>
            <a:ext cx="8028801" cy="369332"/>
          </a:xfrm>
          <a:prstGeom prst="rect">
            <a:avLst/>
          </a:prstGeom>
          <a:noFill/>
        </p:spPr>
        <p:txBody>
          <a:bodyPr wrap="none" rtlCol="0">
            <a:spAutoFit/>
          </a:bodyPr>
          <a:lstStyle/>
          <a:p>
            <a:r>
              <a:rPr lang="en-US" i="1">
                <a:solidFill>
                  <a:schemeClr val="accent6">
                    <a:lumMod val="75000"/>
                  </a:schemeClr>
                </a:solidFill>
              </a:rPr>
              <a:t>What is different? Why does it work better? How did it reduce cognitive load?</a:t>
            </a:r>
          </a:p>
        </p:txBody>
      </p:sp>
      <p:sp>
        <p:nvSpPr>
          <p:cNvPr id="7" name="TextBox 6"/>
          <p:cNvSpPr txBox="1"/>
          <p:nvPr/>
        </p:nvSpPr>
        <p:spPr>
          <a:xfrm>
            <a:off x="3657600" y="6098680"/>
            <a:ext cx="5105400" cy="200055"/>
          </a:xfrm>
          <a:prstGeom prst="rect">
            <a:avLst/>
          </a:prstGeom>
          <a:noFill/>
        </p:spPr>
        <p:txBody>
          <a:bodyPr wrap="square" rtlCol="0">
            <a:spAutoFit/>
          </a:bodyPr>
          <a:lstStyle/>
          <a:p>
            <a:pPr algn="r"/>
            <a:r>
              <a:rPr lang="en-US" sz="700" i="1" dirty="0"/>
              <a:t>Excerpted from Nussbaumer, C. “Storytelling with Data: A Data Visualization Guide for Business Professionals”, Wiley, 2015.</a:t>
            </a:r>
          </a:p>
        </p:txBody>
      </p:sp>
    </p:spTree>
    <p:extLst>
      <p:ext uri="{BB962C8B-B14F-4D97-AF65-F5344CB8AC3E}">
        <p14:creationId xmlns:p14="http://schemas.microsoft.com/office/powerpoint/2010/main" val="42021381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Use Color Sparingly</a:t>
            </a:r>
          </a:p>
        </p:txBody>
      </p:sp>
      <p:sp>
        <p:nvSpPr>
          <p:cNvPr id="2" name="Date Placeholder 1"/>
          <p:cNvSpPr>
            <a:spLocks noGrp="1"/>
          </p:cNvSpPr>
          <p:nvPr>
            <p:ph type="dt" sz="half" idx="10"/>
          </p:nvPr>
        </p:nvSpPr>
        <p:spPr/>
        <p:txBody>
          <a:bodyPr/>
          <a:lstStyle/>
          <a:p>
            <a:r>
              <a:rPr lang="en-US"/>
              <a:t>Information Visualization</a:t>
            </a:r>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31EC30AA-A4BA-496F-ABF6-0CF1DB92136E}" type="slidenum">
              <a:rPr lang="en-US" smtClean="0"/>
              <a:pPr/>
              <a:t>38</a:t>
            </a:fld>
            <a:endParaRPr lang="en-US"/>
          </a:p>
        </p:txBody>
      </p:sp>
      <p:pic>
        <p:nvPicPr>
          <p:cNvPr id="8" name="Picture 7"/>
          <p:cNvPicPr>
            <a:picLocks noChangeAspect="1"/>
          </p:cNvPicPr>
          <p:nvPr/>
        </p:nvPicPr>
        <p:blipFill>
          <a:blip r:embed="rId2"/>
          <a:stretch>
            <a:fillRect/>
          </a:stretch>
        </p:blipFill>
        <p:spPr>
          <a:xfrm>
            <a:off x="304800" y="1066800"/>
            <a:ext cx="8549194" cy="4495800"/>
          </a:xfrm>
          <a:prstGeom prst="rect">
            <a:avLst/>
          </a:prstGeom>
        </p:spPr>
      </p:pic>
      <p:sp>
        <p:nvSpPr>
          <p:cNvPr id="9" name="TextBox 8"/>
          <p:cNvSpPr txBox="1"/>
          <p:nvPr/>
        </p:nvSpPr>
        <p:spPr>
          <a:xfrm>
            <a:off x="3657600" y="6087566"/>
            <a:ext cx="5105400" cy="200055"/>
          </a:xfrm>
          <a:prstGeom prst="rect">
            <a:avLst/>
          </a:prstGeom>
          <a:noFill/>
        </p:spPr>
        <p:txBody>
          <a:bodyPr wrap="square" rtlCol="0">
            <a:spAutoFit/>
          </a:bodyPr>
          <a:lstStyle/>
          <a:p>
            <a:pPr algn="r"/>
            <a:r>
              <a:rPr lang="en-US" sz="700" i="1" dirty="0"/>
              <a:t>Excerpted from Nussbaumer, C. “Storytelling with Data: A Data Visualization Guide for Business Professionals”, Wiley, 2015.</a:t>
            </a:r>
          </a:p>
        </p:txBody>
      </p:sp>
    </p:spTree>
    <p:extLst>
      <p:ext uri="{BB962C8B-B14F-4D97-AF65-F5344CB8AC3E}">
        <p14:creationId xmlns:p14="http://schemas.microsoft.com/office/powerpoint/2010/main" val="2837041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Best Practices to Minimize Distractions</a:t>
            </a:r>
          </a:p>
        </p:txBody>
      </p:sp>
      <p:sp>
        <p:nvSpPr>
          <p:cNvPr id="4" name="Date Placeholder 3"/>
          <p:cNvSpPr>
            <a:spLocks noGrp="1"/>
          </p:cNvSpPr>
          <p:nvPr>
            <p:ph type="dt" sz="half" idx="10"/>
          </p:nvPr>
        </p:nvSpPr>
        <p:spPr/>
        <p:txBody>
          <a:bodyPr/>
          <a:lstStyle/>
          <a:p>
            <a:r>
              <a:rPr lang="en-US"/>
              <a:t>Information Visualization</a:t>
            </a:r>
          </a:p>
        </p:txBody>
      </p:sp>
      <p:sp>
        <p:nvSpPr>
          <p:cNvPr id="8" name="Footer Placeholder 7"/>
          <p:cNvSpPr>
            <a:spLocks noGrp="1"/>
          </p:cNvSpPr>
          <p:nvPr>
            <p:ph type="ftr" sz="quarter" idx="11"/>
          </p:nvPr>
        </p:nvSpPr>
        <p:spPr/>
        <p:txBody>
          <a:bodyPr/>
          <a:lstStyle/>
          <a:p>
            <a:r>
              <a:rPr lang="en-US"/>
              <a:t>---</a:t>
            </a:r>
          </a:p>
        </p:txBody>
      </p:sp>
      <p:sp>
        <p:nvSpPr>
          <p:cNvPr id="9" name="Slide Number Placeholder 8"/>
          <p:cNvSpPr>
            <a:spLocks noGrp="1"/>
          </p:cNvSpPr>
          <p:nvPr>
            <p:ph type="sldNum" sz="quarter" idx="12"/>
          </p:nvPr>
        </p:nvSpPr>
        <p:spPr/>
        <p:txBody>
          <a:bodyPr/>
          <a:lstStyle/>
          <a:p>
            <a:fld id="{31EC30AA-A4BA-496F-ABF6-0CF1DB92136E}" type="slidenum">
              <a:rPr lang="en-US" smtClean="0"/>
              <a:pPr/>
              <a:t>39</a:t>
            </a:fld>
            <a:endParaRPr lang="en-US"/>
          </a:p>
        </p:txBody>
      </p:sp>
      <p:sp>
        <p:nvSpPr>
          <p:cNvPr id="5" name="Rounded Rectangle 4"/>
          <p:cNvSpPr/>
          <p:nvPr/>
        </p:nvSpPr>
        <p:spPr>
          <a:xfrm>
            <a:off x="685800" y="1371600"/>
            <a:ext cx="7543800" cy="4494756"/>
          </a:xfrm>
          <a:prstGeom prst="roundRect">
            <a:avLst>
              <a:gd name="adj" fmla="val 6440"/>
            </a:avLst>
          </a:prstGeom>
          <a:solidFill>
            <a:srgbClr val="FFEEB3"/>
          </a:solidFill>
          <a:ln w="57150" cmpd="sng">
            <a:solidFill>
              <a:srgbClr val="CB9F11"/>
            </a:solid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2880" rIns="182880" bIns="182880" rtlCol="0" anchor="t" anchorCtr="0"/>
          <a:lstStyle/>
          <a:p>
            <a:pPr>
              <a:spcBef>
                <a:spcPts val="3000"/>
              </a:spcBef>
            </a:pPr>
            <a:endParaRPr lang="en-US" sz="1600">
              <a:solidFill>
                <a:prstClr val="black"/>
              </a:solidFill>
            </a:endParaRPr>
          </a:p>
          <a:p>
            <a:pPr>
              <a:spcBef>
                <a:spcPts val="1200"/>
              </a:spcBef>
            </a:pPr>
            <a:endParaRPr lang="en-US" sz="1600">
              <a:solidFill>
                <a:prstClr val="black"/>
              </a:solidFill>
            </a:endParaRPr>
          </a:p>
          <a:p>
            <a:pPr marL="342900" indent="-342900">
              <a:lnSpc>
                <a:spcPct val="110000"/>
              </a:lnSpc>
              <a:buFont typeface="Arial" panose="020B0604020202020204" pitchFamily="34" charset="0"/>
              <a:buChar char="•"/>
            </a:pPr>
            <a:r>
              <a:rPr lang="en-US" sz="2000">
                <a:solidFill>
                  <a:prstClr val="black"/>
                </a:solidFill>
                <a:cs typeface="Arial" pitchFamily="34" charset="0"/>
              </a:rPr>
              <a:t>Not all data is equally important; use white space and pre-attentive attributes to direct the audience’s attention.</a:t>
            </a:r>
          </a:p>
          <a:p>
            <a:pPr marL="342900" indent="-342900">
              <a:lnSpc>
                <a:spcPct val="110000"/>
              </a:lnSpc>
              <a:buFont typeface="Arial" panose="020B0604020202020204" pitchFamily="34" charset="0"/>
              <a:buChar char="•"/>
            </a:pPr>
            <a:r>
              <a:rPr lang="en-US" sz="2000">
                <a:solidFill>
                  <a:prstClr val="black"/>
                </a:solidFill>
                <a:cs typeface="Arial" pitchFamily="34" charset="0"/>
              </a:rPr>
              <a:t>Not all details is necessary, so summarize when possible.</a:t>
            </a:r>
          </a:p>
          <a:p>
            <a:pPr marL="342900" indent="-342900">
              <a:lnSpc>
                <a:spcPct val="110000"/>
              </a:lnSpc>
              <a:buFont typeface="Arial" panose="020B0604020202020204" pitchFamily="34" charset="0"/>
              <a:buChar char="•"/>
            </a:pPr>
            <a:r>
              <a:rPr lang="en-US" sz="2000">
                <a:solidFill>
                  <a:prstClr val="black"/>
                </a:solidFill>
                <a:cs typeface="Arial" pitchFamily="34" charset="0"/>
              </a:rPr>
              <a:t>If some detail can be taken out without affecting your story, then it’s not important and must be removed.</a:t>
            </a:r>
          </a:p>
          <a:p>
            <a:pPr marL="342900" indent="-342900">
              <a:lnSpc>
                <a:spcPct val="110000"/>
              </a:lnSpc>
              <a:buFont typeface="Arial" panose="020B0604020202020204" pitchFamily="34" charset="0"/>
              <a:buChar char="•"/>
            </a:pPr>
            <a:r>
              <a:rPr lang="en-US" sz="2000">
                <a:solidFill>
                  <a:prstClr val="black"/>
                </a:solidFill>
                <a:cs typeface="Arial" pitchFamily="34" charset="0"/>
              </a:rPr>
              <a:t>Push necessary but non-story element into the background using pre-attentive attributes, </a:t>
            </a:r>
            <a:r>
              <a:rPr lang="en-US" sz="2000" i="1">
                <a:solidFill>
                  <a:prstClr val="black"/>
                </a:solidFill>
                <a:cs typeface="Arial" pitchFamily="34" charset="0"/>
              </a:rPr>
              <a:t>e.g.</a:t>
            </a:r>
            <a:r>
              <a:rPr lang="en-US" sz="2000">
                <a:solidFill>
                  <a:prstClr val="black"/>
                </a:solidFill>
                <a:cs typeface="Arial" pitchFamily="34" charset="0"/>
              </a:rPr>
              <a:t>, use light-grey.</a:t>
            </a:r>
          </a:p>
          <a:p>
            <a:pPr marL="342900" indent="-342900">
              <a:lnSpc>
                <a:spcPct val="110000"/>
              </a:lnSpc>
              <a:buFont typeface="Arial" panose="020B0604020202020204" pitchFamily="34" charset="0"/>
              <a:buChar char="•"/>
            </a:pPr>
            <a:r>
              <a:rPr lang="en-US" sz="2000">
                <a:solidFill>
                  <a:prstClr val="black"/>
                </a:solidFill>
                <a:cs typeface="Arial" pitchFamily="34" charset="0"/>
              </a:rPr>
              <a:t>Apply whitespace to focus your message.</a:t>
            </a:r>
          </a:p>
          <a:p>
            <a:pPr>
              <a:lnSpc>
                <a:spcPct val="110000"/>
              </a:lnSpc>
            </a:pPr>
            <a:endParaRPr lang="en-US" sz="1600">
              <a:solidFill>
                <a:prstClr val="black"/>
              </a:solidFill>
              <a:cs typeface="Arial" pitchFamily="34" charset="0"/>
            </a:endParaRPr>
          </a:p>
        </p:txBody>
      </p:sp>
      <p:sp>
        <p:nvSpPr>
          <p:cNvPr id="6" name="TextBox 5"/>
          <p:cNvSpPr txBox="1"/>
          <p:nvPr/>
        </p:nvSpPr>
        <p:spPr>
          <a:xfrm>
            <a:off x="1447800" y="1555512"/>
            <a:ext cx="1295400" cy="400110"/>
          </a:xfrm>
          <a:prstGeom prst="rect">
            <a:avLst/>
          </a:prstGeom>
          <a:noFill/>
        </p:spPr>
        <p:txBody>
          <a:bodyPr wrap="square" rtlCol="0">
            <a:spAutoFit/>
          </a:bodyPr>
          <a:lstStyle/>
          <a:p>
            <a:r>
              <a:rPr lang="en-US" sz="2000" b="1">
                <a:solidFill>
                  <a:srgbClr val="CB9F11"/>
                </a:solidFill>
                <a:cs typeface="Arial" pitchFamily="34" charset="0"/>
              </a:rPr>
              <a:t>Tip</a:t>
            </a:r>
            <a:endParaRPr lang="en-US" sz="1900" b="1">
              <a:solidFill>
                <a:srgbClr val="CB9F11"/>
              </a:solidFill>
              <a:cs typeface="Arial" pitchFamily="34" charset="0"/>
            </a:endParaRPr>
          </a:p>
        </p:txBody>
      </p:sp>
      <p:pic>
        <p:nvPicPr>
          <p:cNvPr id="7" name="Picture 6" descr="sm-caution-icon-gol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6280" y="1389807"/>
            <a:ext cx="731520" cy="731520"/>
          </a:xfrm>
          <a:prstGeom prst="rect">
            <a:avLst/>
          </a:prstGeom>
        </p:spPr>
      </p:pic>
    </p:spTree>
    <p:extLst>
      <p:ext uri="{BB962C8B-B14F-4D97-AF65-F5344CB8AC3E}">
        <p14:creationId xmlns:p14="http://schemas.microsoft.com/office/powerpoint/2010/main" val="315545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Issues with this chart</a:t>
            </a:r>
          </a:p>
        </p:txBody>
      </p:sp>
      <p:sp>
        <p:nvSpPr>
          <p:cNvPr id="7" name="Content Placeholder 6"/>
          <p:cNvSpPr>
            <a:spLocks noGrp="1"/>
          </p:cNvSpPr>
          <p:nvPr>
            <p:ph idx="1"/>
          </p:nvPr>
        </p:nvSpPr>
        <p:spPr/>
        <p:txBody>
          <a:bodyPr>
            <a:normAutofit/>
          </a:bodyPr>
          <a:lstStyle/>
          <a:p>
            <a:r>
              <a:rPr lang="en-US" sz="2000"/>
              <a:t>This chart, while it has time across the bottom as it should, has several problems:</a:t>
            </a:r>
          </a:p>
          <a:p>
            <a:pPr marL="457200" indent="-457200">
              <a:buFont typeface="+mj-lt"/>
              <a:buAutoNum type="arabicPeriod"/>
            </a:pPr>
            <a:r>
              <a:rPr lang="en-US" sz="2000"/>
              <a:t>The units on the vertical axis are not labeled. The reader has no idea what is being depicted.</a:t>
            </a:r>
          </a:p>
          <a:p>
            <a:pPr marL="457200" indent="-457200">
              <a:buFont typeface="+mj-lt"/>
              <a:buAutoNum type="arabicPeriod"/>
            </a:pPr>
            <a:r>
              <a:rPr lang="en-US" sz="2000"/>
              <a:t>There is no title on the chart. This also detracts from the reader's ability to figure out what is being depicted.</a:t>
            </a:r>
          </a:p>
          <a:p>
            <a:pPr marL="457200" indent="-457200">
              <a:buFont typeface="+mj-lt"/>
              <a:buAutoNum type="arabicPeriod"/>
            </a:pPr>
            <a:r>
              <a:rPr lang="en-US" sz="2000"/>
              <a:t>The x-axis is divided into 1-year intervals </a:t>
            </a:r>
            <a:r>
              <a:rPr lang="en-US" sz="2000" i="1"/>
              <a:t>except</a:t>
            </a:r>
            <a:r>
              <a:rPr lang="en-US" sz="2000"/>
              <a:t> the years 1991 and 1992 are missing. This may be because the data was not available, and if so, the creator of the chart doesn’t really have many options. However, the reader of the chart needs to be aware that the slope of the line segments connecting the 1990 data points with the 1993 data points will be exaggerated (imagine the years 1991 and 1992 on the x-axis – the horizontal components of the line segments connecting the 1990 and 1993 data points would be 3 times as long as they are at the left, but with the same vertical change).</a:t>
            </a:r>
          </a:p>
          <a:p>
            <a:endParaRPr lang="en-US"/>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1EC30AA-A4BA-496F-ABF6-0CF1DB92136E}" type="slidenum">
              <a:rPr lang="en-US" smtClean="0"/>
              <a:pPr/>
              <a:t>4</a:t>
            </a:fld>
            <a:endParaRPr lang="en-US"/>
          </a:p>
        </p:txBody>
      </p:sp>
    </p:spTree>
    <p:extLst>
      <p:ext uri="{BB962C8B-B14F-4D97-AF65-F5344CB8AC3E}">
        <p14:creationId xmlns:p14="http://schemas.microsoft.com/office/powerpoint/2010/main" val="30585479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Example</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8" name="Slide Number Placeholder 7"/>
          <p:cNvSpPr>
            <a:spLocks noGrp="1"/>
          </p:cNvSpPr>
          <p:nvPr>
            <p:ph type="sldNum" sz="quarter" idx="12"/>
          </p:nvPr>
        </p:nvSpPr>
        <p:spPr/>
        <p:txBody>
          <a:bodyPr/>
          <a:lstStyle/>
          <a:p>
            <a:fld id="{31EC30AA-A4BA-496F-ABF6-0CF1DB92136E}" type="slidenum">
              <a:rPr lang="en-US" smtClean="0"/>
              <a:pPr/>
              <a:t>40</a:t>
            </a:fld>
            <a:endParaRPr lang="en-US"/>
          </a:p>
        </p:txBody>
      </p:sp>
      <p:pic>
        <p:nvPicPr>
          <p:cNvPr id="5" name="Picture 4"/>
          <p:cNvPicPr>
            <a:picLocks noChangeAspect="1"/>
          </p:cNvPicPr>
          <p:nvPr/>
        </p:nvPicPr>
        <p:blipFill>
          <a:blip r:embed="rId2"/>
          <a:stretch>
            <a:fillRect/>
          </a:stretch>
        </p:blipFill>
        <p:spPr>
          <a:xfrm>
            <a:off x="381000" y="1295400"/>
            <a:ext cx="8229600" cy="4226968"/>
          </a:xfrm>
          <a:prstGeom prst="rect">
            <a:avLst/>
          </a:prstGeom>
        </p:spPr>
      </p:pic>
      <p:sp>
        <p:nvSpPr>
          <p:cNvPr id="6" name="TextBox 5"/>
          <p:cNvSpPr txBox="1"/>
          <p:nvPr/>
        </p:nvSpPr>
        <p:spPr>
          <a:xfrm>
            <a:off x="3886200" y="5894686"/>
            <a:ext cx="5105400" cy="461665"/>
          </a:xfrm>
          <a:prstGeom prst="rect">
            <a:avLst/>
          </a:prstGeom>
          <a:noFill/>
        </p:spPr>
        <p:txBody>
          <a:bodyPr wrap="square" rtlCol="0">
            <a:spAutoFit/>
          </a:bodyPr>
          <a:lstStyle/>
          <a:p>
            <a:pPr algn="r"/>
            <a:r>
              <a:rPr lang="en-US" sz="1200" i="1" dirty="0"/>
              <a:t>Excerpted from Nussbaumer, C. “Storytelling with Data: A Data Visualization Guide for Business Professionals”, Wiley, 2015.</a:t>
            </a:r>
          </a:p>
        </p:txBody>
      </p:sp>
    </p:spTree>
    <p:extLst>
      <p:ext uri="{BB962C8B-B14F-4D97-AF65-F5344CB8AC3E}">
        <p14:creationId xmlns:p14="http://schemas.microsoft.com/office/powerpoint/2010/main" val="148104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Use Words to Summarize and Direct Your Message</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8" name="Slide Number Placeholder 7"/>
          <p:cNvSpPr>
            <a:spLocks noGrp="1"/>
          </p:cNvSpPr>
          <p:nvPr>
            <p:ph type="sldNum" sz="quarter" idx="12"/>
          </p:nvPr>
        </p:nvSpPr>
        <p:spPr/>
        <p:txBody>
          <a:bodyPr/>
          <a:lstStyle/>
          <a:p>
            <a:fld id="{31EC30AA-A4BA-496F-ABF6-0CF1DB92136E}" type="slidenum">
              <a:rPr lang="en-US" smtClean="0"/>
              <a:pPr/>
              <a:t>41</a:t>
            </a:fld>
            <a:endParaRPr lang="en-US"/>
          </a:p>
        </p:txBody>
      </p:sp>
      <p:sp>
        <p:nvSpPr>
          <p:cNvPr id="5" name="TextBox 4"/>
          <p:cNvSpPr txBox="1"/>
          <p:nvPr/>
        </p:nvSpPr>
        <p:spPr>
          <a:xfrm>
            <a:off x="3962400" y="5948763"/>
            <a:ext cx="5105400" cy="461665"/>
          </a:xfrm>
          <a:prstGeom prst="rect">
            <a:avLst/>
          </a:prstGeom>
          <a:noFill/>
        </p:spPr>
        <p:txBody>
          <a:bodyPr wrap="square" rtlCol="0">
            <a:spAutoFit/>
          </a:bodyPr>
          <a:lstStyle/>
          <a:p>
            <a:pPr algn="r"/>
            <a:r>
              <a:rPr lang="en-US" sz="1200" i="1" dirty="0"/>
              <a:t>Excerpted from Nussbaumer, C. “Storytelling with Data: A Data Visualization Guide for Business Professionals”, Wiley, 2015.</a:t>
            </a:r>
          </a:p>
        </p:txBody>
      </p:sp>
      <p:pic>
        <p:nvPicPr>
          <p:cNvPr id="6" name="Picture 5"/>
          <p:cNvPicPr>
            <a:picLocks noChangeAspect="1"/>
          </p:cNvPicPr>
          <p:nvPr/>
        </p:nvPicPr>
        <p:blipFill>
          <a:blip r:embed="rId2"/>
          <a:stretch>
            <a:fillRect/>
          </a:stretch>
        </p:blipFill>
        <p:spPr>
          <a:xfrm>
            <a:off x="685800" y="1295400"/>
            <a:ext cx="6761224" cy="4191000"/>
          </a:xfrm>
          <a:prstGeom prst="rect">
            <a:avLst/>
          </a:prstGeom>
        </p:spPr>
      </p:pic>
    </p:spTree>
    <p:extLst>
      <p:ext uri="{BB962C8B-B14F-4D97-AF65-F5344CB8AC3E}">
        <p14:creationId xmlns:p14="http://schemas.microsoft.com/office/powerpoint/2010/main" val="5202400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What can be omitted?</a:t>
            </a:r>
          </a:p>
        </p:txBody>
      </p:sp>
      <p:sp>
        <p:nvSpPr>
          <p:cNvPr id="2" name="Date Placeholder 1"/>
          <p:cNvSpPr>
            <a:spLocks noGrp="1"/>
          </p:cNvSpPr>
          <p:nvPr>
            <p:ph type="dt" sz="half" idx="10"/>
          </p:nvPr>
        </p:nvSpPr>
        <p:spPr/>
        <p:txBody>
          <a:bodyPr/>
          <a:lstStyle/>
          <a:p>
            <a:r>
              <a:rPr lang="en-US"/>
              <a:t>Information Visualization</a:t>
            </a:r>
          </a:p>
        </p:txBody>
      </p:sp>
      <p:sp>
        <p:nvSpPr>
          <p:cNvPr id="3" name="Footer Placeholder 2"/>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1EC30AA-A4BA-496F-ABF6-0CF1DB92136E}" type="slidenum">
              <a:rPr lang="en-US" smtClean="0"/>
              <a:pPr/>
              <a:t>42</a:t>
            </a:fld>
            <a:endParaRPr lang="en-US"/>
          </a:p>
        </p:txBody>
      </p:sp>
      <p:pic>
        <p:nvPicPr>
          <p:cNvPr id="2050" name="Picture 2" descr="http://piktochart.com/wp-content/uploads/2015/01/Making_Good_Looking_Charts-buiding-t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219200"/>
            <a:ext cx="6553200" cy="3895682"/>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81774" y="5410200"/>
            <a:ext cx="8123252" cy="646331"/>
          </a:xfrm>
          <a:prstGeom prst="rect">
            <a:avLst/>
          </a:prstGeom>
          <a:noFill/>
        </p:spPr>
        <p:txBody>
          <a:bodyPr wrap="square" rtlCol="0">
            <a:spAutoFit/>
          </a:bodyPr>
          <a:lstStyle/>
          <a:p>
            <a:pPr algn="ctr"/>
            <a:r>
              <a:rPr lang="en-US">
                <a:solidFill>
                  <a:schemeClr val="accent6">
                    <a:lumMod val="50000"/>
                  </a:schemeClr>
                </a:solidFill>
                <a:latin typeface="Comic Sans MS" panose="030F0702030302020204" pitchFamily="66" charset="0"/>
              </a:rPr>
              <a:t>These are actual tips on the web on how to make an infographic “better”. </a:t>
            </a:r>
            <a:br>
              <a:rPr lang="en-US">
                <a:solidFill>
                  <a:schemeClr val="accent6">
                    <a:lumMod val="50000"/>
                  </a:schemeClr>
                </a:solidFill>
                <a:latin typeface="Comic Sans MS" panose="030F0702030302020204" pitchFamily="66" charset="0"/>
              </a:rPr>
            </a:br>
            <a:r>
              <a:rPr lang="en-US">
                <a:solidFill>
                  <a:schemeClr val="accent6">
                    <a:lumMod val="50000"/>
                  </a:schemeClr>
                </a:solidFill>
                <a:latin typeface="Comic Sans MS" panose="030F0702030302020204" pitchFamily="66" charset="0"/>
              </a:rPr>
              <a:t>What do you think? Is the “After” really better?</a:t>
            </a:r>
          </a:p>
        </p:txBody>
      </p:sp>
    </p:spTree>
    <p:extLst>
      <p:ext uri="{BB962C8B-B14F-4D97-AF65-F5344CB8AC3E}">
        <p14:creationId xmlns:p14="http://schemas.microsoft.com/office/powerpoint/2010/main" val="282845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91653" y="5267765"/>
            <a:ext cx="8906760" cy="836487"/>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840" y="2614465"/>
            <a:ext cx="8906760" cy="2617370"/>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1653" y="1271855"/>
            <a:ext cx="8906760" cy="130668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p:txBody>
          <a:bodyPr/>
          <a:lstStyle/>
          <a:p>
            <a:r>
              <a:rPr lang="en-US"/>
              <a:t>How to Build a Story</a:t>
            </a:r>
          </a:p>
        </p:txBody>
      </p:sp>
      <p:sp>
        <p:nvSpPr>
          <p:cNvPr id="6" name="Content Placeholder 5"/>
          <p:cNvSpPr>
            <a:spLocks noGrp="1"/>
          </p:cNvSpPr>
          <p:nvPr>
            <p:ph idx="1"/>
          </p:nvPr>
        </p:nvSpPr>
        <p:spPr/>
        <p:txBody>
          <a:bodyPr>
            <a:normAutofit lnSpcReduction="10000"/>
          </a:bodyPr>
          <a:lstStyle/>
          <a:p>
            <a:pPr marL="342900" indent="-342900">
              <a:buFont typeface="Arial" panose="020B0604020202020204" pitchFamily="34" charset="0"/>
              <a:buChar char="•"/>
            </a:pPr>
            <a:r>
              <a:rPr lang="en-US"/>
              <a:t>Explain the problem or the situation</a:t>
            </a:r>
          </a:p>
          <a:p>
            <a:pPr marL="342900" indent="-342900">
              <a:buFont typeface="Arial" panose="020B0604020202020204" pitchFamily="34" charset="0"/>
              <a:buChar char="•"/>
            </a:pPr>
            <a:r>
              <a:rPr lang="en-US"/>
              <a:t>List who is involved, i.e., the stakeholders</a:t>
            </a:r>
          </a:p>
          <a:p>
            <a:pPr marL="342900" indent="-342900">
              <a:buFont typeface="Arial" panose="020B0604020202020204" pitchFamily="34" charset="0"/>
              <a:buChar char="•"/>
            </a:pPr>
            <a:r>
              <a:rPr lang="en-US"/>
              <a:t>Cover relevant background</a:t>
            </a:r>
          </a:p>
          <a:p>
            <a:pPr marL="342900" indent="-342900">
              <a:buFont typeface="Arial" panose="020B0604020202020204" pitchFamily="34" charset="0"/>
              <a:buChar char="•"/>
            </a:pPr>
            <a:r>
              <a:rPr lang="en-US"/>
              <a:t>Incorporate external context or comparison points</a:t>
            </a:r>
          </a:p>
          <a:p>
            <a:pPr marL="342900" indent="-342900">
              <a:buFont typeface="Arial" panose="020B0604020202020204" pitchFamily="34" charset="0"/>
              <a:buChar char="•"/>
            </a:pPr>
            <a:r>
              <a:rPr lang="en-US"/>
              <a:t>Give examples to illustrate the issue</a:t>
            </a:r>
          </a:p>
          <a:p>
            <a:pPr marL="342900" indent="-342900">
              <a:buFont typeface="Arial" panose="020B0604020202020204" pitchFamily="34" charset="0"/>
              <a:buChar char="•"/>
            </a:pPr>
            <a:r>
              <a:rPr lang="en-US"/>
              <a:t>Present data that illustrates the point</a:t>
            </a:r>
          </a:p>
          <a:p>
            <a:pPr marL="342900" indent="-342900">
              <a:buFont typeface="Arial" panose="020B0604020202020204" pitchFamily="34" charset="0"/>
              <a:buChar char="•"/>
            </a:pPr>
            <a:r>
              <a:rPr lang="en-US"/>
              <a:t>Articulate what will happen if nothing is done</a:t>
            </a:r>
          </a:p>
          <a:p>
            <a:pPr marL="342900" indent="-342900">
              <a:buFont typeface="Arial" panose="020B0604020202020204" pitchFamily="34" charset="0"/>
              <a:buChar char="•"/>
            </a:pPr>
            <a:r>
              <a:rPr lang="en-US"/>
              <a:t>Discuss risks when addressing the issue</a:t>
            </a:r>
          </a:p>
          <a:p>
            <a:pPr marL="342900" indent="-342900">
              <a:buFont typeface="Arial" panose="020B0604020202020204" pitchFamily="34" charset="0"/>
              <a:buChar char="•"/>
            </a:pPr>
            <a:r>
              <a:rPr lang="en-US"/>
              <a:t>Explain benefits of the proposed solution</a:t>
            </a:r>
          </a:p>
          <a:p>
            <a:pPr marL="342900" indent="-342900">
              <a:buFont typeface="Arial" panose="020B0604020202020204" pitchFamily="34" charset="0"/>
              <a:buChar char="•"/>
            </a:pPr>
            <a:r>
              <a:rPr lang="en-US"/>
              <a:t>Define what action is required on audience’s part and what will happen if there is inaction or delayed action</a:t>
            </a:r>
          </a:p>
        </p:txBody>
      </p:sp>
      <p:sp>
        <p:nvSpPr>
          <p:cNvPr id="2" name="Date Placeholder 1"/>
          <p:cNvSpPr>
            <a:spLocks noGrp="1"/>
          </p:cNvSpPr>
          <p:nvPr>
            <p:ph type="dt" sz="half" idx="10"/>
          </p:nvPr>
        </p:nvSpPr>
        <p:spPr/>
        <p:txBody>
          <a:bodyPr/>
          <a:lstStyle/>
          <a:p>
            <a:r>
              <a:rPr lang="en-US"/>
              <a:t>Information Visualization</a:t>
            </a:r>
          </a:p>
        </p:txBody>
      </p:sp>
      <p:sp>
        <p:nvSpPr>
          <p:cNvPr id="3" name="Footer Placeholder 2"/>
          <p:cNvSpPr>
            <a:spLocks noGrp="1"/>
          </p:cNvSpPr>
          <p:nvPr>
            <p:ph type="ftr" sz="quarter" idx="11"/>
          </p:nvPr>
        </p:nvSpPr>
        <p:spPr/>
        <p:txBody>
          <a:bodyPr/>
          <a:lstStyle/>
          <a:p>
            <a:r>
              <a:rPr lang="en-US"/>
              <a:t>---</a:t>
            </a:r>
          </a:p>
        </p:txBody>
      </p:sp>
      <p:sp>
        <p:nvSpPr>
          <p:cNvPr id="4" name="Slide Number Placeholder 3"/>
          <p:cNvSpPr>
            <a:spLocks noGrp="1"/>
          </p:cNvSpPr>
          <p:nvPr>
            <p:ph type="sldNum" sz="quarter" idx="12"/>
          </p:nvPr>
        </p:nvSpPr>
        <p:spPr/>
        <p:txBody>
          <a:bodyPr/>
          <a:lstStyle/>
          <a:p>
            <a:fld id="{31EC30AA-A4BA-496F-ABF6-0CF1DB92136E}" type="slidenum">
              <a:rPr lang="en-US" smtClean="0"/>
              <a:pPr/>
              <a:t>43</a:t>
            </a:fld>
            <a:endParaRPr lang="en-US"/>
          </a:p>
        </p:txBody>
      </p:sp>
    </p:spTree>
    <p:extLst>
      <p:ext uri="{BB962C8B-B14F-4D97-AF65-F5344CB8AC3E}">
        <p14:creationId xmlns:p14="http://schemas.microsoft.com/office/powerpoint/2010/main" val="37429838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F902852-9988-48D6-922A-8E9F8058D760}"/>
              </a:ext>
            </a:extLst>
          </p:cNvPr>
          <p:cNvSpPr>
            <a:spLocks noGrp="1"/>
          </p:cNvSpPr>
          <p:nvPr>
            <p:ph type="dt" sz="half" idx="10"/>
          </p:nvPr>
        </p:nvSpPr>
        <p:spPr/>
        <p:txBody>
          <a:bodyPr/>
          <a:lstStyle/>
          <a:p>
            <a:r>
              <a:rPr lang="en-US"/>
              <a:t>Information Visualization</a:t>
            </a:r>
          </a:p>
        </p:txBody>
      </p:sp>
      <p:sp>
        <p:nvSpPr>
          <p:cNvPr id="5" name="Footer Placeholder 4">
            <a:extLst>
              <a:ext uri="{FF2B5EF4-FFF2-40B4-BE49-F238E27FC236}">
                <a16:creationId xmlns:a16="http://schemas.microsoft.com/office/drawing/2014/main" id="{7D13FDD3-B864-4C08-8E4B-17612E0CB89B}"/>
              </a:ext>
            </a:extLst>
          </p:cNvPr>
          <p:cNvSpPr>
            <a:spLocks noGrp="1"/>
          </p:cNvSpPr>
          <p:nvPr>
            <p:ph type="ftr" sz="quarter" idx="11"/>
          </p:nvPr>
        </p:nvSpPr>
        <p:spPr/>
        <p:txBody>
          <a:bodyPr/>
          <a:lstStyle/>
          <a:p>
            <a:r>
              <a:rPr lang="en-US"/>
              <a:t>---</a:t>
            </a:r>
          </a:p>
        </p:txBody>
      </p:sp>
      <p:sp>
        <p:nvSpPr>
          <p:cNvPr id="6" name="Slide Number Placeholder 5">
            <a:extLst>
              <a:ext uri="{FF2B5EF4-FFF2-40B4-BE49-F238E27FC236}">
                <a16:creationId xmlns:a16="http://schemas.microsoft.com/office/drawing/2014/main" id="{933E2771-F89D-4F26-B64D-ABFFDCABD13B}"/>
              </a:ext>
            </a:extLst>
          </p:cNvPr>
          <p:cNvSpPr>
            <a:spLocks noGrp="1"/>
          </p:cNvSpPr>
          <p:nvPr>
            <p:ph type="sldNum" sz="quarter" idx="12"/>
          </p:nvPr>
        </p:nvSpPr>
        <p:spPr/>
        <p:txBody>
          <a:bodyPr/>
          <a:lstStyle/>
          <a:p>
            <a:fld id="{31EC30AA-A4BA-496F-ABF6-0CF1DB92136E}" type="slidenum">
              <a:rPr lang="en-US" smtClean="0"/>
              <a:pPr/>
              <a:t>44</a:t>
            </a:fld>
            <a:endParaRPr lang="en-US"/>
          </a:p>
        </p:txBody>
      </p:sp>
      <p:pic>
        <p:nvPicPr>
          <p:cNvPr id="7" name="Picture 6">
            <a:extLst>
              <a:ext uri="{FF2B5EF4-FFF2-40B4-BE49-F238E27FC236}">
                <a16:creationId xmlns:a16="http://schemas.microsoft.com/office/drawing/2014/main" id="{A745F321-4909-4002-AD50-E4B2404778AE}"/>
              </a:ext>
            </a:extLst>
          </p:cNvPr>
          <p:cNvPicPr>
            <a:picLocks noChangeAspect="1"/>
          </p:cNvPicPr>
          <p:nvPr/>
        </p:nvPicPr>
        <p:blipFill>
          <a:blip r:embed="rId2"/>
          <a:stretch>
            <a:fillRect/>
          </a:stretch>
        </p:blipFill>
        <p:spPr>
          <a:xfrm>
            <a:off x="0" y="136359"/>
            <a:ext cx="9031266" cy="5950686"/>
          </a:xfrm>
          <a:prstGeom prst="rect">
            <a:avLst/>
          </a:prstGeom>
        </p:spPr>
      </p:pic>
    </p:spTree>
    <p:extLst>
      <p:ext uri="{BB962C8B-B14F-4D97-AF65-F5344CB8AC3E}">
        <p14:creationId xmlns:p14="http://schemas.microsoft.com/office/powerpoint/2010/main" val="9891912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8294908-8B00-4F58-BBBA-20F71A40AA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4364C879-1404-4203-8E9D-CC5DE0A621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41023" y="-934769"/>
            <a:ext cx="2424873" cy="2708393"/>
          </a:xfrm>
          <a:custGeom>
            <a:avLst/>
            <a:gdLst>
              <a:gd name="connsiteX0" fmla="*/ 0 w 2424873"/>
              <a:gd name="connsiteY0" fmla="*/ 2424874 h 3611191"/>
              <a:gd name="connsiteX1" fmla="*/ 2424873 w 2424873"/>
              <a:gd name="connsiteY1" fmla="*/ 0 h 3611191"/>
              <a:gd name="connsiteX2" fmla="*/ 2424873 w 2424873"/>
              <a:gd name="connsiteY2" fmla="*/ 3611191 h 3611191"/>
              <a:gd name="connsiteX3" fmla="*/ 1186317 w 2424873"/>
              <a:gd name="connsiteY3" fmla="*/ 3611191 h 3611191"/>
            </a:gdLst>
            <a:ahLst/>
            <a:cxnLst>
              <a:cxn ang="0">
                <a:pos x="connsiteX0" y="connsiteY0"/>
              </a:cxn>
              <a:cxn ang="0">
                <a:pos x="connsiteX1" y="connsiteY1"/>
              </a:cxn>
              <a:cxn ang="0">
                <a:pos x="connsiteX2" y="connsiteY2"/>
              </a:cxn>
              <a:cxn ang="0">
                <a:pos x="connsiteX3" y="connsiteY3"/>
              </a:cxn>
            </a:cxnLst>
            <a:rect l="l" t="t" r="r" b="b"/>
            <a:pathLst>
              <a:path w="2424873" h="3611191">
                <a:moveTo>
                  <a:pt x="0" y="2424874"/>
                </a:moveTo>
                <a:lnTo>
                  <a:pt x="2424873" y="0"/>
                </a:lnTo>
                <a:lnTo>
                  <a:pt x="2424873" y="3611191"/>
                </a:lnTo>
                <a:lnTo>
                  <a:pt x="1186317" y="361119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4617302-4B0D-4351-A6BB-6F0930D943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973756" y="-134088"/>
            <a:ext cx="1635955" cy="1226966"/>
          </a:xfrm>
          <a:custGeom>
            <a:avLst/>
            <a:gdLst>
              <a:gd name="connsiteX0" fmla="*/ 0 w 1635955"/>
              <a:gd name="connsiteY0" fmla="*/ 957987 h 1635955"/>
              <a:gd name="connsiteX1" fmla="*/ 957987 w 1635955"/>
              <a:gd name="connsiteY1" fmla="*/ 0 h 1635955"/>
              <a:gd name="connsiteX2" fmla="*/ 1635955 w 1635955"/>
              <a:gd name="connsiteY2" fmla="*/ 0 h 1635955"/>
              <a:gd name="connsiteX3" fmla="*/ 1635955 w 1635955"/>
              <a:gd name="connsiteY3" fmla="*/ 1635955 h 1635955"/>
              <a:gd name="connsiteX4" fmla="*/ 0 w 1635955"/>
              <a:gd name="connsiteY4" fmla="*/ 1635955 h 16359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5955" h="1635955">
                <a:moveTo>
                  <a:pt x="0" y="957987"/>
                </a:moveTo>
                <a:lnTo>
                  <a:pt x="957987" y="0"/>
                </a:lnTo>
                <a:lnTo>
                  <a:pt x="1635955" y="0"/>
                </a:lnTo>
                <a:lnTo>
                  <a:pt x="1635955" y="1635955"/>
                </a:lnTo>
                <a:lnTo>
                  <a:pt x="0" y="1635955"/>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DA2C7802-C2E0-4218-8F89-8DD7CCD2C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713565" y="311926"/>
            <a:ext cx="4059393" cy="1911083"/>
          </a:xfrm>
          <a:custGeom>
            <a:avLst/>
            <a:gdLst>
              <a:gd name="connsiteX0" fmla="*/ 0 w 4059393"/>
              <a:gd name="connsiteY0" fmla="*/ 1511282 h 2548110"/>
              <a:gd name="connsiteX1" fmla="*/ 1511282 w 4059393"/>
              <a:gd name="connsiteY1" fmla="*/ 0 h 2548110"/>
              <a:gd name="connsiteX2" fmla="*/ 4059393 w 4059393"/>
              <a:gd name="connsiteY2" fmla="*/ 2548110 h 2548110"/>
              <a:gd name="connsiteX3" fmla="*/ 0 w 4059393"/>
              <a:gd name="connsiteY3" fmla="*/ 2548110 h 2548110"/>
            </a:gdLst>
            <a:ahLst/>
            <a:cxnLst>
              <a:cxn ang="0">
                <a:pos x="connsiteX0" y="connsiteY0"/>
              </a:cxn>
              <a:cxn ang="0">
                <a:pos x="connsiteX1" y="connsiteY1"/>
              </a:cxn>
              <a:cxn ang="0">
                <a:pos x="connsiteX2" y="connsiteY2"/>
              </a:cxn>
              <a:cxn ang="0">
                <a:pos x="connsiteX3" y="connsiteY3"/>
              </a:cxn>
            </a:cxnLst>
            <a:rect l="l" t="t" r="r" b="b"/>
            <a:pathLst>
              <a:path w="4059393" h="2548110">
                <a:moveTo>
                  <a:pt x="0" y="1511282"/>
                </a:moveTo>
                <a:lnTo>
                  <a:pt x="1511282" y="0"/>
                </a:lnTo>
                <a:lnTo>
                  <a:pt x="4059393" y="2548110"/>
                </a:lnTo>
                <a:lnTo>
                  <a:pt x="0" y="2548110"/>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Rectangle 15">
            <a:extLst>
              <a:ext uri="{FF2B5EF4-FFF2-40B4-BE49-F238E27FC236}">
                <a16:creationId xmlns:a16="http://schemas.microsoft.com/office/drawing/2014/main" id="{A6D7111A-21E5-4EE9-8A78-10E5530F01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548980" y="1613994"/>
            <a:ext cx="1185708" cy="889281"/>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A3969E80-A77B-49FC-9122-D89AFD5EE1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327781" y="5494508"/>
            <a:ext cx="2444907" cy="1774587"/>
          </a:xfrm>
          <a:custGeom>
            <a:avLst/>
            <a:gdLst>
              <a:gd name="connsiteX0" fmla="*/ 0 w 2203753"/>
              <a:gd name="connsiteY0" fmla="*/ 0 h 2132734"/>
              <a:gd name="connsiteX1" fmla="*/ 2203753 w 2203753"/>
              <a:gd name="connsiteY1" fmla="*/ 0 h 2132734"/>
              <a:gd name="connsiteX2" fmla="*/ 2203753 w 2203753"/>
              <a:gd name="connsiteY2" fmla="*/ 576461 h 2132734"/>
              <a:gd name="connsiteX3" fmla="*/ 647480 w 2203753"/>
              <a:gd name="connsiteY3" fmla="*/ 2132734 h 2132734"/>
              <a:gd name="connsiteX4" fmla="*/ 0 w 2203753"/>
              <a:gd name="connsiteY4" fmla="*/ 1485255 h 2132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3753" h="2132734">
                <a:moveTo>
                  <a:pt x="0" y="0"/>
                </a:moveTo>
                <a:lnTo>
                  <a:pt x="2203753" y="0"/>
                </a:lnTo>
                <a:lnTo>
                  <a:pt x="2203753" y="576461"/>
                </a:lnTo>
                <a:lnTo>
                  <a:pt x="647480" y="2132734"/>
                </a:lnTo>
                <a:lnTo>
                  <a:pt x="0" y="1485255"/>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Rectangle 19">
            <a:extLst>
              <a:ext uri="{FF2B5EF4-FFF2-40B4-BE49-F238E27FC236}">
                <a16:creationId xmlns:a16="http://schemas.microsoft.com/office/drawing/2014/main" id="{1849CA57-76BD-4CF2-80BA-D7A46A01B7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211282" y="5555951"/>
            <a:ext cx="928467" cy="696350"/>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FFFFFF"/>
              </a:solidFill>
              <a:effectLst>
                <a:outerShdw blurRad="38100" dist="38100" dir="2700000" algn="tl">
                  <a:srgbClr val="000000">
                    <a:alpha val="43137"/>
                  </a:srgbClr>
                </a:outerShdw>
              </a:effectLst>
            </a:endParaRPr>
          </a:p>
        </p:txBody>
      </p:sp>
      <p:sp>
        <p:nvSpPr>
          <p:cNvPr id="22" name="Freeform: Shape 21">
            <a:extLst>
              <a:ext uri="{FF2B5EF4-FFF2-40B4-BE49-F238E27FC236}">
                <a16:creationId xmlns:a16="http://schemas.microsoft.com/office/drawing/2014/main" id="{35E9085E-E730-4768-83D4-6CB7E98971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877311" y="1407983"/>
            <a:ext cx="5389379" cy="4042034"/>
          </a:xfrm>
          <a:custGeom>
            <a:avLst/>
            <a:gdLst>
              <a:gd name="connsiteX0" fmla="*/ 0 w 5389379"/>
              <a:gd name="connsiteY0" fmla="*/ 540040 h 5389379"/>
              <a:gd name="connsiteX1" fmla="*/ 540040 w 5389379"/>
              <a:gd name="connsiteY1" fmla="*/ 0 h 5389379"/>
              <a:gd name="connsiteX2" fmla="*/ 5389379 w 5389379"/>
              <a:gd name="connsiteY2" fmla="*/ 0 h 5389379"/>
              <a:gd name="connsiteX3" fmla="*/ 5389379 w 5389379"/>
              <a:gd name="connsiteY3" fmla="*/ 4838655 h 5389379"/>
              <a:gd name="connsiteX4" fmla="*/ 4838655 w 5389379"/>
              <a:gd name="connsiteY4" fmla="*/ 5389379 h 5389379"/>
              <a:gd name="connsiteX5" fmla="*/ 0 w 5389379"/>
              <a:gd name="connsiteY5" fmla="*/ 5389379 h 5389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9379" h="5389379">
                <a:moveTo>
                  <a:pt x="0" y="540040"/>
                </a:moveTo>
                <a:lnTo>
                  <a:pt x="540040" y="0"/>
                </a:lnTo>
                <a:lnTo>
                  <a:pt x="5389379" y="0"/>
                </a:lnTo>
                <a:lnTo>
                  <a:pt x="5389379" y="4838655"/>
                </a:lnTo>
                <a:lnTo>
                  <a:pt x="4838655" y="5389379"/>
                </a:lnTo>
                <a:lnTo>
                  <a:pt x="0" y="5389379"/>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973272FE-A474-4CAE-8CA2-BCC8B476C3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76283" y="882212"/>
            <a:ext cx="6791435" cy="5093576"/>
          </a:xfrm>
          <a:custGeom>
            <a:avLst/>
            <a:gdLst>
              <a:gd name="connsiteX0" fmla="*/ 1860938 w 6791435"/>
              <a:gd name="connsiteY0" fmla="*/ 81158 h 6791435"/>
              <a:gd name="connsiteX1" fmla="*/ 1942096 w 6791435"/>
              <a:gd name="connsiteY1" fmla="*/ 0 h 6791435"/>
              <a:gd name="connsiteX2" fmla="*/ 6791435 w 6791435"/>
              <a:gd name="connsiteY2" fmla="*/ 0 h 6791435"/>
              <a:gd name="connsiteX3" fmla="*/ 6791435 w 6791435"/>
              <a:gd name="connsiteY3" fmla="*/ 4838655 h 6791435"/>
              <a:gd name="connsiteX4" fmla="*/ 6710277 w 6791435"/>
              <a:gd name="connsiteY4" fmla="*/ 4919813 h 6791435"/>
              <a:gd name="connsiteX5" fmla="*/ 6710277 w 6791435"/>
              <a:gd name="connsiteY5" fmla="*/ 81158 h 6791435"/>
              <a:gd name="connsiteX6" fmla="*/ 0 w 6791435"/>
              <a:gd name="connsiteY6" fmla="*/ 1942096 h 6791435"/>
              <a:gd name="connsiteX7" fmla="*/ 81158 w 6791435"/>
              <a:gd name="connsiteY7" fmla="*/ 1860938 h 6791435"/>
              <a:gd name="connsiteX8" fmla="*/ 81158 w 6791435"/>
              <a:gd name="connsiteY8" fmla="*/ 6710277 h 6791435"/>
              <a:gd name="connsiteX9" fmla="*/ 4919813 w 6791435"/>
              <a:gd name="connsiteY9" fmla="*/ 6710277 h 6791435"/>
              <a:gd name="connsiteX10" fmla="*/ 4838655 w 6791435"/>
              <a:gd name="connsiteY10" fmla="*/ 6791435 h 6791435"/>
              <a:gd name="connsiteX11" fmla="*/ 0 w 6791435"/>
              <a:gd name="connsiteY11" fmla="*/ 6791435 h 6791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791435" h="6791435">
                <a:moveTo>
                  <a:pt x="1860938" y="81158"/>
                </a:moveTo>
                <a:lnTo>
                  <a:pt x="1942096" y="0"/>
                </a:lnTo>
                <a:lnTo>
                  <a:pt x="6791435" y="0"/>
                </a:lnTo>
                <a:lnTo>
                  <a:pt x="6791435" y="4838655"/>
                </a:lnTo>
                <a:lnTo>
                  <a:pt x="6710277" y="4919813"/>
                </a:lnTo>
                <a:lnTo>
                  <a:pt x="6710277" y="81158"/>
                </a:lnTo>
                <a:close/>
                <a:moveTo>
                  <a:pt x="0" y="1942096"/>
                </a:moveTo>
                <a:lnTo>
                  <a:pt x="81158" y="1860938"/>
                </a:lnTo>
                <a:lnTo>
                  <a:pt x="81158" y="6710277"/>
                </a:lnTo>
                <a:lnTo>
                  <a:pt x="4919813" y="6710277"/>
                </a:lnTo>
                <a:lnTo>
                  <a:pt x="4838655" y="6791435"/>
                </a:lnTo>
                <a:lnTo>
                  <a:pt x="0" y="6791435"/>
                </a:ln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3" name="Subtitle 2">
            <a:extLst>
              <a:ext uri="{FF2B5EF4-FFF2-40B4-BE49-F238E27FC236}">
                <a16:creationId xmlns:a16="http://schemas.microsoft.com/office/drawing/2014/main" id="{2508BA5E-2F44-4C40-8EA1-16AA2FAA93DF}"/>
              </a:ext>
            </a:extLst>
          </p:cNvPr>
          <p:cNvSpPr>
            <a:spLocks noGrp="1"/>
          </p:cNvSpPr>
          <p:nvPr>
            <p:ph type="subTitle" idx="1"/>
          </p:nvPr>
        </p:nvSpPr>
        <p:spPr>
          <a:xfrm>
            <a:off x="3253967" y="3870318"/>
            <a:ext cx="2484551" cy="1141851"/>
          </a:xfrm>
          <a:noFill/>
        </p:spPr>
        <p:txBody>
          <a:bodyPr>
            <a:normAutofit/>
          </a:bodyPr>
          <a:lstStyle/>
          <a:p>
            <a:r>
              <a:rPr lang="en-US" sz="2000" dirty="0">
                <a:solidFill>
                  <a:srgbClr val="080808"/>
                </a:solidFill>
                <a:latin typeface="Cochin" panose="02000603020000020003" pitchFamily="2" charset="0"/>
              </a:rPr>
              <a:t>Setting Context…</a:t>
            </a:r>
          </a:p>
        </p:txBody>
      </p:sp>
      <p:sp>
        <p:nvSpPr>
          <p:cNvPr id="2" name="Title 1">
            <a:extLst>
              <a:ext uri="{FF2B5EF4-FFF2-40B4-BE49-F238E27FC236}">
                <a16:creationId xmlns:a16="http://schemas.microsoft.com/office/drawing/2014/main" id="{FEFB7746-CF12-4E47-AEE7-7A861DBB59AD}"/>
              </a:ext>
            </a:extLst>
          </p:cNvPr>
          <p:cNvSpPr>
            <a:spLocks noGrp="1"/>
          </p:cNvSpPr>
          <p:nvPr>
            <p:ph type="ctrTitle"/>
          </p:nvPr>
        </p:nvSpPr>
        <p:spPr>
          <a:xfrm>
            <a:off x="2403481" y="2353641"/>
            <a:ext cx="4337037" cy="2150719"/>
          </a:xfrm>
          <a:noFill/>
        </p:spPr>
        <p:txBody>
          <a:bodyPr anchor="ctr">
            <a:normAutofit/>
          </a:bodyPr>
          <a:lstStyle/>
          <a:p>
            <a:r>
              <a:rPr lang="en-US" sz="4800" dirty="0">
                <a:solidFill>
                  <a:srgbClr val="080808"/>
                </a:solidFill>
                <a:latin typeface="Book Antiqua" panose="02040602050305030304" pitchFamily="18" charset="0"/>
              </a:rPr>
              <a:t>Where are we?</a:t>
            </a:r>
          </a:p>
        </p:txBody>
      </p:sp>
      <p:sp>
        <p:nvSpPr>
          <p:cNvPr id="26" name="Freeform: Shape 25">
            <a:extLst>
              <a:ext uri="{FF2B5EF4-FFF2-40B4-BE49-F238E27FC236}">
                <a16:creationId xmlns:a16="http://schemas.microsoft.com/office/drawing/2014/main" id="{E07981EA-05A6-437C-88D7-B377B92B0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943393" y="5778692"/>
            <a:ext cx="2231794" cy="1926608"/>
          </a:xfrm>
          <a:custGeom>
            <a:avLst/>
            <a:gdLst>
              <a:gd name="connsiteX0" fmla="*/ 0 w 2940086"/>
              <a:gd name="connsiteY0" fmla="*/ 0 h 3384061"/>
              <a:gd name="connsiteX1" fmla="*/ 2496112 w 2940086"/>
              <a:gd name="connsiteY1" fmla="*/ 0 h 3384061"/>
              <a:gd name="connsiteX2" fmla="*/ 2940086 w 2940086"/>
              <a:gd name="connsiteY2" fmla="*/ 443975 h 3384061"/>
              <a:gd name="connsiteX3" fmla="*/ 0 w 2940086"/>
              <a:gd name="connsiteY3" fmla="*/ 3384061 h 3384061"/>
            </a:gdLst>
            <a:ahLst/>
            <a:cxnLst>
              <a:cxn ang="0">
                <a:pos x="connsiteX0" y="connsiteY0"/>
              </a:cxn>
              <a:cxn ang="0">
                <a:pos x="connsiteX1" y="connsiteY1"/>
              </a:cxn>
              <a:cxn ang="0">
                <a:pos x="connsiteX2" y="connsiteY2"/>
              </a:cxn>
              <a:cxn ang="0">
                <a:pos x="connsiteX3" y="connsiteY3"/>
              </a:cxn>
            </a:cxnLst>
            <a:rect l="l" t="t" r="r" b="b"/>
            <a:pathLst>
              <a:path w="2940086" h="3384061">
                <a:moveTo>
                  <a:pt x="0" y="0"/>
                </a:moveTo>
                <a:lnTo>
                  <a:pt x="2496112" y="0"/>
                </a:lnTo>
                <a:lnTo>
                  <a:pt x="2940086" y="443975"/>
                </a:lnTo>
                <a:lnTo>
                  <a:pt x="0" y="3384061"/>
                </a:lnTo>
                <a:close/>
              </a:path>
            </a:pathLst>
          </a:cu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Rectangle 27">
            <a:extLst>
              <a:ext uri="{FF2B5EF4-FFF2-40B4-BE49-F238E27FC236}">
                <a16:creationId xmlns:a16="http://schemas.microsoft.com/office/drawing/2014/main" id="{15E3C750-986E-4769-B1AE-49289FBEE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7170046" y="5363543"/>
            <a:ext cx="959985" cy="719989"/>
          </a:xfrm>
          <a:prstGeom prst="rect">
            <a:avLst/>
          </a:prstGeom>
          <a:solidFill>
            <a:schemeClr val="accent4">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4009863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Science as a Discipline</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46</a:t>
            </a:fld>
            <a:endParaRPr lang="en-US"/>
          </a:p>
        </p:txBody>
      </p:sp>
      <p:pic>
        <p:nvPicPr>
          <p:cNvPr id="8" name="Picture 2" descr="Image result for information science">
            <a:extLst>
              <a:ext uri="{FF2B5EF4-FFF2-40B4-BE49-F238E27FC236}">
                <a16:creationId xmlns:a16="http://schemas.microsoft.com/office/drawing/2014/main" id="{7534CE70-D432-469F-A125-E1538E8449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657600"/>
            <a:ext cx="3657600" cy="220215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609600" y="1676400"/>
            <a:ext cx="8077200" cy="1685846"/>
          </a:xfrm>
          <a:prstGeom prst="rect">
            <a:avLst/>
          </a:prstGeom>
        </p:spPr>
        <p:txBody>
          <a:bodyPr wrap="square">
            <a:spAutoFit/>
          </a:bodyPr>
          <a:lstStyle/>
          <a:p>
            <a:pPr>
              <a:lnSpc>
                <a:spcPct val="150000"/>
              </a:lnSpc>
            </a:pPr>
            <a:r>
              <a:rPr lang="en-US" sz="2400" b="1" dirty="0">
                <a:solidFill>
                  <a:srgbClr val="252525"/>
                </a:solidFill>
                <a:latin typeface="Arial" panose="020B0604020202020204" pitchFamily="34" charset="0"/>
              </a:rPr>
              <a:t>Information science</a:t>
            </a:r>
            <a:r>
              <a:rPr lang="en-US" sz="2400" dirty="0">
                <a:solidFill>
                  <a:srgbClr val="252525"/>
                </a:solidFill>
                <a:latin typeface="Arial" panose="020B0604020202020204" pitchFamily="34" charset="0"/>
              </a:rPr>
              <a:t> is an </a:t>
            </a:r>
            <a:r>
              <a:rPr lang="en-US" sz="2400" dirty="0">
                <a:solidFill>
                  <a:schemeClr val="bg2">
                    <a:lumMod val="50000"/>
                  </a:schemeClr>
                </a:solidFill>
                <a:latin typeface="Arial" panose="020B0604020202020204" pitchFamily="34" charset="0"/>
              </a:rPr>
              <a:t>interdisciplinary field</a:t>
            </a:r>
            <a:r>
              <a:rPr lang="en-US" sz="2400" dirty="0">
                <a:solidFill>
                  <a:srgbClr val="252525"/>
                </a:solidFill>
                <a:latin typeface="Arial" panose="020B0604020202020204" pitchFamily="34" charset="0"/>
              </a:rPr>
              <a:t> primarily concerned with the entire life cycle of information objects and the information universe.</a:t>
            </a:r>
          </a:p>
        </p:txBody>
      </p:sp>
    </p:spTree>
    <p:extLst>
      <p:ext uri="{BB962C8B-B14F-4D97-AF65-F5344CB8AC3E}">
        <p14:creationId xmlns:p14="http://schemas.microsoft.com/office/powerpoint/2010/main" val="34730894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9B4D5-4014-4403-8C39-8D48B610F1F6}"/>
              </a:ext>
            </a:extLst>
          </p:cNvPr>
          <p:cNvSpPr>
            <a:spLocks noGrp="1"/>
          </p:cNvSpPr>
          <p:nvPr>
            <p:ph type="title"/>
          </p:nvPr>
        </p:nvSpPr>
        <p:spPr>
          <a:xfrm>
            <a:off x="457200" y="274638"/>
            <a:ext cx="8229600" cy="1143000"/>
          </a:xfrm>
        </p:spPr>
        <p:txBody>
          <a:bodyPr anchor="ctr">
            <a:normAutofit/>
          </a:bodyPr>
          <a:lstStyle/>
          <a:p>
            <a:r>
              <a:rPr lang="en-US" dirty="0"/>
              <a:t>Information Life Cycle</a:t>
            </a:r>
          </a:p>
        </p:txBody>
      </p:sp>
      <p:pic>
        <p:nvPicPr>
          <p:cNvPr id="9" name="Content Placeholder 8" descr="Continuous Improvement with solid fill">
            <a:extLst>
              <a:ext uri="{FF2B5EF4-FFF2-40B4-BE49-F238E27FC236}">
                <a16:creationId xmlns:a16="http://schemas.microsoft.com/office/drawing/2014/main" id="{72BB2D51-4D5D-43A2-AC7C-08B9AD70217A}"/>
              </a:ext>
            </a:extLst>
          </p:cNvPr>
          <p:cNvPicPr>
            <a:picLocks noGrp="1" noChangeAspect="1"/>
          </p:cNvPicPr>
          <p:nvPr>
            <p:ph sz="half"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09600" y="1824863"/>
            <a:ext cx="3390900" cy="3390900"/>
          </a:xfrm>
        </p:spPr>
      </p:pic>
      <p:sp>
        <p:nvSpPr>
          <p:cNvPr id="4" name="Date Placeholder 3">
            <a:extLst>
              <a:ext uri="{FF2B5EF4-FFF2-40B4-BE49-F238E27FC236}">
                <a16:creationId xmlns:a16="http://schemas.microsoft.com/office/drawing/2014/main" id="{43E01B9E-58F1-474C-89DD-F2C79BED6D6E}"/>
              </a:ext>
            </a:extLst>
          </p:cNvPr>
          <p:cNvSpPr>
            <a:spLocks noGrp="1"/>
          </p:cNvSpPr>
          <p:nvPr>
            <p:ph type="dt" sz="half" idx="10"/>
          </p:nvPr>
        </p:nvSpPr>
        <p:spPr>
          <a:xfrm>
            <a:off x="457200" y="6553200"/>
            <a:ext cx="2133600" cy="282571"/>
          </a:xfrm>
        </p:spPr>
        <p:txBody>
          <a:bodyPr anchor="ctr">
            <a:normAutofit/>
          </a:bodyPr>
          <a:lstStyle/>
          <a:p>
            <a:pPr>
              <a:spcAft>
                <a:spcPts val="600"/>
              </a:spcAft>
            </a:pPr>
            <a:r>
              <a:rPr lang="en-US"/>
              <a:t>Information Visualization</a:t>
            </a:r>
          </a:p>
        </p:txBody>
      </p:sp>
      <p:sp>
        <p:nvSpPr>
          <p:cNvPr id="5" name="Footer Placeholder 4">
            <a:extLst>
              <a:ext uri="{FF2B5EF4-FFF2-40B4-BE49-F238E27FC236}">
                <a16:creationId xmlns:a16="http://schemas.microsoft.com/office/drawing/2014/main" id="{35AECCB0-AFD5-40A1-8C9C-8B025AEA29A6}"/>
              </a:ext>
            </a:extLst>
          </p:cNvPr>
          <p:cNvSpPr>
            <a:spLocks noGrp="1"/>
          </p:cNvSpPr>
          <p:nvPr>
            <p:ph type="ftr" sz="quarter" idx="11"/>
          </p:nvPr>
        </p:nvSpPr>
        <p:spPr>
          <a:xfrm>
            <a:off x="3124200" y="6553200"/>
            <a:ext cx="2895600" cy="282571"/>
          </a:xfrm>
        </p:spPr>
        <p:txBody>
          <a:bodyPr anchor="ctr">
            <a:normAutofit/>
          </a:bodyPr>
          <a:lstStyle/>
          <a:p>
            <a:pPr>
              <a:spcAft>
                <a:spcPts val="600"/>
              </a:spcAft>
            </a:pPr>
            <a:r>
              <a:rPr lang="fr-FR"/>
              <a:t>---</a:t>
            </a:r>
            <a:endParaRPr lang="en-US"/>
          </a:p>
        </p:txBody>
      </p:sp>
      <p:sp>
        <p:nvSpPr>
          <p:cNvPr id="6" name="Slide Number Placeholder 5">
            <a:extLst>
              <a:ext uri="{FF2B5EF4-FFF2-40B4-BE49-F238E27FC236}">
                <a16:creationId xmlns:a16="http://schemas.microsoft.com/office/drawing/2014/main" id="{C3E9EB50-829E-4776-923C-618BD5294C78}"/>
              </a:ext>
            </a:extLst>
          </p:cNvPr>
          <p:cNvSpPr>
            <a:spLocks noGrp="1"/>
          </p:cNvSpPr>
          <p:nvPr>
            <p:ph type="sldNum" sz="quarter" idx="12"/>
          </p:nvPr>
        </p:nvSpPr>
        <p:spPr>
          <a:xfrm>
            <a:off x="6553200" y="6553200"/>
            <a:ext cx="685800" cy="282571"/>
          </a:xfrm>
        </p:spPr>
        <p:txBody>
          <a:bodyPr anchor="ctr">
            <a:normAutofit/>
          </a:bodyPr>
          <a:lstStyle/>
          <a:p>
            <a:pPr>
              <a:spcAft>
                <a:spcPts val="600"/>
              </a:spcAft>
            </a:pPr>
            <a:fld id="{C0F4FBFA-1248-4AAF-9253-30F121885773}" type="slidenum">
              <a:rPr lang="en-US" smtClean="0"/>
              <a:pPr>
                <a:spcAft>
                  <a:spcPts val="600"/>
                </a:spcAft>
              </a:pPr>
              <a:t>47</a:t>
            </a:fld>
            <a:endParaRPr lang="en-US"/>
          </a:p>
        </p:txBody>
      </p:sp>
      <p:graphicFrame>
        <p:nvGraphicFramePr>
          <p:cNvPr id="8" name="Content Placeholder 2">
            <a:extLst>
              <a:ext uri="{FF2B5EF4-FFF2-40B4-BE49-F238E27FC236}">
                <a16:creationId xmlns:a16="http://schemas.microsoft.com/office/drawing/2014/main" id="{6E34BE40-E9A9-4178-9C1F-A9BAD3CC7564}"/>
              </a:ext>
            </a:extLst>
          </p:cNvPr>
          <p:cNvGraphicFramePr>
            <a:graphicFrameLocks noGrp="1"/>
          </p:cNvGraphicFramePr>
          <p:nvPr>
            <p:ph sz="half" idx="2"/>
          </p:nvPr>
        </p:nvGraphicFramePr>
        <p:xfrm>
          <a:off x="4648200" y="1600200"/>
          <a:ext cx="4038600" cy="45259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0260883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Definition of Information Science</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48</a:t>
            </a:fld>
            <a:endParaRPr lang="en-US"/>
          </a:p>
        </p:txBody>
      </p:sp>
      <p:sp>
        <p:nvSpPr>
          <p:cNvPr id="7" name="TextBox 6"/>
          <p:cNvSpPr txBox="1"/>
          <p:nvPr/>
        </p:nvSpPr>
        <p:spPr>
          <a:xfrm>
            <a:off x="533400" y="1542395"/>
            <a:ext cx="7924800" cy="4401205"/>
          </a:xfrm>
          <a:prstGeom prst="rect">
            <a:avLst/>
          </a:prstGeom>
          <a:solidFill>
            <a:schemeClr val="bg2">
              <a:lumMod val="90000"/>
            </a:schemeClr>
          </a:solidFill>
        </p:spPr>
        <p:txBody>
          <a:bodyPr wrap="square" rtlCol="0">
            <a:spAutoFit/>
          </a:bodyPr>
          <a:lstStyle/>
          <a:p>
            <a:r>
              <a:rPr lang="en-US" sz="2800" dirty="0">
                <a:solidFill>
                  <a:schemeClr val="accent1">
                    <a:lumMod val="75000"/>
                  </a:schemeClr>
                </a:solidFill>
                <a:latin typeface="Bookman Old Style" charset="0"/>
                <a:ea typeface="Bookman Old Style" charset="0"/>
                <a:cs typeface="Bookman Old Style" charset="0"/>
              </a:rPr>
              <a:t>Information Science is the science and practice that deals with the effective discovery, analysis, storage, retrieval and use of information. </a:t>
            </a:r>
          </a:p>
          <a:p>
            <a:endParaRPr lang="en-US" sz="2800" dirty="0">
              <a:solidFill>
                <a:schemeClr val="accent1">
                  <a:lumMod val="75000"/>
                </a:schemeClr>
              </a:solidFill>
              <a:latin typeface="Bookman Old Style" charset="0"/>
              <a:ea typeface="Bookman Old Style" charset="0"/>
              <a:cs typeface="Bookman Old Style" charset="0"/>
            </a:endParaRPr>
          </a:p>
          <a:p>
            <a:r>
              <a:rPr lang="en-US" sz="2800" dirty="0">
                <a:solidFill>
                  <a:schemeClr val="accent1">
                    <a:lumMod val="75000"/>
                  </a:schemeClr>
                </a:solidFill>
                <a:latin typeface="Bookman Old Style" charset="0"/>
                <a:ea typeface="Bookman Old Style" charset="0"/>
                <a:cs typeface="Bookman Old Style" charset="0"/>
              </a:rPr>
              <a:t>It is concerned with recordable information and knowledge, and the technologies and related services that facilitate their management and use for informed decision-making.</a:t>
            </a:r>
          </a:p>
        </p:txBody>
      </p:sp>
      <p:sp>
        <p:nvSpPr>
          <p:cNvPr id="8" name="TextBox 7"/>
          <p:cNvSpPr txBox="1"/>
          <p:nvPr/>
        </p:nvSpPr>
        <p:spPr>
          <a:xfrm>
            <a:off x="4419600" y="6117595"/>
            <a:ext cx="4114799" cy="261610"/>
          </a:xfrm>
          <a:prstGeom prst="rect">
            <a:avLst/>
          </a:prstGeom>
          <a:noFill/>
        </p:spPr>
        <p:txBody>
          <a:bodyPr wrap="square" rtlCol="0">
            <a:spAutoFit/>
          </a:bodyPr>
          <a:lstStyle/>
          <a:p>
            <a:pPr algn="r"/>
            <a:r>
              <a:rPr lang="en-US" sz="1100" i="1" dirty="0">
                <a:latin typeface="Bookman Old Style" panose="02050604050505020204" pitchFamily="18" charset="0"/>
              </a:rPr>
              <a:t>Adapted from Saracevic (2010, 2570)</a:t>
            </a:r>
          </a:p>
        </p:txBody>
      </p:sp>
    </p:spTree>
    <p:extLst>
      <p:ext uri="{BB962C8B-B14F-4D97-AF65-F5344CB8AC3E}">
        <p14:creationId xmlns:p14="http://schemas.microsoft.com/office/powerpoint/2010/main" val="45283675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6A0F6A-008C-4334-8032-228E1572DD70}"/>
              </a:ext>
            </a:extLst>
          </p:cNvPr>
          <p:cNvSpPr>
            <a:spLocks noGrp="1"/>
          </p:cNvSpPr>
          <p:nvPr>
            <p:ph type="title"/>
          </p:nvPr>
        </p:nvSpPr>
        <p:spPr/>
        <p:txBody>
          <a:bodyPr/>
          <a:lstStyle/>
          <a:p>
            <a:r>
              <a:rPr lang="en-US" dirty="0"/>
              <a:t>Then what is this course?</a:t>
            </a:r>
          </a:p>
        </p:txBody>
      </p:sp>
      <p:sp>
        <p:nvSpPr>
          <p:cNvPr id="6" name="Content Placeholder 5">
            <a:extLst>
              <a:ext uri="{FF2B5EF4-FFF2-40B4-BE49-F238E27FC236}">
                <a16:creationId xmlns:a16="http://schemas.microsoft.com/office/drawing/2014/main" id="{4BB9EA61-BFC8-4C2F-B19F-20D7F275980D}"/>
              </a:ext>
            </a:extLst>
          </p:cNvPr>
          <p:cNvSpPr>
            <a:spLocks noGrp="1"/>
          </p:cNvSpPr>
          <p:nvPr>
            <p:ph idx="1"/>
          </p:nvPr>
        </p:nvSpPr>
        <p:spPr/>
        <p:txBody>
          <a:bodyPr>
            <a:normAutofit/>
          </a:bodyPr>
          <a:lstStyle/>
          <a:p>
            <a:r>
              <a:rPr lang="en-US" dirty="0"/>
              <a:t>This course is a survey and overview of the various areas that comprise </a:t>
            </a:r>
            <a:r>
              <a:rPr lang="en-US" i="1" dirty="0"/>
              <a:t>modern </a:t>
            </a:r>
            <a:r>
              <a:rPr lang="en-US" b="1" i="1" dirty="0"/>
              <a:t>computational</a:t>
            </a:r>
            <a:r>
              <a:rPr lang="en-US" i="1" dirty="0"/>
              <a:t> information science</a:t>
            </a:r>
            <a:r>
              <a:rPr lang="en-US" dirty="0"/>
              <a:t>.</a:t>
            </a:r>
          </a:p>
          <a:p>
            <a:r>
              <a:rPr lang="en-US" dirty="0"/>
              <a:t>By its nature, it cannot delve into all aspects but will do so for some of the more important ones, including:</a:t>
            </a:r>
          </a:p>
          <a:p>
            <a:pPr lvl="1"/>
            <a:r>
              <a:rPr lang="en-US" dirty="0"/>
              <a:t>information collection and organization</a:t>
            </a:r>
          </a:p>
          <a:p>
            <a:pPr lvl="1"/>
            <a:r>
              <a:rPr lang="en-US" dirty="0"/>
              <a:t>information storage and retrieval in databases</a:t>
            </a:r>
          </a:p>
          <a:p>
            <a:pPr lvl="1"/>
            <a:r>
              <a:rPr lang="en-US" dirty="0"/>
              <a:t>information dissemination</a:t>
            </a:r>
          </a:p>
          <a:p>
            <a:pPr lvl="1"/>
            <a:r>
              <a:rPr lang="en-US" dirty="0"/>
              <a:t>information technology and systems</a:t>
            </a:r>
          </a:p>
        </p:txBody>
      </p:sp>
      <p:sp>
        <p:nvSpPr>
          <p:cNvPr id="2" name="Date Placeholder 1">
            <a:extLst>
              <a:ext uri="{FF2B5EF4-FFF2-40B4-BE49-F238E27FC236}">
                <a16:creationId xmlns:a16="http://schemas.microsoft.com/office/drawing/2014/main" id="{7951F882-5DA4-4B06-9FC9-A5F7DF21E276}"/>
              </a:ext>
            </a:extLst>
          </p:cNvPr>
          <p:cNvSpPr>
            <a:spLocks noGrp="1"/>
          </p:cNvSpPr>
          <p:nvPr>
            <p:ph type="dt" sz="half" idx="10"/>
          </p:nvPr>
        </p:nvSpPr>
        <p:spPr/>
        <p:txBody>
          <a:bodyPr/>
          <a:lstStyle/>
          <a:p>
            <a:r>
              <a:rPr lang="en-US"/>
              <a:t>Information Visualization</a:t>
            </a:r>
          </a:p>
        </p:txBody>
      </p:sp>
      <p:sp>
        <p:nvSpPr>
          <p:cNvPr id="3" name="Footer Placeholder 2">
            <a:extLst>
              <a:ext uri="{FF2B5EF4-FFF2-40B4-BE49-F238E27FC236}">
                <a16:creationId xmlns:a16="http://schemas.microsoft.com/office/drawing/2014/main" id="{1F1F70ED-54C4-4963-A8E0-83787B99A5F6}"/>
              </a:ext>
            </a:extLst>
          </p:cNvPr>
          <p:cNvSpPr>
            <a:spLocks noGrp="1"/>
          </p:cNvSpPr>
          <p:nvPr>
            <p:ph type="ftr" sz="quarter" idx="11"/>
          </p:nvPr>
        </p:nvSpPr>
        <p:spPr/>
        <p:txBody>
          <a:bodyPr/>
          <a:lstStyle/>
          <a:p>
            <a:r>
              <a:rPr lang="fr-FR"/>
              <a:t>---</a:t>
            </a:r>
            <a:endParaRPr lang="en-US"/>
          </a:p>
        </p:txBody>
      </p:sp>
      <p:sp>
        <p:nvSpPr>
          <p:cNvPr id="4" name="Slide Number Placeholder 3">
            <a:extLst>
              <a:ext uri="{FF2B5EF4-FFF2-40B4-BE49-F238E27FC236}">
                <a16:creationId xmlns:a16="http://schemas.microsoft.com/office/drawing/2014/main" id="{5E5FC280-C854-4455-AF82-54DD5E06AE68}"/>
              </a:ext>
            </a:extLst>
          </p:cNvPr>
          <p:cNvSpPr>
            <a:spLocks noGrp="1"/>
          </p:cNvSpPr>
          <p:nvPr>
            <p:ph type="sldNum" sz="quarter" idx="12"/>
          </p:nvPr>
        </p:nvSpPr>
        <p:spPr/>
        <p:txBody>
          <a:bodyPr/>
          <a:lstStyle/>
          <a:p>
            <a:fld id="{C0F4FBFA-1248-4AAF-9253-30F121885773}" type="slidenum">
              <a:rPr lang="en-US" smtClean="0"/>
              <a:t>49</a:t>
            </a:fld>
            <a:endParaRPr lang="en-US"/>
          </a:p>
        </p:txBody>
      </p:sp>
    </p:spTree>
    <p:extLst>
      <p:ext uri="{BB962C8B-B14F-4D97-AF65-F5344CB8AC3E}">
        <p14:creationId xmlns:p14="http://schemas.microsoft.com/office/powerpoint/2010/main" val="15788699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a:t>What about this chart?</a:t>
            </a:r>
          </a:p>
        </p:txBody>
      </p:sp>
      <p:sp>
        <p:nvSpPr>
          <p:cNvPr id="7" name="Text Placeholder 6"/>
          <p:cNvSpPr>
            <a:spLocks noGrp="1"/>
          </p:cNvSpPr>
          <p:nvPr>
            <p:ph idx="1"/>
          </p:nvPr>
        </p:nvSpPr>
        <p:spPr/>
        <p:txBody>
          <a:bodyPr/>
          <a:lstStyle/>
          <a:p>
            <a:r>
              <a:rPr lang="en-US"/>
              <a:t>Examples of Bad Excel Charts</a:t>
            </a:r>
          </a:p>
        </p:txBody>
      </p:sp>
      <p:sp>
        <p:nvSpPr>
          <p:cNvPr id="3" name="Slide Number Placeholder 2"/>
          <p:cNvSpPr>
            <a:spLocks noGrp="1"/>
          </p:cNvSpPr>
          <p:nvPr>
            <p:ph type="sldNum" sz="quarter" idx="12"/>
          </p:nvPr>
        </p:nvSpPr>
        <p:spPr/>
        <p:txBody>
          <a:bodyPr/>
          <a:lstStyle/>
          <a:p>
            <a:fld id="{A1F167E5-13F8-40E9-B8EF-670F625BAC1B}" type="slidenum">
              <a:rPr lang="en-US" smtClean="0"/>
              <a:pPr/>
              <a:t>5</a:t>
            </a:fld>
            <a:endParaRPr lang="en-US"/>
          </a:p>
        </p:txBody>
      </p:sp>
      <p:pic>
        <p:nvPicPr>
          <p:cNvPr id="3074" name="Picture 2" descr="http://old.briarcliff.edu/departments/cis/excel/2013/006-Charts-Bad%20Examples_files/image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7667625" cy="4581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2667000" y="5871117"/>
            <a:ext cx="6129277" cy="261610"/>
          </a:xfrm>
          <a:prstGeom prst="rect">
            <a:avLst/>
          </a:prstGeom>
        </p:spPr>
        <p:txBody>
          <a:bodyPr wrap="square">
            <a:spAutoFit/>
          </a:bodyPr>
          <a:lstStyle/>
          <a:p>
            <a:r>
              <a:rPr lang="en-US" sz="1100"/>
              <a:t>http://old.briarcliff.edu/departments/cis/excel/2013/006-Charts-Bad%20Examples.htm</a:t>
            </a:r>
          </a:p>
        </p:txBody>
      </p:sp>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332293362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Course</a:t>
            </a:r>
          </a:p>
        </p:txBody>
      </p:sp>
      <p:sp>
        <p:nvSpPr>
          <p:cNvPr id="3" name="Content Placeholder 2"/>
          <p:cNvSpPr>
            <a:spLocks noGrp="1"/>
          </p:cNvSpPr>
          <p:nvPr>
            <p:ph idx="1"/>
          </p:nvPr>
        </p:nvSpPr>
        <p:spPr/>
        <p:txBody>
          <a:bodyPr/>
          <a:lstStyle/>
          <a:p>
            <a:r>
              <a:rPr lang="en-US" dirty="0"/>
              <a:t>The course provides </a:t>
            </a:r>
            <a:r>
              <a:rPr lang="en-US" b="1" dirty="0"/>
              <a:t>an overview </a:t>
            </a:r>
            <a:r>
              <a:rPr lang="en-US" dirty="0"/>
              <a:t>of the topics in information science that we will explore.</a:t>
            </a:r>
          </a:p>
          <a:p>
            <a:r>
              <a:rPr lang="en-US" b="1" u="sng" dirty="0"/>
              <a:t>Remember</a:t>
            </a:r>
            <a:r>
              <a:rPr lang="en-US" dirty="0"/>
              <a:t>: </a:t>
            </a:r>
            <a:r>
              <a:rPr lang="en-US" dirty="0">
                <a:solidFill>
                  <a:schemeClr val="accent2">
                    <a:lumMod val="75000"/>
                  </a:schemeClr>
                </a:solidFill>
              </a:rPr>
              <a:t>this is a survey course where we look at many (but not all) aspects of information science.</a:t>
            </a:r>
          </a:p>
          <a:p>
            <a:r>
              <a:rPr lang="en-US" dirty="0"/>
              <a:t>Follow-on and related courses dig deeper into specific areas of information science.</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50</a:t>
            </a:fld>
            <a:endParaRPr lang="en-US"/>
          </a:p>
        </p:txBody>
      </p:sp>
    </p:spTree>
    <p:extLst>
      <p:ext uri="{BB962C8B-B14F-4D97-AF65-F5344CB8AC3E}">
        <p14:creationId xmlns:p14="http://schemas.microsoft.com/office/powerpoint/2010/main" val="313352004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Work of a Practitioner</a:t>
            </a:r>
          </a:p>
        </p:txBody>
      </p:sp>
      <p:sp>
        <p:nvSpPr>
          <p:cNvPr id="3" name="Content Placeholder 2"/>
          <p:cNvSpPr>
            <a:spLocks noGrp="1"/>
          </p:cNvSpPr>
          <p:nvPr>
            <p:ph idx="1"/>
          </p:nvPr>
        </p:nvSpPr>
        <p:spPr/>
        <p:txBody>
          <a:bodyPr>
            <a:normAutofit/>
          </a:bodyPr>
          <a:lstStyle/>
          <a:p>
            <a:r>
              <a:rPr lang="en-US" dirty="0"/>
              <a:t>An information scientist often conducts:</a:t>
            </a:r>
          </a:p>
          <a:p>
            <a:pPr lvl="1"/>
            <a:r>
              <a:rPr lang="en-US" dirty="0"/>
              <a:t>User studies and the need for information</a:t>
            </a:r>
          </a:p>
          <a:p>
            <a:pPr lvl="1"/>
            <a:r>
              <a:rPr lang="en-US" dirty="0"/>
              <a:t>Studies of terminology and the structure and nature of information objects (ontologies)</a:t>
            </a:r>
          </a:p>
          <a:p>
            <a:pPr lvl="1"/>
            <a:r>
              <a:rPr lang="en-US" dirty="0"/>
              <a:t>Research on indexing and retrieval</a:t>
            </a:r>
          </a:p>
          <a:p>
            <a:pPr lvl="1"/>
            <a:r>
              <a:rPr lang="en-US" dirty="0"/>
              <a:t>Development of storage structures and information repositories</a:t>
            </a:r>
          </a:p>
          <a:p>
            <a:pPr lvl="1"/>
            <a:r>
              <a:rPr lang="en-US" dirty="0"/>
              <a:t>Creation of representations and visualizations</a:t>
            </a:r>
          </a:p>
          <a:p>
            <a:pPr lvl="1"/>
            <a:r>
              <a:rPr lang="en-US" dirty="0"/>
              <a:t>Development of processes and policies</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51</a:t>
            </a:fld>
            <a:endParaRPr lang="en-US"/>
          </a:p>
        </p:txBody>
      </p:sp>
    </p:spTree>
    <p:extLst>
      <p:ext uri="{BB962C8B-B14F-4D97-AF65-F5344CB8AC3E}">
        <p14:creationId xmlns:p14="http://schemas.microsoft.com/office/powerpoint/2010/main" val="8512193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“Big Questions” of Information Science</a:t>
            </a:r>
          </a:p>
        </p:txBody>
      </p:sp>
      <p:sp>
        <p:nvSpPr>
          <p:cNvPr id="3" name="Content Placeholder 2"/>
          <p:cNvSpPr>
            <a:spLocks noGrp="1"/>
          </p:cNvSpPr>
          <p:nvPr>
            <p:ph idx="1"/>
          </p:nvPr>
        </p:nvSpPr>
        <p:spPr/>
        <p:txBody>
          <a:bodyPr>
            <a:normAutofit/>
          </a:bodyPr>
          <a:lstStyle/>
          <a:p>
            <a:r>
              <a:rPr lang="en-US" dirty="0"/>
              <a:t>Some of the “big questions” that concern academics and practitioners:</a:t>
            </a:r>
          </a:p>
          <a:p>
            <a:pPr lvl="1"/>
            <a:r>
              <a:rPr lang="en-US" dirty="0"/>
              <a:t>What are the features and laws of the recorded-information universe?</a:t>
            </a:r>
          </a:p>
          <a:p>
            <a:pPr lvl="1"/>
            <a:r>
              <a:rPr lang="en-US" dirty="0"/>
              <a:t>How do people relate to, seek, and use information?</a:t>
            </a:r>
          </a:p>
          <a:p>
            <a:pPr lvl="1"/>
            <a:r>
              <a:rPr lang="en-US" dirty="0"/>
              <a:t>How can access to recorded information be made most rapid and effective?</a:t>
            </a:r>
          </a:p>
          <a:p>
            <a:pPr lvl="1"/>
            <a:r>
              <a:rPr lang="en-US" dirty="0"/>
              <a:t>What is the essential nature of information?</a:t>
            </a:r>
          </a:p>
          <a:p>
            <a:pPr lvl="1"/>
            <a:r>
              <a:rPr lang="en-US" dirty="0"/>
              <a:t>What are the ethical obligations of an information society?</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52</a:t>
            </a:fld>
            <a:endParaRPr lang="en-US"/>
          </a:p>
        </p:txBody>
      </p:sp>
      <p:sp>
        <p:nvSpPr>
          <p:cNvPr id="8" name="TextBox 7">
            <a:extLst>
              <a:ext uri="{FF2B5EF4-FFF2-40B4-BE49-F238E27FC236}">
                <a16:creationId xmlns:a16="http://schemas.microsoft.com/office/drawing/2014/main" id="{A9226809-81B2-45B1-B6A5-7AE865E6CD68}"/>
              </a:ext>
            </a:extLst>
          </p:cNvPr>
          <p:cNvSpPr txBox="1"/>
          <p:nvPr/>
        </p:nvSpPr>
        <p:spPr>
          <a:xfrm>
            <a:off x="4114800" y="6031726"/>
            <a:ext cx="4572000" cy="276999"/>
          </a:xfrm>
          <a:prstGeom prst="rect">
            <a:avLst/>
          </a:prstGeom>
          <a:noFill/>
        </p:spPr>
        <p:txBody>
          <a:bodyPr wrap="square">
            <a:spAutoFit/>
          </a:bodyPr>
          <a:lstStyle/>
          <a:p>
            <a:pPr algn="r"/>
            <a:r>
              <a:rPr lang="en-US" sz="1200" i="1" dirty="0">
                <a:latin typeface="Bookman Old Style" panose="02050604050505020204" pitchFamily="18" charset="0"/>
              </a:rPr>
              <a:t>Excerpted from Bawden &amp; Robinson (2012)</a:t>
            </a:r>
          </a:p>
        </p:txBody>
      </p:sp>
    </p:spTree>
    <p:extLst>
      <p:ext uri="{BB962C8B-B14F-4D97-AF65-F5344CB8AC3E}">
        <p14:creationId xmlns:p14="http://schemas.microsoft.com/office/powerpoint/2010/main" val="9269229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Scientists</a:t>
            </a:r>
          </a:p>
        </p:txBody>
      </p:sp>
      <p:sp>
        <p:nvSpPr>
          <p:cNvPr id="4" name="Date Placeholder 3"/>
          <p:cNvSpPr>
            <a:spLocks noGrp="1"/>
          </p:cNvSpPr>
          <p:nvPr>
            <p:ph type="dt" sz="half" idx="10"/>
          </p:nvPr>
        </p:nvSpPr>
        <p:spPr/>
        <p:txBody>
          <a:bodyPr/>
          <a:lstStyle/>
          <a:p>
            <a:r>
              <a:rPr lang="en-US"/>
              <a:t>Information Visualization</a:t>
            </a:r>
          </a:p>
        </p:txBody>
      </p:sp>
      <p:sp>
        <p:nvSpPr>
          <p:cNvPr id="5" name="Footer Placeholder 4"/>
          <p:cNvSpPr>
            <a:spLocks noGrp="1"/>
          </p:cNvSpPr>
          <p:nvPr>
            <p:ph type="ftr" sz="quarter" idx="11"/>
          </p:nvPr>
        </p:nvSpPr>
        <p:spPr/>
        <p:txBody>
          <a:bodyPr/>
          <a:lstStyle/>
          <a:p>
            <a:r>
              <a:rPr lang="fr-FR"/>
              <a:t>---</a:t>
            </a:r>
            <a:endParaRPr lang="en-US"/>
          </a:p>
        </p:txBody>
      </p:sp>
      <p:sp>
        <p:nvSpPr>
          <p:cNvPr id="6" name="Slide Number Placeholder 5"/>
          <p:cNvSpPr>
            <a:spLocks noGrp="1"/>
          </p:cNvSpPr>
          <p:nvPr>
            <p:ph type="sldNum" sz="quarter" idx="12"/>
          </p:nvPr>
        </p:nvSpPr>
        <p:spPr/>
        <p:txBody>
          <a:bodyPr/>
          <a:lstStyle/>
          <a:p>
            <a:fld id="{C0F4FBFA-1248-4AAF-9253-30F121885773}" type="slidenum">
              <a:rPr lang="en-US" smtClean="0"/>
              <a:t>53</a:t>
            </a:fld>
            <a:endParaRPr lang="en-US"/>
          </a:p>
        </p:txBody>
      </p:sp>
      <p:sp>
        <p:nvSpPr>
          <p:cNvPr id="7" name="Rectangle 6"/>
          <p:cNvSpPr/>
          <p:nvPr/>
        </p:nvSpPr>
        <p:spPr>
          <a:xfrm>
            <a:off x="494144" y="1676400"/>
            <a:ext cx="5601856" cy="3416320"/>
          </a:xfrm>
          <a:prstGeom prst="rect">
            <a:avLst/>
          </a:prstGeom>
        </p:spPr>
        <p:txBody>
          <a:bodyPr wrap="square">
            <a:spAutoFit/>
          </a:bodyPr>
          <a:lstStyle/>
          <a:p>
            <a:r>
              <a:rPr lang="en-US" sz="2400" dirty="0">
                <a:solidFill>
                  <a:srgbClr val="252525"/>
                </a:solidFill>
                <a:latin typeface="Arial" panose="020B0604020202020204" pitchFamily="34" charset="0"/>
              </a:rPr>
              <a:t>Practitioners within the field study the provenance, quality, representation, and use of information in </a:t>
            </a:r>
            <a:r>
              <a:rPr lang="en-US" sz="2400" dirty="0">
                <a:solidFill>
                  <a:srgbClr val="0B0080"/>
                </a:solidFill>
                <a:latin typeface="Arial" panose="020B0604020202020204" pitchFamily="34" charset="0"/>
                <a:hlinkClick r:id="rId2" tooltip="Organization"/>
              </a:rPr>
              <a:t>organizations</a:t>
            </a:r>
            <a:r>
              <a:rPr lang="en-US" sz="2400" dirty="0">
                <a:solidFill>
                  <a:srgbClr val="252525"/>
                </a:solidFill>
                <a:latin typeface="Arial" panose="020B0604020202020204" pitchFamily="34" charset="0"/>
              </a:rPr>
              <a:t>, along with the interaction between people, organizations and </a:t>
            </a:r>
            <a:r>
              <a:rPr lang="en-US" sz="2400" dirty="0">
                <a:solidFill>
                  <a:srgbClr val="0B0080"/>
                </a:solidFill>
                <a:latin typeface="Arial" panose="020B0604020202020204" pitchFamily="34" charset="0"/>
                <a:hlinkClick r:id="rId3" tooltip="Information system"/>
              </a:rPr>
              <a:t>information systems</a:t>
            </a:r>
            <a:r>
              <a:rPr lang="en-US" sz="2400" dirty="0">
                <a:solidFill>
                  <a:srgbClr val="252525"/>
                </a:solidFill>
                <a:latin typeface="Arial" panose="020B0604020202020204" pitchFamily="34" charset="0"/>
              </a:rPr>
              <a:t>, with the aim of creating, replacing, improving, or understanding information systems</a:t>
            </a:r>
            <a:r>
              <a:rPr lang="en-US" sz="2400" baseline="30000" dirty="0">
                <a:solidFill>
                  <a:srgbClr val="252525"/>
                </a:solidFill>
                <a:latin typeface="Arial" panose="020B0604020202020204" pitchFamily="34" charset="0"/>
              </a:rPr>
              <a:t>1</a:t>
            </a:r>
            <a:r>
              <a:rPr lang="en-US" sz="2400" dirty="0">
                <a:solidFill>
                  <a:srgbClr val="252525"/>
                </a:solidFill>
                <a:latin typeface="Arial" panose="020B0604020202020204" pitchFamily="34" charset="0"/>
              </a:rPr>
              <a:t> that aid in information-based decision-making </a:t>
            </a:r>
            <a:endParaRPr lang="en-US" sz="2400" dirty="0"/>
          </a:p>
        </p:txBody>
      </p:sp>
      <p:sp>
        <p:nvSpPr>
          <p:cNvPr id="3" name="TextBox 2"/>
          <p:cNvSpPr txBox="1"/>
          <p:nvPr/>
        </p:nvSpPr>
        <p:spPr>
          <a:xfrm>
            <a:off x="494144" y="6023532"/>
            <a:ext cx="3716082" cy="261610"/>
          </a:xfrm>
          <a:prstGeom prst="rect">
            <a:avLst/>
          </a:prstGeom>
          <a:noFill/>
        </p:spPr>
        <p:txBody>
          <a:bodyPr wrap="none" rtlCol="0">
            <a:spAutoFit/>
          </a:bodyPr>
          <a:lstStyle/>
          <a:p>
            <a:r>
              <a:rPr lang="en-US" sz="1100" i="1" baseline="30000" dirty="0"/>
              <a:t>1</a:t>
            </a:r>
            <a:r>
              <a:rPr lang="en-US" sz="1100" i="1" dirty="0"/>
              <a:t>Information systems do not have to be computer-based.</a:t>
            </a:r>
          </a:p>
        </p:txBody>
      </p:sp>
      <p:pic>
        <p:nvPicPr>
          <p:cNvPr id="10" name="Graphic 9" descr="Scientific Thought outline">
            <a:extLst>
              <a:ext uri="{FF2B5EF4-FFF2-40B4-BE49-F238E27FC236}">
                <a16:creationId xmlns:a16="http://schemas.microsoft.com/office/drawing/2014/main" id="{C3ABFF82-03F2-4D8F-AD6D-F7F1C7C3F6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43592" y="2133600"/>
            <a:ext cx="2197120" cy="2197120"/>
          </a:xfrm>
          <a:prstGeom prst="rect">
            <a:avLst/>
          </a:prstGeom>
        </p:spPr>
      </p:pic>
    </p:spTree>
    <p:extLst>
      <p:ext uri="{BB962C8B-B14F-4D97-AF65-F5344CB8AC3E}">
        <p14:creationId xmlns:p14="http://schemas.microsoft.com/office/powerpoint/2010/main" val="3261436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Issues with this chart</a:t>
            </a:r>
          </a:p>
        </p:txBody>
      </p:sp>
      <p:sp>
        <p:nvSpPr>
          <p:cNvPr id="3" name="Content Placeholder 2"/>
          <p:cNvSpPr>
            <a:spLocks noGrp="1"/>
          </p:cNvSpPr>
          <p:nvPr>
            <p:ph idx="1"/>
          </p:nvPr>
        </p:nvSpPr>
        <p:spPr/>
        <p:txBody>
          <a:bodyPr/>
          <a:lstStyle/>
          <a:p>
            <a:r>
              <a:rPr lang="en-US"/>
              <a:t>This pie chart has multiple problems:</a:t>
            </a:r>
          </a:p>
          <a:p>
            <a:pPr marL="457200" indent="-457200">
              <a:buFont typeface="+mj-lt"/>
              <a:buAutoNum type="arabicPeriod"/>
            </a:pPr>
            <a:r>
              <a:rPr lang="en-US"/>
              <a:t>The title has a misspelled word.</a:t>
            </a:r>
          </a:p>
          <a:p>
            <a:pPr marL="457200" indent="-457200">
              <a:buFont typeface="+mj-lt"/>
              <a:buAutoNum type="arabicPeriod"/>
            </a:pPr>
            <a:r>
              <a:rPr lang="en-US"/>
              <a:t>There is no description of what "resident population-selected characteristics" means.</a:t>
            </a:r>
          </a:p>
          <a:p>
            <a:pPr marL="457200" indent="-457200">
              <a:buFont typeface="+mj-lt"/>
              <a:buAutoNum type="arabicPeriod"/>
            </a:pPr>
            <a:r>
              <a:rPr lang="en-US"/>
              <a:t>The chart would be much easier to read if the legend text values were actually next to their pie segments.</a:t>
            </a:r>
          </a:p>
          <a:p>
            <a:pPr marL="457200" indent="-457200">
              <a:buFont typeface="+mj-lt"/>
              <a:buAutoNum type="arabicPeriod"/>
            </a:pPr>
            <a:r>
              <a:rPr lang="en-US"/>
              <a:t>What point is the chart trying to make?</a:t>
            </a:r>
          </a:p>
          <a:p>
            <a:endParaRPr lang="en-US"/>
          </a:p>
        </p:txBody>
      </p:sp>
      <p:sp>
        <p:nvSpPr>
          <p:cNvPr id="5" name="Date Placeholder 4"/>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
        <p:nvSpPr>
          <p:cNvPr id="7" name="Slide Number Placeholder 6"/>
          <p:cNvSpPr>
            <a:spLocks noGrp="1"/>
          </p:cNvSpPr>
          <p:nvPr>
            <p:ph type="sldNum" sz="quarter" idx="12"/>
          </p:nvPr>
        </p:nvSpPr>
        <p:spPr/>
        <p:txBody>
          <a:bodyPr/>
          <a:lstStyle/>
          <a:p>
            <a:fld id="{31EC30AA-A4BA-496F-ABF6-0CF1DB92136E}" type="slidenum">
              <a:rPr lang="en-US" smtClean="0"/>
              <a:pPr/>
              <a:t>6</a:t>
            </a:fld>
            <a:endParaRPr lang="en-US"/>
          </a:p>
        </p:txBody>
      </p:sp>
    </p:spTree>
    <p:extLst>
      <p:ext uri="{BB962C8B-B14F-4D97-AF65-F5344CB8AC3E}">
        <p14:creationId xmlns:p14="http://schemas.microsoft.com/office/powerpoint/2010/main" val="7663422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A1F167E5-13F8-40E9-B8EF-670F625BAC1B}" type="slidenum">
              <a:rPr lang="en-US" smtClean="0"/>
              <a:pPr/>
              <a:t>7</a:t>
            </a:fld>
            <a:endParaRPr lang="en-US"/>
          </a:p>
        </p:txBody>
      </p:sp>
      <p:pic>
        <p:nvPicPr>
          <p:cNvPr id="9" name="Picture 8"/>
          <p:cNvPicPr>
            <a:picLocks noChangeAspect="1"/>
          </p:cNvPicPr>
          <p:nvPr/>
        </p:nvPicPr>
        <p:blipFill>
          <a:blip r:embed="rId2"/>
          <a:stretch>
            <a:fillRect/>
          </a:stretch>
        </p:blipFill>
        <p:spPr>
          <a:xfrm>
            <a:off x="381000" y="2458"/>
            <a:ext cx="8458200" cy="6190683"/>
          </a:xfrm>
          <a:prstGeom prst="rect">
            <a:avLst/>
          </a:prstGeom>
        </p:spPr>
      </p:pic>
      <p:sp>
        <p:nvSpPr>
          <p:cNvPr id="4" name="Date Placeholder 3"/>
          <p:cNvSpPr>
            <a:spLocks noGrp="1"/>
          </p:cNvSpPr>
          <p:nvPr>
            <p:ph type="dt" sz="half" idx="10"/>
          </p:nvPr>
        </p:nvSpPr>
        <p:spPr/>
        <p:txBody>
          <a:bodyPr/>
          <a:lstStyle/>
          <a:p>
            <a:r>
              <a:rPr lang="en-US"/>
              <a:t>Information Visualization</a:t>
            </a:r>
          </a:p>
        </p:txBody>
      </p:sp>
      <p:sp>
        <p:nvSpPr>
          <p:cNvPr id="6" name="Footer Placeholder 5"/>
          <p:cNvSpPr>
            <a:spLocks noGrp="1"/>
          </p:cNvSpPr>
          <p:nvPr>
            <p:ph type="ftr" sz="quarter" idx="11"/>
          </p:nvPr>
        </p:nvSpPr>
        <p:spPr/>
        <p:txBody>
          <a:bodyPr/>
          <a:lstStyle/>
          <a:p>
            <a:r>
              <a:rPr lang="en-US"/>
              <a:t>---</a:t>
            </a:r>
          </a:p>
        </p:txBody>
      </p:sp>
    </p:spTree>
    <p:extLst>
      <p:ext uri="{BB962C8B-B14F-4D97-AF65-F5344CB8AC3E}">
        <p14:creationId xmlns:p14="http://schemas.microsoft.com/office/powerpoint/2010/main" val="1896489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Presentations Need to Tell a Story</a:t>
            </a:r>
          </a:p>
        </p:txBody>
      </p:sp>
      <p:sp>
        <p:nvSpPr>
          <p:cNvPr id="7" name="Content Placeholder 6"/>
          <p:cNvSpPr>
            <a:spLocks noGrp="1"/>
          </p:cNvSpPr>
          <p:nvPr>
            <p:ph idx="1"/>
          </p:nvPr>
        </p:nvSpPr>
        <p:spPr/>
        <p:txBody>
          <a:bodyPr/>
          <a:lstStyle/>
          <a:p>
            <a:r>
              <a:rPr lang="en-US"/>
              <a:t>When you present, you need to make a point and provide impetus for action.</a:t>
            </a:r>
          </a:p>
          <a:p>
            <a:r>
              <a:rPr lang="en-US"/>
              <a:t>Charts don’t contain any story and the analyst must bring the story to life.</a:t>
            </a:r>
          </a:p>
          <a:p>
            <a:r>
              <a:rPr lang="en-US"/>
              <a:t>Only the analyst knows what the point of the story is.</a:t>
            </a:r>
          </a:p>
          <a:p>
            <a:r>
              <a:rPr lang="en-US"/>
              <a:t>Present the story with a combination of text and visuals.</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5" name="Slide Number Placeholder 4"/>
          <p:cNvSpPr>
            <a:spLocks noGrp="1"/>
          </p:cNvSpPr>
          <p:nvPr>
            <p:ph type="sldNum" sz="quarter" idx="12"/>
          </p:nvPr>
        </p:nvSpPr>
        <p:spPr/>
        <p:txBody>
          <a:bodyPr/>
          <a:lstStyle/>
          <a:p>
            <a:fld id="{31EC30AA-A4BA-496F-ABF6-0CF1DB92136E}" type="slidenum">
              <a:rPr lang="en-US" smtClean="0"/>
              <a:pPr/>
              <a:t>8</a:t>
            </a:fld>
            <a:endParaRPr lang="en-US"/>
          </a:p>
        </p:txBody>
      </p:sp>
    </p:spTree>
    <p:extLst>
      <p:ext uri="{BB962C8B-B14F-4D97-AF65-F5344CB8AC3E}">
        <p14:creationId xmlns:p14="http://schemas.microsoft.com/office/powerpoint/2010/main" val="3515318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Before and After Examples: Before</a:t>
            </a:r>
          </a:p>
        </p:txBody>
      </p:sp>
      <p:sp>
        <p:nvSpPr>
          <p:cNvPr id="3" name="Date Placeholder 2"/>
          <p:cNvSpPr>
            <a:spLocks noGrp="1"/>
          </p:cNvSpPr>
          <p:nvPr>
            <p:ph type="dt" sz="half" idx="10"/>
          </p:nvPr>
        </p:nvSpPr>
        <p:spPr/>
        <p:txBody>
          <a:bodyPr/>
          <a:lstStyle/>
          <a:p>
            <a:r>
              <a:rPr lang="en-US"/>
              <a:t>Information Visualization</a:t>
            </a:r>
          </a:p>
        </p:txBody>
      </p:sp>
      <p:sp>
        <p:nvSpPr>
          <p:cNvPr id="4" name="Footer Placeholder 3"/>
          <p:cNvSpPr>
            <a:spLocks noGrp="1"/>
          </p:cNvSpPr>
          <p:nvPr>
            <p:ph type="ftr" sz="quarter" idx="11"/>
          </p:nvPr>
        </p:nvSpPr>
        <p:spPr/>
        <p:txBody>
          <a:bodyPr/>
          <a:lstStyle/>
          <a:p>
            <a:r>
              <a:rPr lang="en-US"/>
              <a:t>---</a:t>
            </a:r>
          </a:p>
        </p:txBody>
      </p:sp>
      <p:sp>
        <p:nvSpPr>
          <p:cNvPr id="6" name="Slide Number Placeholder 5"/>
          <p:cNvSpPr>
            <a:spLocks noGrp="1"/>
          </p:cNvSpPr>
          <p:nvPr>
            <p:ph type="sldNum" sz="quarter" idx="12"/>
          </p:nvPr>
        </p:nvSpPr>
        <p:spPr/>
        <p:txBody>
          <a:bodyPr/>
          <a:lstStyle/>
          <a:p>
            <a:fld id="{31EC30AA-A4BA-496F-ABF6-0CF1DB92136E}" type="slidenum">
              <a:rPr lang="en-US" smtClean="0"/>
              <a:pPr/>
              <a:t>9</a:t>
            </a:fld>
            <a:endParaRPr lang="en-US"/>
          </a:p>
        </p:txBody>
      </p:sp>
      <p:sp>
        <p:nvSpPr>
          <p:cNvPr id="7" name="TextBox 6"/>
          <p:cNvSpPr txBox="1"/>
          <p:nvPr/>
        </p:nvSpPr>
        <p:spPr>
          <a:xfrm>
            <a:off x="3810000" y="5921239"/>
            <a:ext cx="5105400" cy="461665"/>
          </a:xfrm>
          <a:prstGeom prst="rect">
            <a:avLst/>
          </a:prstGeom>
          <a:noFill/>
        </p:spPr>
        <p:txBody>
          <a:bodyPr wrap="square" rtlCol="0">
            <a:spAutoFit/>
          </a:bodyPr>
          <a:lstStyle/>
          <a:p>
            <a:pPr algn="r"/>
            <a:r>
              <a:rPr lang="en-US" sz="1200" i="1" dirty="0"/>
              <a:t>Excerpted from Nussbaumer, C. “Storytelling with Data: A Data Visualization Guide for Business Professionals”, Wiley, 2015.</a:t>
            </a:r>
          </a:p>
        </p:txBody>
      </p:sp>
      <p:pic>
        <p:nvPicPr>
          <p:cNvPr id="9" name="Picture 8"/>
          <p:cNvPicPr>
            <a:picLocks noChangeAspect="1"/>
          </p:cNvPicPr>
          <p:nvPr/>
        </p:nvPicPr>
        <p:blipFill>
          <a:blip r:embed="rId2"/>
          <a:stretch>
            <a:fillRect/>
          </a:stretch>
        </p:blipFill>
        <p:spPr>
          <a:xfrm>
            <a:off x="914400" y="1219200"/>
            <a:ext cx="6858000" cy="4429125"/>
          </a:xfrm>
          <a:prstGeom prst="rect">
            <a:avLst/>
          </a:prstGeom>
        </p:spPr>
      </p:pic>
    </p:spTree>
    <p:extLst>
      <p:ext uri="{BB962C8B-B14F-4D97-AF65-F5344CB8AC3E}">
        <p14:creationId xmlns:p14="http://schemas.microsoft.com/office/powerpoint/2010/main" val="9561681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5fe64be69750fc8b9cfd8be97f8ca1d4352f765"/>
  <p:tag name="ISPRING_RESOURCE_PATHS_HASH_PRESENTER" val="26d87a7637b788306412ab70b886c29e679a3d"/>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84</TotalTime>
  <Words>2686</Words>
  <Application>Microsoft Office PowerPoint</Application>
  <PresentationFormat>On-screen Show (4:3)</PresentationFormat>
  <Paragraphs>452</Paragraphs>
  <Slides>53</Slides>
  <Notes>14</Notes>
  <HiddenSlides>1</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Principles of Information Visualization</vt:lpstr>
      <vt:lpstr>Not all Graphs and Charts are Useful</vt:lpstr>
      <vt:lpstr>What’s Wrong with this Excel Chart?</vt:lpstr>
      <vt:lpstr>Issues with this chart</vt:lpstr>
      <vt:lpstr>What about this chart?</vt:lpstr>
      <vt:lpstr>Issues with this chart</vt:lpstr>
      <vt:lpstr>PowerPoint Presentation</vt:lpstr>
      <vt:lpstr>Presentations Need to Tell a Story</vt:lpstr>
      <vt:lpstr>Before and After Examples: Before</vt:lpstr>
      <vt:lpstr>Before and After Examples: After</vt:lpstr>
      <vt:lpstr>Before &amp; After</vt:lpstr>
      <vt:lpstr>Before &amp; After</vt:lpstr>
      <vt:lpstr>Explanatory vs Exploratory Analysis</vt:lpstr>
      <vt:lpstr>Key Questions to Consider for Explanatory Analysis</vt:lpstr>
      <vt:lpstr>Type of Presentations</vt:lpstr>
      <vt:lpstr>Presentation Tip</vt:lpstr>
      <vt:lpstr>Consider Tone</vt:lpstr>
      <vt:lpstr>Question to Help Analyze and Understand Audience</vt:lpstr>
      <vt:lpstr>Storyboarding &amp; Planning a Presentation</vt:lpstr>
      <vt:lpstr>Common Visual Types</vt:lpstr>
      <vt:lpstr>Scatterplot</vt:lpstr>
      <vt:lpstr>Simple Text</vt:lpstr>
      <vt:lpstr>Table/Spreadsheet</vt:lpstr>
      <vt:lpstr>Heat Map</vt:lpstr>
      <vt:lpstr>Line Graph</vt:lpstr>
      <vt:lpstr>Slope Graph</vt:lpstr>
      <vt:lpstr>Bubble Graph</vt:lpstr>
      <vt:lpstr>Pie Chart</vt:lpstr>
      <vt:lpstr>Vertical Bar &amp; Stacked Vertical Bar Charts</vt:lpstr>
      <vt:lpstr>Horizontal Bar &amp; Stacked Vertical Bar Charts</vt:lpstr>
      <vt:lpstr>Waterfall Chart</vt:lpstr>
      <vt:lpstr>Radar Chart</vt:lpstr>
      <vt:lpstr>Spark Lines</vt:lpstr>
      <vt:lpstr>Logical Ordering of Categories</vt:lpstr>
      <vt:lpstr>Avoiding Clutter</vt:lpstr>
      <vt:lpstr>How would you improve this visual?</vt:lpstr>
      <vt:lpstr>Improved Version</vt:lpstr>
      <vt:lpstr>Use Color Sparingly</vt:lpstr>
      <vt:lpstr>Best Practices to Minimize Distractions</vt:lpstr>
      <vt:lpstr>Example</vt:lpstr>
      <vt:lpstr>Use Words to Summarize and Direct Your Message</vt:lpstr>
      <vt:lpstr>What can be omitted?</vt:lpstr>
      <vt:lpstr>How to Build a Story</vt:lpstr>
      <vt:lpstr>PowerPoint Presentation</vt:lpstr>
      <vt:lpstr>Where are we?</vt:lpstr>
      <vt:lpstr>Information Science as a Discipline</vt:lpstr>
      <vt:lpstr>Information Life Cycle</vt:lpstr>
      <vt:lpstr>A Definition of Information Science</vt:lpstr>
      <vt:lpstr>Then what is this course?</vt:lpstr>
      <vt:lpstr>Overview of Course</vt:lpstr>
      <vt:lpstr>The Work of a Practitioner</vt:lpstr>
      <vt:lpstr>“Big Questions” of Information Science</vt:lpstr>
      <vt:lpstr>Information Scientists</vt:lpstr>
    </vt:vector>
  </TitlesOfParts>
  <Company>Edgewater Technology,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BPM with UML &amp; BPMN</dc:title>
  <dc:subject>BPM;UML</dc:subject>
  <dc:creator>Dr. Martin Schedlbauer</dc:creator>
  <cp:keywords>UML; BPM; BPMN</cp:keywords>
  <cp:lastModifiedBy>Martin Schedlbauer</cp:lastModifiedBy>
  <cp:revision>20</cp:revision>
  <cp:lastPrinted>2014-09-18T19:55:51Z</cp:lastPrinted>
  <dcterms:created xsi:type="dcterms:W3CDTF">2001-04-12T18:59:18Z</dcterms:created>
  <dcterms:modified xsi:type="dcterms:W3CDTF">2023-11-16T17:24:05Z</dcterms:modified>
  <cp:category>UML; BPMN; BPM</cp:category>
</cp:coreProperties>
</file>