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3" r:id="rId1"/>
  </p:sldMasterIdLst>
  <p:notesMasterIdLst>
    <p:notesMasterId r:id="rId29"/>
  </p:notesMasterIdLst>
  <p:handoutMasterIdLst>
    <p:handoutMasterId r:id="rId30"/>
  </p:handoutMasterIdLst>
  <p:sldIdLst>
    <p:sldId id="1312" r:id="rId2"/>
    <p:sldId id="1015" r:id="rId3"/>
    <p:sldId id="1326" r:id="rId4"/>
    <p:sldId id="1327" r:id="rId5"/>
    <p:sldId id="1328" r:id="rId6"/>
    <p:sldId id="1329" r:id="rId7"/>
    <p:sldId id="1332" r:id="rId8"/>
    <p:sldId id="1333" r:id="rId9"/>
    <p:sldId id="1334" r:id="rId10"/>
    <p:sldId id="1330" r:id="rId11"/>
    <p:sldId id="1331" r:id="rId12"/>
    <p:sldId id="1337" r:id="rId13"/>
    <p:sldId id="1338" r:id="rId14"/>
    <p:sldId id="1339" r:id="rId15"/>
    <p:sldId id="1340" r:id="rId16"/>
    <p:sldId id="1341" r:id="rId17"/>
    <p:sldId id="1342" r:id="rId18"/>
    <p:sldId id="1343" r:id="rId19"/>
    <p:sldId id="1344" r:id="rId20"/>
    <p:sldId id="1345" r:id="rId21"/>
    <p:sldId id="1348" r:id="rId22"/>
    <p:sldId id="1349" r:id="rId23"/>
    <p:sldId id="1350" r:id="rId24"/>
    <p:sldId id="1351" r:id="rId25"/>
    <p:sldId id="1347" r:id="rId26"/>
    <p:sldId id="1346" r:id="rId27"/>
    <p:sldId id="1325" r:id="rId28"/>
  </p:sldIdLst>
  <p:sldSz cx="9144000" cy="6858000" type="screen4x3"/>
  <p:notesSz cx="7053263" cy="9309100"/>
  <p:custShowLst>
    <p:custShow name="BPM with UML &amp; BPMN (2d/HO)" id="0">
      <p:sldLst>
        <p:sld r:id="rId3"/>
      </p:sldLst>
    </p:custShow>
  </p:custShowLst>
  <p:custDataLst>
    <p:tags r:id="rId3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5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1" userDrawn="1">
          <p15:clr>
            <a:srgbClr val="A4A3A4"/>
          </p15:clr>
        </p15:guide>
        <p15:guide id="2" pos="22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hiddenSlides="1" frameSlides="1"/>
  <p:clrMru>
    <a:srgbClr val="040000"/>
    <a:srgbClr val="FF0000"/>
    <a:srgbClr val="FFCC00"/>
    <a:srgbClr val="FFCC66"/>
    <a:srgbClr val="FF9933"/>
    <a:srgbClr val="9900CC"/>
    <a:srgbClr val="CC00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C73DC3-8631-E84B-B2E1-464359189AB0}" v="534" dt="2024-07-05T15:41:01.688"/>
  </p1510:revLst>
</p1510:revInfo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78" autoAdjust="0"/>
    <p:restoredTop sz="96707" autoAdjust="0"/>
  </p:normalViewPr>
  <p:slideViewPr>
    <p:cSldViewPr>
      <p:cViewPr varScale="1">
        <p:scale>
          <a:sx n="183" d="100"/>
          <a:sy n="183" d="100"/>
        </p:scale>
        <p:origin x="688" y="192"/>
      </p:cViewPr>
      <p:guideLst>
        <p:guide orient="horz" pos="2352"/>
        <p:guide pos="2880"/>
      </p:guideLst>
    </p:cSldViewPr>
  </p:slideViewPr>
  <p:outlineViewPr>
    <p:cViewPr>
      <p:scale>
        <a:sx n="33" d="100"/>
        <a:sy n="33" d="100"/>
      </p:scale>
      <p:origin x="0" y="696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6791"/>
    </p:cViewPr>
  </p:sorterViewPr>
  <p:notesViewPr>
    <p:cSldViewPr>
      <p:cViewPr varScale="1">
        <p:scale>
          <a:sx n="56" d="100"/>
          <a:sy n="56" d="100"/>
        </p:scale>
        <p:origin x="2859" y="42"/>
      </p:cViewPr>
      <p:guideLst>
        <p:guide orient="horz" pos="2931"/>
        <p:guide pos="22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svg"/><Relationship Id="rId2" Type="http://schemas.openxmlformats.org/officeDocument/2006/relationships/image" Target="../media/image32.svg"/><Relationship Id="rId16" Type="http://schemas.openxmlformats.org/officeDocument/2006/relationships/image" Target="../media/image46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39.png"/><Relationship Id="rId14" Type="http://schemas.openxmlformats.org/officeDocument/2006/relationships/image" Target="../media/image44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svg"/><Relationship Id="rId2" Type="http://schemas.openxmlformats.org/officeDocument/2006/relationships/image" Target="../media/image32.svg"/><Relationship Id="rId16" Type="http://schemas.openxmlformats.org/officeDocument/2006/relationships/image" Target="../media/image46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39.png"/><Relationship Id="rId14" Type="http://schemas.openxmlformats.org/officeDocument/2006/relationships/image" Target="../media/image4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EB69EA-E4DC-8E4A-A5FF-5F27536F5307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9996BF6-EEC2-A149-9661-DEE07EDD5C59}">
      <dgm:prSet phldrT="[Text]"/>
      <dgm:spPr/>
      <dgm:t>
        <a:bodyPr/>
        <a:lstStyle/>
        <a:p>
          <a:r>
            <a:rPr lang="en-US" dirty="0"/>
            <a:t>Hierarchical Database</a:t>
          </a:r>
        </a:p>
      </dgm:t>
    </dgm:pt>
    <dgm:pt modelId="{11D80C50-3F5D-6849-AEE9-ACF3FBC01696}" type="parTrans" cxnId="{7AFEE93B-10F1-404F-A92A-0A3776B6C0C4}">
      <dgm:prSet/>
      <dgm:spPr/>
      <dgm:t>
        <a:bodyPr/>
        <a:lstStyle/>
        <a:p>
          <a:endParaRPr lang="en-US"/>
        </a:p>
      </dgm:t>
    </dgm:pt>
    <dgm:pt modelId="{D6CA15C0-A11D-B644-AED1-418385107B3D}" type="sibTrans" cxnId="{7AFEE93B-10F1-404F-A92A-0A3776B6C0C4}">
      <dgm:prSet/>
      <dgm:spPr/>
      <dgm:t>
        <a:bodyPr/>
        <a:lstStyle/>
        <a:p>
          <a:endParaRPr lang="en-US"/>
        </a:p>
      </dgm:t>
    </dgm:pt>
    <dgm:pt modelId="{2BB076BC-A7CC-2F4C-8729-CDE75FB9F73D}">
      <dgm:prSet phldrT="[Text]"/>
      <dgm:spPr/>
      <dgm:t>
        <a:bodyPr/>
        <a:lstStyle/>
        <a:p>
          <a:r>
            <a:rPr lang="en-US" dirty="0"/>
            <a:t>NoSQL Database</a:t>
          </a:r>
        </a:p>
      </dgm:t>
    </dgm:pt>
    <dgm:pt modelId="{E6870C6A-4A03-7648-98E4-C21E1FCB0CEF}" type="parTrans" cxnId="{7DB9711A-FBFD-3140-BD07-716581B6DC50}">
      <dgm:prSet/>
      <dgm:spPr/>
      <dgm:t>
        <a:bodyPr/>
        <a:lstStyle/>
        <a:p>
          <a:endParaRPr lang="en-US"/>
        </a:p>
      </dgm:t>
    </dgm:pt>
    <dgm:pt modelId="{375D00CC-0AA5-3847-AB45-C080B5608F1C}" type="sibTrans" cxnId="{7DB9711A-FBFD-3140-BD07-716581B6DC50}">
      <dgm:prSet/>
      <dgm:spPr/>
      <dgm:t>
        <a:bodyPr/>
        <a:lstStyle/>
        <a:p>
          <a:endParaRPr lang="en-US"/>
        </a:p>
      </dgm:t>
    </dgm:pt>
    <dgm:pt modelId="{5504BB4D-995E-AD48-BDF8-941D43A442B7}">
      <dgm:prSet phldrT="[Text]"/>
      <dgm:spPr/>
      <dgm:t>
        <a:bodyPr/>
        <a:lstStyle/>
        <a:p>
          <a:r>
            <a:rPr lang="en-US" dirty="0"/>
            <a:t>Cloud Database</a:t>
          </a:r>
        </a:p>
      </dgm:t>
    </dgm:pt>
    <dgm:pt modelId="{26952D57-B148-194D-9ADD-18159EEBD65C}" type="parTrans" cxnId="{90835A5D-F372-2F4A-9FA6-452C420731C3}">
      <dgm:prSet/>
      <dgm:spPr/>
      <dgm:t>
        <a:bodyPr/>
        <a:lstStyle/>
        <a:p>
          <a:endParaRPr lang="en-US"/>
        </a:p>
      </dgm:t>
    </dgm:pt>
    <dgm:pt modelId="{1B8B01DE-EE13-5D48-9D01-9E20CBDE0739}" type="sibTrans" cxnId="{90835A5D-F372-2F4A-9FA6-452C420731C3}">
      <dgm:prSet/>
      <dgm:spPr/>
      <dgm:t>
        <a:bodyPr/>
        <a:lstStyle/>
        <a:p>
          <a:endParaRPr lang="en-US"/>
        </a:p>
      </dgm:t>
    </dgm:pt>
    <dgm:pt modelId="{D5D4D5CB-6A81-D349-A99D-711AF0241171}">
      <dgm:prSet phldrT="[Text]"/>
      <dgm:spPr/>
      <dgm:t>
        <a:bodyPr/>
        <a:lstStyle/>
        <a:p>
          <a:r>
            <a:rPr lang="en-US" dirty="0"/>
            <a:t>Relational Database</a:t>
          </a:r>
        </a:p>
      </dgm:t>
    </dgm:pt>
    <dgm:pt modelId="{852BEDC6-2CBA-2941-8DA3-1E37B708CE22}" type="parTrans" cxnId="{E6B26153-203F-424C-8D59-BF4C118F1329}">
      <dgm:prSet/>
      <dgm:spPr/>
      <dgm:t>
        <a:bodyPr/>
        <a:lstStyle/>
        <a:p>
          <a:endParaRPr lang="en-US"/>
        </a:p>
      </dgm:t>
    </dgm:pt>
    <dgm:pt modelId="{0BD682A4-1D4C-4F45-8D07-02683F41C105}" type="sibTrans" cxnId="{E6B26153-203F-424C-8D59-BF4C118F1329}">
      <dgm:prSet/>
      <dgm:spPr/>
      <dgm:t>
        <a:bodyPr/>
        <a:lstStyle/>
        <a:p>
          <a:endParaRPr lang="en-US"/>
        </a:p>
      </dgm:t>
    </dgm:pt>
    <dgm:pt modelId="{15A6D8F0-EF23-BD4D-84CA-8CB4341E2680}">
      <dgm:prSet phldrT="[Text]"/>
      <dgm:spPr/>
      <dgm:t>
        <a:bodyPr/>
        <a:lstStyle/>
        <a:p>
          <a:r>
            <a:rPr lang="en-US" dirty="0"/>
            <a:t>File-Based Database</a:t>
          </a:r>
        </a:p>
      </dgm:t>
    </dgm:pt>
    <dgm:pt modelId="{5C5D1A97-A48E-EA44-9D50-E9D5DD8263A7}" type="parTrans" cxnId="{D6C5740F-135B-BA48-95F1-AE2F50067622}">
      <dgm:prSet/>
      <dgm:spPr/>
      <dgm:t>
        <a:bodyPr/>
        <a:lstStyle/>
        <a:p>
          <a:endParaRPr lang="en-US"/>
        </a:p>
      </dgm:t>
    </dgm:pt>
    <dgm:pt modelId="{0685F731-7AE3-1049-BC98-140A82B03F8A}" type="sibTrans" cxnId="{D6C5740F-135B-BA48-95F1-AE2F50067622}">
      <dgm:prSet/>
      <dgm:spPr/>
      <dgm:t>
        <a:bodyPr/>
        <a:lstStyle/>
        <a:p>
          <a:endParaRPr lang="en-US"/>
        </a:p>
      </dgm:t>
    </dgm:pt>
    <dgm:pt modelId="{A48A8D8A-4782-014E-9FD4-D8CB1DAF0782}">
      <dgm:prSet phldrT="[Text]"/>
      <dgm:spPr/>
      <dgm:t>
        <a:bodyPr/>
        <a:lstStyle/>
        <a:p>
          <a:r>
            <a:rPr lang="en-US" dirty="0"/>
            <a:t>Document Database</a:t>
          </a:r>
        </a:p>
      </dgm:t>
    </dgm:pt>
    <dgm:pt modelId="{ED36C8A1-37EE-8D47-941A-4DBDCC129EB6}" type="parTrans" cxnId="{BEC7EF8A-A6ED-D14F-A942-7CDA5598F75A}">
      <dgm:prSet/>
      <dgm:spPr/>
      <dgm:t>
        <a:bodyPr/>
        <a:lstStyle/>
        <a:p>
          <a:endParaRPr lang="en-US"/>
        </a:p>
      </dgm:t>
    </dgm:pt>
    <dgm:pt modelId="{F03AA0F3-2420-B748-8B79-AC234013E070}" type="sibTrans" cxnId="{BEC7EF8A-A6ED-D14F-A942-7CDA5598F75A}">
      <dgm:prSet/>
      <dgm:spPr/>
      <dgm:t>
        <a:bodyPr/>
        <a:lstStyle/>
        <a:p>
          <a:endParaRPr lang="en-US"/>
        </a:p>
      </dgm:t>
    </dgm:pt>
    <dgm:pt modelId="{346E6653-6DCC-AF4C-B395-58DCB01D2CC4}">
      <dgm:prSet phldrT="[Text]"/>
      <dgm:spPr/>
      <dgm:t>
        <a:bodyPr/>
        <a:lstStyle/>
        <a:p>
          <a:r>
            <a:rPr lang="en-US" dirty="0"/>
            <a:t>Key-Value Database</a:t>
          </a:r>
        </a:p>
      </dgm:t>
    </dgm:pt>
    <dgm:pt modelId="{FCFEB97C-AA6C-BF4D-B2D7-B698D4CD7C38}" type="parTrans" cxnId="{97E2B769-49EE-4F48-8839-DC4752EFAAC8}">
      <dgm:prSet/>
      <dgm:spPr/>
      <dgm:t>
        <a:bodyPr/>
        <a:lstStyle/>
        <a:p>
          <a:endParaRPr lang="en-US"/>
        </a:p>
      </dgm:t>
    </dgm:pt>
    <dgm:pt modelId="{1F8F7332-E87C-A04F-9EFD-158BFFB3C1DB}" type="sibTrans" cxnId="{97E2B769-49EE-4F48-8839-DC4752EFAAC8}">
      <dgm:prSet/>
      <dgm:spPr/>
      <dgm:t>
        <a:bodyPr/>
        <a:lstStyle/>
        <a:p>
          <a:endParaRPr lang="en-US"/>
        </a:p>
      </dgm:t>
    </dgm:pt>
    <dgm:pt modelId="{62B704EE-B163-1D43-A3B3-AA018D72FDAB}">
      <dgm:prSet phldrT="[Text]"/>
      <dgm:spPr/>
      <dgm:t>
        <a:bodyPr/>
        <a:lstStyle/>
        <a:p>
          <a:r>
            <a:rPr lang="en-US" dirty="0"/>
            <a:t>Distributed Database</a:t>
          </a:r>
        </a:p>
      </dgm:t>
    </dgm:pt>
    <dgm:pt modelId="{1BD89240-2407-7D45-B52F-8459734268AB}" type="parTrans" cxnId="{8505C4B2-EE85-0D47-8B91-BA3C9B3B48C5}">
      <dgm:prSet/>
      <dgm:spPr/>
      <dgm:t>
        <a:bodyPr/>
        <a:lstStyle/>
        <a:p>
          <a:endParaRPr lang="en-US"/>
        </a:p>
      </dgm:t>
    </dgm:pt>
    <dgm:pt modelId="{D2E3A3E8-4D02-234C-B585-F0FA0C7D46D0}" type="sibTrans" cxnId="{8505C4B2-EE85-0D47-8B91-BA3C9B3B48C5}">
      <dgm:prSet/>
      <dgm:spPr/>
      <dgm:t>
        <a:bodyPr/>
        <a:lstStyle/>
        <a:p>
          <a:endParaRPr lang="en-US"/>
        </a:p>
      </dgm:t>
    </dgm:pt>
    <dgm:pt modelId="{066B10C7-BD25-5149-913D-FBBE376B6633}" type="pres">
      <dgm:prSet presAssocID="{71EB69EA-E4DC-8E4A-A5FF-5F27536F5307}" presName="vert0" presStyleCnt="0">
        <dgm:presLayoutVars>
          <dgm:dir/>
          <dgm:animOne val="branch"/>
          <dgm:animLvl val="lvl"/>
        </dgm:presLayoutVars>
      </dgm:prSet>
      <dgm:spPr/>
    </dgm:pt>
    <dgm:pt modelId="{EA95F74D-9A7C-C04E-9D25-4D9AE6D3608D}" type="pres">
      <dgm:prSet presAssocID="{89996BF6-EEC2-A149-9661-DEE07EDD5C59}" presName="thickLine" presStyleLbl="alignNode1" presStyleIdx="0" presStyleCnt="8"/>
      <dgm:spPr/>
    </dgm:pt>
    <dgm:pt modelId="{00582A6B-4168-0546-8855-F7D366709C84}" type="pres">
      <dgm:prSet presAssocID="{89996BF6-EEC2-A149-9661-DEE07EDD5C59}" presName="horz1" presStyleCnt="0"/>
      <dgm:spPr/>
    </dgm:pt>
    <dgm:pt modelId="{76EF3241-EC0E-9048-9F6B-C8128BD93787}" type="pres">
      <dgm:prSet presAssocID="{89996BF6-EEC2-A149-9661-DEE07EDD5C59}" presName="tx1" presStyleLbl="revTx" presStyleIdx="0" presStyleCnt="8"/>
      <dgm:spPr/>
    </dgm:pt>
    <dgm:pt modelId="{D2B6DDF5-EB1D-5A41-910A-01408BA08BF6}" type="pres">
      <dgm:prSet presAssocID="{89996BF6-EEC2-A149-9661-DEE07EDD5C59}" presName="vert1" presStyleCnt="0"/>
      <dgm:spPr/>
    </dgm:pt>
    <dgm:pt modelId="{33A94E6C-5F0C-0D42-A899-46BDDBD59055}" type="pres">
      <dgm:prSet presAssocID="{2BB076BC-A7CC-2F4C-8729-CDE75FB9F73D}" presName="thickLine" presStyleLbl="alignNode1" presStyleIdx="1" presStyleCnt="8"/>
      <dgm:spPr/>
    </dgm:pt>
    <dgm:pt modelId="{D589CD81-6046-B84F-8770-A3D5F9781DD5}" type="pres">
      <dgm:prSet presAssocID="{2BB076BC-A7CC-2F4C-8729-CDE75FB9F73D}" presName="horz1" presStyleCnt="0"/>
      <dgm:spPr/>
    </dgm:pt>
    <dgm:pt modelId="{DD368B45-C03A-C740-944E-6EA14AF9DEF0}" type="pres">
      <dgm:prSet presAssocID="{2BB076BC-A7CC-2F4C-8729-CDE75FB9F73D}" presName="tx1" presStyleLbl="revTx" presStyleIdx="1" presStyleCnt="8"/>
      <dgm:spPr/>
    </dgm:pt>
    <dgm:pt modelId="{89809262-E614-704A-85A7-2D4B5E8013AD}" type="pres">
      <dgm:prSet presAssocID="{2BB076BC-A7CC-2F4C-8729-CDE75FB9F73D}" presName="vert1" presStyleCnt="0"/>
      <dgm:spPr/>
    </dgm:pt>
    <dgm:pt modelId="{6137D87D-7CAA-FA4C-AF15-3FBDBC67D158}" type="pres">
      <dgm:prSet presAssocID="{5504BB4D-995E-AD48-BDF8-941D43A442B7}" presName="thickLine" presStyleLbl="alignNode1" presStyleIdx="2" presStyleCnt="8"/>
      <dgm:spPr/>
    </dgm:pt>
    <dgm:pt modelId="{9CE14399-8F6F-3A41-9ACC-576C3D07CF1C}" type="pres">
      <dgm:prSet presAssocID="{5504BB4D-995E-AD48-BDF8-941D43A442B7}" presName="horz1" presStyleCnt="0"/>
      <dgm:spPr/>
    </dgm:pt>
    <dgm:pt modelId="{1DD835F9-0BA4-594C-A98B-FB2D008DC875}" type="pres">
      <dgm:prSet presAssocID="{5504BB4D-995E-AD48-BDF8-941D43A442B7}" presName="tx1" presStyleLbl="revTx" presStyleIdx="2" presStyleCnt="8"/>
      <dgm:spPr/>
    </dgm:pt>
    <dgm:pt modelId="{1DBED202-2283-A041-93C1-DC66D887A295}" type="pres">
      <dgm:prSet presAssocID="{5504BB4D-995E-AD48-BDF8-941D43A442B7}" presName="vert1" presStyleCnt="0"/>
      <dgm:spPr/>
    </dgm:pt>
    <dgm:pt modelId="{CA9852FC-77AD-BF4C-A63B-74F28F113FAD}" type="pres">
      <dgm:prSet presAssocID="{D5D4D5CB-6A81-D349-A99D-711AF0241171}" presName="thickLine" presStyleLbl="alignNode1" presStyleIdx="3" presStyleCnt="8"/>
      <dgm:spPr/>
    </dgm:pt>
    <dgm:pt modelId="{1A556925-B128-2C4C-96A5-3A9D2C36F5A7}" type="pres">
      <dgm:prSet presAssocID="{D5D4D5CB-6A81-D349-A99D-711AF0241171}" presName="horz1" presStyleCnt="0"/>
      <dgm:spPr/>
    </dgm:pt>
    <dgm:pt modelId="{773B8466-2E37-9D41-8520-4351893B8731}" type="pres">
      <dgm:prSet presAssocID="{D5D4D5CB-6A81-D349-A99D-711AF0241171}" presName="tx1" presStyleLbl="revTx" presStyleIdx="3" presStyleCnt="8"/>
      <dgm:spPr/>
    </dgm:pt>
    <dgm:pt modelId="{5E1C11F8-78DA-7B4B-A233-343995C69915}" type="pres">
      <dgm:prSet presAssocID="{D5D4D5CB-6A81-D349-A99D-711AF0241171}" presName="vert1" presStyleCnt="0"/>
      <dgm:spPr/>
    </dgm:pt>
    <dgm:pt modelId="{9864A1BA-DDDF-2F4E-A820-9D60472A9ACE}" type="pres">
      <dgm:prSet presAssocID="{15A6D8F0-EF23-BD4D-84CA-8CB4341E2680}" presName="thickLine" presStyleLbl="alignNode1" presStyleIdx="4" presStyleCnt="8"/>
      <dgm:spPr/>
    </dgm:pt>
    <dgm:pt modelId="{0E6E4A23-DBD6-C947-B839-1368794FB936}" type="pres">
      <dgm:prSet presAssocID="{15A6D8F0-EF23-BD4D-84CA-8CB4341E2680}" presName="horz1" presStyleCnt="0"/>
      <dgm:spPr/>
    </dgm:pt>
    <dgm:pt modelId="{8CC6617D-2CA3-484E-8841-658159D7C29A}" type="pres">
      <dgm:prSet presAssocID="{15A6D8F0-EF23-BD4D-84CA-8CB4341E2680}" presName="tx1" presStyleLbl="revTx" presStyleIdx="4" presStyleCnt="8"/>
      <dgm:spPr/>
    </dgm:pt>
    <dgm:pt modelId="{57F0235A-E9E2-844E-915C-CE53A7D3781F}" type="pres">
      <dgm:prSet presAssocID="{15A6D8F0-EF23-BD4D-84CA-8CB4341E2680}" presName="vert1" presStyleCnt="0"/>
      <dgm:spPr/>
    </dgm:pt>
    <dgm:pt modelId="{0B32B293-D5F5-A94E-A949-4E4198CF13D2}" type="pres">
      <dgm:prSet presAssocID="{A48A8D8A-4782-014E-9FD4-D8CB1DAF0782}" presName="thickLine" presStyleLbl="alignNode1" presStyleIdx="5" presStyleCnt="8"/>
      <dgm:spPr/>
    </dgm:pt>
    <dgm:pt modelId="{A9A1D19F-80B9-BC49-BA5B-E3B52192DC02}" type="pres">
      <dgm:prSet presAssocID="{A48A8D8A-4782-014E-9FD4-D8CB1DAF0782}" presName="horz1" presStyleCnt="0"/>
      <dgm:spPr/>
    </dgm:pt>
    <dgm:pt modelId="{C5438859-BEB3-9941-BF8D-BBE3FD037AE4}" type="pres">
      <dgm:prSet presAssocID="{A48A8D8A-4782-014E-9FD4-D8CB1DAF0782}" presName="tx1" presStyleLbl="revTx" presStyleIdx="5" presStyleCnt="8"/>
      <dgm:spPr/>
    </dgm:pt>
    <dgm:pt modelId="{D6C517FC-C175-5941-9FE9-9C303204CAFB}" type="pres">
      <dgm:prSet presAssocID="{A48A8D8A-4782-014E-9FD4-D8CB1DAF0782}" presName="vert1" presStyleCnt="0"/>
      <dgm:spPr/>
    </dgm:pt>
    <dgm:pt modelId="{43C521FC-39E2-6947-91F8-0EA964887739}" type="pres">
      <dgm:prSet presAssocID="{346E6653-6DCC-AF4C-B395-58DCB01D2CC4}" presName="thickLine" presStyleLbl="alignNode1" presStyleIdx="6" presStyleCnt="8"/>
      <dgm:spPr/>
    </dgm:pt>
    <dgm:pt modelId="{FBDC55D9-AD2F-284F-8382-51A1CE003215}" type="pres">
      <dgm:prSet presAssocID="{346E6653-6DCC-AF4C-B395-58DCB01D2CC4}" presName="horz1" presStyleCnt="0"/>
      <dgm:spPr/>
    </dgm:pt>
    <dgm:pt modelId="{5D6B4081-A650-DC4F-8909-547823D06A51}" type="pres">
      <dgm:prSet presAssocID="{346E6653-6DCC-AF4C-B395-58DCB01D2CC4}" presName="tx1" presStyleLbl="revTx" presStyleIdx="6" presStyleCnt="8"/>
      <dgm:spPr/>
    </dgm:pt>
    <dgm:pt modelId="{EFA2BA18-FDBD-7847-A94E-6675974A6C46}" type="pres">
      <dgm:prSet presAssocID="{346E6653-6DCC-AF4C-B395-58DCB01D2CC4}" presName="vert1" presStyleCnt="0"/>
      <dgm:spPr/>
    </dgm:pt>
    <dgm:pt modelId="{187E9E67-87F5-7245-8B2F-1943017FECB2}" type="pres">
      <dgm:prSet presAssocID="{62B704EE-B163-1D43-A3B3-AA018D72FDAB}" presName="thickLine" presStyleLbl="alignNode1" presStyleIdx="7" presStyleCnt="8"/>
      <dgm:spPr/>
    </dgm:pt>
    <dgm:pt modelId="{4F39552D-5DC0-694D-8269-23A6CE596161}" type="pres">
      <dgm:prSet presAssocID="{62B704EE-B163-1D43-A3B3-AA018D72FDAB}" presName="horz1" presStyleCnt="0"/>
      <dgm:spPr/>
    </dgm:pt>
    <dgm:pt modelId="{B4D1020E-6901-6E42-94ED-4D560869BB2D}" type="pres">
      <dgm:prSet presAssocID="{62B704EE-B163-1D43-A3B3-AA018D72FDAB}" presName="tx1" presStyleLbl="revTx" presStyleIdx="7" presStyleCnt="8"/>
      <dgm:spPr/>
    </dgm:pt>
    <dgm:pt modelId="{E06BC8A5-1943-0E4A-BDA7-C962030FF0BC}" type="pres">
      <dgm:prSet presAssocID="{62B704EE-B163-1D43-A3B3-AA018D72FDAB}" presName="vert1" presStyleCnt="0"/>
      <dgm:spPr/>
    </dgm:pt>
  </dgm:ptLst>
  <dgm:cxnLst>
    <dgm:cxn modelId="{D6C5740F-135B-BA48-95F1-AE2F50067622}" srcId="{71EB69EA-E4DC-8E4A-A5FF-5F27536F5307}" destId="{15A6D8F0-EF23-BD4D-84CA-8CB4341E2680}" srcOrd="4" destOrd="0" parTransId="{5C5D1A97-A48E-EA44-9D50-E9D5DD8263A7}" sibTransId="{0685F731-7AE3-1049-BC98-140A82B03F8A}"/>
    <dgm:cxn modelId="{50232214-B898-2848-B245-91F8DCE6A2BD}" type="presOf" srcId="{2BB076BC-A7CC-2F4C-8729-CDE75FB9F73D}" destId="{DD368B45-C03A-C740-944E-6EA14AF9DEF0}" srcOrd="0" destOrd="0" presId="urn:microsoft.com/office/officeart/2008/layout/LinedList"/>
    <dgm:cxn modelId="{7DB9711A-FBFD-3140-BD07-716581B6DC50}" srcId="{71EB69EA-E4DC-8E4A-A5FF-5F27536F5307}" destId="{2BB076BC-A7CC-2F4C-8729-CDE75FB9F73D}" srcOrd="1" destOrd="0" parTransId="{E6870C6A-4A03-7648-98E4-C21E1FCB0CEF}" sibTransId="{375D00CC-0AA5-3847-AB45-C080B5608F1C}"/>
    <dgm:cxn modelId="{7AFEE93B-10F1-404F-A92A-0A3776B6C0C4}" srcId="{71EB69EA-E4DC-8E4A-A5FF-5F27536F5307}" destId="{89996BF6-EEC2-A149-9661-DEE07EDD5C59}" srcOrd="0" destOrd="0" parTransId="{11D80C50-3F5D-6849-AEE9-ACF3FBC01696}" sibTransId="{D6CA15C0-A11D-B644-AED1-418385107B3D}"/>
    <dgm:cxn modelId="{D8D99747-F938-434A-A60F-4D08DEBC4C7F}" type="presOf" srcId="{A48A8D8A-4782-014E-9FD4-D8CB1DAF0782}" destId="{C5438859-BEB3-9941-BF8D-BBE3FD037AE4}" srcOrd="0" destOrd="0" presId="urn:microsoft.com/office/officeart/2008/layout/LinedList"/>
    <dgm:cxn modelId="{E8792B4C-E184-264C-B016-2C661D53AB78}" type="presOf" srcId="{5504BB4D-995E-AD48-BDF8-941D43A442B7}" destId="{1DD835F9-0BA4-594C-A98B-FB2D008DC875}" srcOrd="0" destOrd="0" presId="urn:microsoft.com/office/officeart/2008/layout/LinedList"/>
    <dgm:cxn modelId="{E6B26153-203F-424C-8D59-BF4C118F1329}" srcId="{71EB69EA-E4DC-8E4A-A5FF-5F27536F5307}" destId="{D5D4D5CB-6A81-D349-A99D-711AF0241171}" srcOrd="3" destOrd="0" parTransId="{852BEDC6-2CBA-2941-8DA3-1E37B708CE22}" sibTransId="{0BD682A4-1D4C-4F45-8D07-02683F41C105}"/>
    <dgm:cxn modelId="{90835A5D-F372-2F4A-9FA6-452C420731C3}" srcId="{71EB69EA-E4DC-8E4A-A5FF-5F27536F5307}" destId="{5504BB4D-995E-AD48-BDF8-941D43A442B7}" srcOrd="2" destOrd="0" parTransId="{26952D57-B148-194D-9ADD-18159EEBD65C}" sibTransId="{1B8B01DE-EE13-5D48-9D01-9E20CBDE0739}"/>
    <dgm:cxn modelId="{C3AD4361-4711-9E42-9005-FC3BE9104C8D}" type="presOf" srcId="{346E6653-6DCC-AF4C-B395-58DCB01D2CC4}" destId="{5D6B4081-A650-DC4F-8909-547823D06A51}" srcOrd="0" destOrd="0" presId="urn:microsoft.com/office/officeart/2008/layout/LinedList"/>
    <dgm:cxn modelId="{90C99167-97C4-F040-99EA-04683F27C0DE}" type="presOf" srcId="{89996BF6-EEC2-A149-9661-DEE07EDD5C59}" destId="{76EF3241-EC0E-9048-9F6B-C8128BD93787}" srcOrd="0" destOrd="0" presId="urn:microsoft.com/office/officeart/2008/layout/LinedList"/>
    <dgm:cxn modelId="{97E2B769-49EE-4F48-8839-DC4752EFAAC8}" srcId="{71EB69EA-E4DC-8E4A-A5FF-5F27536F5307}" destId="{346E6653-6DCC-AF4C-B395-58DCB01D2CC4}" srcOrd="6" destOrd="0" parTransId="{FCFEB97C-AA6C-BF4D-B2D7-B698D4CD7C38}" sibTransId="{1F8F7332-E87C-A04F-9EFD-158BFFB3C1DB}"/>
    <dgm:cxn modelId="{BEC7EF8A-A6ED-D14F-A942-7CDA5598F75A}" srcId="{71EB69EA-E4DC-8E4A-A5FF-5F27536F5307}" destId="{A48A8D8A-4782-014E-9FD4-D8CB1DAF0782}" srcOrd="5" destOrd="0" parTransId="{ED36C8A1-37EE-8D47-941A-4DBDCC129EB6}" sibTransId="{F03AA0F3-2420-B748-8B79-AC234013E070}"/>
    <dgm:cxn modelId="{CEC8299B-777D-094E-9BA4-4F17542168F4}" type="presOf" srcId="{15A6D8F0-EF23-BD4D-84CA-8CB4341E2680}" destId="{8CC6617D-2CA3-484E-8841-658159D7C29A}" srcOrd="0" destOrd="0" presId="urn:microsoft.com/office/officeart/2008/layout/LinedList"/>
    <dgm:cxn modelId="{121CB29C-8D12-EE4D-89E3-E3A00AF5C1CF}" type="presOf" srcId="{D5D4D5CB-6A81-D349-A99D-711AF0241171}" destId="{773B8466-2E37-9D41-8520-4351893B8731}" srcOrd="0" destOrd="0" presId="urn:microsoft.com/office/officeart/2008/layout/LinedList"/>
    <dgm:cxn modelId="{8505C4B2-EE85-0D47-8B91-BA3C9B3B48C5}" srcId="{71EB69EA-E4DC-8E4A-A5FF-5F27536F5307}" destId="{62B704EE-B163-1D43-A3B3-AA018D72FDAB}" srcOrd="7" destOrd="0" parTransId="{1BD89240-2407-7D45-B52F-8459734268AB}" sibTransId="{D2E3A3E8-4D02-234C-B585-F0FA0C7D46D0}"/>
    <dgm:cxn modelId="{A0ED61F1-8C51-D347-98C9-B2FF7280219E}" type="presOf" srcId="{71EB69EA-E4DC-8E4A-A5FF-5F27536F5307}" destId="{066B10C7-BD25-5149-913D-FBBE376B6633}" srcOrd="0" destOrd="0" presId="urn:microsoft.com/office/officeart/2008/layout/LinedList"/>
    <dgm:cxn modelId="{5610AAF1-6CDF-FA48-88BD-5F186EC0C2A5}" type="presOf" srcId="{62B704EE-B163-1D43-A3B3-AA018D72FDAB}" destId="{B4D1020E-6901-6E42-94ED-4D560869BB2D}" srcOrd="0" destOrd="0" presId="urn:microsoft.com/office/officeart/2008/layout/LinedList"/>
    <dgm:cxn modelId="{F8832EE8-1E72-6A44-AF46-27D5787D5C99}" type="presParOf" srcId="{066B10C7-BD25-5149-913D-FBBE376B6633}" destId="{EA95F74D-9A7C-C04E-9D25-4D9AE6D3608D}" srcOrd="0" destOrd="0" presId="urn:microsoft.com/office/officeart/2008/layout/LinedList"/>
    <dgm:cxn modelId="{FBB7453B-2520-8849-8A24-D4855E7C0CA4}" type="presParOf" srcId="{066B10C7-BD25-5149-913D-FBBE376B6633}" destId="{00582A6B-4168-0546-8855-F7D366709C84}" srcOrd="1" destOrd="0" presId="urn:microsoft.com/office/officeart/2008/layout/LinedList"/>
    <dgm:cxn modelId="{D1FA19B6-55CA-5649-B8C6-723319C6BC57}" type="presParOf" srcId="{00582A6B-4168-0546-8855-F7D366709C84}" destId="{76EF3241-EC0E-9048-9F6B-C8128BD93787}" srcOrd="0" destOrd="0" presId="urn:microsoft.com/office/officeart/2008/layout/LinedList"/>
    <dgm:cxn modelId="{2B9ACD72-32D5-1049-9D9D-2C0B0951D607}" type="presParOf" srcId="{00582A6B-4168-0546-8855-F7D366709C84}" destId="{D2B6DDF5-EB1D-5A41-910A-01408BA08BF6}" srcOrd="1" destOrd="0" presId="urn:microsoft.com/office/officeart/2008/layout/LinedList"/>
    <dgm:cxn modelId="{8456200F-F057-C745-9FB4-DA16E489966E}" type="presParOf" srcId="{066B10C7-BD25-5149-913D-FBBE376B6633}" destId="{33A94E6C-5F0C-0D42-A899-46BDDBD59055}" srcOrd="2" destOrd="0" presId="urn:microsoft.com/office/officeart/2008/layout/LinedList"/>
    <dgm:cxn modelId="{D1239EEA-FA24-8C40-91AB-A5E5E7EC4E79}" type="presParOf" srcId="{066B10C7-BD25-5149-913D-FBBE376B6633}" destId="{D589CD81-6046-B84F-8770-A3D5F9781DD5}" srcOrd="3" destOrd="0" presId="urn:microsoft.com/office/officeart/2008/layout/LinedList"/>
    <dgm:cxn modelId="{1EE7AB94-AF9F-9647-9015-F1B326BCCED7}" type="presParOf" srcId="{D589CD81-6046-B84F-8770-A3D5F9781DD5}" destId="{DD368B45-C03A-C740-944E-6EA14AF9DEF0}" srcOrd="0" destOrd="0" presId="urn:microsoft.com/office/officeart/2008/layout/LinedList"/>
    <dgm:cxn modelId="{3127A643-660D-A446-9C08-E1F704CF9E8C}" type="presParOf" srcId="{D589CD81-6046-B84F-8770-A3D5F9781DD5}" destId="{89809262-E614-704A-85A7-2D4B5E8013AD}" srcOrd="1" destOrd="0" presId="urn:microsoft.com/office/officeart/2008/layout/LinedList"/>
    <dgm:cxn modelId="{E4FF8907-82E6-1C4B-9F9C-DF06AB3C09C9}" type="presParOf" srcId="{066B10C7-BD25-5149-913D-FBBE376B6633}" destId="{6137D87D-7CAA-FA4C-AF15-3FBDBC67D158}" srcOrd="4" destOrd="0" presId="urn:microsoft.com/office/officeart/2008/layout/LinedList"/>
    <dgm:cxn modelId="{26ED811D-B3C8-8B42-B543-5ED7492D24C6}" type="presParOf" srcId="{066B10C7-BD25-5149-913D-FBBE376B6633}" destId="{9CE14399-8F6F-3A41-9ACC-576C3D07CF1C}" srcOrd="5" destOrd="0" presId="urn:microsoft.com/office/officeart/2008/layout/LinedList"/>
    <dgm:cxn modelId="{271B12AD-7566-0B44-A2BC-33481737F39C}" type="presParOf" srcId="{9CE14399-8F6F-3A41-9ACC-576C3D07CF1C}" destId="{1DD835F9-0BA4-594C-A98B-FB2D008DC875}" srcOrd="0" destOrd="0" presId="urn:microsoft.com/office/officeart/2008/layout/LinedList"/>
    <dgm:cxn modelId="{4153003B-7AFA-314C-B20A-CACDA06563BF}" type="presParOf" srcId="{9CE14399-8F6F-3A41-9ACC-576C3D07CF1C}" destId="{1DBED202-2283-A041-93C1-DC66D887A295}" srcOrd="1" destOrd="0" presId="urn:microsoft.com/office/officeart/2008/layout/LinedList"/>
    <dgm:cxn modelId="{2F42C1F7-A717-154E-ADCC-4ED4FDD1C0C0}" type="presParOf" srcId="{066B10C7-BD25-5149-913D-FBBE376B6633}" destId="{CA9852FC-77AD-BF4C-A63B-74F28F113FAD}" srcOrd="6" destOrd="0" presId="urn:microsoft.com/office/officeart/2008/layout/LinedList"/>
    <dgm:cxn modelId="{7FF09E0D-0E94-B74E-AB1D-C5CDD754FE4B}" type="presParOf" srcId="{066B10C7-BD25-5149-913D-FBBE376B6633}" destId="{1A556925-B128-2C4C-96A5-3A9D2C36F5A7}" srcOrd="7" destOrd="0" presId="urn:microsoft.com/office/officeart/2008/layout/LinedList"/>
    <dgm:cxn modelId="{CCFBD399-D866-2E4F-9896-5165511E1EA4}" type="presParOf" srcId="{1A556925-B128-2C4C-96A5-3A9D2C36F5A7}" destId="{773B8466-2E37-9D41-8520-4351893B8731}" srcOrd="0" destOrd="0" presId="urn:microsoft.com/office/officeart/2008/layout/LinedList"/>
    <dgm:cxn modelId="{D30F0A35-5551-4E4D-9AAE-743F56E5C1F9}" type="presParOf" srcId="{1A556925-B128-2C4C-96A5-3A9D2C36F5A7}" destId="{5E1C11F8-78DA-7B4B-A233-343995C69915}" srcOrd="1" destOrd="0" presId="urn:microsoft.com/office/officeart/2008/layout/LinedList"/>
    <dgm:cxn modelId="{344EC033-B708-414A-9B3C-9A932235D383}" type="presParOf" srcId="{066B10C7-BD25-5149-913D-FBBE376B6633}" destId="{9864A1BA-DDDF-2F4E-A820-9D60472A9ACE}" srcOrd="8" destOrd="0" presId="urn:microsoft.com/office/officeart/2008/layout/LinedList"/>
    <dgm:cxn modelId="{F108CE09-1756-B943-BFA2-DB1D60B7BF1A}" type="presParOf" srcId="{066B10C7-BD25-5149-913D-FBBE376B6633}" destId="{0E6E4A23-DBD6-C947-B839-1368794FB936}" srcOrd="9" destOrd="0" presId="urn:microsoft.com/office/officeart/2008/layout/LinedList"/>
    <dgm:cxn modelId="{14B5804C-5F2A-5347-BEB3-2FA6E0DED43E}" type="presParOf" srcId="{0E6E4A23-DBD6-C947-B839-1368794FB936}" destId="{8CC6617D-2CA3-484E-8841-658159D7C29A}" srcOrd="0" destOrd="0" presId="urn:microsoft.com/office/officeart/2008/layout/LinedList"/>
    <dgm:cxn modelId="{67FBE985-224C-014C-8AD6-62340F27F9AE}" type="presParOf" srcId="{0E6E4A23-DBD6-C947-B839-1368794FB936}" destId="{57F0235A-E9E2-844E-915C-CE53A7D3781F}" srcOrd="1" destOrd="0" presId="urn:microsoft.com/office/officeart/2008/layout/LinedList"/>
    <dgm:cxn modelId="{8A5AB2C9-7A79-674E-A99F-A2FB186E666D}" type="presParOf" srcId="{066B10C7-BD25-5149-913D-FBBE376B6633}" destId="{0B32B293-D5F5-A94E-A949-4E4198CF13D2}" srcOrd="10" destOrd="0" presId="urn:microsoft.com/office/officeart/2008/layout/LinedList"/>
    <dgm:cxn modelId="{E6652A5A-C302-2743-8A2C-803A48F42995}" type="presParOf" srcId="{066B10C7-BD25-5149-913D-FBBE376B6633}" destId="{A9A1D19F-80B9-BC49-BA5B-E3B52192DC02}" srcOrd="11" destOrd="0" presId="urn:microsoft.com/office/officeart/2008/layout/LinedList"/>
    <dgm:cxn modelId="{A0B9E6ED-FF9B-4A4F-AEF0-E0B6B8B2054C}" type="presParOf" srcId="{A9A1D19F-80B9-BC49-BA5B-E3B52192DC02}" destId="{C5438859-BEB3-9941-BF8D-BBE3FD037AE4}" srcOrd="0" destOrd="0" presId="urn:microsoft.com/office/officeart/2008/layout/LinedList"/>
    <dgm:cxn modelId="{775D6EAF-DAEF-EE4B-864D-34C95C5ADE5C}" type="presParOf" srcId="{A9A1D19F-80B9-BC49-BA5B-E3B52192DC02}" destId="{D6C517FC-C175-5941-9FE9-9C303204CAFB}" srcOrd="1" destOrd="0" presId="urn:microsoft.com/office/officeart/2008/layout/LinedList"/>
    <dgm:cxn modelId="{AC52E528-C41C-E242-ABBF-9092DBB033F0}" type="presParOf" srcId="{066B10C7-BD25-5149-913D-FBBE376B6633}" destId="{43C521FC-39E2-6947-91F8-0EA964887739}" srcOrd="12" destOrd="0" presId="urn:microsoft.com/office/officeart/2008/layout/LinedList"/>
    <dgm:cxn modelId="{CCA0B73B-9CA8-1E47-9B8B-ED448A6C5B55}" type="presParOf" srcId="{066B10C7-BD25-5149-913D-FBBE376B6633}" destId="{FBDC55D9-AD2F-284F-8382-51A1CE003215}" srcOrd="13" destOrd="0" presId="urn:microsoft.com/office/officeart/2008/layout/LinedList"/>
    <dgm:cxn modelId="{D22F5C31-66FD-E94A-86D7-50559F58F345}" type="presParOf" srcId="{FBDC55D9-AD2F-284F-8382-51A1CE003215}" destId="{5D6B4081-A650-DC4F-8909-547823D06A51}" srcOrd="0" destOrd="0" presId="urn:microsoft.com/office/officeart/2008/layout/LinedList"/>
    <dgm:cxn modelId="{6D098F19-0256-8042-916A-53E016503F23}" type="presParOf" srcId="{FBDC55D9-AD2F-284F-8382-51A1CE003215}" destId="{EFA2BA18-FDBD-7847-A94E-6675974A6C46}" srcOrd="1" destOrd="0" presId="urn:microsoft.com/office/officeart/2008/layout/LinedList"/>
    <dgm:cxn modelId="{3B04D658-5C53-2943-BCF7-4C9610AF8DD2}" type="presParOf" srcId="{066B10C7-BD25-5149-913D-FBBE376B6633}" destId="{187E9E67-87F5-7245-8B2F-1943017FECB2}" srcOrd="14" destOrd="0" presId="urn:microsoft.com/office/officeart/2008/layout/LinedList"/>
    <dgm:cxn modelId="{AAB09C39-321C-B645-B86B-3EB328E287CF}" type="presParOf" srcId="{066B10C7-BD25-5149-913D-FBBE376B6633}" destId="{4F39552D-5DC0-694D-8269-23A6CE596161}" srcOrd="15" destOrd="0" presId="urn:microsoft.com/office/officeart/2008/layout/LinedList"/>
    <dgm:cxn modelId="{3CD8C9D6-C034-7741-BCF4-1D858C828FD5}" type="presParOf" srcId="{4F39552D-5DC0-694D-8269-23A6CE596161}" destId="{B4D1020E-6901-6E42-94ED-4D560869BB2D}" srcOrd="0" destOrd="0" presId="urn:microsoft.com/office/officeart/2008/layout/LinedList"/>
    <dgm:cxn modelId="{DC7E9FE2-87B1-844D-A1F4-4D6564B8A7CF}" type="presParOf" srcId="{4F39552D-5DC0-694D-8269-23A6CE596161}" destId="{E06BC8A5-1943-0E4A-BDA7-C962030FF0B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1CDAE7-07A3-4E19-AB3E-BCECA0445987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bg_accent3_2" csCatId="accent3" phldr="1"/>
      <dgm:spPr/>
      <dgm:t>
        <a:bodyPr/>
        <a:lstStyle/>
        <a:p>
          <a:endParaRPr lang="en-US"/>
        </a:p>
      </dgm:t>
    </dgm:pt>
    <dgm:pt modelId="{D275BDF3-44C3-497E-A845-95207F486389}">
      <dgm:prSet/>
      <dgm:spPr/>
      <dgm:t>
        <a:bodyPr/>
        <a:lstStyle/>
        <a:p>
          <a:pPr>
            <a:defRPr cap="all"/>
          </a:pPr>
          <a:r>
            <a:rPr lang="en-US"/>
            <a:t>Initial Acquisition Costs</a:t>
          </a:r>
        </a:p>
      </dgm:t>
    </dgm:pt>
    <dgm:pt modelId="{4EB8374F-DABA-453A-A382-CAF0E4A12353}" type="parTrans" cxnId="{F55198F0-7F33-434F-8AF6-A2AE20996CAB}">
      <dgm:prSet/>
      <dgm:spPr/>
      <dgm:t>
        <a:bodyPr/>
        <a:lstStyle/>
        <a:p>
          <a:endParaRPr lang="en-US"/>
        </a:p>
      </dgm:t>
    </dgm:pt>
    <dgm:pt modelId="{CDAAA7FD-3AA8-4BEE-8E76-F190D159EF43}" type="sibTrans" cxnId="{F55198F0-7F33-434F-8AF6-A2AE20996CAB}">
      <dgm:prSet/>
      <dgm:spPr/>
      <dgm:t>
        <a:bodyPr/>
        <a:lstStyle/>
        <a:p>
          <a:endParaRPr lang="en-US"/>
        </a:p>
      </dgm:t>
    </dgm:pt>
    <dgm:pt modelId="{94EE689D-26F9-4C1E-9801-5F0975A77668}">
      <dgm:prSet/>
      <dgm:spPr/>
      <dgm:t>
        <a:bodyPr/>
        <a:lstStyle/>
        <a:p>
          <a:pPr>
            <a:defRPr cap="all"/>
          </a:pPr>
          <a:r>
            <a:rPr lang="en-US"/>
            <a:t>Training Requirements</a:t>
          </a:r>
        </a:p>
      </dgm:t>
    </dgm:pt>
    <dgm:pt modelId="{D00ED772-AA38-44A9-B16E-CE563960EE84}" type="parTrans" cxnId="{D5D036D1-93ED-4EA5-A033-6F37DD99A0F5}">
      <dgm:prSet/>
      <dgm:spPr/>
      <dgm:t>
        <a:bodyPr/>
        <a:lstStyle/>
        <a:p>
          <a:endParaRPr lang="en-US"/>
        </a:p>
      </dgm:t>
    </dgm:pt>
    <dgm:pt modelId="{E89A5789-9FED-4268-9323-188C3CB1FF88}" type="sibTrans" cxnId="{D5D036D1-93ED-4EA5-A033-6F37DD99A0F5}">
      <dgm:prSet/>
      <dgm:spPr/>
      <dgm:t>
        <a:bodyPr/>
        <a:lstStyle/>
        <a:p>
          <a:endParaRPr lang="en-US"/>
        </a:p>
      </dgm:t>
    </dgm:pt>
    <dgm:pt modelId="{BF35DF40-C2B5-4B0A-A137-F9ADEA5CA3F7}">
      <dgm:prSet/>
      <dgm:spPr/>
      <dgm:t>
        <a:bodyPr/>
        <a:lstStyle/>
        <a:p>
          <a:pPr>
            <a:defRPr cap="all"/>
          </a:pPr>
          <a:r>
            <a:rPr lang="en-US"/>
            <a:t>Backup and Recovery</a:t>
          </a:r>
        </a:p>
      </dgm:t>
    </dgm:pt>
    <dgm:pt modelId="{87497ECF-7E95-48F9-A459-01386D692AB6}" type="parTrans" cxnId="{DC893024-2D4D-497D-A564-5A9F404D9D62}">
      <dgm:prSet/>
      <dgm:spPr/>
      <dgm:t>
        <a:bodyPr/>
        <a:lstStyle/>
        <a:p>
          <a:endParaRPr lang="en-US"/>
        </a:p>
      </dgm:t>
    </dgm:pt>
    <dgm:pt modelId="{5F40AB0C-D261-4228-B015-BBF418F8452B}" type="sibTrans" cxnId="{DC893024-2D4D-497D-A564-5A9F404D9D62}">
      <dgm:prSet/>
      <dgm:spPr/>
      <dgm:t>
        <a:bodyPr/>
        <a:lstStyle/>
        <a:p>
          <a:endParaRPr lang="en-US"/>
        </a:p>
      </dgm:t>
    </dgm:pt>
    <dgm:pt modelId="{0FB63BA8-603B-40D4-B6C1-07FB5EBE734F}">
      <dgm:prSet/>
      <dgm:spPr/>
      <dgm:t>
        <a:bodyPr/>
        <a:lstStyle/>
        <a:p>
          <a:pPr>
            <a:defRPr cap="all"/>
          </a:pPr>
          <a:r>
            <a:rPr lang="en-US"/>
            <a:t>System Failures</a:t>
          </a:r>
        </a:p>
      </dgm:t>
    </dgm:pt>
    <dgm:pt modelId="{084D2503-5F18-48F9-B9CE-DEC094B2E3BF}" type="parTrans" cxnId="{850C6C3C-96B3-4064-B1DD-6B321308A683}">
      <dgm:prSet/>
      <dgm:spPr/>
      <dgm:t>
        <a:bodyPr/>
        <a:lstStyle/>
        <a:p>
          <a:endParaRPr lang="en-US"/>
        </a:p>
      </dgm:t>
    </dgm:pt>
    <dgm:pt modelId="{3E61F898-B747-4F2A-B43B-820D7D04A907}" type="sibTrans" cxnId="{850C6C3C-96B3-4064-B1DD-6B321308A683}">
      <dgm:prSet/>
      <dgm:spPr/>
      <dgm:t>
        <a:bodyPr/>
        <a:lstStyle/>
        <a:p>
          <a:endParaRPr lang="en-US"/>
        </a:p>
      </dgm:t>
    </dgm:pt>
    <dgm:pt modelId="{FE81D9C6-0683-4B08-9C26-6D27662EAF8E}">
      <dgm:prSet/>
      <dgm:spPr/>
      <dgm:t>
        <a:bodyPr/>
        <a:lstStyle/>
        <a:p>
          <a:pPr>
            <a:defRPr cap="all"/>
          </a:pPr>
          <a:r>
            <a:rPr lang="en-US"/>
            <a:t>Data Security and Privacy</a:t>
          </a:r>
        </a:p>
      </dgm:t>
    </dgm:pt>
    <dgm:pt modelId="{C6339533-8799-4216-93C7-8B8A25937962}" type="parTrans" cxnId="{26A303C8-D0F7-4207-B02C-B4DF124E1E88}">
      <dgm:prSet/>
      <dgm:spPr/>
      <dgm:t>
        <a:bodyPr/>
        <a:lstStyle/>
        <a:p>
          <a:endParaRPr lang="en-US"/>
        </a:p>
      </dgm:t>
    </dgm:pt>
    <dgm:pt modelId="{E71FDEB8-0B68-4A68-96DE-799F685D7947}" type="sibTrans" cxnId="{26A303C8-D0F7-4207-B02C-B4DF124E1E88}">
      <dgm:prSet/>
      <dgm:spPr/>
      <dgm:t>
        <a:bodyPr/>
        <a:lstStyle/>
        <a:p>
          <a:endParaRPr lang="en-US"/>
        </a:p>
      </dgm:t>
    </dgm:pt>
    <dgm:pt modelId="{6C8AC3D6-A66F-4E36-B4E3-232614AA9E7C}">
      <dgm:prSet/>
      <dgm:spPr/>
      <dgm:t>
        <a:bodyPr/>
        <a:lstStyle/>
        <a:p>
          <a:pPr>
            <a:defRPr cap="all"/>
          </a:pPr>
          <a:r>
            <a:rPr lang="en-US"/>
            <a:t>Migration Challenges</a:t>
          </a:r>
        </a:p>
      </dgm:t>
    </dgm:pt>
    <dgm:pt modelId="{373523B3-622A-43B7-A579-20D7D61C6CD5}" type="parTrans" cxnId="{C9CB50D7-48CD-45A5-8826-37ECC3E08151}">
      <dgm:prSet/>
      <dgm:spPr/>
      <dgm:t>
        <a:bodyPr/>
        <a:lstStyle/>
        <a:p>
          <a:endParaRPr lang="en-US"/>
        </a:p>
      </dgm:t>
    </dgm:pt>
    <dgm:pt modelId="{F2105222-DD3F-4E69-BFC4-BF95A57DC7A1}" type="sibTrans" cxnId="{C9CB50D7-48CD-45A5-8826-37ECC3E08151}">
      <dgm:prSet/>
      <dgm:spPr/>
      <dgm:t>
        <a:bodyPr/>
        <a:lstStyle/>
        <a:p>
          <a:endParaRPr lang="en-US"/>
        </a:p>
      </dgm:t>
    </dgm:pt>
    <dgm:pt modelId="{5E5AB747-BFE8-4341-9B6F-B90804421B25}">
      <dgm:prSet/>
      <dgm:spPr/>
      <dgm:t>
        <a:bodyPr/>
        <a:lstStyle/>
        <a:p>
          <a:pPr>
            <a:defRPr cap="all"/>
          </a:pPr>
          <a:r>
            <a:rPr lang="en-US"/>
            <a:t>Maintenance Costs</a:t>
          </a:r>
        </a:p>
      </dgm:t>
    </dgm:pt>
    <dgm:pt modelId="{2FBA3509-6CB1-4EE6-9845-2F3F05099E26}" type="parTrans" cxnId="{18E51289-9EF0-4DB6-A490-CFF64E4FF3E9}">
      <dgm:prSet/>
      <dgm:spPr/>
      <dgm:t>
        <a:bodyPr/>
        <a:lstStyle/>
        <a:p>
          <a:endParaRPr lang="en-US"/>
        </a:p>
      </dgm:t>
    </dgm:pt>
    <dgm:pt modelId="{62503A57-9F77-4361-AB2F-7FBC5F107104}" type="sibTrans" cxnId="{18E51289-9EF0-4DB6-A490-CFF64E4FF3E9}">
      <dgm:prSet/>
      <dgm:spPr/>
      <dgm:t>
        <a:bodyPr/>
        <a:lstStyle/>
        <a:p>
          <a:endParaRPr lang="en-US"/>
        </a:p>
      </dgm:t>
    </dgm:pt>
    <dgm:pt modelId="{59C2CBA7-4447-4428-91D0-D5053BCEB2E4}">
      <dgm:prSet/>
      <dgm:spPr/>
      <dgm:t>
        <a:bodyPr/>
        <a:lstStyle/>
        <a:p>
          <a:pPr>
            <a:defRPr cap="all"/>
          </a:pPr>
          <a:r>
            <a:rPr lang="en-US"/>
            <a:t>Vendor Lock-In</a:t>
          </a:r>
        </a:p>
      </dgm:t>
    </dgm:pt>
    <dgm:pt modelId="{CD292E93-A10B-4207-9C4D-00C166169EA6}" type="parTrans" cxnId="{9A7930D3-0136-49BF-8E3C-BCDE886084D1}">
      <dgm:prSet/>
      <dgm:spPr/>
      <dgm:t>
        <a:bodyPr/>
        <a:lstStyle/>
        <a:p>
          <a:endParaRPr lang="en-US"/>
        </a:p>
      </dgm:t>
    </dgm:pt>
    <dgm:pt modelId="{01765242-C5E5-4A6A-9018-9169E0F1D385}" type="sibTrans" cxnId="{9A7930D3-0136-49BF-8E3C-BCDE886084D1}">
      <dgm:prSet/>
      <dgm:spPr/>
      <dgm:t>
        <a:bodyPr/>
        <a:lstStyle/>
        <a:p>
          <a:endParaRPr lang="en-US"/>
        </a:p>
      </dgm:t>
    </dgm:pt>
    <dgm:pt modelId="{4A273835-FAEA-4A71-954C-79BA9058A4C5}" type="pres">
      <dgm:prSet presAssocID="{1E1CDAE7-07A3-4E19-AB3E-BCECA0445987}" presName="root" presStyleCnt="0">
        <dgm:presLayoutVars>
          <dgm:dir/>
          <dgm:resizeHandles val="exact"/>
        </dgm:presLayoutVars>
      </dgm:prSet>
      <dgm:spPr/>
    </dgm:pt>
    <dgm:pt modelId="{B026CE87-50DC-4DC6-AB41-CFE352603F2F}" type="pres">
      <dgm:prSet presAssocID="{D275BDF3-44C3-497E-A845-95207F486389}" presName="compNode" presStyleCnt="0"/>
      <dgm:spPr/>
    </dgm:pt>
    <dgm:pt modelId="{4ED56DA4-9C03-4836-AFB6-95A6EC9A71B8}" type="pres">
      <dgm:prSet presAssocID="{D275BDF3-44C3-497E-A845-95207F486389}" presName="iconBgRect" presStyleLbl="bgShp" presStyleIdx="0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BC9126A7-F012-4A39-9C0C-0F38A71925EE}" type="pres">
      <dgm:prSet presAssocID="{D275BDF3-44C3-497E-A845-95207F486389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D5422D14-C8D5-4CFE-A018-C8976DEC166C}" type="pres">
      <dgm:prSet presAssocID="{D275BDF3-44C3-497E-A845-95207F486389}" presName="spaceRect" presStyleCnt="0"/>
      <dgm:spPr/>
    </dgm:pt>
    <dgm:pt modelId="{DEE86ED8-42D3-4FA5-866B-67C548EB0AF3}" type="pres">
      <dgm:prSet presAssocID="{D275BDF3-44C3-497E-A845-95207F486389}" presName="textRect" presStyleLbl="revTx" presStyleIdx="0" presStyleCnt="8">
        <dgm:presLayoutVars>
          <dgm:chMax val="1"/>
          <dgm:chPref val="1"/>
        </dgm:presLayoutVars>
      </dgm:prSet>
      <dgm:spPr/>
    </dgm:pt>
    <dgm:pt modelId="{5F05B0E8-C344-44BD-B991-6FE3F3CDF8B2}" type="pres">
      <dgm:prSet presAssocID="{CDAAA7FD-3AA8-4BEE-8E76-F190D159EF43}" presName="sibTrans" presStyleCnt="0"/>
      <dgm:spPr/>
    </dgm:pt>
    <dgm:pt modelId="{C1CBDDDB-2918-46EA-AEFC-E099851BA1A9}" type="pres">
      <dgm:prSet presAssocID="{94EE689D-26F9-4C1E-9801-5F0975A77668}" presName="compNode" presStyleCnt="0"/>
      <dgm:spPr/>
    </dgm:pt>
    <dgm:pt modelId="{9822D6D8-0DC5-4754-AC72-58E46EB02F38}" type="pres">
      <dgm:prSet presAssocID="{94EE689D-26F9-4C1E-9801-5F0975A77668}" presName="iconBgRect" presStyleLbl="bgShp" presStyleIdx="1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8A7D0D68-8C28-4CDB-8EFE-351971EE2621}" type="pres">
      <dgm:prSet presAssocID="{94EE689D-26F9-4C1E-9801-5F0975A77668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432BC947-F5F4-42D0-A1F3-298BCD2D1AB0}" type="pres">
      <dgm:prSet presAssocID="{94EE689D-26F9-4C1E-9801-5F0975A77668}" presName="spaceRect" presStyleCnt="0"/>
      <dgm:spPr/>
    </dgm:pt>
    <dgm:pt modelId="{04767DB7-1E07-4307-931D-CE9E26C67004}" type="pres">
      <dgm:prSet presAssocID="{94EE689D-26F9-4C1E-9801-5F0975A77668}" presName="textRect" presStyleLbl="revTx" presStyleIdx="1" presStyleCnt="8">
        <dgm:presLayoutVars>
          <dgm:chMax val="1"/>
          <dgm:chPref val="1"/>
        </dgm:presLayoutVars>
      </dgm:prSet>
      <dgm:spPr/>
    </dgm:pt>
    <dgm:pt modelId="{5B53ECFB-DEF9-4F8E-AADA-B828F54D8BB6}" type="pres">
      <dgm:prSet presAssocID="{E89A5789-9FED-4268-9323-188C3CB1FF88}" presName="sibTrans" presStyleCnt="0"/>
      <dgm:spPr/>
    </dgm:pt>
    <dgm:pt modelId="{517C9BE0-055B-4C61-AB12-9082080C5180}" type="pres">
      <dgm:prSet presAssocID="{BF35DF40-C2B5-4B0A-A137-F9ADEA5CA3F7}" presName="compNode" presStyleCnt="0"/>
      <dgm:spPr/>
    </dgm:pt>
    <dgm:pt modelId="{91C95FB1-AD33-4F20-8285-05BB226169CD}" type="pres">
      <dgm:prSet presAssocID="{BF35DF40-C2B5-4B0A-A137-F9ADEA5CA3F7}" presName="iconBgRect" presStyleLbl="bgShp" presStyleIdx="2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01F05545-215B-4249-9BA7-E10D00F13920}" type="pres">
      <dgm:prSet presAssocID="{BF35DF40-C2B5-4B0A-A137-F9ADEA5CA3F7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k"/>
        </a:ext>
      </dgm:extLst>
    </dgm:pt>
    <dgm:pt modelId="{78604DDD-CE6A-4623-8F2C-9EC7E40F1E5B}" type="pres">
      <dgm:prSet presAssocID="{BF35DF40-C2B5-4B0A-A137-F9ADEA5CA3F7}" presName="spaceRect" presStyleCnt="0"/>
      <dgm:spPr/>
    </dgm:pt>
    <dgm:pt modelId="{D0B13A29-BB55-4E82-9C47-E63FC03086F1}" type="pres">
      <dgm:prSet presAssocID="{BF35DF40-C2B5-4B0A-A137-F9ADEA5CA3F7}" presName="textRect" presStyleLbl="revTx" presStyleIdx="2" presStyleCnt="8">
        <dgm:presLayoutVars>
          <dgm:chMax val="1"/>
          <dgm:chPref val="1"/>
        </dgm:presLayoutVars>
      </dgm:prSet>
      <dgm:spPr/>
    </dgm:pt>
    <dgm:pt modelId="{736CCBC8-7C04-4057-A365-1556CA8D5D3E}" type="pres">
      <dgm:prSet presAssocID="{5F40AB0C-D261-4228-B015-BBF418F8452B}" presName="sibTrans" presStyleCnt="0"/>
      <dgm:spPr/>
    </dgm:pt>
    <dgm:pt modelId="{9EC4033E-B5D5-4B0B-8486-2DABF15C9AEC}" type="pres">
      <dgm:prSet presAssocID="{0FB63BA8-603B-40D4-B6C1-07FB5EBE734F}" presName="compNode" presStyleCnt="0"/>
      <dgm:spPr/>
    </dgm:pt>
    <dgm:pt modelId="{E8C3CCBB-7F86-4F89-947A-8917C5863877}" type="pres">
      <dgm:prSet presAssocID="{0FB63BA8-603B-40D4-B6C1-07FB5EBE734F}" presName="iconBgRect" presStyleLbl="bgShp" presStyleIdx="3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5699FC05-AB7F-4FE6-A5EC-1189A9E96F6A}" type="pres">
      <dgm:prSet presAssocID="{0FB63BA8-603B-40D4-B6C1-07FB5EBE734F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AD516699-B50A-49BD-8188-5A9043EDA9BF}" type="pres">
      <dgm:prSet presAssocID="{0FB63BA8-603B-40D4-B6C1-07FB5EBE734F}" presName="spaceRect" presStyleCnt="0"/>
      <dgm:spPr/>
    </dgm:pt>
    <dgm:pt modelId="{3AB76932-0A4A-406F-83CE-825599C6827B}" type="pres">
      <dgm:prSet presAssocID="{0FB63BA8-603B-40D4-B6C1-07FB5EBE734F}" presName="textRect" presStyleLbl="revTx" presStyleIdx="3" presStyleCnt="8">
        <dgm:presLayoutVars>
          <dgm:chMax val="1"/>
          <dgm:chPref val="1"/>
        </dgm:presLayoutVars>
      </dgm:prSet>
      <dgm:spPr/>
    </dgm:pt>
    <dgm:pt modelId="{923E7509-DCAE-48F8-BA54-81357C1A29A2}" type="pres">
      <dgm:prSet presAssocID="{3E61F898-B747-4F2A-B43B-820D7D04A907}" presName="sibTrans" presStyleCnt="0"/>
      <dgm:spPr/>
    </dgm:pt>
    <dgm:pt modelId="{7AE7411C-C503-4A71-B972-0D9F31A24868}" type="pres">
      <dgm:prSet presAssocID="{FE81D9C6-0683-4B08-9C26-6D27662EAF8E}" presName="compNode" presStyleCnt="0"/>
      <dgm:spPr/>
    </dgm:pt>
    <dgm:pt modelId="{DE867BAD-1D97-442A-B83F-EBC733D752B9}" type="pres">
      <dgm:prSet presAssocID="{FE81D9C6-0683-4B08-9C26-6D27662EAF8E}" presName="iconBgRect" presStyleLbl="bgShp" presStyleIdx="4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84ED17BF-007D-430B-8425-750A3CCB9BA3}" type="pres">
      <dgm:prSet presAssocID="{FE81D9C6-0683-4B08-9C26-6D27662EAF8E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8F224C96-80EF-4355-9FE5-F1FEC4C8B4D8}" type="pres">
      <dgm:prSet presAssocID="{FE81D9C6-0683-4B08-9C26-6D27662EAF8E}" presName="spaceRect" presStyleCnt="0"/>
      <dgm:spPr/>
    </dgm:pt>
    <dgm:pt modelId="{9B5BE790-FB76-4BCC-A97D-7B5F486CBFBA}" type="pres">
      <dgm:prSet presAssocID="{FE81D9C6-0683-4B08-9C26-6D27662EAF8E}" presName="textRect" presStyleLbl="revTx" presStyleIdx="4" presStyleCnt="8">
        <dgm:presLayoutVars>
          <dgm:chMax val="1"/>
          <dgm:chPref val="1"/>
        </dgm:presLayoutVars>
      </dgm:prSet>
      <dgm:spPr/>
    </dgm:pt>
    <dgm:pt modelId="{64BB9EB4-D2C3-4726-826A-22696FA813C4}" type="pres">
      <dgm:prSet presAssocID="{E71FDEB8-0B68-4A68-96DE-799F685D7947}" presName="sibTrans" presStyleCnt="0"/>
      <dgm:spPr/>
    </dgm:pt>
    <dgm:pt modelId="{D8EF6673-DA16-40DC-AAD2-D530807521E9}" type="pres">
      <dgm:prSet presAssocID="{6C8AC3D6-A66F-4E36-B4E3-232614AA9E7C}" presName="compNode" presStyleCnt="0"/>
      <dgm:spPr/>
    </dgm:pt>
    <dgm:pt modelId="{FB80EA05-7756-467A-89C0-94292CCCC37B}" type="pres">
      <dgm:prSet presAssocID="{6C8AC3D6-A66F-4E36-B4E3-232614AA9E7C}" presName="iconBgRect" presStyleLbl="bgShp" presStyleIdx="5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136AE2FB-28A9-48DD-82BE-752DBB8FB03C}" type="pres">
      <dgm:prSet presAssocID="{6C8AC3D6-A66F-4E36-B4E3-232614AA9E7C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F9918CE7-7248-497F-BF90-0250CB09F468}" type="pres">
      <dgm:prSet presAssocID="{6C8AC3D6-A66F-4E36-B4E3-232614AA9E7C}" presName="spaceRect" presStyleCnt="0"/>
      <dgm:spPr/>
    </dgm:pt>
    <dgm:pt modelId="{CB14D674-C5CE-463E-A63C-3EDAADEEFA08}" type="pres">
      <dgm:prSet presAssocID="{6C8AC3D6-A66F-4E36-B4E3-232614AA9E7C}" presName="textRect" presStyleLbl="revTx" presStyleIdx="5" presStyleCnt="8">
        <dgm:presLayoutVars>
          <dgm:chMax val="1"/>
          <dgm:chPref val="1"/>
        </dgm:presLayoutVars>
      </dgm:prSet>
      <dgm:spPr/>
    </dgm:pt>
    <dgm:pt modelId="{251C5667-F4F1-42A6-8C0B-0D7F6A7DEDD2}" type="pres">
      <dgm:prSet presAssocID="{F2105222-DD3F-4E69-BFC4-BF95A57DC7A1}" presName="sibTrans" presStyleCnt="0"/>
      <dgm:spPr/>
    </dgm:pt>
    <dgm:pt modelId="{0FCBFC2D-ED21-4EFB-BF5F-3A7B060DDCBE}" type="pres">
      <dgm:prSet presAssocID="{5E5AB747-BFE8-4341-9B6F-B90804421B25}" presName="compNode" presStyleCnt="0"/>
      <dgm:spPr/>
    </dgm:pt>
    <dgm:pt modelId="{B5B05039-28EF-43E1-A21D-910624334383}" type="pres">
      <dgm:prSet presAssocID="{5E5AB747-BFE8-4341-9B6F-B90804421B25}" presName="iconBgRect" presStyleLbl="bgShp" presStyleIdx="6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A2A5E5B6-A26C-4B62-91BF-2460C63AF2CB}" type="pres">
      <dgm:prSet presAssocID="{5E5AB747-BFE8-4341-9B6F-B90804421B25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B18AB4EE-F174-4E95-837B-20AE0C15687E}" type="pres">
      <dgm:prSet presAssocID="{5E5AB747-BFE8-4341-9B6F-B90804421B25}" presName="spaceRect" presStyleCnt="0"/>
      <dgm:spPr/>
    </dgm:pt>
    <dgm:pt modelId="{33538759-CA82-4321-BA15-A2E4B59D2272}" type="pres">
      <dgm:prSet presAssocID="{5E5AB747-BFE8-4341-9B6F-B90804421B25}" presName="textRect" presStyleLbl="revTx" presStyleIdx="6" presStyleCnt="8">
        <dgm:presLayoutVars>
          <dgm:chMax val="1"/>
          <dgm:chPref val="1"/>
        </dgm:presLayoutVars>
      </dgm:prSet>
      <dgm:spPr/>
    </dgm:pt>
    <dgm:pt modelId="{A9AA3292-2032-497D-AB68-274F0FD00126}" type="pres">
      <dgm:prSet presAssocID="{62503A57-9F77-4361-AB2F-7FBC5F107104}" presName="sibTrans" presStyleCnt="0"/>
      <dgm:spPr/>
    </dgm:pt>
    <dgm:pt modelId="{626E5C5E-D605-4573-9C44-DCFDE04DC64D}" type="pres">
      <dgm:prSet presAssocID="{59C2CBA7-4447-4428-91D0-D5053BCEB2E4}" presName="compNode" presStyleCnt="0"/>
      <dgm:spPr/>
    </dgm:pt>
    <dgm:pt modelId="{E39E56E6-275D-42FF-93C3-A5973D1C58D9}" type="pres">
      <dgm:prSet presAssocID="{59C2CBA7-4447-4428-91D0-D5053BCEB2E4}" presName="iconBgRect" presStyleLbl="bgShp" presStyleIdx="7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23FD9A09-3FEC-47C7-ACC1-48851891D819}" type="pres">
      <dgm:prSet presAssocID="{59C2CBA7-4447-4428-91D0-D5053BCEB2E4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nlock"/>
        </a:ext>
      </dgm:extLst>
    </dgm:pt>
    <dgm:pt modelId="{70F844EF-C494-459A-994C-7EB797C5883C}" type="pres">
      <dgm:prSet presAssocID="{59C2CBA7-4447-4428-91D0-D5053BCEB2E4}" presName="spaceRect" presStyleCnt="0"/>
      <dgm:spPr/>
    </dgm:pt>
    <dgm:pt modelId="{8CAC82DA-E46E-47BD-9203-8A57E9E32413}" type="pres">
      <dgm:prSet presAssocID="{59C2CBA7-4447-4428-91D0-D5053BCEB2E4}" presName="textRect" presStyleLbl="revTx" presStyleIdx="7" presStyleCnt="8">
        <dgm:presLayoutVars>
          <dgm:chMax val="1"/>
          <dgm:chPref val="1"/>
        </dgm:presLayoutVars>
      </dgm:prSet>
      <dgm:spPr/>
    </dgm:pt>
  </dgm:ptLst>
  <dgm:cxnLst>
    <dgm:cxn modelId="{DC893024-2D4D-497D-A564-5A9F404D9D62}" srcId="{1E1CDAE7-07A3-4E19-AB3E-BCECA0445987}" destId="{BF35DF40-C2B5-4B0A-A137-F9ADEA5CA3F7}" srcOrd="2" destOrd="0" parTransId="{87497ECF-7E95-48F9-A459-01386D692AB6}" sibTransId="{5F40AB0C-D261-4228-B015-BBF418F8452B}"/>
    <dgm:cxn modelId="{BDE5B432-F289-48BC-982B-8A12AA7CCAF3}" type="presOf" srcId="{5E5AB747-BFE8-4341-9B6F-B90804421B25}" destId="{33538759-CA82-4321-BA15-A2E4B59D2272}" srcOrd="0" destOrd="0" presId="urn:microsoft.com/office/officeart/2018/5/layout/IconLeafLabelList"/>
    <dgm:cxn modelId="{850C6C3C-96B3-4064-B1DD-6B321308A683}" srcId="{1E1CDAE7-07A3-4E19-AB3E-BCECA0445987}" destId="{0FB63BA8-603B-40D4-B6C1-07FB5EBE734F}" srcOrd="3" destOrd="0" parTransId="{084D2503-5F18-48F9-B9CE-DEC094B2E3BF}" sibTransId="{3E61F898-B747-4F2A-B43B-820D7D04A907}"/>
    <dgm:cxn modelId="{0F0E5E4E-CE10-468C-AB8D-EFB824511A9F}" type="presOf" srcId="{6C8AC3D6-A66F-4E36-B4E3-232614AA9E7C}" destId="{CB14D674-C5CE-463E-A63C-3EDAADEEFA08}" srcOrd="0" destOrd="0" presId="urn:microsoft.com/office/officeart/2018/5/layout/IconLeafLabelList"/>
    <dgm:cxn modelId="{1B461F59-97D9-4FED-B3D1-6745EBC8FE12}" type="presOf" srcId="{D275BDF3-44C3-497E-A845-95207F486389}" destId="{DEE86ED8-42D3-4FA5-866B-67C548EB0AF3}" srcOrd="0" destOrd="0" presId="urn:microsoft.com/office/officeart/2018/5/layout/IconLeafLabelList"/>
    <dgm:cxn modelId="{F6AA8665-DCF8-423B-82C5-FC9DCDDE72FF}" type="presOf" srcId="{0FB63BA8-603B-40D4-B6C1-07FB5EBE734F}" destId="{3AB76932-0A4A-406F-83CE-825599C6827B}" srcOrd="0" destOrd="0" presId="urn:microsoft.com/office/officeart/2018/5/layout/IconLeafLabelList"/>
    <dgm:cxn modelId="{FA5A956F-34CC-44B6-8791-D32181AAAE4B}" type="presOf" srcId="{FE81D9C6-0683-4B08-9C26-6D27662EAF8E}" destId="{9B5BE790-FB76-4BCC-A97D-7B5F486CBFBA}" srcOrd="0" destOrd="0" presId="urn:microsoft.com/office/officeart/2018/5/layout/IconLeafLabelList"/>
    <dgm:cxn modelId="{31B5717C-BE0D-436F-9233-637EB25383EB}" type="presOf" srcId="{94EE689D-26F9-4C1E-9801-5F0975A77668}" destId="{04767DB7-1E07-4307-931D-CE9E26C67004}" srcOrd="0" destOrd="0" presId="urn:microsoft.com/office/officeart/2018/5/layout/IconLeafLabelList"/>
    <dgm:cxn modelId="{AEB8CD88-A38E-446C-8C8E-FC7FAEC2B718}" type="presOf" srcId="{1E1CDAE7-07A3-4E19-AB3E-BCECA0445987}" destId="{4A273835-FAEA-4A71-954C-79BA9058A4C5}" srcOrd="0" destOrd="0" presId="urn:microsoft.com/office/officeart/2018/5/layout/IconLeafLabelList"/>
    <dgm:cxn modelId="{18E51289-9EF0-4DB6-A490-CFF64E4FF3E9}" srcId="{1E1CDAE7-07A3-4E19-AB3E-BCECA0445987}" destId="{5E5AB747-BFE8-4341-9B6F-B90804421B25}" srcOrd="6" destOrd="0" parTransId="{2FBA3509-6CB1-4EE6-9845-2F3F05099E26}" sibTransId="{62503A57-9F77-4361-AB2F-7FBC5F107104}"/>
    <dgm:cxn modelId="{A18249A6-F24C-406D-ADBE-5A06D405610F}" type="presOf" srcId="{59C2CBA7-4447-4428-91D0-D5053BCEB2E4}" destId="{8CAC82DA-E46E-47BD-9203-8A57E9E32413}" srcOrd="0" destOrd="0" presId="urn:microsoft.com/office/officeart/2018/5/layout/IconLeafLabelList"/>
    <dgm:cxn modelId="{F78F02BC-312A-4A19-B53F-28A8ED70E1DF}" type="presOf" srcId="{BF35DF40-C2B5-4B0A-A137-F9ADEA5CA3F7}" destId="{D0B13A29-BB55-4E82-9C47-E63FC03086F1}" srcOrd="0" destOrd="0" presId="urn:microsoft.com/office/officeart/2018/5/layout/IconLeafLabelList"/>
    <dgm:cxn modelId="{26A303C8-D0F7-4207-B02C-B4DF124E1E88}" srcId="{1E1CDAE7-07A3-4E19-AB3E-BCECA0445987}" destId="{FE81D9C6-0683-4B08-9C26-6D27662EAF8E}" srcOrd="4" destOrd="0" parTransId="{C6339533-8799-4216-93C7-8B8A25937962}" sibTransId="{E71FDEB8-0B68-4A68-96DE-799F685D7947}"/>
    <dgm:cxn modelId="{D5D036D1-93ED-4EA5-A033-6F37DD99A0F5}" srcId="{1E1CDAE7-07A3-4E19-AB3E-BCECA0445987}" destId="{94EE689D-26F9-4C1E-9801-5F0975A77668}" srcOrd="1" destOrd="0" parTransId="{D00ED772-AA38-44A9-B16E-CE563960EE84}" sibTransId="{E89A5789-9FED-4268-9323-188C3CB1FF88}"/>
    <dgm:cxn modelId="{9A7930D3-0136-49BF-8E3C-BCDE886084D1}" srcId="{1E1CDAE7-07A3-4E19-AB3E-BCECA0445987}" destId="{59C2CBA7-4447-4428-91D0-D5053BCEB2E4}" srcOrd="7" destOrd="0" parTransId="{CD292E93-A10B-4207-9C4D-00C166169EA6}" sibTransId="{01765242-C5E5-4A6A-9018-9169E0F1D385}"/>
    <dgm:cxn modelId="{C9CB50D7-48CD-45A5-8826-37ECC3E08151}" srcId="{1E1CDAE7-07A3-4E19-AB3E-BCECA0445987}" destId="{6C8AC3D6-A66F-4E36-B4E3-232614AA9E7C}" srcOrd="5" destOrd="0" parTransId="{373523B3-622A-43B7-A579-20D7D61C6CD5}" sibTransId="{F2105222-DD3F-4E69-BFC4-BF95A57DC7A1}"/>
    <dgm:cxn modelId="{F55198F0-7F33-434F-8AF6-A2AE20996CAB}" srcId="{1E1CDAE7-07A3-4E19-AB3E-BCECA0445987}" destId="{D275BDF3-44C3-497E-A845-95207F486389}" srcOrd="0" destOrd="0" parTransId="{4EB8374F-DABA-453A-A382-CAF0E4A12353}" sibTransId="{CDAAA7FD-3AA8-4BEE-8E76-F190D159EF43}"/>
    <dgm:cxn modelId="{F057CAA6-EDA5-4729-B172-2B0665474885}" type="presParOf" srcId="{4A273835-FAEA-4A71-954C-79BA9058A4C5}" destId="{B026CE87-50DC-4DC6-AB41-CFE352603F2F}" srcOrd="0" destOrd="0" presId="urn:microsoft.com/office/officeart/2018/5/layout/IconLeafLabelList"/>
    <dgm:cxn modelId="{79F96716-7B83-4D90-BEDB-36A6126EDB1F}" type="presParOf" srcId="{B026CE87-50DC-4DC6-AB41-CFE352603F2F}" destId="{4ED56DA4-9C03-4836-AFB6-95A6EC9A71B8}" srcOrd="0" destOrd="0" presId="urn:microsoft.com/office/officeart/2018/5/layout/IconLeafLabelList"/>
    <dgm:cxn modelId="{9B9F7C05-51CD-42F6-94E4-3DA9814B5F46}" type="presParOf" srcId="{B026CE87-50DC-4DC6-AB41-CFE352603F2F}" destId="{BC9126A7-F012-4A39-9C0C-0F38A71925EE}" srcOrd="1" destOrd="0" presId="urn:microsoft.com/office/officeart/2018/5/layout/IconLeafLabelList"/>
    <dgm:cxn modelId="{F65BABD6-C34D-4922-AAA1-EB5561D8A273}" type="presParOf" srcId="{B026CE87-50DC-4DC6-AB41-CFE352603F2F}" destId="{D5422D14-C8D5-4CFE-A018-C8976DEC166C}" srcOrd="2" destOrd="0" presId="urn:microsoft.com/office/officeart/2018/5/layout/IconLeafLabelList"/>
    <dgm:cxn modelId="{97D96412-AAE5-4527-A6F7-065B0C1E5606}" type="presParOf" srcId="{B026CE87-50DC-4DC6-AB41-CFE352603F2F}" destId="{DEE86ED8-42D3-4FA5-866B-67C548EB0AF3}" srcOrd="3" destOrd="0" presId="urn:microsoft.com/office/officeart/2018/5/layout/IconLeafLabelList"/>
    <dgm:cxn modelId="{C7FEDDC1-BA44-4B53-AD24-3099E0DD71C0}" type="presParOf" srcId="{4A273835-FAEA-4A71-954C-79BA9058A4C5}" destId="{5F05B0E8-C344-44BD-B991-6FE3F3CDF8B2}" srcOrd="1" destOrd="0" presId="urn:microsoft.com/office/officeart/2018/5/layout/IconLeafLabelList"/>
    <dgm:cxn modelId="{25C7C6E2-3972-4BAE-9C9B-1EEFB25EA85E}" type="presParOf" srcId="{4A273835-FAEA-4A71-954C-79BA9058A4C5}" destId="{C1CBDDDB-2918-46EA-AEFC-E099851BA1A9}" srcOrd="2" destOrd="0" presId="urn:microsoft.com/office/officeart/2018/5/layout/IconLeafLabelList"/>
    <dgm:cxn modelId="{019BDDC9-BC77-47E5-B562-C3A4C1FB70DE}" type="presParOf" srcId="{C1CBDDDB-2918-46EA-AEFC-E099851BA1A9}" destId="{9822D6D8-0DC5-4754-AC72-58E46EB02F38}" srcOrd="0" destOrd="0" presId="urn:microsoft.com/office/officeart/2018/5/layout/IconLeafLabelList"/>
    <dgm:cxn modelId="{DFF67778-8F25-4B5D-867F-10B80F7DBEF2}" type="presParOf" srcId="{C1CBDDDB-2918-46EA-AEFC-E099851BA1A9}" destId="{8A7D0D68-8C28-4CDB-8EFE-351971EE2621}" srcOrd="1" destOrd="0" presId="urn:microsoft.com/office/officeart/2018/5/layout/IconLeafLabelList"/>
    <dgm:cxn modelId="{0E15D528-1DEE-413E-8486-F2E7EFE279CF}" type="presParOf" srcId="{C1CBDDDB-2918-46EA-AEFC-E099851BA1A9}" destId="{432BC947-F5F4-42D0-A1F3-298BCD2D1AB0}" srcOrd="2" destOrd="0" presId="urn:microsoft.com/office/officeart/2018/5/layout/IconLeafLabelList"/>
    <dgm:cxn modelId="{92A9C3C9-F92A-40B3-B5CB-6C15459A0E09}" type="presParOf" srcId="{C1CBDDDB-2918-46EA-AEFC-E099851BA1A9}" destId="{04767DB7-1E07-4307-931D-CE9E26C67004}" srcOrd="3" destOrd="0" presId="urn:microsoft.com/office/officeart/2018/5/layout/IconLeafLabelList"/>
    <dgm:cxn modelId="{93978565-CD08-495C-BD2C-37816A1495AC}" type="presParOf" srcId="{4A273835-FAEA-4A71-954C-79BA9058A4C5}" destId="{5B53ECFB-DEF9-4F8E-AADA-B828F54D8BB6}" srcOrd="3" destOrd="0" presId="urn:microsoft.com/office/officeart/2018/5/layout/IconLeafLabelList"/>
    <dgm:cxn modelId="{810F270B-6597-4E1E-9947-C1469EBC241E}" type="presParOf" srcId="{4A273835-FAEA-4A71-954C-79BA9058A4C5}" destId="{517C9BE0-055B-4C61-AB12-9082080C5180}" srcOrd="4" destOrd="0" presId="urn:microsoft.com/office/officeart/2018/5/layout/IconLeafLabelList"/>
    <dgm:cxn modelId="{47DF572F-A897-4282-B757-E1C2F5FF9942}" type="presParOf" srcId="{517C9BE0-055B-4C61-AB12-9082080C5180}" destId="{91C95FB1-AD33-4F20-8285-05BB226169CD}" srcOrd="0" destOrd="0" presId="urn:microsoft.com/office/officeart/2018/5/layout/IconLeafLabelList"/>
    <dgm:cxn modelId="{BE341D6D-EA03-4C1A-B454-B8044FE2E244}" type="presParOf" srcId="{517C9BE0-055B-4C61-AB12-9082080C5180}" destId="{01F05545-215B-4249-9BA7-E10D00F13920}" srcOrd="1" destOrd="0" presId="urn:microsoft.com/office/officeart/2018/5/layout/IconLeafLabelList"/>
    <dgm:cxn modelId="{C926983F-62E7-42F0-BD1C-EF6D5CB7E0B3}" type="presParOf" srcId="{517C9BE0-055B-4C61-AB12-9082080C5180}" destId="{78604DDD-CE6A-4623-8F2C-9EC7E40F1E5B}" srcOrd="2" destOrd="0" presId="urn:microsoft.com/office/officeart/2018/5/layout/IconLeafLabelList"/>
    <dgm:cxn modelId="{50539885-5C38-420D-BAEC-CD348839238B}" type="presParOf" srcId="{517C9BE0-055B-4C61-AB12-9082080C5180}" destId="{D0B13A29-BB55-4E82-9C47-E63FC03086F1}" srcOrd="3" destOrd="0" presId="urn:microsoft.com/office/officeart/2018/5/layout/IconLeafLabelList"/>
    <dgm:cxn modelId="{23AAB9CD-0E94-4E90-998A-DAC9B90D6CC8}" type="presParOf" srcId="{4A273835-FAEA-4A71-954C-79BA9058A4C5}" destId="{736CCBC8-7C04-4057-A365-1556CA8D5D3E}" srcOrd="5" destOrd="0" presId="urn:microsoft.com/office/officeart/2018/5/layout/IconLeafLabelList"/>
    <dgm:cxn modelId="{0F4FEB23-38D0-4384-9706-5A97CEE99390}" type="presParOf" srcId="{4A273835-FAEA-4A71-954C-79BA9058A4C5}" destId="{9EC4033E-B5D5-4B0B-8486-2DABF15C9AEC}" srcOrd="6" destOrd="0" presId="urn:microsoft.com/office/officeart/2018/5/layout/IconLeafLabelList"/>
    <dgm:cxn modelId="{B7DF34C2-7B3F-4BB7-BBED-570BBFDF6F7B}" type="presParOf" srcId="{9EC4033E-B5D5-4B0B-8486-2DABF15C9AEC}" destId="{E8C3CCBB-7F86-4F89-947A-8917C5863877}" srcOrd="0" destOrd="0" presId="urn:microsoft.com/office/officeart/2018/5/layout/IconLeafLabelList"/>
    <dgm:cxn modelId="{54EE4F86-4AB2-475F-A921-F43B88B77474}" type="presParOf" srcId="{9EC4033E-B5D5-4B0B-8486-2DABF15C9AEC}" destId="{5699FC05-AB7F-4FE6-A5EC-1189A9E96F6A}" srcOrd="1" destOrd="0" presId="urn:microsoft.com/office/officeart/2018/5/layout/IconLeafLabelList"/>
    <dgm:cxn modelId="{35247CD3-E7A7-4FF6-8D12-345A3FFE333B}" type="presParOf" srcId="{9EC4033E-B5D5-4B0B-8486-2DABF15C9AEC}" destId="{AD516699-B50A-49BD-8188-5A9043EDA9BF}" srcOrd="2" destOrd="0" presId="urn:microsoft.com/office/officeart/2018/5/layout/IconLeafLabelList"/>
    <dgm:cxn modelId="{4A491944-7F25-462A-950A-7463F505B419}" type="presParOf" srcId="{9EC4033E-B5D5-4B0B-8486-2DABF15C9AEC}" destId="{3AB76932-0A4A-406F-83CE-825599C6827B}" srcOrd="3" destOrd="0" presId="urn:microsoft.com/office/officeart/2018/5/layout/IconLeafLabelList"/>
    <dgm:cxn modelId="{C3570902-571B-4138-AA3D-76305F60AF30}" type="presParOf" srcId="{4A273835-FAEA-4A71-954C-79BA9058A4C5}" destId="{923E7509-DCAE-48F8-BA54-81357C1A29A2}" srcOrd="7" destOrd="0" presId="urn:microsoft.com/office/officeart/2018/5/layout/IconLeafLabelList"/>
    <dgm:cxn modelId="{D8BB76DA-6E1C-4143-A1D0-A47DB06F7E75}" type="presParOf" srcId="{4A273835-FAEA-4A71-954C-79BA9058A4C5}" destId="{7AE7411C-C503-4A71-B972-0D9F31A24868}" srcOrd="8" destOrd="0" presId="urn:microsoft.com/office/officeart/2018/5/layout/IconLeafLabelList"/>
    <dgm:cxn modelId="{D880F0E1-64E1-4283-BB87-3F4D15C39BCF}" type="presParOf" srcId="{7AE7411C-C503-4A71-B972-0D9F31A24868}" destId="{DE867BAD-1D97-442A-B83F-EBC733D752B9}" srcOrd="0" destOrd="0" presId="urn:microsoft.com/office/officeart/2018/5/layout/IconLeafLabelList"/>
    <dgm:cxn modelId="{9966433E-9C9B-4022-82F3-1E7DAF101C3A}" type="presParOf" srcId="{7AE7411C-C503-4A71-B972-0D9F31A24868}" destId="{84ED17BF-007D-430B-8425-750A3CCB9BA3}" srcOrd="1" destOrd="0" presId="urn:microsoft.com/office/officeart/2018/5/layout/IconLeafLabelList"/>
    <dgm:cxn modelId="{C209AFFF-998B-4175-9655-295EF922895E}" type="presParOf" srcId="{7AE7411C-C503-4A71-B972-0D9F31A24868}" destId="{8F224C96-80EF-4355-9FE5-F1FEC4C8B4D8}" srcOrd="2" destOrd="0" presId="urn:microsoft.com/office/officeart/2018/5/layout/IconLeafLabelList"/>
    <dgm:cxn modelId="{ECD6EE9C-AE61-4AD0-B3B7-A2B60B877D82}" type="presParOf" srcId="{7AE7411C-C503-4A71-B972-0D9F31A24868}" destId="{9B5BE790-FB76-4BCC-A97D-7B5F486CBFBA}" srcOrd="3" destOrd="0" presId="urn:microsoft.com/office/officeart/2018/5/layout/IconLeafLabelList"/>
    <dgm:cxn modelId="{253FE890-DAF0-415F-995B-7A402DB56E37}" type="presParOf" srcId="{4A273835-FAEA-4A71-954C-79BA9058A4C5}" destId="{64BB9EB4-D2C3-4726-826A-22696FA813C4}" srcOrd="9" destOrd="0" presId="urn:microsoft.com/office/officeart/2018/5/layout/IconLeafLabelList"/>
    <dgm:cxn modelId="{8A53E181-231B-43C2-9AC1-EB929D24A369}" type="presParOf" srcId="{4A273835-FAEA-4A71-954C-79BA9058A4C5}" destId="{D8EF6673-DA16-40DC-AAD2-D530807521E9}" srcOrd="10" destOrd="0" presId="urn:microsoft.com/office/officeart/2018/5/layout/IconLeafLabelList"/>
    <dgm:cxn modelId="{10FA7392-7178-4430-B4DB-58DBA031C21C}" type="presParOf" srcId="{D8EF6673-DA16-40DC-AAD2-D530807521E9}" destId="{FB80EA05-7756-467A-89C0-94292CCCC37B}" srcOrd="0" destOrd="0" presId="urn:microsoft.com/office/officeart/2018/5/layout/IconLeafLabelList"/>
    <dgm:cxn modelId="{0542CBE6-CB4E-45B5-9935-16611EE76D5D}" type="presParOf" srcId="{D8EF6673-DA16-40DC-AAD2-D530807521E9}" destId="{136AE2FB-28A9-48DD-82BE-752DBB8FB03C}" srcOrd="1" destOrd="0" presId="urn:microsoft.com/office/officeart/2018/5/layout/IconLeafLabelList"/>
    <dgm:cxn modelId="{EA432C89-E48B-4B73-A013-F46733CE9F34}" type="presParOf" srcId="{D8EF6673-DA16-40DC-AAD2-D530807521E9}" destId="{F9918CE7-7248-497F-BF90-0250CB09F468}" srcOrd="2" destOrd="0" presId="urn:microsoft.com/office/officeart/2018/5/layout/IconLeafLabelList"/>
    <dgm:cxn modelId="{30489BDC-25E3-4677-A052-003D82F1AA9D}" type="presParOf" srcId="{D8EF6673-DA16-40DC-AAD2-D530807521E9}" destId="{CB14D674-C5CE-463E-A63C-3EDAADEEFA08}" srcOrd="3" destOrd="0" presId="urn:microsoft.com/office/officeart/2018/5/layout/IconLeafLabelList"/>
    <dgm:cxn modelId="{4EA8E4B7-CDA7-4E50-A92F-3BCAA8741795}" type="presParOf" srcId="{4A273835-FAEA-4A71-954C-79BA9058A4C5}" destId="{251C5667-F4F1-42A6-8C0B-0D7F6A7DEDD2}" srcOrd="11" destOrd="0" presId="urn:microsoft.com/office/officeart/2018/5/layout/IconLeafLabelList"/>
    <dgm:cxn modelId="{2F6D9A2B-0D15-4BC3-AAC6-F88549989C3F}" type="presParOf" srcId="{4A273835-FAEA-4A71-954C-79BA9058A4C5}" destId="{0FCBFC2D-ED21-4EFB-BF5F-3A7B060DDCBE}" srcOrd="12" destOrd="0" presId="urn:microsoft.com/office/officeart/2018/5/layout/IconLeafLabelList"/>
    <dgm:cxn modelId="{B58C6701-6212-4409-8056-72BFDFAECF2A}" type="presParOf" srcId="{0FCBFC2D-ED21-4EFB-BF5F-3A7B060DDCBE}" destId="{B5B05039-28EF-43E1-A21D-910624334383}" srcOrd="0" destOrd="0" presId="urn:microsoft.com/office/officeart/2018/5/layout/IconLeafLabelList"/>
    <dgm:cxn modelId="{50392037-6611-4094-84BD-0231177AF9A5}" type="presParOf" srcId="{0FCBFC2D-ED21-4EFB-BF5F-3A7B060DDCBE}" destId="{A2A5E5B6-A26C-4B62-91BF-2460C63AF2CB}" srcOrd="1" destOrd="0" presId="urn:microsoft.com/office/officeart/2018/5/layout/IconLeafLabelList"/>
    <dgm:cxn modelId="{C0EBD045-F97D-4C70-888F-33CE493498D4}" type="presParOf" srcId="{0FCBFC2D-ED21-4EFB-BF5F-3A7B060DDCBE}" destId="{B18AB4EE-F174-4E95-837B-20AE0C15687E}" srcOrd="2" destOrd="0" presId="urn:microsoft.com/office/officeart/2018/5/layout/IconLeafLabelList"/>
    <dgm:cxn modelId="{13D7A1CD-555E-4A9B-8BF5-76D35C38FCD5}" type="presParOf" srcId="{0FCBFC2D-ED21-4EFB-BF5F-3A7B060DDCBE}" destId="{33538759-CA82-4321-BA15-A2E4B59D2272}" srcOrd="3" destOrd="0" presId="urn:microsoft.com/office/officeart/2018/5/layout/IconLeafLabelList"/>
    <dgm:cxn modelId="{ED71DFC0-8FE1-410A-92A7-D1F1BA2060C9}" type="presParOf" srcId="{4A273835-FAEA-4A71-954C-79BA9058A4C5}" destId="{A9AA3292-2032-497D-AB68-274F0FD00126}" srcOrd="13" destOrd="0" presId="urn:microsoft.com/office/officeart/2018/5/layout/IconLeafLabelList"/>
    <dgm:cxn modelId="{E04DC2C5-E072-4D61-90B3-D121D386B17E}" type="presParOf" srcId="{4A273835-FAEA-4A71-954C-79BA9058A4C5}" destId="{626E5C5E-D605-4573-9C44-DCFDE04DC64D}" srcOrd="14" destOrd="0" presId="urn:microsoft.com/office/officeart/2018/5/layout/IconLeafLabelList"/>
    <dgm:cxn modelId="{DDF24A0C-3B2E-4469-B1D0-2C835424AF05}" type="presParOf" srcId="{626E5C5E-D605-4573-9C44-DCFDE04DC64D}" destId="{E39E56E6-275D-42FF-93C3-A5973D1C58D9}" srcOrd="0" destOrd="0" presId="urn:microsoft.com/office/officeart/2018/5/layout/IconLeafLabelList"/>
    <dgm:cxn modelId="{31D88856-C7B9-4217-82C6-C4436E9751DA}" type="presParOf" srcId="{626E5C5E-D605-4573-9C44-DCFDE04DC64D}" destId="{23FD9A09-3FEC-47C7-ACC1-48851891D819}" srcOrd="1" destOrd="0" presId="urn:microsoft.com/office/officeart/2018/5/layout/IconLeafLabelList"/>
    <dgm:cxn modelId="{0D53003E-5487-4F0E-AF86-1EE634C69D5A}" type="presParOf" srcId="{626E5C5E-D605-4573-9C44-DCFDE04DC64D}" destId="{70F844EF-C494-459A-994C-7EB797C5883C}" srcOrd="2" destOrd="0" presId="urn:microsoft.com/office/officeart/2018/5/layout/IconLeafLabelList"/>
    <dgm:cxn modelId="{D2723B31-1071-4983-8ADB-9679D9A0FF00}" type="presParOf" srcId="{626E5C5E-D605-4573-9C44-DCFDE04DC64D}" destId="{8CAC82DA-E46E-47BD-9203-8A57E9E32413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87ACD8-929B-3144-BA33-2EC48D867975}" type="doc">
      <dgm:prSet loTypeId="urn:microsoft.com/office/officeart/2005/8/layout/vList5" loCatId="list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FC26D605-1DF6-9148-9097-175770A0895A}">
      <dgm:prSet/>
      <dgm:spPr/>
      <dgm:t>
        <a:bodyPr/>
        <a:lstStyle/>
        <a:p>
          <a:r>
            <a:rPr lang="en-US" dirty="0"/>
            <a:t>Conceptual</a:t>
          </a:r>
        </a:p>
      </dgm:t>
    </dgm:pt>
    <dgm:pt modelId="{02031DDB-D4C4-FB40-86EC-3A2F44069DF4}" type="parTrans" cxnId="{695D6A7C-3333-AE42-8F9A-0946FD7F095E}">
      <dgm:prSet/>
      <dgm:spPr/>
      <dgm:t>
        <a:bodyPr/>
        <a:lstStyle/>
        <a:p>
          <a:endParaRPr lang="en-US"/>
        </a:p>
      </dgm:t>
    </dgm:pt>
    <dgm:pt modelId="{8DE84400-6A30-6944-9DC6-74AAE9113D4E}" type="sibTrans" cxnId="{695D6A7C-3333-AE42-8F9A-0946FD7F095E}">
      <dgm:prSet/>
      <dgm:spPr/>
      <dgm:t>
        <a:bodyPr/>
        <a:lstStyle/>
        <a:p>
          <a:endParaRPr lang="en-US"/>
        </a:p>
      </dgm:t>
    </dgm:pt>
    <dgm:pt modelId="{58385D57-0270-8A48-89DC-919528EA78E9}">
      <dgm:prSet/>
      <dgm:spPr/>
      <dgm:t>
        <a:bodyPr/>
        <a:lstStyle/>
        <a:p>
          <a:r>
            <a:rPr lang="en-US" dirty="0"/>
            <a:t>Logical</a:t>
          </a:r>
        </a:p>
      </dgm:t>
    </dgm:pt>
    <dgm:pt modelId="{D591DA67-CE1D-E34F-9886-CF2A6417AFD3}" type="parTrans" cxnId="{A2CA9293-4E2A-6040-B5C5-78EC9614E7D3}">
      <dgm:prSet/>
      <dgm:spPr/>
      <dgm:t>
        <a:bodyPr/>
        <a:lstStyle/>
        <a:p>
          <a:endParaRPr lang="en-US"/>
        </a:p>
      </dgm:t>
    </dgm:pt>
    <dgm:pt modelId="{0B37CECD-26D7-104A-B3A9-C885F48BF670}" type="sibTrans" cxnId="{A2CA9293-4E2A-6040-B5C5-78EC9614E7D3}">
      <dgm:prSet/>
      <dgm:spPr/>
      <dgm:t>
        <a:bodyPr/>
        <a:lstStyle/>
        <a:p>
          <a:endParaRPr lang="en-US"/>
        </a:p>
      </dgm:t>
    </dgm:pt>
    <dgm:pt modelId="{2A632749-7D69-6143-99FC-B8EC690839CC}">
      <dgm:prSet/>
      <dgm:spPr/>
      <dgm:t>
        <a:bodyPr/>
        <a:lstStyle/>
        <a:p>
          <a:r>
            <a:rPr lang="en-US" dirty="0"/>
            <a:t>Physical</a:t>
          </a:r>
        </a:p>
      </dgm:t>
    </dgm:pt>
    <dgm:pt modelId="{1937F333-0D83-214E-9207-7EE5427811D5}" type="parTrans" cxnId="{B823487A-9840-FA49-95CC-673970F8D61B}">
      <dgm:prSet/>
      <dgm:spPr/>
      <dgm:t>
        <a:bodyPr/>
        <a:lstStyle/>
        <a:p>
          <a:endParaRPr lang="en-US"/>
        </a:p>
      </dgm:t>
    </dgm:pt>
    <dgm:pt modelId="{D094558D-EBC7-D74E-8655-B65B236BD765}" type="sibTrans" cxnId="{B823487A-9840-FA49-95CC-673970F8D61B}">
      <dgm:prSet/>
      <dgm:spPr/>
      <dgm:t>
        <a:bodyPr/>
        <a:lstStyle/>
        <a:p>
          <a:endParaRPr lang="en-US"/>
        </a:p>
      </dgm:t>
    </dgm:pt>
    <dgm:pt modelId="{7910A2C1-0DFD-214C-9D4B-06B0D2630DCB}">
      <dgm:prSet/>
      <dgm:spPr/>
      <dgm:t>
        <a:bodyPr/>
        <a:lstStyle/>
        <a:p>
          <a:r>
            <a:rPr lang="en-US" dirty="0"/>
            <a:t>UML Class Diagrams</a:t>
          </a:r>
        </a:p>
      </dgm:t>
    </dgm:pt>
    <dgm:pt modelId="{190F724D-E894-C44E-A077-728AAF775E6F}" type="parTrans" cxnId="{A5D8456F-5A27-1C43-8DEE-AD43B280D380}">
      <dgm:prSet/>
      <dgm:spPr/>
      <dgm:t>
        <a:bodyPr/>
        <a:lstStyle/>
        <a:p>
          <a:endParaRPr lang="en-US"/>
        </a:p>
      </dgm:t>
    </dgm:pt>
    <dgm:pt modelId="{EB05F4D4-7754-3145-9DB9-323426A2F7C8}" type="sibTrans" cxnId="{A5D8456F-5A27-1C43-8DEE-AD43B280D380}">
      <dgm:prSet/>
      <dgm:spPr/>
      <dgm:t>
        <a:bodyPr/>
        <a:lstStyle/>
        <a:p>
          <a:endParaRPr lang="en-US"/>
        </a:p>
      </dgm:t>
    </dgm:pt>
    <dgm:pt modelId="{098F9C08-1886-0242-80BC-495821951937}">
      <dgm:prSet/>
      <dgm:spPr/>
      <dgm:t>
        <a:bodyPr/>
        <a:lstStyle/>
        <a:p>
          <a:r>
            <a:rPr lang="en-US" dirty="0"/>
            <a:t>Entity-Relationship Diagrams</a:t>
          </a:r>
        </a:p>
      </dgm:t>
    </dgm:pt>
    <dgm:pt modelId="{CAA4AB7F-B478-5041-AC36-3AAE117E51E5}" type="parTrans" cxnId="{3523871D-8386-494D-A208-3D945ED4BE6D}">
      <dgm:prSet/>
      <dgm:spPr/>
      <dgm:t>
        <a:bodyPr/>
        <a:lstStyle/>
        <a:p>
          <a:endParaRPr lang="en-US"/>
        </a:p>
      </dgm:t>
    </dgm:pt>
    <dgm:pt modelId="{74EA5455-6F55-8F4A-B6FA-A0C044017F10}" type="sibTrans" cxnId="{3523871D-8386-494D-A208-3D945ED4BE6D}">
      <dgm:prSet/>
      <dgm:spPr/>
      <dgm:t>
        <a:bodyPr/>
        <a:lstStyle/>
        <a:p>
          <a:endParaRPr lang="en-US"/>
        </a:p>
      </dgm:t>
    </dgm:pt>
    <dgm:pt modelId="{A5121BDD-6F36-5541-9380-155FCB1FAFCD}">
      <dgm:prSet/>
      <dgm:spPr/>
      <dgm:t>
        <a:bodyPr/>
        <a:lstStyle/>
        <a:p>
          <a:r>
            <a:rPr lang="en-US" dirty="0"/>
            <a:t>Normalization</a:t>
          </a:r>
        </a:p>
      </dgm:t>
    </dgm:pt>
    <dgm:pt modelId="{367D6CE6-9787-A14E-AFA7-6287C7CECC8D}" type="parTrans" cxnId="{B44034C2-E55B-C34F-852D-55F6A037A4DF}">
      <dgm:prSet/>
      <dgm:spPr/>
      <dgm:t>
        <a:bodyPr/>
        <a:lstStyle/>
        <a:p>
          <a:endParaRPr lang="en-US"/>
        </a:p>
      </dgm:t>
    </dgm:pt>
    <dgm:pt modelId="{F27D3526-5213-6A4B-A02F-4D193EC7AF32}" type="sibTrans" cxnId="{B44034C2-E55B-C34F-852D-55F6A037A4DF}">
      <dgm:prSet/>
      <dgm:spPr/>
      <dgm:t>
        <a:bodyPr/>
        <a:lstStyle/>
        <a:p>
          <a:endParaRPr lang="en-US"/>
        </a:p>
      </dgm:t>
    </dgm:pt>
    <dgm:pt modelId="{7F1BC61F-86F7-3646-8B8C-03BACFB02881}">
      <dgm:prSet/>
      <dgm:spPr/>
      <dgm:t>
        <a:bodyPr/>
        <a:lstStyle/>
        <a:p>
          <a:r>
            <a:rPr lang="en-US" dirty="0"/>
            <a:t>Table Design</a:t>
          </a:r>
        </a:p>
      </dgm:t>
    </dgm:pt>
    <dgm:pt modelId="{BA09FDEA-1BD4-7A4C-B86F-91B2DE5D1777}" type="parTrans" cxnId="{2FBAE090-E129-3941-9C78-4AA932E301BC}">
      <dgm:prSet/>
      <dgm:spPr/>
      <dgm:t>
        <a:bodyPr/>
        <a:lstStyle/>
        <a:p>
          <a:endParaRPr lang="en-US"/>
        </a:p>
      </dgm:t>
    </dgm:pt>
    <dgm:pt modelId="{A9D611B6-B759-3040-AAF8-C14281BB6CAB}" type="sibTrans" cxnId="{2FBAE090-E129-3941-9C78-4AA932E301BC}">
      <dgm:prSet/>
      <dgm:spPr/>
      <dgm:t>
        <a:bodyPr/>
        <a:lstStyle/>
        <a:p>
          <a:endParaRPr lang="en-US"/>
        </a:p>
      </dgm:t>
    </dgm:pt>
    <dgm:pt modelId="{342FB40C-B593-A947-9789-766B14BC3E01}">
      <dgm:prSet/>
      <dgm:spPr/>
      <dgm:t>
        <a:bodyPr/>
        <a:lstStyle/>
        <a:p>
          <a:r>
            <a:rPr lang="en-US" dirty="0"/>
            <a:t>Constraints</a:t>
          </a:r>
        </a:p>
      </dgm:t>
    </dgm:pt>
    <dgm:pt modelId="{A1FE31C6-84DB-E346-819E-527D1D4BA074}" type="parTrans" cxnId="{1AFDDBED-CB08-2D4B-95C8-0CC1567BF59E}">
      <dgm:prSet/>
      <dgm:spPr/>
      <dgm:t>
        <a:bodyPr/>
        <a:lstStyle/>
        <a:p>
          <a:endParaRPr lang="en-US"/>
        </a:p>
      </dgm:t>
    </dgm:pt>
    <dgm:pt modelId="{D728E80A-255F-A545-B7A9-700DE3C70DEB}" type="sibTrans" cxnId="{1AFDDBED-CB08-2D4B-95C8-0CC1567BF59E}">
      <dgm:prSet/>
      <dgm:spPr/>
      <dgm:t>
        <a:bodyPr/>
        <a:lstStyle/>
        <a:p>
          <a:endParaRPr lang="en-US"/>
        </a:p>
      </dgm:t>
    </dgm:pt>
    <dgm:pt modelId="{A60E914E-0A36-7246-BC98-914F2720FE22}">
      <dgm:prSet/>
      <dgm:spPr/>
      <dgm:t>
        <a:bodyPr/>
        <a:lstStyle/>
        <a:p>
          <a:r>
            <a:rPr lang="en-US" dirty="0"/>
            <a:t>Indexing</a:t>
          </a:r>
        </a:p>
      </dgm:t>
    </dgm:pt>
    <dgm:pt modelId="{DB515CE3-F34C-184C-A1A9-1ECF1C82DA5E}" type="parTrans" cxnId="{B5FC292F-2A2C-A24E-8082-72FDD963D119}">
      <dgm:prSet/>
      <dgm:spPr/>
      <dgm:t>
        <a:bodyPr/>
        <a:lstStyle/>
        <a:p>
          <a:endParaRPr lang="en-US"/>
        </a:p>
      </dgm:t>
    </dgm:pt>
    <dgm:pt modelId="{7F7B5418-06A7-7347-91D9-AE636A9F56CF}" type="sibTrans" cxnId="{B5FC292F-2A2C-A24E-8082-72FDD963D119}">
      <dgm:prSet/>
      <dgm:spPr/>
      <dgm:t>
        <a:bodyPr/>
        <a:lstStyle/>
        <a:p>
          <a:endParaRPr lang="en-US"/>
        </a:p>
      </dgm:t>
    </dgm:pt>
    <dgm:pt modelId="{DE733EEE-BCBA-814D-B62D-A9E4307B57EB}">
      <dgm:prSet/>
      <dgm:spPr/>
      <dgm:t>
        <a:bodyPr/>
        <a:lstStyle/>
        <a:p>
          <a:r>
            <a:rPr lang="en-US" dirty="0"/>
            <a:t>Database Type Agnostics</a:t>
          </a:r>
        </a:p>
      </dgm:t>
    </dgm:pt>
    <dgm:pt modelId="{A375FC46-9E84-4A47-A93F-E4FCD9696E5E}" type="parTrans" cxnId="{CAFFEDAD-2877-154F-A78C-D0B7FE681262}">
      <dgm:prSet/>
      <dgm:spPr/>
      <dgm:t>
        <a:bodyPr/>
        <a:lstStyle/>
        <a:p>
          <a:endParaRPr lang="en-US"/>
        </a:p>
      </dgm:t>
    </dgm:pt>
    <dgm:pt modelId="{F5F8CA7E-2DE6-E142-857A-B1BC0ECA010B}" type="sibTrans" cxnId="{CAFFEDAD-2877-154F-A78C-D0B7FE681262}">
      <dgm:prSet/>
      <dgm:spPr/>
      <dgm:t>
        <a:bodyPr/>
        <a:lstStyle/>
        <a:p>
          <a:endParaRPr lang="en-US"/>
        </a:p>
      </dgm:t>
    </dgm:pt>
    <dgm:pt modelId="{3393EAD8-9CEC-0841-B3EA-AAB8032E129C}" type="pres">
      <dgm:prSet presAssocID="{5C87ACD8-929B-3144-BA33-2EC48D867975}" presName="Name0" presStyleCnt="0">
        <dgm:presLayoutVars>
          <dgm:dir/>
          <dgm:animLvl val="lvl"/>
          <dgm:resizeHandles val="exact"/>
        </dgm:presLayoutVars>
      </dgm:prSet>
      <dgm:spPr/>
    </dgm:pt>
    <dgm:pt modelId="{E2777999-7306-824E-AC33-5ED2AF19A483}" type="pres">
      <dgm:prSet presAssocID="{FC26D605-1DF6-9148-9097-175770A0895A}" presName="linNode" presStyleCnt="0"/>
      <dgm:spPr/>
    </dgm:pt>
    <dgm:pt modelId="{621F91EB-8594-D840-8CEA-79800DEDB674}" type="pres">
      <dgm:prSet presAssocID="{FC26D605-1DF6-9148-9097-175770A0895A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5AA31E37-6BDA-AC4B-BEC1-7225809687BA}" type="pres">
      <dgm:prSet presAssocID="{FC26D605-1DF6-9148-9097-175770A0895A}" presName="descendantText" presStyleLbl="alignAccFollowNode1" presStyleIdx="0" presStyleCnt="3">
        <dgm:presLayoutVars>
          <dgm:bulletEnabled val="1"/>
        </dgm:presLayoutVars>
      </dgm:prSet>
      <dgm:spPr/>
    </dgm:pt>
    <dgm:pt modelId="{ABAD03C9-EE3C-7D45-B350-30EAE6691890}" type="pres">
      <dgm:prSet presAssocID="{8DE84400-6A30-6944-9DC6-74AAE9113D4E}" presName="sp" presStyleCnt="0"/>
      <dgm:spPr/>
    </dgm:pt>
    <dgm:pt modelId="{D3F42DAB-3C61-B34F-B71F-A3F64F3CE8E1}" type="pres">
      <dgm:prSet presAssocID="{58385D57-0270-8A48-89DC-919528EA78E9}" presName="linNode" presStyleCnt="0"/>
      <dgm:spPr/>
    </dgm:pt>
    <dgm:pt modelId="{6EAC22CC-9AA6-9A45-B21C-2DD7F6462215}" type="pres">
      <dgm:prSet presAssocID="{58385D57-0270-8A48-89DC-919528EA78E9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583BBFC0-5D9D-5F41-8D3B-D0D9F44140F8}" type="pres">
      <dgm:prSet presAssocID="{58385D57-0270-8A48-89DC-919528EA78E9}" presName="descendantText" presStyleLbl="alignAccFollowNode1" presStyleIdx="1" presStyleCnt="3">
        <dgm:presLayoutVars>
          <dgm:bulletEnabled val="1"/>
        </dgm:presLayoutVars>
      </dgm:prSet>
      <dgm:spPr/>
    </dgm:pt>
    <dgm:pt modelId="{286D3562-E6AE-0747-A5FC-54645BFA2EDC}" type="pres">
      <dgm:prSet presAssocID="{0B37CECD-26D7-104A-B3A9-C885F48BF670}" presName="sp" presStyleCnt="0"/>
      <dgm:spPr/>
    </dgm:pt>
    <dgm:pt modelId="{B3A15C33-5A3A-B745-9F73-128F1F60275C}" type="pres">
      <dgm:prSet presAssocID="{2A632749-7D69-6143-99FC-B8EC690839CC}" presName="linNode" presStyleCnt="0"/>
      <dgm:spPr/>
    </dgm:pt>
    <dgm:pt modelId="{9533B5C8-A25D-2C44-83FE-A86CE621B44C}" type="pres">
      <dgm:prSet presAssocID="{2A632749-7D69-6143-99FC-B8EC690839CC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E87729B7-1979-B943-83D5-1D1F38EB2760}" type="pres">
      <dgm:prSet presAssocID="{2A632749-7D69-6143-99FC-B8EC690839CC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3523871D-8386-494D-A208-3D945ED4BE6D}" srcId="{58385D57-0270-8A48-89DC-919528EA78E9}" destId="{098F9C08-1886-0242-80BC-495821951937}" srcOrd="0" destOrd="0" parTransId="{CAA4AB7F-B478-5041-AC36-3AAE117E51E5}" sibTransId="{74EA5455-6F55-8F4A-B6FA-A0C044017F10}"/>
    <dgm:cxn modelId="{A71A0721-60E2-C447-B41D-EB70013440AE}" type="presOf" srcId="{098F9C08-1886-0242-80BC-495821951937}" destId="{583BBFC0-5D9D-5F41-8D3B-D0D9F44140F8}" srcOrd="0" destOrd="0" presId="urn:microsoft.com/office/officeart/2005/8/layout/vList5"/>
    <dgm:cxn modelId="{B5FC292F-2A2C-A24E-8082-72FDD963D119}" srcId="{2A632749-7D69-6143-99FC-B8EC690839CC}" destId="{A60E914E-0A36-7246-BC98-914F2720FE22}" srcOrd="2" destOrd="0" parTransId="{DB515CE3-F34C-184C-A1A9-1ECF1C82DA5E}" sibTransId="{7F7B5418-06A7-7347-91D9-AE636A9F56CF}"/>
    <dgm:cxn modelId="{788FBB34-0E7F-024F-810E-8887E790F5C5}" type="presOf" srcId="{342FB40C-B593-A947-9789-766B14BC3E01}" destId="{E87729B7-1979-B943-83D5-1D1F38EB2760}" srcOrd="0" destOrd="1" presId="urn:microsoft.com/office/officeart/2005/8/layout/vList5"/>
    <dgm:cxn modelId="{6EA6633B-DD5C-1249-914F-648ED4651A39}" type="presOf" srcId="{5C87ACD8-929B-3144-BA33-2EC48D867975}" destId="{3393EAD8-9CEC-0841-B3EA-AAB8032E129C}" srcOrd="0" destOrd="0" presId="urn:microsoft.com/office/officeart/2005/8/layout/vList5"/>
    <dgm:cxn modelId="{BBE13F3E-3688-5242-8406-E4BCA3DB3D19}" type="presOf" srcId="{FC26D605-1DF6-9148-9097-175770A0895A}" destId="{621F91EB-8594-D840-8CEA-79800DEDB674}" srcOrd="0" destOrd="0" presId="urn:microsoft.com/office/officeart/2005/8/layout/vList5"/>
    <dgm:cxn modelId="{7920FE4F-36CC-B446-A4F0-2FC901C0D992}" type="presOf" srcId="{A60E914E-0A36-7246-BC98-914F2720FE22}" destId="{E87729B7-1979-B943-83D5-1D1F38EB2760}" srcOrd="0" destOrd="2" presId="urn:microsoft.com/office/officeart/2005/8/layout/vList5"/>
    <dgm:cxn modelId="{A5D8456F-5A27-1C43-8DEE-AD43B280D380}" srcId="{FC26D605-1DF6-9148-9097-175770A0895A}" destId="{7910A2C1-0DFD-214C-9D4B-06B0D2630DCB}" srcOrd="0" destOrd="0" parTransId="{190F724D-E894-C44E-A077-728AAF775E6F}" sibTransId="{EB05F4D4-7754-3145-9DB9-323426A2F7C8}"/>
    <dgm:cxn modelId="{FBC16473-282E-C345-A46C-29CFC99980A7}" type="presOf" srcId="{DE733EEE-BCBA-814D-B62D-A9E4307B57EB}" destId="{5AA31E37-6BDA-AC4B-BEC1-7225809687BA}" srcOrd="0" destOrd="1" presId="urn:microsoft.com/office/officeart/2005/8/layout/vList5"/>
    <dgm:cxn modelId="{86933076-3D43-5D4D-A82D-382990FBA0FA}" type="presOf" srcId="{A5121BDD-6F36-5541-9380-155FCB1FAFCD}" destId="{583BBFC0-5D9D-5F41-8D3B-D0D9F44140F8}" srcOrd="0" destOrd="1" presId="urn:microsoft.com/office/officeart/2005/8/layout/vList5"/>
    <dgm:cxn modelId="{B823487A-9840-FA49-95CC-673970F8D61B}" srcId="{5C87ACD8-929B-3144-BA33-2EC48D867975}" destId="{2A632749-7D69-6143-99FC-B8EC690839CC}" srcOrd="2" destOrd="0" parTransId="{1937F333-0D83-214E-9207-7EE5427811D5}" sibTransId="{D094558D-EBC7-D74E-8655-B65B236BD765}"/>
    <dgm:cxn modelId="{695D6A7C-3333-AE42-8F9A-0946FD7F095E}" srcId="{5C87ACD8-929B-3144-BA33-2EC48D867975}" destId="{FC26D605-1DF6-9148-9097-175770A0895A}" srcOrd="0" destOrd="0" parTransId="{02031DDB-D4C4-FB40-86EC-3A2F44069DF4}" sibTransId="{8DE84400-6A30-6944-9DC6-74AAE9113D4E}"/>
    <dgm:cxn modelId="{16F3F97D-FB72-9D4B-9D0E-93E46AA0EC51}" type="presOf" srcId="{7F1BC61F-86F7-3646-8B8C-03BACFB02881}" destId="{E87729B7-1979-B943-83D5-1D1F38EB2760}" srcOrd="0" destOrd="0" presId="urn:microsoft.com/office/officeart/2005/8/layout/vList5"/>
    <dgm:cxn modelId="{04456383-4F57-0E4D-B123-6BBAC2B6085D}" type="presOf" srcId="{7910A2C1-0DFD-214C-9D4B-06B0D2630DCB}" destId="{5AA31E37-6BDA-AC4B-BEC1-7225809687BA}" srcOrd="0" destOrd="0" presId="urn:microsoft.com/office/officeart/2005/8/layout/vList5"/>
    <dgm:cxn modelId="{2FBAE090-E129-3941-9C78-4AA932E301BC}" srcId="{2A632749-7D69-6143-99FC-B8EC690839CC}" destId="{7F1BC61F-86F7-3646-8B8C-03BACFB02881}" srcOrd="0" destOrd="0" parTransId="{BA09FDEA-1BD4-7A4C-B86F-91B2DE5D1777}" sibTransId="{A9D611B6-B759-3040-AAF8-C14281BB6CAB}"/>
    <dgm:cxn modelId="{A2CA9293-4E2A-6040-B5C5-78EC9614E7D3}" srcId="{5C87ACD8-929B-3144-BA33-2EC48D867975}" destId="{58385D57-0270-8A48-89DC-919528EA78E9}" srcOrd="1" destOrd="0" parTransId="{D591DA67-CE1D-E34F-9886-CF2A6417AFD3}" sibTransId="{0B37CECD-26D7-104A-B3A9-C885F48BF670}"/>
    <dgm:cxn modelId="{CAFFEDAD-2877-154F-A78C-D0B7FE681262}" srcId="{FC26D605-1DF6-9148-9097-175770A0895A}" destId="{DE733EEE-BCBA-814D-B62D-A9E4307B57EB}" srcOrd="1" destOrd="0" parTransId="{A375FC46-9E84-4A47-A93F-E4FCD9696E5E}" sibTransId="{F5F8CA7E-2DE6-E142-857A-B1BC0ECA010B}"/>
    <dgm:cxn modelId="{26BD8DAE-7860-AC44-99B8-CAB57AFC4C6D}" type="presOf" srcId="{2A632749-7D69-6143-99FC-B8EC690839CC}" destId="{9533B5C8-A25D-2C44-83FE-A86CE621B44C}" srcOrd="0" destOrd="0" presId="urn:microsoft.com/office/officeart/2005/8/layout/vList5"/>
    <dgm:cxn modelId="{C709E2B5-2A81-3B4D-B12E-A56C6A3CA152}" type="presOf" srcId="{58385D57-0270-8A48-89DC-919528EA78E9}" destId="{6EAC22CC-9AA6-9A45-B21C-2DD7F6462215}" srcOrd="0" destOrd="0" presId="urn:microsoft.com/office/officeart/2005/8/layout/vList5"/>
    <dgm:cxn modelId="{B44034C2-E55B-C34F-852D-55F6A037A4DF}" srcId="{58385D57-0270-8A48-89DC-919528EA78E9}" destId="{A5121BDD-6F36-5541-9380-155FCB1FAFCD}" srcOrd="1" destOrd="0" parTransId="{367D6CE6-9787-A14E-AFA7-6287C7CECC8D}" sibTransId="{F27D3526-5213-6A4B-A02F-4D193EC7AF32}"/>
    <dgm:cxn modelId="{1AFDDBED-CB08-2D4B-95C8-0CC1567BF59E}" srcId="{2A632749-7D69-6143-99FC-B8EC690839CC}" destId="{342FB40C-B593-A947-9789-766B14BC3E01}" srcOrd="1" destOrd="0" parTransId="{A1FE31C6-84DB-E346-819E-527D1D4BA074}" sibTransId="{D728E80A-255F-A545-B7A9-700DE3C70DEB}"/>
    <dgm:cxn modelId="{53BD7019-A4A6-CB41-B524-BBD8E30D3CC3}" type="presParOf" srcId="{3393EAD8-9CEC-0841-B3EA-AAB8032E129C}" destId="{E2777999-7306-824E-AC33-5ED2AF19A483}" srcOrd="0" destOrd="0" presId="urn:microsoft.com/office/officeart/2005/8/layout/vList5"/>
    <dgm:cxn modelId="{363FD991-F228-0A4A-8DEB-18E30EDF4145}" type="presParOf" srcId="{E2777999-7306-824E-AC33-5ED2AF19A483}" destId="{621F91EB-8594-D840-8CEA-79800DEDB674}" srcOrd="0" destOrd="0" presId="urn:microsoft.com/office/officeart/2005/8/layout/vList5"/>
    <dgm:cxn modelId="{1CC5ED13-990A-704E-B091-E2F188DF89F1}" type="presParOf" srcId="{E2777999-7306-824E-AC33-5ED2AF19A483}" destId="{5AA31E37-6BDA-AC4B-BEC1-7225809687BA}" srcOrd="1" destOrd="0" presId="urn:microsoft.com/office/officeart/2005/8/layout/vList5"/>
    <dgm:cxn modelId="{D7995531-7C92-4F45-AF1E-49499D575440}" type="presParOf" srcId="{3393EAD8-9CEC-0841-B3EA-AAB8032E129C}" destId="{ABAD03C9-EE3C-7D45-B350-30EAE6691890}" srcOrd="1" destOrd="0" presId="urn:microsoft.com/office/officeart/2005/8/layout/vList5"/>
    <dgm:cxn modelId="{E63FB64D-0130-7D4A-8A72-8DFCA32D051B}" type="presParOf" srcId="{3393EAD8-9CEC-0841-B3EA-AAB8032E129C}" destId="{D3F42DAB-3C61-B34F-B71F-A3F64F3CE8E1}" srcOrd="2" destOrd="0" presId="urn:microsoft.com/office/officeart/2005/8/layout/vList5"/>
    <dgm:cxn modelId="{91DF33F2-CBCF-6D45-BDB6-D8D8FE6F5EF7}" type="presParOf" srcId="{D3F42DAB-3C61-B34F-B71F-A3F64F3CE8E1}" destId="{6EAC22CC-9AA6-9A45-B21C-2DD7F6462215}" srcOrd="0" destOrd="0" presId="urn:microsoft.com/office/officeart/2005/8/layout/vList5"/>
    <dgm:cxn modelId="{9297063B-A842-6A4F-BED1-8B5BAD238C16}" type="presParOf" srcId="{D3F42DAB-3C61-B34F-B71F-A3F64F3CE8E1}" destId="{583BBFC0-5D9D-5F41-8D3B-D0D9F44140F8}" srcOrd="1" destOrd="0" presId="urn:microsoft.com/office/officeart/2005/8/layout/vList5"/>
    <dgm:cxn modelId="{D6634ACC-FF70-AE4D-BBB2-FD1BF962846F}" type="presParOf" srcId="{3393EAD8-9CEC-0841-B3EA-AAB8032E129C}" destId="{286D3562-E6AE-0747-A5FC-54645BFA2EDC}" srcOrd="3" destOrd="0" presId="urn:microsoft.com/office/officeart/2005/8/layout/vList5"/>
    <dgm:cxn modelId="{646C1874-D382-4740-87C5-EA9ED44F300D}" type="presParOf" srcId="{3393EAD8-9CEC-0841-B3EA-AAB8032E129C}" destId="{B3A15C33-5A3A-B745-9F73-128F1F60275C}" srcOrd="4" destOrd="0" presId="urn:microsoft.com/office/officeart/2005/8/layout/vList5"/>
    <dgm:cxn modelId="{145B3FE1-562E-E448-AB79-A921B27C2CAD}" type="presParOf" srcId="{B3A15C33-5A3A-B745-9F73-128F1F60275C}" destId="{9533B5C8-A25D-2C44-83FE-A86CE621B44C}" srcOrd="0" destOrd="0" presId="urn:microsoft.com/office/officeart/2005/8/layout/vList5"/>
    <dgm:cxn modelId="{7F55505A-DFF1-0945-BF0F-B0345B0E5003}" type="presParOf" srcId="{B3A15C33-5A3A-B745-9F73-128F1F60275C}" destId="{E87729B7-1979-B943-83D5-1D1F38EB276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95F74D-9A7C-C04E-9D25-4D9AE6D3608D}">
      <dsp:nvSpPr>
        <dsp:cNvPr id="0" name=""/>
        <dsp:cNvSpPr/>
      </dsp:nvSpPr>
      <dsp:spPr>
        <a:xfrm>
          <a:off x="0" y="0"/>
          <a:ext cx="517538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EF3241-EC0E-9048-9F6B-C8128BD93787}">
      <dsp:nvSpPr>
        <dsp:cNvPr id="0" name=""/>
        <dsp:cNvSpPr/>
      </dsp:nvSpPr>
      <dsp:spPr>
        <a:xfrm>
          <a:off x="0" y="0"/>
          <a:ext cx="5175384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Hierarchical Database</a:t>
          </a:r>
        </a:p>
      </dsp:txBody>
      <dsp:txXfrm>
        <a:off x="0" y="0"/>
        <a:ext cx="5175384" cy="692017"/>
      </dsp:txXfrm>
    </dsp:sp>
    <dsp:sp modelId="{33A94E6C-5F0C-0D42-A899-46BDDBD59055}">
      <dsp:nvSpPr>
        <dsp:cNvPr id="0" name=""/>
        <dsp:cNvSpPr/>
      </dsp:nvSpPr>
      <dsp:spPr>
        <a:xfrm>
          <a:off x="0" y="692017"/>
          <a:ext cx="5175384" cy="0"/>
        </a:xfrm>
        <a:prstGeom prst="line">
          <a:avLst/>
        </a:prstGeom>
        <a:solidFill>
          <a:schemeClr val="accent2">
            <a:hueOff val="-207909"/>
            <a:satOff val="-11990"/>
            <a:lumOff val="1233"/>
            <a:alphaOff val="0"/>
          </a:schemeClr>
        </a:solidFill>
        <a:ln w="12700" cap="flat" cmpd="sng" algn="ctr">
          <a:solidFill>
            <a:schemeClr val="accent2">
              <a:hueOff val="-207909"/>
              <a:satOff val="-11990"/>
              <a:lumOff val="123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368B45-C03A-C740-944E-6EA14AF9DEF0}">
      <dsp:nvSpPr>
        <dsp:cNvPr id="0" name=""/>
        <dsp:cNvSpPr/>
      </dsp:nvSpPr>
      <dsp:spPr>
        <a:xfrm>
          <a:off x="0" y="692017"/>
          <a:ext cx="5175384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NoSQL Database</a:t>
          </a:r>
        </a:p>
      </dsp:txBody>
      <dsp:txXfrm>
        <a:off x="0" y="692017"/>
        <a:ext cx="5175384" cy="692017"/>
      </dsp:txXfrm>
    </dsp:sp>
    <dsp:sp modelId="{6137D87D-7CAA-FA4C-AF15-3FBDBC67D158}">
      <dsp:nvSpPr>
        <dsp:cNvPr id="0" name=""/>
        <dsp:cNvSpPr/>
      </dsp:nvSpPr>
      <dsp:spPr>
        <a:xfrm>
          <a:off x="0" y="1384035"/>
          <a:ext cx="5175384" cy="0"/>
        </a:xfrm>
        <a:prstGeom prst="line">
          <a:avLst/>
        </a:prstGeom>
        <a:solidFill>
          <a:schemeClr val="accent2">
            <a:hueOff val="-415818"/>
            <a:satOff val="-23979"/>
            <a:lumOff val="2465"/>
            <a:alphaOff val="0"/>
          </a:schemeClr>
        </a:solidFill>
        <a:ln w="12700" cap="flat" cmpd="sng" algn="ctr">
          <a:solidFill>
            <a:schemeClr val="accent2">
              <a:hueOff val="-415818"/>
              <a:satOff val="-23979"/>
              <a:lumOff val="24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D835F9-0BA4-594C-A98B-FB2D008DC875}">
      <dsp:nvSpPr>
        <dsp:cNvPr id="0" name=""/>
        <dsp:cNvSpPr/>
      </dsp:nvSpPr>
      <dsp:spPr>
        <a:xfrm>
          <a:off x="0" y="1384035"/>
          <a:ext cx="5175384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Cloud Database</a:t>
          </a:r>
        </a:p>
      </dsp:txBody>
      <dsp:txXfrm>
        <a:off x="0" y="1384035"/>
        <a:ext cx="5175384" cy="692017"/>
      </dsp:txXfrm>
    </dsp:sp>
    <dsp:sp modelId="{CA9852FC-77AD-BF4C-A63B-74F28F113FAD}">
      <dsp:nvSpPr>
        <dsp:cNvPr id="0" name=""/>
        <dsp:cNvSpPr/>
      </dsp:nvSpPr>
      <dsp:spPr>
        <a:xfrm>
          <a:off x="0" y="2076052"/>
          <a:ext cx="5175384" cy="0"/>
        </a:xfrm>
        <a:prstGeom prst="line">
          <a:avLst/>
        </a:prstGeom>
        <a:solidFill>
          <a:schemeClr val="accent2">
            <a:hueOff val="-623727"/>
            <a:satOff val="-35969"/>
            <a:lumOff val="3698"/>
            <a:alphaOff val="0"/>
          </a:schemeClr>
        </a:solidFill>
        <a:ln w="12700" cap="flat" cmpd="sng" algn="ctr">
          <a:solidFill>
            <a:schemeClr val="accent2">
              <a:hueOff val="-623727"/>
              <a:satOff val="-35969"/>
              <a:lumOff val="36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3B8466-2E37-9D41-8520-4351893B8731}">
      <dsp:nvSpPr>
        <dsp:cNvPr id="0" name=""/>
        <dsp:cNvSpPr/>
      </dsp:nvSpPr>
      <dsp:spPr>
        <a:xfrm>
          <a:off x="0" y="2076052"/>
          <a:ext cx="5175384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Relational Database</a:t>
          </a:r>
        </a:p>
      </dsp:txBody>
      <dsp:txXfrm>
        <a:off x="0" y="2076052"/>
        <a:ext cx="5175384" cy="692017"/>
      </dsp:txXfrm>
    </dsp:sp>
    <dsp:sp modelId="{9864A1BA-DDDF-2F4E-A820-9D60472A9ACE}">
      <dsp:nvSpPr>
        <dsp:cNvPr id="0" name=""/>
        <dsp:cNvSpPr/>
      </dsp:nvSpPr>
      <dsp:spPr>
        <a:xfrm>
          <a:off x="0" y="2768070"/>
          <a:ext cx="5175384" cy="0"/>
        </a:xfrm>
        <a:prstGeom prst="line">
          <a:avLst/>
        </a:prstGeom>
        <a:solidFill>
          <a:schemeClr val="accent2">
            <a:hueOff val="-831636"/>
            <a:satOff val="-47959"/>
            <a:lumOff val="4930"/>
            <a:alphaOff val="0"/>
          </a:schemeClr>
        </a:solidFill>
        <a:ln w="12700" cap="flat" cmpd="sng" algn="ctr">
          <a:solidFill>
            <a:schemeClr val="accent2">
              <a:hueOff val="-831636"/>
              <a:satOff val="-47959"/>
              <a:lumOff val="49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C6617D-2CA3-484E-8841-658159D7C29A}">
      <dsp:nvSpPr>
        <dsp:cNvPr id="0" name=""/>
        <dsp:cNvSpPr/>
      </dsp:nvSpPr>
      <dsp:spPr>
        <a:xfrm>
          <a:off x="0" y="2768070"/>
          <a:ext cx="5175384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File-Based Database</a:t>
          </a:r>
        </a:p>
      </dsp:txBody>
      <dsp:txXfrm>
        <a:off x="0" y="2768070"/>
        <a:ext cx="5175384" cy="692017"/>
      </dsp:txXfrm>
    </dsp:sp>
    <dsp:sp modelId="{0B32B293-D5F5-A94E-A949-4E4198CF13D2}">
      <dsp:nvSpPr>
        <dsp:cNvPr id="0" name=""/>
        <dsp:cNvSpPr/>
      </dsp:nvSpPr>
      <dsp:spPr>
        <a:xfrm>
          <a:off x="0" y="3460088"/>
          <a:ext cx="5175384" cy="0"/>
        </a:xfrm>
        <a:prstGeom prst="line">
          <a:avLst/>
        </a:prstGeom>
        <a:solidFill>
          <a:schemeClr val="accent2">
            <a:hueOff val="-1039545"/>
            <a:satOff val="-59949"/>
            <a:lumOff val="6163"/>
            <a:alphaOff val="0"/>
          </a:schemeClr>
        </a:solidFill>
        <a:ln w="12700" cap="flat" cmpd="sng" algn="ctr">
          <a:solidFill>
            <a:schemeClr val="accent2">
              <a:hueOff val="-1039545"/>
              <a:satOff val="-59949"/>
              <a:lumOff val="61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438859-BEB3-9941-BF8D-BBE3FD037AE4}">
      <dsp:nvSpPr>
        <dsp:cNvPr id="0" name=""/>
        <dsp:cNvSpPr/>
      </dsp:nvSpPr>
      <dsp:spPr>
        <a:xfrm>
          <a:off x="0" y="3460088"/>
          <a:ext cx="5175384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Document Database</a:t>
          </a:r>
        </a:p>
      </dsp:txBody>
      <dsp:txXfrm>
        <a:off x="0" y="3460088"/>
        <a:ext cx="5175384" cy="692017"/>
      </dsp:txXfrm>
    </dsp:sp>
    <dsp:sp modelId="{43C521FC-39E2-6947-91F8-0EA964887739}">
      <dsp:nvSpPr>
        <dsp:cNvPr id="0" name=""/>
        <dsp:cNvSpPr/>
      </dsp:nvSpPr>
      <dsp:spPr>
        <a:xfrm>
          <a:off x="0" y="4152105"/>
          <a:ext cx="5175384" cy="0"/>
        </a:xfrm>
        <a:prstGeom prst="line">
          <a:avLst/>
        </a:prstGeom>
        <a:solidFill>
          <a:schemeClr val="accent2">
            <a:hueOff val="-1247454"/>
            <a:satOff val="-71938"/>
            <a:lumOff val="7395"/>
            <a:alphaOff val="0"/>
          </a:schemeClr>
        </a:solidFill>
        <a:ln w="12700" cap="flat" cmpd="sng" algn="ctr">
          <a:solidFill>
            <a:schemeClr val="accent2">
              <a:hueOff val="-1247454"/>
              <a:satOff val="-71938"/>
              <a:lumOff val="73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6B4081-A650-DC4F-8909-547823D06A51}">
      <dsp:nvSpPr>
        <dsp:cNvPr id="0" name=""/>
        <dsp:cNvSpPr/>
      </dsp:nvSpPr>
      <dsp:spPr>
        <a:xfrm>
          <a:off x="0" y="4152105"/>
          <a:ext cx="5175384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Key-Value Database</a:t>
          </a:r>
        </a:p>
      </dsp:txBody>
      <dsp:txXfrm>
        <a:off x="0" y="4152105"/>
        <a:ext cx="5175384" cy="692017"/>
      </dsp:txXfrm>
    </dsp:sp>
    <dsp:sp modelId="{187E9E67-87F5-7245-8B2F-1943017FECB2}">
      <dsp:nvSpPr>
        <dsp:cNvPr id="0" name=""/>
        <dsp:cNvSpPr/>
      </dsp:nvSpPr>
      <dsp:spPr>
        <a:xfrm>
          <a:off x="0" y="4844123"/>
          <a:ext cx="5175384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D1020E-6901-6E42-94ED-4D560869BB2D}">
      <dsp:nvSpPr>
        <dsp:cNvPr id="0" name=""/>
        <dsp:cNvSpPr/>
      </dsp:nvSpPr>
      <dsp:spPr>
        <a:xfrm>
          <a:off x="0" y="4844123"/>
          <a:ext cx="5175384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Distributed Database</a:t>
          </a:r>
        </a:p>
      </dsp:txBody>
      <dsp:txXfrm>
        <a:off x="0" y="4844123"/>
        <a:ext cx="5175384" cy="6920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D56DA4-9C03-4836-AFB6-95A6EC9A71B8}">
      <dsp:nvSpPr>
        <dsp:cNvPr id="0" name=""/>
        <dsp:cNvSpPr/>
      </dsp:nvSpPr>
      <dsp:spPr>
        <a:xfrm>
          <a:off x="401677" y="54"/>
          <a:ext cx="849234" cy="849234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9126A7-F012-4A39-9C0C-0F38A71925EE}">
      <dsp:nvSpPr>
        <dsp:cNvPr id="0" name=""/>
        <dsp:cNvSpPr/>
      </dsp:nvSpPr>
      <dsp:spPr>
        <a:xfrm>
          <a:off x="582662" y="181038"/>
          <a:ext cx="487265" cy="48726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E86ED8-42D3-4FA5-866B-67C548EB0AF3}">
      <dsp:nvSpPr>
        <dsp:cNvPr id="0" name=""/>
        <dsp:cNvSpPr/>
      </dsp:nvSpPr>
      <dsp:spPr>
        <a:xfrm>
          <a:off x="130201" y="1113804"/>
          <a:ext cx="1392187" cy="556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Initial Acquisition Costs</a:t>
          </a:r>
        </a:p>
      </dsp:txBody>
      <dsp:txXfrm>
        <a:off x="130201" y="1113804"/>
        <a:ext cx="1392187" cy="556875"/>
      </dsp:txXfrm>
    </dsp:sp>
    <dsp:sp modelId="{9822D6D8-0DC5-4754-AC72-58E46EB02F38}">
      <dsp:nvSpPr>
        <dsp:cNvPr id="0" name=""/>
        <dsp:cNvSpPr/>
      </dsp:nvSpPr>
      <dsp:spPr>
        <a:xfrm>
          <a:off x="2037498" y="54"/>
          <a:ext cx="849234" cy="849234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7D0D68-8C28-4CDB-8EFE-351971EE2621}">
      <dsp:nvSpPr>
        <dsp:cNvPr id="0" name=""/>
        <dsp:cNvSpPr/>
      </dsp:nvSpPr>
      <dsp:spPr>
        <a:xfrm>
          <a:off x="2218482" y="181038"/>
          <a:ext cx="487265" cy="48726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767DB7-1E07-4307-931D-CE9E26C67004}">
      <dsp:nvSpPr>
        <dsp:cNvPr id="0" name=""/>
        <dsp:cNvSpPr/>
      </dsp:nvSpPr>
      <dsp:spPr>
        <a:xfrm>
          <a:off x="1766021" y="1113804"/>
          <a:ext cx="1392187" cy="556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Training Requirements</a:t>
          </a:r>
        </a:p>
      </dsp:txBody>
      <dsp:txXfrm>
        <a:off x="1766021" y="1113804"/>
        <a:ext cx="1392187" cy="556875"/>
      </dsp:txXfrm>
    </dsp:sp>
    <dsp:sp modelId="{91C95FB1-AD33-4F20-8285-05BB226169CD}">
      <dsp:nvSpPr>
        <dsp:cNvPr id="0" name=""/>
        <dsp:cNvSpPr/>
      </dsp:nvSpPr>
      <dsp:spPr>
        <a:xfrm>
          <a:off x="3673318" y="54"/>
          <a:ext cx="849234" cy="849234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F05545-215B-4249-9BA7-E10D00F13920}">
      <dsp:nvSpPr>
        <dsp:cNvPr id="0" name=""/>
        <dsp:cNvSpPr/>
      </dsp:nvSpPr>
      <dsp:spPr>
        <a:xfrm>
          <a:off x="3854302" y="181038"/>
          <a:ext cx="487265" cy="48726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B13A29-BB55-4E82-9C47-E63FC03086F1}">
      <dsp:nvSpPr>
        <dsp:cNvPr id="0" name=""/>
        <dsp:cNvSpPr/>
      </dsp:nvSpPr>
      <dsp:spPr>
        <a:xfrm>
          <a:off x="3401841" y="1113804"/>
          <a:ext cx="1392187" cy="556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Backup and Recovery</a:t>
          </a:r>
        </a:p>
      </dsp:txBody>
      <dsp:txXfrm>
        <a:off x="3401841" y="1113804"/>
        <a:ext cx="1392187" cy="556875"/>
      </dsp:txXfrm>
    </dsp:sp>
    <dsp:sp modelId="{E8C3CCBB-7F86-4F89-947A-8917C5863877}">
      <dsp:nvSpPr>
        <dsp:cNvPr id="0" name=""/>
        <dsp:cNvSpPr/>
      </dsp:nvSpPr>
      <dsp:spPr>
        <a:xfrm>
          <a:off x="5309138" y="54"/>
          <a:ext cx="849234" cy="849234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99FC05-AB7F-4FE6-A5EC-1189A9E96F6A}">
      <dsp:nvSpPr>
        <dsp:cNvPr id="0" name=""/>
        <dsp:cNvSpPr/>
      </dsp:nvSpPr>
      <dsp:spPr>
        <a:xfrm>
          <a:off x="5490122" y="181038"/>
          <a:ext cx="487265" cy="48726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B76932-0A4A-406F-83CE-825599C6827B}">
      <dsp:nvSpPr>
        <dsp:cNvPr id="0" name=""/>
        <dsp:cNvSpPr/>
      </dsp:nvSpPr>
      <dsp:spPr>
        <a:xfrm>
          <a:off x="5037662" y="1113804"/>
          <a:ext cx="1392187" cy="556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System Failures</a:t>
          </a:r>
        </a:p>
      </dsp:txBody>
      <dsp:txXfrm>
        <a:off x="5037662" y="1113804"/>
        <a:ext cx="1392187" cy="556875"/>
      </dsp:txXfrm>
    </dsp:sp>
    <dsp:sp modelId="{DE867BAD-1D97-442A-B83F-EBC733D752B9}">
      <dsp:nvSpPr>
        <dsp:cNvPr id="0" name=""/>
        <dsp:cNvSpPr/>
      </dsp:nvSpPr>
      <dsp:spPr>
        <a:xfrm>
          <a:off x="6944958" y="54"/>
          <a:ext cx="849234" cy="849234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ED17BF-007D-430B-8425-750A3CCB9BA3}">
      <dsp:nvSpPr>
        <dsp:cNvPr id="0" name=""/>
        <dsp:cNvSpPr/>
      </dsp:nvSpPr>
      <dsp:spPr>
        <a:xfrm>
          <a:off x="7125943" y="181038"/>
          <a:ext cx="487265" cy="48726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5BE790-FB76-4BCC-A97D-7B5F486CBFBA}">
      <dsp:nvSpPr>
        <dsp:cNvPr id="0" name=""/>
        <dsp:cNvSpPr/>
      </dsp:nvSpPr>
      <dsp:spPr>
        <a:xfrm>
          <a:off x="6673482" y="1113804"/>
          <a:ext cx="1392187" cy="556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Data Security and Privacy</a:t>
          </a:r>
        </a:p>
      </dsp:txBody>
      <dsp:txXfrm>
        <a:off x="6673482" y="1113804"/>
        <a:ext cx="1392187" cy="556875"/>
      </dsp:txXfrm>
    </dsp:sp>
    <dsp:sp modelId="{FB80EA05-7756-467A-89C0-94292CCCC37B}">
      <dsp:nvSpPr>
        <dsp:cNvPr id="0" name=""/>
        <dsp:cNvSpPr/>
      </dsp:nvSpPr>
      <dsp:spPr>
        <a:xfrm>
          <a:off x="2037498" y="2018725"/>
          <a:ext cx="849234" cy="849234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6AE2FB-28A9-48DD-82BE-752DBB8FB03C}">
      <dsp:nvSpPr>
        <dsp:cNvPr id="0" name=""/>
        <dsp:cNvSpPr/>
      </dsp:nvSpPr>
      <dsp:spPr>
        <a:xfrm>
          <a:off x="2218482" y="2199710"/>
          <a:ext cx="487265" cy="48726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14D674-C5CE-463E-A63C-3EDAADEEFA08}">
      <dsp:nvSpPr>
        <dsp:cNvPr id="0" name=""/>
        <dsp:cNvSpPr/>
      </dsp:nvSpPr>
      <dsp:spPr>
        <a:xfrm>
          <a:off x="1766021" y="3132475"/>
          <a:ext cx="1392187" cy="556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Migration Challenges</a:t>
          </a:r>
        </a:p>
      </dsp:txBody>
      <dsp:txXfrm>
        <a:off x="1766021" y="3132475"/>
        <a:ext cx="1392187" cy="556875"/>
      </dsp:txXfrm>
    </dsp:sp>
    <dsp:sp modelId="{B5B05039-28EF-43E1-A21D-910624334383}">
      <dsp:nvSpPr>
        <dsp:cNvPr id="0" name=""/>
        <dsp:cNvSpPr/>
      </dsp:nvSpPr>
      <dsp:spPr>
        <a:xfrm>
          <a:off x="3673318" y="2018725"/>
          <a:ext cx="849234" cy="849234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A5E5B6-A26C-4B62-91BF-2460C63AF2CB}">
      <dsp:nvSpPr>
        <dsp:cNvPr id="0" name=""/>
        <dsp:cNvSpPr/>
      </dsp:nvSpPr>
      <dsp:spPr>
        <a:xfrm>
          <a:off x="3854302" y="2199710"/>
          <a:ext cx="487265" cy="487265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538759-CA82-4321-BA15-A2E4B59D2272}">
      <dsp:nvSpPr>
        <dsp:cNvPr id="0" name=""/>
        <dsp:cNvSpPr/>
      </dsp:nvSpPr>
      <dsp:spPr>
        <a:xfrm>
          <a:off x="3401841" y="3132475"/>
          <a:ext cx="1392187" cy="556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Maintenance Costs</a:t>
          </a:r>
        </a:p>
      </dsp:txBody>
      <dsp:txXfrm>
        <a:off x="3401841" y="3132475"/>
        <a:ext cx="1392187" cy="556875"/>
      </dsp:txXfrm>
    </dsp:sp>
    <dsp:sp modelId="{E39E56E6-275D-42FF-93C3-A5973D1C58D9}">
      <dsp:nvSpPr>
        <dsp:cNvPr id="0" name=""/>
        <dsp:cNvSpPr/>
      </dsp:nvSpPr>
      <dsp:spPr>
        <a:xfrm>
          <a:off x="5309138" y="2018725"/>
          <a:ext cx="849234" cy="849234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FD9A09-3FEC-47C7-ACC1-48851891D819}">
      <dsp:nvSpPr>
        <dsp:cNvPr id="0" name=""/>
        <dsp:cNvSpPr/>
      </dsp:nvSpPr>
      <dsp:spPr>
        <a:xfrm>
          <a:off x="5490123" y="2199710"/>
          <a:ext cx="487265" cy="487265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AC82DA-E46E-47BD-9203-8A57E9E32413}">
      <dsp:nvSpPr>
        <dsp:cNvPr id="0" name=""/>
        <dsp:cNvSpPr/>
      </dsp:nvSpPr>
      <dsp:spPr>
        <a:xfrm>
          <a:off x="5037662" y="3132475"/>
          <a:ext cx="1392187" cy="556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Vendor Lock-In</a:t>
          </a:r>
        </a:p>
      </dsp:txBody>
      <dsp:txXfrm>
        <a:off x="5037662" y="3132475"/>
        <a:ext cx="1392187" cy="5568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A31E37-6BDA-AC4B-BEC1-7225809687BA}">
      <dsp:nvSpPr>
        <dsp:cNvPr id="0" name=""/>
        <dsp:cNvSpPr/>
      </dsp:nvSpPr>
      <dsp:spPr>
        <a:xfrm rot="5400000">
          <a:off x="3815672" y="-1425860"/>
          <a:ext cx="944202" cy="40355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UML Class Diagrams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Database Type Agnostics</a:t>
          </a:r>
        </a:p>
      </dsp:txBody>
      <dsp:txXfrm rot="-5400000">
        <a:off x="2269997" y="165907"/>
        <a:ext cx="3989460" cy="852018"/>
      </dsp:txXfrm>
    </dsp:sp>
    <dsp:sp modelId="{621F91EB-8594-D840-8CEA-79800DEDB674}">
      <dsp:nvSpPr>
        <dsp:cNvPr id="0" name=""/>
        <dsp:cNvSpPr/>
      </dsp:nvSpPr>
      <dsp:spPr>
        <a:xfrm>
          <a:off x="0" y="1788"/>
          <a:ext cx="2269998" cy="1180253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Conceptual</a:t>
          </a:r>
        </a:p>
      </dsp:txBody>
      <dsp:txXfrm>
        <a:off x="57615" y="59403"/>
        <a:ext cx="2154768" cy="1065023"/>
      </dsp:txXfrm>
    </dsp:sp>
    <dsp:sp modelId="{583BBFC0-5D9D-5F41-8D3B-D0D9F44140F8}">
      <dsp:nvSpPr>
        <dsp:cNvPr id="0" name=""/>
        <dsp:cNvSpPr/>
      </dsp:nvSpPr>
      <dsp:spPr>
        <a:xfrm rot="5400000">
          <a:off x="3815672" y="-186594"/>
          <a:ext cx="944202" cy="40355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Entity-Relationship Diagrams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Normalization</a:t>
          </a:r>
        </a:p>
      </dsp:txBody>
      <dsp:txXfrm rot="-5400000">
        <a:off x="2269997" y="1405173"/>
        <a:ext cx="3989460" cy="852018"/>
      </dsp:txXfrm>
    </dsp:sp>
    <dsp:sp modelId="{6EAC22CC-9AA6-9A45-B21C-2DD7F6462215}">
      <dsp:nvSpPr>
        <dsp:cNvPr id="0" name=""/>
        <dsp:cNvSpPr/>
      </dsp:nvSpPr>
      <dsp:spPr>
        <a:xfrm>
          <a:off x="0" y="1241054"/>
          <a:ext cx="2269998" cy="1180253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135632"/>
                <a:satOff val="2588"/>
                <a:lumOff val="114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35632"/>
                <a:satOff val="2588"/>
                <a:lumOff val="114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35632"/>
                <a:satOff val="2588"/>
                <a:lumOff val="114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Logical</a:t>
          </a:r>
        </a:p>
      </dsp:txBody>
      <dsp:txXfrm>
        <a:off x="57615" y="1298669"/>
        <a:ext cx="2154768" cy="1065023"/>
      </dsp:txXfrm>
    </dsp:sp>
    <dsp:sp modelId="{E87729B7-1979-B943-83D5-1D1F38EB2760}">
      <dsp:nvSpPr>
        <dsp:cNvPr id="0" name=""/>
        <dsp:cNvSpPr/>
      </dsp:nvSpPr>
      <dsp:spPr>
        <a:xfrm rot="5400000">
          <a:off x="3815672" y="1052671"/>
          <a:ext cx="944202" cy="40355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Table Design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Constraints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Indexing</a:t>
          </a:r>
        </a:p>
      </dsp:txBody>
      <dsp:txXfrm rot="-5400000">
        <a:off x="2269997" y="2644438"/>
        <a:ext cx="3989460" cy="852018"/>
      </dsp:txXfrm>
    </dsp:sp>
    <dsp:sp modelId="{9533B5C8-A25D-2C44-83FE-A86CE621B44C}">
      <dsp:nvSpPr>
        <dsp:cNvPr id="0" name=""/>
        <dsp:cNvSpPr/>
      </dsp:nvSpPr>
      <dsp:spPr>
        <a:xfrm>
          <a:off x="0" y="2480321"/>
          <a:ext cx="2269998" cy="1180253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271263"/>
                <a:satOff val="5175"/>
                <a:lumOff val="228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71263"/>
                <a:satOff val="5175"/>
                <a:lumOff val="228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71263"/>
                <a:satOff val="5175"/>
                <a:lumOff val="228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Physical</a:t>
          </a:r>
        </a:p>
      </dsp:txBody>
      <dsp:txXfrm>
        <a:off x="57615" y="2537936"/>
        <a:ext cx="2154768" cy="10650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4545" y="8996814"/>
            <a:ext cx="3992306" cy="263466"/>
          </a:xfrm>
          <a:prstGeom prst="rect">
            <a:avLst/>
          </a:prstGeom>
          <a:noFill/>
        </p:spPr>
        <p:txBody>
          <a:bodyPr wrap="none" lIns="93279" tIns="46639" rIns="93279" bIns="46639" rtlCol="0">
            <a:spAutoFit/>
          </a:bodyPr>
          <a:lstStyle/>
          <a:p>
            <a:r>
              <a:rPr lang="en-US" sz="1100" dirty="0">
                <a:latin typeface="Bookman Old Style" pitchFamily="18" charset="0"/>
              </a:rPr>
              <a:t>Copyright © 2014 by Martin Schedlbauer, Ph.D., CBAP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4544" y="142141"/>
            <a:ext cx="6395207" cy="263466"/>
          </a:xfrm>
          <a:prstGeom prst="rect">
            <a:avLst/>
          </a:prstGeom>
          <a:noFill/>
        </p:spPr>
        <p:txBody>
          <a:bodyPr wrap="none" lIns="93279" tIns="46639" rIns="93279" bIns="46639" rtlCol="0">
            <a:spAutoFit/>
          </a:bodyPr>
          <a:lstStyle/>
          <a:p>
            <a:r>
              <a:rPr lang="en-US" sz="1100" dirty="0">
                <a:latin typeface="Bookman Old Style" pitchFamily="18" charset="0"/>
              </a:rPr>
              <a:t>Model, Analyze, and Improve Business Processes		         Participant Notes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91848" y="404848"/>
            <a:ext cx="6269567" cy="1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91848" y="8981519"/>
            <a:ext cx="6269567" cy="1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3"/>
          </p:nvPr>
        </p:nvSpPr>
        <p:spPr>
          <a:xfrm>
            <a:off x="3995738" y="8842375"/>
            <a:ext cx="3055937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B8BCA-3307-4A58-B223-9D3722BDA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503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56414" cy="46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28" tIns="46764" rIns="93528" bIns="46764" numCol="1" anchor="t" anchorCtr="0" compatLnSpc="1">
            <a:prstTxWarp prst="textNoShape">
              <a:avLst/>
            </a:prstTxWarp>
          </a:bodyPr>
          <a:lstStyle>
            <a:lvl1pPr algn="l" defTabSz="934405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6849" y="1"/>
            <a:ext cx="3056414" cy="46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28" tIns="46764" rIns="93528" bIns="46764" numCol="1" anchor="t" anchorCtr="0" compatLnSpc="1">
            <a:prstTxWarp prst="textNoShape">
              <a:avLst/>
            </a:prstTxWarp>
          </a:bodyPr>
          <a:lstStyle>
            <a:lvl1pPr algn="r" defTabSz="934405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3325" y="698500"/>
            <a:ext cx="4651375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8804" y="4421944"/>
            <a:ext cx="5175659" cy="418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28" tIns="46764" rIns="93528" bIns="467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277"/>
            <a:ext cx="3056414" cy="46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28" tIns="46764" rIns="93528" bIns="46764" numCol="1" anchor="b" anchorCtr="0" compatLnSpc="1">
            <a:prstTxWarp prst="textNoShape">
              <a:avLst/>
            </a:prstTxWarp>
          </a:bodyPr>
          <a:lstStyle>
            <a:lvl1pPr algn="l" defTabSz="934405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98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6849" y="8842277"/>
            <a:ext cx="3056414" cy="46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28" tIns="46764" rIns="93528" bIns="46764" numCol="1" anchor="b" anchorCtr="0" compatLnSpc="1">
            <a:prstTxWarp prst="textNoShape">
              <a:avLst/>
            </a:prstTxWarp>
          </a:bodyPr>
          <a:lstStyle>
            <a:lvl1pPr algn="r" defTabSz="934405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74D556C-2138-4B29-8B1E-7705D3B87E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89236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4D556C-2138-4B29-8B1E-7705D3B87EB4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331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3000" y="1155493"/>
            <a:ext cx="2051537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365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Databases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30AA-A4BA-496F-ABF6-0CF1DB921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43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Databases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30AA-A4BA-496F-ABF6-0CF1DB921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556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ts val="2980"/>
              </a:lnSpc>
              <a:defRPr/>
            </a:lvl1pPr>
            <a:lvl2pPr>
              <a:lnSpc>
                <a:spcPts val="2700"/>
              </a:lnSpc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Databases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30AA-A4BA-496F-ABF6-0CF1DB921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469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1">
          <a:blip r:embed="rId2">
            <a:alphaModFix amt="27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78606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2617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Databases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Overview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30AA-A4BA-496F-ABF6-0CF1DB921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905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Databases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Overview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30AA-A4BA-496F-ABF6-0CF1DB921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786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Databases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30AA-A4BA-496F-ABF6-0CF1DB921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15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8756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Databases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Overview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30AA-A4BA-496F-ABF6-0CF1DB921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456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Databases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30AA-A4BA-496F-ABF6-0CF1DB921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85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963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295400"/>
            <a:ext cx="8382000" cy="4881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52800" y="6356351"/>
            <a:ext cx="26670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Databases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981" y="6356517"/>
            <a:ext cx="30861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4249" y="6356352"/>
            <a:ext cx="951913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C30AA-A4BA-496F-ABF6-0CF1DB92136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356351"/>
            <a:ext cx="88985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red letter on a black background&#10;&#10;Description automatically generated">
            <a:extLst>
              <a:ext uri="{FF2B5EF4-FFF2-40B4-BE49-F238E27FC236}">
                <a16:creationId xmlns:a16="http://schemas.microsoft.com/office/drawing/2014/main" id="{BB2030A0-A819-4696-299C-5053C1275EE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188" y="6408082"/>
            <a:ext cx="402462" cy="31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431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50000"/>
        </a:lnSpc>
        <a:spcBef>
          <a:spcPts val="750"/>
        </a:spcBef>
        <a:spcAft>
          <a:spcPts val="600"/>
        </a:spcAft>
        <a:buFontTx/>
        <a:buNone/>
        <a:defRPr sz="2400" kern="1200">
          <a:solidFill>
            <a:schemeClr val="tx1"/>
          </a:solidFill>
          <a:latin typeface="Lucida Bright" panose="02040602050505020304" pitchFamily="18" charset="77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Bright" panose="02040602050505020304" pitchFamily="18" charset="77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5" Type="http://schemas.openxmlformats.org/officeDocument/2006/relationships/image" Target="../media/image2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Relationship Id="rId1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02102" y="2819400"/>
            <a:ext cx="8382000" cy="1470025"/>
          </a:xfrm>
        </p:spPr>
        <p:txBody>
          <a:bodyPr>
            <a:normAutofit/>
          </a:bodyPr>
          <a:lstStyle/>
          <a:p>
            <a:pPr algn="l"/>
            <a:r>
              <a:rPr lang="en-US" sz="4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Need for Databases</a:t>
            </a:r>
            <a:br>
              <a:rPr lang="en-US" sz="4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Introduction &amp; Overview of Databases and Database Management Systems</a:t>
            </a:r>
            <a:endParaRPr lang="en-US" sz="4400" b="0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08728" y="4759877"/>
            <a:ext cx="8044130" cy="777875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solidFill>
                  <a:schemeClr val="accent2">
                    <a:lumMod val="75000"/>
                  </a:schemeClr>
                </a:solidFill>
              </a:rPr>
              <a:t>Martin Schedlbauer, Ph.D.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solidFill>
                  <a:schemeClr val="accent2">
                    <a:lumMod val="75000"/>
                  </a:schemeClr>
                </a:solidFill>
              </a:rPr>
              <a:t>m.schedlbauer@northeastern.edu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788" y="1143000"/>
            <a:ext cx="2369812" cy="70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076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44D19E-C490-1623-D99D-6AE0C7E1A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497" y="1422400"/>
            <a:ext cx="3379164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400">
                <a:solidFill>
                  <a:schemeClr val="bg1"/>
                </a:solidFill>
              </a:rPr>
              <a:t>Databases Are Ubiquitous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277405F-0B4F-4418-B773-1B3881412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7815" y="226893"/>
            <a:ext cx="4476494" cy="6085007"/>
          </a:xfrm>
          <a:custGeom>
            <a:avLst/>
            <a:gdLst>
              <a:gd name="connsiteX0" fmla="*/ 0 w 5968658"/>
              <a:gd name="connsiteY0" fmla="*/ 0 h 6085007"/>
              <a:gd name="connsiteX1" fmla="*/ 3557919 w 5968658"/>
              <a:gd name="connsiteY1" fmla="*/ 0 h 6085007"/>
              <a:gd name="connsiteX2" fmla="*/ 3557919 w 5968658"/>
              <a:gd name="connsiteY2" fmla="*/ 2195749 h 6085007"/>
              <a:gd name="connsiteX3" fmla="*/ 5968658 w 5968658"/>
              <a:gd name="connsiteY3" fmla="*/ 2195749 h 6085007"/>
              <a:gd name="connsiteX4" fmla="*/ 5968658 w 5968658"/>
              <a:gd name="connsiteY4" fmla="*/ 6085007 h 6085007"/>
              <a:gd name="connsiteX5" fmla="*/ 2058230 w 5968658"/>
              <a:gd name="connsiteY5" fmla="*/ 6085007 h 6085007"/>
              <a:gd name="connsiteX6" fmla="*/ 2058230 w 5968658"/>
              <a:gd name="connsiteY6" fmla="*/ 3538657 h 6085007"/>
              <a:gd name="connsiteX7" fmla="*/ 0 w 5968658"/>
              <a:gd name="connsiteY7" fmla="*/ 3538657 h 608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8658" h="6085007">
                <a:moveTo>
                  <a:pt x="0" y="0"/>
                </a:moveTo>
                <a:lnTo>
                  <a:pt x="3557919" y="0"/>
                </a:lnTo>
                <a:lnTo>
                  <a:pt x="3557919" y="2195749"/>
                </a:lnTo>
                <a:lnTo>
                  <a:pt x="5968658" y="2195749"/>
                </a:lnTo>
                <a:lnTo>
                  <a:pt x="5968658" y="6085007"/>
                </a:lnTo>
                <a:lnTo>
                  <a:pt x="2058230" y="6085007"/>
                </a:lnTo>
                <a:lnTo>
                  <a:pt x="2058230" y="3538657"/>
                </a:lnTo>
                <a:lnTo>
                  <a:pt x="0" y="3538657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Picture 9" descr="A person pointing at a computer&#10;&#10;Description automatically generated">
            <a:extLst>
              <a:ext uri="{FF2B5EF4-FFF2-40B4-BE49-F238E27FC236}">
                <a16:creationId xmlns:a16="http://schemas.microsoft.com/office/drawing/2014/main" id="{8218AB92-E46E-6EB8-5B8E-C879A6247B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31"/>
          <a:stretch/>
        </p:blipFill>
        <p:spPr>
          <a:xfrm>
            <a:off x="5879853" y="3200812"/>
            <a:ext cx="2556091" cy="2332918"/>
          </a:xfrm>
          <a:prstGeom prst="rect">
            <a:avLst/>
          </a:prstGeom>
        </p:spPr>
      </p:pic>
      <p:pic>
        <p:nvPicPr>
          <p:cNvPr id="8" name="Content Placeholder 7" descr="A person standing in front of a computer&#10;&#10;Description automatically generated">
            <a:extLst>
              <a:ext uri="{FF2B5EF4-FFF2-40B4-BE49-F238E27FC236}">
                <a16:creationId xmlns:a16="http://schemas.microsoft.com/office/drawing/2014/main" id="{9522B040-9709-9022-7121-DBE16C1F362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0" b="6201"/>
          <a:stretch/>
        </p:blipFill>
        <p:spPr>
          <a:xfrm>
            <a:off x="4317294" y="933174"/>
            <a:ext cx="2329482" cy="212609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C9397-F11C-89ED-AACE-46B6DE98C5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Databases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C9B16-EDC8-4E0A-C36E-0D8DD3C29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Overview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059F7-C620-DA1F-B5CA-C99CA437A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1EC30AA-A4BA-496F-ABF6-0CF1DB92136E}" type="slidenum">
              <a:rPr lang="en-US" sz="12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pPr>
                <a:spcAft>
                  <a:spcPts val="600"/>
                </a:spcAft>
              </a:pPr>
              <a:t>10</a:t>
            </a:fld>
            <a:endParaRPr lang="en-US" sz="120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626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27390B-2DBC-FEF2-9DE6-3C994C50B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r>
              <a:rPr lang="en-US" sz="4300"/>
              <a:t>Types of Databases</a:t>
            </a:r>
          </a:p>
        </p:txBody>
      </p:sp>
      <p:sp>
        <p:nvSpPr>
          <p:cNvPr id="34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A1046-C7C6-3121-822D-06D6681F66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Databases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E471F-D3B7-FB7D-DAE4-9755A70AF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1EC30AA-A4BA-496F-ABF6-0CF1DB92136E}" type="slidenum">
              <a:rPr lang="en-US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F09BC2E9-9BAF-203A-F207-2A6015B4C0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1193547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308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QL Learning Paths. Choosing among SQL Server, PostgreSQL… | by Kasey  Mallette | Medium">
            <a:extLst>
              <a:ext uri="{FF2B5EF4-FFF2-40B4-BE49-F238E27FC236}">
                <a16:creationId xmlns:a16="http://schemas.microsoft.com/office/drawing/2014/main" id="{6261331A-BD69-52C3-45B0-43E450636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89" y="537305"/>
            <a:ext cx="3692612" cy="256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op 10 NoSQL Databases in 2022">
            <a:extLst>
              <a:ext uri="{FF2B5EF4-FFF2-40B4-BE49-F238E27FC236}">
                <a16:creationId xmlns:a16="http://schemas.microsoft.com/office/drawing/2014/main" id="{5EA0C8C9-1C29-1F47-CB35-B7B4CBAEE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850" y="2877580"/>
            <a:ext cx="5675349" cy="319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131EB20-829C-C36B-3B20-DDD10ED24431}"/>
              </a:ext>
            </a:extLst>
          </p:cNvPr>
          <p:cNvSpPr/>
          <p:nvPr/>
        </p:nvSpPr>
        <p:spPr>
          <a:xfrm>
            <a:off x="3129349" y="3101619"/>
            <a:ext cx="1447800" cy="708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1AACAB-5869-F03E-7E53-411EC151EC97}"/>
              </a:ext>
            </a:extLst>
          </p:cNvPr>
          <p:cNvSpPr txBox="1"/>
          <p:nvPr/>
        </p:nvSpPr>
        <p:spPr>
          <a:xfrm>
            <a:off x="4648200" y="914400"/>
            <a:ext cx="373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Lucida Bright" panose="02040602050505020304" pitchFamily="18" charset="77"/>
              </a:rPr>
              <a:t>Popular Relational and NoSQL Database Products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9F42AB-06C9-D349-EA74-54E03E62CB86}"/>
              </a:ext>
            </a:extLst>
          </p:cNvPr>
          <p:cNvSpPr txBox="1"/>
          <p:nvPr/>
        </p:nvSpPr>
        <p:spPr>
          <a:xfrm>
            <a:off x="211095" y="3756382"/>
            <a:ext cx="2895600" cy="2313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Lucida Bright" panose="02040602050505020304" pitchFamily="18" charset="77"/>
              </a:rPr>
              <a:t>Application Development</a:t>
            </a:r>
          </a:p>
          <a:p>
            <a:pPr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Lucida Bright" panose="02040602050505020304" pitchFamily="18" charset="77"/>
              </a:rPr>
              <a:t>Web Development</a:t>
            </a:r>
          </a:p>
          <a:p>
            <a:pPr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Lucida Bright" panose="02040602050505020304" pitchFamily="18" charset="77"/>
              </a:rPr>
              <a:t>Mobile App Development</a:t>
            </a:r>
          </a:p>
          <a:p>
            <a:pPr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Lucida Bright" panose="02040602050505020304" pitchFamily="18" charset="77"/>
              </a:rPr>
              <a:t>Data Analytics</a:t>
            </a:r>
          </a:p>
          <a:p>
            <a:pPr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Lucida Bright" panose="02040602050505020304" pitchFamily="18" charset="77"/>
              </a:rPr>
              <a:t>Data Mining</a:t>
            </a:r>
          </a:p>
          <a:p>
            <a:pPr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Lucida Bright" panose="02040602050505020304" pitchFamily="18" charset="77"/>
              </a:rPr>
              <a:t>Embedded Applications</a:t>
            </a:r>
          </a:p>
          <a:p>
            <a:pPr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  <a:latin typeface="Lucida Bright" panose="0204060205050502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22674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op 10 Most Popular Databases Use in 2024 | Zuci Systems">
            <a:extLst>
              <a:ext uri="{FF2B5EF4-FFF2-40B4-BE49-F238E27FC236}">
                <a16:creationId xmlns:a16="http://schemas.microsoft.com/office/drawing/2014/main" id="{DC3F43A2-95A6-E7D6-FFD5-5D9374CE5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6EE58AF-723D-0312-AA1B-E6CD54DE381E}"/>
              </a:ext>
            </a:extLst>
          </p:cNvPr>
          <p:cNvSpPr/>
          <p:nvPr/>
        </p:nvSpPr>
        <p:spPr>
          <a:xfrm>
            <a:off x="3619500" y="1219200"/>
            <a:ext cx="1905000" cy="708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B9FCD8-4FD5-A937-DFA4-205D7C4D0FAA}"/>
              </a:ext>
            </a:extLst>
          </p:cNvPr>
          <p:cNvSpPr/>
          <p:nvPr/>
        </p:nvSpPr>
        <p:spPr>
          <a:xfrm>
            <a:off x="6934200" y="2743201"/>
            <a:ext cx="990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56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9E2833-8ABE-49BC-3BA7-CA3FE77A8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922" y="438128"/>
            <a:ext cx="3832800" cy="1783080"/>
          </a:xfrm>
        </p:spPr>
        <p:txBody>
          <a:bodyPr anchor="b">
            <a:normAutofit/>
          </a:bodyPr>
          <a:lstStyle/>
          <a:p>
            <a:r>
              <a:rPr lang="en-US" sz="4000" dirty="0"/>
              <a:t>Concurrent Multi-User Access</a:t>
            </a:r>
          </a:p>
        </p:txBody>
      </p:sp>
      <p:sp>
        <p:nvSpPr>
          <p:cNvPr id="717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214" y="2395728"/>
            <a:ext cx="3182691" cy="18288"/>
          </a:xfrm>
          <a:custGeom>
            <a:avLst/>
            <a:gdLst>
              <a:gd name="connsiteX0" fmla="*/ 0 w 3182691"/>
              <a:gd name="connsiteY0" fmla="*/ 0 h 18288"/>
              <a:gd name="connsiteX1" fmla="*/ 636538 w 3182691"/>
              <a:gd name="connsiteY1" fmla="*/ 0 h 18288"/>
              <a:gd name="connsiteX2" fmla="*/ 1273076 w 3182691"/>
              <a:gd name="connsiteY2" fmla="*/ 0 h 18288"/>
              <a:gd name="connsiteX3" fmla="*/ 1909615 w 3182691"/>
              <a:gd name="connsiteY3" fmla="*/ 0 h 18288"/>
              <a:gd name="connsiteX4" fmla="*/ 2482499 w 3182691"/>
              <a:gd name="connsiteY4" fmla="*/ 0 h 18288"/>
              <a:gd name="connsiteX5" fmla="*/ 3182691 w 3182691"/>
              <a:gd name="connsiteY5" fmla="*/ 0 h 18288"/>
              <a:gd name="connsiteX6" fmla="*/ 3182691 w 3182691"/>
              <a:gd name="connsiteY6" fmla="*/ 18288 h 18288"/>
              <a:gd name="connsiteX7" fmla="*/ 2609807 w 3182691"/>
              <a:gd name="connsiteY7" fmla="*/ 18288 h 18288"/>
              <a:gd name="connsiteX8" fmla="*/ 2068749 w 3182691"/>
              <a:gd name="connsiteY8" fmla="*/ 18288 h 18288"/>
              <a:gd name="connsiteX9" fmla="*/ 1432211 w 3182691"/>
              <a:gd name="connsiteY9" fmla="*/ 18288 h 18288"/>
              <a:gd name="connsiteX10" fmla="*/ 859327 w 3182691"/>
              <a:gd name="connsiteY10" fmla="*/ 18288 h 18288"/>
              <a:gd name="connsiteX11" fmla="*/ 0 w 3182691"/>
              <a:gd name="connsiteY11" fmla="*/ 18288 h 18288"/>
              <a:gd name="connsiteX12" fmla="*/ 0 w 3182691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1" h="18288" fill="none" extrusionOk="0">
                <a:moveTo>
                  <a:pt x="0" y="0"/>
                </a:moveTo>
                <a:cubicBezTo>
                  <a:pt x="253588" y="25878"/>
                  <a:pt x="409323" y="-5359"/>
                  <a:pt x="636538" y="0"/>
                </a:cubicBezTo>
                <a:cubicBezTo>
                  <a:pt x="863753" y="5359"/>
                  <a:pt x="1013406" y="3458"/>
                  <a:pt x="1273076" y="0"/>
                </a:cubicBezTo>
                <a:cubicBezTo>
                  <a:pt x="1532746" y="-3458"/>
                  <a:pt x="1697408" y="-16840"/>
                  <a:pt x="1909615" y="0"/>
                </a:cubicBezTo>
                <a:cubicBezTo>
                  <a:pt x="2121822" y="16840"/>
                  <a:pt x="2213494" y="-18555"/>
                  <a:pt x="2482499" y="0"/>
                </a:cubicBezTo>
                <a:cubicBezTo>
                  <a:pt x="2751504" y="18555"/>
                  <a:pt x="3004132" y="-28750"/>
                  <a:pt x="3182691" y="0"/>
                </a:cubicBezTo>
                <a:cubicBezTo>
                  <a:pt x="3183133" y="4516"/>
                  <a:pt x="3181864" y="12266"/>
                  <a:pt x="3182691" y="18288"/>
                </a:cubicBezTo>
                <a:cubicBezTo>
                  <a:pt x="2947041" y="16687"/>
                  <a:pt x="2875741" y="22937"/>
                  <a:pt x="2609807" y="18288"/>
                </a:cubicBezTo>
                <a:cubicBezTo>
                  <a:pt x="2343873" y="13639"/>
                  <a:pt x="2331203" y="31729"/>
                  <a:pt x="2068749" y="18288"/>
                </a:cubicBezTo>
                <a:cubicBezTo>
                  <a:pt x="1806295" y="4847"/>
                  <a:pt x="1713773" y="47088"/>
                  <a:pt x="1432211" y="18288"/>
                </a:cubicBezTo>
                <a:cubicBezTo>
                  <a:pt x="1150649" y="-10512"/>
                  <a:pt x="982765" y="3747"/>
                  <a:pt x="859327" y="18288"/>
                </a:cubicBezTo>
                <a:cubicBezTo>
                  <a:pt x="735889" y="32829"/>
                  <a:pt x="254183" y="35231"/>
                  <a:pt x="0" y="18288"/>
                </a:cubicBezTo>
                <a:cubicBezTo>
                  <a:pt x="-306" y="11477"/>
                  <a:pt x="485" y="4355"/>
                  <a:pt x="0" y="0"/>
                </a:cubicBezTo>
                <a:close/>
              </a:path>
              <a:path w="3182691" h="18288" stroke="0" extrusionOk="0">
                <a:moveTo>
                  <a:pt x="0" y="0"/>
                </a:moveTo>
                <a:cubicBezTo>
                  <a:pt x="247695" y="-19360"/>
                  <a:pt x="392581" y="-28596"/>
                  <a:pt x="572884" y="0"/>
                </a:cubicBezTo>
                <a:cubicBezTo>
                  <a:pt x="753187" y="28596"/>
                  <a:pt x="922042" y="4121"/>
                  <a:pt x="1113942" y="0"/>
                </a:cubicBezTo>
                <a:cubicBezTo>
                  <a:pt x="1305842" y="-4121"/>
                  <a:pt x="1501806" y="28092"/>
                  <a:pt x="1686826" y="0"/>
                </a:cubicBezTo>
                <a:cubicBezTo>
                  <a:pt x="1871846" y="-28092"/>
                  <a:pt x="2170181" y="-20672"/>
                  <a:pt x="2323364" y="0"/>
                </a:cubicBezTo>
                <a:cubicBezTo>
                  <a:pt x="2476547" y="20672"/>
                  <a:pt x="2919163" y="6097"/>
                  <a:pt x="3182691" y="0"/>
                </a:cubicBezTo>
                <a:cubicBezTo>
                  <a:pt x="3183268" y="4624"/>
                  <a:pt x="3183510" y="11191"/>
                  <a:pt x="3182691" y="18288"/>
                </a:cubicBezTo>
                <a:cubicBezTo>
                  <a:pt x="3026064" y="-10849"/>
                  <a:pt x="2775005" y="23067"/>
                  <a:pt x="2546153" y="18288"/>
                </a:cubicBezTo>
                <a:cubicBezTo>
                  <a:pt x="2317301" y="13509"/>
                  <a:pt x="2164351" y="-9884"/>
                  <a:pt x="1845961" y="18288"/>
                </a:cubicBezTo>
                <a:cubicBezTo>
                  <a:pt x="1527571" y="46460"/>
                  <a:pt x="1455006" y="5824"/>
                  <a:pt x="1304903" y="18288"/>
                </a:cubicBezTo>
                <a:cubicBezTo>
                  <a:pt x="1154800" y="30752"/>
                  <a:pt x="942107" y="-12056"/>
                  <a:pt x="604711" y="18288"/>
                </a:cubicBezTo>
                <a:cubicBezTo>
                  <a:pt x="267315" y="48632"/>
                  <a:pt x="141927" y="-8395"/>
                  <a:pt x="0" y="18288"/>
                </a:cubicBezTo>
                <a:cubicBezTo>
                  <a:pt x="-171" y="12755"/>
                  <a:pt x="-690" y="793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F13C0-4496-3B14-8EE9-659B7412D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2706624"/>
            <a:ext cx="3709986" cy="3483864"/>
          </a:xfrm>
        </p:spPr>
        <p:txBody>
          <a:bodyPr>
            <a:normAutofit/>
          </a:bodyPr>
          <a:lstStyle/>
          <a:p>
            <a:r>
              <a:rPr lang="en-US" sz="1900" dirty="0"/>
              <a:t>Concurrency control is critical for ensuring that multiple users or processes can access and modify a database simultaneously without leading to data inconsistencies, integrity violations, or other problems.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7FFEC-1953-07CA-61C8-9EDDAE01ED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Databases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0A7FD-32C5-FA09-75BB-74E500BB8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Overview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CEA87-D1D5-3094-0954-F7C6C9C33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1EC30AA-A4BA-496F-ABF6-0CF1DB92136E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864AD1D-F77D-17A3-64DB-C25F2FCCB79A}"/>
              </a:ext>
            </a:extLst>
          </p:cNvPr>
          <p:cNvGrpSpPr/>
          <p:nvPr/>
        </p:nvGrpSpPr>
        <p:grpSpPr>
          <a:xfrm>
            <a:off x="4475753" y="838200"/>
            <a:ext cx="4036849" cy="4921343"/>
            <a:chOff x="4431661" y="826258"/>
            <a:chExt cx="4036849" cy="4921343"/>
          </a:xfrm>
        </p:grpSpPr>
        <p:pic>
          <p:nvPicPr>
            <p:cNvPr id="8" name="Graphic 7" descr="Database outline">
              <a:extLst>
                <a:ext uri="{FF2B5EF4-FFF2-40B4-BE49-F238E27FC236}">
                  <a16:creationId xmlns:a16="http://schemas.microsoft.com/office/drawing/2014/main" id="{675FE3DC-EA58-A650-DB57-AE5D9ADD1E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7391400" y="2936274"/>
              <a:ext cx="685800" cy="685800"/>
            </a:xfrm>
            <a:prstGeom prst="rect">
              <a:avLst/>
            </a:prstGeom>
          </p:spPr>
        </p:pic>
        <p:pic>
          <p:nvPicPr>
            <p:cNvPr id="10" name="Graphic 9" descr="Ui Ux outline">
              <a:extLst>
                <a:ext uri="{FF2B5EF4-FFF2-40B4-BE49-F238E27FC236}">
                  <a16:creationId xmlns:a16="http://schemas.microsoft.com/office/drawing/2014/main" id="{DA0027D6-CDF6-524A-DF3E-340EF6E965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431661" y="2971524"/>
              <a:ext cx="914400" cy="914400"/>
            </a:xfrm>
            <a:prstGeom prst="rect">
              <a:avLst/>
            </a:prstGeom>
          </p:spPr>
        </p:pic>
        <p:pic>
          <p:nvPicPr>
            <p:cNvPr id="12" name="Graphic 11" descr="Programmer female outline">
              <a:extLst>
                <a:ext uri="{FF2B5EF4-FFF2-40B4-BE49-F238E27FC236}">
                  <a16:creationId xmlns:a16="http://schemas.microsoft.com/office/drawing/2014/main" id="{F3BE5F30-23FD-08BB-E442-0467C0DBBE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934200" y="1023172"/>
              <a:ext cx="914400" cy="914400"/>
            </a:xfrm>
            <a:prstGeom prst="rect">
              <a:avLst/>
            </a:prstGeom>
          </p:spPr>
        </p:pic>
        <p:pic>
          <p:nvPicPr>
            <p:cNvPr id="14" name="Graphic 13" descr="Internet Of Things outline">
              <a:extLst>
                <a:ext uri="{FF2B5EF4-FFF2-40B4-BE49-F238E27FC236}">
                  <a16:creationId xmlns:a16="http://schemas.microsoft.com/office/drawing/2014/main" id="{E18C4A44-D21F-C633-7812-628E63D9E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554110" y="4448556"/>
              <a:ext cx="914400" cy="914400"/>
            </a:xfrm>
            <a:prstGeom prst="rect">
              <a:avLst/>
            </a:prstGeom>
          </p:spPr>
        </p:pic>
        <p:pic>
          <p:nvPicPr>
            <p:cNvPr id="16" name="Graphic 15" descr="Illustrator outline">
              <a:extLst>
                <a:ext uri="{FF2B5EF4-FFF2-40B4-BE49-F238E27FC236}">
                  <a16:creationId xmlns:a16="http://schemas.microsoft.com/office/drawing/2014/main" id="{E05915F4-D350-C615-4615-A36D62A10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524061" y="4433091"/>
              <a:ext cx="914400" cy="914400"/>
            </a:xfrm>
            <a:prstGeom prst="rect">
              <a:avLst/>
            </a:prstGeom>
          </p:spPr>
        </p:pic>
        <p:pic>
          <p:nvPicPr>
            <p:cNvPr id="18" name="Graphic 17" descr="Selfie with solid fill">
              <a:extLst>
                <a:ext uri="{FF2B5EF4-FFF2-40B4-BE49-F238E27FC236}">
                  <a16:creationId xmlns:a16="http://schemas.microsoft.com/office/drawing/2014/main" id="{3C591EB5-1B2D-58C7-46CC-9BC5D2543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524061" y="1087467"/>
              <a:ext cx="914400" cy="914400"/>
            </a:xfrm>
            <a:prstGeom prst="rect">
              <a:avLst/>
            </a:prstGeom>
          </p:spPr>
        </p:pic>
        <p:pic>
          <p:nvPicPr>
            <p:cNvPr id="20" name="Graphic 19" descr="Server outline">
              <a:extLst>
                <a:ext uri="{FF2B5EF4-FFF2-40B4-BE49-F238E27FC236}">
                  <a16:creationId xmlns:a16="http://schemas.microsoft.com/office/drawing/2014/main" id="{A3D2B716-C759-F1E8-87F9-243D33C3F4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324600" y="2895600"/>
              <a:ext cx="914400" cy="91440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FF0F512-BEAF-B392-DC56-1F21125494BE}"/>
                </a:ext>
              </a:extLst>
            </p:cNvPr>
            <p:cNvSpPr txBox="1"/>
            <p:nvPr/>
          </p:nvSpPr>
          <p:spPr>
            <a:xfrm>
              <a:off x="7359037" y="3543513"/>
              <a:ext cx="7505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Database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AB7714A-72C1-FC54-C331-3F05EA53A972}"/>
                </a:ext>
              </a:extLst>
            </p:cNvPr>
            <p:cNvSpPr txBox="1"/>
            <p:nvPr/>
          </p:nvSpPr>
          <p:spPr>
            <a:xfrm>
              <a:off x="6472260" y="3704752"/>
              <a:ext cx="6190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DBMS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AA444BD2-C6BF-05E8-8476-8FEC729C5E8C}"/>
                </a:ext>
              </a:extLst>
            </p:cNvPr>
            <p:cNvCxnSpPr>
              <a:cxnSpLocks/>
            </p:cNvCxnSpPr>
            <p:nvPr/>
          </p:nvCxnSpPr>
          <p:spPr>
            <a:xfrm>
              <a:off x="7091340" y="3276600"/>
              <a:ext cx="370867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03F785B-5C3B-CEFC-B794-A40CD5DD0F80}"/>
                </a:ext>
              </a:extLst>
            </p:cNvPr>
            <p:cNvSpPr txBox="1"/>
            <p:nvPr/>
          </p:nvSpPr>
          <p:spPr>
            <a:xfrm>
              <a:off x="5254446" y="833551"/>
              <a:ext cx="123944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Mobile Application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25173AC-2042-0AAE-E093-2BB292C95609}"/>
                </a:ext>
              </a:extLst>
            </p:cNvPr>
            <p:cNvSpPr txBox="1"/>
            <p:nvPr/>
          </p:nvSpPr>
          <p:spPr>
            <a:xfrm>
              <a:off x="5520789" y="5302543"/>
              <a:ext cx="9144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Analytics &amp; Data Mining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39E9A7D-966C-C1FC-DDA3-5A99D23EFF9C}"/>
                </a:ext>
              </a:extLst>
            </p:cNvPr>
            <p:cNvSpPr txBox="1"/>
            <p:nvPr/>
          </p:nvSpPr>
          <p:spPr>
            <a:xfrm>
              <a:off x="6796868" y="826258"/>
              <a:ext cx="113364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Ad Hoc Reporting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430706E-0868-2FAC-ED6E-88101132374D}"/>
                </a:ext>
              </a:extLst>
            </p:cNvPr>
            <p:cNvSpPr txBox="1"/>
            <p:nvPr/>
          </p:nvSpPr>
          <p:spPr>
            <a:xfrm>
              <a:off x="7500811" y="5347491"/>
              <a:ext cx="9579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IoT Devices &amp; Applications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3BE74D1-62E0-197F-E03B-D0F3A1E756CD}"/>
                </a:ext>
              </a:extLst>
            </p:cNvPr>
            <p:cNvSpPr txBox="1"/>
            <p:nvPr/>
          </p:nvSpPr>
          <p:spPr>
            <a:xfrm>
              <a:off x="4452810" y="3781696"/>
              <a:ext cx="9144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Web Applications</a:t>
              </a:r>
            </a:p>
          </p:txBody>
        </p:sp>
        <p:sp>
          <p:nvSpPr>
            <p:cNvPr id="36" name="Striped Right Arrow 35">
              <a:extLst>
                <a:ext uri="{FF2B5EF4-FFF2-40B4-BE49-F238E27FC236}">
                  <a16:creationId xmlns:a16="http://schemas.microsoft.com/office/drawing/2014/main" id="{859CDC01-DF97-DF19-3CE3-A47456B2B3AB}"/>
                </a:ext>
              </a:extLst>
            </p:cNvPr>
            <p:cNvSpPr/>
            <p:nvPr/>
          </p:nvSpPr>
          <p:spPr>
            <a:xfrm>
              <a:off x="5544394" y="3276930"/>
              <a:ext cx="719011" cy="228600"/>
            </a:xfrm>
            <a:prstGeom prst="stripedRigh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triped Right Arrow 36">
              <a:extLst>
                <a:ext uri="{FF2B5EF4-FFF2-40B4-BE49-F238E27FC236}">
                  <a16:creationId xmlns:a16="http://schemas.microsoft.com/office/drawing/2014/main" id="{301C208E-2385-DD2B-6411-7AD9EED26329}"/>
                </a:ext>
              </a:extLst>
            </p:cNvPr>
            <p:cNvSpPr/>
            <p:nvPr/>
          </p:nvSpPr>
          <p:spPr>
            <a:xfrm rot="18460653">
              <a:off x="5775905" y="4065936"/>
              <a:ext cx="719011" cy="228600"/>
            </a:xfrm>
            <a:prstGeom prst="stripedRigh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triped Right Arrow 37">
              <a:extLst>
                <a:ext uri="{FF2B5EF4-FFF2-40B4-BE49-F238E27FC236}">
                  <a16:creationId xmlns:a16="http://schemas.microsoft.com/office/drawing/2014/main" id="{30180D60-AD46-A685-2A71-B4BD5E673D69}"/>
                </a:ext>
              </a:extLst>
            </p:cNvPr>
            <p:cNvSpPr/>
            <p:nvPr/>
          </p:nvSpPr>
          <p:spPr>
            <a:xfrm rot="13470537">
              <a:off x="6979374" y="4141337"/>
              <a:ext cx="719011" cy="228600"/>
            </a:xfrm>
            <a:prstGeom prst="stripedRigh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triped Right Arrow 38">
              <a:extLst>
                <a:ext uri="{FF2B5EF4-FFF2-40B4-BE49-F238E27FC236}">
                  <a16:creationId xmlns:a16="http://schemas.microsoft.com/office/drawing/2014/main" id="{D96B0F70-4214-854B-2929-A3413F3C767A}"/>
                </a:ext>
              </a:extLst>
            </p:cNvPr>
            <p:cNvSpPr/>
            <p:nvPr/>
          </p:nvSpPr>
          <p:spPr>
            <a:xfrm rot="3403298">
              <a:off x="5903899" y="2305928"/>
              <a:ext cx="719011" cy="228600"/>
            </a:xfrm>
            <a:prstGeom prst="stripedRigh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triped Right Arrow 39">
              <a:extLst>
                <a:ext uri="{FF2B5EF4-FFF2-40B4-BE49-F238E27FC236}">
                  <a16:creationId xmlns:a16="http://schemas.microsoft.com/office/drawing/2014/main" id="{4FE83A5D-13CB-C367-6D8C-7C33A36924AF}"/>
                </a:ext>
              </a:extLst>
            </p:cNvPr>
            <p:cNvSpPr/>
            <p:nvPr/>
          </p:nvSpPr>
          <p:spPr>
            <a:xfrm rot="7483413">
              <a:off x="6835621" y="2338280"/>
              <a:ext cx="719011" cy="228600"/>
            </a:xfrm>
            <a:prstGeom prst="stripedRigh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6480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819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2FF5DD-4289-DFE8-E7E1-092C087B1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Genesis &amp; History</a:t>
            </a:r>
          </a:p>
        </p:txBody>
      </p:sp>
      <p:pic>
        <p:nvPicPr>
          <p:cNvPr id="8194" name="Picture 2" descr="A Journey Through Time: The Evolution of Databases (1960–2024) | by  DataXSchool Learning Center | Medium">
            <a:extLst>
              <a:ext uri="{FF2B5EF4-FFF2-40B4-BE49-F238E27FC236}">
                <a16:creationId xmlns:a16="http://schemas.microsoft.com/office/drawing/2014/main" id="{7CABA027-629E-8FD0-A0DB-BA3D95384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600" y="2134332"/>
            <a:ext cx="8178799" cy="347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409E9-2C26-CDC8-9CB0-CEF0D21039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200">
                <a:latin typeface="+mn-lt"/>
                <a:cs typeface="+mn-cs"/>
              </a:rPr>
              <a:t>Databases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E3810-1196-57E0-EE27-7658D51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Overview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CB1A9-1BA5-A711-0E78-DB9DB7528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1EC30AA-A4BA-496F-ABF6-0CF1DB92136E}" type="slidenum">
              <a:rPr lang="en-US" sz="1200" smtClean="0">
                <a:latin typeface="+mn-lt"/>
                <a:cs typeface="+mn-cs"/>
              </a:rPr>
              <a:pPr>
                <a:spcAft>
                  <a:spcPts val="600"/>
                </a:spcAft>
              </a:pPr>
              <a:t>15</a:t>
            </a:fld>
            <a:endParaRPr lang="en-US" sz="120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9758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E214AA7-F028-4A0D-8698-61AEC754D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159834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5E21EC-954B-BA9C-CAB0-D03D9E0D9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949" y="995318"/>
            <a:ext cx="7404101" cy="1193968"/>
          </a:xfrm>
          <a:solidFill>
            <a:srgbClr val="FFFFFF"/>
          </a:solidFill>
          <a:ln w="38100">
            <a:solidFill>
              <a:srgbClr val="7F7F7F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en-US" sz="3100">
                <a:solidFill>
                  <a:srgbClr val="3F3F3F"/>
                </a:solidFill>
              </a:rPr>
              <a:t>Database Use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086BD-0294-8A1E-7645-27F1855260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7686" y="2888250"/>
            <a:ext cx="3223013" cy="2959777"/>
          </a:xfrm>
        </p:spPr>
        <p:txBody>
          <a:bodyPr anchor="t">
            <a:normAutofit/>
          </a:bodyPr>
          <a:lstStyle/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400"/>
              <a:t>Airlines &amp; Railways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400"/>
              <a:t>Banking, Insurance, &amp; Finance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400"/>
              <a:t>Education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400"/>
              <a:t>Telecommunications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400"/>
              <a:t>Payment Systems, Credit Card Processing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6206FDC-2777-4D7F-AF9C-73413DA66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2000" y="2888250"/>
            <a:ext cx="0" cy="2769135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D172777-29B8-1798-486F-A22695673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13298" y="2888250"/>
            <a:ext cx="3219445" cy="2959778"/>
          </a:xfrm>
        </p:spPr>
        <p:txBody>
          <a:bodyPr anchor="t">
            <a:normAutofit/>
          </a:bodyPr>
          <a:lstStyle/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400"/>
              <a:t>E-Commerce &amp; Online Shopping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400"/>
              <a:t>Health Care Information Systems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400"/>
              <a:t>Digital Libraries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400"/>
              <a:t>Sales &amp; Order Management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400"/>
              <a:t>Human Resource Management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endParaRPr lang="en-US" sz="14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B6673-7802-BE1A-76F2-7B1C14D35E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00">
                <a:solidFill>
                  <a:prstClr val="black">
                    <a:tint val="75000"/>
                  </a:prstClr>
                </a:solidFill>
              </a:rPr>
              <a:t>Databases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B8C73-8805-A70D-B5BD-35406C650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1000">
                <a:solidFill>
                  <a:prstClr val="black">
                    <a:tint val="75000"/>
                  </a:prstClr>
                </a:solidFill>
              </a:rPr>
              <a:t>Overview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0B8BD-DEFC-B518-7EFF-5E10CC71F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1EC30AA-A4BA-496F-ABF6-0CF1DB92136E}" type="slidenum">
              <a:rPr lang="en-US" sz="1000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US" sz="10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4014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A528DE-F24B-A7D7-0B01-BC55FB4CE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673" y="348865"/>
            <a:ext cx="7288583" cy="1576446"/>
          </a:xfrm>
        </p:spPr>
        <p:txBody>
          <a:bodyPr anchor="ctr">
            <a:normAutofit/>
          </a:bodyPr>
          <a:lstStyle/>
          <a:p>
            <a:r>
              <a:rPr lang="en-US" sz="3500" dirty="0">
                <a:solidFill>
                  <a:srgbClr val="FFFFFF"/>
                </a:solidFill>
              </a:rPr>
              <a:t>Challenges &amp; Considerations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4535C4-1931-F320-6AA8-438C2AD801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27698" y="6455664"/>
            <a:ext cx="205740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t>Databases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2C1A98-087E-9AC7-B8FB-51FD6962C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8240" y="6455664"/>
            <a:ext cx="33604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1EC30AA-A4BA-496F-ABF6-0CF1DB92136E}" type="slidenum"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17</a:t>
            </a:fld>
            <a:endParaRPr 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32" name="Content Placeholder 7">
            <a:extLst>
              <a:ext uri="{FF2B5EF4-FFF2-40B4-BE49-F238E27FC236}">
                <a16:creationId xmlns:a16="http://schemas.microsoft.com/office/drawing/2014/main" id="{13176123-0FE2-8DB5-91E0-77B1E24476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8287888"/>
              </p:ext>
            </p:extLst>
          </p:nvPr>
        </p:nvGraphicFramePr>
        <p:xfrm>
          <a:off x="483042" y="2615979"/>
          <a:ext cx="8195871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3470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Illuminated server room panel">
            <a:extLst>
              <a:ext uri="{FF2B5EF4-FFF2-40B4-BE49-F238E27FC236}">
                <a16:creationId xmlns:a16="http://schemas.microsoft.com/office/drawing/2014/main" id="{6208D755-2315-0F45-B8C3-979A2A58AE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58" r="31155" b="-1"/>
          <a:stretch/>
        </p:blipFill>
        <p:spPr>
          <a:xfrm>
            <a:off x="2641851" y="10"/>
            <a:ext cx="6502149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4ACC1C-FA7D-B10D-9E89-A753837DB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20" y="1161288"/>
            <a:ext cx="2578608" cy="1124712"/>
          </a:xfrm>
        </p:spPr>
        <p:txBody>
          <a:bodyPr anchor="b">
            <a:norm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Database Roles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9CFDF-4298-3BFD-B3AB-01A3AD62E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320" y="2718054"/>
            <a:ext cx="2579180" cy="3207258"/>
          </a:xfrm>
        </p:spPr>
        <p:txBody>
          <a:bodyPr anchor="t">
            <a:normAutofit/>
          </a:bodyPr>
          <a:lstStyle/>
          <a:p>
            <a:r>
              <a:rPr lang="en-US" sz="1500">
                <a:solidFill>
                  <a:schemeClr val="bg1"/>
                </a:solidFill>
              </a:rPr>
              <a:t>Database Users</a:t>
            </a:r>
          </a:p>
          <a:p>
            <a:r>
              <a:rPr lang="en-US" sz="1500">
                <a:solidFill>
                  <a:schemeClr val="bg1"/>
                </a:solidFill>
              </a:rPr>
              <a:t>Systems Analysts</a:t>
            </a:r>
          </a:p>
          <a:p>
            <a:r>
              <a:rPr lang="en-US" sz="1500">
                <a:solidFill>
                  <a:schemeClr val="bg1"/>
                </a:solidFill>
              </a:rPr>
              <a:t>Application Programmers</a:t>
            </a:r>
          </a:p>
          <a:p>
            <a:r>
              <a:rPr lang="en-US" sz="1500">
                <a:solidFill>
                  <a:schemeClr val="bg1"/>
                </a:solidFill>
              </a:rPr>
              <a:t>Database Administrators (DBA)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4BF00-824A-5918-0C55-EFF639CA64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319" y="6356350"/>
            <a:ext cx="13716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Databases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A2B3F-72C9-E3B3-0C42-D309D8D2A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Overview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C21CEF-8455-385C-9CBD-6DB824D44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08279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1EC30AA-A4BA-496F-ABF6-0CF1DB92136E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18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990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012BB-66F9-EEA5-7FCB-41BE6CC06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Interacting with a Database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07CF0-1D7E-4532-6F17-52847A679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Interaction is via a management console such as MySQL Workbench or SQLite DB Browser or programs.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Specialized languages or access APIs:</a:t>
            </a:r>
          </a:p>
          <a:p>
            <a:pPr marL="857250" lvl="1" indent="-342900"/>
            <a:r>
              <a:rPr lang="en-US" dirty="0"/>
              <a:t>Data Control Language</a:t>
            </a:r>
          </a:p>
          <a:p>
            <a:pPr marL="857250" lvl="1" indent="-342900"/>
            <a:r>
              <a:rPr lang="en-US" dirty="0"/>
              <a:t>Transaction Control Language</a:t>
            </a:r>
          </a:p>
          <a:p>
            <a:pPr marL="857250" lvl="1" indent="-342900"/>
            <a:r>
              <a:rPr lang="en-US" dirty="0"/>
              <a:t>Data Definition Language</a:t>
            </a:r>
          </a:p>
          <a:p>
            <a:pPr marL="857250" lvl="1" indent="-342900"/>
            <a:r>
              <a:rPr lang="en-US" dirty="0"/>
              <a:t>Data Manipulation Language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For relational databases, SQL is the </a:t>
            </a:r>
            <a:r>
              <a:rPr lang="en-US" i="1" dirty="0"/>
              <a:t>lingua franca</a:t>
            </a:r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162A2-C67D-70A8-279B-AA4AC534A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Databases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9986A-C197-5AB7-8337-1D2E8C5E0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Overview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9DB1E-8409-5AC9-2502-39C89EE27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30AA-A4BA-496F-ABF6-0CF1DB92136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61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Objectives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the completion of this lesson, you will be able to:</a:t>
            </a:r>
          </a:p>
          <a:p>
            <a:pPr lvl="1"/>
            <a:r>
              <a:rPr lang="en-US" dirty="0"/>
              <a:t>describe partitioning and sharding and explain the differences between them</a:t>
            </a:r>
          </a:p>
          <a:p>
            <a:pPr lvl="1"/>
            <a:r>
              <a:rPr lang="en-US" dirty="0"/>
              <a:t>use partitioning and sharding to improve query performance of very large databases</a:t>
            </a:r>
          </a:p>
          <a:p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Databases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5D40C32-444B-435F-84AC-DD2EF9F86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Overview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8FA543-F6ED-427D-9ADB-5C96DDB0B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30AA-A4BA-496F-ABF6-0CF1DB92136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60045"/>
            <a:ext cx="4694659" cy="573405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99"/>
          <a:stretch/>
        </p:blipFill>
        <p:spPr>
          <a:xfrm>
            <a:off x="-1" y="857250"/>
            <a:ext cx="9144001" cy="57340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879810-55DB-23F2-393E-FF221CA3B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578" y="1257300"/>
            <a:ext cx="3988849" cy="13811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Database Design &amp; Development Process</a:t>
            </a:r>
          </a:p>
        </p:txBody>
      </p:sp>
      <p:sp>
        <p:nvSpPr>
          <p:cNvPr id="17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525" y="1468363"/>
            <a:ext cx="4180922" cy="4515805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10" name="Graphic 9" descr="Database">
            <a:extLst>
              <a:ext uri="{FF2B5EF4-FFF2-40B4-BE49-F238E27FC236}">
                <a16:creationId xmlns:a16="http://schemas.microsoft.com/office/drawing/2014/main" id="{93FBDB55-041F-268D-B85C-94977503D0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9490" y="2079067"/>
            <a:ext cx="3026740" cy="30267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63DE0-7CB0-0A89-8E3D-EF17FCE5E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0578" y="2947260"/>
            <a:ext cx="4344821" cy="3224940"/>
          </a:xfrm>
        </p:spPr>
        <p:txBody>
          <a:bodyPr anchor="ctr"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150"/>
              </a:spcBef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</a:rPr>
              <a:t>Requirements Analysis</a:t>
            </a:r>
          </a:p>
          <a:p>
            <a:pPr marL="457200" indent="-457200">
              <a:lnSpc>
                <a:spcPct val="100000"/>
              </a:lnSpc>
              <a:spcBef>
                <a:spcPts val="150"/>
              </a:spcBef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</a:rPr>
              <a:t>Conceptual Database Design</a:t>
            </a:r>
          </a:p>
          <a:p>
            <a:pPr marL="457200" indent="-457200">
              <a:lnSpc>
                <a:spcPct val="100000"/>
              </a:lnSpc>
              <a:spcBef>
                <a:spcPts val="150"/>
              </a:spcBef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</a:rPr>
              <a:t>Selection of DBMS</a:t>
            </a:r>
          </a:p>
          <a:p>
            <a:pPr marL="457200" indent="-457200">
              <a:lnSpc>
                <a:spcPct val="100000"/>
              </a:lnSpc>
              <a:spcBef>
                <a:spcPts val="150"/>
              </a:spcBef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</a:rPr>
              <a:t>Logical Database Design</a:t>
            </a:r>
          </a:p>
          <a:p>
            <a:pPr marL="457200" indent="-457200">
              <a:lnSpc>
                <a:spcPct val="100000"/>
              </a:lnSpc>
              <a:spcBef>
                <a:spcPts val="150"/>
              </a:spcBef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</a:rPr>
              <a:t>Physical Design</a:t>
            </a:r>
          </a:p>
          <a:p>
            <a:pPr marL="457200" indent="-457200">
              <a:lnSpc>
                <a:spcPct val="100000"/>
              </a:lnSpc>
              <a:spcBef>
                <a:spcPts val="150"/>
              </a:spcBef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</a:rPr>
              <a:t>Database Implementation</a:t>
            </a:r>
          </a:p>
          <a:p>
            <a:pPr marL="457200" indent="-457200">
              <a:lnSpc>
                <a:spcPct val="100000"/>
              </a:lnSpc>
              <a:spcBef>
                <a:spcPts val="150"/>
              </a:spcBef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</a:rPr>
              <a:t>Testing and Evaluation</a:t>
            </a:r>
          </a:p>
          <a:p>
            <a:pPr marL="457200" indent="-457200">
              <a:lnSpc>
                <a:spcPct val="100000"/>
              </a:lnSpc>
              <a:spcBef>
                <a:spcPts val="150"/>
              </a:spcBef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</a:rPr>
              <a:t>Optimization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3A3F6-5940-A4E8-3350-40FBC606C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29027" y="6541541"/>
            <a:ext cx="3967172" cy="235550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825">
                <a:solidFill>
                  <a:srgbClr val="898989"/>
                </a:solidFill>
              </a:rPr>
              <a:t>Overview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139EAB-600A-849F-1B8B-3A69C3A65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6200" y="6541541"/>
            <a:ext cx="428046" cy="23555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1EC30AA-A4BA-496F-ABF6-0CF1DB92136E}" type="slidenum">
              <a:rPr lang="en-US" sz="825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20</a:t>
            </a:fld>
            <a:endParaRPr lang="en-US" sz="825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308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diagram of a computer&#10;&#10;Description automatically generated">
            <a:extLst>
              <a:ext uri="{FF2B5EF4-FFF2-40B4-BE49-F238E27FC236}">
                <a16:creationId xmlns:a16="http://schemas.microsoft.com/office/drawing/2014/main" id="{EAB8ABDF-88F0-7552-472F-0AF92FB8FD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6" r="3039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8C25DE-B9D2-92FF-47C8-B2F3703D4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Database Design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79B168-D468-6B83-46EE-753EE88732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Databases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5C5A4-E10B-D144-D43D-479A85C27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Overview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783AC-CE38-9C8F-4462-2E342A93D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1EC30AA-A4BA-496F-ABF6-0CF1DB92136E}" type="slidenum">
              <a:rPr lang="en-US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0DD416C5-878A-DCF0-F167-2293666093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7590720"/>
              </p:ext>
            </p:extLst>
          </p:nvPr>
        </p:nvGraphicFramePr>
        <p:xfrm>
          <a:off x="762000" y="1828800"/>
          <a:ext cx="6305550" cy="3662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478449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Top 6 Database Challenges and Solutions">
            <a:extLst>
              <a:ext uri="{FF2B5EF4-FFF2-40B4-BE49-F238E27FC236}">
                <a16:creationId xmlns:a16="http://schemas.microsoft.com/office/drawing/2014/main" id="{8E144AF7-F840-1E89-AE76-7500630490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70"/>
          <a:stretch/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5" name="Rectangle 922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378077-5E39-6FDF-7E04-C18EFEFA0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500"/>
              <a:t>Relational Databases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02C372C-4980-912D-BABA-6777A54087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48707" y="2434201"/>
            <a:ext cx="2866642" cy="3742762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100000"/>
              </a:lnSpc>
              <a:spcBef>
                <a:spcPts val="150"/>
              </a:spcBef>
              <a:spcAft>
                <a:spcPts val="400"/>
              </a:spcAft>
            </a:pPr>
            <a:r>
              <a:rPr lang="en-US" sz="1700" dirty="0">
                <a:latin typeface="+mn-lt"/>
              </a:rPr>
              <a:t>Data stored in rows within tables</a:t>
            </a:r>
          </a:p>
          <a:p>
            <a:pPr defTabSz="914400">
              <a:lnSpc>
                <a:spcPct val="100000"/>
              </a:lnSpc>
              <a:spcBef>
                <a:spcPts val="150"/>
              </a:spcBef>
              <a:spcAft>
                <a:spcPts val="400"/>
              </a:spcAft>
            </a:pPr>
            <a:r>
              <a:rPr lang="en-US" sz="1700" dirty="0">
                <a:latin typeface="+mn-lt"/>
              </a:rPr>
              <a:t>Columns are attributes</a:t>
            </a:r>
          </a:p>
          <a:p>
            <a:pPr defTabSz="914400">
              <a:lnSpc>
                <a:spcPct val="100000"/>
              </a:lnSpc>
              <a:spcBef>
                <a:spcPts val="150"/>
              </a:spcBef>
              <a:spcAft>
                <a:spcPts val="400"/>
              </a:spcAft>
            </a:pPr>
            <a:r>
              <a:rPr lang="en-US" sz="1700" dirty="0">
                <a:latin typeface="+mn-lt"/>
              </a:rPr>
              <a:t>Related data in different tables is connected through “foreign keys”</a:t>
            </a:r>
          </a:p>
          <a:p>
            <a:pPr defTabSz="914400">
              <a:lnSpc>
                <a:spcPct val="100000"/>
              </a:lnSpc>
              <a:spcBef>
                <a:spcPts val="150"/>
              </a:spcBef>
              <a:spcAft>
                <a:spcPts val="400"/>
              </a:spcAft>
            </a:pPr>
            <a:r>
              <a:rPr lang="en-US" sz="1700" dirty="0">
                <a:latin typeface="+mn-lt"/>
              </a:rPr>
              <a:t>SQL is used to manipulate and retrieve data</a:t>
            </a:r>
          </a:p>
          <a:p>
            <a:pPr defTabSz="914400">
              <a:lnSpc>
                <a:spcPct val="100000"/>
              </a:lnSpc>
              <a:spcBef>
                <a:spcPts val="150"/>
              </a:spcBef>
              <a:spcAft>
                <a:spcPts val="400"/>
              </a:spcAft>
            </a:pPr>
            <a:r>
              <a:rPr lang="en-US" sz="1700" dirty="0">
                <a:latin typeface="+mn-lt"/>
              </a:rPr>
              <a:t>Most common database format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C5C16D-C687-11D1-7138-9EFE881E62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200" i="0">
                <a:solidFill>
                  <a:srgbClr val="FFFFFF"/>
                </a:solidFill>
                <a:latin typeface="Calibri" panose="020F0502020204030204"/>
                <a:cs typeface="+mn-cs"/>
              </a:rPr>
              <a:t>Databases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EB577-7390-6CC7-2E38-F3F578416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200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Overview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E8A64-47E5-BFE6-2DC9-15B717C74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fld id="{31EC30AA-A4BA-496F-ABF6-0CF1DB92136E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600"/>
                </a:spcAft>
                <a:defRPr/>
              </a:pPr>
              <a:t>22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1605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>
            <a:extLst>
              <a:ext uri="{FF2B5EF4-FFF2-40B4-BE49-F238E27FC236}">
                <a16:creationId xmlns:a16="http://schemas.microsoft.com/office/drawing/2014/main" id="{0A86F44F-2E7B-4732-E174-06B9AE8CE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1259192"/>
          </a:xfrm>
        </p:spPr>
        <p:txBody>
          <a:bodyPr/>
          <a:lstStyle/>
          <a:p>
            <a:r>
              <a:rPr lang="en-US" dirty="0"/>
              <a:t>Structure of Relational Database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925256-A2F3-4A01-0F6C-90FE6E1FB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Databases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8AD9E-D780-6F0F-D847-A145B0B34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Overview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A40388-3F47-B1F6-C8E2-7DC46EC17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1EC30AA-A4BA-496F-ABF6-0CF1DB92136E}" type="slidenum">
              <a:rPr lang="en-US" smtClean="0"/>
              <a:pPr>
                <a:spcAft>
                  <a:spcPts val="600"/>
                </a:spcAft>
              </a:pPr>
              <a:t>23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973A83F-E495-3665-CE6E-253C09E763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283005"/>
              </p:ext>
            </p:extLst>
          </p:nvPr>
        </p:nvGraphicFramePr>
        <p:xfrm>
          <a:off x="1911945" y="2806648"/>
          <a:ext cx="6096000" cy="14859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53804">
                  <a:extLst>
                    <a:ext uri="{9D8B030D-6E8A-4147-A177-3AD203B41FA5}">
                      <a16:colId xmlns:a16="http://schemas.microsoft.com/office/drawing/2014/main" val="2635840209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53343891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404558988"/>
                    </a:ext>
                  </a:extLst>
                </a:gridCol>
                <a:gridCol w="1027396">
                  <a:extLst>
                    <a:ext uri="{9D8B030D-6E8A-4147-A177-3AD203B41FA5}">
                      <a16:colId xmlns:a16="http://schemas.microsoft.com/office/drawing/2014/main" val="319843228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496723472"/>
                    </a:ext>
                  </a:extLst>
                </a:gridCol>
              </a:tblGrid>
              <a:tr h="274953">
                <a:tc>
                  <a:txBody>
                    <a:bodyPr/>
                    <a:lstStyle/>
                    <a:p>
                      <a:r>
                        <a:rPr lang="en-US" dirty="0"/>
                        <a:t>EMP_D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PROJECT_FK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487102"/>
                  </a:ext>
                </a:extLst>
              </a:tr>
              <a:tr h="274953">
                <a:tc>
                  <a:txBody>
                    <a:bodyPr/>
                    <a:lstStyle/>
                    <a:p>
                      <a:r>
                        <a:rPr lang="en-US" dirty="0"/>
                        <a:t>E103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Jeffrey Taylor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135,400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3266758"/>
                  </a:ext>
                </a:extLst>
              </a:tr>
              <a:tr h="274953">
                <a:tc>
                  <a:txBody>
                    <a:bodyPr/>
                    <a:lstStyle/>
                    <a:p>
                      <a:r>
                        <a:rPr lang="en-US" dirty="0"/>
                        <a:t>E287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Melanie Vargas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Dev Lead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276,490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7413054"/>
                  </a:ext>
                </a:extLst>
              </a:tr>
              <a:tr h="274953">
                <a:tc>
                  <a:txBody>
                    <a:bodyPr/>
                    <a:lstStyle/>
                    <a:p>
                      <a:r>
                        <a:rPr lang="en-US" dirty="0"/>
                        <a:t>E887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 Chen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Business Analyst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109,800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991500"/>
                  </a:ext>
                </a:extLst>
              </a:tr>
              <a:tr h="274953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3875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F947FD7-36B8-4BBE-24C1-1614D57E1A1A}"/>
              </a:ext>
            </a:extLst>
          </p:cNvPr>
          <p:cNvSpPr txBox="1"/>
          <p:nvPr/>
        </p:nvSpPr>
        <p:spPr>
          <a:xfrm>
            <a:off x="1034258" y="1811710"/>
            <a:ext cx="9220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 Key (Unique ID)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D2BD435-453C-9AAD-601B-269EFBD5B5E7}"/>
              </a:ext>
            </a:extLst>
          </p:cNvPr>
          <p:cNvCxnSpPr>
            <a:stCxn id="9" idx="2"/>
          </p:cNvCxnSpPr>
          <p:nvPr/>
        </p:nvCxnSpPr>
        <p:spPr>
          <a:xfrm flipH="1">
            <a:off x="1495292" y="2242597"/>
            <a:ext cx="1" cy="2268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D8C19F6-48C9-1E53-32C9-6F3BB50C04E6}"/>
              </a:ext>
            </a:extLst>
          </p:cNvPr>
          <p:cNvCxnSpPr>
            <a:cxnSpLocks/>
          </p:cNvCxnSpPr>
          <p:nvPr/>
        </p:nvCxnSpPr>
        <p:spPr>
          <a:xfrm>
            <a:off x="1495292" y="2469427"/>
            <a:ext cx="6514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C840C43-04ED-16C8-701C-D8B35080E87E}"/>
              </a:ext>
            </a:extLst>
          </p:cNvPr>
          <p:cNvCxnSpPr>
            <a:cxnSpLocks/>
          </p:cNvCxnSpPr>
          <p:nvPr/>
        </p:nvCxnSpPr>
        <p:spPr>
          <a:xfrm>
            <a:off x="2146724" y="2452662"/>
            <a:ext cx="0" cy="245365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4C46A99-A0FD-4878-B3B2-72B4626FC1C1}"/>
              </a:ext>
            </a:extLst>
          </p:cNvPr>
          <p:cNvSpPr txBox="1"/>
          <p:nvPr/>
        </p:nvSpPr>
        <p:spPr>
          <a:xfrm>
            <a:off x="855060" y="3428065"/>
            <a:ext cx="9220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Rows</a:t>
            </a:r>
            <a:b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(Records)</a:t>
            </a:r>
          </a:p>
        </p:txBody>
      </p:sp>
      <p:sp>
        <p:nvSpPr>
          <p:cNvPr id="30" name="Left Bracket 29">
            <a:extLst>
              <a:ext uri="{FF2B5EF4-FFF2-40B4-BE49-F238E27FC236}">
                <a16:creationId xmlns:a16="http://schemas.microsoft.com/office/drawing/2014/main" id="{FA55153C-E146-5E09-DC0D-20973DD4B320}"/>
              </a:ext>
            </a:extLst>
          </p:cNvPr>
          <p:cNvSpPr/>
          <p:nvPr/>
        </p:nvSpPr>
        <p:spPr>
          <a:xfrm>
            <a:off x="1742017" y="3155227"/>
            <a:ext cx="90845" cy="1066800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8225762-99A0-84DD-2C80-FF319FC8E0BB}"/>
              </a:ext>
            </a:extLst>
          </p:cNvPr>
          <p:cNvSpPr txBox="1"/>
          <p:nvPr/>
        </p:nvSpPr>
        <p:spPr>
          <a:xfrm>
            <a:off x="3886200" y="2166173"/>
            <a:ext cx="19713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Columns (Attributes or Fields)</a:t>
            </a:r>
          </a:p>
        </p:txBody>
      </p:sp>
      <p:sp>
        <p:nvSpPr>
          <p:cNvPr id="34" name="Right Brace 33">
            <a:extLst>
              <a:ext uri="{FF2B5EF4-FFF2-40B4-BE49-F238E27FC236}">
                <a16:creationId xmlns:a16="http://schemas.microsoft.com/office/drawing/2014/main" id="{2E0B45E0-F92A-4D25-A8D8-33AF73BDD825}"/>
              </a:ext>
            </a:extLst>
          </p:cNvPr>
          <p:cNvSpPr/>
          <p:nvPr/>
        </p:nvSpPr>
        <p:spPr>
          <a:xfrm rot="16200000">
            <a:off x="4692228" y="181204"/>
            <a:ext cx="359285" cy="486549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0429C87-0EE7-9D44-FFE7-B37940B9E9B2}"/>
              </a:ext>
            </a:extLst>
          </p:cNvPr>
          <p:cNvSpPr txBox="1"/>
          <p:nvPr/>
        </p:nvSpPr>
        <p:spPr>
          <a:xfrm>
            <a:off x="5279094" y="4544094"/>
            <a:ext cx="9220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Value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69B7D99-E515-21AC-4520-AAD2F388282A}"/>
              </a:ext>
            </a:extLst>
          </p:cNvPr>
          <p:cNvCxnSpPr>
            <a:stCxn id="35" idx="0"/>
          </p:cNvCxnSpPr>
          <p:nvPr/>
        </p:nvCxnSpPr>
        <p:spPr>
          <a:xfrm flipV="1">
            <a:off x="5740129" y="3961029"/>
            <a:ext cx="192888" cy="58306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F72AFC1-9C9E-E1CE-94C3-EC510D646D9F}"/>
              </a:ext>
            </a:extLst>
          </p:cNvPr>
          <p:cNvSpPr txBox="1"/>
          <p:nvPr/>
        </p:nvSpPr>
        <p:spPr>
          <a:xfrm>
            <a:off x="6501235" y="4498963"/>
            <a:ext cx="20182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Domain {x : x ∈ ℝ ∧ x ≥ 1000}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F6AF39B-41C1-CDC0-A0E1-D080134E86C0}"/>
              </a:ext>
            </a:extLst>
          </p:cNvPr>
          <p:cNvCxnSpPr>
            <a:cxnSpLocks/>
          </p:cNvCxnSpPr>
          <p:nvPr/>
        </p:nvCxnSpPr>
        <p:spPr>
          <a:xfrm flipH="1" flipV="1">
            <a:off x="6254755" y="3961029"/>
            <a:ext cx="621388" cy="561146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287F35D9-AC37-881B-4344-F343460F9188}"/>
              </a:ext>
            </a:extLst>
          </p:cNvPr>
          <p:cNvSpPr txBox="1"/>
          <p:nvPr/>
        </p:nvSpPr>
        <p:spPr>
          <a:xfrm>
            <a:off x="1034258" y="4976608"/>
            <a:ext cx="2349766" cy="4308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Degree (Number of Columns): 4</a:t>
            </a: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Cardinality (Number of Rows): 3</a:t>
            </a:r>
          </a:p>
        </p:txBody>
      </p:sp>
    </p:spTree>
    <p:extLst>
      <p:ext uri="{BB962C8B-B14F-4D97-AF65-F5344CB8AC3E}">
        <p14:creationId xmlns:p14="http://schemas.microsoft.com/office/powerpoint/2010/main" val="9747676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>
            <a:extLst>
              <a:ext uri="{FF2B5EF4-FFF2-40B4-BE49-F238E27FC236}">
                <a16:creationId xmlns:a16="http://schemas.microsoft.com/office/drawing/2014/main" id="{0A86F44F-2E7B-4732-E174-06B9AE8CE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1259192"/>
          </a:xfrm>
        </p:spPr>
        <p:txBody>
          <a:bodyPr/>
          <a:lstStyle/>
          <a:p>
            <a:r>
              <a:rPr lang="en-US" dirty="0"/>
              <a:t>Structure of NoSQL Database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925256-A2F3-4A01-0F6C-90FE6E1FB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Databases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8AD9E-D780-6F0F-D847-A145B0B34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Overview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A40388-3F47-B1F6-C8E2-7DC46EC17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1EC30AA-A4BA-496F-ABF6-0CF1DB92136E}" type="slidenum">
              <a:rPr lang="en-US" smtClean="0"/>
              <a:pPr>
                <a:spcAft>
                  <a:spcPts val="600"/>
                </a:spcAft>
              </a:pPr>
              <a:t>24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9323B3-4C88-FFFE-2A1E-185550CA0EF3}"/>
              </a:ext>
            </a:extLst>
          </p:cNvPr>
          <p:cNvSpPr txBox="1"/>
          <p:nvPr/>
        </p:nvSpPr>
        <p:spPr>
          <a:xfrm>
            <a:off x="381000" y="1019176"/>
            <a:ext cx="2949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Document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Database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1BCCB3-2782-F30B-C2A4-0C63E020E29A}"/>
              </a:ext>
            </a:extLst>
          </p:cNvPr>
          <p:cNvSpPr txBox="1"/>
          <p:nvPr/>
        </p:nvSpPr>
        <p:spPr>
          <a:xfrm>
            <a:off x="3581400" y="2057400"/>
            <a:ext cx="2787943" cy="30469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"Name": "Jeffrey Taylor",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"SalaryPayment" : [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{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"Month": 7,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"Amount": 11283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},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{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"Month": 8,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"Amount": 14283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],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"Role": "Manager"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9E9B93-4019-7D43-44D5-782470B57516}"/>
              </a:ext>
            </a:extLst>
          </p:cNvPr>
          <p:cNvSpPr txBox="1"/>
          <p:nvPr/>
        </p:nvSpPr>
        <p:spPr>
          <a:xfrm>
            <a:off x="1463270" y="3442394"/>
            <a:ext cx="550151" cy="27699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Lucida Bright" panose="02040602050505020304" pitchFamily="18" charset="77"/>
              </a:rPr>
              <a:t>E301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5B37A7E-4F34-E2B8-62DB-3F8F6D4E79DB}"/>
              </a:ext>
            </a:extLst>
          </p:cNvPr>
          <p:cNvCxnSpPr>
            <a:stCxn id="11" idx="3"/>
            <a:endCxn id="3" idx="1"/>
          </p:cNvCxnSpPr>
          <p:nvPr/>
        </p:nvCxnSpPr>
        <p:spPr>
          <a:xfrm>
            <a:off x="2013421" y="3580894"/>
            <a:ext cx="15679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42816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0DCC097-1DB8-4B6D-85D0-6FBA0E1C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0B58608-23C8-4441-994D-C6823EEE1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083506"/>
          </a:xfrm>
          <a:custGeom>
            <a:avLst/>
            <a:gdLst>
              <a:gd name="connsiteX0" fmla="*/ 0 w 12191999"/>
              <a:gd name="connsiteY0" fmla="*/ 0 h 2083506"/>
              <a:gd name="connsiteX1" fmla="*/ 9429748 w 12191999"/>
              <a:gd name="connsiteY1" fmla="*/ 0 h 2083506"/>
              <a:gd name="connsiteX2" fmla="*/ 9429748 w 12191999"/>
              <a:gd name="connsiteY2" fmla="*/ 1 h 2083506"/>
              <a:gd name="connsiteX3" fmla="*/ 12191999 w 12191999"/>
              <a:gd name="connsiteY3" fmla="*/ 1 h 2083506"/>
              <a:gd name="connsiteX4" fmla="*/ 12191999 w 12191999"/>
              <a:gd name="connsiteY4" fmla="*/ 1164372 h 2083506"/>
              <a:gd name="connsiteX5" fmla="*/ 12147852 w 12191999"/>
              <a:gd name="connsiteY5" fmla="*/ 1163783 h 2083506"/>
              <a:gd name="connsiteX6" fmla="*/ 11993604 w 12191999"/>
              <a:gd name="connsiteY6" fmla="*/ 1153496 h 2083506"/>
              <a:gd name="connsiteX7" fmla="*/ 11865319 w 12191999"/>
              <a:gd name="connsiteY7" fmla="*/ 1176624 h 2083506"/>
              <a:gd name="connsiteX8" fmla="*/ 11718353 w 12191999"/>
              <a:gd name="connsiteY8" fmla="*/ 1209136 h 2083506"/>
              <a:gd name="connsiteX9" fmla="*/ 11609067 w 12191999"/>
              <a:gd name="connsiteY9" fmla="*/ 1218512 h 2083506"/>
              <a:gd name="connsiteX10" fmla="*/ 11545958 w 12191999"/>
              <a:gd name="connsiteY10" fmla="*/ 1240430 h 2083506"/>
              <a:gd name="connsiteX11" fmla="*/ 11445770 w 12191999"/>
              <a:gd name="connsiteY11" fmla="*/ 1225780 h 2083506"/>
              <a:gd name="connsiteX12" fmla="*/ 11398842 w 12191999"/>
              <a:gd name="connsiteY12" fmla="*/ 1227250 h 2083506"/>
              <a:gd name="connsiteX13" fmla="*/ 11240093 w 12191999"/>
              <a:gd name="connsiteY13" fmla="*/ 1266797 h 2083506"/>
              <a:gd name="connsiteX14" fmla="*/ 11141364 w 12191999"/>
              <a:gd name="connsiteY14" fmla="*/ 1288059 h 2083506"/>
              <a:gd name="connsiteX15" fmla="*/ 11015396 w 12191999"/>
              <a:gd name="connsiteY15" fmla="*/ 1353104 h 2083506"/>
              <a:gd name="connsiteX16" fmla="*/ 10973905 w 12191999"/>
              <a:gd name="connsiteY16" fmla="*/ 1365109 h 2083506"/>
              <a:gd name="connsiteX17" fmla="*/ 10904858 w 12191999"/>
              <a:gd name="connsiteY17" fmla="*/ 1371966 h 2083506"/>
              <a:gd name="connsiteX18" fmla="*/ 10827883 w 12191999"/>
              <a:gd name="connsiteY18" fmla="*/ 1410270 h 2083506"/>
              <a:gd name="connsiteX19" fmla="*/ 10690996 w 12191999"/>
              <a:gd name="connsiteY19" fmla="*/ 1426394 h 2083506"/>
              <a:gd name="connsiteX20" fmla="*/ 10624461 w 12191999"/>
              <a:gd name="connsiteY20" fmla="*/ 1444283 h 2083506"/>
              <a:gd name="connsiteX21" fmla="*/ 10517208 w 12191999"/>
              <a:gd name="connsiteY21" fmla="*/ 1478947 h 2083506"/>
              <a:gd name="connsiteX22" fmla="*/ 10497937 w 12191999"/>
              <a:gd name="connsiteY22" fmla="*/ 1469831 h 2083506"/>
              <a:gd name="connsiteX23" fmla="*/ 10471201 w 12191999"/>
              <a:gd name="connsiteY23" fmla="*/ 1486037 h 2083506"/>
              <a:gd name="connsiteX24" fmla="*/ 10448263 w 12191999"/>
              <a:gd name="connsiteY24" fmla="*/ 1478223 h 2083506"/>
              <a:gd name="connsiteX25" fmla="*/ 10388089 w 12191999"/>
              <a:gd name="connsiteY25" fmla="*/ 1507175 h 2083506"/>
              <a:gd name="connsiteX26" fmla="*/ 10333720 w 12191999"/>
              <a:gd name="connsiteY26" fmla="*/ 1515848 h 2083506"/>
              <a:gd name="connsiteX27" fmla="*/ 10104338 w 12191999"/>
              <a:gd name="connsiteY27" fmla="*/ 1569424 h 2083506"/>
              <a:gd name="connsiteX28" fmla="*/ 9910445 w 12191999"/>
              <a:gd name="connsiteY28" fmla="*/ 1632275 h 2083506"/>
              <a:gd name="connsiteX29" fmla="*/ 9770872 w 12191999"/>
              <a:gd name="connsiteY29" fmla="*/ 1688088 h 2083506"/>
              <a:gd name="connsiteX30" fmla="*/ 9733849 w 12191999"/>
              <a:gd name="connsiteY30" fmla="*/ 1700034 h 2083506"/>
              <a:gd name="connsiteX31" fmla="*/ 9703714 w 12191999"/>
              <a:gd name="connsiteY31" fmla="*/ 1730093 h 2083506"/>
              <a:gd name="connsiteX32" fmla="*/ 9698351 w 12191999"/>
              <a:gd name="connsiteY32" fmla="*/ 1730377 h 2083506"/>
              <a:gd name="connsiteX33" fmla="*/ 9632895 w 12191999"/>
              <a:gd name="connsiteY33" fmla="*/ 1736363 h 2083506"/>
              <a:gd name="connsiteX34" fmla="*/ 9569107 w 12191999"/>
              <a:gd name="connsiteY34" fmla="*/ 1741010 h 2083506"/>
              <a:gd name="connsiteX35" fmla="*/ 9536451 w 12191999"/>
              <a:gd name="connsiteY35" fmla="*/ 1755120 h 2083506"/>
              <a:gd name="connsiteX36" fmla="*/ 9529385 w 12191999"/>
              <a:gd name="connsiteY36" fmla="*/ 1757515 h 2083506"/>
              <a:gd name="connsiteX37" fmla="*/ 9498527 w 12191999"/>
              <a:gd name="connsiteY37" fmla="*/ 1753117 h 2083506"/>
              <a:gd name="connsiteX38" fmla="*/ 9436642 w 12191999"/>
              <a:gd name="connsiteY38" fmla="*/ 1755478 h 2083506"/>
              <a:gd name="connsiteX39" fmla="*/ 9429748 w 12191999"/>
              <a:gd name="connsiteY39" fmla="*/ 1756317 h 2083506"/>
              <a:gd name="connsiteX40" fmla="*/ 9429748 w 12191999"/>
              <a:gd name="connsiteY40" fmla="*/ 1768745 h 2083506"/>
              <a:gd name="connsiteX41" fmla="*/ 9425802 w 12191999"/>
              <a:gd name="connsiteY41" fmla="*/ 1769273 h 2083506"/>
              <a:gd name="connsiteX42" fmla="*/ 9349763 w 12191999"/>
              <a:gd name="connsiteY42" fmla="*/ 1776107 h 2083506"/>
              <a:gd name="connsiteX43" fmla="*/ 9256503 w 12191999"/>
              <a:gd name="connsiteY43" fmla="*/ 1800699 h 2083506"/>
              <a:gd name="connsiteX44" fmla="*/ 9222873 w 12191999"/>
              <a:gd name="connsiteY44" fmla="*/ 1803003 h 2083506"/>
              <a:gd name="connsiteX45" fmla="*/ 9224095 w 12191999"/>
              <a:gd name="connsiteY45" fmla="*/ 1807355 h 2083506"/>
              <a:gd name="connsiteX46" fmla="*/ 9211603 w 12191999"/>
              <a:gd name="connsiteY46" fmla="*/ 1807675 h 2083506"/>
              <a:gd name="connsiteX47" fmla="*/ 9183719 w 12191999"/>
              <a:gd name="connsiteY47" fmla="*/ 1807781 h 2083506"/>
              <a:gd name="connsiteX48" fmla="*/ 9100221 w 12191999"/>
              <a:gd name="connsiteY48" fmla="*/ 1808989 h 2083506"/>
              <a:gd name="connsiteX49" fmla="*/ 9077439 w 12191999"/>
              <a:gd name="connsiteY49" fmla="*/ 1817333 h 2083506"/>
              <a:gd name="connsiteX50" fmla="*/ 9055889 w 12191999"/>
              <a:gd name="connsiteY50" fmla="*/ 1817464 h 2083506"/>
              <a:gd name="connsiteX51" fmla="*/ 8930912 w 12191999"/>
              <a:gd name="connsiteY51" fmla="*/ 1828648 h 2083506"/>
              <a:gd name="connsiteX52" fmla="*/ 8913729 w 12191999"/>
              <a:gd name="connsiteY52" fmla="*/ 1829483 h 2083506"/>
              <a:gd name="connsiteX53" fmla="*/ 8904423 w 12191999"/>
              <a:gd name="connsiteY53" fmla="*/ 1833234 h 2083506"/>
              <a:gd name="connsiteX54" fmla="*/ 8871099 w 12191999"/>
              <a:gd name="connsiteY54" fmla="*/ 1833979 h 2083506"/>
              <a:gd name="connsiteX55" fmla="*/ 8869557 w 12191999"/>
              <a:gd name="connsiteY55" fmla="*/ 1836113 h 2083506"/>
              <a:gd name="connsiteX56" fmla="*/ 8760021 w 12191999"/>
              <a:gd name="connsiteY56" fmla="*/ 1854442 h 2083506"/>
              <a:gd name="connsiteX57" fmla="*/ 8741254 w 12191999"/>
              <a:gd name="connsiteY57" fmla="*/ 1857469 h 2083506"/>
              <a:gd name="connsiteX58" fmla="*/ 8725039 w 12191999"/>
              <a:gd name="connsiteY58" fmla="*/ 1856552 h 2083506"/>
              <a:gd name="connsiteX59" fmla="*/ 8635265 w 12191999"/>
              <a:gd name="connsiteY59" fmla="*/ 1859168 h 2083506"/>
              <a:gd name="connsiteX60" fmla="*/ 8613911 w 12191999"/>
              <a:gd name="connsiteY60" fmla="*/ 1857561 h 2083506"/>
              <a:gd name="connsiteX61" fmla="*/ 8604931 w 12191999"/>
              <a:gd name="connsiteY61" fmla="*/ 1854170 h 2083506"/>
              <a:gd name="connsiteX62" fmla="*/ 8570171 w 12191999"/>
              <a:gd name="connsiteY62" fmla="*/ 1860579 h 2083506"/>
              <a:gd name="connsiteX63" fmla="*/ 8516537 w 12191999"/>
              <a:gd name="connsiteY63" fmla="*/ 1864971 h 2083506"/>
              <a:gd name="connsiteX64" fmla="*/ 8491046 w 12191999"/>
              <a:gd name="connsiteY64" fmla="*/ 1868141 h 2083506"/>
              <a:gd name="connsiteX65" fmla="*/ 8470478 w 12191999"/>
              <a:gd name="connsiteY65" fmla="*/ 1866216 h 2083506"/>
              <a:gd name="connsiteX66" fmla="*/ 8353433 w 12191999"/>
              <a:gd name="connsiteY66" fmla="*/ 1865729 h 2083506"/>
              <a:gd name="connsiteX67" fmla="*/ 8347675 w 12191999"/>
              <a:gd name="connsiteY67" fmla="*/ 1865075 h 2083506"/>
              <a:gd name="connsiteX68" fmla="*/ 8343939 w 12191999"/>
              <a:gd name="connsiteY68" fmla="*/ 1865677 h 2083506"/>
              <a:gd name="connsiteX69" fmla="*/ 8221566 w 12191999"/>
              <a:gd name="connsiteY69" fmla="*/ 1881148 h 2083506"/>
              <a:gd name="connsiteX70" fmla="*/ 8066095 w 12191999"/>
              <a:gd name="connsiteY70" fmla="*/ 1919902 h 2083506"/>
              <a:gd name="connsiteX71" fmla="*/ 8044849 w 12191999"/>
              <a:gd name="connsiteY71" fmla="*/ 1916308 h 2083506"/>
              <a:gd name="connsiteX72" fmla="*/ 8041142 w 12191999"/>
              <a:gd name="connsiteY72" fmla="*/ 1915506 h 2083506"/>
              <a:gd name="connsiteX73" fmla="*/ 8022159 w 12191999"/>
              <a:gd name="connsiteY73" fmla="*/ 1911521 h 2083506"/>
              <a:gd name="connsiteX74" fmla="*/ 7944932 w 12191999"/>
              <a:gd name="connsiteY74" fmla="*/ 1917265 h 2083506"/>
              <a:gd name="connsiteX75" fmla="*/ 7879011 w 12191999"/>
              <a:gd name="connsiteY75" fmla="*/ 1928570 h 2083506"/>
              <a:gd name="connsiteX76" fmla="*/ 7865529 w 12191999"/>
              <a:gd name="connsiteY76" fmla="*/ 1934399 h 2083506"/>
              <a:gd name="connsiteX77" fmla="*/ 7774801 w 12191999"/>
              <a:gd name="connsiteY77" fmla="*/ 1947969 h 2083506"/>
              <a:gd name="connsiteX78" fmla="*/ 7748398 w 12191999"/>
              <a:gd name="connsiteY78" fmla="*/ 1955982 h 2083506"/>
              <a:gd name="connsiteX79" fmla="*/ 7740684 w 12191999"/>
              <a:gd name="connsiteY79" fmla="*/ 1955717 h 2083506"/>
              <a:gd name="connsiteX80" fmla="*/ 7712976 w 12191999"/>
              <a:gd name="connsiteY80" fmla="*/ 1960442 h 2083506"/>
              <a:gd name="connsiteX81" fmla="*/ 7699956 w 12191999"/>
              <a:gd name="connsiteY81" fmla="*/ 1966104 h 2083506"/>
              <a:gd name="connsiteX82" fmla="*/ 7684158 w 12191999"/>
              <a:gd name="connsiteY82" fmla="*/ 1962927 h 2083506"/>
              <a:gd name="connsiteX83" fmla="*/ 7643109 w 12191999"/>
              <a:gd name="connsiteY83" fmla="*/ 1964400 h 2083506"/>
              <a:gd name="connsiteX84" fmla="*/ 7630180 w 12191999"/>
              <a:gd name="connsiteY84" fmla="*/ 1970266 h 2083506"/>
              <a:gd name="connsiteX85" fmla="*/ 7609131 w 12191999"/>
              <a:gd name="connsiteY85" fmla="*/ 1971774 h 2083506"/>
              <a:gd name="connsiteX86" fmla="*/ 7555555 w 12191999"/>
              <a:gd name="connsiteY86" fmla="*/ 1969491 h 2083506"/>
              <a:gd name="connsiteX87" fmla="*/ 7520919 w 12191999"/>
              <a:gd name="connsiteY87" fmla="*/ 1970177 h 2083506"/>
              <a:gd name="connsiteX88" fmla="*/ 7456258 w 12191999"/>
              <a:gd name="connsiteY88" fmla="*/ 1960468 h 2083506"/>
              <a:gd name="connsiteX89" fmla="*/ 7393047 w 12191999"/>
              <a:gd name="connsiteY89" fmla="*/ 1952408 h 2083506"/>
              <a:gd name="connsiteX90" fmla="*/ 7199912 w 12191999"/>
              <a:gd name="connsiteY90" fmla="*/ 1959913 h 2083506"/>
              <a:gd name="connsiteX91" fmla="*/ 7146774 w 12191999"/>
              <a:gd name="connsiteY91" fmla="*/ 1956641 h 2083506"/>
              <a:gd name="connsiteX92" fmla="*/ 7122244 w 12191999"/>
              <a:gd name="connsiteY92" fmla="*/ 1953891 h 2083506"/>
              <a:gd name="connsiteX93" fmla="*/ 7032241 w 12191999"/>
              <a:gd name="connsiteY93" fmla="*/ 1962723 h 2083506"/>
              <a:gd name="connsiteX94" fmla="*/ 6941492 w 12191999"/>
              <a:gd name="connsiteY94" fmla="*/ 1976868 h 2083506"/>
              <a:gd name="connsiteX95" fmla="*/ 6906514 w 12191999"/>
              <a:gd name="connsiteY95" fmla="*/ 1968589 h 2083506"/>
              <a:gd name="connsiteX96" fmla="*/ 6826395 w 12191999"/>
              <a:gd name="connsiteY96" fmla="*/ 1974141 h 2083506"/>
              <a:gd name="connsiteX97" fmla="*/ 6716431 w 12191999"/>
              <a:gd name="connsiteY97" fmla="*/ 2004297 h 2083506"/>
              <a:gd name="connsiteX98" fmla="*/ 6569607 w 12191999"/>
              <a:gd name="connsiteY98" fmla="*/ 2015496 h 2083506"/>
              <a:gd name="connsiteX99" fmla="*/ 6561430 w 12191999"/>
              <a:gd name="connsiteY99" fmla="*/ 2020996 h 2083506"/>
              <a:gd name="connsiteX100" fmla="*/ 6549371 w 12191999"/>
              <a:gd name="connsiteY100" fmla="*/ 2024747 h 2083506"/>
              <a:gd name="connsiteX101" fmla="*/ 6547040 w 12191999"/>
              <a:gd name="connsiteY101" fmla="*/ 2024474 h 2083506"/>
              <a:gd name="connsiteX102" fmla="*/ 6530482 w 12191999"/>
              <a:gd name="connsiteY102" fmla="*/ 2026659 h 2083506"/>
              <a:gd name="connsiteX103" fmla="*/ 6528565 w 12191999"/>
              <a:gd name="connsiteY103" fmla="*/ 2028600 h 2083506"/>
              <a:gd name="connsiteX104" fmla="*/ 6517741 w 12191999"/>
              <a:gd name="connsiteY104" fmla="*/ 2030558 h 2083506"/>
              <a:gd name="connsiteX105" fmla="*/ 6497855 w 12191999"/>
              <a:gd name="connsiteY105" fmla="*/ 2035650 h 2083506"/>
              <a:gd name="connsiteX106" fmla="*/ 6492785 w 12191999"/>
              <a:gd name="connsiteY106" fmla="*/ 2035444 h 2083506"/>
              <a:gd name="connsiteX107" fmla="*/ 6460692 w 12191999"/>
              <a:gd name="connsiteY107" fmla="*/ 2041321 h 2083506"/>
              <a:gd name="connsiteX108" fmla="*/ 6459609 w 12191999"/>
              <a:gd name="connsiteY108" fmla="*/ 2040851 h 2083506"/>
              <a:gd name="connsiteX109" fmla="*/ 6447765 w 12191999"/>
              <a:gd name="connsiteY109" fmla="*/ 2040102 h 2083506"/>
              <a:gd name="connsiteX110" fmla="*/ 6426590 w 12191999"/>
              <a:gd name="connsiteY110" fmla="*/ 2039928 h 2083506"/>
              <a:gd name="connsiteX111" fmla="*/ 6401693 w 12191999"/>
              <a:gd name="connsiteY111" fmla="*/ 2033537 h 2083506"/>
              <a:gd name="connsiteX112" fmla="*/ 6387141 w 12191999"/>
              <a:gd name="connsiteY112" fmla="*/ 2033161 h 2083506"/>
              <a:gd name="connsiteX113" fmla="*/ 6357846 w 12191999"/>
              <a:gd name="connsiteY113" fmla="*/ 2036782 h 2083506"/>
              <a:gd name="connsiteX114" fmla="*/ 6342914 w 12191999"/>
              <a:gd name="connsiteY114" fmla="*/ 2037585 h 2083506"/>
              <a:gd name="connsiteX115" fmla="*/ 6336300 w 12191999"/>
              <a:gd name="connsiteY115" fmla="*/ 2038781 h 2083506"/>
              <a:gd name="connsiteX116" fmla="*/ 6317178 w 12191999"/>
              <a:gd name="connsiteY116" fmla="*/ 2038968 h 2083506"/>
              <a:gd name="connsiteX117" fmla="*/ 6161427 w 12191999"/>
              <a:gd name="connsiteY117" fmla="*/ 2047338 h 2083506"/>
              <a:gd name="connsiteX118" fmla="*/ 6097339 w 12191999"/>
              <a:gd name="connsiteY118" fmla="*/ 2082438 h 2083506"/>
              <a:gd name="connsiteX119" fmla="*/ 6079059 w 12191999"/>
              <a:gd name="connsiteY119" fmla="*/ 2081299 h 2083506"/>
              <a:gd name="connsiteX120" fmla="*/ 5998439 w 12191999"/>
              <a:gd name="connsiteY120" fmla="*/ 2070958 h 2083506"/>
              <a:gd name="connsiteX121" fmla="*/ 5904290 w 12191999"/>
              <a:gd name="connsiteY121" fmla="*/ 2070255 h 2083506"/>
              <a:gd name="connsiteX122" fmla="*/ 5814867 w 12191999"/>
              <a:gd name="connsiteY122" fmla="*/ 2079032 h 2083506"/>
              <a:gd name="connsiteX123" fmla="*/ 5725743 w 12191999"/>
              <a:gd name="connsiteY123" fmla="*/ 2070558 h 2083506"/>
              <a:gd name="connsiteX124" fmla="*/ 5650546 w 12191999"/>
              <a:gd name="connsiteY124" fmla="*/ 2052412 h 2083506"/>
              <a:gd name="connsiteX125" fmla="*/ 5581284 w 12191999"/>
              <a:gd name="connsiteY125" fmla="*/ 2023175 h 2083506"/>
              <a:gd name="connsiteX126" fmla="*/ 5572593 w 12191999"/>
              <a:gd name="connsiteY126" fmla="*/ 2018391 h 2083506"/>
              <a:gd name="connsiteX127" fmla="*/ 5548580 w 12191999"/>
              <a:gd name="connsiteY127" fmla="*/ 2016951 h 2083506"/>
              <a:gd name="connsiteX128" fmla="*/ 5471173 w 12191999"/>
              <a:gd name="connsiteY128" fmla="*/ 2018786 h 2083506"/>
              <a:gd name="connsiteX129" fmla="*/ 5340320 w 12191999"/>
              <a:gd name="connsiteY129" fmla="*/ 2037611 h 2083506"/>
              <a:gd name="connsiteX130" fmla="*/ 5254376 w 12191999"/>
              <a:gd name="connsiteY130" fmla="*/ 2042928 h 2083506"/>
              <a:gd name="connsiteX131" fmla="*/ 5258035 w 12191999"/>
              <a:gd name="connsiteY131" fmla="*/ 2035649 h 2083506"/>
              <a:gd name="connsiteX132" fmla="*/ 5230622 w 12191999"/>
              <a:gd name="connsiteY132" fmla="*/ 2024576 h 2083506"/>
              <a:gd name="connsiteX133" fmla="*/ 5026203 w 12191999"/>
              <a:gd name="connsiteY133" fmla="*/ 2030162 h 2083506"/>
              <a:gd name="connsiteX134" fmla="*/ 4973988 w 12191999"/>
              <a:gd name="connsiteY134" fmla="*/ 2026668 h 2083506"/>
              <a:gd name="connsiteX135" fmla="*/ 4928030 w 12191999"/>
              <a:gd name="connsiteY135" fmla="*/ 2033642 h 2083506"/>
              <a:gd name="connsiteX136" fmla="*/ 4908970 w 12191999"/>
              <a:gd name="connsiteY136" fmla="*/ 2030033 h 2083506"/>
              <a:gd name="connsiteX137" fmla="*/ 4905679 w 12191999"/>
              <a:gd name="connsiteY137" fmla="*/ 2029300 h 2083506"/>
              <a:gd name="connsiteX138" fmla="*/ 4892525 w 12191999"/>
              <a:gd name="connsiteY138" fmla="*/ 2028768 h 2083506"/>
              <a:gd name="connsiteX139" fmla="*/ 4888818 w 12191999"/>
              <a:gd name="connsiteY139" fmla="*/ 2025619 h 2083506"/>
              <a:gd name="connsiteX140" fmla="*/ 4869018 w 12191999"/>
              <a:gd name="connsiteY140" fmla="*/ 2022668 h 2083506"/>
              <a:gd name="connsiteX141" fmla="*/ 4844804 w 12191999"/>
              <a:gd name="connsiteY141" fmla="*/ 2022527 h 2083506"/>
              <a:gd name="connsiteX142" fmla="*/ 4758778 w 12191999"/>
              <a:gd name="connsiteY142" fmla="*/ 2021694 h 2083506"/>
              <a:gd name="connsiteX143" fmla="*/ 4744748 w 12191999"/>
              <a:gd name="connsiteY143" fmla="*/ 2023396 h 2083506"/>
              <a:gd name="connsiteX144" fmla="*/ 4698956 w 12191999"/>
              <a:gd name="connsiteY144" fmla="*/ 2020558 h 2083506"/>
              <a:gd name="connsiteX145" fmla="*/ 4658147 w 12191999"/>
              <a:gd name="connsiteY145" fmla="*/ 2019920 h 2083506"/>
              <a:gd name="connsiteX146" fmla="*/ 4631706 w 12191999"/>
              <a:gd name="connsiteY146" fmla="*/ 2021274 h 2083506"/>
              <a:gd name="connsiteX147" fmla="*/ 4624776 w 12191999"/>
              <a:gd name="connsiteY147" fmla="*/ 2020152 h 2083506"/>
              <a:gd name="connsiteX148" fmla="*/ 4598150 w 12191999"/>
              <a:gd name="connsiteY148" fmla="*/ 2019429 h 2083506"/>
              <a:gd name="connsiteX149" fmla="*/ 4584588 w 12191999"/>
              <a:gd name="connsiteY149" fmla="*/ 2021092 h 2083506"/>
              <a:gd name="connsiteX150" fmla="*/ 4571203 w 12191999"/>
              <a:gd name="connsiteY150" fmla="*/ 2017263 h 2083506"/>
              <a:gd name="connsiteX151" fmla="*/ 4567930 w 12191999"/>
              <a:gd name="connsiteY151" fmla="*/ 2014458 h 2083506"/>
              <a:gd name="connsiteX152" fmla="*/ 4548984 w 12191999"/>
              <a:gd name="connsiteY152" fmla="*/ 2015717 h 2083506"/>
              <a:gd name="connsiteX153" fmla="*/ 4533451 w 12191999"/>
              <a:gd name="connsiteY153" fmla="*/ 2012976 h 2083506"/>
              <a:gd name="connsiteX154" fmla="*/ 4519910 w 12191999"/>
              <a:gd name="connsiteY154" fmla="*/ 2014768 h 2083506"/>
              <a:gd name="connsiteX155" fmla="*/ 4514290 w 12191999"/>
              <a:gd name="connsiteY155" fmla="*/ 2014364 h 2083506"/>
              <a:gd name="connsiteX156" fmla="*/ 4500320 w 12191999"/>
              <a:gd name="connsiteY156" fmla="*/ 2013007 h 2083506"/>
              <a:gd name="connsiteX157" fmla="*/ 4476219 w 12191999"/>
              <a:gd name="connsiteY157" fmla="*/ 2009993 h 2083506"/>
              <a:gd name="connsiteX158" fmla="*/ 4468701 w 12191999"/>
              <a:gd name="connsiteY158" fmla="*/ 2009574 h 2083506"/>
              <a:gd name="connsiteX159" fmla="*/ 4452333 w 12191999"/>
              <a:gd name="connsiteY159" fmla="*/ 2004964 h 2083506"/>
              <a:gd name="connsiteX160" fmla="*/ 4420644 w 12191999"/>
              <a:gd name="connsiteY160" fmla="*/ 2001021 h 2083506"/>
              <a:gd name="connsiteX161" fmla="*/ 4364856 w 12191999"/>
              <a:gd name="connsiteY161" fmla="*/ 1987267 h 2083506"/>
              <a:gd name="connsiteX162" fmla="*/ 4332062 w 12191999"/>
              <a:gd name="connsiteY162" fmla="*/ 1980703 h 2083506"/>
              <a:gd name="connsiteX163" fmla="*/ 4309876 w 12191999"/>
              <a:gd name="connsiteY163" fmla="*/ 1974653 h 2083506"/>
              <a:gd name="connsiteX164" fmla="*/ 4244391 w 12191999"/>
              <a:gd name="connsiteY164" fmla="*/ 1966109 h 2083506"/>
              <a:gd name="connsiteX165" fmla="*/ 4132071 w 12191999"/>
              <a:gd name="connsiteY165" fmla="*/ 1954813 h 2083506"/>
              <a:gd name="connsiteX166" fmla="*/ 4109069 w 12191999"/>
              <a:gd name="connsiteY166" fmla="*/ 1951778 h 2083506"/>
              <a:gd name="connsiteX167" fmla="*/ 4092908 w 12191999"/>
              <a:gd name="connsiteY167" fmla="*/ 1946662 h 2083506"/>
              <a:gd name="connsiteX168" fmla="*/ 4092306 w 12191999"/>
              <a:gd name="connsiteY168" fmla="*/ 1943291 h 2083506"/>
              <a:gd name="connsiteX169" fmla="*/ 4080234 w 12191999"/>
              <a:gd name="connsiteY169" fmla="*/ 1941219 h 2083506"/>
              <a:gd name="connsiteX170" fmla="*/ 4077778 w 12191999"/>
              <a:gd name="connsiteY170" fmla="*/ 1940145 h 2083506"/>
              <a:gd name="connsiteX171" fmla="*/ 4062936 w 12191999"/>
              <a:gd name="connsiteY171" fmla="*/ 1934506 h 2083506"/>
              <a:gd name="connsiteX172" fmla="*/ 4012506 w 12191999"/>
              <a:gd name="connsiteY172" fmla="*/ 1935475 h 2083506"/>
              <a:gd name="connsiteX173" fmla="*/ 3965880 w 12191999"/>
              <a:gd name="connsiteY173" fmla="*/ 1925968 h 2083506"/>
              <a:gd name="connsiteX174" fmla="*/ 3765338 w 12191999"/>
              <a:gd name="connsiteY174" fmla="*/ 1906649 h 2083506"/>
              <a:gd name="connsiteX175" fmla="*/ 3749493 w 12191999"/>
              <a:gd name="connsiteY175" fmla="*/ 1893071 h 2083506"/>
              <a:gd name="connsiteX176" fmla="*/ 3672704 w 12191999"/>
              <a:gd name="connsiteY176" fmla="*/ 1881383 h 2083506"/>
              <a:gd name="connsiteX177" fmla="*/ 3530082 w 12191999"/>
              <a:gd name="connsiteY177" fmla="*/ 1883187 h 2083506"/>
              <a:gd name="connsiteX178" fmla="*/ 3387664 w 12191999"/>
              <a:gd name="connsiteY178" fmla="*/ 1862579 h 2083506"/>
              <a:gd name="connsiteX179" fmla="*/ 3371681 w 12191999"/>
              <a:gd name="connsiteY179" fmla="*/ 1865293 h 2083506"/>
              <a:gd name="connsiteX180" fmla="*/ 3355305 w 12191999"/>
              <a:gd name="connsiteY180" fmla="*/ 1865842 h 2083506"/>
              <a:gd name="connsiteX181" fmla="*/ 3353790 w 12191999"/>
              <a:gd name="connsiteY181" fmla="*/ 1865158 h 2083506"/>
              <a:gd name="connsiteX182" fmla="*/ 3336210 w 12191999"/>
              <a:gd name="connsiteY182" fmla="*/ 1863564 h 2083506"/>
              <a:gd name="connsiteX183" fmla="*/ 3331381 w 12191999"/>
              <a:gd name="connsiteY183" fmla="*/ 1864716 h 2083506"/>
              <a:gd name="connsiteX184" fmla="*/ 3319012 w 12191999"/>
              <a:gd name="connsiteY184" fmla="*/ 1864093 h 2083506"/>
              <a:gd name="connsiteX185" fmla="*/ 3293818 w 12191999"/>
              <a:gd name="connsiteY185" fmla="*/ 1864135 h 2083506"/>
              <a:gd name="connsiteX186" fmla="*/ 3289881 w 12191999"/>
              <a:gd name="connsiteY186" fmla="*/ 1862954 h 2083506"/>
              <a:gd name="connsiteX187" fmla="*/ 3253090 w 12191999"/>
              <a:gd name="connsiteY187" fmla="*/ 1861164 h 2083506"/>
              <a:gd name="connsiteX188" fmla="*/ 3252949 w 12191999"/>
              <a:gd name="connsiteY188" fmla="*/ 1860574 h 2083506"/>
              <a:gd name="connsiteX189" fmla="*/ 3244187 w 12191999"/>
              <a:gd name="connsiteY189" fmla="*/ 1857604 h 2083506"/>
              <a:gd name="connsiteX190" fmla="*/ 3246570 w 12191999"/>
              <a:gd name="connsiteY190" fmla="*/ 1852946 h 2083506"/>
              <a:gd name="connsiteX191" fmla="*/ 3237810 w 12191999"/>
              <a:gd name="connsiteY191" fmla="*/ 1853064 h 2083506"/>
              <a:gd name="connsiteX192" fmla="*/ 3230822 w 12191999"/>
              <a:gd name="connsiteY192" fmla="*/ 1855474 h 2083506"/>
              <a:gd name="connsiteX193" fmla="*/ 3136549 w 12191999"/>
              <a:gd name="connsiteY193" fmla="*/ 1874037 h 2083506"/>
              <a:gd name="connsiteX194" fmla="*/ 2845754 w 12191999"/>
              <a:gd name="connsiteY194" fmla="*/ 1910932 h 2083506"/>
              <a:gd name="connsiteX195" fmla="*/ 2786878 w 12191999"/>
              <a:gd name="connsiteY195" fmla="*/ 1917162 h 2083506"/>
              <a:gd name="connsiteX196" fmla="*/ 2725298 w 12191999"/>
              <a:gd name="connsiteY196" fmla="*/ 1912340 h 2083506"/>
              <a:gd name="connsiteX197" fmla="*/ 2697754 w 12191999"/>
              <a:gd name="connsiteY197" fmla="*/ 1914863 h 2083506"/>
              <a:gd name="connsiteX198" fmla="*/ 2568063 w 12191999"/>
              <a:gd name="connsiteY198" fmla="*/ 1936283 h 2083506"/>
              <a:gd name="connsiteX199" fmla="*/ 2489784 w 12191999"/>
              <a:gd name="connsiteY199" fmla="*/ 1943720 h 2083506"/>
              <a:gd name="connsiteX200" fmla="*/ 2458978 w 12191999"/>
              <a:gd name="connsiteY200" fmla="*/ 1938095 h 2083506"/>
              <a:gd name="connsiteX201" fmla="*/ 2318712 w 12191999"/>
              <a:gd name="connsiteY201" fmla="*/ 1934474 h 2083506"/>
              <a:gd name="connsiteX202" fmla="*/ 2268709 w 12191999"/>
              <a:gd name="connsiteY202" fmla="*/ 1940521 h 2083506"/>
              <a:gd name="connsiteX203" fmla="*/ 2264080 w 12191999"/>
              <a:gd name="connsiteY203" fmla="*/ 1941232 h 2083506"/>
              <a:gd name="connsiteX204" fmla="*/ 2254684 w 12191999"/>
              <a:gd name="connsiteY204" fmla="*/ 1943524 h 2083506"/>
              <a:gd name="connsiteX205" fmla="*/ 2252523 w 12191999"/>
              <a:gd name="connsiteY205" fmla="*/ 1943004 h 2083506"/>
              <a:gd name="connsiteX206" fmla="*/ 2173350 w 12191999"/>
              <a:gd name="connsiteY206" fmla="*/ 1929202 h 2083506"/>
              <a:gd name="connsiteX207" fmla="*/ 2155266 w 12191999"/>
              <a:gd name="connsiteY207" fmla="*/ 1920267 h 2083506"/>
              <a:gd name="connsiteX208" fmla="*/ 2091013 w 12191999"/>
              <a:gd name="connsiteY208" fmla="*/ 1914631 h 2083506"/>
              <a:gd name="connsiteX209" fmla="*/ 2030712 w 12191999"/>
              <a:gd name="connsiteY209" fmla="*/ 1897690 h 2083506"/>
              <a:gd name="connsiteX210" fmla="*/ 1908838 w 12191999"/>
              <a:gd name="connsiteY210" fmla="*/ 1892222 h 2083506"/>
              <a:gd name="connsiteX211" fmla="*/ 1877796 w 12191999"/>
              <a:gd name="connsiteY211" fmla="*/ 1883887 h 2083506"/>
              <a:gd name="connsiteX212" fmla="*/ 1875824 w 12191999"/>
              <a:gd name="connsiteY212" fmla="*/ 1879265 h 2083506"/>
              <a:gd name="connsiteX213" fmla="*/ 1823048 w 12191999"/>
              <a:gd name="connsiteY213" fmla="*/ 1881064 h 2083506"/>
              <a:gd name="connsiteX214" fmla="*/ 1765736 w 12191999"/>
              <a:gd name="connsiteY214" fmla="*/ 1856578 h 2083506"/>
              <a:gd name="connsiteX215" fmla="*/ 1725669 w 12191999"/>
              <a:gd name="connsiteY215" fmla="*/ 1833744 h 2083506"/>
              <a:gd name="connsiteX216" fmla="*/ 1725216 w 12191999"/>
              <a:gd name="connsiteY216" fmla="*/ 1829447 h 2083506"/>
              <a:gd name="connsiteX217" fmla="*/ 1721485 w 12191999"/>
              <a:gd name="connsiteY217" fmla="*/ 1828960 h 2083506"/>
              <a:gd name="connsiteX218" fmla="*/ 1717786 w 12191999"/>
              <a:gd name="connsiteY218" fmla="*/ 1832224 h 2083506"/>
              <a:gd name="connsiteX219" fmla="*/ 1689907 w 12191999"/>
              <a:gd name="connsiteY219" fmla="*/ 1825425 h 2083506"/>
              <a:gd name="connsiteX220" fmla="*/ 1688093 w 12191999"/>
              <a:gd name="connsiteY220" fmla="*/ 1817391 h 2083506"/>
              <a:gd name="connsiteX221" fmla="*/ 1496789 w 12191999"/>
              <a:gd name="connsiteY221" fmla="*/ 1805297 h 2083506"/>
              <a:gd name="connsiteX222" fmla="*/ 1392839 w 12191999"/>
              <a:gd name="connsiteY222" fmla="*/ 1758649 h 2083506"/>
              <a:gd name="connsiteX223" fmla="*/ 1360872 w 12191999"/>
              <a:gd name="connsiteY223" fmla="*/ 1752441 h 2083506"/>
              <a:gd name="connsiteX224" fmla="*/ 1313885 w 12191999"/>
              <a:gd name="connsiteY224" fmla="*/ 1731785 h 2083506"/>
              <a:gd name="connsiteX225" fmla="*/ 1247665 w 12191999"/>
              <a:gd name="connsiteY225" fmla="*/ 1727765 h 2083506"/>
              <a:gd name="connsiteX226" fmla="*/ 1196850 w 12191999"/>
              <a:gd name="connsiteY226" fmla="*/ 1729622 h 2083506"/>
              <a:gd name="connsiteX227" fmla="*/ 1168728 w 12191999"/>
              <a:gd name="connsiteY227" fmla="*/ 1728550 h 2083506"/>
              <a:gd name="connsiteX228" fmla="*/ 1096918 w 12191999"/>
              <a:gd name="connsiteY228" fmla="*/ 1721485 h 2083506"/>
              <a:gd name="connsiteX229" fmla="*/ 1094082 w 12191999"/>
              <a:gd name="connsiteY229" fmla="*/ 1720113 h 2083506"/>
              <a:gd name="connsiteX230" fmla="*/ 1040782 w 12191999"/>
              <a:gd name="connsiteY230" fmla="*/ 1721762 h 2083506"/>
              <a:gd name="connsiteX231" fmla="*/ 955980 w 12191999"/>
              <a:gd name="connsiteY231" fmla="*/ 1719289 h 2083506"/>
              <a:gd name="connsiteX232" fmla="*/ 926108 w 12191999"/>
              <a:gd name="connsiteY232" fmla="*/ 1715917 h 2083506"/>
              <a:gd name="connsiteX233" fmla="*/ 876049 w 12191999"/>
              <a:gd name="connsiteY233" fmla="*/ 1710422 h 2083506"/>
              <a:gd name="connsiteX234" fmla="*/ 839194 w 12191999"/>
              <a:gd name="connsiteY234" fmla="*/ 1700176 h 2083506"/>
              <a:gd name="connsiteX235" fmla="*/ 797112 w 12191999"/>
              <a:gd name="connsiteY235" fmla="*/ 1698014 h 2083506"/>
              <a:gd name="connsiteX236" fmla="*/ 786610 w 12191999"/>
              <a:gd name="connsiteY236" fmla="*/ 1705455 h 2083506"/>
              <a:gd name="connsiteX237" fmla="*/ 741833 w 12191999"/>
              <a:gd name="connsiteY237" fmla="*/ 1700566 h 2083506"/>
              <a:gd name="connsiteX238" fmla="*/ 673985 w 12191999"/>
              <a:gd name="connsiteY238" fmla="*/ 1692278 h 2083506"/>
              <a:gd name="connsiteX239" fmla="*/ 634665 w 12191999"/>
              <a:gd name="connsiteY239" fmla="*/ 1689550 h 2083506"/>
              <a:gd name="connsiteX240" fmla="*/ 527471 w 12191999"/>
              <a:gd name="connsiteY240" fmla="*/ 1679869 h 2083506"/>
              <a:gd name="connsiteX241" fmla="*/ 420260 w 12191999"/>
              <a:gd name="connsiteY241" fmla="*/ 1668475 h 2083506"/>
              <a:gd name="connsiteX242" fmla="*/ 357630 w 12191999"/>
              <a:gd name="connsiteY242" fmla="*/ 1652142 h 2083506"/>
              <a:gd name="connsiteX243" fmla="*/ 269407 w 12191999"/>
              <a:gd name="connsiteY243" fmla="*/ 1643812 h 2083506"/>
              <a:gd name="connsiteX244" fmla="*/ 254769 w 12191999"/>
              <a:gd name="connsiteY244" fmla="*/ 1641013 h 2083506"/>
              <a:gd name="connsiteX245" fmla="*/ 150763 w 12191999"/>
              <a:gd name="connsiteY245" fmla="*/ 1628143 h 2083506"/>
              <a:gd name="connsiteX246" fmla="*/ 29133 w 12191999"/>
              <a:gd name="connsiteY246" fmla="*/ 1626172 h 2083506"/>
              <a:gd name="connsiteX247" fmla="*/ 0 w 12191999"/>
              <a:gd name="connsiteY247" fmla="*/ 1619589 h 208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1999" h="2083506">
                <a:moveTo>
                  <a:pt x="0" y="0"/>
                </a:moveTo>
                <a:lnTo>
                  <a:pt x="9429748" y="0"/>
                </a:lnTo>
                <a:lnTo>
                  <a:pt x="9429748" y="1"/>
                </a:lnTo>
                <a:lnTo>
                  <a:pt x="12191999" y="1"/>
                </a:lnTo>
                <a:lnTo>
                  <a:pt x="12191999" y="1164372"/>
                </a:lnTo>
                <a:lnTo>
                  <a:pt x="12147852" y="1163783"/>
                </a:lnTo>
                <a:cubicBezTo>
                  <a:pt x="12063101" y="1189107"/>
                  <a:pt x="12045020" y="1156925"/>
                  <a:pt x="11993604" y="1153496"/>
                </a:cubicBezTo>
                <a:cubicBezTo>
                  <a:pt x="11954216" y="1165241"/>
                  <a:pt x="11911195" y="1167350"/>
                  <a:pt x="11865319" y="1176624"/>
                </a:cubicBezTo>
                <a:cubicBezTo>
                  <a:pt x="11822513" y="1184682"/>
                  <a:pt x="11766915" y="1201558"/>
                  <a:pt x="11718353" y="1209136"/>
                </a:cubicBezTo>
                <a:cubicBezTo>
                  <a:pt x="11675379" y="1217463"/>
                  <a:pt x="11638007" y="1216639"/>
                  <a:pt x="11609067" y="1218512"/>
                </a:cubicBezTo>
                <a:cubicBezTo>
                  <a:pt x="11597582" y="1221322"/>
                  <a:pt x="11554280" y="1243577"/>
                  <a:pt x="11545958" y="1240430"/>
                </a:cubicBezTo>
                <a:lnTo>
                  <a:pt x="11445770" y="1225780"/>
                </a:lnTo>
                <a:cubicBezTo>
                  <a:pt x="11425543" y="1230782"/>
                  <a:pt x="11413740" y="1222096"/>
                  <a:pt x="11398842" y="1227250"/>
                </a:cubicBezTo>
                <a:cubicBezTo>
                  <a:pt x="11367060" y="1233093"/>
                  <a:pt x="11269285" y="1263712"/>
                  <a:pt x="11240093" y="1266797"/>
                </a:cubicBezTo>
                <a:cubicBezTo>
                  <a:pt x="11197297" y="1273685"/>
                  <a:pt x="11181311" y="1272682"/>
                  <a:pt x="11141364" y="1288059"/>
                </a:cubicBezTo>
                <a:cubicBezTo>
                  <a:pt x="11099891" y="1305386"/>
                  <a:pt x="11051533" y="1319157"/>
                  <a:pt x="11015396" y="1353104"/>
                </a:cubicBezTo>
                <a:cubicBezTo>
                  <a:pt x="11009424" y="1362217"/>
                  <a:pt x="10992328" y="1361966"/>
                  <a:pt x="10973905" y="1365109"/>
                </a:cubicBezTo>
                <a:cubicBezTo>
                  <a:pt x="10955482" y="1368254"/>
                  <a:pt x="10907369" y="1372817"/>
                  <a:pt x="10904858" y="1371966"/>
                </a:cubicBezTo>
                <a:cubicBezTo>
                  <a:pt x="10880521" y="1379494"/>
                  <a:pt x="10873670" y="1399734"/>
                  <a:pt x="10827883" y="1410270"/>
                </a:cubicBezTo>
                <a:cubicBezTo>
                  <a:pt x="10790248" y="1415655"/>
                  <a:pt x="10724899" y="1420726"/>
                  <a:pt x="10690996" y="1426394"/>
                </a:cubicBezTo>
                <a:cubicBezTo>
                  <a:pt x="10676463" y="1423331"/>
                  <a:pt x="10634514" y="1436908"/>
                  <a:pt x="10624461" y="1444283"/>
                </a:cubicBezTo>
                <a:cubicBezTo>
                  <a:pt x="10601952" y="1468442"/>
                  <a:pt x="10536224" y="1460228"/>
                  <a:pt x="10517208" y="1478947"/>
                </a:cubicBezTo>
                <a:cubicBezTo>
                  <a:pt x="10509508" y="1482271"/>
                  <a:pt x="10505833" y="1468818"/>
                  <a:pt x="10497937" y="1469831"/>
                </a:cubicBezTo>
                <a:lnTo>
                  <a:pt x="10471201" y="1486037"/>
                </a:lnTo>
                <a:lnTo>
                  <a:pt x="10448263" y="1478223"/>
                </a:lnTo>
                <a:lnTo>
                  <a:pt x="10388089" y="1507175"/>
                </a:lnTo>
                <a:cubicBezTo>
                  <a:pt x="10350285" y="1513081"/>
                  <a:pt x="10383281" y="1526586"/>
                  <a:pt x="10333720" y="1515848"/>
                </a:cubicBezTo>
                <a:cubicBezTo>
                  <a:pt x="10286428" y="1526223"/>
                  <a:pt x="10174884" y="1550019"/>
                  <a:pt x="10104338" y="1569424"/>
                </a:cubicBezTo>
                <a:cubicBezTo>
                  <a:pt x="10066963" y="1581564"/>
                  <a:pt x="9967395" y="1605712"/>
                  <a:pt x="9910445" y="1632275"/>
                </a:cubicBezTo>
                <a:cubicBezTo>
                  <a:pt x="9856131" y="1644130"/>
                  <a:pt x="9831118" y="1689967"/>
                  <a:pt x="9770872" y="1688088"/>
                </a:cubicBezTo>
                <a:cubicBezTo>
                  <a:pt x="9769882" y="1691843"/>
                  <a:pt x="9737016" y="1697044"/>
                  <a:pt x="9733849" y="1700034"/>
                </a:cubicBezTo>
                <a:lnTo>
                  <a:pt x="9703714" y="1730093"/>
                </a:lnTo>
                <a:lnTo>
                  <a:pt x="9698351" y="1730377"/>
                </a:lnTo>
                <a:lnTo>
                  <a:pt x="9632895" y="1736363"/>
                </a:lnTo>
                <a:lnTo>
                  <a:pt x="9569107" y="1741010"/>
                </a:lnTo>
                <a:cubicBezTo>
                  <a:pt x="9558961" y="1745882"/>
                  <a:pt x="9548028" y="1750646"/>
                  <a:pt x="9536451" y="1755120"/>
                </a:cubicBezTo>
                <a:lnTo>
                  <a:pt x="9529385" y="1757515"/>
                </a:lnTo>
                <a:lnTo>
                  <a:pt x="9498527" y="1753117"/>
                </a:lnTo>
                <a:lnTo>
                  <a:pt x="9436642" y="1755478"/>
                </a:lnTo>
                <a:lnTo>
                  <a:pt x="9429748" y="1756317"/>
                </a:lnTo>
                <a:lnTo>
                  <a:pt x="9429748" y="1768745"/>
                </a:lnTo>
                <a:lnTo>
                  <a:pt x="9425802" y="1769273"/>
                </a:lnTo>
                <a:cubicBezTo>
                  <a:pt x="9390751" y="1773262"/>
                  <a:pt x="9371406" y="1773457"/>
                  <a:pt x="9349763" y="1776107"/>
                </a:cubicBezTo>
                <a:cubicBezTo>
                  <a:pt x="9314721" y="1782260"/>
                  <a:pt x="9277650" y="1796217"/>
                  <a:pt x="9256503" y="1800699"/>
                </a:cubicBezTo>
                <a:lnTo>
                  <a:pt x="9222873" y="1803003"/>
                </a:lnTo>
                <a:lnTo>
                  <a:pt x="9224095" y="1807355"/>
                </a:lnTo>
                <a:lnTo>
                  <a:pt x="9211603" y="1807675"/>
                </a:lnTo>
                <a:lnTo>
                  <a:pt x="9183719" y="1807781"/>
                </a:lnTo>
                <a:cubicBezTo>
                  <a:pt x="9166319" y="1808439"/>
                  <a:pt x="9117935" y="1807396"/>
                  <a:pt x="9100221" y="1808989"/>
                </a:cubicBezTo>
                <a:cubicBezTo>
                  <a:pt x="9095111" y="1813630"/>
                  <a:pt x="9087224" y="1816160"/>
                  <a:pt x="9077439" y="1817333"/>
                </a:cubicBezTo>
                <a:lnTo>
                  <a:pt x="9055889" y="1817464"/>
                </a:lnTo>
                <a:lnTo>
                  <a:pt x="8930912" y="1828648"/>
                </a:lnTo>
                <a:lnTo>
                  <a:pt x="8913729" y="1829483"/>
                </a:lnTo>
                <a:lnTo>
                  <a:pt x="8904423" y="1833234"/>
                </a:lnTo>
                <a:cubicBezTo>
                  <a:pt x="8897319" y="1833982"/>
                  <a:pt x="8876911" y="1833498"/>
                  <a:pt x="8871099" y="1833979"/>
                </a:cubicBezTo>
                <a:lnTo>
                  <a:pt x="8869557" y="1836113"/>
                </a:lnTo>
                <a:cubicBezTo>
                  <a:pt x="8851043" y="1839524"/>
                  <a:pt x="8781405" y="1850882"/>
                  <a:pt x="8760021" y="1854442"/>
                </a:cubicBezTo>
                <a:cubicBezTo>
                  <a:pt x="8755749" y="1851161"/>
                  <a:pt x="8746183" y="1856343"/>
                  <a:pt x="8741254" y="1857469"/>
                </a:cubicBezTo>
                <a:cubicBezTo>
                  <a:pt x="8740491" y="1855259"/>
                  <a:pt x="8728559" y="1854585"/>
                  <a:pt x="8725039" y="1856552"/>
                </a:cubicBezTo>
                <a:cubicBezTo>
                  <a:pt x="8641157" y="1867333"/>
                  <a:pt x="8683145" y="1845054"/>
                  <a:pt x="8635265" y="1859168"/>
                </a:cubicBezTo>
                <a:cubicBezTo>
                  <a:pt x="8626795" y="1860103"/>
                  <a:pt x="8619931" y="1859212"/>
                  <a:pt x="8613911" y="1857561"/>
                </a:cubicBezTo>
                <a:lnTo>
                  <a:pt x="8604931" y="1854170"/>
                </a:lnTo>
                <a:lnTo>
                  <a:pt x="8570171" y="1860579"/>
                </a:lnTo>
                <a:cubicBezTo>
                  <a:pt x="8553049" y="1862813"/>
                  <a:pt x="8535028" y="1864294"/>
                  <a:pt x="8516537" y="1864971"/>
                </a:cubicBezTo>
                <a:cubicBezTo>
                  <a:pt x="8512388" y="1860455"/>
                  <a:pt x="8497874" y="1866870"/>
                  <a:pt x="8491046" y="1868141"/>
                </a:cubicBezTo>
                <a:cubicBezTo>
                  <a:pt x="8490975" y="1865191"/>
                  <a:pt x="8475847" y="1863778"/>
                  <a:pt x="8470478" y="1866216"/>
                </a:cubicBezTo>
                <a:cubicBezTo>
                  <a:pt x="8357654" y="1876758"/>
                  <a:pt x="8421139" y="1849210"/>
                  <a:pt x="8353433" y="1865729"/>
                </a:cubicBezTo>
                <a:lnTo>
                  <a:pt x="8347675" y="1865075"/>
                </a:lnTo>
                <a:lnTo>
                  <a:pt x="8343939" y="1865677"/>
                </a:lnTo>
                <a:cubicBezTo>
                  <a:pt x="8309852" y="1870841"/>
                  <a:pt x="8272587" y="1875809"/>
                  <a:pt x="8221566" y="1881148"/>
                </a:cubicBezTo>
                <a:cubicBezTo>
                  <a:pt x="8158043" y="1892960"/>
                  <a:pt x="8095547" y="1914042"/>
                  <a:pt x="8066095" y="1919902"/>
                </a:cubicBezTo>
                <a:cubicBezTo>
                  <a:pt x="8058949" y="1919234"/>
                  <a:pt x="8051921" y="1917862"/>
                  <a:pt x="8044849" y="1916308"/>
                </a:cubicBezTo>
                <a:lnTo>
                  <a:pt x="8041142" y="1915506"/>
                </a:lnTo>
                <a:lnTo>
                  <a:pt x="8022159" y="1911521"/>
                </a:lnTo>
                <a:lnTo>
                  <a:pt x="7944932" y="1917265"/>
                </a:lnTo>
                <a:lnTo>
                  <a:pt x="7879011" y="1928570"/>
                </a:lnTo>
                <a:lnTo>
                  <a:pt x="7865529" y="1934399"/>
                </a:lnTo>
                <a:lnTo>
                  <a:pt x="7774801" y="1947969"/>
                </a:lnTo>
                <a:lnTo>
                  <a:pt x="7748398" y="1955982"/>
                </a:lnTo>
                <a:lnTo>
                  <a:pt x="7740684" y="1955717"/>
                </a:lnTo>
                <a:cubicBezTo>
                  <a:pt x="7728362" y="1958584"/>
                  <a:pt x="7714099" y="1968442"/>
                  <a:pt x="7712976" y="1960442"/>
                </a:cubicBezTo>
                <a:lnTo>
                  <a:pt x="7699956" y="1966104"/>
                </a:lnTo>
                <a:lnTo>
                  <a:pt x="7684158" y="1962927"/>
                </a:lnTo>
                <a:cubicBezTo>
                  <a:pt x="7674684" y="1962643"/>
                  <a:pt x="7652105" y="1963177"/>
                  <a:pt x="7643109" y="1964400"/>
                </a:cubicBezTo>
                <a:lnTo>
                  <a:pt x="7630180" y="1970266"/>
                </a:lnTo>
                <a:lnTo>
                  <a:pt x="7609131" y="1971774"/>
                </a:lnTo>
                <a:cubicBezTo>
                  <a:pt x="7596694" y="1971644"/>
                  <a:pt x="7570258" y="1969757"/>
                  <a:pt x="7555555" y="1969491"/>
                </a:cubicBezTo>
                <a:cubicBezTo>
                  <a:pt x="7541460" y="1966540"/>
                  <a:pt x="7530571" y="1964848"/>
                  <a:pt x="7520919" y="1970177"/>
                </a:cubicBezTo>
                <a:cubicBezTo>
                  <a:pt x="7500295" y="1966884"/>
                  <a:pt x="7480780" y="1949401"/>
                  <a:pt x="7456258" y="1960468"/>
                </a:cubicBezTo>
                <a:cubicBezTo>
                  <a:pt x="7434946" y="1957506"/>
                  <a:pt x="7435772" y="1952500"/>
                  <a:pt x="7393047" y="1952408"/>
                </a:cubicBezTo>
                <a:cubicBezTo>
                  <a:pt x="7356520" y="1952860"/>
                  <a:pt x="7236307" y="1958626"/>
                  <a:pt x="7199912" y="1959913"/>
                </a:cubicBezTo>
                <a:cubicBezTo>
                  <a:pt x="7176501" y="1959942"/>
                  <a:pt x="7160098" y="1958343"/>
                  <a:pt x="7146774" y="1956641"/>
                </a:cubicBezTo>
                <a:lnTo>
                  <a:pt x="7122244" y="1953891"/>
                </a:lnTo>
                <a:lnTo>
                  <a:pt x="7032241" y="1962723"/>
                </a:lnTo>
                <a:cubicBezTo>
                  <a:pt x="6997214" y="1965198"/>
                  <a:pt x="6963725" y="1968396"/>
                  <a:pt x="6941492" y="1976868"/>
                </a:cubicBezTo>
                <a:cubicBezTo>
                  <a:pt x="6947015" y="1970398"/>
                  <a:pt x="6923088" y="1965379"/>
                  <a:pt x="6906514" y="1968589"/>
                </a:cubicBezTo>
                <a:cubicBezTo>
                  <a:pt x="6925890" y="1943204"/>
                  <a:pt x="6840983" y="1991464"/>
                  <a:pt x="6826395" y="1974141"/>
                </a:cubicBezTo>
                <a:cubicBezTo>
                  <a:pt x="6825676" y="1990223"/>
                  <a:pt x="6751393" y="2017492"/>
                  <a:pt x="6716431" y="2004297"/>
                </a:cubicBezTo>
                <a:cubicBezTo>
                  <a:pt x="6663167" y="2007518"/>
                  <a:pt x="6625450" y="2020811"/>
                  <a:pt x="6569607" y="2015496"/>
                </a:cubicBezTo>
                <a:cubicBezTo>
                  <a:pt x="6567874" y="2017648"/>
                  <a:pt x="6565034" y="2019449"/>
                  <a:pt x="6561430" y="2020996"/>
                </a:cubicBezTo>
                <a:lnTo>
                  <a:pt x="6549371" y="2024747"/>
                </a:lnTo>
                <a:lnTo>
                  <a:pt x="6547040" y="2024474"/>
                </a:lnTo>
                <a:cubicBezTo>
                  <a:pt x="6537882" y="2024425"/>
                  <a:pt x="6533193" y="2025332"/>
                  <a:pt x="6530482" y="2026659"/>
                </a:cubicBezTo>
                <a:lnTo>
                  <a:pt x="6528565" y="2028600"/>
                </a:lnTo>
                <a:lnTo>
                  <a:pt x="6517741" y="2030558"/>
                </a:lnTo>
                <a:lnTo>
                  <a:pt x="6497855" y="2035650"/>
                </a:lnTo>
                <a:lnTo>
                  <a:pt x="6492785" y="2035444"/>
                </a:lnTo>
                <a:lnTo>
                  <a:pt x="6460692" y="2041321"/>
                </a:lnTo>
                <a:lnTo>
                  <a:pt x="6459609" y="2040851"/>
                </a:lnTo>
                <a:cubicBezTo>
                  <a:pt x="6456451" y="2039933"/>
                  <a:pt x="6452734" y="2039508"/>
                  <a:pt x="6447765" y="2040102"/>
                </a:cubicBezTo>
                <a:cubicBezTo>
                  <a:pt x="6446007" y="2031126"/>
                  <a:pt x="6441093" y="2037380"/>
                  <a:pt x="6426590" y="2039928"/>
                </a:cubicBezTo>
                <a:cubicBezTo>
                  <a:pt x="6423606" y="2033241"/>
                  <a:pt x="6413230" y="2032925"/>
                  <a:pt x="6401693" y="2033537"/>
                </a:cubicBezTo>
                <a:lnTo>
                  <a:pt x="6387141" y="2033161"/>
                </a:lnTo>
                <a:lnTo>
                  <a:pt x="6357846" y="2036782"/>
                </a:lnTo>
                <a:lnTo>
                  <a:pt x="6342914" y="2037585"/>
                </a:lnTo>
                <a:lnTo>
                  <a:pt x="6336300" y="2038781"/>
                </a:lnTo>
                <a:lnTo>
                  <a:pt x="6317178" y="2038968"/>
                </a:lnTo>
                <a:lnTo>
                  <a:pt x="6161427" y="2047338"/>
                </a:lnTo>
                <a:cubicBezTo>
                  <a:pt x="6147824" y="2057658"/>
                  <a:pt x="6118908" y="2077615"/>
                  <a:pt x="6097339" y="2082438"/>
                </a:cubicBezTo>
                <a:cubicBezTo>
                  <a:pt x="6090149" y="2084046"/>
                  <a:pt x="6083776" y="2083972"/>
                  <a:pt x="6079059" y="2081299"/>
                </a:cubicBezTo>
                <a:cubicBezTo>
                  <a:pt x="6063900" y="2082334"/>
                  <a:pt x="6011621" y="2084537"/>
                  <a:pt x="5998439" y="2070958"/>
                </a:cubicBezTo>
                <a:cubicBezTo>
                  <a:pt x="5976443" y="2071759"/>
                  <a:pt x="5925514" y="2069780"/>
                  <a:pt x="5904290" y="2070255"/>
                </a:cubicBezTo>
                <a:cubicBezTo>
                  <a:pt x="5871515" y="2066244"/>
                  <a:pt x="5843986" y="2088249"/>
                  <a:pt x="5814867" y="2079032"/>
                </a:cubicBezTo>
                <a:cubicBezTo>
                  <a:pt x="5792003" y="2070559"/>
                  <a:pt x="5750009" y="2076273"/>
                  <a:pt x="5725743" y="2070558"/>
                </a:cubicBezTo>
                <a:cubicBezTo>
                  <a:pt x="5716432" y="2058355"/>
                  <a:pt x="5667424" y="2047322"/>
                  <a:pt x="5650546" y="2052412"/>
                </a:cubicBezTo>
                <a:cubicBezTo>
                  <a:pt x="5614627" y="2046084"/>
                  <a:pt x="5608108" y="2028306"/>
                  <a:pt x="5581284" y="2023175"/>
                </a:cubicBezTo>
                <a:lnTo>
                  <a:pt x="5572593" y="2018391"/>
                </a:lnTo>
                <a:lnTo>
                  <a:pt x="5548580" y="2016951"/>
                </a:lnTo>
                <a:cubicBezTo>
                  <a:pt x="5523726" y="2017783"/>
                  <a:pt x="5498337" y="2019663"/>
                  <a:pt x="5471173" y="2018786"/>
                </a:cubicBezTo>
                <a:cubicBezTo>
                  <a:pt x="5447687" y="2003020"/>
                  <a:pt x="5353807" y="2022324"/>
                  <a:pt x="5340320" y="2037611"/>
                </a:cubicBezTo>
                <a:cubicBezTo>
                  <a:pt x="5340015" y="2024215"/>
                  <a:pt x="5271937" y="2042455"/>
                  <a:pt x="5254376" y="2042928"/>
                </a:cubicBezTo>
                <a:cubicBezTo>
                  <a:pt x="5248522" y="2043086"/>
                  <a:pt x="5248281" y="2041270"/>
                  <a:pt x="5258035" y="2035649"/>
                </a:cubicBezTo>
                <a:cubicBezTo>
                  <a:pt x="5239374" y="2037214"/>
                  <a:pt x="5220112" y="2030252"/>
                  <a:pt x="5230622" y="2024576"/>
                </a:cubicBezTo>
                <a:cubicBezTo>
                  <a:pt x="5173932" y="2036724"/>
                  <a:pt x="5090262" y="2024645"/>
                  <a:pt x="5026203" y="2030162"/>
                </a:cubicBezTo>
                <a:cubicBezTo>
                  <a:pt x="4991280" y="2016814"/>
                  <a:pt x="5010212" y="2029164"/>
                  <a:pt x="4973988" y="2026668"/>
                </a:cubicBezTo>
                <a:cubicBezTo>
                  <a:pt x="4983896" y="2038955"/>
                  <a:pt x="4930012" y="2019774"/>
                  <a:pt x="4928030" y="2033642"/>
                </a:cubicBezTo>
                <a:cubicBezTo>
                  <a:pt x="4921501" y="2032748"/>
                  <a:pt x="4915238" y="2031445"/>
                  <a:pt x="4908970" y="2030033"/>
                </a:cubicBezTo>
                <a:lnTo>
                  <a:pt x="4905679" y="2029300"/>
                </a:lnTo>
                <a:lnTo>
                  <a:pt x="4892525" y="2028768"/>
                </a:lnTo>
                <a:lnTo>
                  <a:pt x="4888818" y="2025619"/>
                </a:lnTo>
                <a:lnTo>
                  <a:pt x="4869018" y="2022668"/>
                </a:lnTo>
                <a:cubicBezTo>
                  <a:pt x="4861602" y="2022028"/>
                  <a:pt x="4853622" y="2021880"/>
                  <a:pt x="4844804" y="2022527"/>
                </a:cubicBezTo>
                <a:cubicBezTo>
                  <a:pt x="4823110" y="2028022"/>
                  <a:pt x="4789330" y="2021287"/>
                  <a:pt x="4758778" y="2021694"/>
                </a:cubicBezTo>
                <a:lnTo>
                  <a:pt x="4744748" y="2023396"/>
                </a:lnTo>
                <a:lnTo>
                  <a:pt x="4698956" y="2020558"/>
                </a:lnTo>
                <a:cubicBezTo>
                  <a:pt x="4685921" y="2020008"/>
                  <a:pt x="4672392" y="2019718"/>
                  <a:pt x="4658147" y="2019920"/>
                </a:cubicBezTo>
                <a:lnTo>
                  <a:pt x="4631706" y="2021274"/>
                </a:lnTo>
                <a:lnTo>
                  <a:pt x="4624776" y="2020152"/>
                </a:lnTo>
                <a:cubicBezTo>
                  <a:pt x="4612703" y="2020277"/>
                  <a:pt x="4596727" y="2024226"/>
                  <a:pt x="4598150" y="2019429"/>
                </a:cubicBezTo>
                <a:lnTo>
                  <a:pt x="4584588" y="2021092"/>
                </a:lnTo>
                <a:lnTo>
                  <a:pt x="4571203" y="2017263"/>
                </a:lnTo>
                <a:cubicBezTo>
                  <a:pt x="4569736" y="2016374"/>
                  <a:pt x="4568633" y="2015427"/>
                  <a:pt x="4567930" y="2014458"/>
                </a:cubicBezTo>
                <a:lnTo>
                  <a:pt x="4548984" y="2015717"/>
                </a:lnTo>
                <a:lnTo>
                  <a:pt x="4533451" y="2012976"/>
                </a:lnTo>
                <a:lnTo>
                  <a:pt x="4519910" y="2014768"/>
                </a:lnTo>
                <a:lnTo>
                  <a:pt x="4514290" y="2014364"/>
                </a:lnTo>
                <a:lnTo>
                  <a:pt x="4500320" y="2013007"/>
                </a:lnTo>
                <a:cubicBezTo>
                  <a:pt x="4493159" y="2012056"/>
                  <a:pt x="4485144" y="2010910"/>
                  <a:pt x="4476219" y="2009993"/>
                </a:cubicBezTo>
                <a:lnTo>
                  <a:pt x="4468701" y="2009574"/>
                </a:lnTo>
                <a:lnTo>
                  <a:pt x="4452333" y="2004964"/>
                </a:lnTo>
                <a:cubicBezTo>
                  <a:pt x="4440422" y="2001479"/>
                  <a:pt x="4431048" y="1999130"/>
                  <a:pt x="4420644" y="2001021"/>
                </a:cubicBezTo>
                <a:cubicBezTo>
                  <a:pt x="4402911" y="1996519"/>
                  <a:pt x="4390524" y="1983900"/>
                  <a:pt x="4364856" y="1987267"/>
                </a:cubicBezTo>
                <a:cubicBezTo>
                  <a:pt x="4372645" y="1981550"/>
                  <a:pt x="4336350" y="1986575"/>
                  <a:pt x="4332062" y="1980703"/>
                </a:cubicBezTo>
                <a:cubicBezTo>
                  <a:pt x="4330083" y="1975974"/>
                  <a:pt x="4318612" y="1976397"/>
                  <a:pt x="4309876" y="1974653"/>
                </a:cubicBezTo>
                <a:cubicBezTo>
                  <a:pt x="4303650" y="1969824"/>
                  <a:pt x="4259693" y="1965414"/>
                  <a:pt x="4244391" y="1966109"/>
                </a:cubicBezTo>
                <a:cubicBezTo>
                  <a:pt x="4201255" y="1970914"/>
                  <a:pt x="4166558" y="1951471"/>
                  <a:pt x="4132071" y="1954813"/>
                </a:cubicBezTo>
                <a:cubicBezTo>
                  <a:pt x="4123041" y="1954358"/>
                  <a:pt x="4115554" y="1953263"/>
                  <a:pt x="4109069" y="1951778"/>
                </a:cubicBezTo>
                <a:lnTo>
                  <a:pt x="4092908" y="1946662"/>
                </a:lnTo>
                <a:cubicBezTo>
                  <a:pt x="4092707" y="1945539"/>
                  <a:pt x="4092506" y="1944415"/>
                  <a:pt x="4092306" y="1943291"/>
                </a:cubicBezTo>
                <a:lnTo>
                  <a:pt x="4080234" y="1941219"/>
                </a:lnTo>
                <a:lnTo>
                  <a:pt x="4077778" y="1940145"/>
                </a:lnTo>
                <a:cubicBezTo>
                  <a:pt x="4073105" y="1938081"/>
                  <a:pt x="4068339" y="1936119"/>
                  <a:pt x="4062936" y="1934506"/>
                </a:cubicBezTo>
                <a:cubicBezTo>
                  <a:pt x="4048082" y="1947155"/>
                  <a:pt x="4014523" y="1922869"/>
                  <a:pt x="4012506" y="1935475"/>
                </a:cubicBezTo>
                <a:cubicBezTo>
                  <a:pt x="3980228" y="1928812"/>
                  <a:pt x="3986775" y="1942559"/>
                  <a:pt x="3965880" y="1925968"/>
                </a:cubicBezTo>
                <a:cubicBezTo>
                  <a:pt x="3899515" y="1923414"/>
                  <a:pt x="3830855" y="1902158"/>
                  <a:pt x="3765338" y="1906649"/>
                </a:cubicBezTo>
                <a:cubicBezTo>
                  <a:pt x="3780686" y="1902635"/>
                  <a:pt x="3768784" y="1893856"/>
                  <a:pt x="3749493" y="1893071"/>
                </a:cubicBezTo>
                <a:cubicBezTo>
                  <a:pt x="3807776" y="1876857"/>
                  <a:pt x="3656400" y="1898030"/>
                  <a:pt x="3672704" y="1881383"/>
                </a:cubicBezTo>
                <a:cubicBezTo>
                  <a:pt x="3645532" y="1893973"/>
                  <a:pt x="3537791" y="1900656"/>
                  <a:pt x="3530082" y="1883187"/>
                </a:cubicBezTo>
                <a:cubicBezTo>
                  <a:pt x="3479808" y="1875044"/>
                  <a:pt x="3426017" y="1877998"/>
                  <a:pt x="3387664" y="1862579"/>
                </a:cubicBezTo>
                <a:cubicBezTo>
                  <a:pt x="3382649" y="1863935"/>
                  <a:pt x="3377277" y="1864791"/>
                  <a:pt x="3371681" y="1865293"/>
                </a:cubicBezTo>
                <a:lnTo>
                  <a:pt x="3355305" y="1865842"/>
                </a:lnTo>
                <a:lnTo>
                  <a:pt x="3353790" y="1865158"/>
                </a:lnTo>
                <a:cubicBezTo>
                  <a:pt x="3346144" y="1863282"/>
                  <a:pt x="3340687" y="1863057"/>
                  <a:pt x="3336210" y="1863564"/>
                </a:cubicBezTo>
                <a:lnTo>
                  <a:pt x="3331381" y="1864716"/>
                </a:lnTo>
                <a:lnTo>
                  <a:pt x="3319012" y="1864093"/>
                </a:lnTo>
                <a:lnTo>
                  <a:pt x="3293818" y="1864135"/>
                </a:lnTo>
                <a:lnTo>
                  <a:pt x="3289881" y="1862954"/>
                </a:lnTo>
                <a:lnTo>
                  <a:pt x="3253090" y="1861164"/>
                </a:lnTo>
                <a:cubicBezTo>
                  <a:pt x="3253042" y="1860968"/>
                  <a:pt x="3252996" y="1860771"/>
                  <a:pt x="3252949" y="1860574"/>
                </a:cubicBezTo>
                <a:cubicBezTo>
                  <a:pt x="3251799" y="1859213"/>
                  <a:pt x="3249368" y="1858131"/>
                  <a:pt x="3244187" y="1857604"/>
                </a:cubicBezTo>
                <a:cubicBezTo>
                  <a:pt x="3250860" y="1853873"/>
                  <a:pt x="3250577" y="1852999"/>
                  <a:pt x="3246570" y="1852946"/>
                </a:cubicBezTo>
                <a:lnTo>
                  <a:pt x="3237810" y="1853064"/>
                </a:lnTo>
                <a:lnTo>
                  <a:pt x="3230822" y="1855474"/>
                </a:lnTo>
                <a:cubicBezTo>
                  <a:pt x="3206812" y="1862286"/>
                  <a:pt x="3176733" y="1868865"/>
                  <a:pt x="3136549" y="1874037"/>
                </a:cubicBezTo>
                <a:cubicBezTo>
                  <a:pt x="3081163" y="1880168"/>
                  <a:pt x="2902557" y="1900580"/>
                  <a:pt x="2845754" y="1910932"/>
                </a:cubicBezTo>
                <a:cubicBezTo>
                  <a:pt x="2860822" y="1944376"/>
                  <a:pt x="2813389" y="1905358"/>
                  <a:pt x="2786878" y="1917162"/>
                </a:cubicBezTo>
                <a:cubicBezTo>
                  <a:pt x="2766803" y="1917398"/>
                  <a:pt x="2741628" y="1915886"/>
                  <a:pt x="2725298" y="1912340"/>
                </a:cubicBezTo>
                <a:cubicBezTo>
                  <a:pt x="2716680" y="1911427"/>
                  <a:pt x="2707572" y="1911972"/>
                  <a:pt x="2697754" y="1914863"/>
                </a:cubicBezTo>
                <a:cubicBezTo>
                  <a:pt x="2667185" y="1939014"/>
                  <a:pt x="2622149" y="1926211"/>
                  <a:pt x="2568063" y="1936283"/>
                </a:cubicBezTo>
                <a:cubicBezTo>
                  <a:pt x="2552625" y="1932001"/>
                  <a:pt x="2502682" y="1953378"/>
                  <a:pt x="2489784" y="1943720"/>
                </a:cubicBezTo>
                <a:cubicBezTo>
                  <a:pt x="2478524" y="1943155"/>
                  <a:pt x="2467418" y="1949411"/>
                  <a:pt x="2458978" y="1938095"/>
                </a:cubicBezTo>
                <a:cubicBezTo>
                  <a:pt x="2417552" y="1934639"/>
                  <a:pt x="2366376" y="1931293"/>
                  <a:pt x="2318712" y="1934474"/>
                </a:cubicBezTo>
                <a:cubicBezTo>
                  <a:pt x="2296029" y="1936526"/>
                  <a:pt x="2282069" y="1938434"/>
                  <a:pt x="2268709" y="1940521"/>
                </a:cubicBezTo>
                <a:lnTo>
                  <a:pt x="2264080" y="1941232"/>
                </a:lnTo>
                <a:lnTo>
                  <a:pt x="2254684" y="1943524"/>
                </a:lnTo>
                <a:lnTo>
                  <a:pt x="2252523" y="1943004"/>
                </a:lnTo>
                <a:lnTo>
                  <a:pt x="2173350" y="1929202"/>
                </a:lnTo>
                <a:lnTo>
                  <a:pt x="2155266" y="1920267"/>
                </a:lnTo>
                <a:lnTo>
                  <a:pt x="2091013" y="1914631"/>
                </a:lnTo>
                <a:cubicBezTo>
                  <a:pt x="2033357" y="1920614"/>
                  <a:pt x="2070513" y="1905065"/>
                  <a:pt x="2030712" y="1897690"/>
                </a:cubicBezTo>
                <a:cubicBezTo>
                  <a:pt x="1994539" y="1893055"/>
                  <a:pt x="1958569" y="1883188"/>
                  <a:pt x="1908838" y="1892222"/>
                </a:cubicBezTo>
                <a:cubicBezTo>
                  <a:pt x="1897236" y="1896147"/>
                  <a:pt x="1883338" y="1892415"/>
                  <a:pt x="1877796" y="1883887"/>
                </a:cubicBezTo>
                <a:cubicBezTo>
                  <a:pt x="1876842" y="1882419"/>
                  <a:pt x="1876177" y="1880863"/>
                  <a:pt x="1875824" y="1879265"/>
                </a:cubicBezTo>
                <a:cubicBezTo>
                  <a:pt x="1843474" y="1887199"/>
                  <a:pt x="1841511" y="1873818"/>
                  <a:pt x="1823048" y="1881064"/>
                </a:cubicBezTo>
                <a:cubicBezTo>
                  <a:pt x="1792640" y="1872164"/>
                  <a:pt x="1782358" y="1850450"/>
                  <a:pt x="1765736" y="1856578"/>
                </a:cubicBezTo>
                <a:cubicBezTo>
                  <a:pt x="1753024" y="1849107"/>
                  <a:pt x="1745932" y="1828316"/>
                  <a:pt x="1725669" y="1833744"/>
                </a:cubicBezTo>
                <a:cubicBezTo>
                  <a:pt x="1727428" y="1831405"/>
                  <a:pt x="1726953" y="1830157"/>
                  <a:pt x="1725216" y="1829447"/>
                </a:cubicBezTo>
                <a:lnTo>
                  <a:pt x="1721485" y="1828960"/>
                </a:lnTo>
                <a:lnTo>
                  <a:pt x="1717786" y="1832224"/>
                </a:lnTo>
                <a:cubicBezTo>
                  <a:pt x="1703445" y="1843277"/>
                  <a:pt x="1706547" y="1827935"/>
                  <a:pt x="1689907" y="1825425"/>
                </a:cubicBezTo>
                <a:cubicBezTo>
                  <a:pt x="1682338" y="1823445"/>
                  <a:pt x="1685181" y="1820226"/>
                  <a:pt x="1688093" y="1817391"/>
                </a:cubicBezTo>
                <a:lnTo>
                  <a:pt x="1496789" y="1805297"/>
                </a:lnTo>
                <a:cubicBezTo>
                  <a:pt x="1463551" y="1793913"/>
                  <a:pt x="1426345" y="1786892"/>
                  <a:pt x="1392839" y="1758649"/>
                </a:cubicBezTo>
                <a:cubicBezTo>
                  <a:pt x="1386461" y="1750573"/>
                  <a:pt x="1374031" y="1756918"/>
                  <a:pt x="1360872" y="1752441"/>
                </a:cubicBezTo>
                <a:cubicBezTo>
                  <a:pt x="1347711" y="1747963"/>
                  <a:pt x="1332751" y="1735898"/>
                  <a:pt x="1313885" y="1731785"/>
                </a:cubicBezTo>
                <a:cubicBezTo>
                  <a:pt x="1281989" y="1726305"/>
                  <a:pt x="1256405" y="1739744"/>
                  <a:pt x="1247665" y="1727765"/>
                </a:cubicBezTo>
                <a:cubicBezTo>
                  <a:pt x="1231363" y="1728538"/>
                  <a:pt x="1209120" y="1742556"/>
                  <a:pt x="1196850" y="1729622"/>
                </a:cubicBezTo>
                <a:cubicBezTo>
                  <a:pt x="1195195" y="1740224"/>
                  <a:pt x="1178147" y="1721561"/>
                  <a:pt x="1168728" y="1728550"/>
                </a:cubicBezTo>
                <a:cubicBezTo>
                  <a:pt x="1152073" y="1727193"/>
                  <a:pt x="1122804" y="1725926"/>
                  <a:pt x="1096918" y="1721485"/>
                </a:cubicBezTo>
                <a:lnTo>
                  <a:pt x="1094082" y="1720113"/>
                </a:lnTo>
                <a:lnTo>
                  <a:pt x="1040782" y="1721762"/>
                </a:lnTo>
                <a:cubicBezTo>
                  <a:pt x="987172" y="1722352"/>
                  <a:pt x="1023272" y="1708707"/>
                  <a:pt x="955980" y="1719289"/>
                </a:cubicBezTo>
                <a:cubicBezTo>
                  <a:pt x="948995" y="1714208"/>
                  <a:pt x="940521" y="1713816"/>
                  <a:pt x="926108" y="1715917"/>
                </a:cubicBezTo>
                <a:cubicBezTo>
                  <a:pt x="900077" y="1715834"/>
                  <a:pt x="902688" y="1703436"/>
                  <a:pt x="876049" y="1710422"/>
                </a:cubicBezTo>
                <a:cubicBezTo>
                  <a:pt x="881084" y="1703830"/>
                  <a:pt x="826830" y="1706893"/>
                  <a:pt x="839194" y="1700176"/>
                </a:cubicBezTo>
                <a:cubicBezTo>
                  <a:pt x="822548" y="1693764"/>
                  <a:pt x="813674" y="1703628"/>
                  <a:pt x="797112" y="1698014"/>
                </a:cubicBezTo>
                <a:cubicBezTo>
                  <a:pt x="778195" y="1696418"/>
                  <a:pt x="807647" y="1705364"/>
                  <a:pt x="786610" y="1705455"/>
                </a:cubicBezTo>
                <a:cubicBezTo>
                  <a:pt x="761170" y="1704357"/>
                  <a:pt x="760599" y="1716610"/>
                  <a:pt x="741833" y="1700566"/>
                </a:cubicBezTo>
                <a:lnTo>
                  <a:pt x="673985" y="1692278"/>
                </a:lnTo>
                <a:cubicBezTo>
                  <a:pt x="658515" y="1695829"/>
                  <a:pt x="646395" y="1693620"/>
                  <a:pt x="634665" y="1689550"/>
                </a:cubicBezTo>
                <a:cubicBezTo>
                  <a:pt x="599149" y="1689690"/>
                  <a:pt x="567176" y="1683160"/>
                  <a:pt x="527471" y="1679869"/>
                </a:cubicBezTo>
                <a:cubicBezTo>
                  <a:pt x="484099" y="1683240"/>
                  <a:pt x="462693" y="1671949"/>
                  <a:pt x="420260" y="1668475"/>
                </a:cubicBezTo>
                <a:cubicBezTo>
                  <a:pt x="377482" y="1677390"/>
                  <a:pt x="393500" y="1652730"/>
                  <a:pt x="357630" y="1652142"/>
                </a:cubicBezTo>
                <a:cubicBezTo>
                  <a:pt x="298692" y="1659518"/>
                  <a:pt x="359631" y="1643849"/>
                  <a:pt x="269407" y="1643812"/>
                </a:cubicBezTo>
                <a:cubicBezTo>
                  <a:pt x="264204" y="1645215"/>
                  <a:pt x="253436" y="1643159"/>
                  <a:pt x="254769" y="1641013"/>
                </a:cubicBezTo>
                <a:cubicBezTo>
                  <a:pt x="234996" y="1641090"/>
                  <a:pt x="179093" y="1626583"/>
                  <a:pt x="150763" y="1628143"/>
                </a:cubicBezTo>
                <a:cubicBezTo>
                  <a:pt x="96232" y="1619954"/>
                  <a:pt x="68845" y="1629422"/>
                  <a:pt x="29133" y="1626172"/>
                </a:cubicBezTo>
                <a:lnTo>
                  <a:pt x="0" y="16195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1917BB-84B9-4C2D-D092-B0F9F29ED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06" y="494414"/>
            <a:ext cx="7900987" cy="8174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Two-Tier Client/Server Architecture</a:t>
            </a:r>
          </a:p>
        </p:txBody>
      </p:sp>
      <p:pic>
        <p:nvPicPr>
          <p:cNvPr id="8" name="Content Placeholder 7" descr="A diagram of a query result&#10;&#10;Description automatically generated">
            <a:extLst>
              <a:ext uri="{FF2B5EF4-FFF2-40B4-BE49-F238E27FC236}">
                <a16:creationId xmlns:a16="http://schemas.microsoft.com/office/drawing/2014/main" id="{CD86346B-177D-C851-4298-F3A731D6C1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2968468"/>
            <a:ext cx="8058150" cy="271962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50FB9-354C-63A9-BC37-32958C06AE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latin typeface="+mn-lt"/>
                <a:cs typeface="+mn-cs"/>
              </a:rPr>
              <a:t>Databases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49C3D-4031-5645-C2CB-E77E87C28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Overview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B6FD0D-EC1E-1952-B3FA-E8B936062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1EC30AA-A4BA-496F-ABF6-0CF1DB92136E}" type="slidenum">
              <a:rPr lang="en-US">
                <a:latin typeface="+mn-lt"/>
                <a:cs typeface="+mn-cs"/>
              </a:rPr>
              <a:pPr>
                <a:spcAft>
                  <a:spcPts val="600"/>
                </a:spcAft>
              </a:pPr>
              <a:t>25</a:t>
            </a:fld>
            <a:endParaRPr lang="en-US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0770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0DCC097-1DB8-4B6D-85D0-6FBA0E1C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0B58608-23C8-4441-994D-C6823EEE1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083506"/>
          </a:xfrm>
          <a:custGeom>
            <a:avLst/>
            <a:gdLst>
              <a:gd name="connsiteX0" fmla="*/ 0 w 12191999"/>
              <a:gd name="connsiteY0" fmla="*/ 0 h 2083506"/>
              <a:gd name="connsiteX1" fmla="*/ 9429748 w 12191999"/>
              <a:gd name="connsiteY1" fmla="*/ 0 h 2083506"/>
              <a:gd name="connsiteX2" fmla="*/ 9429748 w 12191999"/>
              <a:gd name="connsiteY2" fmla="*/ 1 h 2083506"/>
              <a:gd name="connsiteX3" fmla="*/ 12191999 w 12191999"/>
              <a:gd name="connsiteY3" fmla="*/ 1 h 2083506"/>
              <a:gd name="connsiteX4" fmla="*/ 12191999 w 12191999"/>
              <a:gd name="connsiteY4" fmla="*/ 1164372 h 2083506"/>
              <a:gd name="connsiteX5" fmla="*/ 12147852 w 12191999"/>
              <a:gd name="connsiteY5" fmla="*/ 1163783 h 2083506"/>
              <a:gd name="connsiteX6" fmla="*/ 11993604 w 12191999"/>
              <a:gd name="connsiteY6" fmla="*/ 1153496 h 2083506"/>
              <a:gd name="connsiteX7" fmla="*/ 11865319 w 12191999"/>
              <a:gd name="connsiteY7" fmla="*/ 1176624 h 2083506"/>
              <a:gd name="connsiteX8" fmla="*/ 11718353 w 12191999"/>
              <a:gd name="connsiteY8" fmla="*/ 1209136 h 2083506"/>
              <a:gd name="connsiteX9" fmla="*/ 11609067 w 12191999"/>
              <a:gd name="connsiteY9" fmla="*/ 1218512 h 2083506"/>
              <a:gd name="connsiteX10" fmla="*/ 11545958 w 12191999"/>
              <a:gd name="connsiteY10" fmla="*/ 1240430 h 2083506"/>
              <a:gd name="connsiteX11" fmla="*/ 11445770 w 12191999"/>
              <a:gd name="connsiteY11" fmla="*/ 1225780 h 2083506"/>
              <a:gd name="connsiteX12" fmla="*/ 11398842 w 12191999"/>
              <a:gd name="connsiteY12" fmla="*/ 1227250 h 2083506"/>
              <a:gd name="connsiteX13" fmla="*/ 11240093 w 12191999"/>
              <a:gd name="connsiteY13" fmla="*/ 1266797 h 2083506"/>
              <a:gd name="connsiteX14" fmla="*/ 11141364 w 12191999"/>
              <a:gd name="connsiteY14" fmla="*/ 1288059 h 2083506"/>
              <a:gd name="connsiteX15" fmla="*/ 11015396 w 12191999"/>
              <a:gd name="connsiteY15" fmla="*/ 1353104 h 2083506"/>
              <a:gd name="connsiteX16" fmla="*/ 10973905 w 12191999"/>
              <a:gd name="connsiteY16" fmla="*/ 1365109 h 2083506"/>
              <a:gd name="connsiteX17" fmla="*/ 10904858 w 12191999"/>
              <a:gd name="connsiteY17" fmla="*/ 1371966 h 2083506"/>
              <a:gd name="connsiteX18" fmla="*/ 10827883 w 12191999"/>
              <a:gd name="connsiteY18" fmla="*/ 1410270 h 2083506"/>
              <a:gd name="connsiteX19" fmla="*/ 10690996 w 12191999"/>
              <a:gd name="connsiteY19" fmla="*/ 1426394 h 2083506"/>
              <a:gd name="connsiteX20" fmla="*/ 10624461 w 12191999"/>
              <a:gd name="connsiteY20" fmla="*/ 1444283 h 2083506"/>
              <a:gd name="connsiteX21" fmla="*/ 10517208 w 12191999"/>
              <a:gd name="connsiteY21" fmla="*/ 1478947 h 2083506"/>
              <a:gd name="connsiteX22" fmla="*/ 10497937 w 12191999"/>
              <a:gd name="connsiteY22" fmla="*/ 1469831 h 2083506"/>
              <a:gd name="connsiteX23" fmla="*/ 10471201 w 12191999"/>
              <a:gd name="connsiteY23" fmla="*/ 1486037 h 2083506"/>
              <a:gd name="connsiteX24" fmla="*/ 10448263 w 12191999"/>
              <a:gd name="connsiteY24" fmla="*/ 1478223 h 2083506"/>
              <a:gd name="connsiteX25" fmla="*/ 10388089 w 12191999"/>
              <a:gd name="connsiteY25" fmla="*/ 1507175 h 2083506"/>
              <a:gd name="connsiteX26" fmla="*/ 10333720 w 12191999"/>
              <a:gd name="connsiteY26" fmla="*/ 1515848 h 2083506"/>
              <a:gd name="connsiteX27" fmla="*/ 10104338 w 12191999"/>
              <a:gd name="connsiteY27" fmla="*/ 1569424 h 2083506"/>
              <a:gd name="connsiteX28" fmla="*/ 9910445 w 12191999"/>
              <a:gd name="connsiteY28" fmla="*/ 1632275 h 2083506"/>
              <a:gd name="connsiteX29" fmla="*/ 9770872 w 12191999"/>
              <a:gd name="connsiteY29" fmla="*/ 1688088 h 2083506"/>
              <a:gd name="connsiteX30" fmla="*/ 9733849 w 12191999"/>
              <a:gd name="connsiteY30" fmla="*/ 1700034 h 2083506"/>
              <a:gd name="connsiteX31" fmla="*/ 9703714 w 12191999"/>
              <a:gd name="connsiteY31" fmla="*/ 1730093 h 2083506"/>
              <a:gd name="connsiteX32" fmla="*/ 9698351 w 12191999"/>
              <a:gd name="connsiteY32" fmla="*/ 1730377 h 2083506"/>
              <a:gd name="connsiteX33" fmla="*/ 9632895 w 12191999"/>
              <a:gd name="connsiteY33" fmla="*/ 1736363 h 2083506"/>
              <a:gd name="connsiteX34" fmla="*/ 9569107 w 12191999"/>
              <a:gd name="connsiteY34" fmla="*/ 1741010 h 2083506"/>
              <a:gd name="connsiteX35" fmla="*/ 9536451 w 12191999"/>
              <a:gd name="connsiteY35" fmla="*/ 1755120 h 2083506"/>
              <a:gd name="connsiteX36" fmla="*/ 9529385 w 12191999"/>
              <a:gd name="connsiteY36" fmla="*/ 1757515 h 2083506"/>
              <a:gd name="connsiteX37" fmla="*/ 9498527 w 12191999"/>
              <a:gd name="connsiteY37" fmla="*/ 1753117 h 2083506"/>
              <a:gd name="connsiteX38" fmla="*/ 9436642 w 12191999"/>
              <a:gd name="connsiteY38" fmla="*/ 1755478 h 2083506"/>
              <a:gd name="connsiteX39" fmla="*/ 9429748 w 12191999"/>
              <a:gd name="connsiteY39" fmla="*/ 1756317 h 2083506"/>
              <a:gd name="connsiteX40" fmla="*/ 9429748 w 12191999"/>
              <a:gd name="connsiteY40" fmla="*/ 1768745 h 2083506"/>
              <a:gd name="connsiteX41" fmla="*/ 9425802 w 12191999"/>
              <a:gd name="connsiteY41" fmla="*/ 1769273 h 2083506"/>
              <a:gd name="connsiteX42" fmla="*/ 9349763 w 12191999"/>
              <a:gd name="connsiteY42" fmla="*/ 1776107 h 2083506"/>
              <a:gd name="connsiteX43" fmla="*/ 9256503 w 12191999"/>
              <a:gd name="connsiteY43" fmla="*/ 1800699 h 2083506"/>
              <a:gd name="connsiteX44" fmla="*/ 9222873 w 12191999"/>
              <a:gd name="connsiteY44" fmla="*/ 1803003 h 2083506"/>
              <a:gd name="connsiteX45" fmla="*/ 9224095 w 12191999"/>
              <a:gd name="connsiteY45" fmla="*/ 1807355 h 2083506"/>
              <a:gd name="connsiteX46" fmla="*/ 9211603 w 12191999"/>
              <a:gd name="connsiteY46" fmla="*/ 1807675 h 2083506"/>
              <a:gd name="connsiteX47" fmla="*/ 9183719 w 12191999"/>
              <a:gd name="connsiteY47" fmla="*/ 1807781 h 2083506"/>
              <a:gd name="connsiteX48" fmla="*/ 9100221 w 12191999"/>
              <a:gd name="connsiteY48" fmla="*/ 1808989 h 2083506"/>
              <a:gd name="connsiteX49" fmla="*/ 9077439 w 12191999"/>
              <a:gd name="connsiteY49" fmla="*/ 1817333 h 2083506"/>
              <a:gd name="connsiteX50" fmla="*/ 9055889 w 12191999"/>
              <a:gd name="connsiteY50" fmla="*/ 1817464 h 2083506"/>
              <a:gd name="connsiteX51" fmla="*/ 8930912 w 12191999"/>
              <a:gd name="connsiteY51" fmla="*/ 1828648 h 2083506"/>
              <a:gd name="connsiteX52" fmla="*/ 8913729 w 12191999"/>
              <a:gd name="connsiteY52" fmla="*/ 1829483 h 2083506"/>
              <a:gd name="connsiteX53" fmla="*/ 8904423 w 12191999"/>
              <a:gd name="connsiteY53" fmla="*/ 1833234 h 2083506"/>
              <a:gd name="connsiteX54" fmla="*/ 8871099 w 12191999"/>
              <a:gd name="connsiteY54" fmla="*/ 1833979 h 2083506"/>
              <a:gd name="connsiteX55" fmla="*/ 8869557 w 12191999"/>
              <a:gd name="connsiteY55" fmla="*/ 1836113 h 2083506"/>
              <a:gd name="connsiteX56" fmla="*/ 8760021 w 12191999"/>
              <a:gd name="connsiteY56" fmla="*/ 1854442 h 2083506"/>
              <a:gd name="connsiteX57" fmla="*/ 8741254 w 12191999"/>
              <a:gd name="connsiteY57" fmla="*/ 1857469 h 2083506"/>
              <a:gd name="connsiteX58" fmla="*/ 8725039 w 12191999"/>
              <a:gd name="connsiteY58" fmla="*/ 1856552 h 2083506"/>
              <a:gd name="connsiteX59" fmla="*/ 8635265 w 12191999"/>
              <a:gd name="connsiteY59" fmla="*/ 1859168 h 2083506"/>
              <a:gd name="connsiteX60" fmla="*/ 8613911 w 12191999"/>
              <a:gd name="connsiteY60" fmla="*/ 1857561 h 2083506"/>
              <a:gd name="connsiteX61" fmla="*/ 8604931 w 12191999"/>
              <a:gd name="connsiteY61" fmla="*/ 1854170 h 2083506"/>
              <a:gd name="connsiteX62" fmla="*/ 8570171 w 12191999"/>
              <a:gd name="connsiteY62" fmla="*/ 1860579 h 2083506"/>
              <a:gd name="connsiteX63" fmla="*/ 8516537 w 12191999"/>
              <a:gd name="connsiteY63" fmla="*/ 1864971 h 2083506"/>
              <a:gd name="connsiteX64" fmla="*/ 8491046 w 12191999"/>
              <a:gd name="connsiteY64" fmla="*/ 1868141 h 2083506"/>
              <a:gd name="connsiteX65" fmla="*/ 8470478 w 12191999"/>
              <a:gd name="connsiteY65" fmla="*/ 1866216 h 2083506"/>
              <a:gd name="connsiteX66" fmla="*/ 8353433 w 12191999"/>
              <a:gd name="connsiteY66" fmla="*/ 1865729 h 2083506"/>
              <a:gd name="connsiteX67" fmla="*/ 8347675 w 12191999"/>
              <a:gd name="connsiteY67" fmla="*/ 1865075 h 2083506"/>
              <a:gd name="connsiteX68" fmla="*/ 8343939 w 12191999"/>
              <a:gd name="connsiteY68" fmla="*/ 1865677 h 2083506"/>
              <a:gd name="connsiteX69" fmla="*/ 8221566 w 12191999"/>
              <a:gd name="connsiteY69" fmla="*/ 1881148 h 2083506"/>
              <a:gd name="connsiteX70" fmla="*/ 8066095 w 12191999"/>
              <a:gd name="connsiteY70" fmla="*/ 1919902 h 2083506"/>
              <a:gd name="connsiteX71" fmla="*/ 8044849 w 12191999"/>
              <a:gd name="connsiteY71" fmla="*/ 1916308 h 2083506"/>
              <a:gd name="connsiteX72" fmla="*/ 8041142 w 12191999"/>
              <a:gd name="connsiteY72" fmla="*/ 1915506 h 2083506"/>
              <a:gd name="connsiteX73" fmla="*/ 8022159 w 12191999"/>
              <a:gd name="connsiteY73" fmla="*/ 1911521 h 2083506"/>
              <a:gd name="connsiteX74" fmla="*/ 7944932 w 12191999"/>
              <a:gd name="connsiteY74" fmla="*/ 1917265 h 2083506"/>
              <a:gd name="connsiteX75" fmla="*/ 7879011 w 12191999"/>
              <a:gd name="connsiteY75" fmla="*/ 1928570 h 2083506"/>
              <a:gd name="connsiteX76" fmla="*/ 7865529 w 12191999"/>
              <a:gd name="connsiteY76" fmla="*/ 1934399 h 2083506"/>
              <a:gd name="connsiteX77" fmla="*/ 7774801 w 12191999"/>
              <a:gd name="connsiteY77" fmla="*/ 1947969 h 2083506"/>
              <a:gd name="connsiteX78" fmla="*/ 7748398 w 12191999"/>
              <a:gd name="connsiteY78" fmla="*/ 1955982 h 2083506"/>
              <a:gd name="connsiteX79" fmla="*/ 7740684 w 12191999"/>
              <a:gd name="connsiteY79" fmla="*/ 1955717 h 2083506"/>
              <a:gd name="connsiteX80" fmla="*/ 7712976 w 12191999"/>
              <a:gd name="connsiteY80" fmla="*/ 1960442 h 2083506"/>
              <a:gd name="connsiteX81" fmla="*/ 7699956 w 12191999"/>
              <a:gd name="connsiteY81" fmla="*/ 1966104 h 2083506"/>
              <a:gd name="connsiteX82" fmla="*/ 7684158 w 12191999"/>
              <a:gd name="connsiteY82" fmla="*/ 1962927 h 2083506"/>
              <a:gd name="connsiteX83" fmla="*/ 7643109 w 12191999"/>
              <a:gd name="connsiteY83" fmla="*/ 1964400 h 2083506"/>
              <a:gd name="connsiteX84" fmla="*/ 7630180 w 12191999"/>
              <a:gd name="connsiteY84" fmla="*/ 1970266 h 2083506"/>
              <a:gd name="connsiteX85" fmla="*/ 7609131 w 12191999"/>
              <a:gd name="connsiteY85" fmla="*/ 1971774 h 2083506"/>
              <a:gd name="connsiteX86" fmla="*/ 7555555 w 12191999"/>
              <a:gd name="connsiteY86" fmla="*/ 1969491 h 2083506"/>
              <a:gd name="connsiteX87" fmla="*/ 7520919 w 12191999"/>
              <a:gd name="connsiteY87" fmla="*/ 1970177 h 2083506"/>
              <a:gd name="connsiteX88" fmla="*/ 7456258 w 12191999"/>
              <a:gd name="connsiteY88" fmla="*/ 1960468 h 2083506"/>
              <a:gd name="connsiteX89" fmla="*/ 7393047 w 12191999"/>
              <a:gd name="connsiteY89" fmla="*/ 1952408 h 2083506"/>
              <a:gd name="connsiteX90" fmla="*/ 7199912 w 12191999"/>
              <a:gd name="connsiteY90" fmla="*/ 1959913 h 2083506"/>
              <a:gd name="connsiteX91" fmla="*/ 7146774 w 12191999"/>
              <a:gd name="connsiteY91" fmla="*/ 1956641 h 2083506"/>
              <a:gd name="connsiteX92" fmla="*/ 7122244 w 12191999"/>
              <a:gd name="connsiteY92" fmla="*/ 1953891 h 2083506"/>
              <a:gd name="connsiteX93" fmla="*/ 7032241 w 12191999"/>
              <a:gd name="connsiteY93" fmla="*/ 1962723 h 2083506"/>
              <a:gd name="connsiteX94" fmla="*/ 6941492 w 12191999"/>
              <a:gd name="connsiteY94" fmla="*/ 1976868 h 2083506"/>
              <a:gd name="connsiteX95" fmla="*/ 6906514 w 12191999"/>
              <a:gd name="connsiteY95" fmla="*/ 1968589 h 2083506"/>
              <a:gd name="connsiteX96" fmla="*/ 6826395 w 12191999"/>
              <a:gd name="connsiteY96" fmla="*/ 1974141 h 2083506"/>
              <a:gd name="connsiteX97" fmla="*/ 6716431 w 12191999"/>
              <a:gd name="connsiteY97" fmla="*/ 2004297 h 2083506"/>
              <a:gd name="connsiteX98" fmla="*/ 6569607 w 12191999"/>
              <a:gd name="connsiteY98" fmla="*/ 2015496 h 2083506"/>
              <a:gd name="connsiteX99" fmla="*/ 6561430 w 12191999"/>
              <a:gd name="connsiteY99" fmla="*/ 2020996 h 2083506"/>
              <a:gd name="connsiteX100" fmla="*/ 6549371 w 12191999"/>
              <a:gd name="connsiteY100" fmla="*/ 2024747 h 2083506"/>
              <a:gd name="connsiteX101" fmla="*/ 6547040 w 12191999"/>
              <a:gd name="connsiteY101" fmla="*/ 2024474 h 2083506"/>
              <a:gd name="connsiteX102" fmla="*/ 6530482 w 12191999"/>
              <a:gd name="connsiteY102" fmla="*/ 2026659 h 2083506"/>
              <a:gd name="connsiteX103" fmla="*/ 6528565 w 12191999"/>
              <a:gd name="connsiteY103" fmla="*/ 2028600 h 2083506"/>
              <a:gd name="connsiteX104" fmla="*/ 6517741 w 12191999"/>
              <a:gd name="connsiteY104" fmla="*/ 2030558 h 2083506"/>
              <a:gd name="connsiteX105" fmla="*/ 6497855 w 12191999"/>
              <a:gd name="connsiteY105" fmla="*/ 2035650 h 2083506"/>
              <a:gd name="connsiteX106" fmla="*/ 6492785 w 12191999"/>
              <a:gd name="connsiteY106" fmla="*/ 2035444 h 2083506"/>
              <a:gd name="connsiteX107" fmla="*/ 6460692 w 12191999"/>
              <a:gd name="connsiteY107" fmla="*/ 2041321 h 2083506"/>
              <a:gd name="connsiteX108" fmla="*/ 6459609 w 12191999"/>
              <a:gd name="connsiteY108" fmla="*/ 2040851 h 2083506"/>
              <a:gd name="connsiteX109" fmla="*/ 6447765 w 12191999"/>
              <a:gd name="connsiteY109" fmla="*/ 2040102 h 2083506"/>
              <a:gd name="connsiteX110" fmla="*/ 6426590 w 12191999"/>
              <a:gd name="connsiteY110" fmla="*/ 2039928 h 2083506"/>
              <a:gd name="connsiteX111" fmla="*/ 6401693 w 12191999"/>
              <a:gd name="connsiteY111" fmla="*/ 2033537 h 2083506"/>
              <a:gd name="connsiteX112" fmla="*/ 6387141 w 12191999"/>
              <a:gd name="connsiteY112" fmla="*/ 2033161 h 2083506"/>
              <a:gd name="connsiteX113" fmla="*/ 6357846 w 12191999"/>
              <a:gd name="connsiteY113" fmla="*/ 2036782 h 2083506"/>
              <a:gd name="connsiteX114" fmla="*/ 6342914 w 12191999"/>
              <a:gd name="connsiteY114" fmla="*/ 2037585 h 2083506"/>
              <a:gd name="connsiteX115" fmla="*/ 6336300 w 12191999"/>
              <a:gd name="connsiteY115" fmla="*/ 2038781 h 2083506"/>
              <a:gd name="connsiteX116" fmla="*/ 6317178 w 12191999"/>
              <a:gd name="connsiteY116" fmla="*/ 2038968 h 2083506"/>
              <a:gd name="connsiteX117" fmla="*/ 6161427 w 12191999"/>
              <a:gd name="connsiteY117" fmla="*/ 2047338 h 2083506"/>
              <a:gd name="connsiteX118" fmla="*/ 6097339 w 12191999"/>
              <a:gd name="connsiteY118" fmla="*/ 2082438 h 2083506"/>
              <a:gd name="connsiteX119" fmla="*/ 6079059 w 12191999"/>
              <a:gd name="connsiteY119" fmla="*/ 2081299 h 2083506"/>
              <a:gd name="connsiteX120" fmla="*/ 5998439 w 12191999"/>
              <a:gd name="connsiteY120" fmla="*/ 2070958 h 2083506"/>
              <a:gd name="connsiteX121" fmla="*/ 5904290 w 12191999"/>
              <a:gd name="connsiteY121" fmla="*/ 2070255 h 2083506"/>
              <a:gd name="connsiteX122" fmla="*/ 5814867 w 12191999"/>
              <a:gd name="connsiteY122" fmla="*/ 2079032 h 2083506"/>
              <a:gd name="connsiteX123" fmla="*/ 5725743 w 12191999"/>
              <a:gd name="connsiteY123" fmla="*/ 2070558 h 2083506"/>
              <a:gd name="connsiteX124" fmla="*/ 5650546 w 12191999"/>
              <a:gd name="connsiteY124" fmla="*/ 2052412 h 2083506"/>
              <a:gd name="connsiteX125" fmla="*/ 5581284 w 12191999"/>
              <a:gd name="connsiteY125" fmla="*/ 2023175 h 2083506"/>
              <a:gd name="connsiteX126" fmla="*/ 5572593 w 12191999"/>
              <a:gd name="connsiteY126" fmla="*/ 2018391 h 2083506"/>
              <a:gd name="connsiteX127" fmla="*/ 5548580 w 12191999"/>
              <a:gd name="connsiteY127" fmla="*/ 2016951 h 2083506"/>
              <a:gd name="connsiteX128" fmla="*/ 5471173 w 12191999"/>
              <a:gd name="connsiteY128" fmla="*/ 2018786 h 2083506"/>
              <a:gd name="connsiteX129" fmla="*/ 5340320 w 12191999"/>
              <a:gd name="connsiteY129" fmla="*/ 2037611 h 2083506"/>
              <a:gd name="connsiteX130" fmla="*/ 5254376 w 12191999"/>
              <a:gd name="connsiteY130" fmla="*/ 2042928 h 2083506"/>
              <a:gd name="connsiteX131" fmla="*/ 5258035 w 12191999"/>
              <a:gd name="connsiteY131" fmla="*/ 2035649 h 2083506"/>
              <a:gd name="connsiteX132" fmla="*/ 5230622 w 12191999"/>
              <a:gd name="connsiteY132" fmla="*/ 2024576 h 2083506"/>
              <a:gd name="connsiteX133" fmla="*/ 5026203 w 12191999"/>
              <a:gd name="connsiteY133" fmla="*/ 2030162 h 2083506"/>
              <a:gd name="connsiteX134" fmla="*/ 4973988 w 12191999"/>
              <a:gd name="connsiteY134" fmla="*/ 2026668 h 2083506"/>
              <a:gd name="connsiteX135" fmla="*/ 4928030 w 12191999"/>
              <a:gd name="connsiteY135" fmla="*/ 2033642 h 2083506"/>
              <a:gd name="connsiteX136" fmla="*/ 4908970 w 12191999"/>
              <a:gd name="connsiteY136" fmla="*/ 2030033 h 2083506"/>
              <a:gd name="connsiteX137" fmla="*/ 4905679 w 12191999"/>
              <a:gd name="connsiteY137" fmla="*/ 2029300 h 2083506"/>
              <a:gd name="connsiteX138" fmla="*/ 4892525 w 12191999"/>
              <a:gd name="connsiteY138" fmla="*/ 2028768 h 2083506"/>
              <a:gd name="connsiteX139" fmla="*/ 4888818 w 12191999"/>
              <a:gd name="connsiteY139" fmla="*/ 2025619 h 2083506"/>
              <a:gd name="connsiteX140" fmla="*/ 4869018 w 12191999"/>
              <a:gd name="connsiteY140" fmla="*/ 2022668 h 2083506"/>
              <a:gd name="connsiteX141" fmla="*/ 4844804 w 12191999"/>
              <a:gd name="connsiteY141" fmla="*/ 2022527 h 2083506"/>
              <a:gd name="connsiteX142" fmla="*/ 4758778 w 12191999"/>
              <a:gd name="connsiteY142" fmla="*/ 2021694 h 2083506"/>
              <a:gd name="connsiteX143" fmla="*/ 4744748 w 12191999"/>
              <a:gd name="connsiteY143" fmla="*/ 2023396 h 2083506"/>
              <a:gd name="connsiteX144" fmla="*/ 4698956 w 12191999"/>
              <a:gd name="connsiteY144" fmla="*/ 2020558 h 2083506"/>
              <a:gd name="connsiteX145" fmla="*/ 4658147 w 12191999"/>
              <a:gd name="connsiteY145" fmla="*/ 2019920 h 2083506"/>
              <a:gd name="connsiteX146" fmla="*/ 4631706 w 12191999"/>
              <a:gd name="connsiteY146" fmla="*/ 2021274 h 2083506"/>
              <a:gd name="connsiteX147" fmla="*/ 4624776 w 12191999"/>
              <a:gd name="connsiteY147" fmla="*/ 2020152 h 2083506"/>
              <a:gd name="connsiteX148" fmla="*/ 4598150 w 12191999"/>
              <a:gd name="connsiteY148" fmla="*/ 2019429 h 2083506"/>
              <a:gd name="connsiteX149" fmla="*/ 4584588 w 12191999"/>
              <a:gd name="connsiteY149" fmla="*/ 2021092 h 2083506"/>
              <a:gd name="connsiteX150" fmla="*/ 4571203 w 12191999"/>
              <a:gd name="connsiteY150" fmla="*/ 2017263 h 2083506"/>
              <a:gd name="connsiteX151" fmla="*/ 4567930 w 12191999"/>
              <a:gd name="connsiteY151" fmla="*/ 2014458 h 2083506"/>
              <a:gd name="connsiteX152" fmla="*/ 4548984 w 12191999"/>
              <a:gd name="connsiteY152" fmla="*/ 2015717 h 2083506"/>
              <a:gd name="connsiteX153" fmla="*/ 4533451 w 12191999"/>
              <a:gd name="connsiteY153" fmla="*/ 2012976 h 2083506"/>
              <a:gd name="connsiteX154" fmla="*/ 4519910 w 12191999"/>
              <a:gd name="connsiteY154" fmla="*/ 2014768 h 2083506"/>
              <a:gd name="connsiteX155" fmla="*/ 4514290 w 12191999"/>
              <a:gd name="connsiteY155" fmla="*/ 2014364 h 2083506"/>
              <a:gd name="connsiteX156" fmla="*/ 4500320 w 12191999"/>
              <a:gd name="connsiteY156" fmla="*/ 2013007 h 2083506"/>
              <a:gd name="connsiteX157" fmla="*/ 4476219 w 12191999"/>
              <a:gd name="connsiteY157" fmla="*/ 2009993 h 2083506"/>
              <a:gd name="connsiteX158" fmla="*/ 4468701 w 12191999"/>
              <a:gd name="connsiteY158" fmla="*/ 2009574 h 2083506"/>
              <a:gd name="connsiteX159" fmla="*/ 4452333 w 12191999"/>
              <a:gd name="connsiteY159" fmla="*/ 2004964 h 2083506"/>
              <a:gd name="connsiteX160" fmla="*/ 4420644 w 12191999"/>
              <a:gd name="connsiteY160" fmla="*/ 2001021 h 2083506"/>
              <a:gd name="connsiteX161" fmla="*/ 4364856 w 12191999"/>
              <a:gd name="connsiteY161" fmla="*/ 1987267 h 2083506"/>
              <a:gd name="connsiteX162" fmla="*/ 4332062 w 12191999"/>
              <a:gd name="connsiteY162" fmla="*/ 1980703 h 2083506"/>
              <a:gd name="connsiteX163" fmla="*/ 4309876 w 12191999"/>
              <a:gd name="connsiteY163" fmla="*/ 1974653 h 2083506"/>
              <a:gd name="connsiteX164" fmla="*/ 4244391 w 12191999"/>
              <a:gd name="connsiteY164" fmla="*/ 1966109 h 2083506"/>
              <a:gd name="connsiteX165" fmla="*/ 4132071 w 12191999"/>
              <a:gd name="connsiteY165" fmla="*/ 1954813 h 2083506"/>
              <a:gd name="connsiteX166" fmla="*/ 4109069 w 12191999"/>
              <a:gd name="connsiteY166" fmla="*/ 1951778 h 2083506"/>
              <a:gd name="connsiteX167" fmla="*/ 4092908 w 12191999"/>
              <a:gd name="connsiteY167" fmla="*/ 1946662 h 2083506"/>
              <a:gd name="connsiteX168" fmla="*/ 4092306 w 12191999"/>
              <a:gd name="connsiteY168" fmla="*/ 1943291 h 2083506"/>
              <a:gd name="connsiteX169" fmla="*/ 4080234 w 12191999"/>
              <a:gd name="connsiteY169" fmla="*/ 1941219 h 2083506"/>
              <a:gd name="connsiteX170" fmla="*/ 4077778 w 12191999"/>
              <a:gd name="connsiteY170" fmla="*/ 1940145 h 2083506"/>
              <a:gd name="connsiteX171" fmla="*/ 4062936 w 12191999"/>
              <a:gd name="connsiteY171" fmla="*/ 1934506 h 2083506"/>
              <a:gd name="connsiteX172" fmla="*/ 4012506 w 12191999"/>
              <a:gd name="connsiteY172" fmla="*/ 1935475 h 2083506"/>
              <a:gd name="connsiteX173" fmla="*/ 3965880 w 12191999"/>
              <a:gd name="connsiteY173" fmla="*/ 1925968 h 2083506"/>
              <a:gd name="connsiteX174" fmla="*/ 3765338 w 12191999"/>
              <a:gd name="connsiteY174" fmla="*/ 1906649 h 2083506"/>
              <a:gd name="connsiteX175" fmla="*/ 3749493 w 12191999"/>
              <a:gd name="connsiteY175" fmla="*/ 1893071 h 2083506"/>
              <a:gd name="connsiteX176" fmla="*/ 3672704 w 12191999"/>
              <a:gd name="connsiteY176" fmla="*/ 1881383 h 2083506"/>
              <a:gd name="connsiteX177" fmla="*/ 3530082 w 12191999"/>
              <a:gd name="connsiteY177" fmla="*/ 1883187 h 2083506"/>
              <a:gd name="connsiteX178" fmla="*/ 3387664 w 12191999"/>
              <a:gd name="connsiteY178" fmla="*/ 1862579 h 2083506"/>
              <a:gd name="connsiteX179" fmla="*/ 3371681 w 12191999"/>
              <a:gd name="connsiteY179" fmla="*/ 1865293 h 2083506"/>
              <a:gd name="connsiteX180" fmla="*/ 3355305 w 12191999"/>
              <a:gd name="connsiteY180" fmla="*/ 1865842 h 2083506"/>
              <a:gd name="connsiteX181" fmla="*/ 3353790 w 12191999"/>
              <a:gd name="connsiteY181" fmla="*/ 1865158 h 2083506"/>
              <a:gd name="connsiteX182" fmla="*/ 3336210 w 12191999"/>
              <a:gd name="connsiteY182" fmla="*/ 1863564 h 2083506"/>
              <a:gd name="connsiteX183" fmla="*/ 3331381 w 12191999"/>
              <a:gd name="connsiteY183" fmla="*/ 1864716 h 2083506"/>
              <a:gd name="connsiteX184" fmla="*/ 3319012 w 12191999"/>
              <a:gd name="connsiteY184" fmla="*/ 1864093 h 2083506"/>
              <a:gd name="connsiteX185" fmla="*/ 3293818 w 12191999"/>
              <a:gd name="connsiteY185" fmla="*/ 1864135 h 2083506"/>
              <a:gd name="connsiteX186" fmla="*/ 3289881 w 12191999"/>
              <a:gd name="connsiteY186" fmla="*/ 1862954 h 2083506"/>
              <a:gd name="connsiteX187" fmla="*/ 3253090 w 12191999"/>
              <a:gd name="connsiteY187" fmla="*/ 1861164 h 2083506"/>
              <a:gd name="connsiteX188" fmla="*/ 3252949 w 12191999"/>
              <a:gd name="connsiteY188" fmla="*/ 1860574 h 2083506"/>
              <a:gd name="connsiteX189" fmla="*/ 3244187 w 12191999"/>
              <a:gd name="connsiteY189" fmla="*/ 1857604 h 2083506"/>
              <a:gd name="connsiteX190" fmla="*/ 3246570 w 12191999"/>
              <a:gd name="connsiteY190" fmla="*/ 1852946 h 2083506"/>
              <a:gd name="connsiteX191" fmla="*/ 3237810 w 12191999"/>
              <a:gd name="connsiteY191" fmla="*/ 1853064 h 2083506"/>
              <a:gd name="connsiteX192" fmla="*/ 3230822 w 12191999"/>
              <a:gd name="connsiteY192" fmla="*/ 1855474 h 2083506"/>
              <a:gd name="connsiteX193" fmla="*/ 3136549 w 12191999"/>
              <a:gd name="connsiteY193" fmla="*/ 1874037 h 2083506"/>
              <a:gd name="connsiteX194" fmla="*/ 2845754 w 12191999"/>
              <a:gd name="connsiteY194" fmla="*/ 1910932 h 2083506"/>
              <a:gd name="connsiteX195" fmla="*/ 2786878 w 12191999"/>
              <a:gd name="connsiteY195" fmla="*/ 1917162 h 2083506"/>
              <a:gd name="connsiteX196" fmla="*/ 2725298 w 12191999"/>
              <a:gd name="connsiteY196" fmla="*/ 1912340 h 2083506"/>
              <a:gd name="connsiteX197" fmla="*/ 2697754 w 12191999"/>
              <a:gd name="connsiteY197" fmla="*/ 1914863 h 2083506"/>
              <a:gd name="connsiteX198" fmla="*/ 2568063 w 12191999"/>
              <a:gd name="connsiteY198" fmla="*/ 1936283 h 2083506"/>
              <a:gd name="connsiteX199" fmla="*/ 2489784 w 12191999"/>
              <a:gd name="connsiteY199" fmla="*/ 1943720 h 2083506"/>
              <a:gd name="connsiteX200" fmla="*/ 2458978 w 12191999"/>
              <a:gd name="connsiteY200" fmla="*/ 1938095 h 2083506"/>
              <a:gd name="connsiteX201" fmla="*/ 2318712 w 12191999"/>
              <a:gd name="connsiteY201" fmla="*/ 1934474 h 2083506"/>
              <a:gd name="connsiteX202" fmla="*/ 2268709 w 12191999"/>
              <a:gd name="connsiteY202" fmla="*/ 1940521 h 2083506"/>
              <a:gd name="connsiteX203" fmla="*/ 2264080 w 12191999"/>
              <a:gd name="connsiteY203" fmla="*/ 1941232 h 2083506"/>
              <a:gd name="connsiteX204" fmla="*/ 2254684 w 12191999"/>
              <a:gd name="connsiteY204" fmla="*/ 1943524 h 2083506"/>
              <a:gd name="connsiteX205" fmla="*/ 2252523 w 12191999"/>
              <a:gd name="connsiteY205" fmla="*/ 1943004 h 2083506"/>
              <a:gd name="connsiteX206" fmla="*/ 2173350 w 12191999"/>
              <a:gd name="connsiteY206" fmla="*/ 1929202 h 2083506"/>
              <a:gd name="connsiteX207" fmla="*/ 2155266 w 12191999"/>
              <a:gd name="connsiteY207" fmla="*/ 1920267 h 2083506"/>
              <a:gd name="connsiteX208" fmla="*/ 2091013 w 12191999"/>
              <a:gd name="connsiteY208" fmla="*/ 1914631 h 2083506"/>
              <a:gd name="connsiteX209" fmla="*/ 2030712 w 12191999"/>
              <a:gd name="connsiteY209" fmla="*/ 1897690 h 2083506"/>
              <a:gd name="connsiteX210" fmla="*/ 1908838 w 12191999"/>
              <a:gd name="connsiteY210" fmla="*/ 1892222 h 2083506"/>
              <a:gd name="connsiteX211" fmla="*/ 1877796 w 12191999"/>
              <a:gd name="connsiteY211" fmla="*/ 1883887 h 2083506"/>
              <a:gd name="connsiteX212" fmla="*/ 1875824 w 12191999"/>
              <a:gd name="connsiteY212" fmla="*/ 1879265 h 2083506"/>
              <a:gd name="connsiteX213" fmla="*/ 1823048 w 12191999"/>
              <a:gd name="connsiteY213" fmla="*/ 1881064 h 2083506"/>
              <a:gd name="connsiteX214" fmla="*/ 1765736 w 12191999"/>
              <a:gd name="connsiteY214" fmla="*/ 1856578 h 2083506"/>
              <a:gd name="connsiteX215" fmla="*/ 1725669 w 12191999"/>
              <a:gd name="connsiteY215" fmla="*/ 1833744 h 2083506"/>
              <a:gd name="connsiteX216" fmla="*/ 1725216 w 12191999"/>
              <a:gd name="connsiteY216" fmla="*/ 1829447 h 2083506"/>
              <a:gd name="connsiteX217" fmla="*/ 1721485 w 12191999"/>
              <a:gd name="connsiteY217" fmla="*/ 1828960 h 2083506"/>
              <a:gd name="connsiteX218" fmla="*/ 1717786 w 12191999"/>
              <a:gd name="connsiteY218" fmla="*/ 1832224 h 2083506"/>
              <a:gd name="connsiteX219" fmla="*/ 1689907 w 12191999"/>
              <a:gd name="connsiteY219" fmla="*/ 1825425 h 2083506"/>
              <a:gd name="connsiteX220" fmla="*/ 1688093 w 12191999"/>
              <a:gd name="connsiteY220" fmla="*/ 1817391 h 2083506"/>
              <a:gd name="connsiteX221" fmla="*/ 1496789 w 12191999"/>
              <a:gd name="connsiteY221" fmla="*/ 1805297 h 2083506"/>
              <a:gd name="connsiteX222" fmla="*/ 1392839 w 12191999"/>
              <a:gd name="connsiteY222" fmla="*/ 1758649 h 2083506"/>
              <a:gd name="connsiteX223" fmla="*/ 1360872 w 12191999"/>
              <a:gd name="connsiteY223" fmla="*/ 1752441 h 2083506"/>
              <a:gd name="connsiteX224" fmla="*/ 1313885 w 12191999"/>
              <a:gd name="connsiteY224" fmla="*/ 1731785 h 2083506"/>
              <a:gd name="connsiteX225" fmla="*/ 1247665 w 12191999"/>
              <a:gd name="connsiteY225" fmla="*/ 1727765 h 2083506"/>
              <a:gd name="connsiteX226" fmla="*/ 1196850 w 12191999"/>
              <a:gd name="connsiteY226" fmla="*/ 1729622 h 2083506"/>
              <a:gd name="connsiteX227" fmla="*/ 1168728 w 12191999"/>
              <a:gd name="connsiteY227" fmla="*/ 1728550 h 2083506"/>
              <a:gd name="connsiteX228" fmla="*/ 1096918 w 12191999"/>
              <a:gd name="connsiteY228" fmla="*/ 1721485 h 2083506"/>
              <a:gd name="connsiteX229" fmla="*/ 1094082 w 12191999"/>
              <a:gd name="connsiteY229" fmla="*/ 1720113 h 2083506"/>
              <a:gd name="connsiteX230" fmla="*/ 1040782 w 12191999"/>
              <a:gd name="connsiteY230" fmla="*/ 1721762 h 2083506"/>
              <a:gd name="connsiteX231" fmla="*/ 955980 w 12191999"/>
              <a:gd name="connsiteY231" fmla="*/ 1719289 h 2083506"/>
              <a:gd name="connsiteX232" fmla="*/ 926108 w 12191999"/>
              <a:gd name="connsiteY232" fmla="*/ 1715917 h 2083506"/>
              <a:gd name="connsiteX233" fmla="*/ 876049 w 12191999"/>
              <a:gd name="connsiteY233" fmla="*/ 1710422 h 2083506"/>
              <a:gd name="connsiteX234" fmla="*/ 839194 w 12191999"/>
              <a:gd name="connsiteY234" fmla="*/ 1700176 h 2083506"/>
              <a:gd name="connsiteX235" fmla="*/ 797112 w 12191999"/>
              <a:gd name="connsiteY235" fmla="*/ 1698014 h 2083506"/>
              <a:gd name="connsiteX236" fmla="*/ 786610 w 12191999"/>
              <a:gd name="connsiteY236" fmla="*/ 1705455 h 2083506"/>
              <a:gd name="connsiteX237" fmla="*/ 741833 w 12191999"/>
              <a:gd name="connsiteY237" fmla="*/ 1700566 h 2083506"/>
              <a:gd name="connsiteX238" fmla="*/ 673985 w 12191999"/>
              <a:gd name="connsiteY238" fmla="*/ 1692278 h 2083506"/>
              <a:gd name="connsiteX239" fmla="*/ 634665 w 12191999"/>
              <a:gd name="connsiteY239" fmla="*/ 1689550 h 2083506"/>
              <a:gd name="connsiteX240" fmla="*/ 527471 w 12191999"/>
              <a:gd name="connsiteY240" fmla="*/ 1679869 h 2083506"/>
              <a:gd name="connsiteX241" fmla="*/ 420260 w 12191999"/>
              <a:gd name="connsiteY241" fmla="*/ 1668475 h 2083506"/>
              <a:gd name="connsiteX242" fmla="*/ 357630 w 12191999"/>
              <a:gd name="connsiteY242" fmla="*/ 1652142 h 2083506"/>
              <a:gd name="connsiteX243" fmla="*/ 269407 w 12191999"/>
              <a:gd name="connsiteY243" fmla="*/ 1643812 h 2083506"/>
              <a:gd name="connsiteX244" fmla="*/ 254769 w 12191999"/>
              <a:gd name="connsiteY244" fmla="*/ 1641013 h 2083506"/>
              <a:gd name="connsiteX245" fmla="*/ 150763 w 12191999"/>
              <a:gd name="connsiteY245" fmla="*/ 1628143 h 2083506"/>
              <a:gd name="connsiteX246" fmla="*/ 29133 w 12191999"/>
              <a:gd name="connsiteY246" fmla="*/ 1626172 h 2083506"/>
              <a:gd name="connsiteX247" fmla="*/ 0 w 12191999"/>
              <a:gd name="connsiteY247" fmla="*/ 1619589 h 208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1999" h="2083506">
                <a:moveTo>
                  <a:pt x="0" y="0"/>
                </a:moveTo>
                <a:lnTo>
                  <a:pt x="9429748" y="0"/>
                </a:lnTo>
                <a:lnTo>
                  <a:pt x="9429748" y="1"/>
                </a:lnTo>
                <a:lnTo>
                  <a:pt x="12191999" y="1"/>
                </a:lnTo>
                <a:lnTo>
                  <a:pt x="12191999" y="1164372"/>
                </a:lnTo>
                <a:lnTo>
                  <a:pt x="12147852" y="1163783"/>
                </a:lnTo>
                <a:cubicBezTo>
                  <a:pt x="12063101" y="1189107"/>
                  <a:pt x="12045020" y="1156925"/>
                  <a:pt x="11993604" y="1153496"/>
                </a:cubicBezTo>
                <a:cubicBezTo>
                  <a:pt x="11954216" y="1165241"/>
                  <a:pt x="11911195" y="1167350"/>
                  <a:pt x="11865319" y="1176624"/>
                </a:cubicBezTo>
                <a:cubicBezTo>
                  <a:pt x="11822513" y="1184682"/>
                  <a:pt x="11766915" y="1201558"/>
                  <a:pt x="11718353" y="1209136"/>
                </a:cubicBezTo>
                <a:cubicBezTo>
                  <a:pt x="11675379" y="1217463"/>
                  <a:pt x="11638007" y="1216639"/>
                  <a:pt x="11609067" y="1218512"/>
                </a:cubicBezTo>
                <a:cubicBezTo>
                  <a:pt x="11597582" y="1221322"/>
                  <a:pt x="11554280" y="1243577"/>
                  <a:pt x="11545958" y="1240430"/>
                </a:cubicBezTo>
                <a:lnTo>
                  <a:pt x="11445770" y="1225780"/>
                </a:lnTo>
                <a:cubicBezTo>
                  <a:pt x="11425543" y="1230782"/>
                  <a:pt x="11413740" y="1222096"/>
                  <a:pt x="11398842" y="1227250"/>
                </a:cubicBezTo>
                <a:cubicBezTo>
                  <a:pt x="11367060" y="1233093"/>
                  <a:pt x="11269285" y="1263712"/>
                  <a:pt x="11240093" y="1266797"/>
                </a:cubicBezTo>
                <a:cubicBezTo>
                  <a:pt x="11197297" y="1273685"/>
                  <a:pt x="11181311" y="1272682"/>
                  <a:pt x="11141364" y="1288059"/>
                </a:cubicBezTo>
                <a:cubicBezTo>
                  <a:pt x="11099891" y="1305386"/>
                  <a:pt x="11051533" y="1319157"/>
                  <a:pt x="11015396" y="1353104"/>
                </a:cubicBezTo>
                <a:cubicBezTo>
                  <a:pt x="11009424" y="1362217"/>
                  <a:pt x="10992328" y="1361966"/>
                  <a:pt x="10973905" y="1365109"/>
                </a:cubicBezTo>
                <a:cubicBezTo>
                  <a:pt x="10955482" y="1368254"/>
                  <a:pt x="10907369" y="1372817"/>
                  <a:pt x="10904858" y="1371966"/>
                </a:cubicBezTo>
                <a:cubicBezTo>
                  <a:pt x="10880521" y="1379494"/>
                  <a:pt x="10873670" y="1399734"/>
                  <a:pt x="10827883" y="1410270"/>
                </a:cubicBezTo>
                <a:cubicBezTo>
                  <a:pt x="10790248" y="1415655"/>
                  <a:pt x="10724899" y="1420726"/>
                  <a:pt x="10690996" y="1426394"/>
                </a:cubicBezTo>
                <a:cubicBezTo>
                  <a:pt x="10676463" y="1423331"/>
                  <a:pt x="10634514" y="1436908"/>
                  <a:pt x="10624461" y="1444283"/>
                </a:cubicBezTo>
                <a:cubicBezTo>
                  <a:pt x="10601952" y="1468442"/>
                  <a:pt x="10536224" y="1460228"/>
                  <a:pt x="10517208" y="1478947"/>
                </a:cubicBezTo>
                <a:cubicBezTo>
                  <a:pt x="10509508" y="1482271"/>
                  <a:pt x="10505833" y="1468818"/>
                  <a:pt x="10497937" y="1469831"/>
                </a:cubicBezTo>
                <a:lnTo>
                  <a:pt x="10471201" y="1486037"/>
                </a:lnTo>
                <a:lnTo>
                  <a:pt x="10448263" y="1478223"/>
                </a:lnTo>
                <a:lnTo>
                  <a:pt x="10388089" y="1507175"/>
                </a:lnTo>
                <a:cubicBezTo>
                  <a:pt x="10350285" y="1513081"/>
                  <a:pt x="10383281" y="1526586"/>
                  <a:pt x="10333720" y="1515848"/>
                </a:cubicBezTo>
                <a:cubicBezTo>
                  <a:pt x="10286428" y="1526223"/>
                  <a:pt x="10174884" y="1550019"/>
                  <a:pt x="10104338" y="1569424"/>
                </a:cubicBezTo>
                <a:cubicBezTo>
                  <a:pt x="10066963" y="1581564"/>
                  <a:pt x="9967395" y="1605712"/>
                  <a:pt x="9910445" y="1632275"/>
                </a:cubicBezTo>
                <a:cubicBezTo>
                  <a:pt x="9856131" y="1644130"/>
                  <a:pt x="9831118" y="1689967"/>
                  <a:pt x="9770872" y="1688088"/>
                </a:cubicBezTo>
                <a:cubicBezTo>
                  <a:pt x="9769882" y="1691843"/>
                  <a:pt x="9737016" y="1697044"/>
                  <a:pt x="9733849" y="1700034"/>
                </a:cubicBezTo>
                <a:lnTo>
                  <a:pt x="9703714" y="1730093"/>
                </a:lnTo>
                <a:lnTo>
                  <a:pt x="9698351" y="1730377"/>
                </a:lnTo>
                <a:lnTo>
                  <a:pt x="9632895" y="1736363"/>
                </a:lnTo>
                <a:lnTo>
                  <a:pt x="9569107" y="1741010"/>
                </a:lnTo>
                <a:cubicBezTo>
                  <a:pt x="9558961" y="1745882"/>
                  <a:pt x="9548028" y="1750646"/>
                  <a:pt x="9536451" y="1755120"/>
                </a:cubicBezTo>
                <a:lnTo>
                  <a:pt x="9529385" y="1757515"/>
                </a:lnTo>
                <a:lnTo>
                  <a:pt x="9498527" y="1753117"/>
                </a:lnTo>
                <a:lnTo>
                  <a:pt x="9436642" y="1755478"/>
                </a:lnTo>
                <a:lnTo>
                  <a:pt x="9429748" y="1756317"/>
                </a:lnTo>
                <a:lnTo>
                  <a:pt x="9429748" y="1768745"/>
                </a:lnTo>
                <a:lnTo>
                  <a:pt x="9425802" y="1769273"/>
                </a:lnTo>
                <a:cubicBezTo>
                  <a:pt x="9390751" y="1773262"/>
                  <a:pt x="9371406" y="1773457"/>
                  <a:pt x="9349763" y="1776107"/>
                </a:cubicBezTo>
                <a:cubicBezTo>
                  <a:pt x="9314721" y="1782260"/>
                  <a:pt x="9277650" y="1796217"/>
                  <a:pt x="9256503" y="1800699"/>
                </a:cubicBezTo>
                <a:lnTo>
                  <a:pt x="9222873" y="1803003"/>
                </a:lnTo>
                <a:lnTo>
                  <a:pt x="9224095" y="1807355"/>
                </a:lnTo>
                <a:lnTo>
                  <a:pt x="9211603" y="1807675"/>
                </a:lnTo>
                <a:lnTo>
                  <a:pt x="9183719" y="1807781"/>
                </a:lnTo>
                <a:cubicBezTo>
                  <a:pt x="9166319" y="1808439"/>
                  <a:pt x="9117935" y="1807396"/>
                  <a:pt x="9100221" y="1808989"/>
                </a:cubicBezTo>
                <a:cubicBezTo>
                  <a:pt x="9095111" y="1813630"/>
                  <a:pt x="9087224" y="1816160"/>
                  <a:pt x="9077439" y="1817333"/>
                </a:cubicBezTo>
                <a:lnTo>
                  <a:pt x="9055889" y="1817464"/>
                </a:lnTo>
                <a:lnTo>
                  <a:pt x="8930912" y="1828648"/>
                </a:lnTo>
                <a:lnTo>
                  <a:pt x="8913729" y="1829483"/>
                </a:lnTo>
                <a:lnTo>
                  <a:pt x="8904423" y="1833234"/>
                </a:lnTo>
                <a:cubicBezTo>
                  <a:pt x="8897319" y="1833982"/>
                  <a:pt x="8876911" y="1833498"/>
                  <a:pt x="8871099" y="1833979"/>
                </a:cubicBezTo>
                <a:lnTo>
                  <a:pt x="8869557" y="1836113"/>
                </a:lnTo>
                <a:cubicBezTo>
                  <a:pt x="8851043" y="1839524"/>
                  <a:pt x="8781405" y="1850882"/>
                  <a:pt x="8760021" y="1854442"/>
                </a:cubicBezTo>
                <a:cubicBezTo>
                  <a:pt x="8755749" y="1851161"/>
                  <a:pt x="8746183" y="1856343"/>
                  <a:pt x="8741254" y="1857469"/>
                </a:cubicBezTo>
                <a:cubicBezTo>
                  <a:pt x="8740491" y="1855259"/>
                  <a:pt x="8728559" y="1854585"/>
                  <a:pt x="8725039" y="1856552"/>
                </a:cubicBezTo>
                <a:cubicBezTo>
                  <a:pt x="8641157" y="1867333"/>
                  <a:pt x="8683145" y="1845054"/>
                  <a:pt x="8635265" y="1859168"/>
                </a:cubicBezTo>
                <a:cubicBezTo>
                  <a:pt x="8626795" y="1860103"/>
                  <a:pt x="8619931" y="1859212"/>
                  <a:pt x="8613911" y="1857561"/>
                </a:cubicBezTo>
                <a:lnTo>
                  <a:pt x="8604931" y="1854170"/>
                </a:lnTo>
                <a:lnTo>
                  <a:pt x="8570171" y="1860579"/>
                </a:lnTo>
                <a:cubicBezTo>
                  <a:pt x="8553049" y="1862813"/>
                  <a:pt x="8535028" y="1864294"/>
                  <a:pt x="8516537" y="1864971"/>
                </a:cubicBezTo>
                <a:cubicBezTo>
                  <a:pt x="8512388" y="1860455"/>
                  <a:pt x="8497874" y="1866870"/>
                  <a:pt x="8491046" y="1868141"/>
                </a:cubicBezTo>
                <a:cubicBezTo>
                  <a:pt x="8490975" y="1865191"/>
                  <a:pt x="8475847" y="1863778"/>
                  <a:pt x="8470478" y="1866216"/>
                </a:cubicBezTo>
                <a:cubicBezTo>
                  <a:pt x="8357654" y="1876758"/>
                  <a:pt x="8421139" y="1849210"/>
                  <a:pt x="8353433" y="1865729"/>
                </a:cubicBezTo>
                <a:lnTo>
                  <a:pt x="8347675" y="1865075"/>
                </a:lnTo>
                <a:lnTo>
                  <a:pt x="8343939" y="1865677"/>
                </a:lnTo>
                <a:cubicBezTo>
                  <a:pt x="8309852" y="1870841"/>
                  <a:pt x="8272587" y="1875809"/>
                  <a:pt x="8221566" y="1881148"/>
                </a:cubicBezTo>
                <a:cubicBezTo>
                  <a:pt x="8158043" y="1892960"/>
                  <a:pt x="8095547" y="1914042"/>
                  <a:pt x="8066095" y="1919902"/>
                </a:cubicBezTo>
                <a:cubicBezTo>
                  <a:pt x="8058949" y="1919234"/>
                  <a:pt x="8051921" y="1917862"/>
                  <a:pt x="8044849" y="1916308"/>
                </a:cubicBezTo>
                <a:lnTo>
                  <a:pt x="8041142" y="1915506"/>
                </a:lnTo>
                <a:lnTo>
                  <a:pt x="8022159" y="1911521"/>
                </a:lnTo>
                <a:lnTo>
                  <a:pt x="7944932" y="1917265"/>
                </a:lnTo>
                <a:lnTo>
                  <a:pt x="7879011" y="1928570"/>
                </a:lnTo>
                <a:lnTo>
                  <a:pt x="7865529" y="1934399"/>
                </a:lnTo>
                <a:lnTo>
                  <a:pt x="7774801" y="1947969"/>
                </a:lnTo>
                <a:lnTo>
                  <a:pt x="7748398" y="1955982"/>
                </a:lnTo>
                <a:lnTo>
                  <a:pt x="7740684" y="1955717"/>
                </a:lnTo>
                <a:cubicBezTo>
                  <a:pt x="7728362" y="1958584"/>
                  <a:pt x="7714099" y="1968442"/>
                  <a:pt x="7712976" y="1960442"/>
                </a:cubicBezTo>
                <a:lnTo>
                  <a:pt x="7699956" y="1966104"/>
                </a:lnTo>
                <a:lnTo>
                  <a:pt x="7684158" y="1962927"/>
                </a:lnTo>
                <a:cubicBezTo>
                  <a:pt x="7674684" y="1962643"/>
                  <a:pt x="7652105" y="1963177"/>
                  <a:pt x="7643109" y="1964400"/>
                </a:cubicBezTo>
                <a:lnTo>
                  <a:pt x="7630180" y="1970266"/>
                </a:lnTo>
                <a:lnTo>
                  <a:pt x="7609131" y="1971774"/>
                </a:lnTo>
                <a:cubicBezTo>
                  <a:pt x="7596694" y="1971644"/>
                  <a:pt x="7570258" y="1969757"/>
                  <a:pt x="7555555" y="1969491"/>
                </a:cubicBezTo>
                <a:cubicBezTo>
                  <a:pt x="7541460" y="1966540"/>
                  <a:pt x="7530571" y="1964848"/>
                  <a:pt x="7520919" y="1970177"/>
                </a:cubicBezTo>
                <a:cubicBezTo>
                  <a:pt x="7500295" y="1966884"/>
                  <a:pt x="7480780" y="1949401"/>
                  <a:pt x="7456258" y="1960468"/>
                </a:cubicBezTo>
                <a:cubicBezTo>
                  <a:pt x="7434946" y="1957506"/>
                  <a:pt x="7435772" y="1952500"/>
                  <a:pt x="7393047" y="1952408"/>
                </a:cubicBezTo>
                <a:cubicBezTo>
                  <a:pt x="7356520" y="1952860"/>
                  <a:pt x="7236307" y="1958626"/>
                  <a:pt x="7199912" y="1959913"/>
                </a:cubicBezTo>
                <a:cubicBezTo>
                  <a:pt x="7176501" y="1959942"/>
                  <a:pt x="7160098" y="1958343"/>
                  <a:pt x="7146774" y="1956641"/>
                </a:cubicBezTo>
                <a:lnTo>
                  <a:pt x="7122244" y="1953891"/>
                </a:lnTo>
                <a:lnTo>
                  <a:pt x="7032241" y="1962723"/>
                </a:lnTo>
                <a:cubicBezTo>
                  <a:pt x="6997214" y="1965198"/>
                  <a:pt x="6963725" y="1968396"/>
                  <a:pt x="6941492" y="1976868"/>
                </a:cubicBezTo>
                <a:cubicBezTo>
                  <a:pt x="6947015" y="1970398"/>
                  <a:pt x="6923088" y="1965379"/>
                  <a:pt x="6906514" y="1968589"/>
                </a:cubicBezTo>
                <a:cubicBezTo>
                  <a:pt x="6925890" y="1943204"/>
                  <a:pt x="6840983" y="1991464"/>
                  <a:pt x="6826395" y="1974141"/>
                </a:cubicBezTo>
                <a:cubicBezTo>
                  <a:pt x="6825676" y="1990223"/>
                  <a:pt x="6751393" y="2017492"/>
                  <a:pt x="6716431" y="2004297"/>
                </a:cubicBezTo>
                <a:cubicBezTo>
                  <a:pt x="6663167" y="2007518"/>
                  <a:pt x="6625450" y="2020811"/>
                  <a:pt x="6569607" y="2015496"/>
                </a:cubicBezTo>
                <a:cubicBezTo>
                  <a:pt x="6567874" y="2017648"/>
                  <a:pt x="6565034" y="2019449"/>
                  <a:pt x="6561430" y="2020996"/>
                </a:cubicBezTo>
                <a:lnTo>
                  <a:pt x="6549371" y="2024747"/>
                </a:lnTo>
                <a:lnTo>
                  <a:pt x="6547040" y="2024474"/>
                </a:lnTo>
                <a:cubicBezTo>
                  <a:pt x="6537882" y="2024425"/>
                  <a:pt x="6533193" y="2025332"/>
                  <a:pt x="6530482" y="2026659"/>
                </a:cubicBezTo>
                <a:lnTo>
                  <a:pt x="6528565" y="2028600"/>
                </a:lnTo>
                <a:lnTo>
                  <a:pt x="6517741" y="2030558"/>
                </a:lnTo>
                <a:lnTo>
                  <a:pt x="6497855" y="2035650"/>
                </a:lnTo>
                <a:lnTo>
                  <a:pt x="6492785" y="2035444"/>
                </a:lnTo>
                <a:lnTo>
                  <a:pt x="6460692" y="2041321"/>
                </a:lnTo>
                <a:lnTo>
                  <a:pt x="6459609" y="2040851"/>
                </a:lnTo>
                <a:cubicBezTo>
                  <a:pt x="6456451" y="2039933"/>
                  <a:pt x="6452734" y="2039508"/>
                  <a:pt x="6447765" y="2040102"/>
                </a:cubicBezTo>
                <a:cubicBezTo>
                  <a:pt x="6446007" y="2031126"/>
                  <a:pt x="6441093" y="2037380"/>
                  <a:pt x="6426590" y="2039928"/>
                </a:cubicBezTo>
                <a:cubicBezTo>
                  <a:pt x="6423606" y="2033241"/>
                  <a:pt x="6413230" y="2032925"/>
                  <a:pt x="6401693" y="2033537"/>
                </a:cubicBezTo>
                <a:lnTo>
                  <a:pt x="6387141" y="2033161"/>
                </a:lnTo>
                <a:lnTo>
                  <a:pt x="6357846" y="2036782"/>
                </a:lnTo>
                <a:lnTo>
                  <a:pt x="6342914" y="2037585"/>
                </a:lnTo>
                <a:lnTo>
                  <a:pt x="6336300" y="2038781"/>
                </a:lnTo>
                <a:lnTo>
                  <a:pt x="6317178" y="2038968"/>
                </a:lnTo>
                <a:lnTo>
                  <a:pt x="6161427" y="2047338"/>
                </a:lnTo>
                <a:cubicBezTo>
                  <a:pt x="6147824" y="2057658"/>
                  <a:pt x="6118908" y="2077615"/>
                  <a:pt x="6097339" y="2082438"/>
                </a:cubicBezTo>
                <a:cubicBezTo>
                  <a:pt x="6090149" y="2084046"/>
                  <a:pt x="6083776" y="2083972"/>
                  <a:pt x="6079059" y="2081299"/>
                </a:cubicBezTo>
                <a:cubicBezTo>
                  <a:pt x="6063900" y="2082334"/>
                  <a:pt x="6011621" y="2084537"/>
                  <a:pt x="5998439" y="2070958"/>
                </a:cubicBezTo>
                <a:cubicBezTo>
                  <a:pt x="5976443" y="2071759"/>
                  <a:pt x="5925514" y="2069780"/>
                  <a:pt x="5904290" y="2070255"/>
                </a:cubicBezTo>
                <a:cubicBezTo>
                  <a:pt x="5871515" y="2066244"/>
                  <a:pt x="5843986" y="2088249"/>
                  <a:pt x="5814867" y="2079032"/>
                </a:cubicBezTo>
                <a:cubicBezTo>
                  <a:pt x="5792003" y="2070559"/>
                  <a:pt x="5750009" y="2076273"/>
                  <a:pt x="5725743" y="2070558"/>
                </a:cubicBezTo>
                <a:cubicBezTo>
                  <a:pt x="5716432" y="2058355"/>
                  <a:pt x="5667424" y="2047322"/>
                  <a:pt x="5650546" y="2052412"/>
                </a:cubicBezTo>
                <a:cubicBezTo>
                  <a:pt x="5614627" y="2046084"/>
                  <a:pt x="5608108" y="2028306"/>
                  <a:pt x="5581284" y="2023175"/>
                </a:cubicBezTo>
                <a:lnTo>
                  <a:pt x="5572593" y="2018391"/>
                </a:lnTo>
                <a:lnTo>
                  <a:pt x="5548580" y="2016951"/>
                </a:lnTo>
                <a:cubicBezTo>
                  <a:pt x="5523726" y="2017783"/>
                  <a:pt x="5498337" y="2019663"/>
                  <a:pt x="5471173" y="2018786"/>
                </a:cubicBezTo>
                <a:cubicBezTo>
                  <a:pt x="5447687" y="2003020"/>
                  <a:pt x="5353807" y="2022324"/>
                  <a:pt x="5340320" y="2037611"/>
                </a:cubicBezTo>
                <a:cubicBezTo>
                  <a:pt x="5340015" y="2024215"/>
                  <a:pt x="5271937" y="2042455"/>
                  <a:pt x="5254376" y="2042928"/>
                </a:cubicBezTo>
                <a:cubicBezTo>
                  <a:pt x="5248522" y="2043086"/>
                  <a:pt x="5248281" y="2041270"/>
                  <a:pt x="5258035" y="2035649"/>
                </a:cubicBezTo>
                <a:cubicBezTo>
                  <a:pt x="5239374" y="2037214"/>
                  <a:pt x="5220112" y="2030252"/>
                  <a:pt x="5230622" y="2024576"/>
                </a:cubicBezTo>
                <a:cubicBezTo>
                  <a:pt x="5173932" y="2036724"/>
                  <a:pt x="5090262" y="2024645"/>
                  <a:pt x="5026203" y="2030162"/>
                </a:cubicBezTo>
                <a:cubicBezTo>
                  <a:pt x="4991280" y="2016814"/>
                  <a:pt x="5010212" y="2029164"/>
                  <a:pt x="4973988" y="2026668"/>
                </a:cubicBezTo>
                <a:cubicBezTo>
                  <a:pt x="4983896" y="2038955"/>
                  <a:pt x="4930012" y="2019774"/>
                  <a:pt x="4928030" y="2033642"/>
                </a:cubicBezTo>
                <a:cubicBezTo>
                  <a:pt x="4921501" y="2032748"/>
                  <a:pt x="4915238" y="2031445"/>
                  <a:pt x="4908970" y="2030033"/>
                </a:cubicBezTo>
                <a:lnTo>
                  <a:pt x="4905679" y="2029300"/>
                </a:lnTo>
                <a:lnTo>
                  <a:pt x="4892525" y="2028768"/>
                </a:lnTo>
                <a:lnTo>
                  <a:pt x="4888818" y="2025619"/>
                </a:lnTo>
                <a:lnTo>
                  <a:pt x="4869018" y="2022668"/>
                </a:lnTo>
                <a:cubicBezTo>
                  <a:pt x="4861602" y="2022028"/>
                  <a:pt x="4853622" y="2021880"/>
                  <a:pt x="4844804" y="2022527"/>
                </a:cubicBezTo>
                <a:cubicBezTo>
                  <a:pt x="4823110" y="2028022"/>
                  <a:pt x="4789330" y="2021287"/>
                  <a:pt x="4758778" y="2021694"/>
                </a:cubicBezTo>
                <a:lnTo>
                  <a:pt x="4744748" y="2023396"/>
                </a:lnTo>
                <a:lnTo>
                  <a:pt x="4698956" y="2020558"/>
                </a:lnTo>
                <a:cubicBezTo>
                  <a:pt x="4685921" y="2020008"/>
                  <a:pt x="4672392" y="2019718"/>
                  <a:pt x="4658147" y="2019920"/>
                </a:cubicBezTo>
                <a:lnTo>
                  <a:pt x="4631706" y="2021274"/>
                </a:lnTo>
                <a:lnTo>
                  <a:pt x="4624776" y="2020152"/>
                </a:lnTo>
                <a:cubicBezTo>
                  <a:pt x="4612703" y="2020277"/>
                  <a:pt x="4596727" y="2024226"/>
                  <a:pt x="4598150" y="2019429"/>
                </a:cubicBezTo>
                <a:lnTo>
                  <a:pt x="4584588" y="2021092"/>
                </a:lnTo>
                <a:lnTo>
                  <a:pt x="4571203" y="2017263"/>
                </a:lnTo>
                <a:cubicBezTo>
                  <a:pt x="4569736" y="2016374"/>
                  <a:pt x="4568633" y="2015427"/>
                  <a:pt x="4567930" y="2014458"/>
                </a:cubicBezTo>
                <a:lnTo>
                  <a:pt x="4548984" y="2015717"/>
                </a:lnTo>
                <a:lnTo>
                  <a:pt x="4533451" y="2012976"/>
                </a:lnTo>
                <a:lnTo>
                  <a:pt x="4519910" y="2014768"/>
                </a:lnTo>
                <a:lnTo>
                  <a:pt x="4514290" y="2014364"/>
                </a:lnTo>
                <a:lnTo>
                  <a:pt x="4500320" y="2013007"/>
                </a:lnTo>
                <a:cubicBezTo>
                  <a:pt x="4493159" y="2012056"/>
                  <a:pt x="4485144" y="2010910"/>
                  <a:pt x="4476219" y="2009993"/>
                </a:cubicBezTo>
                <a:lnTo>
                  <a:pt x="4468701" y="2009574"/>
                </a:lnTo>
                <a:lnTo>
                  <a:pt x="4452333" y="2004964"/>
                </a:lnTo>
                <a:cubicBezTo>
                  <a:pt x="4440422" y="2001479"/>
                  <a:pt x="4431048" y="1999130"/>
                  <a:pt x="4420644" y="2001021"/>
                </a:cubicBezTo>
                <a:cubicBezTo>
                  <a:pt x="4402911" y="1996519"/>
                  <a:pt x="4390524" y="1983900"/>
                  <a:pt x="4364856" y="1987267"/>
                </a:cubicBezTo>
                <a:cubicBezTo>
                  <a:pt x="4372645" y="1981550"/>
                  <a:pt x="4336350" y="1986575"/>
                  <a:pt x="4332062" y="1980703"/>
                </a:cubicBezTo>
                <a:cubicBezTo>
                  <a:pt x="4330083" y="1975974"/>
                  <a:pt x="4318612" y="1976397"/>
                  <a:pt x="4309876" y="1974653"/>
                </a:cubicBezTo>
                <a:cubicBezTo>
                  <a:pt x="4303650" y="1969824"/>
                  <a:pt x="4259693" y="1965414"/>
                  <a:pt x="4244391" y="1966109"/>
                </a:cubicBezTo>
                <a:cubicBezTo>
                  <a:pt x="4201255" y="1970914"/>
                  <a:pt x="4166558" y="1951471"/>
                  <a:pt x="4132071" y="1954813"/>
                </a:cubicBezTo>
                <a:cubicBezTo>
                  <a:pt x="4123041" y="1954358"/>
                  <a:pt x="4115554" y="1953263"/>
                  <a:pt x="4109069" y="1951778"/>
                </a:cubicBezTo>
                <a:lnTo>
                  <a:pt x="4092908" y="1946662"/>
                </a:lnTo>
                <a:cubicBezTo>
                  <a:pt x="4092707" y="1945539"/>
                  <a:pt x="4092506" y="1944415"/>
                  <a:pt x="4092306" y="1943291"/>
                </a:cubicBezTo>
                <a:lnTo>
                  <a:pt x="4080234" y="1941219"/>
                </a:lnTo>
                <a:lnTo>
                  <a:pt x="4077778" y="1940145"/>
                </a:lnTo>
                <a:cubicBezTo>
                  <a:pt x="4073105" y="1938081"/>
                  <a:pt x="4068339" y="1936119"/>
                  <a:pt x="4062936" y="1934506"/>
                </a:cubicBezTo>
                <a:cubicBezTo>
                  <a:pt x="4048082" y="1947155"/>
                  <a:pt x="4014523" y="1922869"/>
                  <a:pt x="4012506" y="1935475"/>
                </a:cubicBezTo>
                <a:cubicBezTo>
                  <a:pt x="3980228" y="1928812"/>
                  <a:pt x="3986775" y="1942559"/>
                  <a:pt x="3965880" y="1925968"/>
                </a:cubicBezTo>
                <a:cubicBezTo>
                  <a:pt x="3899515" y="1923414"/>
                  <a:pt x="3830855" y="1902158"/>
                  <a:pt x="3765338" y="1906649"/>
                </a:cubicBezTo>
                <a:cubicBezTo>
                  <a:pt x="3780686" y="1902635"/>
                  <a:pt x="3768784" y="1893856"/>
                  <a:pt x="3749493" y="1893071"/>
                </a:cubicBezTo>
                <a:cubicBezTo>
                  <a:pt x="3807776" y="1876857"/>
                  <a:pt x="3656400" y="1898030"/>
                  <a:pt x="3672704" y="1881383"/>
                </a:cubicBezTo>
                <a:cubicBezTo>
                  <a:pt x="3645532" y="1893973"/>
                  <a:pt x="3537791" y="1900656"/>
                  <a:pt x="3530082" y="1883187"/>
                </a:cubicBezTo>
                <a:cubicBezTo>
                  <a:pt x="3479808" y="1875044"/>
                  <a:pt x="3426017" y="1877998"/>
                  <a:pt x="3387664" y="1862579"/>
                </a:cubicBezTo>
                <a:cubicBezTo>
                  <a:pt x="3382649" y="1863935"/>
                  <a:pt x="3377277" y="1864791"/>
                  <a:pt x="3371681" y="1865293"/>
                </a:cubicBezTo>
                <a:lnTo>
                  <a:pt x="3355305" y="1865842"/>
                </a:lnTo>
                <a:lnTo>
                  <a:pt x="3353790" y="1865158"/>
                </a:lnTo>
                <a:cubicBezTo>
                  <a:pt x="3346144" y="1863282"/>
                  <a:pt x="3340687" y="1863057"/>
                  <a:pt x="3336210" y="1863564"/>
                </a:cubicBezTo>
                <a:lnTo>
                  <a:pt x="3331381" y="1864716"/>
                </a:lnTo>
                <a:lnTo>
                  <a:pt x="3319012" y="1864093"/>
                </a:lnTo>
                <a:lnTo>
                  <a:pt x="3293818" y="1864135"/>
                </a:lnTo>
                <a:lnTo>
                  <a:pt x="3289881" y="1862954"/>
                </a:lnTo>
                <a:lnTo>
                  <a:pt x="3253090" y="1861164"/>
                </a:lnTo>
                <a:cubicBezTo>
                  <a:pt x="3253042" y="1860968"/>
                  <a:pt x="3252996" y="1860771"/>
                  <a:pt x="3252949" y="1860574"/>
                </a:cubicBezTo>
                <a:cubicBezTo>
                  <a:pt x="3251799" y="1859213"/>
                  <a:pt x="3249368" y="1858131"/>
                  <a:pt x="3244187" y="1857604"/>
                </a:cubicBezTo>
                <a:cubicBezTo>
                  <a:pt x="3250860" y="1853873"/>
                  <a:pt x="3250577" y="1852999"/>
                  <a:pt x="3246570" y="1852946"/>
                </a:cubicBezTo>
                <a:lnTo>
                  <a:pt x="3237810" y="1853064"/>
                </a:lnTo>
                <a:lnTo>
                  <a:pt x="3230822" y="1855474"/>
                </a:lnTo>
                <a:cubicBezTo>
                  <a:pt x="3206812" y="1862286"/>
                  <a:pt x="3176733" y="1868865"/>
                  <a:pt x="3136549" y="1874037"/>
                </a:cubicBezTo>
                <a:cubicBezTo>
                  <a:pt x="3081163" y="1880168"/>
                  <a:pt x="2902557" y="1900580"/>
                  <a:pt x="2845754" y="1910932"/>
                </a:cubicBezTo>
                <a:cubicBezTo>
                  <a:pt x="2860822" y="1944376"/>
                  <a:pt x="2813389" y="1905358"/>
                  <a:pt x="2786878" y="1917162"/>
                </a:cubicBezTo>
                <a:cubicBezTo>
                  <a:pt x="2766803" y="1917398"/>
                  <a:pt x="2741628" y="1915886"/>
                  <a:pt x="2725298" y="1912340"/>
                </a:cubicBezTo>
                <a:cubicBezTo>
                  <a:pt x="2716680" y="1911427"/>
                  <a:pt x="2707572" y="1911972"/>
                  <a:pt x="2697754" y="1914863"/>
                </a:cubicBezTo>
                <a:cubicBezTo>
                  <a:pt x="2667185" y="1939014"/>
                  <a:pt x="2622149" y="1926211"/>
                  <a:pt x="2568063" y="1936283"/>
                </a:cubicBezTo>
                <a:cubicBezTo>
                  <a:pt x="2552625" y="1932001"/>
                  <a:pt x="2502682" y="1953378"/>
                  <a:pt x="2489784" y="1943720"/>
                </a:cubicBezTo>
                <a:cubicBezTo>
                  <a:pt x="2478524" y="1943155"/>
                  <a:pt x="2467418" y="1949411"/>
                  <a:pt x="2458978" y="1938095"/>
                </a:cubicBezTo>
                <a:cubicBezTo>
                  <a:pt x="2417552" y="1934639"/>
                  <a:pt x="2366376" y="1931293"/>
                  <a:pt x="2318712" y="1934474"/>
                </a:cubicBezTo>
                <a:cubicBezTo>
                  <a:pt x="2296029" y="1936526"/>
                  <a:pt x="2282069" y="1938434"/>
                  <a:pt x="2268709" y="1940521"/>
                </a:cubicBezTo>
                <a:lnTo>
                  <a:pt x="2264080" y="1941232"/>
                </a:lnTo>
                <a:lnTo>
                  <a:pt x="2254684" y="1943524"/>
                </a:lnTo>
                <a:lnTo>
                  <a:pt x="2252523" y="1943004"/>
                </a:lnTo>
                <a:lnTo>
                  <a:pt x="2173350" y="1929202"/>
                </a:lnTo>
                <a:lnTo>
                  <a:pt x="2155266" y="1920267"/>
                </a:lnTo>
                <a:lnTo>
                  <a:pt x="2091013" y="1914631"/>
                </a:lnTo>
                <a:cubicBezTo>
                  <a:pt x="2033357" y="1920614"/>
                  <a:pt x="2070513" y="1905065"/>
                  <a:pt x="2030712" y="1897690"/>
                </a:cubicBezTo>
                <a:cubicBezTo>
                  <a:pt x="1994539" y="1893055"/>
                  <a:pt x="1958569" y="1883188"/>
                  <a:pt x="1908838" y="1892222"/>
                </a:cubicBezTo>
                <a:cubicBezTo>
                  <a:pt x="1897236" y="1896147"/>
                  <a:pt x="1883338" y="1892415"/>
                  <a:pt x="1877796" y="1883887"/>
                </a:cubicBezTo>
                <a:cubicBezTo>
                  <a:pt x="1876842" y="1882419"/>
                  <a:pt x="1876177" y="1880863"/>
                  <a:pt x="1875824" y="1879265"/>
                </a:cubicBezTo>
                <a:cubicBezTo>
                  <a:pt x="1843474" y="1887199"/>
                  <a:pt x="1841511" y="1873818"/>
                  <a:pt x="1823048" y="1881064"/>
                </a:cubicBezTo>
                <a:cubicBezTo>
                  <a:pt x="1792640" y="1872164"/>
                  <a:pt x="1782358" y="1850450"/>
                  <a:pt x="1765736" y="1856578"/>
                </a:cubicBezTo>
                <a:cubicBezTo>
                  <a:pt x="1753024" y="1849107"/>
                  <a:pt x="1745932" y="1828316"/>
                  <a:pt x="1725669" y="1833744"/>
                </a:cubicBezTo>
                <a:cubicBezTo>
                  <a:pt x="1727428" y="1831405"/>
                  <a:pt x="1726953" y="1830157"/>
                  <a:pt x="1725216" y="1829447"/>
                </a:cubicBezTo>
                <a:lnTo>
                  <a:pt x="1721485" y="1828960"/>
                </a:lnTo>
                <a:lnTo>
                  <a:pt x="1717786" y="1832224"/>
                </a:lnTo>
                <a:cubicBezTo>
                  <a:pt x="1703445" y="1843277"/>
                  <a:pt x="1706547" y="1827935"/>
                  <a:pt x="1689907" y="1825425"/>
                </a:cubicBezTo>
                <a:cubicBezTo>
                  <a:pt x="1682338" y="1823445"/>
                  <a:pt x="1685181" y="1820226"/>
                  <a:pt x="1688093" y="1817391"/>
                </a:cubicBezTo>
                <a:lnTo>
                  <a:pt x="1496789" y="1805297"/>
                </a:lnTo>
                <a:cubicBezTo>
                  <a:pt x="1463551" y="1793913"/>
                  <a:pt x="1426345" y="1786892"/>
                  <a:pt x="1392839" y="1758649"/>
                </a:cubicBezTo>
                <a:cubicBezTo>
                  <a:pt x="1386461" y="1750573"/>
                  <a:pt x="1374031" y="1756918"/>
                  <a:pt x="1360872" y="1752441"/>
                </a:cubicBezTo>
                <a:cubicBezTo>
                  <a:pt x="1347711" y="1747963"/>
                  <a:pt x="1332751" y="1735898"/>
                  <a:pt x="1313885" y="1731785"/>
                </a:cubicBezTo>
                <a:cubicBezTo>
                  <a:pt x="1281989" y="1726305"/>
                  <a:pt x="1256405" y="1739744"/>
                  <a:pt x="1247665" y="1727765"/>
                </a:cubicBezTo>
                <a:cubicBezTo>
                  <a:pt x="1231363" y="1728538"/>
                  <a:pt x="1209120" y="1742556"/>
                  <a:pt x="1196850" y="1729622"/>
                </a:cubicBezTo>
                <a:cubicBezTo>
                  <a:pt x="1195195" y="1740224"/>
                  <a:pt x="1178147" y="1721561"/>
                  <a:pt x="1168728" y="1728550"/>
                </a:cubicBezTo>
                <a:cubicBezTo>
                  <a:pt x="1152073" y="1727193"/>
                  <a:pt x="1122804" y="1725926"/>
                  <a:pt x="1096918" y="1721485"/>
                </a:cubicBezTo>
                <a:lnTo>
                  <a:pt x="1094082" y="1720113"/>
                </a:lnTo>
                <a:lnTo>
                  <a:pt x="1040782" y="1721762"/>
                </a:lnTo>
                <a:cubicBezTo>
                  <a:pt x="987172" y="1722352"/>
                  <a:pt x="1023272" y="1708707"/>
                  <a:pt x="955980" y="1719289"/>
                </a:cubicBezTo>
                <a:cubicBezTo>
                  <a:pt x="948995" y="1714208"/>
                  <a:pt x="940521" y="1713816"/>
                  <a:pt x="926108" y="1715917"/>
                </a:cubicBezTo>
                <a:cubicBezTo>
                  <a:pt x="900077" y="1715834"/>
                  <a:pt x="902688" y="1703436"/>
                  <a:pt x="876049" y="1710422"/>
                </a:cubicBezTo>
                <a:cubicBezTo>
                  <a:pt x="881084" y="1703830"/>
                  <a:pt x="826830" y="1706893"/>
                  <a:pt x="839194" y="1700176"/>
                </a:cubicBezTo>
                <a:cubicBezTo>
                  <a:pt x="822548" y="1693764"/>
                  <a:pt x="813674" y="1703628"/>
                  <a:pt x="797112" y="1698014"/>
                </a:cubicBezTo>
                <a:cubicBezTo>
                  <a:pt x="778195" y="1696418"/>
                  <a:pt x="807647" y="1705364"/>
                  <a:pt x="786610" y="1705455"/>
                </a:cubicBezTo>
                <a:cubicBezTo>
                  <a:pt x="761170" y="1704357"/>
                  <a:pt x="760599" y="1716610"/>
                  <a:pt x="741833" y="1700566"/>
                </a:cubicBezTo>
                <a:lnTo>
                  <a:pt x="673985" y="1692278"/>
                </a:lnTo>
                <a:cubicBezTo>
                  <a:pt x="658515" y="1695829"/>
                  <a:pt x="646395" y="1693620"/>
                  <a:pt x="634665" y="1689550"/>
                </a:cubicBezTo>
                <a:cubicBezTo>
                  <a:pt x="599149" y="1689690"/>
                  <a:pt x="567176" y="1683160"/>
                  <a:pt x="527471" y="1679869"/>
                </a:cubicBezTo>
                <a:cubicBezTo>
                  <a:pt x="484099" y="1683240"/>
                  <a:pt x="462693" y="1671949"/>
                  <a:pt x="420260" y="1668475"/>
                </a:cubicBezTo>
                <a:cubicBezTo>
                  <a:pt x="377482" y="1677390"/>
                  <a:pt x="393500" y="1652730"/>
                  <a:pt x="357630" y="1652142"/>
                </a:cubicBezTo>
                <a:cubicBezTo>
                  <a:pt x="298692" y="1659518"/>
                  <a:pt x="359631" y="1643849"/>
                  <a:pt x="269407" y="1643812"/>
                </a:cubicBezTo>
                <a:cubicBezTo>
                  <a:pt x="264204" y="1645215"/>
                  <a:pt x="253436" y="1643159"/>
                  <a:pt x="254769" y="1641013"/>
                </a:cubicBezTo>
                <a:cubicBezTo>
                  <a:pt x="234996" y="1641090"/>
                  <a:pt x="179093" y="1626583"/>
                  <a:pt x="150763" y="1628143"/>
                </a:cubicBezTo>
                <a:cubicBezTo>
                  <a:pt x="96232" y="1619954"/>
                  <a:pt x="68845" y="1629422"/>
                  <a:pt x="29133" y="1626172"/>
                </a:cubicBezTo>
                <a:lnTo>
                  <a:pt x="0" y="16195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1917BB-84B9-4C2D-D092-B0F9F29ED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06" y="494414"/>
            <a:ext cx="7900987" cy="8174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Server-Less Database: SQLite</a:t>
            </a:r>
          </a:p>
        </p:txBody>
      </p:sp>
      <p:pic>
        <p:nvPicPr>
          <p:cNvPr id="10" name="Picture 9" descr="A diagram of a computer and a computer&#10;&#10;Description automatically generated">
            <a:extLst>
              <a:ext uri="{FF2B5EF4-FFF2-40B4-BE49-F238E27FC236}">
                <a16:creationId xmlns:a16="http://schemas.microsoft.com/office/drawing/2014/main" id="{49DE37D9-419C-90D6-ECD8-B5D0DE04A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647" y="1981200"/>
            <a:ext cx="6050703" cy="394808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50FB9-354C-63A9-BC37-32958C06AE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latin typeface="+mn-lt"/>
                <a:cs typeface="+mn-cs"/>
              </a:rPr>
              <a:t>Databases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49C3D-4031-5645-C2CB-E77E87C28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Overview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B6FD0D-EC1E-1952-B3FA-E8B936062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1EC30AA-A4BA-496F-ABF6-0CF1DB92136E}" type="slidenum">
              <a:rPr lang="en-US">
                <a:latin typeface="+mn-lt"/>
                <a:cs typeface="+mn-cs"/>
              </a:rPr>
              <a:pPr>
                <a:spcAft>
                  <a:spcPts val="600"/>
                </a:spcAft>
              </a:pPr>
              <a:t>26</a:t>
            </a:fld>
            <a:endParaRPr lang="en-US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7732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699" y="1891970"/>
            <a:ext cx="7293023" cy="4204030"/>
          </a:xfrm>
        </p:spPr>
        <p:txBody>
          <a:bodyPr anchor="ctr">
            <a:normAutofit/>
          </a:bodyPr>
          <a:lstStyle/>
          <a:p>
            <a:r>
              <a:rPr lang="en-US" sz="1800" dirty="0"/>
              <a:t>In this lesson, we learned that:</a:t>
            </a:r>
          </a:p>
          <a:p>
            <a:pPr lvl="1"/>
            <a:r>
              <a:rPr lang="en-US" sz="1600" dirty="0"/>
              <a:t>there are many different types of databases and a plethora of vendors offering database products</a:t>
            </a:r>
          </a:p>
          <a:p>
            <a:pPr lvl="1"/>
            <a:r>
              <a:rPr lang="en-US" sz="1600" dirty="0"/>
              <a:t>database management systems manage the data in the database</a:t>
            </a:r>
          </a:p>
          <a:p>
            <a:pPr lvl="1"/>
            <a:r>
              <a:rPr lang="en-US" sz="1600" dirty="0"/>
              <a:t>concurrency control is paramount in multi-user databases</a:t>
            </a:r>
          </a:p>
          <a:p>
            <a:pPr lvl="1"/>
            <a:r>
              <a:rPr lang="en-US" sz="1600" dirty="0"/>
              <a:t>relational databases store data in tables, while NoSQL databases store them in documents (generally JSON)</a:t>
            </a:r>
          </a:p>
          <a:p>
            <a:pPr lvl="1"/>
            <a:r>
              <a:rPr lang="en-US" sz="1600" dirty="0"/>
              <a:t>relational databases have a fixed schema, while NoSQL databases are schema-less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727698" y="6455431"/>
            <a:ext cx="205740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t>Databases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B0E2DF-C5DC-4454-AB05-6B8B1C11E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8240" y="6455431"/>
            <a:ext cx="33443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1EC30AA-A4BA-496F-ABF6-0CF1DB92136E}" type="slidenum"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27</a:t>
            </a:fld>
            <a:endParaRPr 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699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DEA73-918F-9F9B-3A8F-837EDDB90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Databases</a:t>
            </a:r>
          </a:p>
        </p:txBody>
      </p:sp>
    </p:spTree>
    <p:extLst>
      <p:ext uri="{BB962C8B-B14F-4D97-AF65-F5344CB8AC3E}">
        <p14:creationId xmlns:p14="http://schemas.microsoft.com/office/powerpoint/2010/main" val="2318578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B2887-4669-65F3-D8F9-C4E5197B6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Database?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1C0C5-A464-5053-D791-680E4EDA5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524000"/>
            <a:ext cx="5334000" cy="4652963"/>
          </a:xfrm>
        </p:spPr>
        <p:txBody>
          <a:bodyPr/>
          <a:lstStyle/>
          <a:p>
            <a:r>
              <a:rPr lang="en-US" i="1" dirty="0"/>
              <a:t>An organized collection of data stored and accessed electronically</a:t>
            </a:r>
          </a:p>
          <a:p>
            <a:br>
              <a:rPr lang="en-US" dirty="0"/>
            </a:br>
            <a:r>
              <a:rPr lang="en-US" dirty="0"/>
              <a:t>Designed to manage large amounts of information</a:t>
            </a:r>
          </a:p>
          <a:p>
            <a:r>
              <a:rPr lang="en-US" dirty="0"/>
              <a:t>Optimizes retrieval and modification</a:t>
            </a:r>
          </a:p>
          <a:p>
            <a:r>
              <a:rPr lang="en-US" dirty="0"/>
              <a:t>Separates data from applications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E21BF-2B80-1F5F-65BA-A9F1BFB9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Databases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CF5BFB-C8CD-4577-DA65-12A838EEA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Overview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31F8E-6509-443E-45AC-9B73D5436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30AA-A4BA-496F-ABF6-0CF1DB92136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 descr="f2">
            <a:extLst>
              <a:ext uri="{FF2B5EF4-FFF2-40B4-BE49-F238E27FC236}">
                <a16:creationId xmlns:a16="http://schemas.microsoft.com/office/drawing/2014/main" id="{81FCA0E4-D4F9-FEE6-36DC-B7A2D2606A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75" t="509" r="5000"/>
          <a:stretch/>
        </p:blipFill>
        <p:spPr bwMode="auto">
          <a:xfrm>
            <a:off x="5867400" y="1295400"/>
            <a:ext cx="2971800" cy="446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57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alculator and notepad">
            <a:extLst>
              <a:ext uri="{FF2B5EF4-FFF2-40B4-BE49-F238E27FC236}">
                <a16:creationId xmlns:a16="http://schemas.microsoft.com/office/drawing/2014/main" id="{D98D74BB-0B50-FA73-39AB-60D612E3D2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67" r="12954" b="-1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07B683-13A3-0E43-AEBF-49F3F80BFDE2}"/>
              </a:ext>
            </a:extLst>
          </p:cNvPr>
          <p:cNvSpPr txBox="1"/>
          <p:nvPr/>
        </p:nvSpPr>
        <p:spPr>
          <a:xfrm>
            <a:off x="358484" y="1122363"/>
            <a:ext cx="4061115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solidFill>
                  <a:schemeClr val="bg1"/>
                </a:solidFill>
                <a:latin typeface="American Typewriter" panose="02090604020004020304" pitchFamily="18" charset="77"/>
                <a:ea typeface="+mj-ea"/>
                <a:cs typeface="+mj-cs"/>
              </a:rPr>
              <a:t>Is an Excel Workbook a database?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968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91835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07B683-13A3-0E43-AEBF-49F3F80BFDE2}"/>
              </a:ext>
            </a:extLst>
          </p:cNvPr>
          <p:cNvSpPr txBox="1"/>
          <p:nvPr/>
        </p:nvSpPr>
        <p:spPr>
          <a:xfrm>
            <a:off x="571351" y="2743200"/>
            <a:ext cx="3485179" cy="36131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latin typeface="American Typewriter" panose="02090604020004020304" pitchFamily="18" charset="77"/>
                <a:cs typeface="+mn-cs"/>
              </a:rPr>
              <a:t>Is the file system on my computer a database?</a:t>
            </a:r>
          </a:p>
        </p:txBody>
      </p:sp>
      <p:pic>
        <p:nvPicPr>
          <p:cNvPr id="4" name="Picture 3" descr="Illuminated server room panel">
            <a:extLst>
              <a:ext uri="{FF2B5EF4-FFF2-40B4-BE49-F238E27FC236}">
                <a16:creationId xmlns:a16="http://schemas.microsoft.com/office/drawing/2014/main" id="{E57BE4E7-761E-E531-ACAB-C64CDE64D8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59" r="31090" b="-2"/>
          <a:stretch/>
        </p:blipFill>
        <p:spPr>
          <a:xfrm>
            <a:off x="4572000" y="1"/>
            <a:ext cx="45771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59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60045"/>
            <a:ext cx="4694659" cy="573405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99"/>
          <a:stretch/>
        </p:blipFill>
        <p:spPr>
          <a:xfrm>
            <a:off x="-1" y="857250"/>
            <a:ext cx="9144001" cy="57340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32EA59-7139-19CD-B0B7-D818A9900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578" y="1257300"/>
            <a:ext cx="3988849" cy="138112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Data Store</a:t>
            </a:r>
          </a:p>
        </p:txBody>
      </p:sp>
      <p:sp>
        <p:nvSpPr>
          <p:cNvPr id="17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525" y="1468363"/>
            <a:ext cx="4180922" cy="4515805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D07C0-8D59-A852-336E-5F57504DC0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4245" y="5525027"/>
            <a:ext cx="2331049" cy="23555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825">
                <a:solidFill>
                  <a:srgbClr val="898989"/>
                </a:solidFill>
              </a:rPr>
              <a:t>Databases</a:t>
            </a:r>
          </a:p>
        </p:txBody>
      </p:sp>
      <p:pic>
        <p:nvPicPr>
          <p:cNvPr id="10" name="Graphic 9" descr="Database">
            <a:extLst>
              <a:ext uri="{FF2B5EF4-FFF2-40B4-BE49-F238E27FC236}">
                <a16:creationId xmlns:a16="http://schemas.microsoft.com/office/drawing/2014/main" id="{2056063B-9932-E4E2-6529-C69018D6F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9490" y="2079067"/>
            <a:ext cx="3026740" cy="30267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3CDA1-F44C-DB59-F8E5-F08EB207E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0579" y="2699599"/>
            <a:ext cx="4003614" cy="2462940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Database is often synonymous with </a:t>
            </a:r>
            <a:r>
              <a:rPr lang="en-US" sz="2000" i="1" dirty="0">
                <a:solidFill>
                  <a:srgbClr val="000000"/>
                </a:solidFill>
              </a:rPr>
              <a:t>relational database</a:t>
            </a:r>
          </a:p>
          <a:p>
            <a:r>
              <a:rPr lang="en-US" sz="2000" i="1" dirty="0">
                <a:solidFill>
                  <a:srgbClr val="000000"/>
                </a:solidFill>
              </a:rPr>
              <a:t>Data store </a:t>
            </a:r>
            <a:r>
              <a:rPr lang="en-US" sz="2000" dirty="0">
                <a:solidFill>
                  <a:srgbClr val="000000"/>
                </a:solidFill>
              </a:rPr>
              <a:t>is used for any digital storage of data, including unstructured data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00124-F54D-CB79-593B-FC1CEEE02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0277" y="6372752"/>
            <a:ext cx="3967172" cy="235550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825">
                <a:solidFill>
                  <a:srgbClr val="898989"/>
                </a:solidFill>
              </a:rPr>
              <a:t>Overview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1D424-4D54-6F8B-4BA0-AB304111A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67450" y="6372752"/>
            <a:ext cx="428046" cy="23555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1EC30AA-A4BA-496F-ABF6-0CF1DB92136E}" type="slidenum">
              <a:rPr lang="en-US" sz="825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 sz="825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963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85F938-1949-812D-D3E9-901DE1CAECF0}"/>
              </a:ext>
            </a:extLst>
          </p:cNvPr>
          <p:cNvSpPr txBox="1"/>
          <p:nvPr/>
        </p:nvSpPr>
        <p:spPr>
          <a:xfrm>
            <a:off x="951930" y="753042"/>
            <a:ext cx="7125270" cy="5172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srgbClr val="FFC000"/>
                </a:solidFill>
                <a:latin typeface="+mn-lt"/>
                <a:cs typeface="+mn-cs"/>
              </a:rPr>
              <a:t>So, the answer is, yes, Excel Workbooks and your file system are data stores but is the data they contain </a:t>
            </a:r>
            <a:r>
              <a:rPr lang="en-US" sz="3200" i="1" dirty="0">
                <a:solidFill>
                  <a:srgbClr val="FFC000"/>
                </a:solidFill>
                <a:latin typeface="+mn-lt"/>
                <a:cs typeface="+mn-cs"/>
              </a:rPr>
              <a:t>managed</a:t>
            </a:r>
            <a:r>
              <a:rPr lang="en-US" sz="3200" dirty="0">
                <a:solidFill>
                  <a:srgbClr val="FFC000"/>
                </a:solidFill>
                <a:latin typeface="+mn-lt"/>
                <a:cs typeface="+mn-cs"/>
              </a:rPr>
              <a:t>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230909" y="5597879"/>
            <a:ext cx="382650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654" y="115193"/>
            <a:ext cx="8954691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62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F4C779-066A-5E2A-7F4B-10BF69FBAB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" t="9091" r="34714" b="-2"/>
          <a:stretch/>
        </p:blipFill>
        <p:spPr>
          <a:xfrm>
            <a:off x="2641851" y="10"/>
            <a:ext cx="6502149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6708EB-9911-D7AD-21CA-2227A3581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20" y="1103376"/>
            <a:ext cx="2922080" cy="1182624"/>
          </a:xfrm>
        </p:spPr>
        <p:txBody>
          <a:bodyPr anchor="b">
            <a:normAutofit fontScale="90000"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Database Management System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219F1-D4F7-3C5C-D1C6-A998044AC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320" y="2718054"/>
            <a:ext cx="3303080" cy="3207258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400" dirty="0">
                <a:solidFill>
                  <a:srgbClr val="FFC000"/>
                </a:solidFill>
                <a:latin typeface="Book Antiqua" panose="02040602050305030304" pitchFamily="18" charset="0"/>
              </a:rPr>
              <a:t>A Database Management System (DBMS) is software designed to maintain the data in a database.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400" dirty="0">
                <a:solidFill>
                  <a:srgbClr val="FFC000"/>
                </a:solidFill>
                <a:latin typeface="Book Antiqua" panose="02040602050305030304" pitchFamily="18" charset="0"/>
              </a:rPr>
              <a:t>Provides controlled concurrent multi-user access to data.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400" dirty="0">
                <a:solidFill>
                  <a:srgbClr val="FFC000"/>
                </a:solidFill>
                <a:latin typeface="Book Antiqua" panose="02040602050305030304" pitchFamily="18" charset="0"/>
              </a:rPr>
              <a:t>Stores data efficiently and provides abstraction to applications.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400" dirty="0">
                <a:solidFill>
                  <a:srgbClr val="FFC000"/>
                </a:solidFill>
                <a:latin typeface="Book Antiqua" panose="02040602050305030304" pitchFamily="18" charset="0"/>
              </a:rPr>
              <a:t>Protects the database from unauthorized access.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400" dirty="0">
                <a:solidFill>
                  <a:srgbClr val="FFC000"/>
                </a:solidFill>
                <a:latin typeface="Book Antiqua" panose="02040602050305030304" pitchFamily="18" charset="0"/>
              </a:rPr>
              <a:t>Ensures data can be recovered if the system fails.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1C255-E54E-E401-8C59-8DEE26EB2F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319" y="6356350"/>
            <a:ext cx="13716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Databases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826E3-60EA-1E54-2EC8-6924EFF8A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Overview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C3FE1-D0FB-08AB-8AA1-014213076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08279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1EC30AA-A4BA-496F-ABF6-0CF1DB92136E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1299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5fe64be69750fc8b9cfd8be97f8ca1d4352f765"/>
  <p:tag name="ISPRING_RESOURCE_PATHS_HASH_PRESENTER" val="26d87a7637b788306412ab70b886c29e679a3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30021</TotalTime>
  <Words>788</Words>
  <Application>Microsoft Macintosh PowerPoint</Application>
  <PresentationFormat>On-screen Show (4:3)</PresentationFormat>
  <Paragraphs>223</Paragraphs>
  <Slides>27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  <vt:variant>
        <vt:lpstr>Custom Shows</vt:lpstr>
      </vt:variant>
      <vt:variant>
        <vt:i4>1</vt:i4>
      </vt:variant>
    </vt:vector>
  </HeadingPairs>
  <TitlesOfParts>
    <vt:vector size="38" baseType="lpstr">
      <vt:lpstr>American Typewriter</vt:lpstr>
      <vt:lpstr>Arial</vt:lpstr>
      <vt:lpstr>Book Antiqua</vt:lpstr>
      <vt:lpstr>Bookman Old Style</vt:lpstr>
      <vt:lpstr>Calibri</vt:lpstr>
      <vt:lpstr>Calibri Light</vt:lpstr>
      <vt:lpstr>Courier New</vt:lpstr>
      <vt:lpstr>Lucida Bright</vt:lpstr>
      <vt:lpstr>Times New Roman</vt:lpstr>
      <vt:lpstr>Office Theme</vt:lpstr>
      <vt:lpstr>The Need for Databases An Introduction &amp; Overview of Databases and Database Management Systems</vt:lpstr>
      <vt:lpstr>Lesson Objectives</vt:lpstr>
      <vt:lpstr>Databases</vt:lpstr>
      <vt:lpstr>What is a Database?</vt:lpstr>
      <vt:lpstr>PowerPoint Presentation</vt:lpstr>
      <vt:lpstr>PowerPoint Presentation</vt:lpstr>
      <vt:lpstr>Data Store</vt:lpstr>
      <vt:lpstr>PowerPoint Presentation</vt:lpstr>
      <vt:lpstr>Database Management System</vt:lpstr>
      <vt:lpstr>Databases Are Ubiquitous</vt:lpstr>
      <vt:lpstr>Types of Databases</vt:lpstr>
      <vt:lpstr>PowerPoint Presentation</vt:lpstr>
      <vt:lpstr>PowerPoint Presentation</vt:lpstr>
      <vt:lpstr>Concurrent Multi-User Access</vt:lpstr>
      <vt:lpstr>Genesis &amp; History</vt:lpstr>
      <vt:lpstr>Database Use Cases</vt:lpstr>
      <vt:lpstr>Challenges &amp; Considerations</vt:lpstr>
      <vt:lpstr>Database Roles</vt:lpstr>
      <vt:lpstr>Interacting with a Database</vt:lpstr>
      <vt:lpstr>Database Design &amp; Development Process</vt:lpstr>
      <vt:lpstr>Database Design</vt:lpstr>
      <vt:lpstr>Relational Databases</vt:lpstr>
      <vt:lpstr>Structure of Relational Database</vt:lpstr>
      <vt:lpstr>Structure of NoSQL Database</vt:lpstr>
      <vt:lpstr>Two-Tier Client/Server Architecture</vt:lpstr>
      <vt:lpstr>Server-Less Database: SQLite</vt:lpstr>
      <vt:lpstr>Summary</vt:lpstr>
      <vt:lpstr>BPM with UML &amp; BPMN (2d/HO)</vt:lpstr>
    </vt:vector>
  </TitlesOfParts>
  <Company>Edgewater Technology,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BPM with UML &amp; BPMN</dc:title>
  <dc:subject>BPM;UML</dc:subject>
  <dc:creator>Dr. Martin Schedlbauer</dc:creator>
  <cp:keywords>UML; BPM; BPMN</cp:keywords>
  <cp:lastModifiedBy>Martin Schedlbauer</cp:lastModifiedBy>
  <cp:revision>916</cp:revision>
  <cp:lastPrinted>2014-09-18T19:55:51Z</cp:lastPrinted>
  <dcterms:created xsi:type="dcterms:W3CDTF">2001-04-12T18:59:18Z</dcterms:created>
  <dcterms:modified xsi:type="dcterms:W3CDTF">2024-07-06T21:18:15Z</dcterms:modified>
  <cp:category>UML; BPMN; BPM</cp:category>
</cp:coreProperties>
</file>