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828" r:id="rId2"/>
    <p:sldId id="1065" r:id="rId3"/>
    <p:sldId id="1067" r:id="rId4"/>
    <p:sldId id="1068" r:id="rId5"/>
    <p:sldId id="1078" r:id="rId6"/>
    <p:sldId id="1069" r:id="rId7"/>
    <p:sldId id="1070" r:id="rId8"/>
    <p:sldId id="1071" r:id="rId9"/>
    <p:sldId id="1073" r:id="rId10"/>
    <p:sldId id="1074" r:id="rId11"/>
    <p:sldId id="1072" r:id="rId12"/>
    <p:sldId id="1075" r:id="rId13"/>
    <p:sldId id="1076" r:id="rId14"/>
    <p:sldId id="1077" r:id="rId15"/>
    <p:sldId id="1079" r:id="rId16"/>
    <p:sldId id="1080" r:id="rId17"/>
    <p:sldId id="1081" r:id="rId18"/>
    <p:sldId id="1082" r:id="rId19"/>
    <p:sldId id="1083" r:id="rId20"/>
    <p:sldId id="1084" r:id="rId21"/>
    <p:sldId id="1085" r:id="rId22"/>
    <p:sldId id="1086" r:id="rId23"/>
    <p:sldId id="1087" r:id="rId24"/>
    <p:sldId id="1088" r:id="rId25"/>
    <p:sldId id="1089" r:id="rId26"/>
    <p:sldId id="1090" r:id="rId27"/>
    <p:sldId id="1091" r:id="rId28"/>
    <p:sldId id="1092" r:id="rId29"/>
    <p:sldId id="1093" r:id="rId30"/>
    <p:sldId id="1094" r:id="rId31"/>
    <p:sldId id="1095" r:id="rId32"/>
    <p:sldId id="1097" r:id="rId33"/>
    <p:sldId id="1096" r:id="rId34"/>
    <p:sldId id="1098" r:id="rId35"/>
    <p:sldId id="1099" r:id="rId36"/>
    <p:sldId id="1100" r:id="rId37"/>
    <p:sldId id="1066"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C5374AE-BF3E-45D6-8E04-91446EAEED1F}">
          <p14:sldIdLst>
            <p14:sldId id="828"/>
            <p14:sldId id="1065"/>
            <p14:sldId id="1067"/>
            <p14:sldId id="1068"/>
            <p14:sldId id="1078"/>
            <p14:sldId id="1069"/>
            <p14:sldId id="1070"/>
            <p14:sldId id="1071"/>
            <p14:sldId id="1073"/>
            <p14:sldId id="1074"/>
            <p14:sldId id="1072"/>
            <p14:sldId id="1075"/>
            <p14:sldId id="1076"/>
            <p14:sldId id="1077"/>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7"/>
            <p14:sldId id="1096"/>
            <p14:sldId id="1098"/>
            <p14:sldId id="1099"/>
            <p14:sldId id="1100"/>
            <p14:sldId id="10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chedlbauer"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A77EE-4442-E842-89D5-4A79647B26A7}" v="13" dt="2021-09-18T23:43:52.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3"/>
    <p:restoredTop sz="96327"/>
  </p:normalViewPr>
  <p:slideViewPr>
    <p:cSldViewPr snapToGrid="0">
      <p:cViewPr varScale="1">
        <p:scale>
          <a:sx n="123" d="100"/>
          <a:sy n="123" d="100"/>
        </p:scale>
        <p:origin x="1752" y="19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22" d="100"/>
          <a:sy n="122" d="100"/>
        </p:scale>
        <p:origin x="436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A8633CE2-B63B-B841-8517-4AE8393BE4D8}"/>
    <pc:docChg chg="undo custSel mod addSld delSld modSld sldOrd modMainMaster delSection modSection modHandout">
      <pc:chgData name="Martin Schedlbauer" userId="99666baf021553f1" providerId="LiveId" clId="{A8633CE2-B63B-B841-8517-4AE8393BE4D8}" dt="2020-07-08T21:42:24.745" v="22514" actId="2696"/>
      <pc:docMkLst>
        <pc:docMk/>
      </pc:docMkLst>
      <pc:sldChg chg="del">
        <pc:chgData name="Martin Schedlbauer" userId="99666baf021553f1" providerId="LiveId" clId="{A8633CE2-B63B-B841-8517-4AE8393BE4D8}" dt="2020-06-28T00:54:15.276" v="97" actId="2696"/>
        <pc:sldMkLst>
          <pc:docMk/>
          <pc:sldMk cId="3540492039" sldId="349"/>
        </pc:sldMkLst>
      </pc:sldChg>
      <pc:sldChg chg="del">
        <pc:chgData name="Martin Schedlbauer" userId="99666baf021553f1" providerId="LiveId" clId="{A8633CE2-B63B-B841-8517-4AE8393BE4D8}" dt="2020-06-28T00:54:15.232" v="94" actId="2696"/>
        <pc:sldMkLst>
          <pc:docMk/>
          <pc:sldMk cId="1467013071" sldId="350"/>
        </pc:sldMkLst>
      </pc:sldChg>
      <pc:sldChg chg="del">
        <pc:chgData name="Martin Schedlbauer" userId="99666baf021553f1" providerId="LiveId" clId="{A8633CE2-B63B-B841-8517-4AE8393BE4D8}" dt="2020-06-28T00:54:15.363" v="113" actId="2696"/>
        <pc:sldMkLst>
          <pc:docMk/>
          <pc:sldMk cId="2916861038" sldId="353"/>
        </pc:sldMkLst>
      </pc:sldChg>
      <pc:sldChg chg="del">
        <pc:chgData name="Martin Schedlbauer" userId="99666baf021553f1" providerId="LiveId" clId="{A8633CE2-B63B-B841-8517-4AE8393BE4D8}" dt="2020-06-28T00:54:15.255" v="96" actId="2696"/>
        <pc:sldMkLst>
          <pc:docMk/>
          <pc:sldMk cId="171451494" sldId="361"/>
        </pc:sldMkLst>
      </pc:sldChg>
      <pc:sldChg chg="del">
        <pc:chgData name="Martin Schedlbauer" userId="99666baf021553f1" providerId="LiveId" clId="{A8633CE2-B63B-B841-8517-4AE8393BE4D8}" dt="2020-06-28T00:54:15.192" v="87" actId="2696"/>
        <pc:sldMkLst>
          <pc:docMk/>
          <pc:sldMk cId="1882574583" sldId="406"/>
        </pc:sldMkLst>
      </pc:sldChg>
      <pc:sldChg chg="del">
        <pc:chgData name="Martin Schedlbauer" userId="99666baf021553f1" providerId="LiveId" clId="{A8633CE2-B63B-B841-8517-4AE8393BE4D8}" dt="2020-06-28T00:54:15.371" v="115" actId="2696"/>
        <pc:sldMkLst>
          <pc:docMk/>
          <pc:sldMk cId="1507494012" sldId="407"/>
        </pc:sldMkLst>
      </pc:sldChg>
      <pc:sldChg chg="del">
        <pc:chgData name="Martin Schedlbauer" userId="99666baf021553f1" providerId="LiveId" clId="{A8633CE2-B63B-B841-8517-4AE8393BE4D8}" dt="2020-06-28T00:54:15.154" v="80" actId="2696"/>
        <pc:sldMkLst>
          <pc:docMk/>
          <pc:sldMk cId="2228937670" sldId="408"/>
        </pc:sldMkLst>
      </pc:sldChg>
      <pc:sldChg chg="del">
        <pc:chgData name="Martin Schedlbauer" userId="99666baf021553f1" providerId="LiveId" clId="{A8633CE2-B63B-B841-8517-4AE8393BE4D8}" dt="2020-06-28T00:54:15.174" v="83" actId="2696"/>
        <pc:sldMkLst>
          <pc:docMk/>
          <pc:sldMk cId="3727276716" sldId="412"/>
        </pc:sldMkLst>
      </pc:sldChg>
      <pc:sldChg chg="del">
        <pc:chgData name="Martin Schedlbauer" userId="99666baf021553f1" providerId="LiveId" clId="{A8633CE2-B63B-B841-8517-4AE8393BE4D8}" dt="2020-06-28T00:54:15.353" v="111" actId="2696"/>
        <pc:sldMkLst>
          <pc:docMk/>
          <pc:sldMk cId="3195085748" sldId="413"/>
        </pc:sldMkLst>
      </pc:sldChg>
      <pc:sldChg chg="del">
        <pc:chgData name="Martin Schedlbauer" userId="99666baf021553f1" providerId="LiveId" clId="{A8633CE2-B63B-B841-8517-4AE8393BE4D8}" dt="2020-06-28T00:56:56.855" v="189" actId="2696"/>
        <pc:sldMkLst>
          <pc:docMk/>
          <pc:sldMk cId="505710818" sldId="415"/>
        </pc:sldMkLst>
      </pc:sldChg>
      <pc:sldChg chg="del">
        <pc:chgData name="Martin Schedlbauer" userId="99666baf021553f1" providerId="LiveId" clId="{A8633CE2-B63B-B841-8517-4AE8393BE4D8}" dt="2020-06-28T00:56:56.751" v="166" actId="2696"/>
        <pc:sldMkLst>
          <pc:docMk/>
          <pc:sldMk cId="2845422823" sldId="416"/>
        </pc:sldMkLst>
      </pc:sldChg>
      <pc:sldChg chg="del">
        <pc:chgData name="Martin Schedlbauer" userId="99666baf021553f1" providerId="LiveId" clId="{A8633CE2-B63B-B841-8517-4AE8393BE4D8}" dt="2020-06-28T00:56:56.837" v="185" actId="2696"/>
        <pc:sldMkLst>
          <pc:docMk/>
          <pc:sldMk cId="933869008" sldId="417"/>
        </pc:sldMkLst>
      </pc:sldChg>
      <pc:sldChg chg="del">
        <pc:chgData name="Martin Schedlbauer" userId="99666baf021553f1" providerId="LiveId" clId="{A8633CE2-B63B-B841-8517-4AE8393BE4D8}" dt="2020-06-28T00:56:56.742" v="164" actId="2696"/>
        <pc:sldMkLst>
          <pc:docMk/>
          <pc:sldMk cId="362351487" sldId="418"/>
        </pc:sldMkLst>
      </pc:sldChg>
      <pc:sldChg chg="del">
        <pc:chgData name="Martin Schedlbauer" userId="99666baf021553f1" providerId="LiveId" clId="{A8633CE2-B63B-B841-8517-4AE8393BE4D8}" dt="2020-06-28T00:54:15.304" v="103" actId="2696"/>
        <pc:sldMkLst>
          <pc:docMk/>
          <pc:sldMk cId="1155631506" sldId="420"/>
        </pc:sldMkLst>
      </pc:sldChg>
      <pc:sldChg chg="del">
        <pc:chgData name="Martin Schedlbauer" userId="99666baf021553f1" providerId="LiveId" clId="{A8633CE2-B63B-B841-8517-4AE8393BE4D8}" dt="2020-06-28T00:54:15.318" v="106" actId="2696"/>
        <pc:sldMkLst>
          <pc:docMk/>
          <pc:sldMk cId="3145913414" sldId="423"/>
        </pc:sldMkLst>
      </pc:sldChg>
      <pc:sldChg chg="del">
        <pc:chgData name="Martin Schedlbauer" userId="99666baf021553f1" providerId="LiveId" clId="{A8633CE2-B63B-B841-8517-4AE8393BE4D8}" dt="2020-06-28T00:54:15.206" v="90" actId="2696"/>
        <pc:sldMkLst>
          <pc:docMk/>
          <pc:sldMk cId="1147348030" sldId="424"/>
        </pc:sldMkLst>
      </pc:sldChg>
      <pc:sldChg chg="del">
        <pc:chgData name="Martin Schedlbauer" userId="99666baf021553f1" providerId="LiveId" clId="{A8633CE2-B63B-B841-8517-4AE8393BE4D8}" dt="2020-06-28T00:54:15.188" v="86" actId="2696"/>
        <pc:sldMkLst>
          <pc:docMk/>
          <pc:sldMk cId="292919353" sldId="426"/>
        </pc:sldMkLst>
      </pc:sldChg>
      <pc:sldChg chg="del">
        <pc:chgData name="Martin Schedlbauer" userId="99666baf021553f1" providerId="LiveId" clId="{A8633CE2-B63B-B841-8517-4AE8393BE4D8}" dt="2020-06-28T00:54:15.291" v="100" actId="2696"/>
        <pc:sldMkLst>
          <pc:docMk/>
          <pc:sldMk cId="979512671" sldId="427"/>
        </pc:sldMkLst>
      </pc:sldChg>
      <pc:sldChg chg="del">
        <pc:chgData name="Martin Schedlbauer" userId="99666baf021553f1" providerId="LiveId" clId="{A8633CE2-B63B-B841-8517-4AE8393BE4D8}" dt="2020-06-28T00:54:15.202" v="89" actId="2696"/>
        <pc:sldMkLst>
          <pc:docMk/>
          <pc:sldMk cId="2115190275" sldId="428"/>
        </pc:sldMkLst>
      </pc:sldChg>
      <pc:sldChg chg="del">
        <pc:chgData name="Martin Schedlbauer" userId="99666baf021553f1" providerId="LiveId" clId="{A8633CE2-B63B-B841-8517-4AE8393BE4D8}" dt="2020-06-28T00:54:15.300" v="102" actId="2696"/>
        <pc:sldMkLst>
          <pc:docMk/>
          <pc:sldMk cId="3952316383" sldId="429"/>
        </pc:sldMkLst>
      </pc:sldChg>
      <pc:sldChg chg="del">
        <pc:chgData name="Martin Schedlbauer" userId="99666baf021553f1" providerId="LiveId" clId="{A8633CE2-B63B-B841-8517-4AE8393BE4D8}" dt="2020-06-28T00:56:56.720" v="159" actId="2696"/>
        <pc:sldMkLst>
          <pc:docMk/>
          <pc:sldMk cId="122532650" sldId="430"/>
        </pc:sldMkLst>
      </pc:sldChg>
      <pc:sldChg chg="del">
        <pc:chgData name="Martin Schedlbauer" userId="99666baf021553f1" providerId="LiveId" clId="{A8633CE2-B63B-B841-8517-4AE8393BE4D8}" dt="2020-06-28T00:56:56.786" v="174" actId="2696"/>
        <pc:sldMkLst>
          <pc:docMk/>
          <pc:sldMk cId="3619908852" sldId="431"/>
        </pc:sldMkLst>
      </pc:sldChg>
      <pc:sldChg chg="del">
        <pc:chgData name="Martin Schedlbauer" userId="99666baf021553f1" providerId="LiveId" clId="{A8633CE2-B63B-B841-8517-4AE8393BE4D8}" dt="2020-06-28T00:56:56.812" v="179" actId="2696"/>
        <pc:sldMkLst>
          <pc:docMk/>
          <pc:sldMk cId="2704992429" sldId="432"/>
        </pc:sldMkLst>
      </pc:sldChg>
      <pc:sldChg chg="del">
        <pc:chgData name="Martin Schedlbauer" userId="99666baf021553f1" providerId="LiveId" clId="{A8633CE2-B63B-B841-8517-4AE8393BE4D8}" dt="2020-06-28T00:56:56.711" v="157" actId="2696"/>
        <pc:sldMkLst>
          <pc:docMk/>
          <pc:sldMk cId="2512239148" sldId="434"/>
        </pc:sldMkLst>
      </pc:sldChg>
      <pc:sldChg chg="del">
        <pc:chgData name="Martin Schedlbauer" userId="99666baf021553f1" providerId="LiveId" clId="{A8633CE2-B63B-B841-8517-4AE8393BE4D8}" dt="2020-06-28T00:56:56.747" v="165" actId="2696"/>
        <pc:sldMkLst>
          <pc:docMk/>
          <pc:sldMk cId="3146056910" sldId="436"/>
        </pc:sldMkLst>
      </pc:sldChg>
      <pc:sldChg chg="del">
        <pc:chgData name="Martin Schedlbauer" userId="99666baf021553f1" providerId="LiveId" clId="{A8633CE2-B63B-B841-8517-4AE8393BE4D8}" dt="2020-06-28T00:56:56.799" v="177" actId="2696"/>
        <pc:sldMkLst>
          <pc:docMk/>
          <pc:sldMk cId="244470434" sldId="439"/>
        </pc:sldMkLst>
      </pc:sldChg>
      <pc:sldChg chg="del">
        <pc:chgData name="Martin Schedlbauer" userId="99666baf021553f1" providerId="LiveId" clId="{A8633CE2-B63B-B841-8517-4AE8393BE4D8}" dt="2020-06-28T00:56:56.790" v="175" actId="2696"/>
        <pc:sldMkLst>
          <pc:docMk/>
          <pc:sldMk cId="2709736610" sldId="442"/>
        </pc:sldMkLst>
      </pc:sldChg>
      <pc:sldChg chg="del">
        <pc:chgData name="Martin Schedlbauer" userId="99666baf021553f1" providerId="LiveId" clId="{A8633CE2-B63B-B841-8517-4AE8393BE4D8}" dt="2020-06-28T00:56:56.774" v="171" actId="2696"/>
        <pc:sldMkLst>
          <pc:docMk/>
          <pc:sldMk cId="3408621129" sldId="445"/>
        </pc:sldMkLst>
      </pc:sldChg>
      <pc:sldChg chg="del">
        <pc:chgData name="Martin Schedlbauer" userId="99666baf021553f1" providerId="LiveId" clId="{A8633CE2-B63B-B841-8517-4AE8393BE4D8}" dt="2020-06-28T00:56:56.760" v="168" actId="2696"/>
        <pc:sldMkLst>
          <pc:docMk/>
          <pc:sldMk cId="4220123820" sldId="446"/>
        </pc:sldMkLst>
      </pc:sldChg>
      <pc:sldChg chg="del">
        <pc:chgData name="Martin Schedlbauer" userId="99666baf021553f1" providerId="LiveId" clId="{A8633CE2-B63B-B841-8517-4AE8393BE4D8}" dt="2020-06-28T00:56:56.829" v="183" actId="2696"/>
        <pc:sldMkLst>
          <pc:docMk/>
          <pc:sldMk cId="984548560" sldId="447"/>
        </pc:sldMkLst>
      </pc:sldChg>
      <pc:sldChg chg="del">
        <pc:chgData name="Martin Schedlbauer" userId="99666baf021553f1" providerId="LiveId" clId="{A8633CE2-B63B-B841-8517-4AE8393BE4D8}" dt="2020-06-28T00:56:56.825" v="182" actId="2696"/>
        <pc:sldMkLst>
          <pc:docMk/>
          <pc:sldMk cId="275618267" sldId="448"/>
        </pc:sldMkLst>
      </pc:sldChg>
      <pc:sldChg chg="del">
        <pc:chgData name="Martin Schedlbauer" userId="99666baf021553f1" providerId="LiveId" clId="{A8633CE2-B63B-B841-8517-4AE8393BE4D8}" dt="2020-06-28T00:56:56.891" v="195" actId="2696"/>
        <pc:sldMkLst>
          <pc:docMk/>
          <pc:sldMk cId="161750208" sldId="449"/>
        </pc:sldMkLst>
      </pc:sldChg>
      <pc:sldChg chg="del">
        <pc:chgData name="Martin Schedlbauer" userId="99666baf021553f1" providerId="LiveId" clId="{A8633CE2-B63B-B841-8517-4AE8393BE4D8}" dt="2020-06-28T00:56:56.698" v="154" actId="2696"/>
        <pc:sldMkLst>
          <pc:docMk/>
          <pc:sldMk cId="3123521699" sldId="451"/>
        </pc:sldMkLst>
      </pc:sldChg>
      <pc:sldChg chg="del">
        <pc:chgData name="Martin Schedlbauer" userId="99666baf021553f1" providerId="LiveId" clId="{A8633CE2-B63B-B841-8517-4AE8393BE4D8}" dt="2020-06-28T00:54:15.148" v="79" actId="2696"/>
        <pc:sldMkLst>
          <pc:docMk/>
          <pc:sldMk cId="1054183988" sldId="460"/>
        </pc:sldMkLst>
      </pc:sldChg>
      <pc:sldChg chg="del">
        <pc:chgData name="Martin Schedlbauer" userId="99666baf021553f1" providerId="LiveId" clId="{A8633CE2-B63B-B841-8517-4AE8393BE4D8}" dt="2020-06-28T00:54:15.225" v="93" actId="2696"/>
        <pc:sldMkLst>
          <pc:docMk/>
          <pc:sldMk cId="1487508011" sldId="461"/>
        </pc:sldMkLst>
      </pc:sldChg>
      <pc:sldChg chg="del">
        <pc:chgData name="Martin Schedlbauer" userId="99666baf021553f1" providerId="LiveId" clId="{A8633CE2-B63B-B841-8517-4AE8393BE4D8}" dt="2020-06-28T00:54:15.344" v="109" actId="2696"/>
        <pc:sldMkLst>
          <pc:docMk/>
          <pc:sldMk cId="4221503086" sldId="463"/>
        </pc:sldMkLst>
      </pc:sldChg>
      <pc:sldChg chg="del">
        <pc:chgData name="Martin Schedlbauer" userId="99666baf021553f1" providerId="LiveId" clId="{A8633CE2-B63B-B841-8517-4AE8393BE4D8}" dt="2020-06-28T00:54:15.169" v="82" actId="2696"/>
        <pc:sldMkLst>
          <pc:docMk/>
          <pc:sldMk cId="1329797696" sldId="467"/>
        </pc:sldMkLst>
      </pc:sldChg>
      <pc:sldChg chg="del">
        <pc:chgData name="Martin Schedlbauer" userId="99666baf021553f1" providerId="LiveId" clId="{A8633CE2-B63B-B841-8517-4AE8393BE4D8}" dt="2020-06-28T00:54:15.197" v="88" actId="2696"/>
        <pc:sldMkLst>
          <pc:docMk/>
          <pc:sldMk cId="3425617749" sldId="472"/>
        </pc:sldMkLst>
      </pc:sldChg>
      <pc:sldChg chg="del">
        <pc:chgData name="Martin Schedlbauer" userId="99666baf021553f1" providerId="LiveId" clId="{A8633CE2-B63B-B841-8517-4AE8393BE4D8}" dt="2020-06-28T00:56:56.733" v="162" actId="2696"/>
        <pc:sldMkLst>
          <pc:docMk/>
          <pc:sldMk cId="280315965" sldId="473"/>
        </pc:sldMkLst>
      </pc:sldChg>
      <pc:sldChg chg="del">
        <pc:chgData name="Martin Schedlbauer" userId="99666baf021553f1" providerId="LiveId" clId="{A8633CE2-B63B-B841-8517-4AE8393BE4D8}" dt="2020-06-28T00:54:15.349" v="110" actId="2696"/>
        <pc:sldMkLst>
          <pc:docMk/>
          <pc:sldMk cId="330477063" sldId="475"/>
        </pc:sldMkLst>
      </pc:sldChg>
      <pc:sldChg chg="modSp">
        <pc:chgData name="Martin Schedlbauer" userId="99666baf021553f1" providerId="LiveId" clId="{A8633CE2-B63B-B841-8517-4AE8393BE4D8}" dt="2020-07-03T16:46:53.753" v="5360" actId="20577"/>
        <pc:sldMkLst>
          <pc:docMk/>
          <pc:sldMk cId="1184628435" sldId="477"/>
        </pc:sldMkLst>
        <pc:spChg chg="mod">
          <ac:chgData name="Martin Schedlbauer" userId="99666baf021553f1" providerId="LiveId" clId="{A8633CE2-B63B-B841-8517-4AE8393BE4D8}" dt="2020-07-03T16:46:53.753" v="5360" actId="20577"/>
          <ac:spMkLst>
            <pc:docMk/>
            <pc:sldMk cId="1184628435" sldId="477"/>
            <ac:spMk id="20482" creationId="{00000000-0000-0000-0000-000000000000}"/>
          </ac:spMkLst>
        </pc:spChg>
      </pc:sldChg>
      <pc:sldChg chg="modSp">
        <pc:chgData name="Martin Schedlbauer" userId="99666baf021553f1" providerId="LiveId" clId="{A8633CE2-B63B-B841-8517-4AE8393BE4D8}" dt="2020-07-03T16:42:54.506" v="5359" actId="27107"/>
        <pc:sldMkLst>
          <pc:docMk/>
          <pc:sldMk cId="2298347194" sldId="478"/>
        </pc:sldMkLst>
        <pc:spChg chg="mod">
          <ac:chgData name="Martin Schedlbauer" userId="99666baf021553f1" providerId="LiveId" clId="{A8633CE2-B63B-B841-8517-4AE8393BE4D8}" dt="2020-07-03T16:42:54.506" v="5359" actId="27107"/>
          <ac:spMkLst>
            <pc:docMk/>
            <pc:sldMk cId="2298347194" sldId="478"/>
            <ac:spMk id="101379" creationId="{00000000-0000-0000-0000-000000000000}"/>
          </ac:spMkLst>
        </pc:spChg>
      </pc:sldChg>
      <pc:sldChg chg="del ord">
        <pc:chgData name="Martin Schedlbauer" userId="99666baf021553f1" providerId="LiveId" clId="{A8633CE2-B63B-B841-8517-4AE8393BE4D8}" dt="2020-06-28T18:48:53.304" v="3716" actId="2696"/>
        <pc:sldMkLst>
          <pc:docMk/>
          <pc:sldMk cId="4283170141" sldId="480"/>
        </pc:sldMkLst>
      </pc:sldChg>
      <pc:sldChg chg="del ord">
        <pc:chgData name="Martin Schedlbauer" userId="99666baf021553f1" providerId="LiveId" clId="{A8633CE2-B63B-B841-8517-4AE8393BE4D8}" dt="2020-06-28T18:48:53.325" v="3721" actId="2696"/>
        <pc:sldMkLst>
          <pc:docMk/>
          <pc:sldMk cId="3942058353" sldId="482"/>
        </pc:sldMkLst>
      </pc:sldChg>
      <pc:sldChg chg="del">
        <pc:chgData name="Martin Schedlbauer" userId="99666baf021553f1" providerId="LiveId" clId="{A8633CE2-B63B-B841-8517-4AE8393BE4D8}" dt="2020-06-28T00:54:15.326" v="108" actId="2696"/>
        <pc:sldMkLst>
          <pc:docMk/>
          <pc:sldMk cId="2553341981" sldId="496"/>
        </pc:sldMkLst>
      </pc:sldChg>
      <pc:sldChg chg="del">
        <pc:chgData name="Martin Schedlbauer" userId="99666baf021553f1" providerId="LiveId" clId="{A8633CE2-B63B-B841-8517-4AE8393BE4D8}" dt="2020-06-28T00:54:15.161" v="81" actId="2696"/>
        <pc:sldMkLst>
          <pc:docMk/>
          <pc:sldMk cId="2871843417" sldId="499"/>
        </pc:sldMkLst>
      </pc:sldChg>
      <pc:sldChg chg="del">
        <pc:chgData name="Martin Schedlbauer" userId="99666baf021553f1" providerId="LiveId" clId="{A8633CE2-B63B-B841-8517-4AE8393BE4D8}" dt="2020-06-28T00:54:15.286" v="99" actId="2696"/>
        <pc:sldMkLst>
          <pc:docMk/>
          <pc:sldMk cId="2426849174" sldId="534"/>
        </pc:sldMkLst>
      </pc:sldChg>
      <pc:sldChg chg="del">
        <pc:chgData name="Martin Schedlbauer" userId="99666baf021553f1" providerId="LiveId" clId="{A8633CE2-B63B-B841-8517-4AE8393BE4D8}" dt="2020-06-28T00:54:15.183" v="85" actId="2696"/>
        <pc:sldMkLst>
          <pc:docMk/>
          <pc:sldMk cId="1349463326" sldId="537"/>
        </pc:sldMkLst>
      </pc:sldChg>
      <pc:sldChg chg="del">
        <pc:chgData name="Martin Schedlbauer" userId="99666baf021553f1" providerId="LiveId" clId="{A8633CE2-B63B-B841-8517-4AE8393BE4D8}" dt="2020-06-28T00:56:56.703" v="155" actId="2696"/>
        <pc:sldMkLst>
          <pc:docMk/>
          <pc:sldMk cId="294009836" sldId="546"/>
        </pc:sldMkLst>
      </pc:sldChg>
      <pc:sldChg chg="del">
        <pc:chgData name="Martin Schedlbauer" userId="99666baf021553f1" providerId="LiveId" clId="{A8633CE2-B63B-B841-8517-4AE8393BE4D8}" dt="2020-06-28T00:54:15.217" v="92" actId="2696"/>
        <pc:sldMkLst>
          <pc:docMk/>
          <pc:sldMk cId="3046734573" sldId="561"/>
        </pc:sldMkLst>
      </pc:sldChg>
      <pc:sldChg chg="del">
        <pc:chgData name="Martin Schedlbauer" userId="99666baf021553f1" providerId="LiveId" clId="{A8633CE2-B63B-B841-8517-4AE8393BE4D8}" dt="2020-06-28T00:54:15.322" v="107" actId="2696"/>
        <pc:sldMkLst>
          <pc:docMk/>
          <pc:sldMk cId="2614246611" sldId="562"/>
        </pc:sldMkLst>
      </pc:sldChg>
      <pc:sldChg chg="addSp modSp mod ord modClrScheme chgLayout">
        <pc:chgData name="Martin Schedlbauer" userId="99666baf021553f1" providerId="LiveId" clId="{A8633CE2-B63B-B841-8517-4AE8393BE4D8}" dt="2020-07-07T21:47:04.565" v="17251" actId="20577"/>
        <pc:sldMkLst>
          <pc:docMk/>
          <pc:sldMk cId="174491664" sldId="662"/>
        </pc:sldMkLst>
        <pc:spChg chg="add mod ord">
          <ac:chgData name="Martin Schedlbauer" userId="99666baf021553f1" providerId="LiveId" clId="{A8633CE2-B63B-B841-8517-4AE8393BE4D8}" dt="2020-07-07T21:46:50.873" v="17236" actId="108"/>
          <ac:spMkLst>
            <pc:docMk/>
            <pc:sldMk cId="174491664" sldId="662"/>
            <ac:spMk id="2" creationId="{990F3719-415C-F143-895E-5EB836E4CC4D}"/>
          </ac:spMkLst>
        </pc:spChg>
        <pc:spChg chg="mod ord">
          <ac:chgData name="Martin Schedlbauer" userId="99666baf021553f1" providerId="LiveId" clId="{A8633CE2-B63B-B841-8517-4AE8393BE4D8}" dt="2020-07-07T21:47:04.565" v="17251" actId="20577"/>
          <ac:spMkLst>
            <pc:docMk/>
            <pc:sldMk cId="174491664" sldId="662"/>
            <ac:spMk id="183298" creationId="{00000000-0000-0000-0000-000000000000}"/>
          </ac:spMkLst>
        </pc:spChg>
        <pc:spChg chg="mod ord">
          <ac:chgData name="Martin Schedlbauer" userId="99666baf021553f1" providerId="LiveId" clId="{A8633CE2-B63B-B841-8517-4AE8393BE4D8}" dt="2020-07-07T21:46:56.586" v="17240" actId="20577"/>
          <ac:spMkLst>
            <pc:docMk/>
            <pc:sldMk cId="174491664" sldId="662"/>
            <ac:spMk id="183299" creationId="{00000000-0000-0000-0000-000000000000}"/>
          </ac:spMkLst>
        </pc:spChg>
      </pc:sldChg>
      <pc:sldChg chg="addSp modSp del ord">
        <pc:chgData name="Martin Schedlbauer" userId="99666baf021553f1" providerId="LiveId" clId="{A8633CE2-B63B-B841-8517-4AE8393BE4D8}" dt="2020-07-07T17:49:29.433" v="16698" actId="2696"/>
        <pc:sldMkLst>
          <pc:docMk/>
          <pc:sldMk cId="737863005" sldId="665"/>
        </pc:sldMkLst>
        <pc:spChg chg="mod">
          <ac:chgData name="Martin Schedlbauer" userId="99666baf021553f1" providerId="LiveId" clId="{A8633CE2-B63B-B841-8517-4AE8393BE4D8}" dt="2020-06-28T18:47:36.781" v="3713"/>
          <ac:spMkLst>
            <pc:docMk/>
            <pc:sldMk cId="737863005" sldId="665"/>
            <ac:spMk id="249865" creationId="{00000000-0000-0000-0000-000000000000}"/>
          </ac:spMkLst>
        </pc:spChg>
        <pc:spChg chg="mod">
          <ac:chgData name="Martin Schedlbauer" userId="99666baf021553f1" providerId="LiveId" clId="{A8633CE2-B63B-B841-8517-4AE8393BE4D8}" dt="2020-06-28T18:47:43.657" v="3714"/>
          <ac:spMkLst>
            <pc:docMk/>
            <pc:sldMk cId="737863005" sldId="665"/>
            <ac:spMk id="249866" creationId="{00000000-0000-0000-0000-000000000000}"/>
          </ac:spMkLst>
        </pc:spChg>
        <pc:spChg chg="mod">
          <ac:chgData name="Martin Schedlbauer" userId="99666baf021553f1" providerId="LiveId" clId="{A8633CE2-B63B-B841-8517-4AE8393BE4D8}" dt="2020-06-28T18:47:11.244" v="3712" actId="14100"/>
          <ac:spMkLst>
            <pc:docMk/>
            <pc:sldMk cId="737863005" sldId="665"/>
            <ac:spMk id="249867" creationId="{00000000-0000-0000-0000-000000000000}"/>
          </ac:spMkLst>
        </pc:spChg>
        <pc:spChg chg="mod">
          <ac:chgData name="Martin Schedlbauer" userId="99666baf021553f1" providerId="LiveId" clId="{A8633CE2-B63B-B841-8517-4AE8393BE4D8}" dt="2020-06-28T18:46:22.942" v="3699" actId="14100"/>
          <ac:spMkLst>
            <pc:docMk/>
            <pc:sldMk cId="737863005" sldId="665"/>
            <ac:spMk id="249876" creationId="{00000000-0000-0000-0000-000000000000}"/>
          </ac:spMkLst>
        </pc:spChg>
        <pc:picChg chg="add mod">
          <ac:chgData name="Martin Schedlbauer" userId="99666baf021553f1" providerId="LiveId" clId="{A8633CE2-B63B-B841-8517-4AE8393BE4D8}" dt="2020-06-28T18:46:37.158" v="3703" actId="1076"/>
          <ac:picMkLst>
            <pc:docMk/>
            <pc:sldMk cId="737863005" sldId="665"/>
            <ac:picMk id="5122" creationId="{F2980A21-3292-3C40-B54B-1AB1BC25B488}"/>
          </ac:picMkLst>
        </pc:picChg>
      </pc:sldChg>
      <pc:sldChg chg="del ord">
        <pc:chgData name="Martin Schedlbauer" userId="99666baf021553f1" providerId="LiveId" clId="{A8633CE2-B63B-B841-8517-4AE8393BE4D8}" dt="2020-07-07T17:29:35.097" v="16288" actId="2696"/>
        <pc:sldMkLst>
          <pc:docMk/>
          <pc:sldMk cId="3085365157" sldId="667"/>
        </pc:sldMkLst>
      </pc:sldChg>
      <pc:sldChg chg="del ord">
        <pc:chgData name="Martin Schedlbauer" userId="99666baf021553f1" providerId="LiveId" clId="{A8633CE2-B63B-B841-8517-4AE8393BE4D8}" dt="2020-07-07T17:29:36.806" v="16289" actId="2696"/>
        <pc:sldMkLst>
          <pc:docMk/>
          <pc:sldMk cId="616869132" sldId="668"/>
        </pc:sldMkLst>
      </pc:sldChg>
      <pc:sldChg chg="del">
        <pc:chgData name="Martin Schedlbauer" userId="99666baf021553f1" providerId="LiveId" clId="{A8633CE2-B63B-B841-8517-4AE8393BE4D8}" dt="2020-06-28T00:56:56.875" v="192" actId="2696"/>
        <pc:sldMkLst>
          <pc:docMk/>
          <pc:sldMk cId="2168148163" sldId="701"/>
        </pc:sldMkLst>
      </pc:sldChg>
      <pc:sldChg chg="del">
        <pc:chgData name="Martin Schedlbauer" userId="99666baf021553f1" providerId="LiveId" clId="{A8633CE2-B63B-B841-8517-4AE8393BE4D8}" dt="2020-06-28T00:56:56.778" v="172" actId="2696"/>
        <pc:sldMkLst>
          <pc:docMk/>
          <pc:sldMk cId="884475501" sldId="702"/>
        </pc:sldMkLst>
      </pc:sldChg>
      <pc:sldChg chg="del ord">
        <pc:chgData name="Martin Schedlbauer" userId="99666baf021553f1" providerId="LiveId" clId="{A8633CE2-B63B-B841-8517-4AE8393BE4D8}" dt="2020-06-28T18:18:58.980" v="2204" actId="2696"/>
        <pc:sldMkLst>
          <pc:docMk/>
          <pc:sldMk cId="1728774983" sldId="704"/>
        </pc:sldMkLst>
      </pc:sldChg>
      <pc:sldChg chg="modSp add">
        <pc:chgData name="Martin Schedlbauer" userId="99666baf021553f1" providerId="LiveId" clId="{A8633CE2-B63B-B841-8517-4AE8393BE4D8}" dt="2020-06-28T18:19:31.072" v="2221" actId="20577"/>
        <pc:sldMkLst>
          <pc:docMk/>
          <pc:sldMk cId="2575073276" sldId="704"/>
        </pc:sldMkLst>
        <pc:spChg chg="mod">
          <ac:chgData name="Martin Schedlbauer" userId="99666baf021553f1" providerId="LiveId" clId="{A8633CE2-B63B-B841-8517-4AE8393BE4D8}" dt="2020-06-28T18:19:10.559" v="2206" actId="1076"/>
          <ac:spMkLst>
            <pc:docMk/>
            <pc:sldMk cId="2575073276" sldId="704"/>
            <ac:spMk id="60" creationId="{00000000-0000-0000-0000-000000000000}"/>
          </ac:spMkLst>
        </pc:spChg>
        <pc:spChg chg="mod">
          <ac:chgData name="Martin Schedlbauer" userId="99666baf021553f1" providerId="LiveId" clId="{A8633CE2-B63B-B841-8517-4AE8393BE4D8}" dt="2020-06-28T18:19:18.247" v="2215" actId="20577"/>
          <ac:spMkLst>
            <pc:docMk/>
            <pc:sldMk cId="2575073276" sldId="704"/>
            <ac:spMk id="14338" creationId="{00000000-0000-0000-0000-000000000000}"/>
          </ac:spMkLst>
        </pc:spChg>
        <pc:spChg chg="mod">
          <ac:chgData name="Martin Schedlbauer" userId="99666baf021553f1" providerId="LiveId" clId="{A8633CE2-B63B-B841-8517-4AE8393BE4D8}" dt="2020-06-28T18:19:31.072" v="2221" actId="20577"/>
          <ac:spMkLst>
            <pc:docMk/>
            <pc:sldMk cId="2575073276" sldId="704"/>
            <ac:spMk id="14383" creationId="{00000000-0000-0000-0000-000000000000}"/>
          </ac:spMkLst>
        </pc:spChg>
      </pc:sldChg>
      <pc:sldChg chg="del">
        <pc:chgData name="Martin Schedlbauer" userId="99666baf021553f1" providerId="LiveId" clId="{A8633CE2-B63B-B841-8517-4AE8393BE4D8}" dt="2020-06-28T00:56:56.728" v="161" actId="2696"/>
        <pc:sldMkLst>
          <pc:docMk/>
          <pc:sldMk cId="1266790509" sldId="706"/>
        </pc:sldMkLst>
      </pc:sldChg>
      <pc:sldChg chg="modSp">
        <pc:chgData name="Martin Schedlbauer" userId="99666baf021553f1" providerId="LiveId" clId="{A8633CE2-B63B-B841-8517-4AE8393BE4D8}" dt="2020-06-28T18:52:44.059" v="3835" actId="20577"/>
        <pc:sldMkLst>
          <pc:docMk/>
          <pc:sldMk cId="278246286" sldId="709"/>
        </pc:sldMkLst>
        <pc:spChg chg="mod">
          <ac:chgData name="Martin Schedlbauer" userId="99666baf021553f1" providerId="LiveId" clId="{A8633CE2-B63B-B841-8517-4AE8393BE4D8}" dt="2020-06-28T18:52:21.934" v="3814" actId="114"/>
          <ac:spMkLst>
            <pc:docMk/>
            <pc:sldMk cId="278246286" sldId="709"/>
            <ac:spMk id="76802" creationId="{00000000-0000-0000-0000-000000000000}"/>
          </ac:spMkLst>
        </pc:spChg>
        <pc:spChg chg="mod">
          <ac:chgData name="Martin Schedlbauer" userId="99666baf021553f1" providerId="LiveId" clId="{A8633CE2-B63B-B841-8517-4AE8393BE4D8}" dt="2020-06-28T18:52:44.059" v="3835" actId="20577"/>
          <ac:spMkLst>
            <pc:docMk/>
            <pc:sldMk cId="278246286" sldId="709"/>
            <ac:spMk id="76805" creationId="{00000000-0000-0000-0000-000000000000}"/>
          </ac:spMkLst>
        </pc:spChg>
      </pc:sldChg>
      <pc:sldChg chg="del">
        <pc:chgData name="Martin Schedlbauer" userId="99666baf021553f1" providerId="LiveId" clId="{A8633CE2-B63B-B841-8517-4AE8393BE4D8}" dt="2020-06-28T18:48:53.348" v="3727" actId="2696"/>
        <pc:sldMkLst>
          <pc:docMk/>
          <pc:sldMk cId="790546721" sldId="714"/>
        </pc:sldMkLst>
      </pc:sldChg>
      <pc:sldChg chg="del">
        <pc:chgData name="Martin Schedlbauer" userId="99666baf021553f1" providerId="LiveId" clId="{A8633CE2-B63B-B841-8517-4AE8393BE4D8}" dt="2020-06-28T00:56:56.883" v="193" actId="2696"/>
        <pc:sldMkLst>
          <pc:docMk/>
          <pc:sldMk cId="2025378647" sldId="715"/>
        </pc:sldMkLst>
      </pc:sldChg>
      <pc:sldChg chg="del">
        <pc:chgData name="Martin Schedlbauer" userId="99666baf021553f1" providerId="LiveId" clId="{A8633CE2-B63B-B841-8517-4AE8393BE4D8}" dt="2020-06-28T18:48:53.333" v="3723" actId="2696"/>
        <pc:sldMkLst>
          <pc:docMk/>
          <pc:sldMk cId="2860127314" sldId="716"/>
        </pc:sldMkLst>
      </pc:sldChg>
      <pc:sldChg chg="del">
        <pc:chgData name="Martin Schedlbauer" userId="99666baf021553f1" providerId="LiveId" clId="{A8633CE2-B63B-B841-8517-4AE8393BE4D8}" dt="2020-06-28T18:48:53.352" v="3728" actId="2696"/>
        <pc:sldMkLst>
          <pc:docMk/>
          <pc:sldMk cId="4007031384" sldId="717"/>
        </pc:sldMkLst>
      </pc:sldChg>
      <pc:sldChg chg="del">
        <pc:chgData name="Martin Schedlbauer" userId="99666baf021553f1" providerId="LiveId" clId="{A8633CE2-B63B-B841-8517-4AE8393BE4D8}" dt="2020-06-28T18:48:53.356" v="3729" actId="2696"/>
        <pc:sldMkLst>
          <pc:docMk/>
          <pc:sldMk cId="4189527892" sldId="718"/>
        </pc:sldMkLst>
      </pc:sldChg>
      <pc:sldChg chg="del">
        <pc:chgData name="Martin Schedlbauer" userId="99666baf021553f1" providerId="LiveId" clId="{A8633CE2-B63B-B841-8517-4AE8393BE4D8}" dt="2020-06-28T18:48:53.337" v="3724" actId="2696"/>
        <pc:sldMkLst>
          <pc:docMk/>
          <pc:sldMk cId="3479291881" sldId="721"/>
        </pc:sldMkLst>
      </pc:sldChg>
      <pc:sldChg chg="del">
        <pc:chgData name="Martin Schedlbauer" userId="99666baf021553f1" providerId="LiveId" clId="{A8633CE2-B63B-B841-8517-4AE8393BE4D8}" dt="2020-06-28T18:49:40.337" v="3775" actId="2696"/>
        <pc:sldMkLst>
          <pc:docMk/>
          <pc:sldMk cId="1271121142" sldId="725"/>
        </pc:sldMkLst>
      </pc:sldChg>
      <pc:sldChg chg="del">
        <pc:chgData name="Martin Schedlbauer" userId="99666baf021553f1" providerId="LiveId" clId="{A8633CE2-B63B-B841-8517-4AE8393BE4D8}" dt="2020-06-28T18:48:53.312" v="3718" actId="2696"/>
        <pc:sldMkLst>
          <pc:docMk/>
          <pc:sldMk cId="1723523512" sldId="742"/>
        </pc:sldMkLst>
      </pc:sldChg>
      <pc:sldChg chg="del">
        <pc:chgData name="Martin Schedlbauer" userId="99666baf021553f1" providerId="LiveId" clId="{A8633CE2-B63B-B841-8517-4AE8393BE4D8}" dt="2020-06-28T18:49:40.236" v="3742" actId="2696"/>
        <pc:sldMkLst>
          <pc:docMk/>
          <pc:sldMk cId="930288037" sldId="744"/>
        </pc:sldMkLst>
      </pc:sldChg>
      <pc:sldChg chg="del">
        <pc:chgData name="Martin Schedlbauer" userId="99666baf021553f1" providerId="LiveId" clId="{A8633CE2-B63B-B841-8517-4AE8393BE4D8}" dt="2020-06-28T18:48:53.320" v="3720" actId="2696"/>
        <pc:sldMkLst>
          <pc:docMk/>
          <pc:sldMk cId="2414265967" sldId="745"/>
        </pc:sldMkLst>
      </pc:sldChg>
      <pc:sldChg chg="del">
        <pc:chgData name="Martin Schedlbauer" userId="99666baf021553f1" providerId="LiveId" clId="{A8633CE2-B63B-B841-8517-4AE8393BE4D8}" dt="2020-06-28T18:48:53.360" v="3730" actId="2696"/>
        <pc:sldMkLst>
          <pc:docMk/>
          <pc:sldMk cId="419908612" sldId="746"/>
        </pc:sldMkLst>
      </pc:sldChg>
      <pc:sldChg chg="del">
        <pc:chgData name="Martin Schedlbauer" userId="99666baf021553f1" providerId="LiveId" clId="{A8633CE2-B63B-B841-8517-4AE8393BE4D8}" dt="2020-06-28T18:49:40.242" v="3744" actId="2696"/>
        <pc:sldMkLst>
          <pc:docMk/>
          <pc:sldMk cId="2999016955" sldId="765"/>
        </pc:sldMkLst>
      </pc:sldChg>
      <pc:sldChg chg="del">
        <pc:chgData name="Martin Schedlbauer" userId="99666baf021553f1" providerId="LiveId" clId="{A8633CE2-B63B-B841-8517-4AE8393BE4D8}" dt="2020-06-28T18:49:40.275" v="3754" actId="2696"/>
        <pc:sldMkLst>
          <pc:docMk/>
          <pc:sldMk cId="2362098965" sldId="766"/>
        </pc:sldMkLst>
      </pc:sldChg>
      <pc:sldChg chg="del">
        <pc:chgData name="Martin Schedlbauer" userId="99666baf021553f1" providerId="LiveId" clId="{A8633CE2-B63B-B841-8517-4AE8393BE4D8}" dt="2020-06-28T18:49:40.320" v="3769" actId="2696"/>
        <pc:sldMkLst>
          <pc:docMk/>
          <pc:sldMk cId="4139679267" sldId="767"/>
        </pc:sldMkLst>
      </pc:sldChg>
      <pc:sldChg chg="del">
        <pc:chgData name="Martin Schedlbauer" userId="99666baf021553f1" providerId="LiveId" clId="{A8633CE2-B63B-B841-8517-4AE8393BE4D8}" dt="2020-06-28T18:49:40.284" v="3757" actId="2696"/>
        <pc:sldMkLst>
          <pc:docMk/>
          <pc:sldMk cId="247107902" sldId="768"/>
        </pc:sldMkLst>
      </pc:sldChg>
      <pc:sldChg chg="del">
        <pc:chgData name="Martin Schedlbauer" userId="99666baf021553f1" providerId="LiveId" clId="{A8633CE2-B63B-B841-8517-4AE8393BE4D8}" dt="2020-06-28T18:49:40.316" v="3768" actId="2696"/>
        <pc:sldMkLst>
          <pc:docMk/>
          <pc:sldMk cId="3692964770" sldId="769"/>
        </pc:sldMkLst>
      </pc:sldChg>
      <pc:sldChg chg="del">
        <pc:chgData name="Martin Schedlbauer" userId="99666baf021553f1" providerId="LiveId" clId="{A8633CE2-B63B-B841-8517-4AE8393BE4D8}" dt="2020-06-28T18:49:40.290" v="3759" actId="2696"/>
        <pc:sldMkLst>
          <pc:docMk/>
          <pc:sldMk cId="3152305377" sldId="770"/>
        </pc:sldMkLst>
      </pc:sldChg>
      <pc:sldChg chg="del">
        <pc:chgData name="Martin Schedlbauer" userId="99666baf021553f1" providerId="LiveId" clId="{A8633CE2-B63B-B841-8517-4AE8393BE4D8}" dt="2020-06-28T18:49:40.308" v="3765" actId="2696"/>
        <pc:sldMkLst>
          <pc:docMk/>
          <pc:sldMk cId="164378871" sldId="798"/>
        </pc:sldMkLst>
      </pc:sldChg>
      <pc:sldChg chg="del">
        <pc:chgData name="Martin Schedlbauer" userId="99666baf021553f1" providerId="LiveId" clId="{A8633CE2-B63B-B841-8517-4AE8393BE4D8}" dt="2020-06-28T18:49:40.352" v="3780" actId="2696"/>
        <pc:sldMkLst>
          <pc:docMk/>
          <pc:sldMk cId="69485526" sldId="800"/>
        </pc:sldMkLst>
      </pc:sldChg>
      <pc:sldChg chg="del">
        <pc:chgData name="Martin Schedlbauer" userId="99666baf021553f1" providerId="LiveId" clId="{A8633CE2-B63B-B841-8517-4AE8393BE4D8}" dt="2020-06-28T18:49:40.311" v="3766" actId="2696"/>
        <pc:sldMkLst>
          <pc:docMk/>
          <pc:sldMk cId="2432336627" sldId="801"/>
        </pc:sldMkLst>
      </pc:sldChg>
      <pc:sldChg chg="del">
        <pc:chgData name="Martin Schedlbauer" userId="99666baf021553f1" providerId="LiveId" clId="{A8633CE2-B63B-B841-8517-4AE8393BE4D8}" dt="2020-06-28T18:49:40.252" v="3747" actId="2696"/>
        <pc:sldMkLst>
          <pc:docMk/>
          <pc:sldMk cId="1425360388" sldId="802"/>
        </pc:sldMkLst>
      </pc:sldChg>
      <pc:sldChg chg="del">
        <pc:chgData name="Martin Schedlbauer" userId="99666baf021553f1" providerId="LiveId" clId="{A8633CE2-B63B-B841-8517-4AE8393BE4D8}" dt="2020-06-28T18:48:53.344" v="3726" actId="2696"/>
        <pc:sldMkLst>
          <pc:docMk/>
          <pc:sldMk cId="3206920293" sldId="804"/>
        </pc:sldMkLst>
      </pc:sldChg>
      <pc:sldChg chg="del">
        <pc:chgData name="Martin Schedlbauer" userId="99666baf021553f1" providerId="LiveId" clId="{A8633CE2-B63B-B841-8517-4AE8393BE4D8}" dt="2020-06-28T18:48:53.316" v="3719" actId="2696"/>
        <pc:sldMkLst>
          <pc:docMk/>
          <pc:sldMk cId="3354393766" sldId="805"/>
        </pc:sldMkLst>
      </pc:sldChg>
      <pc:sldChg chg="ord">
        <pc:chgData name="Martin Schedlbauer" userId="99666baf021553f1" providerId="LiveId" clId="{A8633CE2-B63B-B841-8517-4AE8393BE4D8}" dt="2020-06-28T18:19:51.032" v="2222" actId="20578"/>
        <pc:sldMkLst>
          <pc:docMk/>
          <pc:sldMk cId="2428575196" sldId="820"/>
        </pc:sldMkLst>
      </pc:sldChg>
      <pc:sldChg chg="modSp ord">
        <pc:chgData name="Martin Schedlbauer" userId="99666baf021553f1" providerId="LiveId" clId="{A8633CE2-B63B-B841-8517-4AE8393BE4D8}" dt="2020-06-28T18:33:40.192" v="2912" actId="20577"/>
        <pc:sldMkLst>
          <pc:docMk/>
          <pc:sldMk cId="3031893724" sldId="821"/>
        </pc:sldMkLst>
        <pc:spChg chg="mod">
          <ac:chgData name="Martin Schedlbauer" userId="99666baf021553f1" providerId="LiveId" clId="{A8633CE2-B63B-B841-8517-4AE8393BE4D8}" dt="2020-06-28T18:28:03.276" v="2676" actId="20577"/>
          <ac:spMkLst>
            <pc:docMk/>
            <pc:sldMk cId="3031893724" sldId="821"/>
            <ac:spMk id="2" creationId="{00000000-0000-0000-0000-000000000000}"/>
          </ac:spMkLst>
        </pc:spChg>
        <pc:spChg chg="mod">
          <ac:chgData name="Martin Schedlbauer" userId="99666baf021553f1" providerId="LiveId" clId="{A8633CE2-B63B-B841-8517-4AE8393BE4D8}" dt="2020-06-28T18:33:40.192" v="2912" actId="20577"/>
          <ac:spMkLst>
            <pc:docMk/>
            <pc:sldMk cId="3031893724" sldId="821"/>
            <ac:spMk id="3" creationId="{00000000-0000-0000-0000-000000000000}"/>
          </ac:spMkLst>
        </pc:spChg>
      </pc:sldChg>
      <pc:sldChg chg="modSp">
        <pc:chgData name="Martin Schedlbauer" userId="99666baf021553f1" providerId="LiveId" clId="{A8633CE2-B63B-B841-8517-4AE8393BE4D8}" dt="2020-06-28T19:46:00.176" v="3854" actId="20577"/>
        <pc:sldMkLst>
          <pc:docMk/>
          <pc:sldMk cId="858161274" sldId="828"/>
        </pc:sldMkLst>
        <pc:spChg chg="mod">
          <ac:chgData name="Martin Schedlbauer" userId="99666baf021553f1" providerId="LiveId" clId="{A8633CE2-B63B-B841-8517-4AE8393BE4D8}" dt="2020-06-28T19:46:00.176" v="3854" actId="20577"/>
          <ac:spMkLst>
            <pc:docMk/>
            <pc:sldMk cId="858161274" sldId="828"/>
            <ac:spMk id="7" creationId="{00000000-0000-0000-0000-000000000000}"/>
          </ac:spMkLst>
        </pc:spChg>
      </pc:sldChg>
      <pc:sldChg chg="del">
        <pc:chgData name="Martin Schedlbauer" userId="99666baf021553f1" providerId="LiveId" clId="{A8633CE2-B63B-B841-8517-4AE8393BE4D8}" dt="2020-06-28T00:54:15.358" v="112" actId="2696"/>
        <pc:sldMkLst>
          <pc:docMk/>
          <pc:sldMk cId="1803741950" sldId="834"/>
        </pc:sldMkLst>
      </pc:sldChg>
      <pc:sldChg chg="del">
        <pc:chgData name="Martin Schedlbauer" userId="99666baf021553f1" providerId="LiveId" clId="{A8633CE2-B63B-B841-8517-4AE8393BE4D8}" dt="2020-06-28T18:50:21.986" v="3801" actId="2696"/>
        <pc:sldMkLst>
          <pc:docMk/>
          <pc:sldMk cId="7874037" sldId="838"/>
        </pc:sldMkLst>
      </pc:sldChg>
      <pc:sldChg chg="del">
        <pc:chgData name="Martin Schedlbauer" userId="99666baf021553f1" providerId="LiveId" clId="{A8633CE2-B63B-B841-8517-4AE8393BE4D8}" dt="2020-06-28T00:55:36.597" v="128" actId="2696"/>
        <pc:sldMkLst>
          <pc:docMk/>
          <pc:sldMk cId="1072741795" sldId="842"/>
        </pc:sldMkLst>
      </pc:sldChg>
      <pc:sldChg chg="del">
        <pc:chgData name="Martin Schedlbauer" userId="99666baf021553f1" providerId="LiveId" clId="{A8633CE2-B63B-B841-8517-4AE8393BE4D8}" dt="2020-06-28T18:49:40.302" v="3763" actId="2696"/>
        <pc:sldMkLst>
          <pc:docMk/>
          <pc:sldMk cId="805783810" sldId="844"/>
        </pc:sldMkLst>
      </pc:sldChg>
      <pc:sldChg chg="del">
        <pc:chgData name="Martin Schedlbauer" userId="99666baf021553f1" providerId="LiveId" clId="{A8633CE2-B63B-B841-8517-4AE8393BE4D8}" dt="2020-06-28T18:49:40.249" v="3746" actId="2696"/>
        <pc:sldMkLst>
          <pc:docMk/>
          <pc:sldMk cId="191068750" sldId="845"/>
        </pc:sldMkLst>
      </pc:sldChg>
      <pc:sldChg chg="del">
        <pc:chgData name="Martin Schedlbauer" userId="99666baf021553f1" providerId="LiveId" clId="{A8633CE2-B63B-B841-8517-4AE8393BE4D8}" dt="2020-06-28T18:49:40.322" v="3770" actId="2696"/>
        <pc:sldMkLst>
          <pc:docMk/>
          <pc:sldMk cId="845998071" sldId="846"/>
        </pc:sldMkLst>
      </pc:sldChg>
      <pc:sldChg chg="del">
        <pc:chgData name="Martin Schedlbauer" userId="99666baf021553f1" providerId="LiveId" clId="{A8633CE2-B63B-B841-8517-4AE8393BE4D8}" dt="2020-06-28T18:49:40.229" v="3740" actId="2696"/>
        <pc:sldMkLst>
          <pc:docMk/>
          <pc:sldMk cId="70277074" sldId="847"/>
        </pc:sldMkLst>
      </pc:sldChg>
      <pc:sldChg chg="del">
        <pc:chgData name="Martin Schedlbauer" userId="99666baf021553f1" providerId="LiveId" clId="{A8633CE2-B63B-B841-8517-4AE8393BE4D8}" dt="2020-06-28T00:56:56.694" v="153" actId="2696"/>
        <pc:sldMkLst>
          <pc:docMk/>
          <pc:sldMk cId="1887441819" sldId="848"/>
        </pc:sldMkLst>
      </pc:sldChg>
      <pc:sldChg chg="delSp modSp">
        <pc:chgData name="Martin Schedlbauer" userId="99666baf021553f1" providerId="LiveId" clId="{A8633CE2-B63B-B841-8517-4AE8393BE4D8}" dt="2020-07-08T20:20:50.954" v="22494" actId="20577"/>
        <pc:sldMkLst>
          <pc:docMk/>
          <pc:sldMk cId="258072397" sldId="849"/>
        </pc:sldMkLst>
        <pc:spChg chg="mod">
          <ac:chgData name="Martin Schedlbauer" userId="99666baf021553f1" providerId="LiveId" clId="{A8633CE2-B63B-B841-8517-4AE8393BE4D8}" dt="2020-07-08T20:20:50.954" v="22494" actId="20577"/>
          <ac:spMkLst>
            <pc:docMk/>
            <pc:sldMk cId="258072397" sldId="849"/>
            <ac:spMk id="850946" creationId="{00000000-0000-0000-0000-000000000000}"/>
          </ac:spMkLst>
        </pc:spChg>
        <pc:spChg chg="del">
          <ac:chgData name="Martin Schedlbauer" userId="99666baf021553f1" providerId="LiveId" clId="{A8633CE2-B63B-B841-8517-4AE8393BE4D8}" dt="2020-06-28T00:58:01.674" v="201" actId="478"/>
          <ac:spMkLst>
            <pc:docMk/>
            <pc:sldMk cId="258072397" sldId="849"/>
            <ac:spMk id="850947" creationId="{00000000-0000-0000-0000-000000000000}"/>
          </ac:spMkLst>
        </pc:spChg>
      </pc:sldChg>
      <pc:sldChg chg="delSp modSp">
        <pc:chgData name="Martin Schedlbauer" userId="99666baf021553f1" providerId="LiveId" clId="{A8633CE2-B63B-B841-8517-4AE8393BE4D8}" dt="2020-06-28T00:57:42.426" v="199"/>
        <pc:sldMkLst>
          <pc:docMk/>
          <pc:sldMk cId="605987869" sldId="850"/>
        </pc:sldMkLst>
        <pc:spChg chg="mod">
          <ac:chgData name="Martin Schedlbauer" userId="99666baf021553f1" providerId="LiveId" clId="{A8633CE2-B63B-B841-8517-4AE8393BE4D8}" dt="2020-06-28T00:57:42.426" v="199"/>
          <ac:spMkLst>
            <pc:docMk/>
            <pc:sldMk cId="605987869" sldId="850"/>
            <ac:spMk id="850946" creationId="{00000000-0000-0000-0000-000000000000}"/>
          </ac:spMkLst>
        </pc:spChg>
        <pc:spChg chg="del">
          <ac:chgData name="Martin Schedlbauer" userId="99666baf021553f1" providerId="LiveId" clId="{A8633CE2-B63B-B841-8517-4AE8393BE4D8}" dt="2020-06-28T00:57:39.721" v="198" actId="478"/>
          <ac:spMkLst>
            <pc:docMk/>
            <pc:sldMk cId="605987869" sldId="850"/>
            <ac:spMk id="850947" creationId="{00000000-0000-0000-0000-000000000000}"/>
          </ac:spMkLst>
        </pc:spChg>
      </pc:sldChg>
      <pc:sldChg chg="del">
        <pc:chgData name="Martin Schedlbauer" userId="99666baf021553f1" providerId="LiveId" clId="{A8633CE2-B63B-B841-8517-4AE8393BE4D8}" dt="2020-06-28T18:48:53.294" v="3715" actId="2696"/>
        <pc:sldMkLst>
          <pc:docMk/>
          <pc:sldMk cId="1996839340" sldId="851"/>
        </pc:sldMkLst>
      </pc:sldChg>
      <pc:sldChg chg="del">
        <pc:chgData name="Martin Schedlbauer" userId="99666baf021553f1" providerId="LiveId" clId="{A8633CE2-B63B-B841-8517-4AE8393BE4D8}" dt="2020-06-28T18:49:40.211" v="3735" actId="2696"/>
        <pc:sldMkLst>
          <pc:docMk/>
          <pc:sldMk cId="130695650" sldId="852"/>
        </pc:sldMkLst>
      </pc:sldChg>
      <pc:sldChg chg="del">
        <pc:chgData name="Martin Schedlbauer" userId="99666baf021553f1" providerId="LiveId" clId="{A8633CE2-B63B-B841-8517-4AE8393BE4D8}" dt="2020-06-28T18:49:40.215" v="3736" actId="2696"/>
        <pc:sldMkLst>
          <pc:docMk/>
          <pc:sldMk cId="1548192698" sldId="853"/>
        </pc:sldMkLst>
      </pc:sldChg>
      <pc:sldChg chg="del">
        <pc:chgData name="Martin Schedlbauer" userId="99666baf021553f1" providerId="LiveId" clId="{A8633CE2-B63B-B841-8517-4AE8393BE4D8}" dt="2020-06-28T18:49:40.222" v="3738" actId="2696"/>
        <pc:sldMkLst>
          <pc:docMk/>
          <pc:sldMk cId="930227445" sldId="856"/>
        </pc:sldMkLst>
      </pc:sldChg>
      <pc:sldChg chg="del">
        <pc:chgData name="Martin Schedlbauer" userId="99666baf021553f1" providerId="LiveId" clId="{A8633CE2-B63B-B841-8517-4AE8393BE4D8}" dt="2020-06-28T18:49:40.265" v="3751" actId="2696"/>
        <pc:sldMkLst>
          <pc:docMk/>
          <pc:sldMk cId="1257069985" sldId="857"/>
        </pc:sldMkLst>
      </pc:sldChg>
      <pc:sldChg chg="del">
        <pc:chgData name="Martin Schedlbauer" userId="99666baf021553f1" providerId="LiveId" clId="{A8633CE2-B63B-B841-8517-4AE8393BE4D8}" dt="2020-06-28T18:49:40.271" v="3753" actId="2696"/>
        <pc:sldMkLst>
          <pc:docMk/>
          <pc:sldMk cId="981954972" sldId="859"/>
        </pc:sldMkLst>
      </pc:sldChg>
      <pc:sldChg chg="addSp delSp modSp ord">
        <pc:chgData name="Martin Schedlbauer" userId="99666baf021553f1" providerId="LiveId" clId="{A8633CE2-B63B-B841-8517-4AE8393BE4D8}" dt="2020-07-07T18:12:49.626" v="17068"/>
        <pc:sldMkLst>
          <pc:docMk/>
          <pc:sldMk cId="375247433" sldId="865"/>
        </pc:sldMkLst>
        <pc:spChg chg="add del mod">
          <ac:chgData name="Martin Schedlbauer" userId="99666baf021553f1" providerId="LiveId" clId="{A8633CE2-B63B-B841-8517-4AE8393BE4D8}" dt="2020-07-07T18:12:49.626" v="17068"/>
          <ac:spMkLst>
            <pc:docMk/>
            <pc:sldMk cId="375247433" sldId="865"/>
            <ac:spMk id="2" creationId="{0571C3C6-CA77-EA41-AA50-1FBE19939487}"/>
          </ac:spMkLst>
        </pc:spChg>
        <pc:spChg chg="mod">
          <ac:chgData name="Martin Schedlbauer" userId="99666baf021553f1" providerId="LiveId" clId="{A8633CE2-B63B-B841-8517-4AE8393BE4D8}" dt="2020-07-07T18:12:49.626" v="17068"/>
          <ac:spMkLst>
            <pc:docMk/>
            <pc:sldMk cId="375247433" sldId="865"/>
            <ac:spMk id="4" creationId="{00000000-0000-0000-0000-000000000000}"/>
          </ac:spMkLst>
        </pc:spChg>
      </pc:sldChg>
      <pc:sldChg chg="del">
        <pc:chgData name="Martin Schedlbauer" userId="99666baf021553f1" providerId="LiveId" clId="{A8633CE2-B63B-B841-8517-4AE8393BE4D8}" dt="2020-06-28T18:52:04.369" v="3806" actId="2696"/>
        <pc:sldMkLst>
          <pc:docMk/>
          <pc:sldMk cId="737061418" sldId="866"/>
        </pc:sldMkLst>
      </pc:sldChg>
      <pc:sldChg chg="del">
        <pc:chgData name="Martin Schedlbauer" userId="99666baf021553f1" providerId="LiveId" clId="{A8633CE2-B63B-B841-8517-4AE8393BE4D8}" dt="2020-06-28T18:48:53.308" v="3717" actId="2696"/>
        <pc:sldMkLst>
          <pc:docMk/>
          <pc:sldMk cId="1394545166" sldId="867"/>
        </pc:sldMkLst>
      </pc:sldChg>
      <pc:sldChg chg="del">
        <pc:chgData name="Martin Schedlbauer" userId="99666baf021553f1" providerId="LiveId" clId="{A8633CE2-B63B-B841-8517-4AE8393BE4D8}" dt="2020-06-28T18:49:40.256" v="3748" actId="2696"/>
        <pc:sldMkLst>
          <pc:docMk/>
          <pc:sldMk cId="1291463592" sldId="868"/>
        </pc:sldMkLst>
      </pc:sldChg>
      <pc:sldChg chg="del">
        <pc:chgData name="Martin Schedlbauer" userId="99666baf021553f1" providerId="LiveId" clId="{A8633CE2-B63B-B841-8517-4AE8393BE4D8}" dt="2020-06-28T18:49:40.343" v="3777" actId="2696"/>
        <pc:sldMkLst>
          <pc:docMk/>
          <pc:sldMk cId="771179600" sldId="869"/>
        </pc:sldMkLst>
      </pc:sldChg>
      <pc:sldChg chg="del">
        <pc:chgData name="Martin Schedlbauer" userId="99666baf021553f1" providerId="LiveId" clId="{A8633CE2-B63B-B841-8517-4AE8393BE4D8}" dt="2020-06-28T18:49:40.299" v="3762" actId="2696"/>
        <pc:sldMkLst>
          <pc:docMk/>
          <pc:sldMk cId="1565133721" sldId="872"/>
        </pc:sldMkLst>
      </pc:sldChg>
      <pc:sldChg chg="del">
        <pc:chgData name="Martin Schedlbauer" userId="99666baf021553f1" providerId="LiveId" clId="{A8633CE2-B63B-B841-8517-4AE8393BE4D8}" dt="2020-06-28T18:49:40.268" v="3752" actId="2696"/>
        <pc:sldMkLst>
          <pc:docMk/>
          <pc:sldMk cId="1736505660" sldId="873"/>
        </pc:sldMkLst>
      </pc:sldChg>
      <pc:sldChg chg="del">
        <pc:chgData name="Martin Schedlbauer" userId="99666baf021553f1" providerId="LiveId" clId="{A8633CE2-B63B-B841-8517-4AE8393BE4D8}" dt="2020-06-28T18:49:40.305" v="3764" actId="2696"/>
        <pc:sldMkLst>
          <pc:docMk/>
          <pc:sldMk cId="96242430" sldId="875"/>
        </pc:sldMkLst>
      </pc:sldChg>
      <pc:sldChg chg="del">
        <pc:chgData name="Martin Schedlbauer" userId="99666baf021553f1" providerId="LiveId" clId="{A8633CE2-B63B-B841-8517-4AE8393BE4D8}" dt="2020-06-28T18:49:40.334" v="3774" actId="2696"/>
        <pc:sldMkLst>
          <pc:docMk/>
          <pc:sldMk cId="1991558019" sldId="884"/>
        </pc:sldMkLst>
      </pc:sldChg>
      <pc:sldChg chg="del">
        <pc:chgData name="Martin Schedlbauer" userId="99666baf021553f1" providerId="LiveId" clId="{A8633CE2-B63B-B841-8517-4AE8393BE4D8}" dt="2020-06-28T18:49:40.287" v="3758" actId="2696"/>
        <pc:sldMkLst>
          <pc:docMk/>
          <pc:sldMk cId="1435503191" sldId="885"/>
        </pc:sldMkLst>
      </pc:sldChg>
      <pc:sldChg chg="del">
        <pc:chgData name="Martin Schedlbauer" userId="99666baf021553f1" providerId="LiveId" clId="{A8633CE2-B63B-B841-8517-4AE8393BE4D8}" dt="2020-06-28T18:49:40.325" v="3771" actId="2696"/>
        <pc:sldMkLst>
          <pc:docMk/>
          <pc:sldMk cId="316868346" sldId="888"/>
        </pc:sldMkLst>
      </pc:sldChg>
      <pc:sldChg chg="del">
        <pc:chgData name="Martin Schedlbauer" userId="99666baf021553f1" providerId="LiveId" clId="{A8633CE2-B63B-B841-8517-4AE8393BE4D8}" dt="2020-06-28T18:49:40.226" v="3739" actId="2696"/>
        <pc:sldMkLst>
          <pc:docMk/>
          <pc:sldMk cId="1994330309" sldId="889"/>
        </pc:sldMkLst>
      </pc:sldChg>
      <pc:sldChg chg="del">
        <pc:chgData name="Martin Schedlbauer" userId="99666baf021553f1" providerId="LiveId" clId="{A8633CE2-B63B-B841-8517-4AE8393BE4D8}" dt="2020-06-28T18:49:40.239" v="3743" actId="2696"/>
        <pc:sldMkLst>
          <pc:docMk/>
          <pc:sldMk cId="784740987" sldId="890"/>
        </pc:sldMkLst>
      </pc:sldChg>
      <pc:sldChg chg="del">
        <pc:chgData name="Martin Schedlbauer" userId="99666baf021553f1" providerId="LiveId" clId="{A8633CE2-B63B-B841-8517-4AE8393BE4D8}" dt="2020-06-28T18:51:41.539" v="3804" actId="2696"/>
        <pc:sldMkLst>
          <pc:docMk/>
          <pc:sldMk cId="1444692282" sldId="891"/>
        </pc:sldMkLst>
      </pc:sldChg>
      <pc:sldChg chg="delSp ord">
        <pc:chgData name="Martin Schedlbauer" userId="99666baf021553f1" providerId="LiveId" clId="{A8633CE2-B63B-B841-8517-4AE8393BE4D8}" dt="2020-07-07T23:24:47.524" v="19432" actId="478"/>
        <pc:sldMkLst>
          <pc:docMk/>
          <pc:sldMk cId="691024549" sldId="893"/>
        </pc:sldMkLst>
        <pc:spChg chg="del">
          <ac:chgData name="Martin Schedlbauer" userId="99666baf021553f1" providerId="LiveId" clId="{A8633CE2-B63B-B841-8517-4AE8393BE4D8}" dt="2020-07-07T23:24:47.524" v="19432" actId="478"/>
          <ac:spMkLst>
            <pc:docMk/>
            <pc:sldMk cId="691024549" sldId="893"/>
            <ac:spMk id="8" creationId="{00000000-0000-0000-0000-000000000000}"/>
          </ac:spMkLst>
        </pc:spChg>
      </pc:sldChg>
      <pc:sldChg chg="delSp">
        <pc:chgData name="Martin Schedlbauer" userId="99666baf021553f1" providerId="LiveId" clId="{A8633CE2-B63B-B841-8517-4AE8393BE4D8}" dt="2020-07-07T18:12:45.174" v="17067" actId="478"/>
        <pc:sldMkLst>
          <pc:docMk/>
          <pc:sldMk cId="1563559221" sldId="895"/>
        </pc:sldMkLst>
        <pc:spChg chg="del">
          <ac:chgData name="Martin Schedlbauer" userId="99666baf021553f1" providerId="LiveId" clId="{A8633CE2-B63B-B841-8517-4AE8393BE4D8}" dt="2020-07-07T18:12:45.174" v="17067" actId="478"/>
          <ac:spMkLst>
            <pc:docMk/>
            <pc:sldMk cId="1563559221" sldId="895"/>
            <ac:spMk id="8" creationId="{00000000-0000-0000-0000-000000000000}"/>
          </ac:spMkLst>
        </pc:spChg>
      </pc:sldChg>
      <pc:sldChg chg="del ord">
        <pc:chgData name="Martin Schedlbauer" userId="99666baf021553f1" providerId="LiveId" clId="{A8633CE2-B63B-B841-8517-4AE8393BE4D8}" dt="2020-06-28T18:50:19.093" v="3800" actId="2696"/>
        <pc:sldMkLst>
          <pc:docMk/>
          <pc:sldMk cId="2129922655" sldId="896"/>
        </pc:sldMkLst>
      </pc:sldChg>
      <pc:sldChg chg="del">
        <pc:chgData name="Martin Schedlbauer" userId="99666baf021553f1" providerId="LiveId" clId="{A8633CE2-B63B-B841-8517-4AE8393BE4D8}" dt="2020-06-28T00:54:32.775" v="117" actId="2696"/>
        <pc:sldMkLst>
          <pc:docMk/>
          <pc:sldMk cId="1186951264" sldId="897"/>
        </pc:sldMkLst>
      </pc:sldChg>
      <pc:sldChg chg="del">
        <pc:chgData name="Martin Schedlbauer" userId="99666baf021553f1" providerId="LiveId" clId="{A8633CE2-B63B-B841-8517-4AE8393BE4D8}" dt="2020-06-28T00:54:32.792" v="121" actId="2696"/>
        <pc:sldMkLst>
          <pc:docMk/>
          <pc:sldMk cId="1065798583" sldId="898"/>
        </pc:sldMkLst>
      </pc:sldChg>
      <pc:sldChg chg="del">
        <pc:chgData name="Martin Schedlbauer" userId="99666baf021553f1" providerId="LiveId" clId="{A8633CE2-B63B-B841-8517-4AE8393BE4D8}" dt="2020-06-28T00:54:32.796" v="122" actId="2696"/>
        <pc:sldMkLst>
          <pc:docMk/>
          <pc:sldMk cId="1660557582" sldId="899"/>
        </pc:sldMkLst>
      </pc:sldChg>
      <pc:sldChg chg="del">
        <pc:chgData name="Martin Schedlbauer" userId="99666baf021553f1" providerId="LiveId" clId="{A8633CE2-B63B-B841-8517-4AE8393BE4D8}" dt="2020-06-28T00:54:32.800" v="123" actId="2696"/>
        <pc:sldMkLst>
          <pc:docMk/>
          <pc:sldMk cId="903326981" sldId="900"/>
        </pc:sldMkLst>
      </pc:sldChg>
      <pc:sldChg chg="del">
        <pc:chgData name="Martin Schedlbauer" userId="99666baf021553f1" providerId="LiveId" clId="{A8633CE2-B63B-B841-8517-4AE8393BE4D8}" dt="2020-06-28T00:54:32.787" v="120" actId="2696"/>
        <pc:sldMkLst>
          <pc:docMk/>
          <pc:sldMk cId="1957504563" sldId="901"/>
        </pc:sldMkLst>
      </pc:sldChg>
      <pc:sldChg chg="del">
        <pc:chgData name="Martin Schedlbauer" userId="99666baf021553f1" providerId="LiveId" clId="{A8633CE2-B63B-B841-8517-4AE8393BE4D8}" dt="2020-06-28T00:54:32.783" v="119" actId="2696"/>
        <pc:sldMkLst>
          <pc:docMk/>
          <pc:sldMk cId="494035077" sldId="902"/>
        </pc:sldMkLst>
      </pc:sldChg>
      <pc:sldChg chg="del">
        <pc:chgData name="Martin Schedlbauer" userId="99666baf021553f1" providerId="LiveId" clId="{A8633CE2-B63B-B841-8517-4AE8393BE4D8}" dt="2020-06-28T00:54:32.779" v="118" actId="2696"/>
        <pc:sldMkLst>
          <pc:docMk/>
          <pc:sldMk cId="1083672792" sldId="903"/>
        </pc:sldMkLst>
      </pc:sldChg>
      <pc:sldChg chg="del">
        <pc:chgData name="Martin Schedlbauer" userId="99666baf021553f1" providerId="LiveId" clId="{A8633CE2-B63B-B841-8517-4AE8393BE4D8}" dt="2020-06-28T18:49:40.219" v="3737" actId="2696"/>
        <pc:sldMkLst>
          <pc:docMk/>
          <pc:sldMk cId="942564786" sldId="904"/>
        </pc:sldMkLst>
      </pc:sldChg>
      <pc:sldChg chg="del">
        <pc:chgData name="Martin Schedlbauer" userId="99666baf021553f1" providerId="LiveId" clId="{A8633CE2-B63B-B841-8517-4AE8393BE4D8}" dt="2020-06-28T18:49:40.355" v="3781" actId="2696"/>
        <pc:sldMkLst>
          <pc:docMk/>
          <pc:sldMk cId="283632825" sldId="905"/>
        </pc:sldMkLst>
      </pc:sldChg>
      <pc:sldChg chg="del">
        <pc:chgData name="Martin Schedlbauer" userId="99666baf021553f1" providerId="LiveId" clId="{A8633CE2-B63B-B841-8517-4AE8393BE4D8}" dt="2020-06-28T18:49:40.331" v="3773" actId="2696"/>
        <pc:sldMkLst>
          <pc:docMk/>
          <pc:sldMk cId="956269627" sldId="906"/>
        </pc:sldMkLst>
      </pc:sldChg>
      <pc:sldChg chg="del">
        <pc:chgData name="Martin Schedlbauer" userId="99666baf021553f1" providerId="LiveId" clId="{A8633CE2-B63B-B841-8517-4AE8393BE4D8}" dt="2020-06-28T18:49:40.246" v="3745" actId="2696"/>
        <pc:sldMkLst>
          <pc:docMk/>
          <pc:sldMk cId="1241111636" sldId="908"/>
        </pc:sldMkLst>
      </pc:sldChg>
      <pc:sldChg chg="del">
        <pc:chgData name="Martin Schedlbauer" userId="99666baf021553f1" providerId="LiveId" clId="{A8633CE2-B63B-B841-8517-4AE8393BE4D8}" dt="2020-06-28T18:49:40.281" v="3756" actId="2696"/>
        <pc:sldMkLst>
          <pc:docMk/>
          <pc:sldMk cId="940998251" sldId="909"/>
        </pc:sldMkLst>
      </pc:sldChg>
      <pc:sldChg chg="del">
        <pc:chgData name="Martin Schedlbauer" userId="99666baf021553f1" providerId="LiveId" clId="{A8633CE2-B63B-B841-8517-4AE8393BE4D8}" dt="2020-06-28T18:48:53.329" v="3722" actId="2696"/>
        <pc:sldMkLst>
          <pc:docMk/>
          <pc:sldMk cId="1735441429" sldId="911"/>
        </pc:sldMkLst>
      </pc:sldChg>
      <pc:sldChg chg="del">
        <pc:chgData name="Martin Schedlbauer" userId="99666baf021553f1" providerId="LiveId" clId="{A8633CE2-B63B-B841-8517-4AE8393BE4D8}" dt="2020-06-28T18:48:53.364" v="3731" actId="2696"/>
        <pc:sldMkLst>
          <pc:docMk/>
          <pc:sldMk cId="811359509" sldId="912"/>
        </pc:sldMkLst>
      </pc:sldChg>
      <pc:sldChg chg="del">
        <pc:chgData name="Martin Schedlbauer" userId="99666baf021553f1" providerId="LiveId" clId="{A8633CE2-B63B-B841-8517-4AE8393BE4D8}" dt="2020-06-28T18:48:53.341" v="3725" actId="2696"/>
        <pc:sldMkLst>
          <pc:docMk/>
          <pc:sldMk cId="435478296" sldId="913"/>
        </pc:sldMkLst>
      </pc:sldChg>
      <pc:sldChg chg="del">
        <pc:chgData name="Martin Schedlbauer" userId="99666baf021553f1" providerId="LiveId" clId="{A8633CE2-B63B-B841-8517-4AE8393BE4D8}" dt="2020-06-28T18:49:40.340" v="3776" actId="2696"/>
        <pc:sldMkLst>
          <pc:docMk/>
          <pc:sldMk cId="249833938" sldId="914"/>
        </pc:sldMkLst>
      </pc:sldChg>
      <pc:sldChg chg="del">
        <pc:chgData name="Martin Schedlbauer" userId="99666baf021553f1" providerId="LiveId" clId="{A8633CE2-B63B-B841-8517-4AE8393BE4D8}" dt="2020-06-28T18:49:40.349" v="3779" actId="2696"/>
        <pc:sldMkLst>
          <pc:docMk/>
          <pc:sldMk cId="1304847421" sldId="915"/>
        </pc:sldMkLst>
      </pc:sldChg>
      <pc:sldChg chg="del">
        <pc:chgData name="Martin Schedlbauer" userId="99666baf021553f1" providerId="LiveId" clId="{A8633CE2-B63B-B841-8517-4AE8393BE4D8}" dt="2020-06-28T18:49:40.328" v="3772" actId="2696"/>
        <pc:sldMkLst>
          <pc:docMk/>
          <pc:sldMk cId="1337141108" sldId="916"/>
        </pc:sldMkLst>
      </pc:sldChg>
      <pc:sldChg chg="ord">
        <pc:chgData name="Martin Schedlbauer" userId="99666baf021553f1" providerId="LiveId" clId="{A8633CE2-B63B-B841-8517-4AE8393BE4D8}" dt="2020-06-28T18:20:11.195" v="2224" actId="20578"/>
        <pc:sldMkLst>
          <pc:docMk/>
          <pc:sldMk cId="835219886" sldId="918"/>
        </pc:sldMkLst>
      </pc:sldChg>
      <pc:sldChg chg="del">
        <pc:chgData name="Martin Schedlbauer" userId="99666baf021553f1" providerId="LiveId" clId="{A8633CE2-B63B-B841-8517-4AE8393BE4D8}" dt="2020-06-28T00:54:15.690" v="116" actId="2696"/>
        <pc:sldMkLst>
          <pc:docMk/>
          <pc:sldMk cId="3056266197" sldId="919"/>
        </pc:sldMkLst>
      </pc:sldChg>
      <pc:sldChg chg="ord">
        <pc:chgData name="Martin Schedlbauer" userId="99666baf021553f1" providerId="LiveId" clId="{A8633CE2-B63B-B841-8517-4AE8393BE4D8}" dt="2020-06-28T18:49:08.464" v="3734" actId="20578"/>
        <pc:sldMkLst>
          <pc:docMk/>
          <pc:sldMk cId="1865621279" sldId="920"/>
        </pc:sldMkLst>
      </pc:sldChg>
      <pc:sldChg chg="del">
        <pc:chgData name="Martin Schedlbauer" userId="99666baf021553f1" providerId="LiveId" clId="{A8633CE2-B63B-B841-8517-4AE8393BE4D8}" dt="2020-06-28T18:48:53.367" v="3732" actId="2696"/>
        <pc:sldMkLst>
          <pc:docMk/>
          <pc:sldMk cId="271524066" sldId="923"/>
        </pc:sldMkLst>
      </pc:sldChg>
      <pc:sldChg chg="add">
        <pc:chgData name="Martin Schedlbauer" userId="99666baf021553f1" providerId="LiveId" clId="{A8633CE2-B63B-B841-8517-4AE8393BE4D8}" dt="2020-07-07T18:09:22.468" v="16990"/>
        <pc:sldMkLst>
          <pc:docMk/>
          <pc:sldMk cId="102923758" sldId="924"/>
        </pc:sldMkLst>
      </pc:sldChg>
      <pc:sldChg chg="del ord">
        <pc:chgData name="Martin Schedlbauer" userId="99666baf021553f1" providerId="LiveId" clId="{A8633CE2-B63B-B841-8517-4AE8393BE4D8}" dt="2020-07-07T18:09:15.948" v="16989" actId="2696"/>
        <pc:sldMkLst>
          <pc:docMk/>
          <pc:sldMk cId="1772883964" sldId="924"/>
        </pc:sldMkLst>
      </pc:sldChg>
      <pc:sldChg chg="del">
        <pc:chgData name="Martin Schedlbauer" userId="99666baf021553f1" providerId="LiveId" clId="{A8633CE2-B63B-B841-8517-4AE8393BE4D8}" dt="2020-06-28T18:49:40.278" v="3755" actId="2696"/>
        <pc:sldMkLst>
          <pc:docMk/>
          <pc:sldMk cId="33364659" sldId="925"/>
        </pc:sldMkLst>
      </pc:sldChg>
      <pc:sldChg chg="del">
        <pc:chgData name="Martin Schedlbauer" userId="99666baf021553f1" providerId="LiveId" clId="{A8633CE2-B63B-B841-8517-4AE8393BE4D8}" dt="2020-06-28T18:49:40.296" v="3761" actId="2696"/>
        <pc:sldMkLst>
          <pc:docMk/>
          <pc:sldMk cId="2020060933" sldId="926"/>
        </pc:sldMkLst>
      </pc:sldChg>
      <pc:sldChg chg="del">
        <pc:chgData name="Martin Schedlbauer" userId="99666baf021553f1" providerId="LiveId" clId="{A8633CE2-B63B-B841-8517-4AE8393BE4D8}" dt="2020-06-28T18:49:40.293" v="3760" actId="2696"/>
        <pc:sldMkLst>
          <pc:docMk/>
          <pc:sldMk cId="725414003" sldId="927"/>
        </pc:sldMkLst>
      </pc:sldChg>
      <pc:sldChg chg="del">
        <pc:chgData name="Martin Schedlbauer" userId="99666baf021553f1" providerId="LiveId" clId="{A8633CE2-B63B-B841-8517-4AE8393BE4D8}" dt="2020-06-28T18:49:40.232" v="3741" actId="2696"/>
        <pc:sldMkLst>
          <pc:docMk/>
          <pc:sldMk cId="2107646541" sldId="928"/>
        </pc:sldMkLst>
      </pc:sldChg>
      <pc:sldChg chg="del">
        <pc:chgData name="Martin Schedlbauer" userId="99666baf021553f1" providerId="LiveId" clId="{A8633CE2-B63B-B841-8517-4AE8393BE4D8}" dt="2020-06-28T18:49:40.345" v="3778" actId="2696"/>
        <pc:sldMkLst>
          <pc:docMk/>
          <pc:sldMk cId="1470111715" sldId="929"/>
        </pc:sldMkLst>
      </pc:sldChg>
      <pc:sldChg chg="del">
        <pc:chgData name="Martin Schedlbauer" userId="99666baf021553f1" providerId="LiveId" clId="{A8633CE2-B63B-B841-8517-4AE8393BE4D8}" dt="2020-06-28T18:49:40.262" v="3750" actId="2696"/>
        <pc:sldMkLst>
          <pc:docMk/>
          <pc:sldMk cId="1159423804" sldId="930"/>
        </pc:sldMkLst>
      </pc:sldChg>
      <pc:sldChg chg="del">
        <pc:chgData name="Martin Schedlbauer" userId="99666baf021553f1" providerId="LiveId" clId="{A8633CE2-B63B-B841-8517-4AE8393BE4D8}" dt="2020-06-28T18:49:40.259" v="3749" actId="2696"/>
        <pc:sldMkLst>
          <pc:docMk/>
          <pc:sldMk cId="969611382" sldId="931"/>
        </pc:sldMkLst>
      </pc:sldChg>
      <pc:sldChg chg="del">
        <pc:chgData name="Martin Schedlbauer" userId="99666baf021553f1" providerId="LiveId" clId="{A8633CE2-B63B-B841-8517-4AE8393BE4D8}" dt="2020-06-28T18:49:40.313" v="3767" actId="2696"/>
        <pc:sldMkLst>
          <pc:docMk/>
          <pc:sldMk cId="2549014493" sldId="932"/>
        </pc:sldMkLst>
      </pc:sldChg>
      <pc:sldChg chg="del">
        <pc:chgData name="Martin Schedlbauer" userId="99666baf021553f1" providerId="LiveId" clId="{A8633CE2-B63B-B841-8517-4AE8393BE4D8}" dt="2020-06-28T00:54:15.179" v="84" actId="2696"/>
        <pc:sldMkLst>
          <pc:docMk/>
          <pc:sldMk cId="3336470225" sldId="933"/>
        </pc:sldMkLst>
      </pc:sldChg>
      <pc:sldChg chg="del">
        <pc:chgData name="Martin Schedlbauer" userId="99666baf021553f1" providerId="LiveId" clId="{A8633CE2-B63B-B841-8517-4AE8393BE4D8}" dt="2020-06-28T00:54:15.281" v="98" actId="2696"/>
        <pc:sldMkLst>
          <pc:docMk/>
          <pc:sldMk cId="2261484584" sldId="934"/>
        </pc:sldMkLst>
      </pc:sldChg>
      <pc:sldChg chg="del">
        <pc:chgData name="Martin Schedlbauer" userId="99666baf021553f1" providerId="LiveId" clId="{A8633CE2-B63B-B841-8517-4AE8393BE4D8}" dt="2020-06-28T00:54:15.313" v="105" actId="2696"/>
        <pc:sldMkLst>
          <pc:docMk/>
          <pc:sldMk cId="1458962569" sldId="935"/>
        </pc:sldMkLst>
      </pc:sldChg>
      <pc:sldChg chg="del">
        <pc:chgData name="Martin Schedlbauer" userId="99666baf021553f1" providerId="LiveId" clId="{A8633CE2-B63B-B841-8517-4AE8393BE4D8}" dt="2020-06-28T18:50:27.167" v="3802" actId="2696"/>
        <pc:sldMkLst>
          <pc:docMk/>
          <pc:sldMk cId="1959143421" sldId="936"/>
        </pc:sldMkLst>
      </pc:sldChg>
      <pc:sldChg chg="del">
        <pc:chgData name="Martin Schedlbauer" userId="99666baf021553f1" providerId="LiveId" clId="{A8633CE2-B63B-B841-8517-4AE8393BE4D8}" dt="2020-06-28T00:54:15.309" v="104" actId="2696"/>
        <pc:sldMkLst>
          <pc:docMk/>
          <pc:sldMk cId="2675059945" sldId="937"/>
        </pc:sldMkLst>
      </pc:sldChg>
      <pc:sldChg chg="modSp add del">
        <pc:chgData name="Martin Schedlbauer" userId="99666baf021553f1" providerId="LiveId" clId="{A8633CE2-B63B-B841-8517-4AE8393BE4D8}" dt="2020-06-28T01:04:56.563" v="285" actId="20577"/>
        <pc:sldMkLst>
          <pc:docMk/>
          <pc:sldMk cId="3440046045" sldId="938"/>
        </pc:sldMkLst>
        <pc:spChg chg="mod">
          <ac:chgData name="Martin Schedlbauer" userId="99666baf021553f1" providerId="LiveId" clId="{A8633CE2-B63B-B841-8517-4AE8393BE4D8}" dt="2020-06-28T01:04:56.563" v="285" actId="20577"/>
          <ac:spMkLst>
            <pc:docMk/>
            <pc:sldMk cId="3440046045" sldId="938"/>
            <ac:spMk id="850946" creationId="{00000000-0000-0000-0000-000000000000}"/>
          </ac:spMkLst>
        </pc:spChg>
      </pc:sldChg>
      <pc:sldChg chg="del">
        <pc:chgData name="Martin Schedlbauer" userId="99666baf021553f1" providerId="LiveId" clId="{A8633CE2-B63B-B841-8517-4AE8393BE4D8}" dt="2020-06-28T00:54:15.295" v="101" actId="2696"/>
        <pc:sldMkLst>
          <pc:docMk/>
          <pc:sldMk cId="526228354" sldId="939"/>
        </pc:sldMkLst>
      </pc:sldChg>
      <pc:sldChg chg="del">
        <pc:chgData name="Martin Schedlbauer" userId="99666baf021553f1" providerId="LiveId" clId="{A8633CE2-B63B-B841-8517-4AE8393BE4D8}" dt="2020-06-28T00:54:15.237" v="95" actId="2696"/>
        <pc:sldMkLst>
          <pc:docMk/>
          <pc:sldMk cId="3146491796" sldId="940"/>
        </pc:sldMkLst>
      </pc:sldChg>
      <pc:sldChg chg="del">
        <pc:chgData name="Martin Schedlbauer" userId="99666baf021553f1" providerId="LiveId" clId="{A8633CE2-B63B-B841-8517-4AE8393BE4D8}" dt="2020-06-28T00:54:15.213" v="91" actId="2696"/>
        <pc:sldMkLst>
          <pc:docMk/>
          <pc:sldMk cId="642164525" sldId="941"/>
        </pc:sldMkLst>
      </pc:sldChg>
      <pc:sldChg chg="del">
        <pc:chgData name="Martin Schedlbauer" userId="99666baf021553f1" providerId="LiveId" clId="{A8633CE2-B63B-B841-8517-4AE8393BE4D8}" dt="2020-06-28T00:54:15.367" v="114" actId="2696"/>
        <pc:sldMkLst>
          <pc:docMk/>
          <pc:sldMk cId="1548534198" sldId="944"/>
        </pc:sldMkLst>
      </pc:sldChg>
      <pc:sldChg chg="del">
        <pc:chgData name="Martin Schedlbauer" userId="99666baf021553f1" providerId="LiveId" clId="{A8633CE2-B63B-B841-8517-4AE8393BE4D8}" dt="2020-06-28T00:56:56.843" v="186" actId="2696"/>
        <pc:sldMkLst>
          <pc:docMk/>
          <pc:sldMk cId="3923709129" sldId="945"/>
        </pc:sldMkLst>
      </pc:sldChg>
      <pc:sldChg chg="del">
        <pc:chgData name="Martin Schedlbauer" userId="99666baf021553f1" providerId="LiveId" clId="{A8633CE2-B63B-B841-8517-4AE8393BE4D8}" dt="2020-06-28T00:56:56.808" v="178" actId="2696"/>
        <pc:sldMkLst>
          <pc:docMk/>
          <pc:sldMk cId="595480075" sldId="1018"/>
        </pc:sldMkLst>
      </pc:sldChg>
      <pc:sldChg chg="del">
        <pc:chgData name="Martin Schedlbauer" userId="99666baf021553f1" providerId="LiveId" clId="{A8633CE2-B63B-B841-8517-4AE8393BE4D8}" dt="2020-06-28T00:56:56.724" v="160" actId="2696"/>
        <pc:sldMkLst>
          <pc:docMk/>
          <pc:sldMk cId="144751334" sldId="1020"/>
        </pc:sldMkLst>
      </pc:sldChg>
      <pc:sldChg chg="del">
        <pc:chgData name="Martin Schedlbauer" userId="99666baf021553f1" providerId="LiveId" clId="{A8633CE2-B63B-B841-8517-4AE8393BE4D8}" dt="2020-06-28T00:56:56.794" v="176" actId="2696"/>
        <pc:sldMkLst>
          <pc:docMk/>
          <pc:sldMk cId="111865490" sldId="1021"/>
        </pc:sldMkLst>
      </pc:sldChg>
      <pc:sldChg chg="del">
        <pc:chgData name="Martin Schedlbauer" userId="99666baf021553f1" providerId="LiveId" clId="{A8633CE2-B63B-B841-8517-4AE8393BE4D8}" dt="2020-06-28T00:56:56.832" v="184" actId="2696"/>
        <pc:sldMkLst>
          <pc:docMk/>
          <pc:sldMk cId="397408859" sldId="1023"/>
        </pc:sldMkLst>
      </pc:sldChg>
      <pc:sldChg chg="del">
        <pc:chgData name="Martin Schedlbauer" userId="99666baf021553f1" providerId="LiveId" clId="{A8633CE2-B63B-B841-8517-4AE8393BE4D8}" dt="2020-06-28T00:56:56.859" v="190" actId="2696"/>
        <pc:sldMkLst>
          <pc:docMk/>
          <pc:sldMk cId="2435872459" sldId="1024"/>
        </pc:sldMkLst>
      </pc:sldChg>
      <pc:sldChg chg="del">
        <pc:chgData name="Martin Schedlbauer" userId="99666baf021553f1" providerId="LiveId" clId="{A8633CE2-B63B-B841-8517-4AE8393BE4D8}" dt="2020-06-28T00:56:56.870" v="191" actId="2696"/>
        <pc:sldMkLst>
          <pc:docMk/>
          <pc:sldMk cId="3485093320" sldId="1025"/>
        </pc:sldMkLst>
      </pc:sldChg>
      <pc:sldChg chg="del">
        <pc:chgData name="Martin Schedlbauer" userId="99666baf021553f1" providerId="LiveId" clId="{A8633CE2-B63B-B841-8517-4AE8393BE4D8}" dt="2020-06-28T00:56:56.764" v="169" actId="2696"/>
        <pc:sldMkLst>
          <pc:docMk/>
          <pc:sldMk cId="3828095625" sldId="1026"/>
        </pc:sldMkLst>
      </pc:sldChg>
      <pc:sldChg chg="del">
        <pc:chgData name="Martin Schedlbauer" userId="99666baf021553f1" providerId="LiveId" clId="{A8633CE2-B63B-B841-8517-4AE8393BE4D8}" dt="2020-06-28T00:56:56.716" v="158" actId="2696"/>
        <pc:sldMkLst>
          <pc:docMk/>
          <pc:sldMk cId="2932619618" sldId="1027"/>
        </pc:sldMkLst>
      </pc:sldChg>
      <pc:sldChg chg="del">
        <pc:chgData name="Martin Schedlbauer" userId="99666baf021553f1" providerId="LiveId" clId="{A8633CE2-B63B-B841-8517-4AE8393BE4D8}" dt="2020-06-28T00:56:56.737" v="163" actId="2696"/>
        <pc:sldMkLst>
          <pc:docMk/>
          <pc:sldMk cId="3060951341" sldId="1028"/>
        </pc:sldMkLst>
      </pc:sldChg>
      <pc:sldChg chg="del">
        <pc:chgData name="Martin Schedlbauer" userId="99666baf021553f1" providerId="LiveId" clId="{A8633CE2-B63B-B841-8517-4AE8393BE4D8}" dt="2020-06-28T00:56:56.782" v="173" actId="2696"/>
        <pc:sldMkLst>
          <pc:docMk/>
          <pc:sldMk cId="4039334850" sldId="1029"/>
        </pc:sldMkLst>
      </pc:sldChg>
      <pc:sldChg chg="del">
        <pc:chgData name="Martin Schedlbauer" userId="99666baf021553f1" providerId="LiveId" clId="{A8633CE2-B63B-B841-8517-4AE8393BE4D8}" dt="2020-06-28T00:56:56.852" v="188" actId="2696"/>
        <pc:sldMkLst>
          <pc:docMk/>
          <pc:sldMk cId="1481611522" sldId="1030"/>
        </pc:sldMkLst>
      </pc:sldChg>
      <pc:sldChg chg="del">
        <pc:chgData name="Martin Schedlbauer" userId="99666baf021553f1" providerId="LiveId" clId="{A8633CE2-B63B-B841-8517-4AE8393BE4D8}" dt="2020-06-28T00:56:56.848" v="187" actId="2696"/>
        <pc:sldMkLst>
          <pc:docMk/>
          <pc:sldMk cId="2830715371" sldId="1032"/>
        </pc:sldMkLst>
      </pc:sldChg>
      <pc:sldChg chg="del">
        <pc:chgData name="Martin Schedlbauer" userId="99666baf021553f1" providerId="LiveId" clId="{A8633CE2-B63B-B841-8517-4AE8393BE4D8}" dt="2020-06-28T00:56:56.707" v="156" actId="2696"/>
        <pc:sldMkLst>
          <pc:docMk/>
          <pc:sldMk cId="317323238" sldId="1033"/>
        </pc:sldMkLst>
      </pc:sldChg>
      <pc:sldChg chg="del">
        <pc:chgData name="Martin Schedlbauer" userId="99666baf021553f1" providerId="LiveId" clId="{A8633CE2-B63B-B841-8517-4AE8393BE4D8}" dt="2020-06-28T00:56:56.769" v="170" actId="2696"/>
        <pc:sldMkLst>
          <pc:docMk/>
          <pc:sldMk cId="54755975" sldId="1035"/>
        </pc:sldMkLst>
      </pc:sldChg>
      <pc:sldChg chg="del">
        <pc:chgData name="Martin Schedlbauer" userId="99666baf021553f1" providerId="LiveId" clId="{A8633CE2-B63B-B841-8517-4AE8393BE4D8}" dt="2020-06-28T00:56:56.821" v="181" actId="2696"/>
        <pc:sldMkLst>
          <pc:docMk/>
          <pc:sldMk cId="92966886" sldId="1036"/>
        </pc:sldMkLst>
      </pc:sldChg>
      <pc:sldChg chg="del">
        <pc:chgData name="Martin Schedlbauer" userId="99666baf021553f1" providerId="LiveId" clId="{A8633CE2-B63B-B841-8517-4AE8393BE4D8}" dt="2020-06-28T00:56:56.816" v="180" actId="2696"/>
        <pc:sldMkLst>
          <pc:docMk/>
          <pc:sldMk cId="3911855031" sldId="1037"/>
        </pc:sldMkLst>
      </pc:sldChg>
      <pc:sldChg chg="del">
        <pc:chgData name="Martin Schedlbauer" userId="99666baf021553f1" providerId="LiveId" clId="{A8633CE2-B63B-B841-8517-4AE8393BE4D8}" dt="2020-06-28T00:56:56.888" v="194" actId="2696"/>
        <pc:sldMkLst>
          <pc:docMk/>
          <pc:sldMk cId="1383655357" sldId="1039"/>
        </pc:sldMkLst>
      </pc:sldChg>
      <pc:sldChg chg="del">
        <pc:chgData name="Martin Schedlbauer" userId="99666baf021553f1" providerId="LiveId" clId="{A8633CE2-B63B-B841-8517-4AE8393BE4D8}" dt="2020-06-28T00:56:56.895" v="196" actId="2696"/>
        <pc:sldMkLst>
          <pc:docMk/>
          <pc:sldMk cId="2307270763" sldId="1040"/>
        </pc:sldMkLst>
      </pc:sldChg>
      <pc:sldChg chg="del">
        <pc:chgData name="Martin Schedlbauer" userId="99666baf021553f1" providerId="LiveId" clId="{A8633CE2-B63B-B841-8517-4AE8393BE4D8}" dt="2020-06-28T00:56:56.756" v="167" actId="2696"/>
        <pc:sldMkLst>
          <pc:docMk/>
          <pc:sldMk cId="2879985671" sldId="1041"/>
        </pc:sldMkLst>
      </pc:sldChg>
      <pc:sldChg chg="modSp add">
        <pc:chgData name="Martin Schedlbauer" userId="99666baf021553f1" providerId="LiveId" clId="{A8633CE2-B63B-B841-8517-4AE8393BE4D8}" dt="2020-06-28T00:55:51.686" v="149" actId="20577"/>
        <pc:sldMkLst>
          <pc:docMk/>
          <pc:sldMk cId="507708242" sldId="1042"/>
        </pc:sldMkLst>
        <pc:spChg chg="mod">
          <ac:chgData name="Martin Schedlbauer" userId="99666baf021553f1" providerId="LiveId" clId="{A8633CE2-B63B-B841-8517-4AE8393BE4D8}" dt="2020-06-28T00:55:51.686" v="149" actId="20577"/>
          <ac:spMkLst>
            <pc:docMk/>
            <pc:sldMk cId="507708242" sldId="1042"/>
            <ac:spMk id="850946" creationId="{00000000-0000-0000-0000-000000000000}"/>
          </ac:spMkLst>
        </pc:spChg>
      </pc:sldChg>
      <pc:sldChg chg="addSp delSp modSp add ord">
        <pc:chgData name="Martin Schedlbauer" userId="99666baf021553f1" providerId="LiveId" clId="{A8633CE2-B63B-B841-8517-4AE8393BE4D8}" dt="2020-06-28T19:54:13.763" v="3872" actId="27636"/>
        <pc:sldMkLst>
          <pc:docMk/>
          <pc:sldMk cId="2835068203" sldId="1043"/>
        </pc:sldMkLst>
        <pc:spChg chg="mod">
          <ac:chgData name="Martin Schedlbauer" userId="99666baf021553f1" providerId="LiveId" clId="{A8633CE2-B63B-B841-8517-4AE8393BE4D8}" dt="2020-06-28T16:29:25.207" v="390" actId="404"/>
          <ac:spMkLst>
            <pc:docMk/>
            <pc:sldMk cId="2835068203" sldId="1043"/>
            <ac:spMk id="2" creationId="{A7F2387F-D8E6-134E-8CF7-CC63C8B913A1}"/>
          </ac:spMkLst>
        </pc:spChg>
        <pc:spChg chg="mod">
          <ac:chgData name="Martin Schedlbauer" userId="99666baf021553f1" providerId="LiveId" clId="{A8633CE2-B63B-B841-8517-4AE8393BE4D8}" dt="2020-06-28T19:54:13.763" v="3872" actId="27636"/>
          <ac:spMkLst>
            <pc:docMk/>
            <pc:sldMk cId="2835068203" sldId="1043"/>
            <ac:spMk id="3" creationId="{1695BEDF-86C9-F34C-B150-A23259AC1318}"/>
          </ac:spMkLst>
        </pc:spChg>
        <pc:spChg chg="del">
          <ac:chgData name="Martin Schedlbauer" userId="99666baf021553f1" providerId="LiveId" clId="{A8633CE2-B63B-B841-8517-4AE8393BE4D8}" dt="2020-06-28T01:05:49.884" v="304" actId="478"/>
          <ac:spMkLst>
            <pc:docMk/>
            <pc:sldMk cId="2835068203" sldId="1043"/>
            <ac:spMk id="4" creationId="{8109C920-E724-DA4C-8550-6A700E44B522}"/>
          </ac:spMkLst>
        </pc:spChg>
        <pc:spChg chg="add del mod">
          <ac:chgData name="Martin Schedlbauer" userId="99666baf021553f1" providerId="LiveId" clId="{A8633CE2-B63B-B841-8517-4AE8393BE4D8}" dt="2020-06-28T16:28:14.139" v="372"/>
          <ac:spMkLst>
            <pc:docMk/>
            <pc:sldMk cId="2835068203" sldId="1043"/>
            <ac:spMk id="5" creationId="{60E2FC7F-05C3-B348-9843-78898BB0A3B8}"/>
          </ac:spMkLst>
        </pc:spChg>
        <pc:spChg chg="add del mod">
          <ac:chgData name="Martin Schedlbauer" userId="99666baf021553f1" providerId="LiveId" clId="{A8633CE2-B63B-B841-8517-4AE8393BE4D8}" dt="2020-06-28T16:28:14.139" v="372"/>
          <ac:spMkLst>
            <pc:docMk/>
            <pc:sldMk cId="2835068203" sldId="1043"/>
            <ac:spMk id="6" creationId="{A33D6DDA-48C9-3A46-8EE1-BC497E0BD4B8}"/>
          </ac:spMkLst>
        </pc:spChg>
        <pc:spChg chg="add mod">
          <ac:chgData name="Martin Schedlbauer" userId="99666baf021553f1" providerId="LiveId" clId="{A8633CE2-B63B-B841-8517-4AE8393BE4D8}" dt="2020-06-28T19:53:40.615" v="3866" actId="403"/>
          <ac:spMkLst>
            <pc:docMk/>
            <pc:sldMk cId="2835068203" sldId="1043"/>
            <ac:spMk id="7" creationId="{5E009FC9-39AA-1540-80EB-4C6621DDBC62}"/>
          </ac:spMkLst>
        </pc:spChg>
        <pc:picChg chg="add mod">
          <ac:chgData name="Martin Schedlbauer" userId="99666baf021553f1" providerId="LiveId" clId="{A8633CE2-B63B-B841-8517-4AE8393BE4D8}" dt="2020-06-28T19:54:09.572" v="3870" actId="14100"/>
          <ac:picMkLst>
            <pc:docMk/>
            <pc:sldMk cId="2835068203" sldId="1043"/>
            <ac:picMk id="8" creationId="{2B6CED18-D23B-B741-912B-B73C9378FB35}"/>
          </ac:picMkLst>
        </pc:picChg>
      </pc:sldChg>
      <pc:sldChg chg="addSp delSp modSp add mod modClrScheme chgLayout">
        <pc:chgData name="Martin Schedlbauer" userId="99666baf021553f1" providerId="LiveId" clId="{A8633CE2-B63B-B841-8517-4AE8393BE4D8}" dt="2020-06-28T20:01:18.181" v="3927" actId="20577"/>
        <pc:sldMkLst>
          <pc:docMk/>
          <pc:sldMk cId="136134452" sldId="1044"/>
        </pc:sldMkLst>
        <pc:spChg chg="del mod ord">
          <ac:chgData name="Martin Schedlbauer" userId="99666baf021553f1" providerId="LiveId" clId="{A8633CE2-B63B-B841-8517-4AE8393BE4D8}" dt="2020-06-28T16:29:35.466" v="392" actId="700"/>
          <ac:spMkLst>
            <pc:docMk/>
            <pc:sldMk cId="136134452" sldId="1044"/>
            <ac:spMk id="2" creationId="{FE6824EB-F151-704C-B94C-3188EA35D8C0}"/>
          </ac:spMkLst>
        </pc:spChg>
        <pc:spChg chg="del mod ord">
          <ac:chgData name="Martin Schedlbauer" userId="99666baf021553f1" providerId="LiveId" clId="{A8633CE2-B63B-B841-8517-4AE8393BE4D8}" dt="2020-06-28T16:29:35.466" v="392" actId="700"/>
          <ac:spMkLst>
            <pc:docMk/>
            <pc:sldMk cId="136134452" sldId="1044"/>
            <ac:spMk id="3" creationId="{67336A1B-9E1F-2249-B99E-249F8839B0E3}"/>
          </ac:spMkLst>
        </pc:spChg>
        <pc:spChg chg="del">
          <ac:chgData name="Martin Schedlbauer" userId="99666baf021553f1" providerId="LiveId" clId="{A8633CE2-B63B-B841-8517-4AE8393BE4D8}" dt="2020-06-28T16:29:35.466" v="392" actId="700"/>
          <ac:spMkLst>
            <pc:docMk/>
            <pc:sldMk cId="136134452" sldId="1044"/>
            <ac:spMk id="4" creationId="{9FEBCD5C-9925-F245-8923-230D1CB25B37}"/>
          </ac:spMkLst>
        </pc:spChg>
        <pc:spChg chg="add del mod ord">
          <ac:chgData name="Martin Schedlbauer" userId="99666baf021553f1" providerId="LiveId" clId="{A8633CE2-B63B-B841-8517-4AE8393BE4D8}" dt="2020-06-28T16:32:03.677" v="452" actId="20577"/>
          <ac:spMkLst>
            <pc:docMk/>
            <pc:sldMk cId="136134452" sldId="1044"/>
            <ac:spMk id="5" creationId="{8D4A503E-BC09-8B4A-A139-0E3FA79EB26A}"/>
          </ac:spMkLst>
        </pc:spChg>
        <pc:spChg chg="add mod ord">
          <ac:chgData name="Martin Schedlbauer" userId="99666baf021553f1" providerId="LiveId" clId="{A8633CE2-B63B-B841-8517-4AE8393BE4D8}" dt="2020-06-28T20:01:18.181" v="3927" actId="20577"/>
          <ac:spMkLst>
            <pc:docMk/>
            <pc:sldMk cId="136134452" sldId="1044"/>
            <ac:spMk id="6" creationId="{88EA68F4-11F3-254C-9103-23A585BD516D}"/>
          </ac:spMkLst>
        </pc:spChg>
        <pc:spChg chg="add del mod">
          <ac:chgData name="Martin Schedlbauer" userId="99666baf021553f1" providerId="LiveId" clId="{A8633CE2-B63B-B841-8517-4AE8393BE4D8}" dt="2020-06-28T16:31:02.988" v="411"/>
          <ac:spMkLst>
            <pc:docMk/>
            <pc:sldMk cId="136134452" sldId="1044"/>
            <ac:spMk id="7" creationId="{827B08D9-1BC8-FB44-AFAF-18D2FB558AA9}"/>
          </ac:spMkLst>
        </pc:spChg>
        <pc:spChg chg="add del mod">
          <ac:chgData name="Martin Schedlbauer" userId="99666baf021553f1" providerId="LiveId" clId="{A8633CE2-B63B-B841-8517-4AE8393BE4D8}" dt="2020-06-28T16:31:02.988" v="411"/>
          <ac:spMkLst>
            <pc:docMk/>
            <pc:sldMk cId="136134452" sldId="1044"/>
            <ac:spMk id="8" creationId="{4C77AA54-C250-5C44-A18B-557E46D4380D}"/>
          </ac:spMkLst>
        </pc:spChg>
      </pc:sldChg>
      <pc:sldChg chg="modSp add">
        <pc:chgData name="Martin Schedlbauer" userId="99666baf021553f1" providerId="LiveId" clId="{A8633CE2-B63B-B841-8517-4AE8393BE4D8}" dt="2020-06-28T22:30:03.289" v="3993" actId="20577"/>
        <pc:sldMkLst>
          <pc:docMk/>
          <pc:sldMk cId="3940835737" sldId="1045"/>
        </pc:sldMkLst>
        <pc:spChg chg="mod">
          <ac:chgData name="Martin Schedlbauer" userId="99666baf021553f1" providerId="LiveId" clId="{A8633CE2-B63B-B841-8517-4AE8393BE4D8}" dt="2020-06-28T16:32:18.707" v="485" actId="20577"/>
          <ac:spMkLst>
            <pc:docMk/>
            <pc:sldMk cId="3940835737" sldId="1045"/>
            <ac:spMk id="2" creationId="{D32B88D0-44BD-0E44-A98B-B07AA503D089}"/>
          </ac:spMkLst>
        </pc:spChg>
        <pc:spChg chg="mod">
          <ac:chgData name="Martin Schedlbauer" userId="99666baf021553f1" providerId="LiveId" clId="{A8633CE2-B63B-B841-8517-4AE8393BE4D8}" dt="2020-06-28T22:30:03.289" v="3993" actId="20577"/>
          <ac:spMkLst>
            <pc:docMk/>
            <pc:sldMk cId="3940835737" sldId="1045"/>
            <ac:spMk id="3" creationId="{E54F3EEC-C9E8-DC44-AC9F-9FEE854CBAFD}"/>
          </ac:spMkLst>
        </pc:spChg>
      </pc:sldChg>
      <pc:sldChg chg="addSp modSp add ord">
        <pc:chgData name="Martin Schedlbauer" userId="99666baf021553f1" providerId="LiveId" clId="{A8633CE2-B63B-B841-8517-4AE8393BE4D8}" dt="2020-06-29T14:39:38.025" v="4368" actId="20577"/>
        <pc:sldMkLst>
          <pc:docMk/>
          <pc:sldMk cId="2711644038" sldId="1046"/>
        </pc:sldMkLst>
        <pc:spChg chg="mod">
          <ac:chgData name="Martin Schedlbauer" userId="99666baf021553f1" providerId="LiveId" clId="{A8633CE2-B63B-B841-8517-4AE8393BE4D8}" dt="2020-06-28T16:36:53.391" v="649" actId="27636"/>
          <ac:spMkLst>
            <pc:docMk/>
            <pc:sldMk cId="2711644038" sldId="1046"/>
            <ac:spMk id="2" creationId="{240A9D54-FD10-3247-8343-9EB3A003241C}"/>
          </ac:spMkLst>
        </pc:spChg>
        <pc:spChg chg="mod">
          <ac:chgData name="Martin Schedlbauer" userId="99666baf021553f1" providerId="LiveId" clId="{A8633CE2-B63B-B841-8517-4AE8393BE4D8}" dt="2020-06-29T14:39:38.025" v="4368" actId="20577"/>
          <ac:spMkLst>
            <pc:docMk/>
            <pc:sldMk cId="2711644038" sldId="1046"/>
            <ac:spMk id="3" creationId="{A5AEAA3A-B9B2-E540-A26F-50294ABCBF27}"/>
          </ac:spMkLst>
        </pc:spChg>
        <pc:picChg chg="add mod">
          <ac:chgData name="Martin Schedlbauer" userId="99666baf021553f1" providerId="LiveId" clId="{A8633CE2-B63B-B841-8517-4AE8393BE4D8}" dt="2020-06-28T20:02:37.620" v="3935" actId="1076"/>
          <ac:picMkLst>
            <pc:docMk/>
            <pc:sldMk cId="2711644038" sldId="1046"/>
            <ac:picMk id="4" creationId="{C4BD13AF-A0E7-6A4D-8B1F-862586C03482}"/>
          </ac:picMkLst>
        </pc:picChg>
      </pc:sldChg>
      <pc:sldChg chg="addSp modSp add">
        <pc:chgData name="Martin Schedlbauer" userId="99666baf021553f1" providerId="LiveId" clId="{A8633CE2-B63B-B841-8517-4AE8393BE4D8}" dt="2020-06-28T22:30:32.553" v="3994" actId="20577"/>
        <pc:sldMkLst>
          <pc:docMk/>
          <pc:sldMk cId="2701427527" sldId="1047"/>
        </pc:sldMkLst>
        <pc:spChg chg="mod">
          <ac:chgData name="Martin Schedlbauer" userId="99666baf021553f1" providerId="LiveId" clId="{A8633CE2-B63B-B841-8517-4AE8393BE4D8}" dt="2020-06-28T16:38:41.530" v="698" actId="20577"/>
          <ac:spMkLst>
            <pc:docMk/>
            <pc:sldMk cId="2701427527" sldId="1047"/>
            <ac:spMk id="2" creationId="{264B87E8-FC18-9241-9196-4D8D1F1FA646}"/>
          </ac:spMkLst>
        </pc:spChg>
        <pc:spChg chg="mod">
          <ac:chgData name="Martin Schedlbauer" userId="99666baf021553f1" providerId="LiveId" clId="{A8633CE2-B63B-B841-8517-4AE8393BE4D8}" dt="2020-06-28T22:30:32.553" v="3994" actId="20577"/>
          <ac:spMkLst>
            <pc:docMk/>
            <pc:sldMk cId="2701427527" sldId="1047"/>
            <ac:spMk id="3" creationId="{0F5B7692-2AF4-9041-9A6A-323F160C4E8D}"/>
          </ac:spMkLst>
        </pc:spChg>
        <pc:spChg chg="add mod">
          <ac:chgData name="Martin Schedlbauer" userId="99666baf021553f1" providerId="LiveId" clId="{A8633CE2-B63B-B841-8517-4AE8393BE4D8}" dt="2020-06-28T18:14:01.674" v="2052" actId="114"/>
          <ac:spMkLst>
            <pc:docMk/>
            <pc:sldMk cId="2701427527" sldId="1047"/>
            <ac:spMk id="4" creationId="{219B2B47-CE5F-5F46-9232-C4998E2D3674}"/>
          </ac:spMkLst>
        </pc:spChg>
      </pc:sldChg>
      <pc:sldChg chg="addSp modSp add">
        <pc:chgData name="Martin Schedlbauer" userId="99666baf021553f1" providerId="LiveId" clId="{A8633CE2-B63B-B841-8517-4AE8393BE4D8}" dt="2020-06-28T17:18:22.550" v="1313" actId="1076"/>
        <pc:sldMkLst>
          <pc:docMk/>
          <pc:sldMk cId="1669829652" sldId="1048"/>
        </pc:sldMkLst>
        <pc:spChg chg="mod">
          <ac:chgData name="Martin Schedlbauer" userId="99666baf021553f1" providerId="LiveId" clId="{A8633CE2-B63B-B841-8517-4AE8393BE4D8}" dt="2020-06-28T17:10:18.594" v="932" actId="20577"/>
          <ac:spMkLst>
            <pc:docMk/>
            <pc:sldMk cId="1669829652" sldId="1048"/>
            <ac:spMk id="2" creationId="{5FC2A1E7-BAA2-7F42-BD08-C5F16B33B35D}"/>
          </ac:spMkLst>
        </pc:spChg>
        <pc:spChg chg="mod">
          <ac:chgData name="Martin Schedlbauer" userId="99666baf021553f1" providerId="LiveId" clId="{A8633CE2-B63B-B841-8517-4AE8393BE4D8}" dt="2020-06-28T17:16:01.660" v="1218" actId="14100"/>
          <ac:spMkLst>
            <pc:docMk/>
            <pc:sldMk cId="1669829652" sldId="1048"/>
            <ac:spMk id="3" creationId="{EDD4AC36-6662-314B-84EB-2C5E40CD25CF}"/>
          </ac:spMkLst>
        </pc:spChg>
        <pc:spChg chg="add mod">
          <ac:chgData name="Martin Schedlbauer" userId="99666baf021553f1" providerId="LiveId" clId="{A8633CE2-B63B-B841-8517-4AE8393BE4D8}" dt="2020-06-28T17:16:25.774" v="1222" actId="207"/>
          <ac:spMkLst>
            <pc:docMk/>
            <pc:sldMk cId="1669829652" sldId="1048"/>
            <ac:spMk id="5" creationId="{2F8F069B-F75F-E040-8388-E2E9F0459699}"/>
          </ac:spMkLst>
        </pc:spChg>
        <pc:spChg chg="add mod">
          <ac:chgData name="Martin Schedlbauer" userId="99666baf021553f1" providerId="LiveId" clId="{A8633CE2-B63B-B841-8517-4AE8393BE4D8}" dt="2020-06-28T17:16:53.243" v="1230" actId="14100"/>
          <ac:spMkLst>
            <pc:docMk/>
            <pc:sldMk cId="1669829652" sldId="1048"/>
            <ac:spMk id="6" creationId="{C0942AA3-7661-5F4A-AA69-ED07BDED1716}"/>
          </ac:spMkLst>
        </pc:spChg>
        <pc:spChg chg="add mod">
          <ac:chgData name="Martin Schedlbauer" userId="99666baf021553f1" providerId="LiveId" clId="{A8633CE2-B63B-B841-8517-4AE8393BE4D8}" dt="2020-06-28T17:17:27.360" v="1255" actId="1076"/>
          <ac:spMkLst>
            <pc:docMk/>
            <pc:sldMk cId="1669829652" sldId="1048"/>
            <ac:spMk id="7" creationId="{C5D13BED-3318-AF43-B857-80AD94BBEBBB}"/>
          </ac:spMkLst>
        </pc:spChg>
        <pc:spChg chg="add mod">
          <ac:chgData name="Martin Schedlbauer" userId="99666baf021553f1" providerId="LiveId" clId="{A8633CE2-B63B-B841-8517-4AE8393BE4D8}" dt="2020-06-28T17:17:50.715" v="1285" actId="1076"/>
          <ac:spMkLst>
            <pc:docMk/>
            <pc:sldMk cId="1669829652" sldId="1048"/>
            <ac:spMk id="8" creationId="{9207F3F4-D1B3-004E-B2DD-E76057362675}"/>
          </ac:spMkLst>
        </pc:spChg>
        <pc:spChg chg="add mod">
          <ac:chgData name="Martin Schedlbauer" userId="99666baf021553f1" providerId="LiveId" clId="{A8633CE2-B63B-B841-8517-4AE8393BE4D8}" dt="2020-06-28T17:18:22.550" v="1313" actId="1076"/>
          <ac:spMkLst>
            <pc:docMk/>
            <pc:sldMk cId="1669829652" sldId="1048"/>
            <ac:spMk id="9" creationId="{42F64436-9231-9544-906F-E7DD18A0E380}"/>
          </ac:spMkLst>
        </pc:spChg>
        <pc:graphicFrameChg chg="add mod modGraphic">
          <ac:chgData name="Martin Schedlbauer" userId="99666baf021553f1" providerId="LiveId" clId="{A8633CE2-B63B-B841-8517-4AE8393BE4D8}" dt="2020-06-28T17:16:05.850" v="1219" actId="1076"/>
          <ac:graphicFrameMkLst>
            <pc:docMk/>
            <pc:sldMk cId="1669829652" sldId="1048"/>
            <ac:graphicFrameMk id="4" creationId="{60750C56-5C7E-9143-A6E3-AE8C39241BB4}"/>
          </ac:graphicFrameMkLst>
        </pc:graphicFrameChg>
      </pc:sldChg>
      <pc:sldChg chg="modSp add">
        <pc:chgData name="Martin Schedlbauer" userId="99666baf021553f1" providerId="LiveId" clId="{A8633CE2-B63B-B841-8517-4AE8393BE4D8}" dt="2020-06-29T14:43:42.143" v="4387" actId="20577"/>
        <pc:sldMkLst>
          <pc:docMk/>
          <pc:sldMk cId="1203914492" sldId="1049"/>
        </pc:sldMkLst>
        <pc:spChg chg="mod">
          <ac:chgData name="Martin Schedlbauer" userId="99666baf021553f1" providerId="LiveId" clId="{A8633CE2-B63B-B841-8517-4AE8393BE4D8}" dt="2020-06-28T17:19:04.025" v="1337" actId="20577"/>
          <ac:spMkLst>
            <pc:docMk/>
            <pc:sldMk cId="1203914492" sldId="1049"/>
            <ac:spMk id="2" creationId="{05ABB3EB-0F93-1E4D-B2BD-04D5E088FBDD}"/>
          </ac:spMkLst>
        </pc:spChg>
        <pc:spChg chg="mod">
          <ac:chgData name="Martin Schedlbauer" userId="99666baf021553f1" providerId="LiveId" clId="{A8633CE2-B63B-B841-8517-4AE8393BE4D8}" dt="2020-06-29T14:43:42.143" v="4387" actId="20577"/>
          <ac:spMkLst>
            <pc:docMk/>
            <pc:sldMk cId="1203914492" sldId="1049"/>
            <ac:spMk id="3" creationId="{1266B8BF-E21F-6D46-82B9-7355BA4BB97C}"/>
          </ac:spMkLst>
        </pc:spChg>
      </pc:sldChg>
      <pc:sldChg chg="modSp add">
        <pc:chgData name="Martin Schedlbauer" userId="99666baf021553f1" providerId="LiveId" clId="{A8633CE2-B63B-B841-8517-4AE8393BE4D8}" dt="2020-06-28T17:25:25.987" v="1675" actId="2711"/>
        <pc:sldMkLst>
          <pc:docMk/>
          <pc:sldMk cId="2514883028" sldId="1050"/>
        </pc:sldMkLst>
        <pc:spChg chg="mod">
          <ac:chgData name="Martin Schedlbauer" userId="99666baf021553f1" providerId="LiveId" clId="{A8633CE2-B63B-B841-8517-4AE8393BE4D8}" dt="2020-06-28T17:23:23.140" v="1528" actId="114"/>
          <ac:spMkLst>
            <pc:docMk/>
            <pc:sldMk cId="2514883028" sldId="1050"/>
            <ac:spMk id="2" creationId="{8BD2105B-AE98-FE49-82D0-1D7FB82C7149}"/>
          </ac:spMkLst>
        </pc:spChg>
        <pc:spChg chg="mod">
          <ac:chgData name="Martin Schedlbauer" userId="99666baf021553f1" providerId="LiveId" clId="{A8633CE2-B63B-B841-8517-4AE8393BE4D8}" dt="2020-06-28T17:25:25.987" v="1675" actId="2711"/>
          <ac:spMkLst>
            <pc:docMk/>
            <pc:sldMk cId="2514883028" sldId="1050"/>
            <ac:spMk id="3" creationId="{A71083B8-92FA-274C-913F-A564772EE66A}"/>
          </ac:spMkLst>
        </pc:spChg>
      </pc:sldChg>
      <pc:sldChg chg="modSp add">
        <pc:chgData name="Martin Schedlbauer" userId="99666baf021553f1" providerId="LiveId" clId="{A8633CE2-B63B-B841-8517-4AE8393BE4D8}" dt="2020-06-28T17:33:57.977" v="2048" actId="12"/>
        <pc:sldMkLst>
          <pc:docMk/>
          <pc:sldMk cId="2179592071" sldId="1051"/>
        </pc:sldMkLst>
        <pc:spChg chg="mod">
          <ac:chgData name="Martin Schedlbauer" userId="99666baf021553f1" providerId="LiveId" clId="{A8633CE2-B63B-B841-8517-4AE8393BE4D8}" dt="2020-06-28T17:25:53.521" v="1696" actId="20577"/>
          <ac:spMkLst>
            <pc:docMk/>
            <pc:sldMk cId="2179592071" sldId="1051"/>
            <ac:spMk id="2" creationId="{20E9951F-52FE-7044-81B8-3332D80E0A01}"/>
          </ac:spMkLst>
        </pc:spChg>
        <pc:spChg chg="mod">
          <ac:chgData name="Martin Schedlbauer" userId="99666baf021553f1" providerId="LiveId" clId="{A8633CE2-B63B-B841-8517-4AE8393BE4D8}" dt="2020-06-28T17:33:57.977" v="2048" actId="12"/>
          <ac:spMkLst>
            <pc:docMk/>
            <pc:sldMk cId="2179592071" sldId="1051"/>
            <ac:spMk id="3" creationId="{83118677-D5D7-9648-9A5B-353E39B6476E}"/>
          </ac:spMkLst>
        </pc:spChg>
      </pc:sldChg>
      <pc:sldChg chg="modSp add ord">
        <pc:chgData name="Martin Schedlbauer" userId="99666baf021553f1" providerId="LiveId" clId="{A8633CE2-B63B-B841-8517-4AE8393BE4D8}" dt="2020-07-03T16:23:07.596" v="5251" actId="20577"/>
        <pc:sldMkLst>
          <pc:docMk/>
          <pc:sldMk cId="718089432" sldId="1052"/>
        </pc:sldMkLst>
        <pc:spChg chg="mod">
          <ac:chgData name="Martin Schedlbauer" userId="99666baf021553f1" providerId="LiveId" clId="{A8633CE2-B63B-B841-8517-4AE8393BE4D8}" dt="2020-06-28T18:14:16.355" v="2072" actId="20577"/>
          <ac:spMkLst>
            <pc:docMk/>
            <pc:sldMk cId="718089432" sldId="1052"/>
            <ac:spMk id="2" creationId="{FAC16651-2804-2B48-88DA-4631372AA1A6}"/>
          </ac:spMkLst>
        </pc:spChg>
        <pc:spChg chg="mod">
          <ac:chgData name="Martin Schedlbauer" userId="99666baf021553f1" providerId="LiveId" clId="{A8633CE2-B63B-B841-8517-4AE8393BE4D8}" dt="2020-07-03T16:23:07.596" v="5251" actId="20577"/>
          <ac:spMkLst>
            <pc:docMk/>
            <pc:sldMk cId="718089432" sldId="1052"/>
            <ac:spMk id="3" creationId="{DC2C2A28-502D-704C-8780-614E8EBB7308}"/>
          </ac:spMkLst>
        </pc:spChg>
      </pc:sldChg>
      <pc:sldChg chg="modSp add">
        <pc:chgData name="Martin Schedlbauer" userId="99666baf021553f1" providerId="LiveId" clId="{A8633CE2-B63B-B841-8517-4AE8393BE4D8}" dt="2020-07-06T13:19:11.995" v="5459" actId="27636"/>
        <pc:sldMkLst>
          <pc:docMk/>
          <pc:sldMk cId="3321406693" sldId="1053"/>
        </pc:sldMkLst>
        <pc:spChg chg="mod">
          <ac:chgData name="Martin Schedlbauer" userId="99666baf021553f1" providerId="LiveId" clId="{A8633CE2-B63B-B841-8517-4AE8393BE4D8}" dt="2020-06-28T18:20:59.476" v="2244" actId="20577"/>
          <ac:spMkLst>
            <pc:docMk/>
            <pc:sldMk cId="3321406693" sldId="1053"/>
            <ac:spMk id="2" creationId="{70B888FE-0894-E440-A4CE-FAAC48DF12B1}"/>
          </ac:spMkLst>
        </pc:spChg>
        <pc:spChg chg="mod">
          <ac:chgData name="Martin Schedlbauer" userId="99666baf021553f1" providerId="LiveId" clId="{A8633CE2-B63B-B841-8517-4AE8393BE4D8}" dt="2020-07-06T13:19:11.995" v="5459" actId="27636"/>
          <ac:spMkLst>
            <pc:docMk/>
            <pc:sldMk cId="3321406693" sldId="1053"/>
            <ac:spMk id="3" creationId="{81ED3EF9-D3D7-8243-AD5A-BA579CBE1696}"/>
          </ac:spMkLst>
        </pc:spChg>
      </pc:sldChg>
      <pc:sldChg chg="modSp add">
        <pc:chgData name="Martin Schedlbauer" userId="99666baf021553f1" providerId="LiveId" clId="{A8633CE2-B63B-B841-8517-4AE8393BE4D8}" dt="2020-06-28T18:25:22.627" v="2555" actId="114"/>
        <pc:sldMkLst>
          <pc:docMk/>
          <pc:sldMk cId="4215705981" sldId="1054"/>
        </pc:sldMkLst>
        <pc:spChg chg="mod">
          <ac:chgData name="Martin Schedlbauer" userId="99666baf021553f1" providerId="LiveId" clId="{A8633CE2-B63B-B841-8517-4AE8393BE4D8}" dt="2020-06-28T18:22:09.937" v="2375" actId="20577"/>
          <ac:spMkLst>
            <pc:docMk/>
            <pc:sldMk cId="4215705981" sldId="1054"/>
            <ac:spMk id="2" creationId="{424D7536-564C-C24A-9521-2C6FD5FBF2BE}"/>
          </ac:spMkLst>
        </pc:spChg>
        <pc:spChg chg="mod">
          <ac:chgData name="Martin Schedlbauer" userId="99666baf021553f1" providerId="LiveId" clId="{A8633CE2-B63B-B841-8517-4AE8393BE4D8}" dt="2020-06-28T18:25:22.627" v="2555" actId="114"/>
          <ac:spMkLst>
            <pc:docMk/>
            <pc:sldMk cId="4215705981" sldId="1054"/>
            <ac:spMk id="3" creationId="{D2F14F21-1F74-664E-94F5-B7EECD2DC47F}"/>
          </ac:spMkLst>
        </pc:spChg>
      </pc:sldChg>
      <pc:sldChg chg="modSp add">
        <pc:chgData name="Martin Schedlbauer" userId="99666baf021553f1" providerId="LiveId" clId="{A8633CE2-B63B-B841-8517-4AE8393BE4D8}" dt="2020-07-03T16:51:10.400" v="5366" actId="20577"/>
        <pc:sldMkLst>
          <pc:docMk/>
          <pc:sldMk cId="1373422850" sldId="1055"/>
        </pc:sldMkLst>
        <pc:spChg chg="mod">
          <ac:chgData name="Martin Schedlbauer" userId="99666baf021553f1" providerId="LiveId" clId="{A8633CE2-B63B-B841-8517-4AE8393BE4D8}" dt="2020-06-28T18:25:58.964" v="2572" actId="20577"/>
          <ac:spMkLst>
            <pc:docMk/>
            <pc:sldMk cId="1373422850" sldId="1055"/>
            <ac:spMk id="2" creationId="{98DEFE04-3857-304A-91E3-4FD50A81DA29}"/>
          </ac:spMkLst>
        </pc:spChg>
        <pc:spChg chg="mod">
          <ac:chgData name="Martin Schedlbauer" userId="99666baf021553f1" providerId="LiveId" clId="{A8633CE2-B63B-B841-8517-4AE8393BE4D8}" dt="2020-07-03T16:51:10.400" v="5366" actId="20577"/>
          <ac:spMkLst>
            <pc:docMk/>
            <pc:sldMk cId="1373422850" sldId="1055"/>
            <ac:spMk id="3" creationId="{984CCDDB-CCB7-E546-B9CF-9B5E1225C6AD}"/>
          </ac:spMkLst>
        </pc:spChg>
      </pc:sldChg>
      <pc:sldChg chg="modSp add">
        <pc:chgData name="Martin Schedlbauer" userId="99666baf021553f1" providerId="LiveId" clId="{A8633CE2-B63B-B841-8517-4AE8393BE4D8}" dt="2020-06-28T18:35:33.031" v="3106" actId="6549"/>
        <pc:sldMkLst>
          <pc:docMk/>
          <pc:sldMk cId="819808666" sldId="1056"/>
        </pc:sldMkLst>
        <pc:spChg chg="mod">
          <ac:chgData name="Martin Schedlbauer" userId="99666baf021553f1" providerId="LiveId" clId="{A8633CE2-B63B-B841-8517-4AE8393BE4D8}" dt="2020-06-28T18:34:03.305" v="2938" actId="20577"/>
          <ac:spMkLst>
            <pc:docMk/>
            <pc:sldMk cId="819808666" sldId="1056"/>
            <ac:spMk id="2" creationId="{68E012C8-9676-9E4A-A28C-B88479663B5B}"/>
          </ac:spMkLst>
        </pc:spChg>
        <pc:spChg chg="mod">
          <ac:chgData name="Martin Schedlbauer" userId="99666baf021553f1" providerId="LiveId" clId="{A8633CE2-B63B-B841-8517-4AE8393BE4D8}" dt="2020-06-28T18:35:33.031" v="3106" actId="6549"/>
          <ac:spMkLst>
            <pc:docMk/>
            <pc:sldMk cId="819808666" sldId="1056"/>
            <ac:spMk id="3" creationId="{E107B6B9-188A-C244-AA2C-7F129C221FB9}"/>
          </ac:spMkLst>
        </pc:spChg>
      </pc:sldChg>
      <pc:sldChg chg="modSp add">
        <pc:chgData name="Martin Schedlbauer" userId="99666baf021553f1" providerId="LiveId" clId="{A8633CE2-B63B-B841-8517-4AE8393BE4D8}" dt="2020-06-28T18:38:45.126" v="3503" actId="20577"/>
        <pc:sldMkLst>
          <pc:docMk/>
          <pc:sldMk cId="1600700840" sldId="1057"/>
        </pc:sldMkLst>
        <pc:spChg chg="mod">
          <ac:chgData name="Martin Schedlbauer" userId="99666baf021553f1" providerId="LiveId" clId="{A8633CE2-B63B-B841-8517-4AE8393BE4D8}" dt="2020-06-28T18:36:07.425" v="3128" actId="20577"/>
          <ac:spMkLst>
            <pc:docMk/>
            <pc:sldMk cId="1600700840" sldId="1057"/>
            <ac:spMk id="2" creationId="{AE3D2CA9-1224-EA40-8042-7DD34551D156}"/>
          </ac:spMkLst>
        </pc:spChg>
        <pc:spChg chg="mod">
          <ac:chgData name="Martin Schedlbauer" userId="99666baf021553f1" providerId="LiveId" clId="{A8633CE2-B63B-B841-8517-4AE8393BE4D8}" dt="2020-06-28T18:38:45.126" v="3503" actId="20577"/>
          <ac:spMkLst>
            <pc:docMk/>
            <pc:sldMk cId="1600700840" sldId="1057"/>
            <ac:spMk id="3" creationId="{D8B9B175-D374-5343-A780-4A7AA20C15DA}"/>
          </ac:spMkLst>
        </pc:spChg>
      </pc:sldChg>
      <pc:sldChg chg="modSp add del">
        <pc:chgData name="Martin Schedlbauer" userId="99666baf021553f1" providerId="LiveId" clId="{A8633CE2-B63B-B841-8517-4AE8393BE4D8}" dt="2020-06-28T18:51:40.851" v="3803" actId="2696"/>
        <pc:sldMkLst>
          <pc:docMk/>
          <pc:sldMk cId="215614630" sldId="1058"/>
        </pc:sldMkLst>
        <pc:spChg chg="mod">
          <ac:chgData name="Martin Schedlbauer" userId="99666baf021553f1" providerId="LiveId" clId="{A8633CE2-B63B-B841-8517-4AE8393BE4D8}" dt="2020-06-28T18:50:08.378" v="3799" actId="20577"/>
          <ac:spMkLst>
            <pc:docMk/>
            <pc:sldMk cId="215614630" sldId="1058"/>
            <ac:spMk id="850946" creationId="{00000000-0000-0000-0000-000000000000}"/>
          </ac:spMkLst>
        </pc:spChg>
      </pc:sldChg>
      <pc:sldChg chg="modSp add">
        <pc:chgData name="Martin Schedlbauer" userId="99666baf021553f1" providerId="LiveId" clId="{A8633CE2-B63B-B841-8517-4AE8393BE4D8}" dt="2020-06-28T22:33:26.736" v="4362" actId="20577"/>
        <pc:sldMkLst>
          <pc:docMk/>
          <pc:sldMk cId="2222417668" sldId="1058"/>
        </pc:sldMkLst>
        <pc:spChg chg="mod">
          <ac:chgData name="Martin Schedlbauer" userId="99666baf021553f1" providerId="LiveId" clId="{A8633CE2-B63B-B841-8517-4AE8393BE4D8}" dt="2020-06-28T22:31:02.954" v="4013" actId="20577"/>
          <ac:spMkLst>
            <pc:docMk/>
            <pc:sldMk cId="2222417668" sldId="1058"/>
            <ac:spMk id="2" creationId="{E3AF7807-CE21-FD4F-9B84-1AA0392736BB}"/>
          </ac:spMkLst>
        </pc:spChg>
        <pc:spChg chg="mod">
          <ac:chgData name="Martin Schedlbauer" userId="99666baf021553f1" providerId="LiveId" clId="{A8633CE2-B63B-B841-8517-4AE8393BE4D8}" dt="2020-06-28T22:33:26.736" v="4362" actId="20577"/>
          <ac:spMkLst>
            <pc:docMk/>
            <pc:sldMk cId="2222417668" sldId="1058"/>
            <ac:spMk id="3" creationId="{2C2AC2F7-AB52-0241-9E97-D437C5D5CAFC}"/>
          </ac:spMkLst>
        </pc:spChg>
      </pc:sldChg>
      <pc:sldChg chg="delSp add">
        <pc:chgData name="Martin Schedlbauer" userId="99666baf021553f1" providerId="LiveId" clId="{A8633CE2-B63B-B841-8517-4AE8393BE4D8}" dt="2020-06-29T14:47:11.384" v="4388" actId="478"/>
        <pc:sldMkLst>
          <pc:docMk/>
          <pc:sldMk cId="97754077" sldId="1059"/>
        </pc:sldMkLst>
        <pc:spChg chg="del">
          <ac:chgData name="Martin Schedlbauer" userId="99666baf021553f1" providerId="LiveId" clId="{A8633CE2-B63B-B841-8517-4AE8393BE4D8}" dt="2020-06-29T14:47:11.384" v="4388" actId="478"/>
          <ac:spMkLst>
            <pc:docMk/>
            <pc:sldMk cId="97754077" sldId="1059"/>
            <ac:spMk id="8" creationId="{00000000-0000-0000-0000-000000000000}"/>
          </ac:spMkLst>
        </pc:spChg>
      </pc:sldChg>
      <pc:sldChg chg="addSp delSp modSp add">
        <pc:chgData name="Martin Schedlbauer" userId="99666baf021553f1" providerId="LiveId" clId="{A8633CE2-B63B-B841-8517-4AE8393BE4D8}" dt="2020-07-03T14:43:56.366" v="4883" actId="1076"/>
        <pc:sldMkLst>
          <pc:docMk/>
          <pc:sldMk cId="1578476549" sldId="1060"/>
        </pc:sldMkLst>
        <pc:spChg chg="mod">
          <ac:chgData name="Martin Schedlbauer" userId="99666baf021553f1" providerId="LiveId" clId="{A8633CE2-B63B-B841-8517-4AE8393BE4D8}" dt="2020-07-03T12:31:38.133" v="4420" actId="20577"/>
          <ac:spMkLst>
            <pc:docMk/>
            <pc:sldMk cId="1578476549" sldId="1060"/>
            <ac:spMk id="2" creationId="{D296D00B-6CD8-0D4C-9960-7DCBA431A39F}"/>
          </ac:spMkLst>
        </pc:spChg>
        <pc:spChg chg="del">
          <ac:chgData name="Martin Schedlbauer" userId="99666baf021553f1" providerId="LiveId" clId="{A8633CE2-B63B-B841-8517-4AE8393BE4D8}" dt="2020-07-03T12:33:12.268" v="4501" actId="478"/>
          <ac:spMkLst>
            <pc:docMk/>
            <pc:sldMk cId="1578476549" sldId="1060"/>
            <ac:spMk id="3" creationId="{5703228E-B830-3241-ADD4-E636C1CFAAF3}"/>
          </ac:spMkLst>
        </pc:spChg>
        <pc:spChg chg="add mod">
          <ac:chgData name="Martin Schedlbauer" userId="99666baf021553f1" providerId="LiveId" clId="{A8633CE2-B63B-B841-8517-4AE8393BE4D8}" dt="2020-07-03T14:43:09.896" v="4865" actId="1076"/>
          <ac:spMkLst>
            <pc:docMk/>
            <pc:sldMk cId="1578476549" sldId="1060"/>
            <ac:spMk id="5" creationId="{38A367D0-C294-764E-8FB4-69777901DB2A}"/>
          </ac:spMkLst>
        </pc:spChg>
        <pc:graphicFrameChg chg="add mod modGraphic">
          <ac:chgData name="Martin Schedlbauer" userId="99666baf021553f1" providerId="LiveId" clId="{A8633CE2-B63B-B841-8517-4AE8393BE4D8}" dt="2020-07-03T14:43:56.366" v="4883" actId="1076"/>
          <ac:graphicFrameMkLst>
            <pc:docMk/>
            <pc:sldMk cId="1578476549" sldId="1060"/>
            <ac:graphicFrameMk id="4" creationId="{5829A8C9-2D30-C645-8698-A1BB9544FD00}"/>
          </ac:graphicFrameMkLst>
        </pc:graphicFrameChg>
      </pc:sldChg>
      <pc:sldChg chg="modSp add">
        <pc:chgData name="Martin Schedlbauer" userId="99666baf021553f1" providerId="LiveId" clId="{A8633CE2-B63B-B841-8517-4AE8393BE4D8}" dt="2020-07-06T13:18:20.314" v="5444" actId="20577"/>
        <pc:sldMkLst>
          <pc:docMk/>
          <pc:sldMk cId="1918792808" sldId="1061"/>
        </pc:sldMkLst>
        <pc:spChg chg="mod">
          <ac:chgData name="Martin Schedlbauer" userId="99666baf021553f1" providerId="LiveId" clId="{A8633CE2-B63B-B841-8517-4AE8393BE4D8}" dt="2020-07-06T13:18:20.314" v="5444" actId="20577"/>
          <ac:spMkLst>
            <pc:docMk/>
            <pc:sldMk cId="1918792808" sldId="1061"/>
            <ac:spMk id="850946" creationId="{00000000-0000-0000-0000-000000000000}"/>
          </ac:spMkLst>
        </pc:spChg>
      </pc:sldChg>
      <pc:sldChg chg="add">
        <pc:chgData name="Martin Schedlbauer" userId="99666baf021553f1" providerId="LiveId" clId="{A8633CE2-B63B-B841-8517-4AE8393BE4D8}" dt="2020-07-04T01:54:55.767" v="5370"/>
        <pc:sldMkLst>
          <pc:docMk/>
          <pc:sldMk cId="2180909743" sldId="1062"/>
        </pc:sldMkLst>
      </pc:sldChg>
      <pc:sldChg chg="addSp delSp modSp add modNotesTx">
        <pc:chgData name="Martin Schedlbauer" userId="99666baf021553f1" providerId="LiveId" clId="{A8633CE2-B63B-B841-8517-4AE8393BE4D8}" dt="2020-07-04T02:11:52.838" v="5420" actId="478"/>
        <pc:sldMkLst>
          <pc:docMk/>
          <pc:sldMk cId="3685590800" sldId="1063"/>
        </pc:sldMkLst>
        <pc:spChg chg="mod">
          <ac:chgData name="Martin Schedlbauer" userId="99666baf021553f1" providerId="LiveId" clId="{A8633CE2-B63B-B841-8517-4AE8393BE4D8}" dt="2020-07-04T01:55:16.310" v="5373" actId="14100"/>
          <ac:spMkLst>
            <pc:docMk/>
            <pc:sldMk cId="3685590800" sldId="1063"/>
            <ac:spMk id="3" creationId="{19C4C472-C513-944F-B2CA-3F20DF7BE9B8}"/>
          </ac:spMkLst>
        </pc:spChg>
        <pc:spChg chg="add del mod">
          <ac:chgData name="Martin Schedlbauer" userId="99666baf021553f1" providerId="LiveId" clId="{A8633CE2-B63B-B841-8517-4AE8393BE4D8}" dt="2020-07-04T01:59:44.299" v="5400"/>
          <ac:spMkLst>
            <pc:docMk/>
            <pc:sldMk cId="3685590800" sldId="1063"/>
            <ac:spMk id="8" creationId="{48C3C938-A1AD-2E41-B0CE-A0B695C18518}"/>
          </ac:spMkLst>
        </pc:spChg>
        <pc:spChg chg="add del mod">
          <ac:chgData name="Martin Schedlbauer" userId="99666baf021553f1" providerId="LiveId" clId="{A8633CE2-B63B-B841-8517-4AE8393BE4D8}" dt="2020-07-04T02:00:12.791" v="5403" actId="478"/>
          <ac:spMkLst>
            <pc:docMk/>
            <pc:sldMk cId="3685590800" sldId="1063"/>
            <ac:spMk id="9" creationId="{57CEADE0-6526-D24B-8447-C088FF7C3EE4}"/>
          </ac:spMkLst>
        </pc:spChg>
        <pc:spChg chg="add del mod">
          <ac:chgData name="Martin Schedlbauer" userId="99666baf021553f1" providerId="LiveId" clId="{A8633CE2-B63B-B841-8517-4AE8393BE4D8}" dt="2020-07-04T02:03:47.516" v="5405"/>
          <ac:spMkLst>
            <pc:docMk/>
            <pc:sldMk cId="3685590800" sldId="1063"/>
            <ac:spMk id="10" creationId="{A670575D-6AA0-4149-BCEC-902B5115442E}"/>
          </ac:spMkLst>
        </pc:spChg>
        <pc:spChg chg="add del mod">
          <ac:chgData name="Martin Schedlbauer" userId="99666baf021553f1" providerId="LiveId" clId="{A8633CE2-B63B-B841-8517-4AE8393BE4D8}" dt="2020-07-04T02:03:53.528" v="5407"/>
          <ac:spMkLst>
            <pc:docMk/>
            <pc:sldMk cId="3685590800" sldId="1063"/>
            <ac:spMk id="11" creationId="{28FEA9E6-F017-1D4C-BC6D-EB8C1D4669E2}"/>
          </ac:spMkLst>
        </pc:spChg>
        <pc:spChg chg="add del mod">
          <ac:chgData name="Martin Schedlbauer" userId="99666baf021553f1" providerId="LiveId" clId="{A8633CE2-B63B-B841-8517-4AE8393BE4D8}" dt="2020-07-04T02:04:54.105" v="5411"/>
          <ac:spMkLst>
            <pc:docMk/>
            <pc:sldMk cId="3685590800" sldId="1063"/>
            <ac:spMk id="12" creationId="{5E2FF866-A415-8C4E-9DA7-954396EED5D0}"/>
          </ac:spMkLst>
        </pc:spChg>
        <pc:picChg chg="add del mod">
          <ac:chgData name="Martin Schedlbauer" userId="99666baf021553f1" providerId="LiveId" clId="{A8633CE2-B63B-B841-8517-4AE8393BE4D8}" dt="2020-07-04T01:55:38.049" v="5378" actId="478"/>
          <ac:picMkLst>
            <pc:docMk/>
            <pc:sldMk cId="3685590800" sldId="1063"/>
            <ac:picMk id="5" creationId="{AE70D935-E16E-A94F-91C4-17AB9C39599B}"/>
          </ac:picMkLst>
        </pc:picChg>
        <pc:picChg chg="add mod">
          <ac:chgData name="Martin Schedlbauer" userId="99666baf021553f1" providerId="LiveId" clId="{A8633CE2-B63B-B841-8517-4AE8393BE4D8}" dt="2020-07-04T01:56:13.482" v="5384" actId="14100"/>
          <ac:picMkLst>
            <pc:docMk/>
            <pc:sldMk cId="3685590800" sldId="1063"/>
            <ac:picMk id="7" creationId="{6F140C33-1E13-6D4C-B7E3-6DA82290573D}"/>
          </ac:picMkLst>
        </pc:picChg>
        <pc:picChg chg="add del">
          <ac:chgData name="Martin Schedlbauer" userId="99666baf021553f1" providerId="LiveId" clId="{A8633CE2-B63B-B841-8517-4AE8393BE4D8}" dt="2020-07-04T02:06:10.546" v="5413"/>
          <ac:picMkLst>
            <pc:docMk/>
            <pc:sldMk cId="3685590800" sldId="1063"/>
            <ac:picMk id="13" creationId="{0B41F0C0-AA8F-AB4F-84F4-29768D17D455}"/>
          </ac:picMkLst>
        </pc:picChg>
        <pc:picChg chg="add del mod">
          <ac:chgData name="Martin Schedlbauer" userId="99666baf021553f1" providerId="LiveId" clId="{A8633CE2-B63B-B841-8517-4AE8393BE4D8}" dt="2020-07-04T02:11:52.838" v="5420" actId="478"/>
          <ac:picMkLst>
            <pc:docMk/>
            <pc:sldMk cId="3685590800" sldId="1063"/>
            <ac:picMk id="14" creationId="{315AF048-A149-FE42-BADB-6020B3F281A1}"/>
          </ac:picMkLst>
        </pc:picChg>
        <pc:picChg chg="add mod">
          <ac:chgData name="Martin Schedlbauer" userId="99666baf021553f1" providerId="LiveId" clId="{A8633CE2-B63B-B841-8517-4AE8393BE4D8}" dt="2020-07-04T02:11:50.799" v="5418" actId="1076"/>
          <ac:picMkLst>
            <pc:docMk/>
            <pc:sldMk cId="3685590800" sldId="1063"/>
            <ac:picMk id="15" creationId="{7985249C-0A31-F247-AF1F-9160FFF8379A}"/>
          </ac:picMkLst>
        </pc:picChg>
      </pc:sldChg>
      <pc:sldChg chg="modSp add">
        <pc:chgData name="Martin Schedlbauer" userId="99666baf021553f1" providerId="LiveId" clId="{A8633CE2-B63B-B841-8517-4AE8393BE4D8}" dt="2020-07-06T13:19:17.190" v="5486" actId="20577"/>
        <pc:sldMkLst>
          <pc:docMk/>
          <pc:sldMk cId="2577071474" sldId="1064"/>
        </pc:sldMkLst>
        <pc:spChg chg="mod">
          <ac:chgData name="Martin Schedlbauer" userId="99666baf021553f1" providerId="LiveId" clId="{A8633CE2-B63B-B841-8517-4AE8393BE4D8}" dt="2020-07-06T13:19:17.190" v="5486" actId="20577"/>
          <ac:spMkLst>
            <pc:docMk/>
            <pc:sldMk cId="2577071474" sldId="1064"/>
            <ac:spMk id="850946" creationId="{00000000-0000-0000-0000-000000000000}"/>
          </ac:spMkLst>
        </pc:spChg>
      </pc:sldChg>
      <pc:sldChg chg="addSp delSp modSp add mod modClrScheme chgLayout">
        <pc:chgData name="Martin Schedlbauer" userId="99666baf021553f1" providerId="LiveId" clId="{A8633CE2-B63B-B841-8517-4AE8393BE4D8}" dt="2020-07-06T13:24:10.723" v="5961" actId="14100"/>
        <pc:sldMkLst>
          <pc:docMk/>
          <pc:sldMk cId="51935214" sldId="1065"/>
        </pc:sldMkLst>
        <pc:spChg chg="del">
          <ac:chgData name="Martin Schedlbauer" userId="99666baf021553f1" providerId="LiveId" clId="{A8633CE2-B63B-B841-8517-4AE8393BE4D8}" dt="2020-07-06T13:19:34.457" v="5489"/>
          <ac:spMkLst>
            <pc:docMk/>
            <pc:sldMk cId="51935214" sldId="1065"/>
            <ac:spMk id="2" creationId="{30621BB4-FCE9-A046-8301-9A1A247C56E3}"/>
          </ac:spMkLst>
        </pc:spChg>
        <pc:spChg chg="del">
          <ac:chgData name="Martin Schedlbauer" userId="99666baf021553f1" providerId="LiveId" clId="{A8633CE2-B63B-B841-8517-4AE8393BE4D8}" dt="2020-07-06T13:19:34.457" v="5489"/>
          <ac:spMkLst>
            <pc:docMk/>
            <pc:sldMk cId="51935214" sldId="1065"/>
            <ac:spMk id="3" creationId="{19C4C472-C513-944F-B2CA-3F20DF7BE9B8}"/>
          </ac:spMkLst>
        </pc:spChg>
        <pc:spChg chg="add mod">
          <ac:chgData name="Martin Schedlbauer" userId="99666baf021553f1" providerId="LiveId" clId="{A8633CE2-B63B-B841-8517-4AE8393BE4D8}" dt="2020-07-06T13:22:06.840" v="5777" actId="20577"/>
          <ac:spMkLst>
            <pc:docMk/>
            <pc:sldMk cId="51935214" sldId="1065"/>
            <ac:spMk id="4" creationId="{05A69736-A0A1-6146-A8BC-9DB40E6CD6E1}"/>
          </ac:spMkLst>
        </pc:spChg>
        <pc:spChg chg="add mod ord">
          <ac:chgData name="Martin Schedlbauer" userId="99666baf021553f1" providerId="LiveId" clId="{A8633CE2-B63B-B841-8517-4AE8393BE4D8}" dt="2020-07-06T13:24:10.723" v="5961" actId="14100"/>
          <ac:spMkLst>
            <pc:docMk/>
            <pc:sldMk cId="51935214" sldId="1065"/>
            <ac:spMk id="5" creationId="{DBC7F5EB-F97B-E44E-81F4-C1F4B38B007D}"/>
          </ac:spMkLst>
        </pc:spChg>
        <pc:graphicFrameChg chg="add mod modGraphic">
          <ac:chgData name="Martin Schedlbauer" userId="99666baf021553f1" providerId="LiveId" clId="{A8633CE2-B63B-B841-8517-4AE8393BE4D8}" dt="2020-07-06T13:24:07.297" v="5960" actId="1076"/>
          <ac:graphicFrameMkLst>
            <pc:docMk/>
            <pc:sldMk cId="51935214" sldId="1065"/>
            <ac:graphicFrameMk id="8" creationId="{5BDDB67C-74AD-CF4E-87D6-A6798D3DAE80}"/>
          </ac:graphicFrameMkLst>
        </pc:graphicFrameChg>
        <pc:picChg chg="add del mod">
          <ac:chgData name="Martin Schedlbauer" userId="99666baf021553f1" providerId="LiveId" clId="{A8633CE2-B63B-B841-8517-4AE8393BE4D8}" dt="2020-07-06T13:24:03.324" v="5959" actId="478"/>
          <ac:picMkLst>
            <pc:docMk/>
            <pc:sldMk cId="51935214" sldId="1065"/>
            <ac:picMk id="6" creationId="{F1C05AE3-422F-234A-96F8-640F2E0CC13F}"/>
          </ac:picMkLst>
        </pc:picChg>
        <pc:picChg chg="del">
          <ac:chgData name="Martin Schedlbauer" userId="99666baf021553f1" providerId="LiveId" clId="{A8633CE2-B63B-B841-8517-4AE8393BE4D8}" dt="2020-07-06T13:19:27.713" v="5487" actId="478"/>
          <ac:picMkLst>
            <pc:docMk/>
            <pc:sldMk cId="51935214" sldId="1065"/>
            <ac:picMk id="7" creationId="{6F140C33-1E13-6D4C-B7E3-6DA82290573D}"/>
          </ac:picMkLst>
        </pc:picChg>
        <pc:picChg chg="del">
          <ac:chgData name="Martin Schedlbauer" userId="99666baf021553f1" providerId="LiveId" clId="{A8633CE2-B63B-B841-8517-4AE8393BE4D8}" dt="2020-07-06T13:19:31.013" v="5488" actId="478"/>
          <ac:picMkLst>
            <pc:docMk/>
            <pc:sldMk cId="51935214" sldId="1065"/>
            <ac:picMk id="15" creationId="{7985249C-0A31-F247-AF1F-9160FFF8379A}"/>
          </ac:picMkLst>
        </pc:picChg>
      </pc:sldChg>
      <pc:sldChg chg="delSp add">
        <pc:chgData name="Martin Schedlbauer" userId="99666baf021553f1" providerId="LiveId" clId="{A8633CE2-B63B-B841-8517-4AE8393BE4D8}" dt="2020-07-06T19:23:54.839" v="12948" actId="478"/>
        <pc:sldMkLst>
          <pc:docMk/>
          <pc:sldMk cId="2488370498" sldId="1066"/>
        </pc:sldMkLst>
        <pc:spChg chg="del">
          <ac:chgData name="Martin Schedlbauer" userId="99666baf021553f1" providerId="LiveId" clId="{A8633CE2-B63B-B841-8517-4AE8393BE4D8}" dt="2020-07-06T19:23:54.839" v="12948" actId="478"/>
          <ac:spMkLst>
            <pc:docMk/>
            <pc:sldMk cId="2488370498" sldId="1066"/>
            <ac:spMk id="8" creationId="{00000000-0000-0000-0000-000000000000}"/>
          </ac:spMkLst>
        </pc:spChg>
      </pc:sldChg>
      <pc:sldChg chg="addSp delSp modSp add mod modClrScheme chgLayout">
        <pc:chgData name="Martin Schedlbauer" userId="99666baf021553f1" providerId="LiveId" clId="{A8633CE2-B63B-B841-8517-4AE8393BE4D8}" dt="2020-07-06T13:29:36.224" v="6311" actId="27636"/>
        <pc:sldMkLst>
          <pc:docMk/>
          <pc:sldMk cId="2210734287" sldId="1067"/>
        </pc:sldMkLst>
        <pc:spChg chg="mod ord">
          <ac:chgData name="Martin Schedlbauer" userId="99666baf021553f1" providerId="LiveId" clId="{A8633CE2-B63B-B841-8517-4AE8393BE4D8}" dt="2020-07-06T13:27:15.384" v="5990" actId="700"/>
          <ac:spMkLst>
            <pc:docMk/>
            <pc:sldMk cId="2210734287" sldId="1067"/>
            <ac:spMk id="2" creationId="{38D92D00-9CC5-EF4B-A311-067A4BBC6467}"/>
          </ac:spMkLst>
        </pc:spChg>
        <pc:spChg chg="del mod ord">
          <ac:chgData name="Martin Schedlbauer" userId="99666baf021553f1" providerId="LiveId" clId="{A8633CE2-B63B-B841-8517-4AE8393BE4D8}" dt="2020-07-06T13:27:15.384" v="5990" actId="700"/>
          <ac:spMkLst>
            <pc:docMk/>
            <pc:sldMk cId="2210734287" sldId="1067"/>
            <ac:spMk id="3" creationId="{A8AEC901-B51F-7049-AB55-8C8E2B619B5F}"/>
          </ac:spMkLst>
        </pc:spChg>
        <pc:spChg chg="del">
          <ac:chgData name="Martin Schedlbauer" userId="99666baf021553f1" providerId="LiveId" clId="{A8633CE2-B63B-B841-8517-4AE8393BE4D8}" dt="2020-07-06T13:27:15.384" v="5990" actId="700"/>
          <ac:spMkLst>
            <pc:docMk/>
            <pc:sldMk cId="2210734287" sldId="1067"/>
            <ac:spMk id="4" creationId="{F0CB8FBB-0938-CA4D-95A0-D67A9DA2C704}"/>
          </ac:spMkLst>
        </pc:spChg>
        <pc:spChg chg="add mod ord">
          <ac:chgData name="Martin Schedlbauer" userId="99666baf021553f1" providerId="LiveId" clId="{A8633CE2-B63B-B841-8517-4AE8393BE4D8}" dt="2020-07-06T13:29:36.224" v="6311" actId="27636"/>
          <ac:spMkLst>
            <pc:docMk/>
            <pc:sldMk cId="2210734287" sldId="1067"/>
            <ac:spMk id="5" creationId="{FECDFEE7-B4BD-3049-BBF8-D02D5982C13C}"/>
          </ac:spMkLst>
        </pc:spChg>
      </pc:sldChg>
      <pc:sldChg chg="modSp add">
        <pc:chgData name="Martin Schedlbauer" userId="99666baf021553f1" providerId="LiveId" clId="{A8633CE2-B63B-B841-8517-4AE8393BE4D8}" dt="2020-07-06T13:32:29.371" v="6599" actId="12"/>
        <pc:sldMkLst>
          <pc:docMk/>
          <pc:sldMk cId="977286308" sldId="1068"/>
        </pc:sldMkLst>
        <pc:spChg chg="mod">
          <ac:chgData name="Martin Schedlbauer" userId="99666baf021553f1" providerId="LiveId" clId="{A8633CE2-B63B-B841-8517-4AE8393BE4D8}" dt="2020-07-06T13:30:56.445" v="6485" actId="27636"/>
          <ac:spMkLst>
            <pc:docMk/>
            <pc:sldMk cId="977286308" sldId="1068"/>
            <ac:spMk id="2" creationId="{1D6FDE45-406E-8246-9A0E-7AFA39418808}"/>
          </ac:spMkLst>
        </pc:spChg>
        <pc:spChg chg="mod">
          <ac:chgData name="Martin Schedlbauer" userId="99666baf021553f1" providerId="LiveId" clId="{A8633CE2-B63B-B841-8517-4AE8393BE4D8}" dt="2020-07-06T13:32:29.371" v="6599" actId="12"/>
          <ac:spMkLst>
            <pc:docMk/>
            <pc:sldMk cId="977286308" sldId="1068"/>
            <ac:spMk id="3" creationId="{9F52489D-87EA-0943-A3E6-B77B97860DB3}"/>
          </ac:spMkLst>
        </pc:spChg>
      </pc:sldChg>
      <pc:sldChg chg="addSp modSp add">
        <pc:chgData name="Martin Schedlbauer" userId="99666baf021553f1" providerId="LiveId" clId="{A8633CE2-B63B-B841-8517-4AE8393BE4D8}" dt="2020-07-06T13:37:48.744" v="6783" actId="20577"/>
        <pc:sldMkLst>
          <pc:docMk/>
          <pc:sldMk cId="2388840745" sldId="1069"/>
        </pc:sldMkLst>
        <pc:spChg chg="mod">
          <ac:chgData name="Martin Schedlbauer" userId="99666baf021553f1" providerId="LiveId" clId="{A8633CE2-B63B-B841-8517-4AE8393BE4D8}" dt="2020-07-06T13:35:31.488" v="6657" actId="20577"/>
          <ac:spMkLst>
            <pc:docMk/>
            <pc:sldMk cId="2388840745" sldId="1069"/>
            <ac:spMk id="2" creationId="{575C6E0D-D32A-0945-A89A-F8A9218EB640}"/>
          </ac:spMkLst>
        </pc:spChg>
        <pc:spChg chg="mod">
          <ac:chgData name="Martin Schedlbauer" userId="99666baf021553f1" providerId="LiveId" clId="{A8633CE2-B63B-B841-8517-4AE8393BE4D8}" dt="2020-07-06T13:37:48.744" v="6783" actId="20577"/>
          <ac:spMkLst>
            <pc:docMk/>
            <pc:sldMk cId="2388840745" sldId="1069"/>
            <ac:spMk id="3" creationId="{414DAAF9-906D-8046-9CBB-BF8B0EBDCD0C}"/>
          </ac:spMkLst>
        </pc:spChg>
        <pc:graphicFrameChg chg="add mod">
          <ac:chgData name="Martin Schedlbauer" userId="99666baf021553f1" providerId="LiveId" clId="{A8633CE2-B63B-B841-8517-4AE8393BE4D8}" dt="2020-07-06T13:37:11.986" v="6667" actId="12100"/>
          <ac:graphicFrameMkLst>
            <pc:docMk/>
            <pc:sldMk cId="2388840745" sldId="1069"/>
            <ac:graphicFrameMk id="4" creationId="{C0998AF1-E774-0148-888F-A3F8D7B3709C}"/>
          </ac:graphicFrameMkLst>
        </pc:graphicFrameChg>
      </pc:sldChg>
      <pc:sldChg chg="addSp delSp modSp add">
        <pc:chgData name="Martin Schedlbauer" userId="99666baf021553f1" providerId="LiveId" clId="{A8633CE2-B63B-B841-8517-4AE8393BE4D8}" dt="2020-07-06T13:44:10.277" v="7234" actId="14100"/>
        <pc:sldMkLst>
          <pc:docMk/>
          <pc:sldMk cId="2576007777" sldId="1070"/>
        </pc:sldMkLst>
        <pc:spChg chg="mod">
          <ac:chgData name="Martin Schedlbauer" userId="99666baf021553f1" providerId="LiveId" clId="{A8633CE2-B63B-B841-8517-4AE8393BE4D8}" dt="2020-07-06T13:40:02.672" v="7190" actId="20577"/>
          <ac:spMkLst>
            <pc:docMk/>
            <pc:sldMk cId="2576007777" sldId="1070"/>
            <ac:spMk id="2" creationId="{F873EFF7-32FB-1148-A2A0-A26941E8CF91}"/>
          </ac:spMkLst>
        </pc:spChg>
        <pc:spChg chg="mod">
          <ac:chgData name="Martin Schedlbauer" userId="99666baf021553f1" providerId="LiveId" clId="{A8633CE2-B63B-B841-8517-4AE8393BE4D8}" dt="2020-07-06T13:41:55.695" v="7206" actId="14100"/>
          <ac:spMkLst>
            <pc:docMk/>
            <pc:sldMk cId="2576007777" sldId="1070"/>
            <ac:spMk id="3" creationId="{B38A193A-5699-1641-9A13-321E7DBB7481}"/>
          </ac:spMkLst>
        </pc:spChg>
        <pc:picChg chg="add mod">
          <ac:chgData name="Martin Schedlbauer" userId="99666baf021553f1" providerId="LiveId" clId="{A8633CE2-B63B-B841-8517-4AE8393BE4D8}" dt="2020-07-06T13:44:10.277" v="7234" actId="14100"/>
          <ac:picMkLst>
            <pc:docMk/>
            <pc:sldMk cId="2576007777" sldId="1070"/>
            <ac:picMk id="4" creationId="{1887208B-8910-A84F-9478-FABCD20F001A}"/>
          </ac:picMkLst>
        </pc:picChg>
        <pc:picChg chg="add mod">
          <ac:chgData name="Martin Schedlbauer" userId="99666baf021553f1" providerId="LiveId" clId="{A8633CE2-B63B-B841-8517-4AE8393BE4D8}" dt="2020-07-06T13:42:16.976" v="7210" actId="1440"/>
          <ac:picMkLst>
            <pc:docMk/>
            <pc:sldMk cId="2576007777" sldId="1070"/>
            <ac:picMk id="5" creationId="{4D3B9CA2-1031-B840-A12C-59F87AD9B2A4}"/>
          </ac:picMkLst>
        </pc:picChg>
        <pc:picChg chg="add del mod">
          <ac:chgData name="Martin Schedlbauer" userId="99666baf021553f1" providerId="LiveId" clId="{A8633CE2-B63B-B841-8517-4AE8393BE4D8}" dt="2020-07-06T13:44:01.425" v="7233" actId="1076"/>
          <ac:picMkLst>
            <pc:docMk/>
            <pc:sldMk cId="2576007777" sldId="1070"/>
            <ac:picMk id="6" creationId="{71AA061E-06C1-CE4F-BFAC-0C558D239839}"/>
          </ac:picMkLst>
        </pc:picChg>
      </pc:sldChg>
      <pc:sldChg chg="modSp add">
        <pc:chgData name="Martin Schedlbauer" userId="99666baf021553f1" providerId="LiveId" clId="{A8633CE2-B63B-B841-8517-4AE8393BE4D8}" dt="2020-07-06T18:08:27.606" v="10571" actId="20577"/>
        <pc:sldMkLst>
          <pc:docMk/>
          <pc:sldMk cId="3773086200" sldId="1071"/>
        </pc:sldMkLst>
        <pc:spChg chg="mod">
          <ac:chgData name="Martin Schedlbauer" userId="99666baf021553f1" providerId="LiveId" clId="{A8633CE2-B63B-B841-8517-4AE8393BE4D8}" dt="2020-07-06T14:29:45.285" v="7259" actId="20577"/>
          <ac:spMkLst>
            <pc:docMk/>
            <pc:sldMk cId="3773086200" sldId="1071"/>
            <ac:spMk id="2" creationId="{F3CFD86B-3906-B942-814C-0D8A0B738449}"/>
          </ac:spMkLst>
        </pc:spChg>
        <pc:spChg chg="mod">
          <ac:chgData name="Martin Schedlbauer" userId="99666baf021553f1" providerId="LiveId" clId="{A8633CE2-B63B-B841-8517-4AE8393BE4D8}" dt="2020-07-06T18:08:27.606" v="10571" actId="20577"/>
          <ac:spMkLst>
            <pc:docMk/>
            <pc:sldMk cId="3773086200" sldId="1071"/>
            <ac:spMk id="3" creationId="{88DBD7BB-B17D-F843-905A-E65A7298046E}"/>
          </ac:spMkLst>
        </pc:spChg>
      </pc:sldChg>
      <pc:sldChg chg="addSp modSp add">
        <pc:chgData name="Martin Schedlbauer" userId="99666baf021553f1" providerId="LiveId" clId="{A8633CE2-B63B-B841-8517-4AE8393BE4D8}" dt="2020-07-06T17:09:34.003" v="9872" actId="114"/>
        <pc:sldMkLst>
          <pc:docMk/>
          <pc:sldMk cId="2658778183" sldId="1072"/>
        </pc:sldMkLst>
        <pc:spChg chg="mod">
          <ac:chgData name="Martin Schedlbauer" userId="99666baf021553f1" providerId="LiveId" clId="{A8633CE2-B63B-B841-8517-4AE8393BE4D8}" dt="2020-07-06T14:34:37.153" v="7531" actId="20577"/>
          <ac:spMkLst>
            <pc:docMk/>
            <pc:sldMk cId="2658778183" sldId="1072"/>
            <ac:spMk id="2" creationId="{07199A60-67FA-804D-98E0-C5AFF8E23551}"/>
          </ac:spMkLst>
        </pc:spChg>
        <pc:spChg chg="mod">
          <ac:chgData name="Martin Schedlbauer" userId="99666baf021553f1" providerId="LiveId" clId="{A8633CE2-B63B-B841-8517-4AE8393BE4D8}" dt="2020-07-06T17:09:34.003" v="9872" actId="114"/>
          <ac:spMkLst>
            <pc:docMk/>
            <pc:sldMk cId="2658778183" sldId="1072"/>
            <ac:spMk id="3" creationId="{BCECF90B-262E-C44B-B271-1F10EFE0BD25}"/>
          </ac:spMkLst>
        </pc:spChg>
        <pc:picChg chg="add mod">
          <ac:chgData name="Martin Schedlbauer" userId="99666baf021553f1" providerId="LiveId" clId="{A8633CE2-B63B-B841-8517-4AE8393BE4D8}" dt="2020-07-06T14:42:02.963" v="8499" actId="1076"/>
          <ac:picMkLst>
            <pc:docMk/>
            <pc:sldMk cId="2658778183" sldId="1072"/>
            <ac:picMk id="5" creationId="{A1356974-05CA-BC43-A5CE-3B67FB0EE22B}"/>
          </ac:picMkLst>
        </pc:picChg>
      </pc:sldChg>
      <pc:sldChg chg="modSp add">
        <pc:chgData name="Martin Schedlbauer" userId="99666baf021553f1" providerId="LiveId" clId="{A8633CE2-B63B-B841-8517-4AE8393BE4D8}" dt="2020-07-06T14:36:16.645" v="7873" actId="114"/>
        <pc:sldMkLst>
          <pc:docMk/>
          <pc:sldMk cId="1642798324" sldId="1073"/>
        </pc:sldMkLst>
        <pc:spChg chg="mod">
          <ac:chgData name="Martin Schedlbauer" userId="99666baf021553f1" providerId="LiveId" clId="{A8633CE2-B63B-B841-8517-4AE8393BE4D8}" dt="2020-07-06T14:35:08.378" v="7631" actId="14100"/>
          <ac:spMkLst>
            <pc:docMk/>
            <pc:sldMk cId="1642798324" sldId="1073"/>
            <ac:spMk id="2" creationId="{8BCE2287-0EB0-604C-92FE-C36C6825782A}"/>
          </ac:spMkLst>
        </pc:spChg>
        <pc:spChg chg="mod">
          <ac:chgData name="Martin Schedlbauer" userId="99666baf021553f1" providerId="LiveId" clId="{A8633CE2-B63B-B841-8517-4AE8393BE4D8}" dt="2020-07-06T14:36:16.645" v="7873" actId="114"/>
          <ac:spMkLst>
            <pc:docMk/>
            <pc:sldMk cId="1642798324" sldId="1073"/>
            <ac:spMk id="3" creationId="{58468EBB-EE3F-3340-A781-6231FD27631F}"/>
          </ac:spMkLst>
        </pc:spChg>
      </pc:sldChg>
      <pc:sldChg chg="addSp modSp add">
        <pc:chgData name="Martin Schedlbauer" userId="99666baf021553f1" providerId="LiveId" clId="{A8633CE2-B63B-B841-8517-4AE8393BE4D8}" dt="2020-07-06T14:40:29.382" v="8385" actId="20577"/>
        <pc:sldMkLst>
          <pc:docMk/>
          <pc:sldMk cId="472359929" sldId="1074"/>
        </pc:sldMkLst>
        <pc:spChg chg="mod">
          <ac:chgData name="Martin Schedlbauer" userId="99666baf021553f1" providerId="LiveId" clId="{A8633CE2-B63B-B841-8517-4AE8393BE4D8}" dt="2020-07-06T14:40:29.382" v="8385" actId="20577"/>
          <ac:spMkLst>
            <pc:docMk/>
            <pc:sldMk cId="472359929" sldId="1074"/>
            <ac:spMk id="2" creationId="{2676CB0E-4433-0442-94C1-BCF78F5F8C4B}"/>
          </ac:spMkLst>
        </pc:spChg>
        <pc:spChg chg="mod">
          <ac:chgData name="Martin Schedlbauer" userId="99666baf021553f1" providerId="LiveId" clId="{A8633CE2-B63B-B841-8517-4AE8393BE4D8}" dt="2020-07-06T14:38:42.802" v="8352" actId="27636"/>
          <ac:spMkLst>
            <pc:docMk/>
            <pc:sldMk cId="472359929" sldId="1074"/>
            <ac:spMk id="3" creationId="{3202B2D2-070C-DD43-AD58-D63A615985F6}"/>
          </ac:spMkLst>
        </pc:spChg>
        <pc:spChg chg="add mod">
          <ac:chgData name="Martin Schedlbauer" userId="99666baf021553f1" providerId="LiveId" clId="{A8633CE2-B63B-B841-8517-4AE8393BE4D8}" dt="2020-07-06T14:40:03.434" v="8372" actId="1582"/>
          <ac:spMkLst>
            <pc:docMk/>
            <pc:sldMk cId="472359929" sldId="1074"/>
            <ac:spMk id="4" creationId="{382140FB-9FC1-4F43-BACD-894946EA1681}"/>
          </ac:spMkLst>
        </pc:spChg>
        <pc:spChg chg="add mod">
          <ac:chgData name="Martin Schedlbauer" userId="99666baf021553f1" providerId="LiveId" clId="{A8633CE2-B63B-B841-8517-4AE8393BE4D8}" dt="2020-07-06T14:40:03.434" v="8372" actId="1582"/>
          <ac:spMkLst>
            <pc:docMk/>
            <pc:sldMk cId="472359929" sldId="1074"/>
            <ac:spMk id="5" creationId="{B6F22B7F-C06B-B84F-9975-D7A3624A1A4B}"/>
          </ac:spMkLst>
        </pc:spChg>
        <pc:spChg chg="add mod">
          <ac:chgData name="Martin Schedlbauer" userId="99666baf021553f1" providerId="LiveId" clId="{A8633CE2-B63B-B841-8517-4AE8393BE4D8}" dt="2020-07-06T14:39:40.939" v="8365" actId="1076"/>
          <ac:spMkLst>
            <pc:docMk/>
            <pc:sldMk cId="472359929" sldId="1074"/>
            <ac:spMk id="6" creationId="{028543B8-7364-9C40-B029-348A087D6F2F}"/>
          </ac:spMkLst>
        </pc:spChg>
        <pc:spChg chg="add mod">
          <ac:chgData name="Martin Schedlbauer" userId="99666baf021553f1" providerId="LiveId" clId="{A8633CE2-B63B-B841-8517-4AE8393BE4D8}" dt="2020-07-06T14:39:49.566" v="8370" actId="1076"/>
          <ac:spMkLst>
            <pc:docMk/>
            <pc:sldMk cId="472359929" sldId="1074"/>
            <ac:spMk id="7" creationId="{CA284734-9238-3343-8E7D-404377455CFB}"/>
          </ac:spMkLst>
        </pc:spChg>
      </pc:sldChg>
      <pc:sldChg chg="addSp delSp modSp add">
        <pc:chgData name="Martin Schedlbauer" userId="99666baf021553f1" providerId="LiveId" clId="{A8633CE2-B63B-B841-8517-4AE8393BE4D8}" dt="2020-07-06T14:44:43.982" v="8843" actId="20577"/>
        <pc:sldMkLst>
          <pc:docMk/>
          <pc:sldMk cId="1686660847" sldId="1075"/>
        </pc:sldMkLst>
        <pc:spChg chg="mod">
          <ac:chgData name="Martin Schedlbauer" userId="99666baf021553f1" providerId="LiveId" clId="{A8633CE2-B63B-B841-8517-4AE8393BE4D8}" dt="2020-07-06T14:44:43.982" v="8843" actId="20577"/>
          <ac:spMkLst>
            <pc:docMk/>
            <pc:sldMk cId="1686660847" sldId="1075"/>
            <ac:spMk id="2" creationId="{E8A2686D-0889-D940-988A-043CD047E4E4}"/>
          </ac:spMkLst>
        </pc:spChg>
        <pc:spChg chg="mod">
          <ac:chgData name="Martin Schedlbauer" userId="99666baf021553f1" providerId="LiveId" clId="{A8633CE2-B63B-B841-8517-4AE8393BE4D8}" dt="2020-07-06T14:44:29.268" v="8815" actId="20577"/>
          <ac:spMkLst>
            <pc:docMk/>
            <pc:sldMk cId="1686660847" sldId="1075"/>
            <ac:spMk id="3" creationId="{93A8918F-51DA-8348-9C00-BBC1D420B4E4}"/>
          </ac:spMkLst>
        </pc:spChg>
        <pc:spChg chg="add del mod">
          <ac:chgData name="Martin Schedlbauer" userId="99666baf021553f1" providerId="LiveId" clId="{A8633CE2-B63B-B841-8517-4AE8393BE4D8}" dt="2020-07-06T14:42:30.165" v="8514"/>
          <ac:spMkLst>
            <pc:docMk/>
            <pc:sldMk cId="1686660847" sldId="1075"/>
            <ac:spMk id="4" creationId="{6B3BF57D-1520-D941-84BA-E1B7388FC474}"/>
          </ac:spMkLst>
        </pc:spChg>
        <pc:picChg chg="add mod">
          <ac:chgData name="Martin Schedlbauer" userId="99666baf021553f1" providerId="LiveId" clId="{A8633CE2-B63B-B841-8517-4AE8393BE4D8}" dt="2020-07-06T14:42:37.274" v="8516" actId="1076"/>
          <ac:picMkLst>
            <pc:docMk/>
            <pc:sldMk cId="1686660847" sldId="1075"/>
            <ac:picMk id="5" creationId="{75723B2B-5266-C248-AEE6-E306D68DFA6E}"/>
          </ac:picMkLst>
        </pc:picChg>
      </pc:sldChg>
      <pc:sldChg chg="addSp delSp modSp add">
        <pc:chgData name="Martin Schedlbauer" userId="99666baf021553f1" providerId="LiveId" clId="{A8633CE2-B63B-B841-8517-4AE8393BE4D8}" dt="2020-07-06T17:09:49.434" v="9875" actId="20577"/>
        <pc:sldMkLst>
          <pc:docMk/>
          <pc:sldMk cId="2828270866" sldId="1076"/>
        </pc:sldMkLst>
        <pc:spChg chg="mod">
          <ac:chgData name="Martin Schedlbauer" userId="99666baf021553f1" providerId="LiveId" clId="{A8633CE2-B63B-B841-8517-4AE8393BE4D8}" dt="2020-07-06T17:09:49.434" v="9875" actId="20577"/>
          <ac:spMkLst>
            <pc:docMk/>
            <pc:sldMk cId="2828270866" sldId="1076"/>
            <ac:spMk id="2" creationId="{5103869C-C01F-E246-8227-352F5A90AB13}"/>
          </ac:spMkLst>
        </pc:spChg>
        <pc:spChg chg="del">
          <ac:chgData name="Martin Schedlbauer" userId="99666baf021553f1" providerId="LiveId" clId="{A8633CE2-B63B-B841-8517-4AE8393BE4D8}" dt="2020-07-06T14:59:51.232" v="8882"/>
          <ac:spMkLst>
            <pc:docMk/>
            <pc:sldMk cId="2828270866" sldId="1076"/>
            <ac:spMk id="3" creationId="{B1161F69-355A-F047-8E9F-9FE157DCA669}"/>
          </ac:spMkLst>
        </pc:spChg>
        <pc:spChg chg="add del mod">
          <ac:chgData name="Martin Schedlbauer" userId="99666baf021553f1" providerId="LiveId" clId="{A8633CE2-B63B-B841-8517-4AE8393BE4D8}" dt="2020-07-06T14:59:51.232" v="8882"/>
          <ac:spMkLst>
            <pc:docMk/>
            <pc:sldMk cId="2828270866" sldId="1076"/>
            <ac:spMk id="4" creationId="{D45B1EA1-2436-6D4B-8E27-77211024EB25}"/>
          </ac:spMkLst>
        </pc:spChg>
        <pc:spChg chg="add mod">
          <ac:chgData name="Martin Schedlbauer" userId="99666baf021553f1" providerId="LiveId" clId="{A8633CE2-B63B-B841-8517-4AE8393BE4D8}" dt="2020-07-06T15:01:50.567" v="9093" actId="20577"/>
          <ac:spMkLst>
            <pc:docMk/>
            <pc:sldMk cId="2828270866" sldId="1076"/>
            <ac:spMk id="5" creationId="{688C2B11-DD61-2C46-9556-A6C98A25DC89}"/>
          </ac:spMkLst>
        </pc:spChg>
      </pc:sldChg>
      <pc:sldChg chg="addSp delSp modSp add">
        <pc:chgData name="Martin Schedlbauer" userId="99666baf021553f1" providerId="LiveId" clId="{A8633CE2-B63B-B841-8517-4AE8393BE4D8}" dt="2020-07-06T15:15:47.720" v="9348" actId="14100"/>
        <pc:sldMkLst>
          <pc:docMk/>
          <pc:sldMk cId="5733663" sldId="1077"/>
        </pc:sldMkLst>
        <pc:spChg chg="mod">
          <ac:chgData name="Martin Schedlbauer" userId="99666baf021553f1" providerId="LiveId" clId="{A8633CE2-B63B-B841-8517-4AE8393BE4D8}" dt="2020-07-06T15:13:41.235" v="9231"/>
          <ac:spMkLst>
            <pc:docMk/>
            <pc:sldMk cId="5733663" sldId="1077"/>
            <ac:spMk id="2" creationId="{9BCA49DC-EEC3-104F-A239-1EE9DC58B0BA}"/>
          </ac:spMkLst>
        </pc:spChg>
        <pc:spChg chg="mod">
          <ac:chgData name="Martin Schedlbauer" userId="99666baf021553f1" providerId="LiveId" clId="{A8633CE2-B63B-B841-8517-4AE8393BE4D8}" dt="2020-07-06T15:15:47.720" v="9348" actId="14100"/>
          <ac:spMkLst>
            <pc:docMk/>
            <pc:sldMk cId="5733663" sldId="1077"/>
            <ac:spMk id="3" creationId="{0072CFC5-A970-3340-BEB2-3CC351C83543}"/>
          </ac:spMkLst>
        </pc:spChg>
        <pc:spChg chg="add del mod">
          <ac:chgData name="Martin Schedlbauer" userId="99666baf021553f1" providerId="LiveId" clId="{A8633CE2-B63B-B841-8517-4AE8393BE4D8}" dt="2020-07-06T15:08:20.205" v="9137"/>
          <ac:spMkLst>
            <pc:docMk/>
            <pc:sldMk cId="5733663" sldId="1077"/>
            <ac:spMk id="4" creationId="{E19D4491-E68E-A04F-903A-AE80784365B3}"/>
          </ac:spMkLst>
        </pc:spChg>
        <pc:spChg chg="add mod">
          <ac:chgData name="Martin Schedlbauer" userId="99666baf021553f1" providerId="LiveId" clId="{A8633CE2-B63B-B841-8517-4AE8393BE4D8}" dt="2020-07-06T15:10:25.304" v="9164" actId="1076"/>
          <ac:spMkLst>
            <pc:docMk/>
            <pc:sldMk cId="5733663" sldId="1077"/>
            <ac:spMk id="5" creationId="{25628D75-6590-FE4C-89F3-4BE86241C55A}"/>
          </ac:spMkLst>
        </pc:spChg>
        <pc:spChg chg="add del mod">
          <ac:chgData name="Martin Schedlbauer" userId="99666baf021553f1" providerId="LiveId" clId="{A8633CE2-B63B-B841-8517-4AE8393BE4D8}" dt="2020-07-06T15:13:41.235" v="9231"/>
          <ac:spMkLst>
            <pc:docMk/>
            <pc:sldMk cId="5733663" sldId="1077"/>
            <ac:spMk id="6" creationId="{E8970EA7-2FD0-1542-8063-977D021D9324}"/>
          </ac:spMkLst>
        </pc:spChg>
        <pc:spChg chg="add del mod">
          <ac:chgData name="Martin Schedlbauer" userId="99666baf021553f1" providerId="LiveId" clId="{A8633CE2-B63B-B841-8517-4AE8393BE4D8}" dt="2020-07-06T15:13:41.235" v="9231"/>
          <ac:spMkLst>
            <pc:docMk/>
            <pc:sldMk cId="5733663" sldId="1077"/>
            <ac:spMk id="7" creationId="{3D18FD3E-EE08-9644-B8F9-5078E7EC2416}"/>
          </ac:spMkLst>
        </pc:spChg>
      </pc:sldChg>
      <pc:sldChg chg="addSp delSp modSp add">
        <pc:chgData name="Martin Schedlbauer" userId="99666baf021553f1" providerId="LiveId" clId="{A8633CE2-B63B-B841-8517-4AE8393BE4D8}" dt="2020-07-06T15:24:37.709" v="9871" actId="1076"/>
        <pc:sldMkLst>
          <pc:docMk/>
          <pc:sldMk cId="1461442006" sldId="1078"/>
        </pc:sldMkLst>
        <pc:spChg chg="mod">
          <ac:chgData name="Martin Schedlbauer" userId="99666baf021553f1" providerId="LiveId" clId="{A8633CE2-B63B-B841-8517-4AE8393BE4D8}" dt="2020-07-06T15:21:08.530" v="9704" actId="20577"/>
          <ac:spMkLst>
            <pc:docMk/>
            <pc:sldMk cId="1461442006" sldId="1078"/>
            <ac:spMk id="2" creationId="{75C6681D-2AF0-0E4C-9FC3-3564EE941752}"/>
          </ac:spMkLst>
        </pc:spChg>
        <pc:spChg chg="mod">
          <ac:chgData name="Martin Schedlbauer" userId="99666baf021553f1" providerId="LiveId" clId="{A8633CE2-B63B-B841-8517-4AE8393BE4D8}" dt="2020-07-06T15:24:24.843" v="9869" actId="14100"/>
          <ac:spMkLst>
            <pc:docMk/>
            <pc:sldMk cId="1461442006" sldId="1078"/>
            <ac:spMk id="3" creationId="{C75656B0-D1C0-524F-8BB4-FF59BE5AA9B2}"/>
          </ac:spMkLst>
        </pc:spChg>
        <pc:spChg chg="add del mod">
          <ac:chgData name="Martin Schedlbauer" userId="99666baf021553f1" providerId="LiveId" clId="{A8633CE2-B63B-B841-8517-4AE8393BE4D8}" dt="2020-07-06T15:23:21.604" v="9837" actId="478"/>
          <ac:spMkLst>
            <pc:docMk/>
            <pc:sldMk cId="1461442006" sldId="1078"/>
            <ac:spMk id="4" creationId="{0E888E51-E616-9B49-9DE9-5B92C46437F5}"/>
          </ac:spMkLst>
        </pc:spChg>
        <pc:spChg chg="add mod">
          <ac:chgData name="Martin Schedlbauer" userId="99666baf021553f1" providerId="LiveId" clId="{A8633CE2-B63B-B841-8517-4AE8393BE4D8}" dt="2020-07-06T15:23:43.732" v="9852" actId="1076"/>
          <ac:spMkLst>
            <pc:docMk/>
            <pc:sldMk cId="1461442006" sldId="1078"/>
            <ac:spMk id="5" creationId="{B9852E65-70CA-744D-BCAB-F4066F00BDD1}"/>
          </ac:spMkLst>
        </pc:spChg>
        <pc:spChg chg="add mod">
          <ac:chgData name="Martin Schedlbauer" userId="99666baf021553f1" providerId="LiveId" clId="{A8633CE2-B63B-B841-8517-4AE8393BE4D8}" dt="2020-07-06T15:24:33.789" v="9870" actId="1076"/>
          <ac:spMkLst>
            <pc:docMk/>
            <pc:sldMk cId="1461442006" sldId="1078"/>
            <ac:spMk id="6" creationId="{16FFA9AB-8A68-6A4A-BD5F-A06D164886C6}"/>
          </ac:spMkLst>
        </pc:spChg>
        <pc:spChg chg="add mod">
          <ac:chgData name="Martin Schedlbauer" userId="99666baf021553f1" providerId="LiveId" clId="{A8633CE2-B63B-B841-8517-4AE8393BE4D8}" dt="2020-07-06T15:24:37.709" v="9871" actId="1076"/>
          <ac:spMkLst>
            <pc:docMk/>
            <pc:sldMk cId="1461442006" sldId="1078"/>
            <ac:spMk id="7" creationId="{40FBD9F3-A602-3B43-9FAA-5E2902FDEE2B}"/>
          </ac:spMkLst>
        </pc:spChg>
      </pc:sldChg>
      <pc:sldChg chg="addSp modSp add mod modClrScheme chgLayout">
        <pc:chgData name="Martin Schedlbauer" userId="99666baf021553f1" providerId="LiveId" clId="{A8633CE2-B63B-B841-8517-4AE8393BE4D8}" dt="2020-07-06T17:12:59.396" v="10247" actId="1076"/>
        <pc:sldMkLst>
          <pc:docMk/>
          <pc:sldMk cId="1956042773" sldId="1079"/>
        </pc:sldMkLst>
        <pc:spChg chg="mod">
          <ac:chgData name="Martin Schedlbauer" userId="99666baf021553f1" providerId="LiveId" clId="{A8633CE2-B63B-B841-8517-4AE8393BE4D8}" dt="2020-07-06T17:12:45.712" v="10244" actId="26606"/>
          <ac:spMkLst>
            <pc:docMk/>
            <pc:sldMk cId="1956042773" sldId="1079"/>
            <ac:spMk id="2" creationId="{F1689961-54C0-1B40-89EE-A703EAA515D0}"/>
          </ac:spMkLst>
        </pc:spChg>
        <pc:spChg chg="mod">
          <ac:chgData name="Martin Schedlbauer" userId="99666baf021553f1" providerId="LiveId" clId="{A8633CE2-B63B-B841-8517-4AE8393BE4D8}" dt="2020-07-06T17:12:54.716" v="10246" actId="14100"/>
          <ac:spMkLst>
            <pc:docMk/>
            <pc:sldMk cId="1956042773" sldId="1079"/>
            <ac:spMk id="3" creationId="{8C637322-4FAF-2541-B1D1-A91BFE20721B}"/>
          </ac:spMkLst>
        </pc:spChg>
        <pc:picChg chg="add mod">
          <ac:chgData name="Martin Schedlbauer" userId="99666baf021553f1" providerId="LiveId" clId="{A8633CE2-B63B-B841-8517-4AE8393BE4D8}" dt="2020-07-06T17:12:59.396" v="10247" actId="1076"/>
          <ac:picMkLst>
            <pc:docMk/>
            <pc:sldMk cId="1956042773" sldId="1079"/>
            <ac:picMk id="4" creationId="{79E3E3F8-0A7C-ED4A-BC0C-313E3D524265}"/>
          </ac:picMkLst>
        </pc:picChg>
      </pc:sldChg>
      <pc:sldChg chg="addSp delSp modSp add">
        <pc:chgData name="Martin Schedlbauer" userId="99666baf021553f1" providerId="LiveId" clId="{A8633CE2-B63B-B841-8517-4AE8393BE4D8}" dt="2020-07-06T18:06:44.983" v="10504" actId="14100"/>
        <pc:sldMkLst>
          <pc:docMk/>
          <pc:sldMk cId="2416843249" sldId="1080"/>
        </pc:sldMkLst>
        <pc:spChg chg="mod">
          <ac:chgData name="Martin Schedlbauer" userId="99666baf021553f1" providerId="LiveId" clId="{A8633CE2-B63B-B841-8517-4AE8393BE4D8}" dt="2020-07-06T17:19:03.330" v="10265" actId="20577"/>
          <ac:spMkLst>
            <pc:docMk/>
            <pc:sldMk cId="2416843249" sldId="1080"/>
            <ac:spMk id="2" creationId="{4010C632-4B6D-814D-B4D9-68B52365C45E}"/>
          </ac:spMkLst>
        </pc:spChg>
        <pc:spChg chg="del">
          <ac:chgData name="Martin Schedlbauer" userId="99666baf021553f1" providerId="LiveId" clId="{A8633CE2-B63B-B841-8517-4AE8393BE4D8}" dt="2020-07-06T17:19:06.840" v="10266" actId="478"/>
          <ac:spMkLst>
            <pc:docMk/>
            <pc:sldMk cId="2416843249" sldId="1080"/>
            <ac:spMk id="3" creationId="{8C146A7B-1C70-2144-BF80-EFE612B7B11C}"/>
          </ac:spMkLst>
        </pc:spChg>
        <pc:spChg chg="mod">
          <ac:chgData name="Martin Schedlbauer" userId="99666baf021553f1" providerId="LiveId" clId="{A8633CE2-B63B-B841-8517-4AE8393BE4D8}" dt="2020-07-06T18:05:39.481" v="10494" actId="14100"/>
          <ac:spMkLst>
            <pc:docMk/>
            <pc:sldMk cId="2416843249" sldId="1080"/>
            <ac:spMk id="4" creationId="{1B8BCD37-2EEC-214D-A2DE-88343732B66E}"/>
          </ac:spMkLst>
        </pc:spChg>
        <pc:spChg chg="add mod">
          <ac:chgData name="Martin Schedlbauer" userId="99666baf021553f1" providerId="LiveId" clId="{A8633CE2-B63B-B841-8517-4AE8393BE4D8}" dt="2020-07-06T17:20:44.439" v="10425" actId="1076"/>
          <ac:spMkLst>
            <pc:docMk/>
            <pc:sldMk cId="2416843249" sldId="1080"/>
            <ac:spMk id="5" creationId="{28E27772-92D1-A84D-8786-393EDCFB01DD}"/>
          </ac:spMkLst>
        </pc:spChg>
        <pc:spChg chg="add mod">
          <ac:chgData name="Martin Schedlbauer" userId="99666baf021553f1" providerId="LiveId" clId="{A8633CE2-B63B-B841-8517-4AE8393BE4D8}" dt="2020-07-06T17:20:44.439" v="10425" actId="1076"/>
          <ac:spMkLst>
            <pc:docMk/>
            <pc:sldMk cId="2416843249" sldId="1080"/>
            <ac:spMk id="6" creationId="{6ED1049C-AA80-B24D-A336-2B16E5959289}"/>
          </ac:spMkLst>
        </pc:spChg>
        <pc:spChg chg="add mod">
          <ac:chgData name="Martin Schedlbauer" userId="99666baf021553f1" providerId="LiveId" clId="{A8633CE2-B63B-B841-8517-4AE8393BE4D8}" dt="2020-07-06T17:22:05.705" v="10460" actId="20577"/>
          <ac:spMkLst>
            <pc:docMk/>
            <pc:sldMk cId="2416843249" sldId="1080"/>
            <ac:spMk id="7" creationId="{A6A8705D-BDCE-5246-8858-1C7E87721C4A}"/>
          </ac:spMkLst>
        </pc:spChg>
        <pc:spChg chg="add mod">
          <ac:chgData name="Martin Schedlbauer" userId="99666baf021553f1" providerId="LiveId" clId="{A8633CE2-B63B-B841-8517-4AE8393BE4D8}" dt="2020-07-06T17:20:44.439" v="10425" actId="1076"/>
          <ac:spMkLst>
            <pc:docMk/>
            <pc:sldMk cId="2416843249" sldId="1080"/>
            <ac:spMk id="8" creationId="{DE481999-ADF1-E94D-ADD1-281EA7319CFC}"/>
          </ac:spMkLst>
        </pc:spChg>
        <pc:spChg chg="add mod">
          <ac:chgData name="Martin Schedlbauer" userId="99666baf021553f1" providerId="LiveId" clId="{A8633CE2-B63B-B841-8517-4AE8393BE4D8}" dt="2020-07-06T17:20:44.439" v="10425" actId="1076"/>
          <ac:spMkLst>
            <pc:docMk/>
            <pc:sldMk cId="2416843249" sldId="1080"/>
            <ac:spMk id="9" creationId="{95CF250C-D1AE-874A-ABE5-B7605A81138C}"/>
          </ac:spMkLst>
        </pc:spChg>
        <pc:spChg chg="add mod">
          <ac:chgData name="Martin Schedlbauer" userId="99666baf021553f1" providerId="LiveId" clId="{A8633CE2-B63B-B841-8517-4AE8393BE4D8}" dt="2020-07-06T17:21:36.813" v="10436" actId="14100"/>
          <ac:spMkLst>
            <pc:docMk/>
            <pc:sldMk cId="2416843249" sldId="1080"/>
            <ac:spMk id="10" creationId="{23F9CDA4-002F-0A4C-86C1-FA1EAA294226}"/>
          </ac:spMkLst>
        </pc:spChg>
        <pc:spChg chg="add mod">
          <ac:chgData name="Martin Schedlbauer" userId="99666baf021553f1" providerId="LiveId" clId="{A8633CE2-B63B-B841-8517-4AE8393BE4D8}" dt="2020-07-06T18:05:34.445" v="10491" actId="1076"/>
          <ac:spMkLst>
            <pc:docMk/>
            <pc:sldMk cId="2416843249" sldId="1080"/>
            <ac:spMk id="11" creationId="{BE619B55-C109-DD46-8FB3-A729093EB167}"/>
          </ac:spMkLst>
        </pc:spChg>
        <pc:spChg chg="add mod">
          <ac:chgData name="Martin Schedlbauer" userId="99666baf021553f1" providerId="LiveId" clId="{A8633CE2-B63B-B841-8517-4AE8393BE4D8}" dt="2020-07-06T18:05:34.445" v="10491" actId="1076"/>
          <ac:spMkLst>
            <pc:docMk/>
            <pc:sldMk cId="2416843249" sldId="1080"/>
            <ac:spMk id="12" creationId="{5F8BF2BC-ED1C-DD4D-867F-87031F5D1AC4}"/>
          </ac:spMkLst>
        </pc:spChg>
        <pc:spChg chg="add del mod">
          <ac:chgData name="Martin Schedlbauer" userId="99666baf021553f1" providerId="LiveId" clId="{A8633CE2-B63B-B841-8517-4AE8393BE4D8}" dt="2020-07-06T18:02:48.606" v="10466" actId="478"/>
          <ac:spMkLst>
            <pc:docMk/>
            <pc:sldMk cId="2416843249" sldId="1080"/>
            <ac:spMk id="13" creationId="{F4DF74E3-07C5-174D-8A1E-757E12C73E12}"/>
          </ac:spMkLst>
        </pc:spChg>
        <pc:spChg chg="add mod">
          <ac:chgData name="Martin Schedlbauer" userId="99666baf021553f1" providerId="LiveId" clId="{A8633CE2-B63B-B841-8517-4AE8393BE4D8}" dt="2020-07-06T18:05:54.657" v="10496" actId="207"/>
          <ac:spMkLst>
            <pc:docMk/>
            <pc:sldMk cId="2416843249" sldId="1080"/>
            <ac:spMk id="14" creationId="{17ABC676-4F93-6447-8244-0414383536B7}"/>
          </ac:spMkLst>
        </pc:spChg>
        <pc:spChg chg="add mod">
          <ac:chgData name="Martin Schedlbauer" userId="99666baf021553f1" providerId="LiveId" clId="{A8633CE2-B63B-B841-8517-4AE8393BE4D8}" dt="2020-07-06T18:05:54.657" v="10496" actId="207"/>
          <ac:spMkLst>
            <pc:docMk/>
            <pc:sldMk cId="2416843249" sldId="1080"/>
            <ac:spMk id="15" creationId="{A2B7B57D-78B4-6F4A-A328-0457EE05CDEE}"/>
          </ac:spMkLst>
        </pc:spChg>
        <pc:spChg chg="add del mod">
          <ac:chgData name="Martin Schedlbauer" userId="99666baf021553f1" providerId="LiveId" clId="{A8633CE2-B63B-B841-8517-4AE8393BE4D8}" dt="2020-07-06T18:02:46.958" v="10465" actId="478"/>
          <ac:spMkLst>
            <pc:docMk/>
            <pc:sldMk cId="2416843249" sldId="1080"/>
            <ac:spMk id="16" creationId="{C9E96992-5E34-0349-9C27-0BBC6FD32524}"/>
          </ac:spMkLst>
        </pc:spChg>
        <pc:spChg chg="add mod">
          <ac:chgData name="Martin Schedlbauer" userId="99666baf021553f1" providerId="LiveId" clId="{A8633CE2-B63B-B841-8517-4AE8393BE4D8}" dt="2020-07-06T18:05:43.537" v="10495" actId="1076"/>
          <ac:spMkLst>
            <pc:docMk/>
            <pc:sldMk cId="2416843249" sldId="1080"/>
            <ac:spMk id="17" creationId="{3FFD265F-1653-B940-ABE3-E617F96133B3}"/>
          </ac:spMkLst>
        </pc:spChg>
        <pc:spChg chg="add del mod">
          <ac:chgData name="Martin Schedlbauer" userId="99666baf021553f1" providerId="LiveId" clId="{A8633CE2-B63B-B841-8517-4AE8393BE4D8}" dt="2020-07-06T18:04:31.257" v="10468" actId="478"/>
          <ac:spMkLst>
            <pc:docMk/>
            <pc:sldMk cId="2416843249" sldId="1080"/>
            <ac:spMk id="18" creationId="{880F99C9-366B-3C45-A570-88FFC6474F47}"/>
          </ac:spMkLst>
        </pc:spChg>
        <pc:spChg chg="add mod">
          <ac:chgData name="Martin Schedlbauer" userId="99666baf021553f1" providerId="LiveId" clId="{A8633CE2-B63B-B841-8517-4AE8393BE4D8}" dt="2020-07-06T18:05:43.537" v="10495" actId="1076"/>
          <ac:spMkLst>
            <pc:docMk/>
            <pc:sldMk cId="2416843249" sldId="1080"/>
            <ac:spMk id="19" creationId="{BD94E1FB-D8E0-834A-90A6-822FE53FBDC2}"/>
          </ac:spMkLst>
        </pc:spChg>
        <pc:spChg chg="add mod">
          <ac:chgData name="Martin Schedlbauer" userId="99666baf021553f1" providerId="LiveId" clId="{A8633CE2-B63B-B841-8517-4AE8393BE4D8}" dt="2020-07-06T18:05:54.657" v="10496" actId="207"/>
          <ac:spMkLst>
            <pc:docMk/>
            <pc:sldMk cId="2416843249" sldId="1080"/>
            <ac:spMk id="20" creationId="{4964A576-180B-124F-8E9F-16565306CB75}"/>
          </ac:spMkLst>
        </pc:spChg>
        <pc:spChg chg="add del mod">
          <ac:chgData name="Martin Schedlbauer" userId="99666baf021553f1" providerId="LiveId" clId="{A8633CE2-B63B-B841-8517-4AE8393BE4D8}" dt="2020-07-06T18:04:30.251" v="10467" actId="478"/>
          <ac:spMkLst>
            <pc:docMk/>
            <pc:sldMk cId="2416843249" sldId="1080"/>
            <ac:spMk id="21" creationId="{1B37D483-37F9-734D-B509-485997C2C727}"/>
          </ac:spMkLst>
        </pc:spChg>
        <pc:spChg chg="add mod">
          <ac:chgData name="Martin Schedlbauer" userId="99666baf021553f1" providerId="LiveId" clId="{A8633CE2-B63B-B841-8517-4AE8393BE4D8}" dt="2020-07-06T18:05:54.657" v="10496" actId="207"/>
          <ac:spMkLst>
            <pc:docMk/>
            <pc:sldMk cId="2416843249" sldId="1080"/>
            <ac:spMk id="22" creationId="{47D17DF5-8492-DD41-94C6-D8A29A144268}"/>
          </ac:spMkLst>
        </pc:spChg>
        <pc:cxnChg chg="add mod">
          <ac:chgData name="Martin Schedlbauer" userId="99666baf021553f1" providerId="LiveId" clId="{A8633CE2-B63B-B841-8517-4AE8393BE4D8}" dt="2020-07-06T18:06:44.983" v="10504" actId="14100"/>
          <ac:cxnSpMkLst>
            <pc:docMk/>
            <pc:sldMk cId="2416843249" sldId="1080"/>
            <ac:cxnSpMk id="24" creationId="{DD726327-0EC1-3C49-8BEC-36043FE70B14}"/>
          </ac:cxnSpMkLst>
        </pc:cxnChg>
        <pc:cxnChg chg="add mod">
          <ac:chgData name="Martin Schedlbauer" userId="99666baf021553f1" providerId="LiveId" clId="{A8633CE2-B63B-B841-8517-4AE8393BE4D8}" dt="2020-07-06T18:06:39.738" v="10503" actId="14100"/>
          <ac:cxnSpMkLst>
            <pc:docMk/>
            <pc:sldMk cId="2416843249" sldId="1080"/>
            <ac:cxnSpMk id="27" creationId="{C0CBB9F6-45E6-CD48-BFAE-7DAC18F329AE}"/>
          </ac:cxnSpMkLst>
        </pc:cxnChg>
      </pc:sldChg>
      <pc:sldChg chg="addSp modSp add modNotesTx">
        <pc:chgData name="Martin Schedlbauer" userId="99666baf021553f1" providerId="LiveId" clId="{A8633CE2-B63B-B841-8517-4AE8393BE4D8}" dt="2020-07-06T18:25:32.612" v="11052" actId="20577"/>
        <pc:sldMkLst>
          <pc:docMk/>
          <pc:sldMk cId="2595514097" sldId="1081"/>
        </pc:sldMkLst>
        <pc:spChg chg="mod">
          <ac:chgData name="Martin Schedlbauer" userId="99666baf021553f1" providerId="LiveId" clId="{A8633CE2-B63B-B841-8517-4AE8393BE4D8}" dt="2020-07-06T18:09:18.828" v="10627" actId="14100"/>
          <ac:spMkLst>
            <pc:docMk/>
            <pc:sldMk cId="2595514097" sldId="1081"/>
            <ac:spMk id="2" creationId="{007A68DF-528D-1845-8234-99C18244C368}"/>
          </ac:spMkLst>
        </pc:spChg>
        <pc:spChg chg="mod">
          <ac:chgData name="Martin Schedlbauer" userId="99666baf021553f1" providerId="LiveId" clId="{A8633CE2-B63B-B841-8517-4AE8393BE4D8}" dt="2020-07-06T18:25:07.525" v="11042" actId="27636"/>
          <ac:spMkLst>
            <pc:docMk/>
            <pc:sldMk cId="2595514097" sldId="1081"/>
            <ac:spMk id="3" creationId="{75AD2499-8819-7B45-8FD3-2DBDE4C413CD}"/>
          </ac:spMkLst>
        </pc:spChg>
        <pc:spChg chg="mod">
          <ac:chgData name="Martin Schedlbauer" userId="99666baf021553f1" providerId="LiveId" clId="{A8633CE2-B63B-B841-8517-4AE8393BE4D8}" dt="2020-07-06T18:25:32.612" v="11052" actId="20577"/>
          <ac:spMkLst>
            <pc:docMk/>
            <pc:sldMk cId="2595514097" sldId="1081"/>
            <ac:spMk id="4" creationId="{9427E778-C93A-3B40-A7C7-901EFFAC8689}"/>
          </ac:spMkLst>
        </pc:spChg>
        <pc:picChg chg="add mod">
          <ac:chgData name="Martin Schedlbauer" userId="99666baf021553f1" providerId="LiveId" clId="{A8633CE2-B63B-B841-8517-4AE8393BE4D8}" dt="2020-07-06T18:25:25.342" v="11047" actId="1076"/>
          <ac:picMkLst>
            <pc:docMk/>
            <pc:sldMk cId="2595514097" sldId="1081"/>
            <ac:picMk id="5" creationId="{0B3E73E7-D004-FA43-8725-DD5BD96A3405}"/>
          </ac:picMkLst>
        </pc:picChg>
      </pc:sldChg>
      <pc:sldChg chg="addSp delSp modSp add mod modClrScheme chgLayout">
        <pc:chgData name="Martin Schedlbauer" userId="99666baf021553f1" providerId="LiveId" clId="{A8633CE2-B63B-B841-8517-4AE8393BE4D8}" dt="2020-07-06T18:29:04.960" v="11305" actId="5793"/>
        <pc:sldMkLst>
          <pc:docMk/>
          <pc:sldMk cId="47484124" sldId="1082"/>
        </pc:sldMkLst>
        <pc:spChg chg="mod ord">
          <ac:chgData name="Martin Schedlbauer" userId="99666baf021553f1" providerId="LiveId" clId="{A8633CE2-B63B-B841-8517-4AE8393BE4D8}" dt="2020-07-06T18:26:17.769" v="11077" actId="700"/>
          <ac:spMkLst>
            <pc:docMk/>
            <pc:sldMk cId="47484124" sldId="1082"/>
            <ac:spMk id="2" creationId="{FC8A9AA2-9CD2-5546-9723-A7D7397E20A4}"/>
          </ac:spMkLst>
        </pc:spChg>
        <pc:spChg chg="del mod ord">
          <ac:chgData name="Martin Schedlbauer" userId="99666baf021553f1" providerId="LiveId" clId="{A8633CE2-B63B-B841-8517-4AE8393BE4D8}" dt="2020-07-06T18:26:17.769" v="11077" actId="700"/>
          <ac:spMkLst>
            <pc:docMk/>
            <pc:sldMk cId="47484124" sldId="1082"/>
            <ac:spMk id="3" creationId="{ED9E1450-CD60-EB40-A709-90110EC34ABA}"/>
          </ac:spMkLst>
        </pc:spChg>
        <pc:spChg chg="del">
          <ac:chgData name="Martin Schedlbauer" userId="99666baf021553f1" providerId="LiveId" clId="{A8633CE2-B63B-B841-8517-4AE8393BE4D8}" dt="2020-07-06T18:26:17.769" v="11077" actId="700"/>
          <ac:spMkLst>
            <pc:docMk/>
            <pc:sldMk cId="47484124" sldId="1082"/>
            <ac:spMk id="4" creationId="{04038012-EF93-E848-BB47-CEC2D2FBD03F}"/>
          </ac:spMkLst>
        </pc:spChg>
        <pc:spChg chg="add mod ord">
          <ac:chgData name="Martin Schedlbauer" userId="99666baf021553f1" providerId="LiveId" clId="{A8633CE2-B63B-B841-8517-4AE8393BE4D8}" dt="2020-07-06T18:29:04.960" v="11305" actId="5793"/>
          <ac:spMkLst>
            <pc:docMk/>
            <pc:sldMk cId="47484124" sldId="1082"/>
            <ac:spMk id="5" creationId="{8EE9FE96-6AB8-1741-95F4-788317EF8A28}"/>
          </ac:spMkLst>
        </pc:spChg>
      </pc:sldChg>
      <pc:sldChg chg="addSp modSp add">
        <pc:chgData name="Martin Schedlbauer" userId="99666baf021553f1" providerId="LiveId" clId="{A8633CE2-B63B-B841-8517-4AE8393BE4D8}" dt="2020-07-07T16:06:29.986" v="15965" actId="20577"/>
        <pc:sldMkLst>
          <pc:docMk/>
          <pc:sldMk cId="2153358981" sldId="1083"/>
        </pc:sldMkLst>
        <pc:spChg chg="mod">
          <ac:chgData name="Martin Schedlbauer" userId="99666baf021553f1" providerId="LiveId" clId="{A8633CE2-B63B-B841-8517-4AE8393BE4D8}" dt="2020-07-06T18:29:34.987" v="11329" actId="20577"/>
          <ac:spMkLst>
            <pc:docMk/>
            <pc:sldMk cId="2153358981" sldId="1083"/>
            <ac:spMk id="2" creationId="{39A4EDB8-CB5F-8D44-B5A4-5CD81B5D5913}"/>
          </ac:spMkLst>
        </pc:spChg>
        <pc:spChg chg="mod">
          <ac:chgData name="Martin Schedlbauer" userId="99666baf021553f1" providerId="LiveId" clId="{A8633CE2-B63B-B841-8517-4AE8393BE4D8}" dt="2020-07-06T18:30:42.704" v="11355" actId="14100"/>
          <ac:spMkLst>
            <pc:docMk/>
            <pc:sldMk cId="2153358981" sldId="1083"/>
            <ac:spMk id="3" creationId="{F4101BA2-1C5B-DE4D-A955-AD9D65F06609}"/>
          </ac:spMkLst>
        </pc:spChg>
        <pc:spChg chg="add mod">
          <ac:chgData name="Martin Schedlbauer" userId="99666baf021553f1" providerId="LiveId" clId="{A8633CE2-B63B-B841-8517-4AE8393BE4D8}" dt="2020-07-07T16:06:29.986" v="15965" actId="20577"/>
          <ac:spMkLst>
            <pc:docMk/>
            <pc:sldMk cId="2153358981" sldId="1083"/>
            <ac:spMk id="4" creationId="{F3855CD6-556D-9344-BA7D-6F969464DA73}"/>
          </ac:spMkLst>
        </pc:spChg>
      </pc:sldChg>
      <pc:sldChg chg="addSp delSp modSp add">
        <pc:chgData name="Martin Schedlbauer" userId="99666baf021553f1" providerId="LiveId" clId="{A8633CE2-B63B-B841-8517-4AE8393BE4D8}" dt="2020-07-06T18:52:38.905" v="11724" actId="20577"/>
        <pc:sldMkLst>
          <pc:docMk/>
          <pc:sldMk cId="2795171500" sldId="1084"/>
        </pc:sldMkLst>
        <pc:spChg chg="mod">
          <ac:chgData name="Martin Schedlbauer" userId="99666baf021553f1" providerId="LiveId" clId="{A8633CE2-B63B-B841-8517-4AE8393BE4D8}" dt="2020-07-06T18:52:38.905" v="11724" actId="20577"/>
          <ac:spMkLst>
            <pc:docMk/>
            <pc:sldMk cId="2795171500" sldId="1084"/>
            <ac:spMk id="2" creationId="{78682B3C-51C8-414F-BE97-3C553E1BE7C5}"/>
          </ac:spMkLst>
        </pc:spChg>
        <pc:spChg chg="mod">
          <ac:chgData name="Martin Schedlbauer" userId="99666baf021553f1" providerId="LiveId" clId="{A8633CE2-B63B-B841-8517-4AE8393BE4D8}" dt="2020-07-06T18:52:27.120" v="11700" actId="14100"/>
          <ac:spMkLst>
            <pc:docMk/>
            <pc:sldMk cId="2795171500" sldId="1084"/>
            <ac:spMk id="3" creationId="{C5747321-0188-814C-82F9-08FC3703588A}"/>
          </ac:spMkLst>
        </pc:spChg>
        <pc:spChg chg="add del mod">
          <ac:chgData name="Martin Schedlbauer" userId="99666baf021553f1" providerId="LiveId" clId="{A8633CE2-B63B-B841-8517-4AE8393BE4D8}" dt="2020-07-06T18:47:03.228" v="11634" actId="478"/>
          <ac:spMkLst>
            <pc:docMk/>
            <pc:sldMk cId="2795171500" sldId="1084"/>
            <ac:spMk id="4" creationId="{DE73C783-440E-4B4C-BE9E-9813E26C2071}"/>
          </ac:spMkLst>
        </pc:spChg>
        <pc:spChg chg="add mod">
          <ac:chgData name="Martin Schedlbauer" userId="99666baf021553f1" providerId="LiveId" clId="{A8633CE2-B63B-B841-8517-4AE8393BE4D8}" dt="2020-07-06T18:52:14.956" v="11699" actId="1076"/>
          <ac:spMkLst>
            <pc:docMk/>
            <pc:sldMk cId="2795171500" sldId="1084"/>
            <ac:spMk id="5" creationId="{98077E4C-AAAD-D34D-AF14-203163AF3900}"/>
          </ac:spMkLst>
        </pc:spChg>
        <pc:spChg chg="add mod">
          <ac:chgData name="Martin Schedlbauer" userId="99666baf021553f1" providerId="LiveId" clId="{A8633CE2-B63B-B841-8517-4AE8393BE4D8}" dt="2020-07-06T18:52:14.956" v="11699" actId="1076"/>
          <ac:spMkLst>
            <pc:docMk/>
            <pc:sldMk cId="2795171500" sldId="1084"/>
            <ac:spMk id="6" creationId="{E7409DD5-8186-8F44-8E18-ABE4FE7F00A2}"/>
          </ac:spMkLst>
        </pc:spChg>
      </pc:sldChg>
      <pc:sldChg chg="add del">
        <pc:chgData name="Martin Schedlbauer" userId="99666baf021553f1" providerId="LiveId" clId="{A8633CE2-B63B-B841-8517-4AE8393BE4D8}" dt="2020-07-06T18:41:11.122" v="11529"/>
        <pc:sldMkLst>
          <pc:docMk/>
          <pc:sldMk cId="16484223" sldId="1085"/>
        </pc:sldMkLst>
      </pc:sldChg>
      <pc:sldChg chg="addSp modSp add mod setBg modNotesTx">
        <pc:chgData name="Martin Schedlbauer" userId="99666baf021553f1" providerId="LiveId" clId="{A8633CE2-B63B-B841-8517-4AE8393BE4D8}" dt="2020-07-06T19:17:51.652" v="12646" actId="20577"/>
        <pc:sldMkLst>
          <pc:docMk/>
          <pc:sldMk cId="1498124451" sldId="1085"/>
        </pc:sldMkLst>
        <pc:spChg chg="mod">
          <ac:chgData name="Martin Schedlbauer" userId="99666baf021553f1" providerId="LiveId" clId="{A8633CE2-B63B-B841-8517-4AE8393BE4D8}" dt="2020-07-06T19:03:58.146" v="11923" actId="26606"/>
          <ac:spMkLst>
            <pc:docMk/>
            <pc:sldMk cId="1498124451" sldId="1085"/>
            <ac:spMk id="2" creationId="{B05160B8-CA2E-5D47-9D3C-4E2409A7C302}"/>
          </ac:spMkLst>
        </pc:spChg>
        <pc:spChg chg="mod">
          <ac:chgData name="Martin Schedlbauer" userId="99666baf021553f1" providerId="LiveId" clId="{A8633CE2-B63B-B841-8517-4AE8393BE4D8}" dt="2020-07-06T19:04:30.484" v="11931" actId="1076"/>
          <ac:spMkLst>
            <pc:docMk/>
            <pc:sldMk cId="1498124451" sldId="1085"/>
            <ac:spMk id="3" creationId="{425E8A26-C6E7-FD4D-BD38-83DAD6F6C8CE}"/>
          </ac:spMkLst>
        </pc:spChg>
        <pc:spChg chg="add">
          <ac:chgData name="Martin Schedlbauer" userId="99666baf021553f1" providerId="LiveId" clId="{A8633CE2-B63B-B841-8517-4AE8393BE4D8}" dt="2020-07-06T19:03:58.146" v="11923" actId="26606"/>
          <ac:spMkLst>
            <pc:docMk/>
            <pc:sldMk cId="1498124451" sldId="1085"/>
            <ac:spMk id="9" creationId="{05C7EBC3-4672-4DAB-81C2-58661FAFAED6}"/>
          </ac:spMkLst>
        </pc:spChg>
        <pc:spChg chg="add">
          <ac:chgData name="Martin Schedlbauer" userId="99666baf021553f1" providerId="LiveId" clId="{A8633CE2-B63B-B841-8517-4AE8393BE4D8}" dt="2020-07-06T19:03:58.146" v="11923" actId="26606"/>
          <ac:spMkLst>
            <pc:docMk/>
            <pc:sldMk cId="1498124451" sldId="1085"/>
            <ac:spMk id="11" creationId="{40BF962F-4C6F-461E-86F2-C43F56CC939B}"/>
          </ac:spMkLst>
        </pc:spChg>
        <pc:spChg chg="add">
          <ac:chgData name="Martin Schedlbauer" userId="99666baf021553f1" providerId="LiveId" clId="{A8633CE2-B63B-B841-8517-4AE8393BE4D8}" dt="2020-07-06T19:03:58.146" v="11923" actId="26606"/>
          <ac:spMkLst>
            <pc:docMk/>
            <pc:sldMk cId="1498124451" sldId="1085"/>
            <ac:spMk id="13" creationId="{2E94A4F7-38E4-45EA-8E2E-CE1B5766B4F1}"/>
          </ac:spMkLst>
        </pc:spChg>
        <pc:picChg chg="add mod">
          <ac:chgData name="Martin Schedlbauer" userId="99666baf021553f1" providerId="LiveId" clId="{A8633CE2-B63B-B841-8517-4AE8393BE4D8}" dt="2020-07-06T19:04:12.462" v="11927" actId="1076"/>
          <ac:picMkLst>
            <pc:docMk/>
            <pc:sldMk cId="1498124451" sldId="1085"/>
            <ac:picMk id="4" creationId="{33C01E80-2ECD-6944-A36C-1DF0B24B8B80}"/>
          </ac:picMkLst>
        </pc:picChg>
      </pc:sldChg>
      <pc:sldChg chg="modSp add">
        <pc:chgData name="Martin Schedlbauer" userId="99666baf021553f1" providerId="LiveId" clId="{A8633CE2-B63B-B841-8517-4AE8393BE4D8}" dt="2020-07-07T16:05:52.021" v="15962"/>
        <pc:sldMkLst>
          <pc:docMk/>
          <pc:sldMk cId="1285587230" sldId="1086"/>
        </pc:sldMkLst>
        <pc:spChg chg="mod">
          <ac:chgData name="Martin Schedlbauer" userId="99666baf021553f1" providerId="LiveId" clId="{A8633CE2-B63B-B841-8517-4AE8393BE4D8}" dt="2020-07-06T19:12:35.260" v="11973" actId="114"/>
          <ac:spMkLst>
            <pc:docMk/>
            <pc:sldMk cId="1285587230" sldId="1086"/>
            <ac:spMk id="2" creationId="{67183308-3546-B949-A288-3E2256E48275}"/>
          </ac:spMkLst>
        </pc:spChg>
        <pc:spChg chg="mod">
          <ac:chgData name="Martin Schedlbauer" userId="99666baf021553f1" providerId="LiveId" clId="{A8633CE2-B63B-B841-8517-4AE8393BE4D8}" dt="2020-07-07T16:05:52.021" v="15962"/>
          <ac:spMkLst>
            <pc:docMk/>
            <pc:sldMk cId="1285587230" sldId="1086"/>
            <ac:spMk id="3" creationId="{F89B30F3-38E3-0641-982C-D55939C4D346}"/>
          </ac:spMkLst>
        </pc:spChg>
      </pc:sldChg>
      <pc:sldChg chg="addSp modSp add">
        <pc:chgData name="Martin Schedlbauer" userId="99666baf021553f1" providerId="LiveId" clId="{A8633CE2-B63B-B841-8517-4AE8393BE4D8}" dt="2020-07-06T19:16:47.550" v="12551" actId="1076"/>
        <pc:sldMkLst>
          <pc:docMk/>
          <pc:sldMk cId="1116265289" sldId="1087"/>
        </pc:sldMkLst>
        <pc:spChg chg="mod">
          <ac:chgData name="Martin Schedlbauer" userId="99666baf021553f1" providerId="LiveId" clId="{A8633CE2-B63B-B841-8517-4AE8393BE4D8}" dt="2020-07-06T19:16:08.305" v="12477" actId="20577"/>
          <ac:spMkLst>
            <pc:docMk/>
            <pc:sldMk cId="1116265289" sldId="1087"/>
            <ac:spMk id="2" creationId="{F10A5972-B80E-B04B-92F6-E926290D5780}"/>
          </ac:spMkLst>
        </pc:spChg>
        <pc:spChg chg="mod">
          <ac:chgData name="Martin Schedlbauer" userId="99666baf021553f1" providerId="LiveId" clId="{A8633CE2-B63B-B841-8517-4AE8393BE4D8}" dt="2020-07-06T19:16:33.734" v="12547" actId="14100"/>
          <ac:spMkLst>
            <pc:docMk/>
            <pc:sldMk cId="1116265289" sldId="1087"/>
            <ac:spMk id="3" creationId="{C61E04EF-3424-5346-AA4C-80EB1735A723}"/>
          </ac:spMkLst>
        </pc:spChg>
        <pc:picChg chg="add mod">
          <ac:chgData name="Martin Schedlbauer" userId="99666baf021553f1" providerId="LiveId" clId="{A8633CE2-B63B-B841-8517-4AE8393BE4D8}" dt="2020-07-06T19:16:47.550" v="12551" actId="1076"/>
          <ac:picMkLst>
            <pc:docMk/>
            <pc:sldMk cId="1116265289" sldId="1087"/>
            <ac:picMk id="4" creationId="{C18F8304-BC58-0F4B-A640-A299A8E7EE18}"/>
          </ac:picMkLst>
        </pc:picChg>
      </pc:sldChg>
      <pc:sldChg chg="addSp modSp add">
        <pc:chgData name="Martin Schedlbauer" userId="99666baf021553f1" providerId="LiveId" clId="{A8633CE2-B63B-B841-8517-4AE8393BE4D8}" dt="2020-07-07T16:07:04.399" v="15967" actId="20577"/>
        <pc:sldMkLst>
          <pc:docMk/>
          <pc:sldMk cId="285783094" sldId="1088"/>
        </pc:sldMkLst>
        <pc:spChg chg="mod">
          <ac:chgData name="Martin Schedlbauer" userId="99666baf021553f1" providerId="LiveId" clId="{A8633CE2-B63B-B841-8517-4AE8393BE4D8}" dt="2020-07-06T19:18:46.147" v="12677" actId="20577"/>
          <ac:spMkLst>
            <pc:docMk/>
            <pc:sldMk cId="285783094" sldId="1088"/>
            <ac:spMk id="2" creationId="{E5E5C332-114F-BA4A-973A-5EF7CB69D3AA}"/>
          </ac:spMkLst>
        </pc:spChg>
        <pc:spChg chg="mod">
          <ac:chgData name="Martin Schedlbauer" userId="99666baf021553f1" providerId="LiveId" clId="{A8633CE2-B63B-B841-8517-4AE8393BE4D8}" dt="2020-07-07T16:06:54.511" v="15966" actId="313"/>
          <ac:spMkLst>
            <pc:docMk/>
            <pc:sldMk cId="285783094" sldId="1088"/>
            <ac:spMk id="3" creationId="{1F47E355-EFF9-C64F-AD9B-3F55169CDECA}"/>
          </ac:spMkLst>
        </pc:spChg>
        <pc:spChg chg="add mod">
          <ac:chgData name="Martin Schedlbauer" userId="99666baf021553f1" providerId="LiveId" clId="{A8633CE2-B63B-B841-8517-4AE8393BE4D8}" dt="2020-07-07T16:07:04.399" v="15967" actId="20577"/>
          <ac:spMkLst>
            <pc:docMk/>
            <pc:sldMk cId="285783094" sldId="1088"/>
            <ac:spMk id="4" creationId="{8D0E6CCA-8F38-1349-9AED-C9BBC377E132}"/>
          </ac:spMkLst>
        </pc:spChg>
      </pc:sldChg>
      <pc:sldChg chg="addSp modSp add">
        <pc:chgData name="Martin Schedlbauer" userId="99666baf021553f1" providerId="LiveId" clId="{A8633CE2-B63B-B841-8517-4AE8393BE4D8}" dt="2020-07-07T16:05:27.513" v="15957" actId="108"/>
        <pc:sldMkLst>
          <pc:docMk/>
          <pc:sldMk cId="3973926423" sldId="1089"/>
        </pc:sldMkLst>
        <pc:spChg chg="mod">
          <ac:chgData name="Martin Schedlbauer" userId="99666baf021553f1" providerId="LiveId" clId="{A8633CE2-B63B-B841-8517-4AE8393BE4D8}" dt="2020-07-06T19:24:41.710" v="12969" actId="20577"/>
          <ac:spMkLst>
            <pc:docMk/>
            <pc:sldMk cId="3973926423" sldId="1089"/>
            <ac:spMk id="2" creationId="{18E67B6B-ABCC-CE45-B9B9-9ABB2C53E44D}"/>
          </ac:spMkLst>
        </pc:spChg>
        <pc:spChg chg="mod">
          <ac:chgData name="Martin Schedlbauer" userId="99666baf021553f1" providerId="LiveId" clId="{A8633CE2-B63B-B841-8517-4AE8393BE4D8}" dt="2020-07-07T16:05:27.513" v="15957" actId="108"/>
          <ac:spMkLst>
            <pc:docMk/>
            <pc:sldMk cId="3973926423" sldId="1089"/>
            <ac:spMk id="3" creationId="{D9962A48-17F9-0648-ACA0-7A90E4A8F3F7}"/>
          </ac:spMkLst>
        </pc:spChg>
        <pc:spChg chg="add mod">
          <ac:chgData name="Martin Schedlbauer" userId="99666baf021553f1" providerId="LiveId" clId="{A8633CE2-B63B-B841-8517-4AE8393BE4D8}" dt="2020-07-06T19:28:31.023" v="13078" actId="1076"/>
          <ac:spMkLst>
            <pc:docMk/>
            <pc:sldMk cId="3973926423" sldId="1089"/>
            <ac:spMk id="4" creationId="{0E08110D-2449-9249-9B3B-FAF70FC38468}"/>
          </ac:spMkLst>
        </pc:spChg>
      </pc:sldChg>
      <pc:sldChg chg="addSp delSp modSp add">
        <pc:chgData name="Martin Schedlbauer" userId="99666baf021553f1" providerId="LiveId" clId="{A8633CE2-B63B-B841-8517-4AE8393BE4D8}" dt="2020-07-07T16:05:12.289" v="15955" actId="20577"/>
        <pc:sldMkLst>
          <pc:docMk/>
          <pc:sldMk cId="456002096" sldId="1090"/>
        </pc:sldMkLst>
        <pc:spChg chg="mod">
          <ac:chgData name="Martin Schedlbauer" userId="99666baf021553f1" providerId="LiveId" clId="{A8633CE2-B63B-B841-8517-4AE8393BE4D8}" dt="2020-07-06T19:41:15.014" v="13285" actId="20577"/>
          <ac:spMkLst>
            <pc:docMk/>
            <pc:sldMk cId="456002096" sldId="1090"/>
            <ac:spMk id="2" creationId="{CB70EE0D-40CA-F24D-9A73-FF1D0BBD22D5}"/>
          </ac:spMkLst>
        </pc:spChg>
        <pc:spChg chg="del">
          <ac:chgData name="Martin Schedlbauer" userId="99666baf021553f1" providerId="LiveId" clId="{A8633CE2-B63B-B841-8517-4AE8393BE4D8}" dt="2020-07-06T19:29:44.988" v="13177" actId="478"/>
          <ac:spMkLst>
            <pc:docMk/>
            <pc:sldMk cId="456002096" sldId="1090"/>
            <ac:spMk id="3" creationId="{9A56DD5B-23AE-644E-A007-624094E49E88}"/>
          </ac:spMkLst>
        </pc:spChg>
        <pc:spChg chg="add mod">
          <ac:chgData name="Martin Schedlbauer" userId="99666baf021553f1" providerId="LiveId" clId="{A8633CE2-B63B-B841-8517-4AE8393BE4D8}" dt="2020-07-06T19:30:48.888" v="13215" actId="108"/>
          <ac:spMkLst>
            <pc:docMk/>
            <pc:sldMk cId="456002096" sldId="1090"/>
            <ac:spMk id="4" creationId="{909F2704-288D-7F4B-BB92-0BBE15330163}"/>
          </ac:spMkLst>
        </pc:spChg>
        <pc:spChg chg="add mod">
          <ac:chgData name="Martin Schedlbauer" userId="99666baf021553f1" providerId="LiveId" clId="{A8633CE2-B63B-B841-8517-4AE8393BE4D8}" dt="2020-07-06T19:41:35.744" v="13309" actId="1076"/>
          <ac:spMkLst>
            <pc:docMk/>
            <pc:sldMk cId="456002096" sldId="1090"/>
            <ac:spMk id="5" creationId="{A5EADE8E-8A54-974F-8B6B-91588390A198}"/>
          </ac:spMkLst>
        </pc:spChg>
        <pc:spChg chg="add mod">
          <ac:chgData name="Martin Schedlbauer" userId="99666baf021553f1" providerId="LiveId" clId="{A8633CE2-B63B-B841-8517-4AE8393BE4D8}" dt="2020-07-07T16:05:12.289" v="15955" actId="20577"/>
          <ac:spMkLst>
            <pc:docMk/>
            <pc:sldMk cId="456002096" sldId="1090"/>
            <ac:spMk id="6" creationId="{0CB35B15-401E-1A4F-B0EA-F645A7F61EEA}"/>
          </ac:spMkLst>
        </pc:spChg>
        <pc:spChg chg="add mod">
          <ac:chgData name="Martin Schedlbauer" userId="99666baf021553f1" providerId="LiveId" clId="{A8633CE2-B63B-B841-8517-4AE8393BE4D8}" dt="2020-07-06T19:41:31.781" v="13308" actId="113"/>
          <ac:spMkLst>
            <pc:docMk/>
            <pc:sldMk cId="456002096" sldId="1090"/>
            <ac:spMk id="7" creationId="{B690C782-781B-D843-BD06-2BCD77D23E35}"/>
          </ac:spMkLst>
        </pc:spChg>
        <pc:spChg chg="add mod">
          <ac:chgData name="Martin Schedlbauer" userId="99666baf021553f1" providerId="LiveId" clId="{A8633CE2-B63B-B841-8517-4AE8393BE4D8}" dt="2020-07-06T19:43:31.407" v="13394" actId="20577"/>
          <ac:spMkLst>
            <pc:docMk/>
            <pc:sldMk cId="456002096" sldId="1090"/>
            <ac:spMk id="8" creationId="{A002D7E2-BAEB-594B-ABE8-1F69B5708F13}"/>
          </ac:spMkLst>
        </pc:spChg>
        <pc:spChg chg="add mod">
          <ac:chgData name="Martin Schedlbauer" userId="99666baf021553f1" providerId="LiveId" clId="{A8633CE2-B63B-B841-8517-4AE8393BE4D8}" dt="2020-07-06T19:44:11.426" v="13408" actId="20577"/>
          <ac:spMkLst>
            <pc:docMk/>
            <pc:sldMk cId="456002096" sldId="1090"/>
            <ac:spMk id="9" creationId="{5C39B11D-DCCB-2B4B-B46D-9FB527CF56C1}"/>
          </ac:spMkLst>
        </pc:spChg>
        <pc:spChg chg="add mod">
          <ac:chgData name="Martin Schedlbauer" userId="99666baf021553f1" providerId="LiveId" clId="{A8633CE2-B63B-B841-8517-4AE8393BE4D8}" dt="2020-07-06T19:45:04.764" v="13426" actId="20577"/>
          <ac:spMkLst>
            <pc:docMk/>
            <pc:sldMk cId="456002096" sldId="1090"/>
            <ac:spMk id="10" creationId="{66B79864-D2A4-B840-BF93-A5A1F5018B3B}"/>
          </ac:spMkLst>
        </pc:spChg>
        <pc:spChg chg="add mod">
          <ac:chgData name="Martin Schedlbauer" userId="99666baf021553f1" providerId="LiveId" clId="{A8633CE2-B63B-B841-8517-4AE8393BE4D8}" dt="2020-07-06T19:42:10.661" v="13347" actId="20577"/>
          <ac:spMkLst>
            <pc:docMk/>
            <pc:sldMk cId="456002096" sldId="1090"/>
            <ac:spMk id="11" creationId="{88BB84F7-BA0C-E947-BF27-295B5FED3189}"/>
          </ac:spMkLst>
        </pc:spChg>
      </pc:sldChg>
      <pc:sldChg chg="addSp delSp modSp add">
        <pc:chgData name="Martin Schedlbauer" userId="99666baf021553f1" providerId="LiveId" clId="{A8633CE2-B63B-B841-8517-4AE8393BE4D8}" dt="2020-07-06T23:06:50.363" v="14280" actId="1076"/>
        <pc:sldMkLst>
          <pc:docMk/>
          <pc:sldMk cId="1501018765" sldId="1091"/>
        </pc:sldMkLst>
        <pc:spChg chg="mod">
          <ac:chgData name="Martin Schedlbauer" userId="99666baf021553f1" providerId="LiveId" clId="{A8633CE2-B63B-B841-8517-4AE8393BE4D8}" dt="2020-07-06T22:49:47.151" v="13514"/>
          <ac:spMkLst>
            <pc:docMk/>
            <pc:sldMk cId="1501018765" sldId="1091"/>
            <ac:spMk id="2" creationId="{F5F2563D-3A10-6843-96A3-ED7DF60C5306}"/>
          </ac:spMkLst>
        </pc:spChg>
        <pc:spChg chg="del">
          <ac:chgData name="Martin Schedlbauer" userId="99666baf021553f1" providerId="LiveId" clId="{A8633CE2-B63B-B841-8517-4AE8393BE4D8}" dt="2020-07-06T22:48:13.883" v="13443" actId="478"/>
          <ac:spMkLst>
            <pc:docMk/>
            <pc:sldMk cId="1501018765" sldId="1091"/>
            <ac:spMk id="3" creationId="{E9AEEC6E-BC1E-7E4E-AF31-E93C4929C917}"/>
          </ac:spMkLst>
        </pc:spChg>
        <pc:spChg chg="add mod">
          <ac:chgData name="Martin Schedlbauer" userId="99666baf021553f1" providerId="LiveId" clId="{A8633CE2-B63B-B841-8517-4AE8393BE4D8}" dt="2020-07-06T23:06:50.363" v="14280" actId="1076"/>
          <ac:spMkLst>
            <pc:docMk/>
            <pc:sldMk cId="1501018765" sldId="1091"/>
            <ac:spMk id="4" creationId="{848A84A3-69C7-0B41-BF8E-49C2124FF9EB}"/>
          </ac:spMkLst>
        </pc:spChg>
        <pc:spChg chg="add del mod">
          <ac:chgData name="Martin Schedlbauer" userId="99666baf021553f1" providerId="LiveId" clId="{A8633CE2-B63B-B841-8517-4AE8393BE4D8}" dt="2020-07-06T22:49:47.151" v="13514"/>
          <ac:spMkLst>
            <pc:docMk/>
            <pc:sldMk cId="1501018765" sldId="1091"/>
            <ac:spMk id="5" creationId="{0DD297E7-63AC-4A4A-9411-CD4D0AE50309}"/>
          </ac:spMkLst>
        </pc:spChg>
        <pc:spChg chg="add mod">
          <ac:chgData name="Martin Schedlbauer" userId="99666baf021553f1" providerId="LiveId" clId="{A8633CE2-B63B-B841-8517-4AE8393BE4D8}" dt="2020-07-06T22:57:45.574" v="14016" actId="14100"/>
          <ac:spMkLst>
            <pc:docMk/>
            <pc:sldMk cId="1501018765" sldId="1091"/>
            <ac:spMk id="6" creationId="{D6BEE60A-C34C-BA46-BA1B-C1E10B32E60E}"/>
          </ac:spMkLst>
        </pc:spChg>
      </pc:sldChg>
      <pc:sldChg chg="addSp modSp add">
        <pc:chgData name="Martin Schedlbauer" userId="99666baf021553f1" providerId="LiveId" clId="{A8633CE2-B63B-B841-8517-4AE8393BE4D8}" dt="2020-07-06T23:07:32.767" v="14287" actId="20577"/>
        <pc:sldMkLst>
          <pc:docMk/>
          <pc:sldMk cId="3156486487" sldId="1092"/>
        </pc:sldMkLst>
        <pc:spChg chg="mod">
          <ac:chgData name="Martin Schedlbauer" userId="99666baf021553f1" providerId="LiveId" clId="{A8633CE2-B63B-B841-8517-4AE8393BE4D8}" dt="2020-07-06T22:58:04.971" v="14032" actId="20577"/>
          <ac:spMkLst>
            <pc:docMk/>
            <pc:sldMk cId="3156486487" sldId="1092"/>
            <ac:spMk id="2" creationId="{128AA4C5-8B27-1C40-9C67-A640C09C3717}"/>
          </ac:spMkLst>
        </pc:spChg>
        <pc:spChg chg="mod">
          <ac:chgData name="Martin Schedlbauer" userId="99666baf021553f1" providerId="LiveId" clId="{A8633CE2-B63B-B841-8517-4AE8393BE4D8}" dt="2020-07-06T23:07:32.767" v="14287" actId="20577"/>
          <ac:spMkLst>
            <pc:docMk/>
            <pc:sldMk cId="3156486487" sldId="1092"/>
            <ac:spMk id="3" creationId="{8269E044-9A83-0A4B-BEB1-192F032EE582}"/>
          </ac:spMkLst>
        </pc:spChg>
        <pc:spChg chg="add mod">
          <ac:chgData name="Martin Schedlbauer" userId="99666baf021553f1" providerId="LiveId" clId="{A8633CE2-B63B-B841-8517-4AE8393BE4D8}" dt="2020-07-06T23:06:46.426" v="14279" actId="1076"/>
          <ac:spMkLst>
            <pc:docMk/>
            <pc:sldMk cId="3156486487" sldId="1092"/>
            <ac:spMk id="4" creationId="{92C698B3-02A8-F94B-9EF6-9E5195E79401}"/>
          </ac:spMkLst>
        </pc:spChg>
      </pc:sldChg>
      <pc:sldChg chg="addSp delSp modSp add">
        <pc:chgData name="Martin Schedlbauer" userId="99666baf021553f1" providerId="LiveId" clId="{A8633CE2-B63B-B841-8517-4AE8393BE4D8}" dt="2020-07-06T23:13:05.675" v="14426" actId="403"/>
        <pc:sldMkLst>
          <pc:docMk/>
          <pc:sldMk cId="1542440612" sldId="1093"/>
        </pc:sldMkLst>
        <pc:spChg chg="mod">
          <ac:chgData name="Martin Schedlbauer" userId="99666baf021553f1" providerId="LiveId" clId="{A8633CE2-B63B-B841-8517-4AE8393BE4D8}" dt="2020-07-06T23:08:22.894" v="14314" actId="20577"/>
          <ac:spMkLst>
            <pc:docMk/>
            <pc:sldMk cId="1542440612" sldId="1093"/>
            <ac:spMk id="2" creationId="{D9032A0A-4900-3846-8DB9-F929E8E1B7E3}"/>
          </ac:spMkLst>
        </pc:spChg>
        <pc:spChg chg="del">
          <ac:chgData name="Martin Schedlbauer" userId="99666baf021553f1" providerId="LiveId" clId="{A8633CE2-B63B-B841-8517-4AE8393BE4D8}" dt="2020-07-06T23:08:26.223" v="14315" actId="478"/>
          <ac:spMkLst>
            <pc:docMk/>
            <pc:sldMk cId="1542440612" sldId="1093"/>
            <ac:spMk id="3" creationId="{393DA39D-5AC8-334F-8800-2B429C75EA9C}"/>
          </ac:spMkLst>
        </pc:spChg>
        <pc:spChg chg="add mod">
          <ac:chgData name="Martin Schedlbauer" userId="99666baf021553f1" providerId="LiveId" clId="{A8633CE2-B63B-B841-8517-4AE8393BE4D8}" dt="2020-07-06T23:10:01.278" v="14336" actId="2085"/>
          <ac:spMkLst>
            <pc:docMk/>
            <pc:sldMk cId="1542440612" sldId="1093"/>
            <ac:spMk id="6" creationId="{C5F57885-711B-4F4B-A238-04E498C09A15}"/>
          </ac:spMkLst>
        </pc:spChg>
        <pc:spChg chg="add mod">
          <ac:chgData name="Martin Schedlbauer" userId="99666baf021553f1" providerId="LiveId" clId="{A8633CE2-B63B-B841-8517-4AE8393BE4D8}" dt="2020-07-06T23:11:21.326" v="14349" actId="404"/>
          <ac:spMkLst>
            <pc:docMk/>
            <pc:sldMk cId="1542440612" sldId="1093"/>
            <ac:spMk id="7" creationId="{CAA497F2-78A3-6944-96A9-714BC823C6F9}"/>
          </ac:spMkLst>
        </pc:spChg>
        <pc:spChg chg="add mod">
          <ac:chgData name="Martin Schedlbauer" userId="99666baf021553f1" providerId="LiveId" clId="{A8633CE2-B63B-B841-8517-4AE8393BE4D8}" dt="2020-07-06T23:13:05.675" v="14426" actId="403"/>
          <ac:spMkLst>
            <pc:docMk/>
            <pc:sldMk cId="1542440612" sldId="1093"/>
            <ac:spMk id="8" creationId="{0B5B08C6-B2CA-1540-B5F5-4419D2A4D2AF}"/>
          </ac:spMkLst>
        </pc:spChg>
        <pc:picChg chg="add mod">
          <ac:chgData name="Martin Schedlbauer" userId="99666baf021553f1" providerId="LiveId" clId="{A8633CE2-B63B-B841-8517-4AE8393BE4D8}" dt="2020-07-06T23:08:49.729" v="14323" actId="1076"/>
          <ac:picMkLst>
            <pc:docMk/>
            <pc:sldMk cId="1542440612" sldId="1093"/>
            <ac:picMk id="4" creationId="{81C38495-7870-8147-AD2C-68822670CFA9}"/>
          </ac:picMkLst>
        </pc:picChg>
        <pc:picChg chg="add mod">
          <ac:chgData name="Martin Schedlbauer" userId="99666baf021553f1" providerId="LiveId" clId="{A8633CE2-B63B-B841-8517-4AE8393BE4D8}" dt="2020-07-06T23:08:45.681" v="14321" actId="1076"/>
          <ac:picMkLst>
            <pc:docMk/>
            <pc:sldMk cId="1542440612" sldId="1093"/>
            <ac:picMk id="5" creationId="{F1DF895C-6544-3E41-BD67-6FE689E2D117}"/>
          </ac:picMkLst>
        </pc:picChg>
      </pc:sldChg>
      <pc:sldChg chg="modSp add">
        <pc:chgData name="Martin Schedlbauer" userId="99666baf021553f1" providerId="LiveId" clId="{A8633CE2-B63B-B841-8517-4AE8393BE4D8}" dt="2020-07-06T23:26:07.535" v="14736" actId="404"/>
        <pc:sldMkLst>
          <pc:docMk/>
          <pc:sldMk cId="3524526369" sldId="1094"/>
        </pc:sldMkLst>
        <pc:spChg chg="mod">
          <ac:chgData name="Martin Schedlbauer" userId="99666baf021553f1" providerId="LiveId" clId="{A8633CE2-B63B-B841-8517-4AE8393BE4D8}" dt="2020-07-06T23:14:33.766" v="14433" actId="20577"/>
          <ac:spMkLst>
            <pc:docMk/>
            <pc:sldMk cId="3524526369" sldId="1094"/>
            <ac:spMk id="2" creationId="{128AA4C5-8B27-1C40-9C67-A640C09C3717}"/>
          </ac:spMkLst>
        </pc:spChg>
        <pc:spChg chg="mod">
          <ac:chgData name="Martin Schedlbauer" userId="99666baf021553f1" providerId="LiveId" clId="{A8633CE2-B63B-B841-8517-4AE8393BE4D8}" dt="2020-07-06T23:26:07.535" v="14736" actId="404"/>
          <ac:spMkLst>
            <pc:docMk/>
            <pc:sldMk cId="3524526369" sldId="1094"/>
            <ac:spMk id="3" creationId="{8269E044-9A83-0A4B-BEB1-192F032EE582}"/>
          </ac:spMkLst>
        </pc:spChg>
        <pc:spChg chg="mod">
          <ac:chgData name="Martin Schedlbauer" userId="99666baf021553f1" providerId="LiveId" clId="{A8633CE2-B63B-B841-8517-4AE8393BE4D8}" dt="2020-07-06T23:24:19.184" v="14714" actId="108"/>
          <ac:spMkLst>
            <pc:docMk/>
            <pc:sldMk cId="3524526369" sldId="1094"/>
            <ac:spMk id="4" creationId="{92C698B3-02A8-F94B-9EF6-9E5195E79401}"/>
          </ac:spMkLst>
        </pc:spChg>
      </pc:sldChg>
      <pc:sldChg chg="modSp add">
        <pc:chgData name="Martin Schedlbauer" userId="99666baf021553f1" providerId="LiveId" clId="{A8633CE2-B63B-B841-8517-4AE8393BE4D8}" dt="2020-07-07T00:42:39.561" v="14742" actId="20577"/>
        <pc:sldMkLst>
          <pc:docMk/>
          <pc:sldMk cId="3104898970" sldId="1095"/>
        </pc:sldMkLst>
        <pc:spChg chg="mod">
          <ac:chgData name="Martin Schedlbauer" userId="99666baf021553f1" providerId="LiveId" clId="{A8633CE2-B63B-B841-8517-4AE8393BE4D8}" dt="2020-07-07T00:42:39.561" v="14742" actId="20577"/>
          <ac:spMkLst>
            <pc:docMk/>
            <pc:sldMk cId="3104898970" sldId="1095"/>
            <ac:spMk id="2" creationId="{D9032A0A-4900-3846-8DB9-F929E8E1B7E3}"/>
          </ac:spMkLst>
        </pc:spChg>
      </pc:sldChg>
      <pc:sldChg chg="addSp modSp add">
        <pc:chgData name="Martin Schedlbauer" userId="99666baf021553f1" providerId="LiveId" clId="{A8633CE2-B63B-B841-8517-4AE8393BE4D8}" dt="2020-07-07T00:47:55.320" v="14853" actId="20577"/>
        <pc:sldMkLst>
          <pc:docMk/>
          <pc:sldMk cId="2628049647" sldId="1096"/>
        </pc:sldMkLst>
        <pc:spChg chg="mod">
          <ac:chgData name="Martin Schedlbauer" userId="99666baf021553f1" providerId="LiveId" clId="{A8633CE2-B63B-B841-8517-4AE8393BE4D8}" dt="2020-07-07T00:44:36.292" v="14766" actId="20577"/>
          <ac:spMkLst>
            <pc:docMk/>
            <pc:sldMk cId="2628049647" sldId="1096"/>
            <ac:spMk id="2" creationId="{FD3FDA2D-41A7-2247-80A1-3CB8C7DD29CB}"/>
          </ac:spMkLst>
        </pc:spChg>
        <pc:spChg chg="mod">
          <ac:chgData name="Martin Schedlbauer" userId="99666baf021553f1" providerId="LiveId" clId="{A8633CE2-B63B-B841-8517-4AE8393BE4D8}" dt="2020-07-07T00:47:55.320" v="14853" actId="20577"/>
          <ac:spMkLst>
            <pc:docMk/>
            <pc:sldMk cId="2628049647" sldId="1096"/>
            <ac:spMk id="3" creationId="{89E437F6-69F1-254B-91F9-DAC799CCF35B}"/>
          </ac:spMkLst>
        </pc:spChg>
        <pc:spChg chg="add mod">
          <ac:chgData name="Martin Schedlbauer" userId="99666baf021553f1" providerId="LiveId" clId="{A8633CE2-B63B-B841-8517-4AE8393BE4D8}" dt="2020-07-07T00:47:44.072" v="14851" actId="20577"/>
          <ac:spMkLst>
            <pc:docMk/>
            <pc:sldMk cId="2628049647" sldId="1096"/>
            <ac:spMk id="4" creationId="{04A8A51D-9FE5-814C-8781-1CBA08409CB2}"/>
          </ac:spMkLst>
        </pc:spChg>
      </pc:sldChg>
      <pc:sldChg chg="addSp delSp modSp add mod setBg modNotesTx">
        <pc:chgData name="Martin Schedlbauer" userId="99666baf021553f1" providerId="LiveId" clId="{A8633CE2-B63B-B841-8517-4AE8393BE4D8}" dt="2020-07-07T01:16:17.281" v="15256" actId="20577"/>
        <pc:sldMkLst>
          <pc:docMk/>
          <pc:sldMk cId="4248455061" sldId="1097"/>
        </pc:sldMkLst>
        <pc:spChg chg="mod">
          <ac:chgData name="Martin Schedlbauer" userId="99666baf021553f1" providerId="LiveId" clId="{A8633CE2-B63B-B841-8517-4AE8393BE4D8}" dt="2020-07-07T00:49:18.485" v="14880" actId="26606"/>
          <ac:spMkLst>
            <pc:docMk/>
            <pc:sldMk cId="4248455061" sldId="1097"/>
            <ac:spMk id="2" creationId="{E191469B-8691-E240-9792-C8C29E841F8E}"/>
          </ac:spMkLst>
        </pc:spChg>
        <pc:spChg chg="del mod">
          <ac:chgData name="Martin Schedlbauer" userId="99666baf021553f1" providerId="LiveId" clId="{A8633CE2-B63B-B841-8517-4AE8393BE4D8}" dt="2020-07-07T00:49:08.732" v="14878"/>
          <ac:spMkLst>
            <pc:docMk/>
            <pc:sldMk cId="4248455061" sldId="1097"/>
            <ac:spMk id="3" creationId="{A614C550-A1BC-BF4B-B59F-3B86E0910749}"/>
          </ac:spMkLst>
        </pc:spChg>
        <pc:spChg chg="add mod">
          <ac:chgData name="Martin Schedlbauer" userId="99666baf021553f1" providerId="LiveId" clId="{A8633CE2-B63B-B841-8517-4AE8393BE4D8}" dt="2020-07-07T01:15:58" v="15255" actId="27636"/>
          <ac:spMkLst>
            <pc:docMk/>
            <pc:sldMk cId="4248455061" sldId="1097"/>
            <ac:spMk id="9" creationId="{C719FF48-7030-4208-B15D-3F7A8AC64DAD}"/>
          </ac:spMkLst>
        </pc:spChg>
        <pc:spChg chg="add">
          <ac:chgData name="Martin Schedlbauer" userId="99666baf021553f1" providerId="LiveId" clId="{A8633CE2-B63B-B841-8517-4AE8393BE4D8}" dt="2020-07-07T00:49:18.485" v="14880" actId="26606"/>
          <ac:spMkLst>
            <pc:docMk/>
            <pc:sldMk cId="4248455061" sldId="1097"/>
            <ac:spMk id="12" creationId="{42A5316D-ED2F-4F89-B4B4-8D9240B1A348}"/>
          </ac:spMkLst>
        </pc:spChg>
        <pc:graphicFrameChg chg="add del mod">
          <ac:chgData name="Martin Schedlbauer" userId="99666baf021553f1" providerId="LiveId" clId="{A8633CE2-B63B-B841-8517-4AE8393BE4D8}" dt="2020-07-07T00:49:18.485" v="14880" actId="26606"/>
          <ac:graphicFrameMkLst>
            <pc:docMk/>
            <pc:sldMk cId="4248455061" sldId="1097"/>
            <ac:graphicFrameMk id="4" creationId="{4A894D7F-5100-4945-AABE-1B978430C544}"/>
          </ac:graphicFrameMkLst>
        </pc:graphicFrameChg>
        <pc:graphicFrameChg chg="add mod modGraphic">
          <ac:chgData name="Martin Schedlbauer" userId="99666baf021553f1" providerId="LiveId" clId="{A8633CE2-B63B-B841-8517-4AE8393BE4D8}" dt="2020-07-07T01:14:42.095" v="15182" actId="20577"/>
          <ac:graphicFrameMkLst>
            <pc:docMk/>
            <pc:sldMk cId="4248455061" sldId="1097"/>
            <ac:graphicFrameMk id="7" creationId="{4A894D7F-5100-4945-AABE-1B978430C544}"/>
          </ac:graphicFrameMkLst>
        </pc:graphicFrameChg>
      </pc:sldChg>
      <pc:sldChg chg="addSp delSp modSp add">
        <pc:chgData name="Martin Schedlbauer" userId="99666baf021553f1" providerId="LiveId" clId="{A8633CE2-B63B-B841-8517-4AE8393BE4D8}" dt="2020-07-07T01:18:20.216" v="15323" actId="14100"/>
        <pc:sldMkLst>
          <pc:docMk/>
          <pc:sldMk cId="836196247" sldId="1098"/>
        </pc:sldMkLst>
        <pc:spChg chg="mod">
          <ac:chgData name="Martin Schedlbauer" userId="99666baf021553f1" providerId="LiveId" clId="{A8633CE2-B63B-B841-8517-4AE8393BE4D8}" dt="2020-07-07T01:17:31.905" v="15288" actId="20577"/>
          <ac:spMkLst>
            <pc:docMk/>
            <pc:sldMk cId="836196247" sldId="1098"/>
            <ac:spMk id="2" creationId="{0BBC16AD-DD0A-9946-8179-71DAFB919CAD}"/>
          </ac:spMkLst>
        </pc:spChg>
        <pc:spChg chg="del">
          <ac:chgData name="Martin Schedlbauer" userId="99666baf021553f1" providerId="LiveId" clId="{A8633CE2-B63B-B841-8517-4AE8393BE4D8}" dt="2020-07-07T01:17:15.540" v="15258" actId="478"/>
          <ac:spMkLst>
            <pc:docMk/>
            <pc:sldMk cId="836196247" sldId="1098"/>
            <ac:spMk id="3" creationId="{7506A2B0-09B8-084C-96FB-8643EF48F4BC}"/>
          </ac:spMkLst>
        </pc:spChg>
        <pc:spChg chg="add mod">
          <ac:chgData name="Martin Schedlbauer" userId="99666baf021553f1" providerId="LiveId" clId="{A8633CE2-B63B-B841-8517-4AE8393BE4D8}" dt="2020-07-07T01:18:14.110" v="15321" actId="1076"/>
          <ac:spMkLst>
            <pc:docMk/>
            <pc:sldMk cId="836196247" sldId="1098"/>
            <ac:spMk id="5" creationId="{5D0A2D28-6C21-A74D-B50B-41B302FE5883}"/>
          </ac:spMkLst>
        </pc:spChg>
        <pc:picChg chg="add mod">
          <ac:chgData name="Martin Schedlbauer" userId="99666baf021553f1" providerId="LiveId" clId="{A8633CE2-B63B-B841-8517-4AE8393BE4D8}" dt="2020-07-07T01:18:20.216" v="15323" actId="14100"/>
          <ac:picMkLst>
            <pc:docMk/>
            <pc:sldMk cId="836196247" sldId="1098"/>
            <ac:picMk id="4" creationId="{8B308866-B557-AC4D-8384-833B2A511107}"/>
          </ac:picMkLst>
        </pc:picChg>
      </pc:sldChg>
      <pc:sldChg chg="addSp modSp add setBg">
        <pc:chgData name="Martin Schedlbauer" userId="99666baf021553f1" providerId="LiveId" clId="{A8633CE2-B63B-B841-8517-4AE8393BE4D8}" dt="2020-07-07T01:22:37.434" v="15515" actId="1076"/>
        <pc:sldMkLst>
          <pc:docMk/>
          <pc:sldMk cId="541455702" sldId="1099"/>
        </pc:sldMkLst>
        <pc:spChg chg="mod">
          <ac:chgData name="Martin Schedlbauer" userId="99666baf021553f1" providerId="LiveId" clId="{A8633CE2-B63B-B841-8517-4AE8393BE4D8}" dt="2020-07-07T01:19:39.353" v="15359" actId="20577"/>
          <ac:spMkLst>
            <pc:docMk/>
            <pc:sldMk cId="541455702" sldId="1099"/>
            <ac:spMk id="2" creationId="{2067401A-00CA-8248-BAC2-FF76EB121127}"/>
          </ac:spMkLst>
        </pc:spChg>
        <pc:spChg chg="mod">
          <ac:chgData name="Martin Schedlbauer" userId="99666baf021553f1" providerId="LiveId" clId="{A8633CE2-B63B-B841-8517-4AE8393BE4D8}" dt="2020-07-07T01:21:38.069" v="15510" actId="20577"/>
          <ac:spMkLst>
            <pc:docMk/>
            <pc:sldMk cId="541455702" sldId="1099"/>
            <ac:spMk id="3" creationId="{85C2455B-51BB-D94B-9BD4-279ADBD3A96B}"/>
          </ac:spMkLst>
        </pc:spChg>
        <pc:spChg chg="add mod">
          <ac:chgData name="Martin Schedlbauer" userId="99666baf021553f1" providerId="LiveId" clId="{A8633CE2-B63B-B841-8517-4AE8393BE4D8}" dt="2020-07-07T01:22:37.434" v="15515" actId="1076"/>
          <ac:spMkLst>
            <pc:docMk/>
            <pc:sldMk cId="541455702" sldId="1099"/>
            <ac:spMk id="4" creationId="{7758AAC8-622C-544A-AF76-24110C343775}"/>
          </ac:spMkLst>
        </pc:spChg>
        <pc:picChg chg="add mod">
          <ac:chgData name="Martin Schedlbauer" userId="99666baf021553f1" providerId="LiveId" clId="{A8633CE2-B63B-B841-8517-4AE8393BE4D8}" dt="2020-07-07T01:20:59.253" v="15489" actId="1076"/>
          <ac:picMkLst>
            <pc:docMk/>
            <pc:sldMk cId="541455702" sldId="1099"/>
            <ac:picMk id="4099" creationId="{EAFED6CF-DB8D-5842-BBD6-5C2AFBC2B96A}"/>
          </ac:picMkLst>
        </pc:picChg>
      </pc:sldChg>
      <pc:sldChg chg="addSp delSp modSp add">
        <pc:chgData name="Martin Schedlbauer" userId="99666baf021553f1" providerId="LiveId" clId="{A8633CE2-B63B-B841-8517-4AE8393BE4D8}" dt="2020-07-07T01:36:31.267" v="15953" actId="20577"/>
        <pc:sldMkLst>
          <pc:docMk/>
          <pc:sldMk cId="1598873400" sldId="1100"/>
        </pc:sldMkLst>
        <pc:spChg chg="mod">
          <ac:chgData name="Martin Schedlbauer" userId="99666baf021553f1" providerId="LiveId" clId="{A8633CE2-B63B-B841-8517-4AE8393BE4D8}" dt="2020-07-07T01:23:22.982" v="15528"/>
          <ac:spMkLst>
            <pc:docMk/>
            <pc:sldMk cId="1598873400" sldId="1100"/>
            <ac:spMk id="2" creationId="{AB5E673A-AEA6-DE48-9696-0ADA538C06E5}"/>
          </ac:spMkLst>
        </pc:spChg>
        <pc:spChg chg="mod">
          <ac:chgData name="Martin Schedlbauer" userId="99666baf021553f1" providerId="LiveId" clId="{A8633CE2-B63B-B841-8517-4AE8393BE4D8}" dt="2020-07-07T01:36:31.267" v="15953" actId="20577"/>
          <ac:spMkLst>
            <pc:docMk/>
            <pc:sldMk cId="1598873400" sldId="1100"/>
            <ac:spMk id="3" creationId="{8B36879F-A5DA-9E4E-9AE3-316D1871A0DF}"/>
          </ac:spMkLst>
        </pc:spChg>
        <pc:spChg chg="add del mod">
          <ac:chgData name="Martin Schedlbauer" userId="99666baf021553f1" providerId="LiveId" clId="{A8633CE2-B63B-B841-8517-4AE8393BE4D8}" dt="2020-07-07T01:23:22.982" v="15528"/>
          <ac:spMkLst>
            <pc:docMk/>
            <pc:sldMk cId="1598873400" sldId="1100"/>
            <ac:spMk id="4" creationId="{271D5EF2-CC38-4C43-A99A-E850506B7C17}"/>
          </ac:spMkLst>
        </pc:spChg>
        <pc:spChg chg="add del mod">
          <ac:chgData name="Martin Schedlbauer" userId="99666baf021553f1" providerId="LiveId" clId="{A8633CE2-B63B-B841-8517-4AE8393BE4D8}" dt="2020-07-07T01:23:22.982" v="15528"/>
          <ac:spMkLst>
            <pc:docMk/>
            <pc:sldMk cId="1598873400" sldId="1100"/>
            <ac:spMk id="5" creationId="{64EA6090-0AFE-4146-A868-590CF204F0A7}"/>
          </ac:spMkLst>
        </pc:spChg>
        <pc:spChg chg="add mod">
          <ac:chgData name="Martin Schedlbauer" userId="99666baf021553f1" providerId="LiveId" clId="{A8633CE2-B63B-B841-8517-4AE8393BE4D8}" dt="2020-07-07T01:31:46.628" v="15801" actId="20577"/>
          <ac:spMkLst>
            <pc:docMk/>
            <pc:sldMk cId="1598873400" sldId="1100"/>
            <ac:spMk id="6" creationId="{FE4295E4-B6E4-5B4A-8CF1-798127B7A5DE}"/>
          </ac:spMkLst>
        </pc:spChg>
      </pc:sldChg>
      <pc:sldChg chg="addSp modSp add mod setBg">
        <pc:chgData name="Martin Schedlbauer" userId="99666baf021553f1" providerId="LiveId" clId="{A8633CE2-B63B-B841-8517-4AE8393BE4D8}" dt="2020-07-07T17:52:11.961" v="16716" actId="20577"/>
        <pc:sldMkLst>
          <pc:docMk/>
          <pc:sldMk cId="1171796703" sldId="1101"/>
        </pc:sldMkLst>
        <pc:spChg chg="mod">
          <ac:chgData name="Martin Schedlbauer" userId="99666baf021553f1" providerId="LiveId" clId="{A8633CE2-B63B-B841-8517-4AE8393BE4D8}" dt="2020-07-07T17:51:49.980" v="16704" actId="122"/>
          <ac:spMkLst>
            <pc:docMk/>
            <pc:sldMk cId="1171796703" sldId="1101"/>
            <ac:spMk id="2" creationId="{1851DC96-661D-DF4B-B311-036CD8057579}"/>
          </ac:spMkLst>
        </pc:spChg>
        <pc:spChg chg="mod">
          <ac:chgData name="Martin Schedlbauer" userId="99666baf021553f1" providerId="LiveId" clId="{A8633CE2-B63B-B841-8517-4AE8393BE4D8}" dt="2020-07-07T17:52:11.961" v="16716" actId="20577"/>
          <ac:spMkLst>
            <pc:docMk/>
            <pc:sldMk cId="1171796703" sldId="1101"/>
            <ac:spMk id="3" creationId="{EEBCEDFB-2BCB-CB40-872F-61FC029FBFBA}"/>
          </ac:spMkLst>
        </pc:spChg>
        <pc:spChg chg="add">
          <ac:chgData name="Martin Schedlbauer" userId="99666baf021553f1" providerId="LiveId" clId="{A8633CE2-B63B-B841-8517-4AE8393BE4D8}" dt="2020-07-07T17:50:09.533" v="16702" actId="26606"/>
          <ac:spMkLst>
            <pc:docMk/>
            <pc:sldMk cId="1171796703" sldId="1101"/>
            <ac:spMk id="8" creationId="{907EF6B7-1338-4443-8C46-6A318D952DFD}"/>
          </ac:spMkLst>
        </pc:spChg>
        <pc:spChg chg="add">
          <ac:chgData name="Martin Schedlbauer" userId="99666baf021553f1" providerId="LiveId" clId="{A8633CE2-B63B-B841-8517-4AE8393BE4D8}" dt="2020-07-07T17:50:09.533" v="16702" actId="26606"/>
          <ac:spMkLst>
            <pc:docMk/>
            <pc:sldMk cId="1171796703" sldId="1101"/>
            <ac:spMk id="10" creationId="{DAAE4CDD-124C-4DCF-9584-B6033B545DD5}"/>
          </ac:spMkLst>
        </pc:spChg>
        <pc:spChg chg="add">
          <ac:chgData name="Martin Schedlbauer" userId="99666baf021553f1" providerId="LiveId" clId="{A8633CE2-B63B-B841-8517-4AE8393BE4D8}" dt="2020-07-07T17:50:09.533" v="16702" actId="26606"/>
          <ac:spMkLst>
            <pc:docMk/>
            <pc:sldMk cId="1171796703" sldId="1101"/>
            <ac:spMk id="12" creationId="{081E4A58-353D-44AE-B2FC-2A74E2E400F7}"/>
          </ac:spMkLst>
        </pc:spChg>
      </pc:sldChg>
      <pc:sldChg chg="addSp delSp modSp add mod setBg">
        <pc:chgData name="Martin Schedlbauer" userId="99666baf021553f1" providerId="LiveId" clId="{A8633CE2-B63B-B841-8517-4AE8393BE4D8}" dt="2020-07-08T00:41:32.474" v="19589" actId="20577"/>
        <pc:sldMkLst>
          <pc:docMk/>
          <pc:sldMk cId="713469407" sldId="1102"/>
        </pc:sldMkLst>
        <pc:spChg chg="mod">
          <ac:chgData name="Martin Schedlbauer" userId="99666baf021553f1" providerId="LiveId" clId="{A8633CE2-B63B-B841-8517-4AE8393BE4D8}" dt="2020-07-07T17:49:38.820" v="16699" actId="26606"/>
          <ac:spMkLst>
            <pc:docMk/>
            <pc:sldMk cId="713469407" sldId="1102"/>
            <ac:spMk id="2" creationId="{0E703455-BF97-6947-A30F-F910A24E64F0}"/>
          </ac:spMkLst>
        </pc:spChg>
        <pc:spChg chg="mod">
          <ac:chgData name="Martin Schedlbauer" userId="99666baf021553f1" providerId="LiveId" clId="{A8633CE2-B63B-B841-8517-4AE8393BE4D8}" dt="2020-07-08T00:41:32.474" v="19589" actId="20577"/>
          <ac:spMkLst>
            <pc:docMk/>
            <pc:sldMk cId="713469407" sldId="1102"/>
            <ac:spMk id="3" creationId="{8238535A-0520-4744-BF41-6AB1719739EC}"/>
          </ac:spMkLst>
        </pc:spChg>
        <pc:spChg chg="add">
          <ac:chgData name="Martin Schedlbauer" userId="99666baf021553f1" providerId="LiveId" clId="{A8633CE2-B63B-B841-8517-4AE8393BE4D8}" dt="2020-07-07T17:49:38.820" v="16699" actId="26606"/>
          <ac:spMkLst>
            <pc:docMk/>
            <pc:sldMk cId="713469407" sldId="1102"/>
            <ac:spMk id="73" creationId="{B082622D-AAF3-4897-8629-FC918530DD86}"/>
          </ac:spMkLst>
        </pc:spChg>
        <pc:spChg chg="add">
          <ac:chgData name="Martin Schedlbauer" userId="99666baf021553f1" providerId="LiveId" clId="{A8633CE2-B63B-B841-8517-4AE8393BE4D8}" dt="2020-07-07T17:49:38.820" v="16699" actId="26606"/>
          <ac:spMkLst>
            <pc:docMk/>
            <pc:sldMk cId="713469407" sldId="1102"/>
            <ac:spMk id="75" creationId="{A7457DD9-5A45-400A-AB4B-4B4EDECA25F1}"/>
          </ac:spMkLst>
        </pc:spChg>
        <pc:spChg chg="add">
          <ac:chgData name="Martin Schedlbauer" userId="99666baf021553f1" providerId="LiveId" clId="{A8633CE2-B63B-B841-8517-4AE8393BE4D8}" dt="2020-07-07T17:49:38.820" v="16699" actId="26606"/>
          <ac:spMkLst>
            <pc:docMk/>
            <pc:sldMk cId="713469407" sldId="1102"/>
            <ac:spMk id="77" creationId="{441CF7D6-A660-431A-B0BB-140A0D5556B6}"/>
          </ac:spMkLst>
        </pc:spChg>
        <pc:spChg chg="add">
          <ac:chgData name="Martin Schedlbauer" userId="99666baf021553f1" providerId="LiveId" clId="{A8633CE2-B63B-B841-8517-4AE8393BE4D8}" dt="2020-07-07T17:49:38.820" v="16699" actId="26606"/>
          <ac:spMkLst>
            <pc:docMk/>
            <pc:sldMk cId="713469407" sldId="1102"/>
            <ac:spMk id="79" creationId="{0570A85B-3810-4F95-97B0-CBF4CCDB381C}"/>
          </ac:spMkLst>
        </pc:spChg>
        <pc:picChg chg="add del mod">
          <ac:chgData name="Martin Schedlbauer" userId="99666baf021553f1" providerId="LiveId" clId="{A8633CE2-B63B-B841-8517-4AE8393BE4D8}" dt="2020-07-07T17:32:29.233" v="16672" actId="478"/>
          <ac:picMkLst>
            <pc:docMk/>
            <pc:sldMk cId="713469407" sldId="1102"/>
            <ac:picMk id="2050" creationId="{4C173A98-B215-9848-8B2D-57998F4C37A3}"/>
          </ac:picMkLst>
        </pc:picChg>
        <pc:picChg chg="add del mod">
          <ac:chgData name="Martin Schedlbauer" userId="99666baf021553f1" providerId="LiveId" clId="{A8633CE2-B63B-B841-8517-4AE8393BE4D8}" dt="2020-07-07T22:38:01.677" v="17995" actId="478"/>
          <ac:picMkLst>
            <pc:docMk/>
            <pc:sldMk cId="713469407" sldId="1102"/>
            <ac:picMk id="2052" creationId="{3E145B26-0F46-E34C-B9F8-49B4378908E5}"/>
          </ac:picMkLst>
        </pc:picChg>
        <pc:picChg chg="add del mod">
          <ac:chgData name="Martin Schedlbauer" userId="99666baf021553f1" providerId="LiveId" clId="{A8633CE2-B63B-B841-8517-4AE8393BE4D8}" dt="2020-07-07T22:46:10.050" v="18215" actId="478"/>
          <ac:picMkLst>
            <pc:docMk/>
            <pc:sldMk cId="713469407" sldId="1102"/>
            <ac:picMk id="2054" creationId="{A7EBF534-6F52-DB43-918D-30678F0B9BD3}"/>
          </ac:picMkLst>
        </pc:picChg>
        <pc:picChg chg="add del mod">
          <ac:chgData name="Martin Schedlbauer" userId="99666baf021553f1" providerId="LiveId" clId="{A8633CE2-B63B-B841-8517-4AE8393BE4D8}" dt="2020-07-08T00:39:50.162" v="19497" actId="478"/>
          <ac:picMkLst>
            <pc:docMk/>
            <pc:sldMk cId="713469407" sldId="1102"/>
            <ac:picMk id="2056" creationId="{5DEDE5B5-D812-0C4F-974D-9DDD2082185A}"/>
          </ac:picMkLst>
        </pc:picChg>
        <pc:picChg chg="add mod">
          <ac:chgData name="Martin Schedlbauer" userId="99666baf021553f1" providerId="LiveId" clId="{A8633CE2-B63B-B841-8517-4AE8393BE4D8}" dt="2020-07-08T00:40:08.089" v="19500" actId="1076"/>
          <ac:picMkLst>
            <pc:docMk/>
            <pc:sldMk cId="713469407" sldId="1102"/>
            <ac:picMk id="2058" creationId="{9FE38C31-99B2-6F4B-8F62-E6505748289C}"/>
          </ac:picMkLst>
        </pc:picChg>
      </pc:sldChg>
      <pc:sldChg chg="addSp delSp modSp add ord setBg delDesignElem">
        <pc:chgData name="Martin Schedlbauer" userId="99666baf021553f1" providerId="LiveId" clId="{A8633CE2-B63B-B841-8517-4AE8393BE4D8}" dt="2020-07-07T23:02:27.574" v="18811" actId="20577"/>
        <pc:sldMkLst>
          <pc:docMk/>
          <pc:sldMk cId="2943123631" sldId="1103"/>
        </pc:sldMkLst>
        <pc:spChg chg="mod">
          <ac:chgData name="Martin Schedlbauer" userId="99666baf021553f1" providerId="LiveId" clId="{A8633CE2-B63B-B841-8517-4AE8393BE4D8}" dt="2020-07-07T18:07:58.314" v="16963" actId="114"/>
          <ac:spMkLst>
            <pc:docMk/>
            <pc:sldMk cId="2943123631" sldId="1103"/>
            <ac:spMk id="2" creationId="{0E703455-BF97-6947-A30F-F910A24E64F0}"/>
          </ac:spMkLst>
        </pc:spChg>
        <pc:spChg chg="mod">
          <ac:chgData name="Martin Schedlbauer" userId="99666baf021553f1" providerId="LiveId" clId="{A8633CE2-B63B-B841-8517-4AE8393BE4D8}" dt="2020-07-07T23:02:27.574" v="18811" actId="20577"/>
          <ac:spMkLst>
            <pc:docMk/>
            <pc:sldMk cId="2943123631" sldId="1103"/>
            <ac:spMk id="3" creationId="{8238535A-0520-4744-BF41-6AB1719739EC}"/>
          </ac:spMkLst>
        </pc:spChg>
        <pc:spChg chg="add mod">
          <ac:chgData name="Martin Schedlbauer" userId="99666baf021553f1" providerId="LiveId" clId="{A8633CE2-B63B-B841-8517-4AE8393BE4D8}" dt="2020-07-07T22:57:12.850" v="18706" actId="14100"/>
          <ac:spMkLst>
            <pc:docMk/>
            <pc:sldMk cId="2943123631" sldId="1103"/>
            <ac:spMk id="9" creationId="{A80F7595-9B98-E547-BDCB-910D684854E2}"/>
          </ac:spMkLst>
        </pc:spChg>
        <pc:spChg chg="add mod">
          <ac:chgData name="Martin Schedlbauer" userId="99666baf021553f1" providerId="LiveId" clId="{A8633CE2-B63B-B841-8517-4AE8393BE4D8}" dt="2020-07-07T23:01:33.837" v="18789" actId="14100"/>
          <ac:spMkLst>
            <pc:docMk/>
            <pc:sldMk cId="2943123631" sldId="1103"/>
            <ac:spMk id="12" creationId="{0ACAF28E-9141-0946-AADC-4199EFE5988A}"/>
          </ac:spMkLst>
        </pc:spChg>
        <pc:spChg chg="del">
          <ac:chgData name="Martin Schedlbauer" userId="99666baf021553f1" providerId="LiveId" clId="{A8633CE2-B63B-B841-8517-4AE8393BE4D8}" dt="2020-07-07T17:49:54.451" v="16701"/>
          <ac:spMkLst>
            <pc:docMk/>
            <pc:sldMk cId="2943123631" sldId="1103"/>
            <ac:spMk id="73" creationId="{B082622D-AAF3-4897-8629-FC918530DD86}"/>
          </ac:spMkLst>
        </pc:spChg>
        <pc:spChg chg="del">
          <ac:chgData name="Martin Schedlbauer" userId="99666baf021553f1" providerId="LiveId" clId="{A8633CE2-B63B-B841-8517-4AE8393BE4D8}" dt="2020-07-07T17:49:54.451" v="16701"/>
          <ac:spMkLst>
            <pc:docMk/>
            <pc:sldMk cId="2943123631" sldId="1103"/>
            <ac:spMk id="75" creationId="{A7457DD9-5A45-400A-AB4B-4B4EDECA25F1}"/>
          </ac:spMkLst>
        </pc:spChg>
        <pc:spChg chg="del">
          <ac:chgData name="Martin Schedlbauer" userId="99666baf021553f1" providerId="LiveId" clId="{A8633CE2-B63B-B841-8517-4AE8393BE4D8}" dt="2020-07-07T17:49:54.451" v="16701"/>
          <ac:spMkLst>
            <pc:docMk/>
            <pc:sldMk cId="2943123631" sldId="1103"/>
            <ac:spMk id="77" creationId="{441CF7D6-A660-431A-B0BB-140A0D5556B6}"/>
          </ac:spMkLst>
        </pc:spChg>
        <pc:spChg chg="del">
          <ac:chgData name="Martin Schedlbauer" userId="99666baf021553f1" providerId="LiveId" clId="{A8633CE2-B63B-B841-8517-4AE8393BE4D8}" dt="2020-07-07T17:49:54.451" v="16701"/>
          <ac:spMkLst>
            <pc:docMk/>
            <pc:sldMk cId="2943123631" sldId="1103"/>
            <ac:spMk id="79" creationId="{0570A85B-3810-4F95-97B0-CBF4CCDB381C}"/>
          </ac:spMkLst>
        </pc:spChg>
        <pc:picChg chg="del">
          <ac:chgData name="Martin Schedlbauer" userId="99666baf021553f1" providerId="LiveId" clId="{A8633CE2-B63B-B841-8517-4AE8393BE4D8}" dt="2020-07-07T22:56:36.169" v="18696" actId="478"/>
          <ac:picMkLst>
            <pc:docMk/>
            <pc:sldMk cId="2943123631" sldId="1103"/>
            <ac:picMk id="2052" creationId="{3E145B26-0F46-E34C-B9F8-49B4378908E5}"/>
          </ac:picMkLst>
        </pc:picChg>
        <pc:picChg chg="add mod">
          <ac:chgData name="Martin Schedlbauer" userId="99666baf021553f1" providerId="LiveId" clId="{A8633CE2-B63B-B841-8517-4AE8393BE4D8}" dt="2020-07-07T22:57:00.280" v="18702" actId="1076"/>
          <ac:picMkLst>
            <pc:docMk/>
            <pc:sldMk cId="2943123631" sldId="1103"/>
            <ac:picMk id="3074" creationId="{ACCC3CF6-3CC2-044E-9BDC-4BDE095484EF}"/>
          </ac:picMkLst>
        </pc:picChg>
        <pc:picChg chg="add mod">
          <ac:chgData name="Martin Schedlbauer" userId="99666baf021553f1" providerId="LiveId" clId="{A8633CE2-B63B-B841-8517-4AE8393BE4D8}" dt="2020-07-07T23:01:18.024" v="18784" actId="1076"/>
          <ac:picMkLst>
            <pc:docMk/>
            <pc:sldMk cId="2943123631" sldId="1103"/>
            <ac:picMk id="3076" creationId="{F4BF5AC3-AA5E-5549-8BB0-32F2B9FE625F}"/>
          </ac:picMkLst>
        </pc:picChg>
        <pc:cxnChg chg="add mod">
          <ac:chgData name="Martin Schedlbauer" userId="99666baf021553f1" providerId="LiveId" clId="{A8633CE2-B63B-B841-8517-4AE8393BE4D8}" dt="2020-07-07T23:01:49.551" v="18794" actId="14100"/>
          <ac:cxnSpMkLst>
            <pc:docMk/>
            <pc:sldMk cId="2943123631" sldId="1103"/>
            <ac:cxnSpMk id="13" creationId="{191B4D54-1406-B848-B3B2-CF9A05576B18}"/>
          </ac:cxnSpMkLst>
        </pc:cxnChg>
      </pc:sldChg>
      <pc:sldChg chg="delSp modSp add del ord setBg delDesignElem">
        <pc:chgData name="Martin Schedlbauer" userId="99666baf021553f1" providerId="LiveId" clId="{A8633CE2-B63B-B841-8517-4AE8393BE4D8}" dt="2020-07-07T22:35:17.215" v="17985" actId="2696"/>
        <pc:sldMkLst>
          <pc:docMk/>
          <pc:sldMk cId="3215604004" sldId="1104"/>
        </pc:sldMkLst>
        <pc:spChg chg="mod">
          <ac:chgData name="Martin Schedlbauer" userId="99666baf021553f1" providerId="LiveId" clId="{A8633CE2-B63B-B841-8517-4AE8393BE4D8}" dt="2020-07-07T17:56:49.837" v="16771" actId="20577"/>
          <ac:spMkLst>
            <pc:docMk/>
            <pc:sldMk cId="3215604004" sldId="1104"/>
            <ac:spMk id="2" creationId="{1851DC96-661D-DF4B-B311-036CD8057579}"/>
          </ac:spMkLst>
        </pc:spChg>
        <pc:spChg chg="del">
          <ac:chgData name="Martin Schedlbauer" userId="99666baf021553f1" providerId="LiveId" clId="{A8633CE2-B63B-B841-8517-4AE8393BE4D8}" dt="2020-07-07T17:56:11.905" v="16718"/>
          <ac:spMkLst>
            <pc:docMk/>
            <pc:sldMk cId="3215604004" sldId="1104"/>
            <ac:spMk id="8" creationId="{907EF6B7-1338-4443-8C46-6A318D952DFD}"/>
          </ac:spMkLst>
        </pc:spChg>
        <pc:spChg chg="del">
          <ac:chgData name="Martin Schedlbauer" userId="99666baf021553f1" providerId="LiveId" clId="{A8633CE2-B63B-B841-8517-4AE8393BE4D8}" dt="2020-07-07T17:56:11.905" v="16718"/>
          <ac:spMkLst>
            <pc:docMk/>
            <pc:sldMk cId="3215604004" sldId="1104"/>
            <ac:spMk id="10" creationId="{DAAE4CDD-124C-4DCF-9584-B6033B545DD5}"/>
          </ac:spMkLst>
        </pc:spChg>
        <pc:spChg chg="del">
          <ac:chgData name="Martin Schedlbauer" userId="99666baf021553f1" providerId="LiveId" clId="{A8633CE2-B63B-B841-8517-4AE8393BE4D8}" dt="2020-07-07T17:56:11.905" v="16718"/>
          <ac:spMkLst>
            <pc:docMk/>
            <pc:sldMk cId="3215604004" sldId="1104"/>
            <ac:spMk id="12" creationId="{081E4A58-353D-44AE-B2FC-2A74E2E400F7}"/>
          </ac:spMkLst>
        </pc:spChg>
      </pc:sldChg>
      <pc:sldChg chg="delSp modSp add del setBg delDesignElem">
        <pc:chgData name="Martin Schedlbauer" userId="99666baf021553f1" providerId="LiveId" clId="{A8633CE2-B63B-B841-8517-4AE8393BE4D8}" dt="2020-07-07T21:48:04.565" v="17368" actId="2696"/>
        <pc:sldMkLst>
          <pc:docMk/>
          <pc:sldMk cId="3988602035" sldId="1105"/>
        </pc:sldMkLst>
        <pc:spChg chg="mod">
          <ac:chgData name="Martin Schedlbauer" userId="99666baf021553f1" providerId="LiveId" clId="{A8633CE2-B63B-B841-8517-4AE8393BE4D8}" dt="2020-07-07T17:56:32.077" v="16738" actId="20577"/>
          <ac:spMkLst>
            <pc:docMk/>
            <pc:sldMk cId="3988602035" sldId="1105"/>
            <ac:spMk id="2" creationId="{1851DC96-661D-DF4B-B311-036CD8057579}"/>
          </ac:spMkLst>
        </pc:spChg>
        <pc:spChg chg="mod">
          <ac:chgData name="Martin Schedlbauer" userId="99666baf021553f1" providerId="LiveId" clId="{A8633CE2-B63B-B841-8517-4AE8393BE4D8}" dt="2020-07-07T21:47:57.948" v="17367" actId="20577"/>
          <ac:spMkLst>
            <pc:docMk/>
            <pc:sldMk cId="3988602035" sldId="1105"/>
            <ac:spMk id="3" creationId="{EEBCEDFB-2BCB-CB40-872F-61FC029FBFBA}"/>
          </ac:spMkLst>
        </pc:spChg>
        <pc:spChg chg="del">
          <ac:chgData name="Martin Schedlbauer" userId="99666baf021553f1" providerId="LiveId" clId="{A8633CE2-B63B-B841-8517-4AE8393BE4D8}" dt="2020-07-07T17:56:21.229" v="16720"/>
          <ac:spMkLst>
            <pc:docMk/>
            <pc:sldMk cId="3988602035" sldId="1105"/>
            <ac:spMk id="8" creationId="{907EF6B7-1338-4443-8C46-6A318D952DFD}"/>
          </ac:spMkLst>
        </pc:spChg>
        <pc:spChg chg="del">
          <ac:chgData name="Martin Schedlbauer" userId="99666baf021553f1" providerId="LiveId" clId="{A8633CE2-B63B-B841-8517-4AE8393BE4D8}" dt="2020-07-07T17:56:21.229" v="16720"/>
          <ac:spMkLst>
            <pc:docMk/>
            <pc:sldMk cId="3988602035" sldId="1105"/>
            <ac:spMk id="10" creationId="{DAAE4CDD-124C-4DCF-9584-B6033B545DD5}"/>
          </ac:spMkLst>
        </pc:spChg>
        <pc:spChg chg="del">
          <ac:chgData name="Martin Schedlbauer" userId="99666baf021553f1" providerId="LiveId" clId="{A8633CE2-B63B-B841-8517-4AE8393BE4D8}" dt="2020-07-07T17:56:21.229" v="16720"/>
          <ac:spMkLst>
            <pc:docMk/>
            <pc:sldMk cId="3988602035" sldId="1105"/>
            <ac:spMk id="12" creationId="{081E4A58-353D-44AE-B2FC-2A74E2E400F7}"/>
          </ac:spMkLst>
        </pc:spChg>
      </pc:sldChg>
      <pc:sldChg chg="delSp modSp add del setBg delDesignElem">
        <pc:chgData name="Martin Schedlbauer" userId="99666baf021553f1" providerId="LiveId" clId="{A8633CE2-B63B-B841-8517-4AE8393BE4D8}" dt="2020-07-07T22:33:10.665" v="17965" actId="2696"/>
        <pc:sldMkLst>
          <pc:docMk/>
          <pc:sldMk cId="1248034996" sldId="1106"/>
        </pc:sldMkLst>
        <pc:spChg chg="mod">
          <ac:chgData name="Martin Schedlbauer" userId="99666baf021553f1" providerId="LiveId" clId="{A8633CE2-B63B-B841-8517-4AE8393BE4D8}" dt="2020-07-07T17:56:38.964" v="16754" actId="20577"/>
          <ac:spMkLst>
            <pc:docMk/>
            <pc:sldMk cId="1248034996" sldId="1106"/>
            <ac:spMk id="2" creationId="{1851DC96-661D-DF4B-B311-036CD8057579}"/>
          </ac:spMkLst>
        </pc:spChg>
        <pc:spChg chg="mod">
          <ac:chgData name="Martin Schedlbauer" userId="99666baf021553f1" providerId="LiveId" clId="{A8633CE2-B63B-B841-8517-4AE8393BE4D8}" dt="2020-07-07T22:32:58.768" v="17964" actId="20577"/>
          <ac:spMkLst>
            <pc:docMk/>
            <pc:sldMk cId="1248034996" sldId="1106"/>
            <ac:spMk id="3" creationId="{EEBCEDFB-2BCB-CB40-872F-61FC029FBFBA}"/>
          </ac:spMkLst>
        </pc:spChg>
        <pc:spChg chg="del">
          <ac:chgData name="Martin Schedlbauer" userId="99666baf021553f1" providerId="LiveId" clId="{A8633CE2-B63B-B841-8517-4AE8393BE4D8}" dt="2020-07-07T17:56:25.627" v="16722"/>
          <ac:spMkLst>
            <pc:docMk/>
            <pc:sldMk cId="1248034996" sldId="1106"/>
            <ac:spMk id="8" creationId="{907EF6B7-1338-4443-8C46-6A318D952DFD}"/>
          </ac:spMkLst>
        </pc:spChg>
        <pc:spChg chg="del">
          <ac:chgData name="Martin Schedlbauer" userId="99666baf021553f1" providerId="LiveId" clId="{A8633CE2-B63B-B841-8517-4AE8393BE4D8}" dt="2020-07-07T17:56:25.627" v="16722"/>
          <ac:spMkLst>
            <pc:docMk/>
            <pc:sldMk cId="1248034996" sldId="1106"/>
            <ac:spMk id="10" creationId="{DAAE4CDD-124C-4DCF-9584-B6033B545DD5}"/>
          </ac:spMkLst>
        </pc:spChg>
        <pc:spChg chg="del">
          <ac:chgData name="Martin Schedlbauer" userId="99666baf021553f1" providerId="LiveId" clId="{A8633CE2-B63B-B841-8517-4AE8393BE4D8}" dt="2020-07-07T17:56:25.627" v="16722"/>
          <ac:spMkLst>
            <pc:docMk/>
            <pc:sldMk cId="1248034996" sldId="1106"/>
            <ac:spMk id="12" creationId="{081E4A58-353D-44AE-B2FC-2A74E2E400F7}"/>
          </ac:spMkLst>
        </pc:spChg>
      </pc:sldChg>
      <pc:sldChg chg="addSp delSp modSp add">
        <pc:chgData name="Martin Schedlbauer" userId="99666baf021553f1" providerId="LiveId" clId="{A8633CE2-B63B-B841-8517-4AE8393BE4D8}" dt="2020-07-08T20:27:41.680" v="22495" actId="12"/>
        <pc:sldMkLst>
          <pc:docMk/>
          <pc:sldMk cId="1175950893" sldId="1107"/>
        </pc:sldMkLst>
        <pc:spChg chg="mod">
          <ac:chgData name="Martin Schedlbauer" userId="99666baf021553f1" providerId="LiveId" clId="{A8633CE2-B63B-B841-8517-4AE8393BE4D8}" dt="2020-07-07T18:03:41.927" v="16895" actId="20577"/>
          <ac:spMkLst>
            <pc:docMk/>
            <pc:sldMk cId="1175950893" sldId="1107"/>
            <ac:spMk id="2" creationId="{0E703455-BF97-6947-A30F-F910A24E64F0}"/>
          </ac:spMkLst>
        </pc:spChg>
        <pc:spChg chg="mod">
          <ac:chgData name="Martin Schedlbauer" userId="99666baf021553f1" providerId="LiveId" clId="{A8633CE2-B63B-B841-8517-4AE8393BE4D8}" dt="2020-07-08T20:27:41.680" v="22495" actId="12"/>
          <ac:spMkLst>
            <pc:docMk/>
            <pc:sldMk cId="1175950893" sldId="1107"/>
            <ac:spMk id="3" creationId="{8238535A-0520-4744-BF41-6AB1719739EC}"/>
          </ac:spMkLst>
        </pc:spChg>
        <pc:spChg chg="add mod">
          <ac:chgData name="Martin Schedlbauer" userId="99666baf021553f1" providerId="LiveId" clId="{A8633CE2-B63B-B841-8517-4AE8393BE4D8}" dt="2020-07-07T21:51:28.749" v="17563" actId="1076"/>
          <ac:spMkLst>
            <pc:docMk/>
            <pc:sldMk cId="1175950893" sldId="1107"/>
            <ac:spMk id="4" creationId="{A9A8C907-8C13-6840-A658-38CEF6FCA7E1}"/>
          </ac:spMkLst>
        </pc:spChg>
        <pc:spChg chg="add mod">
          <ac:chgData name="Martin Schedlbauer" userId="99666baf021553f1" providerId="LiveId" clId="{A8633CE2-B63B-B841-8517-4AE8393BE4D8}" dt="2020-07-07T21:58:12.617" v="17610" actId="692"/>
          <ac:spMkLst>
            <pc:docMk/>
            <pc:sldMk cId="1175950893" sldId="1107"/>
            <ac:spMk id="12" creationId="{6FB5C4C9-FEF5-DB40-8F6F-A9ED477BFC13}"/>
          </ac:spMkLst>
        </pc:spChg>
        <pc:spChg chg="add mod">
          <ac:chgData name="Martin Schedlbauer" userId="99666baf021553f1" providerId="LiveId" clId="{A8633CE2-B63B-B841-8517-4AE8393BE4D8}" dt="2020-07-07T22:10:29.268" v="17612" actId="692"/>
          <ac:spMkLst>
            <pc:docMk/>
            <pc:sldMk cId="1175950893" sldId="1107"/>
            <ac:spMk id="15" creationId="{32059FDA-3DD1-944F-9110-D1B91B7E853B}"/>
          </ac:spMkLst>
        </pc:spChg>
        <pc:picChg chg="del">
          <ac:chgData name="Martin Schedlbauer" userId="99666baf021553f1" providerId="LiveId" clId="{A8633CE2-B63B-B841-8517-4AE8393BE4D8}" dt="2020-07-07T21:50:29.871" v="17550" actId="478"/>
          <ac:picMkLst>
            <pc:docMk/>
            <pc:sldMk cId="1175950893" sldId="1107"/>
            <ac:picMk id="2052" creationId="{3E145B26-0F46-E34C-B9F8-49B4378908E5}"/>
          </ac:picMkLst>
        </pc:picChg>
        <pc:picChg chg="add mod">
          <ac:chgData name="Martin Schedlbauer" userId="99666baf021553f1" providerId="LiveId" clId="{A8633CE2-B63B-B841-8517-4AE8393BE4D8}" dt="2020-07-07T21:51:28.749" v="17563" actId="1076"/>
          <ac:picMkLst>
            <pc:docMk/>
            <pc:sldMk cId="1175950893" sldId="1107"/>
            <ac:picMk id="4098" creationId="{5244B2E2-3606-E24B-8D9A-3544BDA31C52}"/>
          </ac:picMkLst>
        </pc:picChg>
        <pc:picChg chg="add mod">
          <ac:chgData name="Martin Schedlbauer" userId="99666baf021553f1" providerId="LiveId" clId="{A8633CE2-B63B-B841-8517-4AE8393BE4D8}" dt="2020-07-07T21:54:30.663" v="17586" actId="1076"/>
          <ac:picMkLst>
            <pc:docMk/>
            <pc:sldMk cId="1175950893" sldId="1107"/>
            <ac:picMk id="4100" creationId="{8819A176-F79E-4447-A94F-28C77E406918}"/>
          </ac:picMkLst>
        </pc:picChg>
        <pc:picChg chg="add mod">
          <ac:chgData name="Martin Schedlbauer" userId="99666baf021553f1" providerId="LiveId" clId="{A8633CE2-B63B-B841-8517-4AE8393BE4D8}" dt="2020-07-07T21:57:15.980" v="17598" actId="1076"/>
          <ac:picMkLst>
            <pc:docMk/>
            <pc:sldMk cId="1175950893" sldId="1107"/>
            <ac:picMk id="4102" creationId="{63648EC0-F0E6-6742-A2D4-4B27317866C4}"/>
          </ac:picMkLst>
        </pc:picChg>
        <pc:cxnChg chg="add mod">
          <ac:chgData name="Martin Schedlbauer" userId="99666baf021553f1" providerId="LiveId" clId="{A8633CE2-B63B-B841-8517-4AE8393BE4D8}" dt="2020-07-07T21:57:44.623" v="17608" actId="14100"/>
          <ac:cxnSpMkLst>
            <pc:docMk/>
            <pc:sldMk cId="1175950893" sldId="1107"/>
            <ac:cxnSpMk id="6" creationId="{4CAC764D-574E-D448-8896-4436A0E19999}"/>
          </ac:cxnSpMkLst>
        </pc:cxnChg>
        <pc:cxnChg chg="add mod">
          <ac:chgData name="Martin Schedlbauer" userId="99666baf021553f1" providerId="LiveId" clId="{A8633CE2-B63B-B841-8517-4AE8393BE4D8}" dt="2020-07-07T21:57:47.675" v="17609" actId="14100"/>
          <ac:cxnSpMkLst>
            <pc:docMk/>
            <pc:sldMk cId="1175950893" sldId="1107"/>
            <ac:cxnSpMk id="10" creationId="{29ACDBE3-E3CC-CE42-836C-480E5BB53AF9}"/>
          </ac:cxnSpMkLst>
        </pc:cxnChg>
      </pc:sldChg>
      <pc:sldChg chg="addSp delSp modSp add ord">
        <pc:chgData name="Martin Schedlbauer" userId="99666baf021553f1" providerId="LiveId" clId="{A8633CE2-B63B-B841-8517-4AE8393BE4D8}" dt="2020-07-07T22:51:44.382" v="18251" actId="1076"/>
        <pc:sldMkLst>
          <pc:docMk/>
          <pc:sldMk cId="3548869465" sldId="1108"/>
        </pc:sldMkLst>
        <pc:spChg chg="mod">
          <ac:chgData name="Martin Schedlbauer" userId="99666baf021553f1" providerId="LiveId" clId="{A8633CE2-B63B-B841-8517-4AE8393BE4D8}" dt="2020-07-07T22:39:34.389" v="18008" actId="20577"/>
          <ac:spMkLst>
            <pc:docMk/>
            <pc:sldMk cId="3548869465" sldId="1108"/>
            <ac:spMk id="2" creationId="{0E703455-BF97-6947-A30F-F910A24E64F0}"/>
          </ac:spMkLst>
        </pc:spChg>
        <pc:spChg chg="mod">
          <ac:chgData name="Martin Schedlbauer" userId="99666baf021553f1" providerId="LiveId" clId="{A8633CE2-B63B-B841-8517-4AE8393BE4D8}" dt="2020-07-07T22:42:14.698" v="18213" actId="20577"/>
          <ac:spMkLst>
            <pc:docMk/>
            <pc:sldMk cId="3548869465" sldId="1108"/>
            <ac:spMk id="3" creationId="{8238535A-0520-4744-BF41-6AB1719739EC}"/>
          </ac:spMkLst>
        </pc:spChg>
        <pc:spChg chg="del mod">
          <ac:chgData name="Martin Schedlbauer" userId="99666baf021553f1" providerId="LiveId" clId="{A8633CE2-B63B-B841-8517-4AE8393BE4D8}" dt="2020-07-07T22:33:31.136" v="17971" actId="478"/>
          <ac:spMkLst>
            <pc:docMk/>
            <pc:sldMk cId="3548869465" sldId="1108"/>
            <ac:spMk id="4" creationId="{A9A8C907-8C13-6840-A658-38CEF6FCA7E1}"/>
          </ac:spMkLst>
        </pc:spChg>
        <pc:spChg chg="add mod">
          <ac:chgData name="Martin Schedlbauer" userId="99666baf021553f1" providerId="LiveId" clId="{A8633CE2-B63B-B841-8517-4AE8393BE4D8}" dt="2020-07-07T22:46:48.354" v="18226" actId="14100"/>
          <ac:spMkLst>
            <pc:docMk/>
            <pc:sldMk cId="3548869465" sldId="1108"/>
            <ac:spMk id="7" creationId="{F0F79B21-8DD0-F941-898C-447F30B1A451}"/>
          </ac:spMkLst>
        </pc:spChg>
        <pc:spChg chg="add mod">
          <ac:chgData name="Martin Schedlbauer" userId="99666baf021553f1" providerId="LiveId" clId="{A8633CE2-B63B-B841-8517-4AE8393BE4D8}" dt="2020-07-07T22:51:44.382" v="18251" actId="1076"/>
          <ac:spMkLst>
            <pc:docMk/>
            <pc:sldMk cId="3548869465" sldId="1108"/>
            <ac:spMk id="11" creationId="{5B00FBFC-7285-1741-9DF5-4F3FD359C8E6}"/>
          </ac:spMkLst>
        </pc:spChg>
        <pc:picChg chg="del">
          <ac:chgData name="Martin Schedlbauer" userId="99666baf021553f1" providerId="LiveId" clId="{A8633CE2-B63B-B841-8517-4AE8393BE4D8}" dt="2020-07-07T22:33:27.940" v="17970" actId="478"/>
          <ac:picMkLst>
            <pc:docMk/>
            <pc:sldMk cId="3548869465" sldId="1108"/>
            <ac:picMk id="2052" creationId="{3E145B26-0F46-E34C-B9F8-49B4378908E5}"/>
          </ac:picMkLst>
        </pc:picChg>
        <pc:picChg chg="add del mod">
          <ac:chgData name="Martin Schedlbauer" userId="99666baf021553f1" providerId="LiveId" clId="{A8633CE2-B63B-B841-8517-4AE8393BE4D8}" dt="2020-07-07T22:46:33.884" v="18220" actId="478"/>
          <ac:picMkLst>
            <pc:docMk/>
            <pc:sldMk cId="3548869465" sldId="1108"/>
            <ac:picMk id="5122" creationId="{A86D23DD-E6C1-5445-8909-F0EECDBA4A70}"/>
          </ac:picMkLst>
        </pc:picChg>
        <pc:picChg chg="add del mod">
          <ac:chgData name="Martin Schedlbauer" userId="99666baf021553f1" providerId="LiveId" clId="{A8633CE2-B63B-B841-8517-4AE8393BE4D8}" dt="2020-07-07T22:42:18.595" v="18214" actId="478"/>
          <ac:picMkLst>
            <pc:docMk/>
            <pc:sldMk cId="3548869465" sldId="1108"/>
            <ac:picMk id="5124" creationId="{BAB7E895-5A81-E44B-81FE-DB9CC8717D4A}"/>
          </ac:picMkLst>
        </pc:picChg>
        <pc:picChg chg="add mod">
          <ac:chgData name="Martin Schedlbauer" userId="99666baf021553f1" providerId="LiveId" clId="{A8633CE2-B63B-B841-8517-4AE8393BE4D8}" dt="2020-07-07T22:46:41.081" v="18223" actId="1076"/>
          <ac:picMkLst>
            <pc:docMk/>
            <pc:sldMk cId="3548869465" sldId="1108"/>
            <ac:picMk id="5126" creationId="{7FBDA490-B049-9742-B4AB-F6D797934AD7}"/>
          </ac:picMkLst>
        </pc:picChg>
        <pc:picChg chg="add del mod">
          <ac:chgData name="Martin Schedlbauer" userId="99666baf021553f1" providerId="LiveId" clId="{A8633CE2-B63B-B841-8517-4AE8393BE4D8}" dt="2020-07-07T22:51:20.912" v="18245" actId="478"/>
          <ac:picMkLst>
            <pc:docMk/>
            <pc:sldMk cId="3548869465" sldId="1108"/>
            <ac:picMk id="5128" creationId="{1EC8B09E-63F9-CE4A-8A2D-E22D1E3B3C6F}"/>
          </ac:picMkLst>
        </pc:picChg>
        <pc:picChg chg="add mod">
          <ac:chgData name="Martin Schedlbauer" userId="99666baf021553f1" providerId="LiveId" clId="{A8633CE2-B63B-B841-8517-4AE8393BE4D8}" dt="2020-07-07T22:51:26.986" v="18248" actId="1076"/>
          <ac:picMkLst>
            <pc:docMk/>
            <pc:sldMk cId="3548869465" sldId="1108"/>
            <ac:picMk id="5130" creationId="{EE579330-9896-6B40-8073-C125C2453378}"/>
          </ac:picMkLst>
        </pc:picChg>
        <pc:cxnChg chg="add mod">
          <ac:chgData name="Martin Schedlbauer" userId="99666baf021553f1" providerId="LiveId" clId="{A8633CE2-B63B-B841-8517-4AE8393BE4D8}" dt="2020-07-07T22:49:34.938" v="18243" actId="14100"/>
          <ac:cxnSpMkLst>
            <pc:docMk/>
            <pc:sldMk cId="3548869465" sldId="1108"/>
            <ac:cxnSpMk id="12" creationId="{68092867-0C4D-C34B-9746-CE7FDFE1A326}"/>
          </ac:cxnSpMkLst>
        </pc:cxnChg>
      </pc:sldChg>
      <pc:sldChg chg="modSp add del">
        <pc:chgData name="Martin Schedlbauer" userId="99666baf021553f1" providerId="LiveId" clId="{A8633CE2-B63B-B841-8517-4AE8393BE4D8}" dt="2020-07-07T22:35:21.416" v="17986" actId="2696"/>
        <pc:sldMkLst>
          <pc:docMk/>
          <pc:sldMk cId="2565201366" sldId="1109"/>
        </pc:sldMkLst>
        <pc:spChg chg="mod">
          <ac:chgData name="Martin Schedlbauer" userId="99666baf021553f1" providerId="LiveId" clId="{A8633CE2-B63B-B841-8517-4AE8393BE4D8}" dt="2020-07-07T18:04:43.216" v="16912" actId="20577"/>
          <ac:spMkLst>
            <pc:docMk/>
            <pc:sldMk cId="2565201366" sldId="1109"/>
            <ac:spMk id="2" creationId="{0E703455-BF97-6947-A30F-F910A24E64F0}"/>
          </ac:spMkLst>
        </pc:spChg>
        <pc:spChg chg="mod">
          <ac:chgData name="Martin Schedlbauer" userId="99666baf021553f1" providerId="LiveId" clId="{A8633CE2-B63B-B841-8517-4AE8393BE4D8}" dt="2020-07-07T18:05:51.671" v="16914" actId="14100"/>
          <ac:spMkLst>
            <pc:docMk/>
            <pc:sldMk cId="2565201366" sldId="1109"/>
            <ac:spMk id="4" creationId="{A9A8C907-8C13-6840-A658-38CEF6FCA7E1}"/>
          </ac:spMkLst>
        </pc:spChg>
      </pc:sldChg>
      <pc:sldChg chg="add del">
        <pc:chgData name="Martin Schedlbauer" userId="99666baf021553f1" providerId="LiveId" clId="{A8633CE2-B63B-B841-8517-4AE8393BE4D8}" dt="2020-07-07T18:08:15.954" v="16965"/>
        <pc:sldMkLst>
          <pc:docMk/>
          <pc:sldMk cId="800974413" sldId="1110"/>
        </pc:sldMkLst>
      </pc:sldChg>
      <pc:sldChg chg="addSp delSp modSp add">
        <pc:chgData name="Martin Schedlbauer" userId="99666baf021553f1" providerId="LiveId" clId="{A8633CE2-B63B-B841-8517-4AE8393BE4D8}" dt="2020-07-08T20:15:07.063" v="22134" actId="20577"/>
        <pc:sldMkLst>
          <pc:docMk/>
          <pc:sldMk cId="2797021711" sldId="1110"/>
        </pc:sldMkLst>
        <pc:spChg chg="mod">
          <ac:chgData name="Martin Schedlbauer" userId="99666baf021553f1" providerId="LiveId" clId="{A8633CE2-B63B-B841-8517-4AE8393BE4D8}" dt="2020-07-07T18:08:45.666" v="16987" actId="20577"/>
          <ac:spMkLst>
            <pc:docMk/>
            <pc:sldMk cId="2797021711" sldId="1110"/>
            <ac:spMk id="2" creationId="{0E703455-BF97-6947-A30F-F910A24E64F0}"/>
          </ac:spMkLst>
        </pc:spChg>
        <pc:spChg chg="mod">
          <ac:chgData name="Martin Schedlbauer" userId="99666baf021553f1" providerId="LiveId" clId="{A8633CE2-B63B-B841-8517-4AE8393BE4D8}" dt="2020-07-08T20:15:07.063" v="22134" actId="20577"/>
          <ac:spMkLst>
            <pc:docMk/>
            <pc:sldMk cId="2797021711" sldId="1110"/>
            <ac:spMk id="3" creationId="{8238535A-0520-4744-BF41-6AB1719739EC}"/>
          </ac:spMkLst>
        </pc:spChg>
        <pc:spChg chg="add mod">
          <ac:chgData name="Martin Schedlbauer" userId="99666baf021553f1" providerId="LiveId" clId="{A8633CE2-B63B-B841-8517-4AE8393BE4D8}" dt="2020-07-07T23:10:00.780" v="19196" actId="14100"/>
          <ac:spMkLst>
            <pc:docMk/>
            <pc:sldMk cId="2797021711" sldId="1110"/>
            <ac:spMk id="7" creationId="{D58641F3-AF7A-1443-8C54-BB772E77ACDD}"/>
          </ac:spMkLst>
        </pc:spChg>
        <pc:spChg chg="del">
          <ac:chgData name="Martin Schedlbauer" userId="99666baf021553f1" providerId="LiveId" clId="{A8633CE2-B63B-B841-8517-4AE8393BE4D8}" dt="2020-07-07T23:02:45.829" v="18813" actId="478"/>
          <ac:spMkLst>
            <pc:docMk/>
            <pc:sldMk cId="2797021711" sldId="1110"/>
            <ac:spMk id="9" creationId="{A80F7595-9B98-E547-BDCB-910D684854E2}"/>
          </ac:spMkLst>
        </pc:spChg>
        <pc:spChg chg="add del mod">
          <ac:chgData name="Martin Schedlbauer" userId="99666baf021553f1" providerId="LiveId" clId="{A8633CE2-B63B-B841-8517-4AE8393BE4D8}" dt="2020-07-07T23:24:40.005" v="19431" actId="1076"/>
          <ac:spMkLst>
            <pc:docMk/>
            <pc:sldMk cId="2797021711" sldId="1110"/>
            <ac:spMk id="10" creationId="{A3FCB999-422D-594C-A4EC-753ACEAA0FB5}"/>
          </ac:spMkLst>
        </pc:spChg>
        <pc:picChg chg="add mod">
          <ac:chgData name="Martin Schedlbauer" userId="99666baf021553f1" providerId="LiveId" clId="{A8633CE2-B63B-B841-8517-4AE8393BE4D8}" dt="2020-07-07T23:09:54.387" v="19194" actId="1076"/>
          <ac:picMkLst>
            <pc:docMk/>
            <pc:sldMk cId="2797021711" sldId="1110"/>
            <ac:picMk id="6" creationId="{8FCE1333-C9E8-E44E-8B11-3137A887647D}"/>
          </ac:picMkLst>
        </pc:picChg>
        <pc:picChg chg="add del mod">
          <ac:chgData name="Martin Schedlbauer" userId="99666baf021553f1" providerId="LiveId" clId="{A8633CE2-B63B-B841-8517-4AE8393BE4D8}" dt="2020-07-07T23:08:04.881" v="19183" actId="478"/>
          <ac:picMkLst>
            <pc:docMk/>
            <pc:sldMk cId="2797021711" sldId="1110"/>
            <ac:picMk id="8" creationId="{93DFA5BE-3B6C-A541-8BFC-7FD8C4D58633}"/>
          </ac:picMkLst>
        </pc:picChg>
        <pc:picChg chg="del">
          <ac:chgData name="Martin Schedlbauer" userId="99666baf021553f1" providerId="LiveId" clId="{A8633CE2-B63B-B841-8517-4AE8393BE4D8}" dt="2020-07-07T23:02:43.848" v="18812" actId="478"/>
          <ac:picMkLst>
            <pc:docMk/>
            <pc:sldMk cId="2797021711" sldId="1110"/>
            <ac:picMk id="2052" creationId="{3E145B26-0F46-E34C-B9F8-49B4378908E5}"/>
          </ac:picMkLst>
        </pc:picChg>
        <pc:picChg chg="add del mod">
          <ac:chgData name="Martin Schedlbauer" userId="99666baf021553f1" providerId="LiveId" clId="{A8633CE2-B63B-B841-8517-4AE8393BE4D8}" dt="2020-07-07T23:11:29.102" v="19215" actId="478"/>
          <ac:picMkLst>
            <pc:docMk/>
            <pc:sldMk cId="2797021711" sldId="1110"/>
            <ac:picMk id="8194" creationId="{31BC4C2A-22D8-4040-8DEA-9A16B1B12365}"/>
          </ac:picMkLst>
        </pc:picChg>
        <pc:picChg chg="add del mod">
          <ac:chgData name="Martin Schedlbauer" userId="99666baf021553f1" providerId="LiveId" clId="{A8633CE2-B63B-B841-8517-4AE8393BE4D8}" dt="2020-07-07T23:24:27.318" v="19425" actId="478"/>
          <ac:picMkLst>
            <pc:docMk/>
            <pc:sldMk cId="2797021711" sldId="1110"/>
            <ac:picMk id="8196" creationId="{D11EF340-99ED-734D-9B09-6E6FE6345603}"/>
          </ac:picMkLst>
        </pc:picChg>
        <pc:picChg chg="add mod">
          <ac:chgData name="Martin Schedlbauer" userId="99666baf021553f1" providerId="LiveId" clId="{A8633CE2-B63B-B841-8517-4AE8393BE4D8}" dt="2020-07-07T23:24:32.697" v="19428" actId="1076"/>
          <ac:picMkLst>
            <pc:docMk/>
            <pc:sldMk cId="2797021711" sldId="1110"/>
            <ac:picMk id="8198" creationId="{76E7648B-0C05-8148-B585-5FC31B54F7F5}"/>
          </ac:picMkLst>
        </pc:picChg>
        <pc:cxnChg chg="add del mod">
          <ac:chgData name="Martin Schedlbauer" userId="99666baf021553f1" providerId="LiveId" clId="{A8633CE2-B63B-B841-8517-4AE8393BE4D8}" dt="2020-07-07T23:10:37.650" v="19208" actId="478"/>
          <ac:cxnSpMkLst>
            <pc:docMk/>
            <pc:sldMk cId="2797021711" sldId="1110"/>
            <ac:cxnSpMk id="11" creationId="{312AA3D1-3D34-0E45-BB9A-280A124FC2F4}"/>
          </ac:cxnSpMkLst>
        </pc:cxnChg>
        <pc:cxnChg chg="add mod">
          <ac:chgData name="Martin Schedlbauer" userId="99666baf021553f1" providerId="LiveId" clId="{A8633CE2-B63B-B841-8517-4AE8393BE4D8}" dt="2020-07-07T23:10:52.820" v="19211" actId="14100"/>
          <ac:cxnSpMkLst>
            <pc:docMk/>
            <pc:sldMk cId="2797021711" sldId="1110"/>
            <ac:cxnSpMk id="12" creationId="{E7A7EA02-D3DF-4B4D-9A8A-B4743BEDD15C}"/>
          </ac:cxnSpMkLst>
        </pc:cxnChg>
      </pc:sldChg>
      <pc:sldChg chg="addSp delSp modSp add">
        <pc:chgData name="Martin Schedlbauer" userId="99666baf021553f1" providerId="LiveId" clId="{A8633CE2-B63B-B841-8517-4AE8393BE4D8}" dt="2020-07-07T22:40:35.490" v="18019" actId="692"/>
        <pc:sldMkLst>
          <pc:docMk/>
          <pc:sldMk cId="1033588151" sldId="1111"/>
        </pc:sldMkLst>
        <pc:spChg chg="mod">
          <ac:chgData name="Martin Schedlbauer" userId="99666baf021553f1" providerId="LiveId" clId="{A8633CE2-B63B-B841-8517-4AE8393BE4D8}" dt="2020-07-07T22:36:11.235" v="17994" actId="14100"/>
          <ac:spMkLst>
            <pc:docMk/>
            <pc:sldMk cId="1033588151" sldId="1111"/>
            <ac:spMk id="7" creationId="{F0F79B21-8DD0-F941-898C-447F30B1A451}"/>
          </ac:spMkLst>
        </pc:spChg>
        <pc:spChg chg="add mod">
          <ac:chgData name="Martin Schedlbauer" userId="99666baf021553f1" providerId="LiveId" clId="{A8633CE2-B63B-B841-8517-4AE8393BE4D8}" dt="2020-07-07T22:39:46.982" v="18011" actId="14100"/>
          <ac:spMkLst>
            <pc:docMk/>
            <pc:sldMk cId="1033588151" sldId="1111"/>
            <ac:spMk id="8" creationId="{28075A9D-42DB-0446-9FA5-9EDC7D6C05EA}"/>
          </ac:spMkLst>
        </pc:spChg>
        <pc:picChg chg="del">
          <ac:chgData name="Martin Schedlbauer" userId="99666baf021553f1" providerId="LiveId" clId="{A8633CE2-B63B-B841-8517-4AE8393BE4D8}" dt="2020-07-07T22:35:54.978" v="17989" actId="478"/>
          <ac:picMkLst>
            <pc:docMk/>
            <pc:sldMk cId="1033588151" sldId="1111"/>
            <ac:picMk id="5122" creationId="{A86D23DD-E6C1-5445-8909-F0EECDBA4A70}"/>
          </ac:picMkLst>
        </pc:picChg>
        <pc:picChg chg="mod">
          <ac:chgData name="Martin Schedlbauer" userId="99666baf021553f1" providerId="LiveId" clId="{A8633CE2-B63B-B841-8517-4AE8393BE4D8}" dt="2020-07-07T22:36:01.165" v="17991" actId="14100"/>
          <ac:picMkLst>
            <pc:docMk/>
            <pc:sldMk cId="1033588151" sldId="1111"/>
            <ac:picMk id="5124" creationId="{BAB7E895-5A81-E44B-81FE-DB9CC8717D4A}"/>
          </ac:picMkLst>
        </pc:picChg>
        <pc:picChg chg="add mod">
          <ac:chgData name="Martin Schedlbauer" userId="99666baf021553f1" providerId="LiveId" clId="{A8633CE2-B63B-B841-8517-4AE8393BE4D8}" dt="2020-07-07T22:39:05.776" v="18002" actId="1076"/>
          <ac:picMkLst>
            <pc:docMk/>
            <pc:sldMk cId="1033588151" sldId="1111"/>
            <ac:picMk id="9218" creationId="{659041F3-C70E-254E-85CF-395872FF8F44}"/>
          </ac:picMkLst>
        </pc:picChg>
        <pc:cxnChg chg="add mod">
          <ac:chgData name="Martin Schedlbauer" userId="99666baf021553f1" providerId="LiveId" clId="{A8633CE2-B63B-B841-8517-4AE8393BE4D8}" dt="2020-07-07T22:40:35.490" v="18019" actId="692"/>
          <ac:cxnSpMkLst>
            <pc:docMk/>
            <pc:sldMk cId="1033588151" sldId="1111"/>
            <ac:cxnSpMk id="5" creationId="{7238CFB5-CBB9-FF49-AC1A-073DB13B242B}"/>
          </ac:cxnSpMkLst>
        </pc:cxnChg>
      </pc:sldChg>
      <pc:sldChg chg="addSp delSp modSp add">
        <pc:chgData name="Martin Schedlbauer" userId="99666baf021553f1" providerId="LiveId" clId="{A8633CE2-B63B-B841-8517-4AE8393BE4D8}" dt="2020-07-08T20:17:17.103" v="22427" actId="27636"/>
        <pc:sldMkLst>
          <pc:docMk/>
          <pc:sldMk cId="3685192097" sldId="1112"/>
        </pc:sldMkLst>
        <pc:spChg chg="mod">
          <ac:chgData name="Martin Schedlbauer" userId="99666baf021553f1" providerId="LiveId" clId="{A8633CE2-B63B-B841-8517-4AE8393BE4D8}" dt="2020-07-07T23:13:15.912" v="19367" actId="20577"/>
          <ac:spMkLst>
            <pc:docMk/>
            <pc:sldMk cId="3685192097" sldId="1112"/>
            <ac:spMk id="2" creationId="{0E703455-BF97-6947-A30F-F910A24E64F0}"/>
          </ac:spMkLst>
        </pc:spChg>
        <pc:spChg chg="mod">
          <ac:chgData name="Martin Schedlbauer" userId="99666baf021553f1" providerId="LiveId" clId="{A8633CE2-B63B-B841-8517-4AE8393BE4D8}" dt="2020-07-08T20:17:17.103" v="22427" actId="27636"/>
          <ac:spMkLst>
            <pc:docMk/>
            <pc:sldMk cId="3685192097" sldId="1112"/>
            <ac:spMk id="3" creationId="{8238535A-0520-4744-BF41-6AB1719739EC}"/>
          </ac:spMkLst>
        </pc:spChg>
        <pc:spChg chg="add mod">
          <ac:chgData name="Martin Schedlbauer" userId="99666baf021553f1" providerId="LiveId" clId="{A8633CE2-B63B-B841-8517-4AE8393BE4D8}" dt="2020-07-07T23:24:01.692" v="19423" actId="166"/>
          <ac:spMkLst>
            <pc:docMk/>
            <pc:sldMk cId="3685192097" sldId="1112"/>
            <ac:spMk id="4" creationId="{6DDC143F-D8A4-A44A-9731-0CA75D056433}"/>
          </ac:spMkLst>
        </pc:spChg>
        <pc:spChg chg="mod">
          <ac:chgData name="Martin Schedlbauer" userId="99666baf021553f1" providerId="LiveId" clId="{A8633CE2-B63B-B841-8517-4AE8393BE4D8}" dt="2020-07-08T20:07:22.289" v="22058" actId="14100"/>
          <ac:spMkLst>
            <pc:docMk/>
            <pc:sldMk cId="3685192097" sldId="1112"/>
            <ac:spMk id="7" creationId="{D58641F3-AF7A-1443-8C54-BB772E77ACDD}"/>
          </ac:spMkLst>
        </pc:spChg>
        <pc:spChg chg="mod">
          <ac:chgData name="Martin Schedlbauer" userId="99666baf021553f1" providerId="LiveId" clId="{A8633CE2-B63B-B841-8517-4AE8393BE4D8}" dt="2020-07-07T23:23:43.770" v="19419" actId="1076"/>
          <ac:spMkLst>
            <pc:docMk/>
            <pc:sldMk cId="3685192097" sldId="1112"/>
            <ac:spMk id="10" creationId="{A3FCB999-422D-594C-A4EC-753ACEAA0FB5}"/>
          </ac:spMkLst>
        </pc:spChg>
        <pc:spChg chg="add mod">
          <ac:chgData name="Martin Schedlbauer" userId="99666baf021553f1" providerId="LiveId" clId="{A8633CE2-B63B-B841-8517-4AE8393BE4D8}" dt="2020-07-07T23:24:01.692" v="19423" actId="166"/>
          <ac:spMkLst>
            <pc:docMk/>
            <pc:sldMk cId="3685192097" sldId="1112"/>
            <ac:spMk id="11" creationId="{9350AD31-88F7-4443-BEF8-28BE869F8956}"/>
          </ac:spMkLst>
        </pc:spChg>
        <pc:picChg chg="del">
          <ac:chgData name="Martin Schedlbauer" userId="99666baf021553f1" providerId="LiveId" clId="{A8633CE2-B63B-B841-8517-4AE8393BE4D8}" dt="2020-07-08T20:07:04.963" v="22052" actId="478"/>
          <ac:picMkLst>
            <pc:docMk/>
            <pc:sldMk cId="3685192097" sldId="1112"/>
            <ac:picMk id="6" creationId="{8FCE1333-C9E8-E44E-8B11-3137A887647D}"/>
          </ac:picMkLst>
        </pc:picChg>
        <pc:picChg chg="add mod">
          <ac:chgData name="Martin Schedlbauer" userId="99666baf021553f1" providerId="LiveId" clId="{A8633CE2-B63B-B841-8517-4AE8393BE4D8}" dt="2020-07-08T20:07:12.271" v="22055" actId="1076"/>
          <ac:picMkLst>
            <pc:docMk/>
            <pc:sldMk cId="3685192097" sldId="1112"/>
            <ac:picMk id="2050" creationId="{58AB1FF7-9929-3244-861F-3817FDF0650C}"/>
          </ac:picMkLst>
        </pc:picChg>
        <pc:picChg chg="del mod">
          <ac:chgData name="Martin Schedlbauer" userId="99666baf021553f1" providerId="LiveId" clId="{A8633CE2-B63B-B841-8517-4AE8393BE4D8}" dt="2020-07-07T23:13:40.089" v="19369" actId="478"/>
          <ac:picMkLst>
            <pc:docMk/>
            <pc:sldMk cId="3685192097" sldId="1112"/>
            <ac:picMk id="8196" creationId="{D11EF340-99ED-734D-9B09-6E6FE6345603}"/>
          </ac:picMkLst>
        </pc:picChg>
        <pc:picChg chg="add del mod">
          <ac:chgData name="Martin Schedlbauer" userId="99666baf021553f1" providerId="LiveId" clId="{A8633CE2-B63B-B841-8517-4AE8393BE4D8}" dt="2020-07-07T23:23:25.782" v="19414" actId="478"/>
          <ac:picMkLst>
            <pc:docMk/>
            <pc:sldMk cId="3685192097" sldId="1112"/>
            <ac:picMk id="10242" creationId="{F7BA7748-1674-FC4E-A467-6C2023D0051B}"/>
          </ac:picMkLst>
        </pc:picChg>
        <pc:picChg chg="add mod">
          <ac:chgData name="Martin Schedlbauer" userId="99666baf021553f1" providerId="LiveId" clId="{A8633CE2-B63B-B841-8517-4AE8393BE4D8}" dt="2020-07-07T23:23:46.917" v="19420" actId="1076"/>
          <ac:picMkLst>
            <pc:docMk/>
            <pc:sldMk cId="3685192097" sldId="1112"/>
            <ac:picMk id="10244" creationId="{EF7A8E39-97C0-8D4D-B9C9-41FDC9A9DB59}"/>
          </ac:picMkLst>
        </pc:picChg>
      </pc:sldChg>
      <pc:sldChg chg="addSp delSp modSp add">
        <pc:chgData name="Martin Schedlbauer" userId="99666baf021553f1" providerId="LiveId" clId="{A8633CE2-B63B-B841-8517-4AE8393BE4D8}" dt="2020-07-08T00:50:46.558" v="19839" actId="1076"/>
        <pc:sldMkLst>
          <pc:docMk/>
          <pc:sldMk cId="2770930661" sldId="1113"/>
        </pc:sldMkLst>
        <pc:spChg chg="mod">
          <ac:chgData name="Martin Schedlbauer" userId="99666baf021553f1" providerId="LiveId" clId="{A8633CE2-B63B-B841-8517-4AE8393BE4D8}" dt="2020-07-07T23:25:04.459" v="19460" actId="20577"/>
          <ac:spMkLst>
            <pc:docMk/>
            <pc:sldMk cId="2770930661" sldId="1113"/>
            <ac:spMk id="2" creationId="{DD19AB9C-51DE-EC4A-AAE4-2A52DE741A4C}"/>
          </ac:spMkLst>
        </pc:spChg>
        <pc:spChg chg="del">
          <ac:chgData name="Martin Schedlbauer" userId="99666baf021553f1" providerId="LiveId" clId="{A8633CE2-B63B-B841-8517-4AE8393BE4D8}" dt="2020-07-07T23:25:08.568" v="19461" actId="478"/>
          <ac:spMkLst>
            <pc:docMk/>
            <pc:sldMk cId="2770930661" sldId="1113"/>
            <ac:spMk id="3" creationId="{788CA510-AFF5-F043-9C1A-4BC2CA002558}"/>
          </ac:spMkLst>
        </pc:spChg>
        <pc:picChg chg="add del mod">
          <ac:chgData name="Martin Schedlbauer" userId="99666baf021553f1" providerId="LiveId" clId="{A8633CE2-B63B-B841-8517-4AE8393BE4D8}" dt="2020-07-08T00:50:29.104" v="19836" actId="478"/>
          <ac:picMkLst>
            <pc:docMk/>
            <pc:sldMk cId="2770930661" sldId="1113"/>
            <ac:picMk id="11266" creationId="{FA3D7AC7-AB5C-914A-8C41-E34DA984EF42}"/>
          </ac:picMkLst>
        </pc:picChg>
        <pc:picChg chg="add mod">
          <ac:chgData name="Martin Schedlbauer" userId="99666baf021553f1" providerId="LiveId" clId="{A8633CE2-B63B-B841-8517-4AE8393BE4D8}" dt="2020-07-08T00:50:46.558" v="19839" actId="1076"/>
          <ac:picMkLst>
            <pc:docMk/>
            <pc:sldMk cId="2770930661" sldId="1113"/>
            <ac:picMk id="11268" creationId="{B575F8CA-FC1C-9F4F-AB80-C7D2D64B2EAA}"/>
          </ac:picMkLst>
        </pc:picChg>
      </pc:sldChg>
      <pc:sldChg chg="addSp modSp add">
        <pc:chgData name="Martin Schedlbauer" userId="99666baf021553f1" providerId="LiveId" clId="{A8633CE2-B63B-B841-8517-4AE8393BE4D8}" dt="2020-07-08T01:43:13.443" v="19916" actId="14100"/>
        <pc:sldMkLst>
          <pc:docMk/>
          <pc:sldMk cId="248301209" sldId="1114"/>
        </pc:sldMkLst>
        <pc:spChg chg="mod">
          <ac:chgData name="Martin Schedlbauer" userId="99666baf021553f1" providerId="LiveId" clId="{A8633CE2-B63B-B841-8517-4AE8393BE4D8}" dt="2020-07-07T23:25:20.471" v="19474" actId="20577"/>
          <ac:spMkLst>
            <pc:docMk/>
            <pc:sldMk cId="248301209" sldId="1114"/>
            <ac:spMk id="2" creationId="{DD19AB9C-51DE-EC4A-AAE4-2A52DE741A4C}"/>
          </ac:spMkLst>
        </pc:spChg>
        <pc:picChg chg="add mod">
          <ac:chgData name="Martin Schedlbauer" userId="99666baf021553f1" providerId="LiveId" clId="{A8633CE2-B63B-B841-8517-4AE8393BE4D8}" dt="2020-07-08T01:43:13.443" v="19916" actId="14100"/>
          <ac:picMkLst>
            <pc:docMk/>
            <pc:sldMk cId="248301209" sldId="1114"/>
            <ac:picMk id="13314" creationId="{1E0BF7F7-FF29-4049-9896-8F1E859CB200}"/>
          </ac:picMkLst>
        </pc:picChg>
      </pc:sldChg>
      <pc:sldChg chg="modSp add del">
        <pc:chgData name="Martin Schedlbauer" userId="99666baf021553f1" providerId="LiveId" clId="{A8633CE2-B63B-B841-8517-4AE8393BE4D8}" dt="2020-07-08T20:17:37.793" v="22428" actId="2696"/>
        <pc:sldMkLst>
          <pc:docMk/>
          <pc:sldMk cId="808961151" sldId="1115"/>
        </pc:sldMkLst>
        <pc:spChg chg="mod">
          <ac:chgData name="Martin Schedlbauer" userId="99666baf021553f1" providerId="LiveId" clId="{A8633CE2-B63B-B841-8517-4AE8393BE4D8}" dt="2020-07-07T23:25:30.926" v="19492" actId="20577"/>
          <ac:spMkLst>
            <pc:docMk/>
            <pc:sldMk cId="808961151" sldId="1115"/>
            <ac:spMk id="2" creationId="{DD19AB9C-51DE-EC4A-AAE4-2A52DE741A4C}"/>
          </ac:spMkLst>
        </pc:spChg>
      </pc:sldChg>
      <pc:sldChg chg="addSp delSp modSp add">
        <pc:chgData name="Martin Schedlbauer" userId="99666baf021553f1" providerId="LiveId" clId="{A8633CE2-B63B-B841-8517-4AE8393BE4D8}" dt="2020-07-08T00:50:10.023" v="19835" actId="14100"/>
        <pc:sldMkLst>
          <pc:docMk/>
          <pc:sldMk cId="2985922099" sldId="1116"/>
        </pc:sldMkLst>
        <pc:spChg chg="mod">
          <ac:chgData name="Martin Schedlbauer" userId="99666baf021553f1" providerId="LiveId" clId="{A8633CE2-B63B-B841-8517-4AE8393BE4D8}" dt="2020-07-08T00:47:17.529" v="19612" actId="20577"/>
          <ac:spMkLst>
            <pc:docMk/>
            <pc:sldMk cId="2985922099" sldId="1116"/>
            <ac:spMk id="2" creationId="{0E703455-BF97-6947-A30F-F910A24E64F0}"/>
          </ac:spMkLst>
        </pc:spChg>
        <pc:spChg chg="mod">
          <ac:chgData name="Martin Schedlbauer" userId="99666baf021553f1" providerId="LiveId" clId="{A8633CE2-B63B-B841-8517-4AE8393BE4D8}" dt="2020-07-08T00:49:07.505" v="19824" actId="20577"/>
          <ac:spMkLst>
            <pc:docMk/>
            <pc:sldMk cId="2985922099" sldId="1116"/>
            <ac:spMk id="3" creationId="{8238535A-0520-4744-BF41-6AB1719739EC}"/>
          </ac:spMkLst>
        </pc:spChg>
        <pc:spChg chg="mod">
          <ac:chgData name="Martin Schedlbauer" userId="99666baf021553f1" providerId="LiveId" clId="{A8633CE2-B63B-B841-8517-4AE8393BE4D8}" dt="2020-07-08T00:48:26.748" v="19776" actId="1076"/>
          <ac:spMkLst>
            <pc:docMk/>
            <pc:sldMk cId="2985922099" sldId="1116"/>
            <ac:spMk id="4" creationId="{A9A8C907-8C13-6840-A658-38CEF6FCA7E1}"/>
          </ac:spMkLst>
        </pc:spChg>
        <pc:spChg chg="del">
          <ac:chgData name="Martin Schedlbauer" userId="99666baf021553f1" providerId="LiveId" clId="{A8633CE2-B63B-B841-8517-4AE8393BE4D8}" dt="2020-07-08T00:48:29.515" v="19777" actId="478"/>
          <ac:spMkLst>
            <pc:docMk/>
            <pc:sldMk cId="2985922099" sldId="1116"/>
            <ac:spMk id="12" creationId="{6FB5C4C9-FEF5-DB40-8F6F-A9ED477BFC13}"/>
          </ac:spMkLst>
        </pc:spChg>
        <pc:spChg chg="mod">
          <ac:chgData name="Martin Schedlbauer" userId="99666baf021553f1" providerId="LiveId" clId="{A8633CE2-B63B-B841-8517-4AE8393BE4D8}" dt="2020-07-08T00:50:10.023" v="19835" actId="14100"/>
          <ac:spMkLst>
            <pc:docMk/>
            <pc:sldMk cId="2985922099" sldId="1116"/>
            <ac:spMk id="15" creationId="{32059FDA-3DD1-944F-9110-D1B91B7E853B}"/>
          </ac:spMkLst>
        </pc:spChg>
        <pc:picChg chg="del">
          <ac:chgData name="Martin Schedlbauer" userId="99666baf021553f1" providerId="LiveId" clId="{A8633CE2-B63B-B841-8517-4AE8393BE4D8}" dt="2020-07-08T00:48:07.354" v="19771" actId="478"/>
          <ac:picMkLst>
            <pc:docMk/>
            <pc:sldMk cId="2985922099" sldId="1116"/>
            <ac:picMk id="4098" creationId="{5244B2E2-3606-E24B-8D9A-3544BDA31C52}"/>
          </ac:picMkLst>
        </pc:picChg>
        <pc:picChg chg="del">
          <ac:chgData name="Martin Schedlbauer" userId="99666baf021553f1" providerId="LiveId" clId="{A8633CE2-B63B-B841-8517-4AE8393BE4D8}" dt="2020-07-08T00:48:31.043" v="19778" actId="478"/>
          <ac:picMkLst>
            <pc:docMk/>
            <pc:sldMk cId="2985922099" sldId="1116"/>
            <ac:picMk id="4100" creationId="{8819A176-F79E-4447-A94F-28C77E406918}"/>
          </ac:picMkLst>
        </pc:picChg>
        <pc:picChg chg="del">
          <ac:chgData name="Martin Schedlbauer" userId="99666baf021553f1" providerId="LiveId" clId="{A8633CE2-B63B-B841-8517-4AE8393BE4D8}" dt="2020-07-08T00:48:35.137" v="19781" actId="478"/>
          <ac:picMkLst>
            <pc:docMk/>
            <pc:sldMk cId="2985922099" sldId="1116"/>
            <ac:picMk id="4102" creationId="{63648EC0-F0E6-6742-A2D4-4B27317866C4}"/>
          </ac:picMkLst>
        </pc:picChg>
        <pc:picChg chg="add mod">
          <ac:chgData name="Martin Schedlbauer" userId="99666baf021553f1" providerId="LiveId" clId="{A8633CE2-B63B-B841-8517-4AE8393BE4D8}" dt="2020-07-08T00:48:21.144" v="19774" actId="1076"/>
          <ac:picMkLst>
            <pc:docMk/>
            <pc:sldMk cId="2985922099" sldId="1116"/>
            <ac:picMk id="12290" creationId="{1C06B0DF-71FF-E741-8CEA-F029A654BB1E}"/>
          </ac:picMkLst>
        </pc:picChg>
        <pc:picChg chg="add del mod">
          <ac:chgData name="Martin Schedlbauer" userId="99666baf021553f1" providerId="LiveId" clId="{A8633CE2-B63B-B841-8517-4AE8393BE4D8}" dt="2020-07-08T00:49:48.920" v="19828" actId="478"/>
          <ac:picMkLst>
            <pc:docMk/>
            <pc:sldMk cId="2985922099" sldId="1116"/>
            <ac:picMk id="12292" creationId="{AAC31F07-3D53-6942-9DEB-3F00621237B3}"/>
          </ac:picMkLst>
        </pc:picChg>
        <pc:picChg chg="add mod">
          <ac:chgData name="Martin Schedlbauer" userId="99666baf021553f1" providerId="LiveId" clId="{A8633CE2-B63B-B841-8517-4AE8393BE4D8}" dt="2020-07-08T00:49:55.515" v="19831" actId="1076"/>
          <ac:picMkLst>
            <pc:docMk/>
            <pc:sldMk cId="2985922099" sldId="1116"/>
            <ac:picMk id="12294" creationId="{FD709233-9583-3442-B48C-969BDAC6E154}"/>
          </ac:picMkLst>
        </pc:picChg>
        <pc:cxnChg chg="del">
          <ac:chgData name="Martin Schedlbauer" userId="99666baf021553f1" providerId="LiveId" clId="{A8633CE2-B63B-B841-8517-4AE8393BE4D8}" dt="2020-07-08T00:48:34.134" v="19780" actId="478"/>
          <ac:cxnSpMkLst>
            <pc:docMk/>
            <pc:sldMk cId="2985922099" sldId="1116"/>
            <ac:cxnSpMk id="6" creationId="{4CAC764D-574E-D448-8896-4436A0E19999}"/>
          </ac:cxnSpMkLst>
        </pc:cxnChg>
        <pc:cxnChg chg="mod">
          <ac:chgData name="Martin Schedlbauer" userId="99666baf021553f1" providerId="LiveId" clId="{A8633CE2-B63B-B841-8517-4AE8393BE4D8}" dt="2020-07-08T00:50:03.763" v="19834" actId="14100"/>
          <ac:cxnSpMkLst>
            <pc:docMk/>
            <pc:sldMk cId="2985922099" sldId="1116"/>
            <ac:cxnSpMk id="10" creationId="{29ACDBE3-E3CC-CE42-836C-480E5BB53AF9}"/>
          </ac:cxnSpMkLst>
        </pc:cxnChg>
      </pc:sldChg>
      <pc:sldChg chg="addSp delSp modSp add">
        <pc:chgData name="Martin Schedlbauer" userId="99666baf021553f1" providerId="LiveId" clId="{A8633CE2-B63B-B841-8517-4AE8393BE4D8}" dt="2020-07-08T20:14:32.203" v="22130" actId="478"/>
        <pc:sldMkLst>
          <pc:docMk/>
          <pc:sldMk cId="985756026" sldId="1117"/>
        </pc:sldMkLst>
        <pc:spChg chg="mod">
          <ac:chgData name="Martin Schedlbauer" userId="99666baf021553f1" providerId="LiveId" clId="{A8633CE2-B63B-B841-8517-4AE8393BE4D8}" dt="2020-07-08T01:00:58.400" v="19877" actId="20577"/>
          <ac:spMkLst>
            <pc:docMk/>
            <pc:sldMk cId="985756026" sldId="1117"/>
            <ac:spMk id="2" creationId="{CAD51258-3715-AE40-9146-168905ED72E5}"/>
          </ac:spMkLst>
        </pc:spChg>
        <pc:spChg chg="add mod">
          <ac:chgData name="Martin Schedlbauer" userId="99666baf021553f1" providerId="LiveId" clId="{A8633CE2-B63B-B841-8517-4AE8393BE4D8}" dt="2020-07-08T14:05:53.454" v="20880" actId="20577"/>
          <ac:spMkLst>
            <pc:docMk/>
            <pc:sldMk cId="985756026" sldId="1117"/>
            <ac:spMk id="3" creationId="{4EF71A41-32BF-814F-8252-DA8E9DB3CDB7}"/>
          </ac:spMkLst>
        </pc:spChg>
        <pc:spChg chg="del">
          <ac:chgData name="Martin Schedlbauer" userId="99666baf021553f1" providerId="LiveId" clId="{A8633CE2-B63B-B841-8517-4AE8393BE4D8}" dt="2020-07-08T01:01:01.955" v="19878" actId="478"/>
          <ac:spMkLst>
            <pc:docMk/>
            <pc:sldMk cId="985756026" sldId="1117"/>
            <ac:spMk id="3" creationId="{BABB2C53-C506-9747-AE42-0CFC346BDC6D}"/>
          </ac:spMkLst>
        </pc:spChg>
        <pc:spChg chg="mod topLvl">
          <ac:chgData name="Martin Schedlbauer" userId="99666baf021553f1" providerId="LiveId" clId="{A8633CE2-B63B-B841-8517-4AE8393BE4D8}" dt="2020-07-08T11:58:17.934" v="20095" actId="165"/>
          <ac:spMkLst>
            <pc:docMk/>
            <pc:sldMk cId="985756026" sldId="1117"/>
            <ac:spMk id="5" creationId="{EAE032DE-1F19-E34D-9967-9780CDBF1565}"/>
          </ac:spMkLst>
        </pc:spChg>
        <pc:spChg chg="mod topLvl">
          <ac:chgData name="Martin Schedlbauer" userId="99666baf021553f1" providerId="LiveId" clId="{A8633CE2-B63B-B841-8517-4AE8393BE4D8}" dt="2020-07-08T11:58:17.934" v="20095" actId="165"/>
          <ac:spMkLst>
            <pc:docMk/>
            <pc:sldMk cId="985756026" sldId="1117"/>
            <ac:spMk id="6" creationId="{E0D6D78F-8A3C-AD45-94C5-9253DCB43621}"/>
          </ac:spMkLst>
        </pc:spChg>
        <pc:spChg chg="del mod topLvl">
          <ac:chgData name="Martin Schedlbauer" userId="99666baf021553f1" providerId="LiveId" clId="{A8633CE2-B63B-B841-8517-4AE8393BE4D8}" dt="2020-07-08T15:28:38.783" v="21853" actId="478"/>
          <ac:spMkLst>
            <pc:docMk/>
            <pc:sldMk cId="985756026" sldId="1117"/>
            <ac:spMk id="7" creationId="{4A5A5D69-2697-9C4E-81BD-C772DA8A8105}"/>
          </ac:spMkLst>
        </pc:spChg>
        <pc:spChg chg="mod topLvl">
          <ac:chgData name="Martin Schedlbauer" userId="99666baf021553f1" providerId="LiveId" clId="{A8633CE2-B63B-B841-8517-4AE8393BE4D8}" dt="2020-07-08T11:59:15.283" v="20101" actId="692"/>
          <ac:spMkLst>
            <pc:docMk/>
            <pc:sldMk cId="985756026" sldId="1117"/>
            <ac:spMk id="8" creationId="{38F3A556-4780-164C-AC83-544CDE74E7F5}"/>
          </ac:spMkLst>
        </pc:spChg>
        <pc:spChg chg="mod topLvl">
          <ac:chgData name="Martin Schedlbauer" userId="99666baf021553f1" providerId="LiveId" clId="{A8633CE2-B63B-B841-8517-4AE8393BE4D8}" dt="2020-07-08T11:59:15.283" v="20101" actId="692"/>
          <ac:spMkLst>
            <pc:docMk/>
            <pc:sldMk cId="985756026" sldId="1117"/>
            <ac:spMk id="9" creationId="{DF4777A8-F4D2-F44C-BC88-0ED4E05681A0}"/>
          </ac:spMkLst>
        </pc:spChg>
        <pc:spChg chg="del mod topLvl">
          <ac:chgData name="Martin Schedlbauer" userId="99666baf021553f1" providerId="LiveId" clId="{A8633CE2-B63B-B841-8517-4AE8393BE4D8}" dt="2020-07-08T15:28:38.783" v="21853" actId="478"/>
          <ac:spMkLst>
            <pc:docMk/>
            <pc:sldMk cId="985756026" sldId="1117"/>
            <ac:spMk id="10" creationId="{65C93901-115C-DB42-BCBE-329F9F3A7E5A}"/>
          </ac:spMkLst>
        </pc:spChg>
        <pc:spChg chg="del mod topLvl">
          <ac:chgData name="Martin Schedlbauer" userId="99666baf021553f1" providerId="LiveId" clId="{A8633CE2-B63B-B841-8517-4AE8393BE4D8}" dt="2020-07-08T15:28:38.783" v="21853" actId="478"/>
          <ac:spMkLst>
            <pc:docMk/>
            <pc:sldMk cId="985756026" sldId="1117"/>
            <ac:spMk id="11" creationId="{61A5B412-479E-9643-9FB0-0BD83460FAD4}"/>
          </ac:spMkLst>
        </pc:spChg>
        <pc:spChg chg="del mod topLvl">
          <ac:chgData name="Martin Schedlbauer" userId="99666baf021553f1" providerId="LiveId" clId="{A8633CE2-B63B-B841-8517-4AE8393BE4D8}" dt="2020-07-08T15:28:38.783" v="21853" actId="478"/>
          <ac:spMkLst>
            <pc:docMk/>
            <pc:sldMk cId="985756026" sldId="1117"/>
            <ac:spMk id="12" creationId="{7ACE5ABF-2C32-1A48-9D05-AC3DE034C5E1}"/>
          </ac:spMkLst>
        </pc:spChg>
        <pc:spChg chg="add mod topLvl">
          <ac:chgData name="Martin Schedlbauer" userId="99666baf021553f1" providerId="LiveId" clId="{A8633CE2-B63B-B841-8517-4AE8393BE4D8}" dt="2020-07-08T11:59:15.283" v="20101" actId="692"/>
          <ac:spMkLst>
            <pc:docMk/>
            <pc:sldMk cId="985756026" sldId="1117"/>
            <ac:spMk id="13" creationId="{8D1EFBE9-B6A4-9B43-8FBE-5B3008548F61}"/>
          </ac:spMkLst>
        </pc:spChg>
        <pc:spChg chg="mod topLvl">
          <ac:chgData name="Martin Schedlbauer" userId="99666baf021553f1" providerId="LiveId" clId="{A8633CE2-B63B-B841-8517-4AE8393BE4D8}" dt="2020-07-08T12:08:16.025" v="20345" actId="20577"/>
          <ac:spMkLst>
            <pc:docMk/>
            <pc:sldMk cId="985756026" sldId="1117"/>
            <ac:spMk id="16" creationId="{7596D8A8-FF55-5F4D-B087-FFFF4802413F}"/>
          </ac:spMkLst>
        </pc:spChg>
        <pc:spChg chg="mod topLvl">
          <ac:chgData name="Martin Schedlbauer" userId="99666baf021553f1" providerId="LiveId" clId="{A8633CE2-B63B-B841-8517-4AE8393BE4D8}" dt="2020-07-08T12:06:15.361" v="20308" actId="20577"/>
          <ac:spMkLst>
            <pc:docMk/>
            <pc:sldMk cId="985756026" sldId="1117"/>
            <ac:spMk id="17" creationId="{7E317846-F53A-0747-9476-9D5986C8E1DB}"/>
          </ac:spMkLst>
        </pc:spChg>
        <pc:spChg chg="mod topLvl">
          <ac:chgData name="Martin Schedlbauer" userId="99666baf021553f1" providerId="LiveId" clId="{A8633CE2-B63B-B841-8517-4AE8393BE4D8}" dt="2020-07-08T12:01:55.348" v="20148" actId="1076"/>
          <ac:spMkLst>
            <pc:docMk/>
            <pc:sldMk cId="985756026" sldId="1117"/>
            <ac:spMk id="18" creationId="{BB43B91E-00B3-5D48-B1DC-21D930C8D534}"/>
          </ac:spMkLst>
        </pc:spChg>
        <pc:spChg chg="mod topLvl">
          <ac:chgData name="Martin Schedlbauer" userId="99666baf021553f1" providerId="LiveId" clId="{A8633CE2-B63B-B841-8517-4AE8393BE4D8}" dt="2020-07-08T12:01:55.348" v="20148" actId="1076"/>
          <ac:spMkLst>
            <pc:docMk/>
            <pc:sldMk cId="985756026" sldId="1117"/>
            <ac:spMk id="19" creationId="{EB8E1E6F-B50C-4C47-A437-E6DE07F3EF4A}"/>
          </ac:spMkLst>
        </pc:spChg>
        <pc:spChg chg="mod topLvl">
          <ac:chgData name="Martin Schedlbauer" userId="99666baf021553f1" providerId="LiveId" clId="{A8633CE2-B63B-B841-8517-4AE8393BE4D8}" dt="2020-07-08T12:01:55.348" v="20148" actId="1076"/>
          <ac:spMkLst>
            <pc:docMk/>
            <pc:sldMk cId="985756026" sldId="1117"/>
            <ac:spMk id="20" creationId="{26B5F55C-AA24-594D-A429-F414CFF57183}"/>
          </ac:spMkLst>
        </pc:spChg>
        <pc:spChg chg="add mod">
          <ac:chgData name="Martin Schedlbauer" userId="99666baf021553f1" providerId="LiveId" clId="{A8633CE2-B63B-B841-8517-4AE8393BE4D8}" dt="2020-07-08T12:01:55.348" v="20148" actId="1076"/>
          <ac:spMkLst>
            <pc:docMk/>
            <pc:sldMk cId="985756026" sldId="1117"/>
            <ac:spMk id="21" creationId="{8C4E8A1A-BA58-BF4F-830B-A3E37CF3BD46}"/>
          </ac:spMkLst>
        </pc:spChg>
        <pc:spChg chg="add mod">
          <ac:chgData name="Martin Schedlbauer" userId="99666baf021553f1" providerId="LiveId" clId="{A8633CE2-B63B-B841-8517-4AE8393BE4D8}" dt="2020-07-08T12:06:19.911" v="20312" actId="20577"/>
          <ac:spMkLst>
            <pc:docMk/>
            <pc:sldMk cId="985756026" sldId="1117"/>
            <ac:spMk id="22" creationId="{FA6968B9-209B-D645-902E-9DE9779F25E2}"/>
          </ac:spMkLst>
        </pc:spChg>
        <pc:spChg chg="add mod">
          <ac:chgData name="Martin Schedlbauer" userId="99666baf021553f1" providerId="LiveId" clId="{A8633CE2-B63B-B841-8517-4AE8393BE4D8}" dt="2020-07-08T12:08:27.444" v="20347" actId="1076"/>
          <ac:spMkLst>
            <pc:docMk/>
            <pc:sldMk cId="985756026" sldId="1117"/>
            <ac:spMk id="23" creationId="{E268A9A9-21DC-7B4E-BD6A-E34C61ABCD2F}"/>
          </ac:spMkLst>
        </pc:spChg>
        <pc:spChg chg="add mod">
          <ac:chgData name="Martin Schedlbauer" userId="99666baf021553f1" providerId="LiveId" clId="{A8633CE2-B63B-B841-8517-4AE8393BE4D8}" dt="2020-07-08T12:08:27.444" v="20347" actId="1076"/>
          <ac:spMkLst>
            <pc:docMk/>
            <pc:sldMk cId="985756026" sldId="1117"/>
            <ac:spMk id="24" creationId="{B23C453D-0081-1445-927C-2ABD0909FA55}"/>
          </ac:spMkLst>
        </pc:spChg>
        <pc:spChg chg="add mod">
          <ac:chgData name="Martin Schedlbauer" userId="99666baf021553f1" providerId="LiveId" clId="{A8633CE2-B63B-B841-8517-4AE8393BE4D8}" dt="2020-07-08T12:08:27.444" v="20347" actId="1076"/>
          <ac:spMkLst>
            <pc:docMk/>
            <pc:sldMk cId="985756026" sldId="1117"/>
            <ac:spMk id="25" creationId="{D7A29803-3FAE-D943-929A-726162874275}"/>
          </ac:spMkLst>
        </pc:spChg>
        <pc:spChg chg="add mod">
          <ac:chgData name="Martin Schedlbauer" userId="99666baf021553f1" providerId="LiveId" clId="{A8633CE2-B63B-B841-8517-4AE8393BE4D8}" dt="2020-07-08T12:08:27.444" v="20347" actId="1076"/>
          <ac:spMkLst>
            <pc:docMk/>
            <pc:sldMk cId="985756026" sldId="1117"/>
            <ac:spMk id="26" creationId="{8C935912-C755-AA4B-B83B-5C6DDBCD7BBF}"/>
          </ac:spMkLst>
        </pc:spChg>
        <pc:spChg chg="add mod">
          <ac:chgData name="Martin Schedlbauer" userId="99666baf021553f1" providerId="LiveId" clId="{A8633CE2-B63B-B841-8517-4AE8393BE4D8}" dt="2020-07-08T12:08:27.444" v="20347" actId="1076"/>
          <ac:spMkLst>
            <pc:docMk/>
            <pc:sldMk cId="985756026" sldId="1117"/>
            <ac:spMk id="27" creationId="{4952D9D9-5159-0E4B-9B36-76FECE32A0B0}"/>
          </ac:spMkLst>
        </pc:spChg>
        <pc:spChg chg="add mod">
          <ac:chgData name="Martin Schedlbauer" userId="99666baf021553f1" providerId="LiveId" clId="{A8633CE2-B63B-B841-8517-4AE8393BE4D8}" dt="2020-07-08T12:08:27.444" v="20347" actId="1076"/>
          <ac:spMkLst>
            <pc:docMk/>
            <pc:sldMk cId="985756026" sldId="1117"/>
            <ac:spMk id="28" creationId="{882F02EF-1BC8-BD4B-9FAE-794B466BB693}"/>
          </ac:spMkLst>
        </pc:spChg>
        <pc:spChg chg="add mod">
          <ac:chgData name="Martin Schedlbauer" userId="99666baf021553f1" providerId="LiveId" clId="{A8633CE2-B63B-B841-8517-4AE8393BE4D8}" dt="2020-07-08T12:08:27.444" v="20347" actId="1076"/>
          <ac:spMkLst>
            <pc:docMk/>
            <pc:sldMk cId="985756026" sldId="1117"/>
            <ac:spMk id="29" creationId="{D53AB32F-B71A-B44F-8352-366D28E4D11F}"/>
          </ac:spMkLst>
        </pc:spChg>
        <pc:spChg chg="add mod">
          <ac:chgData name="Martin Schedlbauer" userId="99666baf021553f1" providerId="LiveId" clId="{A8633CE2-B63B-B841-8517-4AE8393BE4D8}" dt="2020-07-08T15:25:13.174" v="21674" actId="1076"/>
          <ac:spMkLst>
            <pc:docMk/>
            <pc:sldMk cId="985756026" sldId="1117"/>
            <ac:spMk id="30" creationId="{A023C14B-B140-B741-9341-20CB90CDBF21}"/>
          </ac:spMkLst>
        </pc:spChg>
        <pc:spChg chg="add mod">
          <ac:chgData name="Martin Schedlbauer" userId="99666baf021553f1" providerId="LiveId" clId="{A8633CE2-B63B-B841-8517-4AE8393BE4D8}" dt="2020-07-08T15:29:14.752" v="21869" actId="20577"/>
          <ac:spMkLst>
            <pc:docMk/>
            <pc:sldMk cId="985756026" sldId="1117"/>
            <ac:spMk id="31" creationId="{BAD60D41-7F86-4C42-9E4D-F4A113A9815A}"/>
          </ac:spMkLst>
        </pc:spChg>
        <pc:spChg chg="add mod">
          <ac:chgData name="Martin Schedlbauer" userId="99666baf021553f1" providerId="LiveId" clId="{A8633CE2-B63B-B841-8517-4AE8393BE4D8}" dt="2020-07-08T15:27:26.982" v="21722" actId="20577"/>
          <ac:spMkLst>
            <pc:docMk/>
            <pc:sldMk cId="985756026" sldId="1117"/>
            <ac:spMk id="32" creationId="{83B4EF68-8F9B-2448-86A2-A709502B8D8A}"/>
          </ac:spMkLst>
        </pc:spChg>
        <pc:spChg chg="add mod">
          <ac:chgData name="Martin Schedlbauer" userId="99666baf021553f1" providerId="LiveId" clId="{A8633CE2-B63B-B841-8517-4AE8393BE4D8}" dt="2020-07-08T15:27:58.076" v="21765" actId="20577"/>
          <ac:spMkLst>
            <pc:docMk/>
            <pc:sldMk cId="985756026" sldId="1117"/>
            <ac:spMk id="33" creationId="{9D374448-58BF-124F-AA19-A49C7B00FA22}"/>
          </ac:spMkLst>
        </pc:spChg>
        <pc:spChg chg="add mod">
          <ac:chgData name="Martin Schedlbauer" userId="99666baf021553f1" providerId="LiveId" clId="{A8633CE2-B63B-B841-8517-4AE8393BE4D8}" dt="2020-07-08T15:26:17.595" v="21689" actId="20577"/>
          <ac:spMkLst>
            <pc:docMk/>
            <pc:sldMk cId="985756026" sldId="1117"/>
            <ac:spMk id="34" creationId="{820A282D-6DBE-FE43-9293-2E1539460233}"/>
          </ac:spMkLst>
        </pc:spChg>
        <pc:spChg chg="add mod">
          <ac:chgData name="Martin Schedlbauer" userId="99666baf021553f1" providerId="LiveId" clId="{A8633CE2-B63B-B841-8517-4AE8393BE4D8}" dt="2020-07-08T15:26:26.489" v="21695" actId="20577"/>
          <ac:spMkLst>
            <pc:docMk/>
            <pc:sldMk cId="985756026" sldId="1117"/>
            <ac:spMk id="35" creationId="{3F13D3FE-7E30-C446-9C57-2A66592BD7F3}"/>
          </ac:spMkLst>
        </pc:spChg>
        <pc:spChg chg="add mod">
          <ac:chgData name="Martin Schedlbauer" userId="99666baf021553f1" providerId="LiveId" clId="{A8633CE2-B63B-B841-8517-4AE8393BE4D8}" dt="2020-07-08T15:26:10.876" v="21687" actId="692"/>
          <ac:spMkLst>
            <pc:docMk/>
            <pc:sldMk cId="985756026" sldId="1117"/>
            <ac:spMk id="36" creationId="{9CE821BA-617C-FB4F-A738-B5372758EB6D}"/>
          </ac:spMkLst>
        </pc:spChg>
        <pc:spChg chg="add mod">
          <ac:chgData name="Martin Schedlbauer" userId="99666baf021553f1" providerId="LiveId" clId="{A8633CE2-B63B-B841-8517-4AE8393BE4D8}" dt="2020-07-08T15:26:46.280" v="21704" actId="14100"/>
          <ac:spMkLst>
            <pc:docMk/>
            <pc:sldMk cId="985756026" sldId="1117"/>
            <ac:spMk id="37" creationId="{46C4A8FD-341D-1242-9046-D2B039D2E316}"/>
          </ac:spMkLst>
        </pc:spChg>
        <pc:spChg chg="add mod">
          <ac:chgData name="Martin Schedlbauer" userId="99666baf021553f1" providerId="LiveId" clId="{A8633CE2-B63B-B841-8517-4AE8393BE4D8}" dt="2020-07-08T15:28:11.468" v="21782" actId="20577"/>
          <ac:spMkLst>
            <pc:docMk/>
            <pc:sldMk cId="985756026" sldId="1117"/>
            <ac:spMk id="38" creationId="{47879D40-CA02-834F-8274-322706870B6C}"/>
          </ac:spMkLst>
        </pc:spChg>
        <pc:spChg chg="add mod">
          <ac:chgData name="Martin Schedlbauer" userId="99666baf021553f1" providerId="LiveId" clId="{A8633CE2-B63B-B841-8517-4AE8393BE4D8}" dt="2020-07-08T15:26:56.308" v="21708" actId="20577"/>
          <ac:spMkLst>
            <pc:docMk/>
            <pc:sldMk cId="985756026" sldId="1117"/>
            <ac:spMk id="39" creationId="{25AFC1C0-6EB4-3D45-9AEB-A894647A8F20}"/>
          </ac:spMkLst>
        </pc:spChg>
        <pc:spChg chg="add mod">
          <ac:chgData name="Martin Schedlbauer" userId="99666baf021553f1" providerId="LiveId" clId="{A8633CE2-B63B-B841-8517-4AE8393BE4D8}" dt="2020-07-08T20:05:05.948" v="22008" actId="20577"/>
          <ac:spMkLst>
            <pc:docMk/>
            <pc:sldMk cId="985756026" sldId="1117"/>
            <ac:spMk id="40" creationId="{06FAB3B0-C055-1242-BD57-A93EEF840296}"/>
          </ac:spMkLst>
        </pc:spChg>
        <pc:spChg chg="add mod">
          <ac:chgData name="Martin Schedlbauer" userId="99666baf021553f1" providerId="LiveId" clId="{A8633CE2-B63B-B841-8517-4AE8393BE4D8}" dt="2020-07-08T15:29:39.871" v="21871" actId="1076"/>
          <ac:spMkLst>
            <pc:docMk/>
            <pc:sldMk cId="985756026" sldId="1117"/>
            <ac:spMk id="41" creationId="{B3863AB1-38F3-3045-906D-5EFB53C82F3F}"/>
          </ac:spMkLst>
        </pc:spChg>
        <pc:spChg chg="add mod">
          <ac:chgData name="Martin Schedlbauer" userId="99666baf021553f1" providerId="LiveId" clId="{A8633CE2-B63B-B841-8517-4AE8393BE4D8}" dt="2020-07-08T20:05:48.666" v="22043" actId="14100"/>
          <ac:spMkLst>
            <pc:docMk/>
            <pc:sldMk cId="985756026" sldId="1117"/>
            <ac:spMk id="42" creationId="{DE1564F4-508E-764A-86E8-3FF3EFFAFDEC}"/>
          </ac:spMkLst>
        </pc:spChg>
        <pc:spChg chg="add mod">
          <ac:chgData name="Martin Schedlbauer" userId="99666baf021553f1" providerId="LiveId" clId="{A8633CE2-B63B-B841-8517-4AE8393BE4D8}" dt="2020-07-08T15:30:53.973" v="21894" actId="692"/>
          <ac:spMkLst>
            <pc:docMk/>
            <pc:sldMk cId="985756026" sldId="1117"/>
            <ac:spMk id="43" creationId="{F3643239-1671-D34B-BC2A-C4B5F6503DE5}"/>
          </ac:spMkLst>
        </pc:spChg>
        <pc:spChg chg="add mod">
          <ac:chgData name="Martin Schedlbauer" userId="99666baf021553f1" providerId="LiveId" clId="{A8633CE2-B63B-B841-8517-4AE8393BE4D8}" dt="2020-07-08T20:05:48.666" v="22043" actId="14100"/>
          <ac:spMkLst>
            <pc:docMk/>
            <pc:sldMk cId="985756026" sldId="1117"/>
            <ac:spMk id="44" creationId="{7515D6A7-DAB7-614C-9E85-220BEE3B81A4}"/>
          </ac:spMkLst>
        </pc:spChg>
        <pc:spChg chg="add mod">
          <ac:chgData name="Martin Schedlbauer" userId="99666baf021553f1" providerId="LiveId" clId="{A8633CE2-B63B-B841-8517-4AE8393BE4D8}" dt="2020-07-08T15:30:53.973" v="21894" actId="692"/>
          <ac:spMkLst>
            <pc:docMk/>
            <pc:sldMk cId="985756026" sldId="1117"/>
            <ac:spMk id="45" creationId="{35BD4457-FA72-A74C-9FB3-546219595112}"/>
          </ac:spMkLst>
        </pc:spChg>
        <pc:spChg chg="add mod">
          <ac:chgData name="Martin Schedlbauer" userId="99666baf021553f1" providerId="LiveId" clId="{A8633CE2-B63B-B841-8517-4AE8393BE4D8}" dt="2020-07-08T20:06:11.080" v="22048" actId="14100"/>
          <ac:spMkLst>
            <pc:docMk/>
            <pc:sldMk cId="985756026" sldId="1117"/>
            <ac:spMk id="46" creationId="{7493A999-6897-FB42-B51A-0209CB9FE461}"/>
          </ac:spMkLst>
        </pc:spChg>
        <pc:spChg chg="add mod">
          <ac:chgData name="Martin Schedlbauer" userId="99666baf021553f1" providerId="LiveId" clId="{A8633CE2-B63B-B841-8517-4AE8393BE4D8}" dt="2020-07-08T20:05:56.992" v="22044" actId="1076"/>
          <ac:spMkLst>
            <pc:docMk/>
            <pc:sldMk cId="985756026" sldId="1117"/>
            <ac:spMk id="47" creationId="{6FD566E2-86B4-5641-B8C8-9CA657ACC756}"/>
          </ac:spMkLst>
        </pc:spChg>
        <pc:spChg chg="add del mod">
          <ac:chgData name="Martin Schedlbauer" userId="99666baf021553f1" providerId="LiveId" clId="{A8633CE2-B63B-B841-8517-4AE8393BE4D8}" dt="2020-07-08T15:30:26.763" v="21890" actId="478"/>
          <ac:spMkLst>
            <pc:docMk/>
            <pc:sldMk cId="985756026" sldId="1117"/>
            <ac:spMk id="48" creationId="{C328027A-6A9E-934F-9C95-BFEC96A1B3AF}"/>
          </ac:spMkLst>
        </pc:spChg>
        <pc:spChg chg="add del mod">
          <ac:chgData name="Martin Schedlbauer" userId="99666baf021553f1" providerId="LiveId" clId="{A8633CE2-B63B-B841-8517-4AE8393BE4D8}" dt="2020-07-08T15:30:26.763" v="21890" actId="478"/>
          <ac:spMkLst>
            <pc:docMk/>
            <pc:sldMk cId="985756026" sldId="1117"/>
            <ac:spMk id="49" creationId="{9CCF83C3-6D1B-8542-8476-D90CC4832C97}"/>
          </ac:spMkLst>
        </pc:spChg>
        <pc:spChg chg="add mod">
          <ac:chgData name="Martin Schedlbauer" userId="99666baf021553f1" providerId="LiveId" clId="{A8633CE2-B63B-B841-8517-4AE8393BE4D8}" dt="2020-07-08T20:06:37.465" v="22050" actId="1076"/>
          <ac:spMkLst>
            <pc:docMk/>
            <pc:sldMk cId="985756026" sldId="1117"/>
            <ac:spMk id="50" creationId="{9D9D3CE7-90D4-104C-ABBB-A47691107F6C}"/>
          </ac:spMkLst>
        </pc:spChg>
        <pc:spChg chg="add mod">
          <ac:chgData name="Martin Schedlbauer" userId="99666baf021553f1" providerId="LiveId" clId="{A8633CE2-B63B-B841-8517-4AE8393BE4D8}" dt="2020-07-08T20:13:13.133" v="22110" actId="14100"/>
          <ac:spMkLst>
            <pc:docMk/>
            <pc:sldMk cId="985756026" sldId="1117"/>
            <ac:spMk id="51" creationId="{9D848878-5D04-6444-81DD-C85F2E178F11}"/>
          </ac:spMkLst>
        </pc:spChg>
        <pc:spChg chg="add mod">
          <ac:chgData name="Martin Schedlbauer" userId="99666baf021553f1" providerId="LiveId" clId="{A8633CE2-B63B-B841-8517-4AE8393BE4D8}" dt="2020-07-08T20:06:37.465" v="22050" actId="1076"/>
          <ac:spMkLst>
            <pc:docMk/>
            <pc:sldMk cId="985756026" sldId="1117"/>
            <ac:spMk id="52" creationId="{D23BB856-DA03-9244-8B67-42BD7988CF14}"/>
          </ac:spMkLst>
        </pc:spChg>
        <pc:spChg chg="add mod">
          <ac:chgData name="Martin Schedlbauer" userId="99666baf021553f1" providerId="LiveId" clId="{A8633CE2-B63B-B841-8517-4AE8393BE4D8}" dt="2020-07-08T20:13:16.335" v="22111" actId="14100"/>
          <ac:spMkLst>
            <pc:docMk/>
            <pc:sldMk cId="985756026" sldId="1117"/>
            <ac:spMk id="53" creationId="{7507BFD4-C906-AC41-B101-7054F83B14FD}"/>
          </ac:spMkLst>
        </pc:spChg>
        <pc:spChg chg="add mod">
          <ac:chgData name="Martin Schedlbauer" userId="99666baf021553f1" providerId="LiveId" clId="{A8633CE2-B63B-B841-8517-4AE8393BE4D8}" dt="2020-07-08T20:07:36.360" v="22059" actId="20577"/>
          <ac:spMkLst>
            <pc:docMk/>
            <pc:sldMk cId="985756026" sldId="1117"/>
            <ac:spMk id="54" creationId="{5E70EF8B-9470-6D4B-AB56-63921C80ABD6}"/>
          </ac:spMkLst>
        </pc:spChg>
        <pc:spChg chg="add mod">
          <ac:chgData name="Martin Schedlbauer" userId="99666baf021553f1" providerId="LiveId" clId="{A8633CE2-B63B-B841-8517-4AE8393BE4D8}" dt="2020-07-08T20:13:32.226" v="22114" actId="14100"/>
          <ac:spMkLst>
            <pc:docMk/>
            <pc:sldMk cId="985756026" sldId="1117"/>
            <ac:spMk id="55" creationId="{DEC8ACED-194D-464F-9EE8-4BEAFC5994DB}"/>
          </ac:spMkLst>
        </pc:spChg>
        <pc:spChg chg="add mod">
          <ac:chgData name="Martin Schedlbauer" userId="99666baf021553f1" providerId="LiveId" clId="{A8633CE2-B63B-B841-8517-4AE8393BE4D8}" dt="2020-07-08T20:14:26.925" v="22129" actId="20577"/>
          <ac:spMkLst>
            <pc:docMk/>
            <pc:sldMk cId="985756026" sldId="1117"/>
            <ac:spMk id="56" creationId="{5342C20F-32F8-3349-837B-D92EB192F37B}"/>
          </ac:spMkLst>
        </pc:spChg>
        <pc:spChg chg="add del mod">
          <ac:chgData name="Martin Schedlbauer" userId="99666baf021553f1" providerId="LiveId" clId="{A8633CE2-B63B-B841-8517-4AE8393BE4D8}" dt="2020-07-08T20:14:32.203" v="22130" actId="478"/>
          <ac:spMkLst>
            <pc:docMk/>
            <pc:sldMk cId="985756026" sldId="1117"/>
            <ac:spMk id="57" creationId="{48330250-C2A5-6741-AD9E-40E6E570E441}"/>
          </ac:spMkLst>
        </pc:spChg>
        <pc:spChg chg="add del mod">
          <ac:chgData name="Martin Schedlbauer" userId="99666baf021553f1" providerId="LiveId" clId="{A8633CE2-B63B-B841-8517-4AE8393BE4D8}" dt="2020-07-08T20:14:32.203" v="22130" actId="478"/>
          <ac:spMkLst>
            <pc:docMk/>
            <pc:sldMk cId="985756026" sldId="1117"/>
            <ac:spMk id="58" creationId="{FC525E74-5B1C-BA4B-AD71-1A657341DCD0}"/>
          </ac:spMkLst>
        </pc:spChg>
        <pc:grpChg chg="add del mod">
          <ac:chgData name="Martin Schedlbauer" userId="99666baf021553f1" providerId="LiveId" clId="{A8633CE2-B63B-B841-8517-4AE8393BE4D8}" dt="2020-07-08T11:50:38.506" v="19918" actId="165"/>
          <ac:grpSpMkLst>
            <pc:docMk/>
            <pc:sldMk cId="985756026" sldId="1117"/>
            <ac:grpSpMk id="4" creationId="{626DC4C9-39EC-814A-85E8-A525F6FB8BBF}"/>
          </ac:grpSpMkLst>
        </pc:grpChg>
        <pc:grpChg chg="add del mod">
          <ac:chgData name="Martin Schedlbauer" userId="99666baf021553f1" providerId="LiveId" clId="{A8633CE2-B63B-B841-8517-4AE8393BE4D8}" dt="2020-07-08T11:58:17.934" v="20095" actId="165"/>
          <ac:grpSpMkLst>
            <pc:docMk/>
            <pc:sldMk cId="985756026" sldId="1117"/>
            <ac:grpSpMk id="14" creationId="{F1AA54F2-2607-4B4A-9E0E-F9C888EA4D39}"/>
          </ac:grpSpMkLst>
        </pc:grpChg>
        <pc:grpChg chg="add del mod">
          <ac:chgData name="Martin Schedlbauer" userId="99666baf021553f1" providerId="LiveId" clId="{A8633CE2-B63B-B841-8517-4AE8393BE4D8}" dt="2020-07-08T12:00:01.440" v="20108" actId="165"/>
          <ac:grpSpMkLst>
            <pc:docMk/>
            <pc:sldMk cId="985756026" sldId="1117"/>
            <ac:grpSpMk id="15" creationId="{146544D9-C128-F643-9A47-5F201649378B}"/>
          </ac:grpSpMkLst>
        </pc:grpChg>
      </pc:sldChg>
      <pc:sldChg chg="modSp add del ord">
        <pc:chgData name="Martin Schedlbauer" userId="99666baf021553f1" providerId="LiveId" clId="{A8633CE2-B63B-B841-8517-4AE8393BE4D8}" dt="2020-07-08T21:42:24.745" v="22514" actId="2696"/>
        <pc:sldMkLst>
          <pc:docMk/>
          <pc:sldMk cId="3132820283" sldId="1118"/>
        </pc:sldMkLst>
        <pc:spChg chg="mod">
          <ac:chgData name="Martin Schedlbauer" userId="99666baf021553f1" providerId="LiveId" clId="{A8633CE2-B63B-B841-8517-4AE8393BE4D8}" dt="2020-07-08T01:01:19.430" v="19902" actId="20577"/>
          <ac:spMkLst>
            <pc:docMk/>
            <pc:sldMk cId="3132820283" sldId="1118"/>
            <ac:spMk id="2" creationId="{6ECF2560-64DF-C74E-A62E-DAD0B6831819}"/>
          </ac:spMkLst>
        </pc:spChg>
      </pc:sldChg>
      <pc:sldChg chg="addSp modSp add ord">
        <pc:chgData name="Martin Schedlbauer" userId="99666baf021553f1" providerId="LiveId" clId="{A8633CE2-B63B-B841-8517-4AE8393BE4D8}" dt="2020-07-08T20:43:36.341" v="22513" actId="207"/>
        <pc:sldMkLst>
          <pc:docMk/>
          <pc:sldMk cId="3875382252" sldId="1119"/>
        </pc:sldMkLst>
        <pc:spChg chg="mod">
          <ac:chgData name="Martin Schedlbauer" userId="99666baf021553f1" providerId="LiveId" clId="{A8633CE2-B63B-B841-8517-4AE8393BE4D8}" dt="2020-07-08T12:08:38.433" v="20372" actId="20577"/>
          <ac:spMkLst>
            <pc:docMk/>
            <pc:sldMk cId="3875382252" sldId="1119"/>
            <ac:spMk id="2" creationId="{9F15E481-57B0-CD4B-BD82-752BD2AB9841}"/>
          </ac:spMkLst>
        </pc:spChg>
        <pc:spChg chg="mod">
          <ac:chgData name="Martin Schedlbauer" userId="99666baf021553f1" providerId="LiveId" clId="{A8633CE2-B63B-B841-8517-4AE8393BE4D8}" dt="2020-07-08T20:43:36.341" v="22513" actId="207"/>
          <ac:spMkLst>
            <pc:docMk/>
            <pc:sldMk cId="3875382252" sldId="1119"/>
            <ac:spMk id="3" creationId="{94021968-1221-2548-B983-8B292DD335DF}"/>
          </ac:spMkLst>
        </pc:spChg>
        <pc:picChg chg="add mod">
          <ac:chgData name="Martin Schedlbauer" userId="99666baf021553f1" providerId="LiveId" clId="{A8633CE2-B63B-B841-8517-4AE8393BE4D8}" dt="2020-07-08T20:43:19.173" v="22511" actId="14100"/>
          <ac:picMkLst>
            <pc:docMk/>
            <pc:sldMk cId="3875382252" sldId="1119"/>
            <ac:picMk id="4" creationId="{88E7F8E7-7A69-B74F-964B-BD20573010E3}"/>
          </ac:picMkLst>
        </pc:picChg>
      </pc:sldChg>
      <pc:sldChg chg="modSp add">
        <pc:chgData name="Martin Schedlbauer" userId="99666baf021553f1" providerId="LiveId" clId="{A8633CE2-B63B-B841-8517-4AE8393BE4D8}" dt="2020-07-08T15:20:56.610" v="21253" actId="20577"/>
        <pc:sldMkLst>
          <pc:docMk/>
          <pc:sldMk cId="268355757" sldId="1120"/>
        </pc:sldMkLst>
        <pc:spChg chg="mod">
          <ac:chgData name="Martin Schedlbauer" userId="99666baf021553f1" providerId="LiveId" clId="{A8633CE2-B63B-B841-8517-4AE8393BE4D8}" dt="2020-07-08T15:20:56.610" v="21253" actId="20577"/>
          <ac:spMkLst>
            <pc:docMk/>
            <pc:sldMk cId="268355757" sldId="1120"/>
            <ac:spMk id="2" creationId="{37E8EA6B-053B-6146-9071-086807192FCA}"/>
          </ac:spMkLst>
        </pc:spChg>
        <pc:spChg chg="mod">
          <ac:chgData name="Martin Schedlbauer" userId="99666baf021553f1" providerId="LiveId" clId="{A8633CE2-B63B-B841-8517-4AE8393BE4D8}" dt="2020-07-08T15:20:50.520" v="21247" actId="20577"/>
          <ac:spMkLst>
            <pc:docMk/>
            <pc:sldMk cId="268355757" sldId="1120"/>
            <ac:spMk id="3" creationId="{4194C92E-970D-9F4D-B65C-5E37E944946C}"/>
          </ac:spMkLst>
        </pc:spChg>
      </pc:sldChg>
      <pc:sldChg chg="modSp add">
        <pc:chgData name="Martin Schedlbauer" userId="99666baf021553f1" providerId="LiveId" clId="{A8633CE2-B63B-B841-8517-4AE8393BE4D8}" dt="2020-07-08T15:24:03.261" v="21662" actId="20577"/>
        <pc:sldMkLst>
          <pc:docMk/>
          <pc:sldMk cId="3483656197" sldId="1121"/>
        </pc:sldMkLst>
        <pc:spChg chg="mod">
          <ac:chgData name="Martin Schedlbauer" userId="99666baf021553f1" providerId="LiveId" clId="{A8633CE2-B63B-B841-8517-4AE8393BE4D8}" dt="2020-07-08T15:21:29.278" v="21277" actId="20577"/>
          <ac:spMkLst>
            <pc:docMk/>
            <pc:sldMk cId="3483656197" sldId="1121"/>
            <ac:spMk id="2" creationId="{74CF16E2-284E-6640-BA89-60E3A7D0299E}"/>
          </ac:spMkLst>
        </pc:spChg>
        <pc:spChg chg="mod">
          <ac:chgData name="Martin Schedlbauer" userId="99666baf021553f1" providerId="LiveId" clId="{A8633CE2-B63B-B841-8517-4AE8393BE4D8}" dt="2020-07-08T15:24:03.261" v="21662" actId="20577"/>
          <ac:spMkLst>
            <pc:docMk/>
            <pc:sldMk cId="3483656197" sldId="1121"/>
            <ac:spMk id="3" creationId="{50A71215-9C0D-8E43-BFA5-7F0393FA2660}"/>
          </ac:spMkLst>
        </pc:spChg>
      </pc:sldChg>
      <pc:sldMasterChg chg="modSp modSldLayout">
        <pc:chgData name="Martin Schedlbauer" userId="99666baf021553f1" providerId="LiveId" clId="{A8633CE2-B63B-B841-8517-4AE8393BE4D8}" dt="2020-07-07T18:13:57.950" v="17079" actId="20577"/>
        <pc:sldMasterMkLst>
          <pc:docMk/>
          <pc:sldMasterMk cId="0" sldId="2147483648"/>
        </pc:sldMasterMkLst>
        <pc:spChg chg="mod">
          <ac:chgData name="Martin Schedlbauer" userId="99666baf021553f1" providerId="LiveId" clId="{A8633CE2-B63B-B841-8517-4AE8393BE4D8}" dt="2020-07-07T18:13:06.309" v="17069" actId="20577"/>
          <ac:spMkLst>
            <pc:docMk/>
            <pc:sldMasterMk cId="0" sldId="2147483648"/>
            <ac:spMk id="4" creationId="{00000000-0000-0000-0000-000000000000}"/>
          </ac:spMkLst>
        </pc:spChg>
        <pc:sldLayoutChg chg="modSp">
          <pc:chgData name="Martin Schedlbauer" userId="99666baf021553f1" providerId="LiveId" clId="{A8633CE2-B63B-B841-8517-4AE8393BE4D8}" dt="2020-07-07T18:13:57.950" v="17079" actId="20577"/>
          <pc:sldLayoutMkLst>
            <pc:docMk/>
            <pc:sldMasterMk cId="0" sldId="2147483648"/>
            <pc:sldLayoutMk cId="0" sldId="2147483651"/>
          </pc:sldLayoutMkLst>
          <pc:spChg chg="mod">
            <ac:chgData name="Martin Schedlbauer" userId="99666baf021553f1" providerId="LiveId" clId="{A8633CE2-B63B-B841-8517-4AE8393BE4D8}" dt="2020-07-07T18:13:57.950" v="17079" actId="20577"/>
            <ac:spMkLst>
              <pc:docMk/>
              <pc:sldMasterMk cId="0" sldId="2147483648"/>
              <pc:sldLayoutMk cId="0" sldId="2147483651"/>
              <ac:spMk id="4" creationId="{00000000-0000-0000-0000-000000000000}"/>
            </ac:spMkLst>
          </pc:spChg>
        </pc:sldLayoutChg>
        <pc:sldLayoutChg chg="modSp">
          <pc:chgData name="Martin Schedlbauer" userId="99666baf021553f1" providerId="LiveId" clId="{A8633CE2-B63B-B841-8517-4AE8393BE4D8}" dt="2020-07-07T18:13:53.480" v="17078" actId="20577"/>
          <pc:sldLayoutMkLst>
            <pc:docMk/>
            <pc:sldMasterMk cId="0" sldId="2147483648"/>
            <pc:sldLayoutMk cId="0" sldId="2147483652"/>
          </pc:sldLayoutMkLst>
          <pc:spChg chg="mod">
            <ac:chgData name="Martin Schedlbauer" userId="99666baf021553f1" providerId="LiveId" clId="{A8633CE2-B63B-B841-8517-4AE8393BE4D8}" dt="2020-07-07T18:13:53.480" v="17078" actId="20577"/>
            <ac:spMkLst>
              <pc:docMk/>
              <pc:sldMasterMk cId="0" sldId="2147483648"/>
              <pc:sldLayoutMk cId="0" sldId="2147483652"/>
              <ac:spMk id="5" creationId="{00000000-0000-0000-0000-000000000000}"/>
            </ac:spMkLst>
          </pc:spChg>
        </pc:sldLayoutChg>
        <pc:sldLayoutChg chg="modSp">
          <pc:chgData name="Martin Schedlbauer" userId="99666baf021553f1" providerId="LiveId" clId="{A8633CE2-B63B-B841-8517-4AE8393BE4D8}" dt="2020-07-07T18:13:48.905" v="17077" actId="20577"/>
          <pc:sldLayoutMkLst>
            <pc:docMk/>
            <pc:sldMasterMk cId="0" sldId="2147483648"/>
            <pc:sldLayoutMk cId="0" sldId="2147483654"/>
          </pc:sldLayoutMkLst>
          <pc:spChg chg="mod">
            <ac:chgData name="Martin Schedlbauer" userId="99666baf021553f1" providerId="LiveId" clId="{A8633CE2-B63B-B841-8517-4AE8393BE4D8}" dt="2020-07-07T18:13:48.905" v="17077" actId="20577"/>
            <ac:spMkLst>
              <pc:docMk/>
              <pc:sldMasterMk cId="0" sldId="2147483648"/>
              <pc:sldLayoutMk cId="0" sldId="2147483654"/>
              <ac:spMk id="3" creationId="{00000000-0000-0000-0000-000000000000}"/>
            </ac:spMkLst>
          </pc:spChg>
        </pc:sldLayoutChg>
        <pc:sldLayoutChg chg="modSp">
          <pc:chgData name="Martin Schedlbauer" userId="99666baf021553f1" providerId="LiveId" clId="{A8633CE2-B63B-B841-8517-4AE8393BE4D8}" dt="2020-07-07T18:13:39.562" v="17075" actId="20577"/>
          <pc:sldLayoutMkLst>
            <pc:docMk/>
            <pc:sldMasterMk cId="0" sldId="2147483648"/>
            <pc:sldLayoutMk cId="0" sldId="2147483655"/>
          </pc:sldLayoutMkLst>
          <pc:spChg chg="mod">
            <ac:chgData name="Martin Schedlbauer" userId="99666baf021553f1" providerId="LiveId" clId="{A8633CE2-B63B-B841-8517-4AE8393BE4D8}" dt="2020-07-07T18:13:39.562" v="17075" actId="20577"/>
            <ac:spMkLst>
              <pc:docMk/>
              <pc:sldMasterMk cId="0" sldId="2147483648"/>
              <pc:sldLayoutMk cId="0" sldId="2147483655"/>
              <ac:spMk id="2" creationId="{00000000-0000-0000-0000-000000000000}"/>
            </ac:spMkLst>
          </pc:spChg>
        </pc:sldLayoutChg>
        <pc:sldLayoutChg chg="modSp">
          <pc:chgData name="Martin Schedlbauer" userId="99666baf021553f1" providerId="LiveId" clId="{A8633CE2-B63B-B841-8517-4AE8393BE4D8}" dt="2020-07-07T18:13:34.327" v="17074" actId="20577"/>
          <pc:sldLayoutMkLst>
            <pc:docMk/>
            <pc:sldMasterMk cId="0" sldId="2147483648"/>
            <pc:sldLayoutMk cId="0" sldId="2147483657"/>
          </pc:sldLayoutMkLst>
          <pc:spChg chg="mod">
            <ac:chgData name="Martin Schedlbauer" userId="99666baf021553f1" providerId="LiveId" clId="{A8633CE2-B63B-B841-8517-4AE8393BE4D8}" dt="2020-07-07T18:13:34.327" v="17074" actId="20577"/>
            <ac:spMkLst>
              <pc:docMk/>
              <pc:sldMasterMk cId="0" sldId="2147483648"/>
              <pc:sldLayoutMk cId="0" sldId="2147483657"/>
              <ac:spMk id="5" creationId="{00000000-0000-0000-0000-000000000000}"/>
            </ac:spMkLst>
          </pc:spChg>
        </pc:sldLayoutChg>
        <pc:sldLayoutChg chg="modSp">
          <pc:chgData name="Martin Schedlbauer" userId="99666baf021553f1" providerId="LiveId" clId="{A8633CE2-B63B-B841-8517-4AE8393BE4D8}" dt="2020-06-28T00:56:19.656" v="151" actId="113"/>
          <pc:sldLayoutMkLst>
            <pc:docMk/>
            <pc:sldMasterMk cId="0" sldId="2147483648"/>
            <pc:sldLayoutMk cId="891452946" sldId="2147483662"/>
          </pc:sldLayoutMkLst>
          <pc:spChg chg="mod">
            <ac:chgData name="Martin Schedlbauer" userId="99666baf021553f1" providerId="LiveId" clId="{A8633CE2-B63B-B841-8517-4AE8393BE4D8}" dt="2020-06-28T00:56:19.656" v="151" actId="113"/>
            <ac:spMkLst>
              <pc:docMk/>
              <pc:sldMasterMk cId="0" sldId="2147483648"/>
              <pc:sldLayoutMk cId="891452946" sldId="2147483662"/>
              <ac:spMk id="414725" creationId="{00000000-0000-0000-0000-000000000000}"/>
            </ac:spMkLst>
          </pc:spChg>
        </pc:sldLayoutChg>
        <pc:sldLayoutChg chg="addSp delSp modSp">
          <pc:chgData name="Martin Schedlbauer" userId="99666baf021553f1" providerId="LiveId" clId="{A8633CE2-B63B-B841-8517-4AE8393BE4D8}" dt="2020-07-07T18:13:25.358" v="17073" actId="20577"/>
          <pc:sldLayoutMkLst>
            <pc:docMk/>
            <pc:sldMasterMk cId="0" sldId="2147483648"/>
            <pc:sldLayoutMk cId="882051962" sldId="2147483663"/>
          </pc:sldLayoutMkLst>
          <pc:spChg chg="mod">
            <ac:chgData name="Martin Schedlbauer" userId="99666baf021553f1" providerId="LiveId" clId="{A8633CE2-B63B-B841-8517-4AE8393BE4D8}" dt="2020-07-07T18:13:25.358" v="17073" actId="20577"/>
            <ac:spMkLst>
              <pc:docMk/>
              <pc:sldMasterMk cId="0" sldId="2147483648"/>
              <pc:sldLayoutMk cId="882051962" sldId="2147483663"/>
              <ac:spMk id="6" creationId="{00000000-0000-0000-0000-000000000000}"/>
            </ac:spMkLst>
          </pc:spChg>
          <pc:picChg chg="del">
            <ac:chgData name="Martin Schedlbauer" userId="99666baf021553f1" providerId="LiveId" clId="{A8633CE2-B63B-B841-8517-4AE8393BE4D8}" dt="2020-07-07T18:13:20.228" v="17071" actId="478"/>
            <ac:picMkLst>
              <pc:docMk/>
              <pc:sldMasterMk cId="0" sldId="2147483648"/>
              <pc:sldLayoutMk cId="882051962" sldId="2147483663"/>
              <ac:picMk id="9" creationId="{00000000-0000-0000-0000-000000000000}"/>
            </ac:picMkLst>
          </pc:picChg>
          <pc:picChg chg="del">
            <ac:chgData name="Martin Schedlbauer" userId="99666baf021553f1" providerId="LiveId" clId="{A8633CE2-B63B-B841-8517-4AE8393BE4D8}" dt="2020-07-07T18:13:17.678" v="17070" actId="478"/>
            <ac:picMkLst>
              <pc:docMk/>
              <pc:sldMasterMk cId="0" sldId="2147483648"/>
              <pc:sldLayoutMk cId="882051962" sldId="2147483663"/>
              <ac:picMk id="10" creationId="{00000000-0000-0000-0000-000000000000}"/>
            </ac:picMkLst>
          </pc:picChg>
          <pc:picChg chg="add mod">
            <ac:chgData name="Martin Schedlbauer" userId="99666baf021553f1" providerId="LiveId" clId="{A8633CE2-B63B-B841-8517-4AE8393BE4D8}" dt="2020-07-07T18:13:21.026" v="17072"/>
            <ac:picMkLst>
              <pc:docMk/>
              <pc:sldMasterMk cId="0" sldId="2147483648"/>
              <pc:sldLayoutMk cId="882051962" sldId="2147483663"/>
              <ac:picMk id="11" creationId="{2417C62F-69B0-074D-8F37-9BA7765070C6}"/>
            </ac:picMkLst>
          </pc:picChg>
        </pc:sldLayoutChg>
        <pc:sldLayoutChg chg="modSp">
          <pc:chgData name="Martin Schedlbauer" userId="99666baf021553f1" providerId="LiveId" clId="{A8633CE2-B63B-B841-8517-4AE8393BE4D8}" dt="2020-07-07T18:13:43.852" v="17076" actId="20577"/>
          <pc:sldLayoutMkLst>
            <pc:docMk/>
            <pc:sldMasterMk cId="0" sldId="2147483648"/>
            <pc:sldLayoutMk cId="0" sldId="2147483664"/>
          </pc:sldLayoutMkLst>
          <pc:spChg chg="mod">
            <ac:chgData name="Martin Schedlbauer" userId="99666baf021553f1" providerId="LiveId" clId="{A8633CE2-B63B-B841-8517-4AE8393BE4D8}" dt="2020-07-07T18:13:43.852" v="17076" actId="20577"/>
            <ac:spMkLst>
              <pc:docMk/>
              <pc:sldMasterMk cId="0" sldId="2147483648"/>
              <pc:sldLayoutMk cId="0" sldId="2147483664"/>
              <ac:spMk id="3" creationId="{00000000-0000-0000-0000-000000000000}"/>
            </ac:spMkLst>
          </pc:spChg>
        </pc:sldLayoutChg>
      </pc:sldMasterChg>
    </pc:docChg>
  </pc:docChgLst>
  <pc:docChgLst>
    <pc:chgData name="Martin Schedlbauer" userId="99666baf021553f1" providerId="LiveId" clId="{241278E6-EA07-9941-A887-B363BBB5F20A}"/>
    <pc:docChg chg="modSld">
      <pc:chgData name="Martin Schedlbauer" userId="99666baf021553f1" providerId="LiveId" clId="{241278E6-EA07-9941-A887-B363BBB5F20A}" dt="2020-10-15T17:29:18.141" v="7" actId="166"/>
      <pc:docMkLst>
        <pc:docMk/>
      </pc:docMkLst>
      <pc:sldChg chg="addSp delSp modSp mod">
        <pc:chgData name="Martin Schedlbauer" userId="99666baf021553f1" providerId="LiveId" clId="{241278E6-EA07-9941-A887-B363BBB5F20A}" dt="2020-10-15T17:29:18.141" v="7" actId="166"/>
        <pc:sldMkLst>
          <pc:docMk/>
          <pc:sldMk cId="2985922099" sldId="1116"/>
        </pc:sldMkLst>
        <pc:spChg chg="mod">
          <ac:chgData name="Martin Schedlbauer" userId="99666baf021553f1" providerId="LiveId" clId="{241278E6-EA07-9941-A887-B363BBB5F20A}" dt="2020-10-15T17:29:18.141" v="7" actId="166"/>
          <ac:spMkLst>
            <pc:docMk/>
            <pc:sldMk cId="2985922099" sldId="1116"/>
            <ac:spMk id="15" creationId="{32059FDA-3DD1-944F-9110-D1B91B7E853B}"/>
          </ac:spMkLst>
        </pc:spChg>
        <pc:picChg chg="add mod">
          <ac:chgData name="Martin Schedlbauer" userId="99666baf021553f1" providerId="LiveId" clId="{241278E6-EA07-9941-A887-B363BBB5F20A}" dt="2020-10-15T17:28:58.596" v="4" actId="1076"/>
          <ac:picMkLst>
            <pc:docMk/>
            <pc:sldMk cId="2985922099" sldId="1116"/>
            <ac:picMk id="5" creationId="{A30451CE-F1F7-594F-B055-4218A3E95106}"/>
          </ac:picMkLst>
        </pc:picChg>
        <pc:picChg chg="del">
          <ac:chgData name="Martin Schedlbauer" userId="99666baf021553f1" providerId="LiveId" clId="{241278E6-EA07-9941-A887-B363BBB5F20A}" dt="2020-10-15T17:28:52.502" v="1" actId="478"/>
          <ac:picMkLst>
            <pc:docMk/>
            <pc:sldMk cId="2985922099" sldId="1116"/>
            <ac:picMk id="12294" creationId="{FD709233-9583-3442-B48C-969BDAC6E154}"/>
          </ac:picMkLst>
        </pc:picChg>
      </pc:sldChg>
    </pc:docChg>
  </pc:docChgLst>
  <pc:docChgLst>
    <pc:chgData name="Martin Schedlbauer" userId="99666baf021553f1" providerId="LiveId" clId="{EF1A77EE-4442-E842-89D5-4A79647B26A7}"/>
    <pc:docChg chg="custSel addSld delSld modSld modSection">
      <pc:chgData name="Martin Schedlbauer" userId="99666baf021553f1" providerId="LiveId" clId="{EF1A77EE-4442-E842-89D5-4A79647B26A7}" dt="2021-09-18T23:44:06.790" v="270" actId="1076"/>
      <pc:docMkLst>
        <pc:docMk/>
      </pc:docMkLst>
      <pc:sldChg chg="addSp modSp mod">
        <pc:chgData name="Martin Schedlbauer" userId="99666baf021553f1" providerId="LiveId" clId="{EF1A77EE-4442-E842-89D5-4A79647B26A7}" dt="2021-09-18T23:44:06.790" v="270" actId="1076"/>
        <pc:sldMkLst>
          <pc:docMk/>
          <pc:sldMk cId="713469407" sldId="1102"/>
        </pc:sldMkLst>
        <pc:spChg chg="add mod">
          <ac:chgData name="Martin Schedlbauer" userId="99666baf021553f1" providerId="LiveId" clId="{EF1A77EE-4442-E842-89D5-4A79647B26A7}" dt="2021-09-18T23:44:06.790" v="270" actId="1076"/>
          <ac:spMkLst>
            <pc:docMk/>
            <pc:sldMk cId="713469407" sldId="1102"/>
            <ac:spMk id="4" creationId="{A13C1555-7E97-114C-8E6A-8C203999CE45}"/>
          </ac:spMkLst>
        </pc:spChg>
      </pc:sldChg>
      <pc:sldChg chg="addSp modSp del mod">
        <pc:chgData name="Martin Schedlbauer" userId="99666baf021553f1" providerId="LiveId" clId="{EF1A77EE-4442-E842-89D5-4A79647B26A7}" dt="2021-09-18T23:43:36.730" v="257" actId="2696"/>
        <pc:sldMkLst>
          <pc:docMk/>
          <pc:sldMk cId="2770930661" sldId="1113"/>
        </pc:sldMkLst>
        <pc:spChg chg="mod">
          <ac:chgData name="Martin Schedlbauer" userId="99666baf021553f1" providerId="LiveId" clId="{EF1A77EE-4442-E842-89D5-4A79647B26A7}" dt="2021-09-18T23:32:19.033" v="79" actId="14100"/>
          <ac:spMkLst>
            <pc:docMk/>
            <pc:sldMk cId="2770930661" sldId="1113"/>
            <ac:spMk id="2" creationId="{DD19AB9C-51DE-EC4A-AAE4-2A52DE741A4C}"/>
          </ac:spMkLst>
        </pc:spChg>
        <pc:spChg chg="add mod">
          <ac:chgData name="Martin Schedlbauer" userId="99666baf021553f1" providerId="LiveId" clId="{EF1A77EE-4442-E842-89D5-4A79647B26A7}" dt="2021-09-18T23:32:50.986" v="163" actId="114"/>
          <ac:spMkLst>
            <pc:docMk/>
            <pc:sldMk cId="2770930661" sldId="1113"/>
            <ac:spMk id="3" creationId="{F980D91F-0729-1342-BF81-8D2A3E34FA34}"/>
          </ac:spMkLst>
        </pc:spChg>
        <pc:picChg chg="mod">
          <ac:chgData name="Martin Schedlbauer" userId="99666baf021553f1" providerId="LiveId" clId="{EF1A77EE-4442-E842-89D5-4A79647B26A7}" dt="2021-09-18T23:31:04.610" v="0" actId="1076"/>
          <ac:picMkLst>
            <pc:docMk/>
            <pc:sldMk cId="2770930661" sldId="1113"/>
            <ac:picMk id="11268" creationId="{B575F8CA-FC1C-9F4F-AB80-C7D2D64B2EAA}"/>
          </ac:picMkLst>
        </pc:picChg>
      </pc:sldChg>
      <pc:sldChg chg="addSp delSp modSp del mod">
        <pc:chgData name="Martin Schedlbauer" userId="99666baf021553f1" providerId="LiveId" clId="{EF1A77EE-4442-E842-89D5-4A79647B26A7}" dt="2021-09-18T23:43:38.923" v="258" actId="2696"/>
        <pc:sldMkLst>
          <pc:docMk/>
          <pc:sldMk cId="248301209" sldId="1114"/>
        </pc:sldMkLst>
        <pc:spChg chg="mod">
          <ac:chgData name="Martin Schedlbauer" userId="99666baf021553f1" providerId="LiveId" clId="{EF1A77EE-4442-E842-89D5-4A79647B26A7}" dt="2021-09-18T23:34:23.171" v="232" actId="20577"/>
          <ac:spMkLst>
            <pc:docMk/>
            <pc:sldMk cId="248301209" sldId="1114"/>
            <ac:spMk id="2" creationId="{DD19AB9C-51DE-EC4A-AAE4-2A52DE741A4C}"/>
          </ac:spMkLst>
        </pc:spChg>
        <pc:spChg chg="add mod">
          <ac:chgData name="Martin Schedlbauer" userId="99666baf021553f1" providerId="LiveId" clId="{EF1A77EE-4442-E842-89D5-4A79647B26A7}" dt="2021-09-18T23:33:14.192" v="167" actId="166"/>
          <ac:spMkLst>
            <pc:docMk/>
            <pc:sldMk cId="248301209" sldId="1114"/>
            <ac:spMk id="4" creationId="{1C0B9C4B-AAFD-124A-8283-4F14FB281F50}"/>
          </ac:spMkLst>
        </pc:spChg>
        <pc:picChg chg="add mod">
          <ac:chgData name="Martin Schedlbauer" userId="99666baf021553f1" providerId="LiveId" clId="{EF1A77EE-4442-E842-89D5-4A79647B26A7}" dt="2021-09-18T23:33:01.763" v="166" actId="1076"/>
          <ac:picMkLst>
            <pc:docMk/>
            <pc:sldMk cId="248301209" sldId="1114"/>
            <ac:picMk id="3" creationId="{F6622264-701C-364B-8B67-FF0392E6C2F9}"/>
          </ac:picMkLst>
        </pc:picChg>
        <pc:picChg chg="del">
          <ac:chgData name="Martin Schedlbauer" userId="99666baf021553f1" providerId="LiveId" clId="{EF1A77EE-4442-E842-89D5-4A79647B26A7}" dt="2021-09-18T23:31:38.907" v="54" actId="478"/>
          <ac:picMkLst>
            <pc:docMk/>
            <pc:sldMk cId="248301209" sldId="1114"/>
            <ac:picMk id="13314" creationId="{1E0BF7F7-FF29-4049-9896-8F1E859CB200}"/>
          </ac:picMkLst>
        </pc:picChg>
      </pc:sldChg>
      <pc:sldChg chg="addSp delSp modSp add mod">
        <pc:chgData name="Martin Schedlbauer" userId="99666baf021553f1" providerId="LiveId" clId="{EF1A77EE-4442-E842-89D5-4A79647B26A7}" dt="2021-09-18T23:43:42.618" v="259" actId="478"/>
        <pc:sldMkLst>
          <pc:docMk/>
          <pc:sldMk cId="3956106615" sldId="1122"/>
        </pc:sldMkLst>
        <pc:spChg chg="mod">
          <ac:chgData name="Martin Schedlbauer" userId="99666baf021553f1" providerId="LiveId" clId="{EF1A77EE-4442-E842-89D5-4A79647B26A7}" dt="2021-09-18T23:33:47.682" v="202" actId="20577"/>
          <ac:spMkLst>
            <pc:docMk/>
            <pc:sldMk cId="3956106615" sldId="1122"/>
            <ac:spMk id="2" creationId="{DD19AB9C-51DE-EC4A-AAE4-2A52DE741A4C}"/>
          </ac:spMkLst>
        </pc:spChg>
        <pc:spChg chg="mod">
          <ac:chgData name="Martin Schedlbauer" userId="99666baf021553f1" providerId="LiveId" clId="{EF1A77EE-4442-E842-89D5-4A79647B26A7}" dt="2021-09-18T23:34:10.408" v="220" actId="20577"/>
          <ac:spMkLst>
            <pc:docMk/>
            <pc:sldMk cId="3956106615" sldId="1122"/>
            <ac:spMk id="3" creationId="{F980D91F-0729-1342-BF81-8D2A3E34FA34}"/>
          </ac:spMkLst>
        </pc:spChg>
        <pc:spChg chg="add del mod">
          <ac:chgData name="Martin Schedlbauer" userId="99666baf021553f1" providerId="LiveId" clId="{EF1A77EE-4442-E842-89D5-4A79647B26A7}" dt="2021-09-18T23:43:42.618" v="259" actId="478"/>
          <ac:spMkLst>
            <pc:docMk/>
            <pc:sldMk cId="3956106615" sldId="1122"/>
            <ac:spMk id="5" creationId="{5609BAFD-C3C0-924D-989B-868FF8E66111}"/>
          </ac:spMkLst>
        </pc:spChg>
        <pc:picChg chg="add mod">
          <ac:chgData name="Martin Schedlbauer" userId="99666baf021553f1" providerId="LiveId" clId="{EF1A77EE-4442-E842-89D5-4A79647B26A7}" dt="2021-09-18T23:34:50.128" v="237" actId="1076"/>
          <ac:picMkLst>
            <pc:docMk/>
            <pc:sldMk cId="3956106615" sldId="1122"/>
            <ac:picMk id="4" creationId="{028C2D6E-B292-D64A-A96F-98BF8ED82B15}"/>
          </ac:picMkLst>
        </pc:picChg>
        <pc:picChg chg="del">
          <ac:chgData name="Martin Schedlbauer" userId="99666baf021553f1" providerId="LiveId" clId="{EF1A77EE-4442-E842-89D5-4A79647B26A7}" dt="2021-09-18T23:34:43.066" v="233" actId="478"/>
          <ac:picMkLst>
            <pc:docMk/>
            <pc:sldMk cId="3956106615" sldId="1122"/>
            <ac:picMk id="11268" creationId="{B575F8CA-FC1C-9F4F-AB80-C7D2D64B2EAA}"/>
          </ac:picMkLst>
        </pc:picChg>
      </pc:sldChg>
      <pc:sldChg chg="addSp delSp modSp add mod">
        <pc:chgData name="Martin Schedlbauer" userId="99666baf021553f1" providerId="LiveId" clId="{EF1A77EE-4442-E842-89D5-4A79647B26A7}" dt="2021-09-18T23:36:06.763" v="256" actId="20577"/>
        <pc:sldMkLst>
          <pc:docMk/>
          <pc:sldMk cId="628751775" sldId="1123"/>
        </pc:sldMkLst>
        <pc:spChg chg="mod">
          <ac:chgData name="Martin Schedlbauer" userId="99666baf021553f1" providerId="LiveId" clId="{EF1A77EE-4442-E842-89D5-4A79647B26A7}" dt="2021-09-18T23:34:19.893" v="231" actId="20577"/>
          <ac:spMkLst>
            <pc:docMk/>
            <pc:sldMk cId="628751775" sldId="1123"/>
            <ac:spMk id="2" creationId="{DD19AB9C-51DE-EC4A-AAE4-2A52DE741A4C}"/>
          </ac:spMkLst>
        </pc:spChg>
        <pc:spChg chg="mod">
          <ac:chgData name="Martin Schedlbauer" userId="99666baf021553f1" providerId="LiveId" clId="{EF1A77EE-4442-E842-89D5-4A79647B26A7}" dt="2021-09-18T23:36:06.763" v="256" actId="20577"/>
          <ac:spMkLst>
            <pc:docMk/>
            <pc:sldMk cId="628751775" sldId="1123"/>
            <ac:spMk id="4" creationId="{1C0B9C4B-AAFD-124A-8283-4F14FB281F50}"/>
          </ac:spMkLst>
        </pc:spChg>
        <pc:picChg chg="del">
          <ac:chgData name="Martin Schedlbauer" userId="99666baf021553f1" providerId="LiveId" clId="{EF1A77EE-4442-E842-89D5-4A79647B26A7}" dt="2021-09-18T23:35:49.642" v="243" actId="478"/>
          <ac:picMkLst>
            <pc:docMk/>
            <pc:sldMk cId="628751775" sldId="1123"/>
            <ac:picMk id="3" creationId="{F6622264-701C-364B-8B67-FF0392E6C2F9}"/>
          </ac:picMkLst>
        </pc:picChg>
        <pc:picChg chg="add mod">
          <ac:chgData name="Martin Schedlbauer" userId="99666baf021553f1" providerId="LiveId" clId="{EF1A77EE-4442-E842-89D5-4A79647B26A7}" dt="2021-09-18T23:35:54.390" v="245" actId="1076"/>
          <ac:picMkLst>
            <pc:docMk/>
            <pc:sldMk cId="628751775" sldId="1123"/>
            <ac:picMk id="5" creationId="{CCBC88C1-5F87-C642-9C56-F10679C4F6AF}"/>
          </ac:picMkLst>
        </pc:picChg>
      </pc:sldChg>
    </pc:docChg>
  </pc:docChgLst>
  <pc:docChgLst>
    <pc:chgData name="Martin Schedlbauer" userId="99666baf021553f1" providerId="LiveId" clId="{CCB398F8-67CE-0845-BE88-90EC30A0B85F}"/>
    <pc:docChg chg="undo redo custSel addSld delSld modSld sldOrd modSection">
      <pc:chgData name="Martin Schedlbauer" userId="99666baf021553f1" providerId="LiveId" clId="{CCB398F8-67CE-0845-BE88-90EC30A0B85F}" dt="2020-06-23T19:56:11.342" v="5112" actId="114"/>
      <pc:docMkLst>
        <pc:docMk/>
      </pc:docMkLst>
      <pc:sldChg chg="modSp del">
        <pc:chgData name="Martin Schedlbauer" userId="99666baf021553f1" providerId="LiveId" clId="{CCB398F8-67CE-0845-BE88-90EC30A0B85F}" dt="2020-06-23T12:31:14.275" v="884" actId="2696"/>
        <pc:sldMkLst>
          <pc:docMk/>
          <pc:sldMk cId="1874022113" sldId="410"/>
        </pc:sldMkLst>
        <pc:spChg chg="mod">
          <ac:chgData name="Martin Schedlbauer" userId="99666baf021553f1" providerId="LiveId" clId="{CCB398F8-67CE-0845-BE88-90EC30A0B85F}" dt="2020-06-23T11:20:34.723" v="172" actId="20577"/>
          <ac:spMkLst>
            <pc:docMk/>
            <pc:sldMk cId="1874022113" sldId="410"/>
            <ac:spMk id="2" creationId="{00000000-0000-0000-0000-000000000000}"/>
          </ac:spMkLst>
        </pc:spChg>
        <pc:spChg chg="mod">
          <ac:chgData name="Martin Schedlbauer" userId="99666baf021553f1" providerId="LiveId" clId="{CCB398F8-67CE-0845-BE88-90EC30A0B85F}" dt="2020-06-23T11:21:30.807" v="219" actId="6549"/>
          <ac:spMkLst>
            <pc:docMk/>
            <pc:sldMk cId="1874022113" sldId="410"/>
            <ac:spMk id="3" creationId="{00000000-0000-0000-0000-000000000000}"/>
          </ac:spMkLst>
        </pc:spChg>
      </pc:sldChg>
      <pc:sldChg chg="modSp">
        <pc:chgData name="Martin Schedlbauer" userId="99666baf021553f1" providerId="LiveId" clId="{CCB398F8-67CE-0845-BE88-90EC30A0B85F}" dt="2020-06-23T12:29:15.771" v="853" actId="27636"/>
        <pc:sldMkLst>
          <pc:docMk/>
          <pc:sldMk cId="505710818" sldId="415"/>
        </pc:sldMkLst>
        <pc:spChg chg="mod">
          <ac:chgData name="Martin Schedlbauer" userId="99666baf021553f1" providerId="LiveId" clId="{CCB398F8-67CE-0845-BE88-90EC30A0B85F}" dt="2020-06-23T12:29:15.771" v="853" actId="27636"/>
          <ac:spMkLst>
            <pc:docMk/>
            <pc:sldMk cId="505710818" sldId="415"/>
            <ac:spMk id="17412" creationId="{00000000-0000-0000-0000-000000000000}"/>
          </ac:spMkLst>
        </pc:spChg>
      </pc:sldChg>
      <pc:sldChg chg="addSp delSp modSp">
        <pc:chgData name="Martin Schedlbauer" userId="99666baf021553f1" providerId="LiveId" clId="{CCB398F8-67CE-0845-BE88-90EC30A0B85F}" dt="2020-06-23T12:37:13.592" v="1026" actId="1076"/>
        <pc:sldMkLst>
          <pc:docMk/>
          <pc:sldMk cId="2845422823" sldId="416"/>
        </pc:sldMkLst>
        <pc:spChg chg="add del mod">
          <ac:chgData name="Martin Schedlbauer" userId="99666baf021553f1" providerId="LiveId" clId="{CCB398F8-67CE-0845-BE88-90EC30A0B85F}" dt="2020-06-23T12:35:55.445" v="982"/>
          <ac:spMkLst>
            <pc:docMk/>
            <pc:sldMk cId="2845422823" sldId="416"/>
            <ac:spMk id="4" creationId="{B2DFDF39-223E-3243-B1E1-575CE946F401}"/>
          </ac:spMkLst>
        </pc:spChg>
        <pc:spChg chg="mod">
          <ac:chgData name="Martin Schedlbauer" userId="99666baf021553f1" providerId="LiveId" clId="{CCB398F8-67CE-0845-BE88-90EC30A0B85F}" dt="2020-06-23T12:36:29.998" v="994" actId="404"/>
          <ac:spMkLst>
            <pc:docMk/>
            <pc:sldMk cId="2845422823" sldId="416"/>
            <ac:spMk id="6" creationId="{3CF68DCE-A563-FE44-A4D5-B55F4BE2D72B}"/>
          </ac:spMkLst>
        </pc:spChg>
        <pc:spChg chg="mod">
          <ac:chgData name="Martin Schedlbauer" userId="99666baf021553f1" providerId="LiveId" clId="{CCB398F8-67CE-0845-BE88-90EC30A0B85F}" dt="2020-06-23T12:36:29.998" v="994" actId="404"/>
          <ac:spMkLst>
            <pc:docMk/>
            <pc:sldMk cId="2845422823" sldId="416"/>
            <ac:spMk id="7" creationId="{AC876D8C-E889-F047-9F68-167841A9F843}"/>
          </ac:spMkLst>
        </pc:spChg>
        <pc:spChg chg="mod">
          <ac:chgData name="Martin Schedlbauer" userId="99666baf021553f1" providerId="LiveId" clId="{CCB398F8-67CE-0845-BE88-90EC30A0B85F}" dt="2020-06-23T12:36:29.998" v="994" actId="404"/>
          <ac:spMkLst>
            <pc:docMk/>
            <pc:sldMk cId="2845422823" sldId="416"/>
            <ac:spMk id="8" creationId="{63056316-F8E8-E74C-80F3-AC93A28A3149}"/>
          </ac:spMkLst>
        </pc:spChg>
        <pc:spChg chg="mod">
          <ac:chgData name="Martin Schedlbauer" userId="99666baf021553f1" providerId="LiveId" clId="{CCB398F8-67CE-0845-BE88-90EC30A0B85F}" dt="2020-06-23T12:36:29.998" v="994" actId="404"/>
          <ac:spMkLst>
            <pc:docMk/>
            <pc:sldMk cId="2845422823" sldId="416"/>
            <ac:spMk id="9" creationId="{1B4B4760-00D2-7641-9999-52E09A463D89}"/>
          </ac:spMkLst>
        </pc:spChg>
        <pc:spChg chg="mod">
          <ac:chgData name="Martin Schedlbauer" userId="99666baf021553f1" providerId="LiveId" clId="{CCB398F8-67CE-0845-BE88-90EC30A0B85F}" dt="2020-06-23T12:36:29.998" v="994" actId="404"/>
          <ac:spMkLst>
            <pc:docMk/>
            <pc:sldMk cId="2845422823" sldId="416"/>
            <ac:spMk id="10" creationId="{A59E22BB-AE12-1C4E-A9C3-C70D4659BCDB}"/>
          </ac:spMkLst>
        </pc:spChg>
        <pc:spChg chg="mod">
          <ac:chgData name="Martin Schedlbauer" userId="99666baf021553f1" providerId="LiveId" clId="{CCB398F8-67CE-0845-BE88-90EC30A0B85F}" dt="2020-06-23T12:36:29.998" v="994" actId="404"/>
          <ac:spMkLst>
            <pc:docMk/>
            <pc:sldMk cId="2845422823" sldId="416"/>
            <ac:spMk id="11" creationId="{15DD41C8-6AE1-D54C-8B7B-1E0451D5354A}"/>
          </ac:spMkLst>
        </pc:spChg>
        <pc:spChg chg="mod">
          <ac:chgData name="Martin Schedlbauer" userId="99666baf021553f1" providerId="LiveId" clId="{CCB398F8-67CE-0845-BE88-90EC30A0B85F}" dt="2020-06-23T12:36:29.998" v="994" actId="404"/>
          <ac:spMkLst>
            <pc:docMk/>
            <pc:sldMk cId="2845422823" sldId="416"/>
            <ac:spMk id="12" creationId="{EF4611A9-F770-BA4F-8EE6-605FC3B2A82F}"/>
          </ac:spMkLst>
        </pc:spChg>
        <pc:spChg chg="mod">
          <ac:chgData name="Martin Schedlbauer" userId="99666baf021553f1" providerId="LiveId" clId="{CCB398F8-67CE-0845-BE88-90EC30A0B85F}" dt="2020-06-23T12:36:29.998" v="994" actId="404"/>
          <ac:spMkLst>
            <pc:docMk/>
            <pc:sldMk cId="2845422823" sldId="416"/>
            <ac:spMk id="13" creationId="{87A06419-7211-0542-9036-1A2E8BEA2943}"/>
          </ac:spMkLst>
        </pc:spChg>
        <pc:spChg chg="mod">
          <ac:chgData name="Martin Schedlbauer" userId="99666baf021553f1" providerId="LiveId" clId="{CCB398F8-67CE-0845-BE88-90EC30A0B85F}" dt="2020-06-23T12:37:07.974" v="1025" actId="20577"/>
          <ac:spMkLst>
            <pc:docMk/>
            <pc:sldMk cId="2845422823" sldId="416"/>
            <ac:spMk id="16387" creationId="{00000000-0000-0000-0000-000000000000}"/>
          </ac:spMkLst>
        </pc:spChg>
        <pc:grpChg chg="add mod">
          <ac:chgData name="Martin Schedlbauer" userId="99666baf021553f1" providerId="LiveId" clId="{CCB398F8-67CE-0845-BE88-90EC30A0B85F}" dt="2020-06-23T12:37:13.592" v="1026" actId="1076"/>
          <ac:grpSpMkLst>
            <pc:docMk/>
            <pc:sldMk cId="2845422823" sldId="416"/>
            <ac:grpSpMk id="5" creationId="{4290FA60-7230-AA47-84DD-DF25E610F891}"/>
          </ac:grpSpMkLst>
        </pc:grpChg>
      </pc:sldChg>
      <pc:sldChg chg="modSp">
        <pc:chgData name="Martin Schedlbauer" userId="99666baf021553f1" providerId="LiveId" clId="{CCB398F8-67CE-0845-BE88-90EC30A0B85F}" dt="2020-06-23T12:32:23.132" v="904" actId="20577"/>
        <pc:sldMkLst>
          <pc:docMk/>
          <pc:sldMk cId="933869008" sldId="417"/>
        </pc:sldMkLst>
        <pc:spChg chg="mod">
          <ac:chgData name="Martin Schedlbauer" userId="99666baf021553f1" providerId="LiveId" clId="{CCB398F8-67CE-0845-BE88-90EC30A0B85F}" dt="2020-06-23T12:32:23.132" v="904" actId="20577"/>
          <ac:spMkLst>
            <pc:docMk/>
            <pc:sldMk cId="933869008" sldId="417"/>
            <ac:spMk id="2" creationId="{00000000-0000-0000-0000-000000000000}"/>
          </ac:spMkLst>
        </pc:spChg>
      </pc:sldChg>
      <pc:sldChg chg="addSp delSp modSp">
        <pc:chgData name="Martin Schedlbauer" userId="99666baf021553f1" providerId="LiveId" clId="{CCB398F8-67CE-0845-BE88-90EC30A0B85F}" dt="2020-06-23T12:36:12.571" v="983" actId="164"/>
        <pc:sldMkLst>
          <pc:docMk/>
          <pc:sldMk cId="362351487" sldId="418"/>
        </pc:sldMkLst>
        <pc:spChg chg="add del mod">
          <ac:chgData name="Martin Schedlbauer" userId="99666baf021553f1" providerId="LiveId" clId="{CCB398F8-67CE-0845-BE88-90EC30A0B85F}" dt="2020-06-23T11:16:34.315" v="47"/>
          <ac:spMkLst>
            <pc:docMk/>
            <pc:sldMk cId="362351487" sldId="418"/>
            <ac:spMk id="2" creationId="{3AD43AB0-422F-294C-ADD8-79F05B5C7EF3}"/>
          </ac:spMkLst>
        </pc:spChg>
        <pc:spChg chg="add del mod">
          <ac:chgData name="Martin Schedlbauer" userId="99666baf021553f1" providerId="LiveId" clId="{CCB398F8-67CE-0845-BE88-90EC30A0B85F}" dt="2020-06-23T11:16:37.118" v="48" actId="478"/>
          <ac:spMkLst>
            <pc:docMk/>
            <pc:sldMk cId="362351487" sldId="418"/>
            <ac:spMk id="3" creationId="{00BC43AF-EC83-8541-A281-49ACEA5E35E4}"/>
          </ac:spMkLst>
        </pc:spChg>
        <pc:spChg chg="mod">
          <ac:chgData name="Martin Schedlbauer" userId="99666baf021553f1" providerId="LiveId" clId="{CCB398F8-67CE-0845-BE88-90EC30A0B85F}" dt="2020-06-23T12:32:52.502" v="941" actId="20577"/>
          <ac:spMkLst>
            <pc:docMk/>
            <pc:sldMk cId="362351487" sldId="418"/>
            <ac:spMk id="18434"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45"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46"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47"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48"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49"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50"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51" creationId="{00000000-0000-0000-0000-000000000000}"/>
          </ac:spMkLst>
        </pc:spChg>
        <pc:spChg chg="mod">
          <ac:chgData name="Martin Schedlbauer" userId="99666baf021553f1" providerId="LiveId" clId="{CCB398F8-67CE-0845-BE88-90EC30A0B85F}" dt="2020-06-23T12:36:12.571" v="983" actId="164"/>
          <ac:spMkLst>
            <pc:docMk/>
            <pc:sldMk cId="362351487" sldId="418"/>
            <ac:spMk id="18452" creationId="{00000000-0000-0000-0000-000000000000}"/>
          </ac:spMkLst>
        </pc:spChg>
        <pc:spChg chg="mod">
          <ac:chgData name="Martin Schedlbauer" userId="99666baf021553f1" providerId="LiveId" clId="{CCB398F8-67CE-0845-BE88-90EC30A0B85F}" dt="2020-06-23T11:16:17.893" v="46" actId="27107"/>
          <ac:spMkLst>
            <pc:docMk/>
            <pc:sldMk cId="362351487" sldId="418"/>
            <ac:spMk id="18454" creationId="{00000000-0000-0000-0000-000000000000}"/>
          </ac:spMkLst>
        </pc:spChg>
        <pc:grpChg chg="add mod">
          <ac:chgData name="Martin Schedlbauer" userId="99666baf021553f1" providerId="LiveId" clId="{CCB398F8-67CE-0845-BE88-90EC30A0B85F}" dt="2020-06-23T12:36:12.571" v="983" actId="164"/>
          <ac:grpSpMkLst>
            <pc:docMk/>
            <pc:sldMk cId="362351487" sldId="418"/>
            <ac:grpSpMk id="4" creationId="{2EB86890-5D45-9541-B87D-6A33ACBBC47F}"/>
          </ac:grpSpMkLst>
        </pc:grpChg>
      </pc:sldChg>
      <pc:sldChg chg="modSp">
        <pc:chgData name="Martin Schedlbauer" userId="99666baf021553f1" providerId="LiveId" clId="{CCB398F8-67CE-0845-BE88-90EC30A0B85F}" dt="2020-06-23T11:14:20.128" v="4" actId="27636"/>
        <pc:sldMkLst>
          <pc:docMk/>
          <pc:sldMk cId="3952316383" sldId="429"/>
        </pc:sldMkLst>
        <pc:spChg chg="mod">
          <ac:chgData name="Martin Schedlbauer" userId="99666baf021553f1" providerId="LiveId" clId="{CCB398F8-67CE-0845-BE88-90EC30A0B85F}" dt="2020-06-23T11:14:20.128" v="4" actId="27636"/>
          <ac:spMkLst>
            <pc:docMk/>
            <pc:sldMk cId="3952316383" sldId="429"/>
            <ac:spMk id="62467" creationId="{00000000-0000-0000-0000-000000000000}"/>
          </ac:spMkLst>
        </pc:spChg>
      </pc:sldChg>
      <pc:sldChg chg="modSp">
        <pc:chgData name="Martin Schedlbauer" userId="99666baf021553f1" providerId="LiveId" clId="{CCB398F8-67CE-0845-BE88-90EC30A0B85F}" dt="2020-06-23T11:16:48.492" v="50" actId="27636"/>
        <pc:sldMkLst>
          <pc:docMk/>
          <pc:sldMk cId="122532650" sldId="430"/>
        </pc:sldMkLst>
        <pc:spChg chg="mod">
          <ac:chgData name="Martin Schedlbauer" userId="99666baf021553f1" providerId="LiveId" clId="{CCB398F8-67CE-0845-BE88-90EC30A0B85F}" dt="2020-06-23T11:16:48.492" v="50" actId="27636"/>
          <ac:spMkLst>
            <pc:docMk/>
            <pc:sldMk cId="122532650" sldId="430"/>
            <ac:spMk id="3" creationId="{00000000-0000-0000-0000-000000000000}"/>
          </ac:spMkLst>
        </pc:spChg>
      </pc:sldChg>
      <pc:sldChg chg="addSp delSp modSp">
        <pc:chgData name="Martin Schedlbauer" userId="99666baf021553f1" providerId="LiveId" clId="{CCB398F8-67CE-0845-BE88-90EC30A0B85F}" dt="2020-06-23T19:22:48.278" v="5087" actId="20577"/>
        <pc:sldMkLst>
          <pc:docMk/>
          <pc:sldMk cId="3619908852" sldId="431"/>
        </pc:sldMkLst>
        <pc:spChg chg="add del mod">
          <ac:chgData name="Martin Schedlbauer" userId="99666baf021553f1" providerId="LiveId" clId="{CCB398F8-67CE-0845-BE88-90EC30A0B85F}" dt="2020-06-23T11:16:51.554" v="51"/>
          <ac:spMkLst>
            <pc:docMk/>
            <pc:sldMk cId="3619908852" sldId="431"/>
            <ac:spMk id="2" creationId="{AE6D366D-EF90-1342-ADD8-3A5447B4AD27}"/>
          </ac:spMkLst>
        </pc:spChg>
        <pc:spChg chg="add del mod">
          <ac:chgData name="Martin Schedlbauer" userId="99666baf021553f1" providerId="LiveId" clId="{CCB398F8-67CE-0845-BE88-90EC30A0B85F}" dt="2020-06-23T11:16:51.554" v="51"/>
          <ac:spMkLst>
            <pc:docMk/>
            <pc:sldMk cId="3619908852" sldId="431"/>
            <ac:spMk id="3" creationId="{B334E588-627A-3440-9B3B-1D47A1726AD4}"/>
          </ac:spMkLst>
        </pc:spChg>
        <pc:spChg chg="mod">
          <ac:chgData name="Martin Schedlbauer" userId="99666baf021553f1" providerId="LiveId" clId="{CCB398F8-67CE-0845-BE88-90EC30A0B85F}" dt="2020-06-23T11:16:51.554" v="51"/>
          <ac:spMkLst>
            <pc:docMk/>
            <pc:sldMk cId="3619908852" sldId="431"/>
            <ac:spMk id="70658" creationId="{00000000-0000-0000-0000-000000000000}"/>
          </ac:spMkLst>
        </pc:spChg>
        <pc:spChg chg="mod">
          <ac:chgData name="Martin Schedlbauer" userId="99666baf021553f1" providerId="LiveId" clId="{CCB398F8-67CE-0845-BE88-90EC30A0B85F}" dt="2020-06-23T19:22:48.278" v="5087" actId="20577"/>
          <ac:spMkLst>
            <pc:docMk/>
            <pc:sldMk cId="3619908852" sldId="431"/>
            <ac:spMk id="70659" creationId="{00000000-0000-0000-0000-000000000000}"/>
          </ac:spMkLst>
        </pc:spChg>
      </pc:sldChg>
      <pc:sldChg chg="addSp modSp mod modClrScheme chgLayout">
        <pc:chgData name="Martin Schedlbauer" userId="99666baf021553f1" providerId="LiveId" clId="{CCB398F8-67CE-0845-BE88-90EC30A0B85F}" dt="2020-06-23T17:47:43.350" v="3868" actId="108"/>
        <pc:sldMkLst>
          <pc:docMk/>
          <pc:sldMk cId="2704992429" sldId="432"/>
        </pc:sldMkLst>
        <pc:spChg chg="mod ord">
          <ac:chgData name="Martin Schedlbauer" userId="99666baf021553f1" providerId="LiveId" clId="{CCB398F8-67CE-0845-BE88-90EC30A0B85F}" dt="2020-06-23T12:59:07.539" v="1091" actId="700"/>
          <ac:spMkLst>
            <pc:docMk/>
            <pc:sldMk cId="2704992429" sldId="432"/>
            <ac:spMk id="2" creationId="{00000000-0000-0000-0000-000000000000}"/>
          </ac:spMkLst>
        </pc:spChg>
        <pc:spChg chg="mod ord">
          <ac:chgData name="Martin Schedlbauer" userId="99666baf021553f1" providerId="LiveId" clId="{CCB398F8-67CE-0845-BE88-90EC30A0B85F}" dt="2020-06-23T13:07:59.471" v="1365" actId="12"/>
          <ac:spMkLst>
            <pc:docMk/>
            <pc:sldMk cId="2704992429" sldId="432"/>
            <ac:spMk id="3" creationId="{00000000-0000-0000-0000-000000000000}"/>
          </ac:spMkLst>
        </pc:spChg>
        <pc:spChg chg="add mod ord">
          <ac:chgData name="Martin Schedlbauer" userId="99666baf021553f1" providerId="LiveId" clId="{CCB398F8-67CE-0845-BE88-90EC30A0B85F}" dt="2020-06-23T13:08:06.114" v="1367" actId="113"/>
          <ac:spMkLst>
            <pc:docMk/>
            <pc:sldMk cId="2704992429" sldId="432"/>
            <ac:spMk id="4" creationId="{609D5268-E0AD-8845-B241-CAF66EF5375A}"/>
          </ac:spMkLst>
        </pc:spChg>
        <pc:spChg chg="add mod">
          <ac:chgData name="Martin Schedlbauer" userId="99666baf021553f1" providerId="LiveId" clId="{CCB398F8-67CE-0845-BE88-90EC30A0B85F}" dt="2020-06-23T17:47:43.350" v="3868" actId="108"/>
          <ac:spMkLst>
            <pc:docMk/>
            <pc:sldMk cId="2704992429" sldId="432"/>
            <ac:spMk id="5" creationId="{8A83C128-CD06-C243-89D4-B08C01247C47}"/>
          </ac:spMkLst>
        </pc:spChg>
        <pc:picChg chg="add mod">
          <ac:chgData name="Martin Schedlbauer" userId="99666baf021553f1" providerId="LiveId" clId="{CCB398F8-67CE-0845-BE88-90EC30A0B85F}" dt="2020-06-23T13:05:44.421" v="1149" actId="1076"/>
          <ac:picMkLst>
            <pc:docMk/>
            <pc:sldMk cId="2704992429" sldId="432"/>
            <ac:picMk id="4098" creationId="{2D758875-C45D-EF4C-98FA-FAF6D769DE8C}"/>
          </ac:picMkLst>
        </pc:picChg>
        <pc:picChg chg="add mod">
          <ac:chgData name="Martin Schedlbauer" userId="99666baf021553f1" providerId="LiveId" clId="{CCB398F8-67CE-0845-BE88-90EC30A0B85F}" dt="2020-06-23T13:05:46.133" v="1150" actId="1076"/>
          <ac:picMkLst>
            <pc:docMk/>
            <pc:sldMk cId="2704992429" sldId="432"/>
            <ac:picMk id="4100" creationId="{930460B0-DDAC-D149-9CE7-731CB2AB1FD0}"/>
          </ac:picMkLst>
        </pc:picChg>
      </pc:sldChg>
      <pc:sldChg chg="del">
        <pc:chgData name="Martin Schedlbauer" userId="99666baf021553f1" providerId="LiveId" clId="{CCB398F8-67CE-0845-BE88-90EC30A0B85F}" dt="2020-06-23T11:19:38.556" v="139" actId="2696"/>
        <pc:sldMkLst>
          <pc:docMk/>
          <pc:sldMk cId="1384610713" sldId="433"/>
        </pc:sldMkLst>
      </pc:sldChg>
      <pc:sldChg chg="addSp delSp modSp">
        <pc:chgData name="Martin Schedlbauer" userId="99666baf021553f1" providerId="LiveId" clId="{CCB398F8-67CE-0845-BE88-90EC30A0B85F}" dt="2020-06-23T19:28:31.189" v="5105" actId="20577"/>
        <pc:sldMkLst>
          <pc:docMk/>
          <pc:sldMk cId="2512239148" sldId="434"/>
        </pc:sldMkLst>
        <pc:spChg chg="add del mod">
          <ac:chgData name="Martin Schedlbauer" userId="99666baf021553f1" providerId="LiveId" clId="{CCB398F8-67CE-0845-BE88-90EC30A0B85F}" dt="2020-06-23T11:17:01.427" v="52"/>
          <ac:spMkLst>
            <pc:docMk/>
            <pc:sldMk cId="2512239148" sldId="434"/>
            <ac:spMk id="2" creationId="{96AB8B2C-17C2-954D-A64C-C8F744E862E8}"/>
          </ac:spMkLst>
        </pc:spChg>
        <pc:spChg chg="add del mod">
          <ac:chgData name="Martin Schedlbauer" userId="99666baf021553f1" providerId="LiveId" clId="{CCB398F8-67CE-0845-BE88-90EC30A0B85F}" dt="2020-06-23T11:17:01.427" v="52"/>
          <ac:spMkLst>
            <pc:docMk/>
            <pc:sldMk cId="2512239148" sldId="434"/>
            <ac:spMk id="3" creationId="{39B1CDC4-F042-ED41-8B33-F848FDCD4880}"/>
          </ac:spMkLst>
        </pc:spChg>
        <pc:spChg chg="mod">
          <ac:chgData name="Martin Schedlbauer" userId="99666baf021553f1" providerId="LiveId" clId="{CCB398F8-67CE-0845-BE88-90EC30A0B85F}" dt="2020-06-23T11:17:01.427" v="52"/>
          <ac:spMkLst>
            <pc:docMk/>
            <pc:sldMk cId="2512239148" sldId="434"/>
            <ac:spMk id="74754" creationId="{00000000-0000-0000-0000-000000000000}"/>
          </ac:spMkLst>
        </pc:spChg>
        <pc:spChg chg="mod">
          <ac:chgData name="Martin Schedlbauer" userId="99666baf021553f1" providerId="LiveId" clId="{CCB398F8-67CE-0845-BE88-90EC30A0B85F}" dt="2020-06-23T19:28:31.189" v="5105" actId="20577"/>
          <ac:spMkLst>
            <pc:docMk/>
            <pc:sldMk cId="2512239148" sldId="434"/>
            <ac:spMk id="74755" creationId="{00000000-0000-0000-0000-000000000000}"/>
          </ac:spMkLst>
        </pc:spChg>
        <pc:picChg chg="add mod">
          <ac:chgData name="Martin Schedlbauer" userId="99666baf021553f1" providerId="LiveId" clId="{CCB398F8-67CE-0845-BE88-90EC30A0B85F}" dt="2020-06-23T17:52:42.108" v="4054" actId="1076"/>
          <ac:picMkLst>
            <pc:docMk/>
            <pc:sldMk cId="2512239148" sldId="434"/>
            <ac:picMk id="8194" creationId="{75AA9511-4750-3647-9B75-96EA6B67CDF3}"/>
          </ac:picMkLst>
        </pc:picChg>
      </pc:sldChg>
      <pc:sldChg chg="modSp del">
        <pc:chgData name="Martin Schedlbauer" userId="99666baf021553f1" providerId="LiveId" clId="{CCB398F8-67CE-0845-BE88-90EC30A0B85F}" dt="2020-06-23T17:52:53.116" v="4055" actId="2696"/>
        <pc:sldMkLst>
          <pc:docMk/>
          <pc:sldMk cId="996009993" sldId="435"/>
        </pc:sldMkLst>
        <pc:spChg chg="mod">
          <ac:chgData name="Martin Schedlbauer" userId="99666baf021553f1" providerId="LiveId" clId="{CCB398F8-67CE-0845-BE88-90EC30A0B85F}" dt="2020-06-23T11:20:19.049" v="167" actId="20577"/>
          <ac:spMkLst>
            <pc:docMk/>
            <pc:sldMk cId="996009993" sldId="435"/>
            <ac:spMk id="2" creationId="{00000000-0000-0000-0000-000000000000}"/>
          </ac:spMkLst>
        </pc:spChg>
        <pc:spChg chg="mod">
          <ac:chgData name="Martin Schedlbauer" userId="99666baf021553f1" providerId="LiveId" clId="{CCB398F8-67CE-0845-BE88-90EC30A0B85F}" dt="2020-06-23T15:50:51.119" v="2216" actId="1076"/>
          <ac:spMkLst>
            <pc:docMk/>
            <pc:sldMk cId="996009993" sldId="435"/>
            <ac:spMk id="7" creationId="{00000000-0000-0000-0000-000000000000}"/>
          </ac:spMkLst>
        </pc:spChg>
        <pc:spChg chg="mod">
          <ac:chgData name="Martin Schedlbauer" userId="99666baf021553f1" providerId="LiveId" clId="{CCB398F8-67CE-0845-BE88-90EC30A0B85F}" dt="2020-06-23T15:50:51.119" v="2216" actId="1076"/>
          <ac:spMkLst>
            <pc:docMk/>
            <pc:sldMk cId="996009993" sldId="435"/>
            <ac:spMk id="11" creationId="{00000000-0000-0000-0000-000000000000}"/>
          </ac:spMkLst>
        </pc:spChg>
        <pc:picChg chg="mod">
          <ac:chgData name="Martin Schedlbauer" userId="99666baf021553f1" providerId="LiveId" clId="{CCB398F8-67CE-0845-BE88-90EC30A0B85F}" dt="2020-06-23T15:50:51.119" v="2216" actId="1076"/>
          <ac:picMkLst>
            <pc:docMk/>
            <pc:sldMk cId="996009993" sldId="435"/>
            <ac:picMk id="71684" creationId="{00000000-0000-0000-0000-000000000000}"/>
          </ac:picMkLst>
        </pc:picChg>
        <pc:cxnChg chg="mod">
          <ac:chgData name="Martin Schedlbauer" userId="99666baf021553f1" providerId="LiveId" clId="{CCB398F8-67CE-0845-BE88-90EC30A0B85F}" dt="2020-06-23T15:50:51.119" v="2216" actId="1076"/>
          <ac:cxnSpMkLst>
            <pc:docMk/>
            <pc:sldMk cId="996009993" sldId="435"/>
            <ac:cxnSpMk id="10" creationId="{00000000-0000-0000-0000-000000000000}"/>
          </ac:cxnSpMkLst>
        </pc:cxnChg>
        <pc:cxnChg chg="mod">
          <ac:chgData name="Martin Schedlbauer" userId="99666baf021553f1" providerId="LiveId" clId="{CCB398F8-67CE-0845-BE88-90EC30A0B85F}" dt="2020-06-23T15:50:51.119" v="2216" actId="1076"/>
          <ac:cxnSpMkLst>
            <pc:docMk/>
            <pc:sldMk cId="996009993" sldId="435"/>
            <ac:cxnSpMk id="12" creationId="{00000000-0000-0000-0000-000000000000}"/>
          </ac:cxnSpMkLst>
        </pc:cxnChg>
      </pc:sldChg>
      <pc:sldChg chg="addSp delSp modSp">
        <pc:chgData name="Martin Schedlbauer" userId="99666baf021553f1" providerId="LiveId" clId="{CCB398F8-67CE-0845-BE88-90EC30A0B85F}" dt="2020-06-23T17:53:01.068" v="4056" actId="1076"/>
        <pc:sldMkLst>
          <pc:docMk/>
          <pc:sldMk cId="3146056910" sldId="436"/>
        </pc:sldMkLst>
        <pc:spChg chg="add del mod">
          <ac:chgData name="Martin Schedlbauer" userId="99666baf021553f1" providerId="LiveId" clId="{CCB398F8-67CE-0845-BE88-90EC30A0B85F}" dt="2020-06-23T13:21:54.212" v="1679"/>
          <ac:spMkLst>
            <pc:docMk/>
            <pc:sldMk cId="3146056910" sldId="436"/>
            <ac:spMk id="2" creationId="{6B518725-0845-FF4E-AD5F-2A4341551FDC}"/>
          </ac:spMkLst>
        </pc:spChg>
        <pc:spChg chg="add del mod">
          <ac:chgData name="Martin Schedlbauer" userId="99666baf021553f1" providerId="LiveId" clId="{CCB398F8-67CE-0845-BE88-90EC30A0B85F}" dt="2020-06-23T13:21:54.212" v="1679"/>
          <ac:spMkLst>
            <pc:docMk/>
            <pc:sldMk cId="3146056910" sldId="436"/>
            <ac:spMk id="3" creationId="{4AF2E277-4870-D945-9AFE-D03A45FAAC9E}"/>
          </ac:spMkLst>
        </pc:spChg>
        <pc:spChg chg="mod">
          <ac:chgData name="Martin Schedlbauer" userId="99666baf021553f1" providerId="LiveId" clId="{CCB398F8-67CE-0845-BE88-90EC30A0B85F}" dt="2020-06-23T13:21:54.212" v="1679"/>
          <ac:spMkLst>
            <pc:docMk/>
            <pc:sldMk cId="3146056910" sldId="436"/>
            <ac:spMk id="457731" creationId="{00000000-0000-0000-0000-000000000000}"/>
          </ac:spMkLst>
        </pc:spChg>
        <pc:spChg chg="mod">
          <ac:chgData name="Martin Schedlbauer" userId="99666baf021553f1" providerId="LiveId" clId="{CCB398F8-67CE-0845-BE88-90EC30A0B85F}" dt="2020-06-23T15:51:11.342" v="2227" actId="20577"/>
          <ac:spMkLst>
            <pc:docMk/>
            <pc:sldMk cId="3146056910" sldId="436"/>
            <ac:spMk id="457732" creationId="{00000000-0000-0000-0000-000000000000}"/>
          </ac:spMkLst>
        </pc:spChg>
        <pc:picChg chg="mod">
          <ac:chgData name="Martin Schedlbauer" userId="99666baf021553f1" providerId="LiveId" clId="{CCB398F8-67CE-0845-BE88-90EC30A0B85F}" dt="2020-06-23T17:53:01.068" v="4056" actId="1076"/>
          <ac:picMkLst>
            <pc:docMk/>
            <pc:sldMk cId="3146056910" sldId="436"/>
            <ac:picMk id="72706" creationId="{00000000-0000-0000-0000-000000000000}"/>
          </ac:picMkLst>
        </pc:picChg>
      </pc:sldChg>
      <pc:sldChg chg="addSp delSp modSp del">
        <pc:chgData name="Martin Schedlbauer" userId="99666baf021553f1" providerId="LiveId" clId="{CCB398F8-67CE-0845-BE88-90EC30A0B85F}" dt="2020-06-23T17:54:08.685" v="4065" actId="2696"/>
        <pc:sldMkLst>
          <pc:docMk/>
          <pc:sldMk cId="2887165952" sldId="437"/>
        </pc:sldMkLst>
        <pc:spChg chg="add del mod">
          <ac:chgData name="Martin Schedlbauer" userId="99666baf021553f1" providerId="LiveId" clId="{CCB398F8-67CE-0845-BE88-90EC30A0B85F}" dt="2020-06-23T13:21:44.081" v="1677"/>
          <ac:spMkLst>
            <pc:docMk/>
            <pc:sldMk cId="2887165952" sldId="437"/>
            <ac:spMk id="2" creationId="{59468CDB-726C-6447-A9B3-7ACB45D93B5C}"/>
          </ac:spMkLst>
        </pc:spChg>
        <pc:spChg chg="add del mod">
          <ac:chgData name="Martin Schedlbauer" userId="99666baf021553f1" providerId="LiveId" clId="{CCB398F8-67CE-0845-BE88-90EC30A0B85F}" dt="2020-06-23T13:21:47.370" v="1678" actId="478"/>
          <ac:spMkLst>
            <pc:docMk/>
            <pc:sldMk cId="2887165952" sldId="437"/>
            <ac:spMk id="3" creationId="{782A721E-766D-B14F-810B-87E1EABB8443}"/>
          </ac:spMkLst>
        </pc:spChg>
        <pc:spChg chg="mod">
          <ac:chgData name="Martin Schedlbauer" userId="99666baf021553f1" providerId="LiveId" clId="{CCB398F8-67CE-0845-BE88-90EC30A0B85F}" dt="2020-06-23T13:21:44.081" v="1677"/>
          <ac:spMkLst>
            <pc:docMk/>
            <pc:sldMk cId="2887165952" sldId="437"/>
            <ac:spMk id="24579"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0"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1"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2"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3"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4"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5"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6"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7"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8"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89"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90" creationId="{00000000-0000-0000-0000-000000000000}"/>
          </ac:spMkLst>
        </pc:spChg>
        <pc:spChg chg="mod">
          <ac:chgData name="Martin Schedlbauer" userId="99666baf021553f1" providerId="LiveId" clId="{CCB398F8-67CE-0845-BE88-90EC30A0B85F}" dt="2020-06-23T15:51:24.732" v="2228" actId="1076"/>
          <ac:spMkLst>
            <pc:docMk/>
            <pc:sldMk cId="2887165952" sldId="437"/>
            <ac:spMk id="24591" creationId="{00000000-0000-0000-0000-000000000000}"/>
          </ac:spMkLst>
        </pc:spChg>
        <pc:picChg chg="mod">
          <ac:chgData name="Martin Schedlbauer" userId="99666baf021553f1" providerId="LiveId" clId="{CCB398F8-67CE-0845-BE88-90EC30A0B85F}" dt="2020-06-23T15:51:24.732" v="2228" actId="1076"/>
          <ac:picMkLst>
            <pc:docMk/>
            <pc:sldMk cId="2887165952" sldId="437"/>
            <ac:picMk id="539649" creationId="{00000000-0000-0000-0000-000000000000}"/>
          </ac:picMkLst>
        </pc:picChg>
      </pc:sldChg>
      <pc:sldChg chg="modSp del">
        <pc:chgData name="Martin Schedlbauer" userId="99666baf021553f1" providerId="LiveId" clId="{CCB398F8-67CE-0845-BE88-90EC30A0B85F}" dt="2020-06-23T16:44:13.410" v="3066" actId="2696"/>
        <pc:sldMkLst>
          <pc:docMk/>
          <pc:sldMk cId="1814293898" sldId="438"/>
        </pc:sldMkLst>
        <pc:spChg chg="mod">
          <ac:chgData name="Martin Schedlbauer" userId="99666baf021553f1" providerId="LiveId" clId="{CCB398F8-67CE-0845-BE88-90EC30A0B85F}" dt="2020-06-23T15:52:09.447" v="2266" actId="20577"/>
          <ac:spMkLst>
            <pc:docMk/>
            <pc:sldMk cId="1814293898" sldId="438"/>
            <ac:spMk id="3" creationId="{00000000-0000-0000-0000-000000000000}"/>
          </ac:spMkLst>
        </pc:spChg>
        <pc:picChg chg="mod">
          <ac:chgData name="Martin Schedlbauer" userId="99666baf021553f1" providerId="LiveId" clId="{CCB398F8-67CE-0845-BE88-90EC30A0B85F}" dt="2020-06-23T15:51:58.014" v="2230" actId="1076"/>
          <ac:picMkLst>
            <pc:docMk/>
            <pc:sldMk cId="1814293898" sldId="438"/>
            <ac:picMk id="182274" creationId="{00000000-0000-0000-0000-000000000000}"/>
          </ac:picMkLst>
        </pc:picChg>
      </pc:sldChg>
      <pc:sldChg chg="addSp delSp modSp">
        <pc:chgData name="Martin Schedlbauer" userId="99666baf021553f1" providerId="LiveId" clId="{CCB398F8-67CE-0845-BE88-90EC30A0B85F}" dt="2020-06-23T18:09:21.100" v="4087" actId="1076"/>
        <pc:sldMkLst>
          <pc:docMk/>
          <pc:sldMk cId="244470434" sldId="439"/>
        </pc:sldMkLst>
        <pc:spChg chg="add del mod">
          <ac:chgData name="Martin Schedlbauer" userId="99666baf021553f1" providerId="LiveId" clId="{CCB398F8-67CE-0845-BE88-90EC30A0B85F}" dt="2020-06-23T15:58:51.021" v="2554"/>
          <ac:spMkLst>
            <pc:docMk/>
            <pc:sldMk cId="244470434" sldId="439"/>
            <ac:spMk id="2" creationId="{4394A8D7-8369-EF4D-9E15-17BD2E97FFDE}"/>
          </ac:spMkLst>
        </pc:spChg>
        <pc:spChg chg="add del mod">
          <ac:chgData name="Martin Schedlbauer" userId="99666baf021553f1" providerId="LiveId" clId="{CCB398F8-67CE-0845-BE88-90EC30A0B85F}" dt="2020-06-23T15:58:51.021" v="2554"/>
          <ac:spMkLst>
            <pc:docMk/>
            <pc:sldMk cId="244470434" sldId="439"/>
            <ac:spMk id="3" creationId="{ED4313A3-2E5E-E748-B013-8BF88BA71924}"/>
          </ac:spMkLst>
        </pc:spChg>
        <pc:spChg chg="add mod">
          <ac:chgData name="Martin Schedlbauer" userId="99666baf021553f1" providerId="LiveId" clId="{CCB398F8-67CE-0845-BE88-90EC30A0B85F}" dt="2020-06-23T18:09:21.100" v="4087" actId="1076"/>
          <ac:spMkLst>
            <pc:docMk/>
            <pc:sldMk cId="244470434" sldId="439"/>
            <ac:spMk id="8" creationId="{34C20980-5637-194F-A0CC-B3E2A431CE14}"/>
          </ac:spMkLst>
        </pc:spChg>
        <pc:spChg chg="add mod">
          <ac:chgData name="Martin Schedlbauer" userId="99666baf021553f1" providerId="LiveId" clId="{CCB398F8-67CE-0845-BE88-90EC30A0B85F}" dt="2020-06-23T18:09:04.693" v="4085" actId="14100"/>
          <ac:spMkLst>
            <pc:docMk/>
            <pc:sldMk cId="244470434" sldId="439"/>
            <ac:spMk id="9" creationId="{2B0C07EB-0642-474B-9C08-58DC44495E4E}"/>
          </ac:spMkLst>
        </pc:spChg>
        <pc:spChg chg="add mod">
          <ac:chgData name="Martin Schedlbauer" userId="99666baf021553f1" providerId="LiveId" clId="{CCB398F8-67CE-0845-BE88-90EC30A0B85F}" dt="2020-06-23T18:08:35.629" v="4074" actId="1076"/>
          <ac:spMkLst>
            <pc:docMk/>
            <pc:sldMk cId="244470434" sldId="439"/>
            <ac:spMk id="10" creationId="{9AA89DB2-2DE4-5C4C-B929-3ABA28BE2496}"/>
          </ac:spMkLst>
        </pc:spChg>
        <pc:spChg chg="add mod">
          <ac:chgData name="Martin Schedlbauer" userId="99666baf021553f1" providerId="LiveId" clId="{CCB398F8-67CE-0845-BE88-90EC30A0B85F}" dt="2020-06-23T18:08:44.858" v="4077" actId="14100"/>
          <ac:spMkLst>
            <pc:docMk/>
            <pc:sldMk cId="244470434" sldId="439"/>
            <ac:spMk id="11" creationId="{1238F372-2D39-7E48-900D-46A277F01606}"/>
          </ac:spMkLst>
        </pc:spChg>
        <pc:spChg chg="add mod">
          <ac:chgData name="Martin Schedlbauer" userId="99666baf021553f1" providerId="LiveId" clId="{CCB398F8-67CE-0845-BE88-90EC30A0B85F}" dt="2020-06-23T18:08:53.156" v="4081" actId="14100"/>
          <ac:spMkLst>
            <pc:docMk/>
            <pc:sldMk cId="244470434" sldId="439"/>
            <ac:spMk id="13" creationId="{DC693C84-07CA-5A46-89FB-984D590D97C8}"/>
          </ac:spMkLst>
        </pc:spChg>
        <pc:spChg chg="mod">
          <ac:chgData name="Martin Schedlbauer" userId="99666baf021553f1" providerId="LiveId" clId="{CCB398F8-67CE-0845-BE88-90EC30A0B85F}" dt="2020-06-23T15:58:51.021" v="2554"/>
          <ac:spMkLst>
            <pc:docMk/>
            <pc:sldMk cId="244470434" sldId="439"/>
            <ac:spMk id="82946" creationId="{00000000-0000-0000-0000-000000000000}"/>
          </ac:spMkLst>
        </pc:spChg>
        <pc:spChg chg="mod">
          <ac:chgData name="Martin Schedlbauer" userId="99666baf021553f1" providerId="LiveId" clId="{CCB398F8-67CE-0845-BE88-90EC30A0B85F}" dt="2020-06-23T16:46:28.775" v="3170" actId="20577"/>
          <ac:spMkLst>
            <pc:docMk/>
            <pc:sldMk cId="244470434" sldId="439"/>
            <ac:spMk id="82947" creationId="{00000000-0000-0000-0000-000000000000}"/>
          </ac:spMkLst>
        </pc:spChg>
        <pc:picChg chg="add del mod">
          <ac:chgData name="Martin Schedlbauer" userId="99666baf021553f1" providerId="LiveId" clId="{CCB398F8-67CE-0845-BE88-90EC30A0B85F}" dt="2020-06-23T18:08:08.002" v="4066" actId="478"/>
          <ac:picMkLst>
            <pc:docMk/>
            <pc:sldMk cId="244470434" sldId="439"/>
            <ac:picMk id="6" creationId="{884B790B-EC5D-2344-B546-04829D42DFEA}"/>
          </ac:picMkLst>
        </pc:picChg>
        <pc:picChg chg="add del mod">
          <ac:chgData name="Martin Schedlbauer" userId="99666baf021553f1" providerId="LiveId" clId="{CCB398F8-67CE-0845-BE88-90EC30A0B85F}" dt="2020-06-23T16:45:27.485" v="3111" actId="21"/>
          <ac:picMkLst>
            <pc:docMk/>
            <pc:sldMk cId="244470434" sldId="439"/>
            <ac:picMk id="7" creationId="{54A166AC-0F3D-4B46-9C4E-2A4943155532}"/>
          </ac:picMkLst>
        </pc:picChg>
        <pc:picChg chg="add mod">
          <ac:chgData name="Martin Schedlbauer" userId="99666baf021553f1" providerId="LiveId" clId="{CCB398F8-67CE-0845-BE88-90EC30A0B85F}" dt="2020-06-23T18:08:28.774" v="4073" actId="1076"/>
          <ac:picMkLst>
            <pc:docMk/>
            <pc:sldMk cId="244470434" sldId="439"/>
            <ac:picMk id="6146" creationId="{4BC2CABA-B383-2141-ACAB-94E238629662}"/>
          </ac:picMkLst>
        </pc:picChg>
      </pc:sldChg>
      <pc:sldChg chg="addSp modSp del">
        <pc:chgData name="Martin Schedlbauer" userId="99666baf021553f1" providerId="LiveId" clId="{CCB398F8-67CE-0845-BE88-90EC30A0B85F}" dt="2020-06-23T16:32:31.071" v="2823" actId="2696"/>
        <pc:sldMkLst>
          <pc:docMk/>
          <pc:sldMk cId="2919857391" sldId="440"/>
        </pc:sldMkLst>
        <pc:spChg chg="mod">
          <ac:chgData name="Martin Schedlbauer" userId="99666baf021553f1" providerId="LiveId" clId="{CCB398F8-67CE-0845-BE88-90EC30A0B85F}" dt="2020-06-23T16:31:14.087" v="2781" actId="21"/>
          <ac:spMkLst>
            <pc:docMk/>
            <pc:sldMk cId="2919857391" sldId="440"/>
            <ac:spMk id="3" creationId="{00000000-0000-0000-0000-000000000000}"/>
          </ac:spMkLst>
        </pc:spChg>
        <pc:picChg chg="add mod">
          <ac:chgData name="Martin Schedlbauer" userId="99666baf021553f1" providerId="LiveId" clId="{CCB398F8-67CE-0845-BE88-90EC30A0B85F}" dt="2020-06-23T16:04:09.224" v="2595" actId="207"/>
          <ac:picMkLst>
            <pc:docMk/>
            <pc:sldMk cId="2919857391" sldId="440"/>
            <ac:picMk id="4" creationId="{C1B404F9-FF44-6B4B-8081-5B88A10081D4}"/>
          </ac:picMkLst>
        </pc:picChg>
        <pc:picChg chg="add mod">
          <ac:chgData name="Martin Schedlbauer" userId="99666baf021553f1" providerId="LiveId" clId="{CCB398F8-67CE-0845-BE88-90EC30A0B85F}" dt="2020-06-23T16:03:57.996" v="2593" actId="14100"/>
          <ac:picMkLst>
            <pc:docMk/>
            <pc:sldMk cId="2919857391" sldId="440"/>
            <ac:picMk id="5" creationId="{C3EEE48C-DE39-7A4A-A17C-A4F720157EAC}"/>
          </ac:picMkLst>
        </pc:picChg>
      </pc:sldChg>
      <pc:sldChg chg="del">
        <pc:chgData name="Martin Schedlbauer" userId="99666baf021553f1" providerId="LiveId" clId="{CCB398F8-67CE-0845-BE88-90EC30A0B85F}" dt="2020-06-23T15:55:44.323" v="2440" actId="2696"/>
        <pc:sldMkLst>
          <pc:docMk/>
          <pc:sldMk cId="863198587" sldId="441"/>
        </pc:sldMkLst>
      </pc:sldChg>
      <pc:sldChg chg="addSp delSp modSp">
        <pc:chgData name="Martin Schedlbauer" userId="99666baf021553f1" providerId="LiveId" clId="{CCB398F8-67CE-0845-BE88-90EC30A0B85F}" dt="2020-06-23T16:45:53.707" v="3127" actId="20577"/>
        <pc:sldMkLst>
          <pc:docMk/>
          <pc:sldMk cId="2709736610" sldId="442"/>
        </pc:sldMkLst>
        <pc:spChg chg="add del mod">
          <ac:chgData name="Martin Schedlbauer" userId="99666baf021553f1" providerId="LiveId" clId="{CCB398F8-67CE-0845-BE88-90EC30A0B85F}" dt="2020-06-23T15:58:42.407" v="2552"/>
          <ac:spMkLst>
            <pc:docMk/>
            <pc:sldMk cId="2709736610" sldId="442"/>
            <ac:spMk id="2" creationId="{417BC2A2-F4DD-4E4E-9460-C4C6EECB1111}"/>
          </ac:spMkLst>
        </pc:spChg>
        <pc:spChg chg="add del mod">
          <ac:chgData name="Martin Schedlbauer" userId="99666baf021553f1" providerId="LiveId" clId="{CCB398F8-67CE-0845-BE88-90EC30A0B85F}" dt="2020-06-23T15:58:42.407" v="2552"/>
          <ac:spMkLst>
            <pc:docMk/>
            <pc:sldMk cId="2709736610" sldId="442"/>
            <ac:spMk id="3" creationId="{C9CA625D-310B-214D-A482-5D2FA2424E7E}"/>
          </ac:spMkLst>
        </pc:spChg>
        <pc:spChg chg="mod">
          <ac:chgData name="Martin Schedlbauer" userId="99666baf021553f1" providerId="LiveId" clId="{CCB398F8-67CE-0845-BE88-90EC30A0B85F}" dt="2020-06-23T16:45:47.556" v="3122" actId="20577"/>
          <ac:spMkLst>
            <pc:docMk/>
            <pc:sldMk cId="2709736610" sldId="442"/>
            <ac:spMk id="22530" creationId="{00000000-0000-0000-0000-000000000000}"/>
          </ac:spMkLst>
        </pc:spChg>
        <pc:spChg chg="mod">
          <ac:chgData name="Martin Schedlbauer" userId="99666baf021553f1" providerId="LiveId" clId="{CCB398F8-67CE-0845-BE88-90EC30A0B85F}" dt="2020-06-23T16:45:53.707" v="3127" actId="20577"/>
          <ac:spMkLst>
            <pc:docMk/>
            <pc:sldMk cId="2709736610" sldId="442"/>
            <ac:spMk id="22531" creationId="{00000000-0000-0000-0000-000000000000}"/>
          </ac:spMkLst>
        </pc:spChg>
      </pc:sldChg>
      <pc:sldChg chg="modSp del">
        <pc:chgData name="Martin Schedlbauer" userId="99666baf021553f1" providerId="LiveId" clId="{CCB398F8-67CE-0845-BE88-90EC30A0B85F}" dt="2020-06-23T19:56:04.415" v="5111" actId="2696"/>
        <pc:sldMkLst>
          <pc:docMk/>
          <pc:sldMk cId="126372043" sldId="443"/>
        </pc:sldMkLst>
        <pc:spChg chg="mod">
          <ac:chgData name="Martin Schedlbauer" userId="99666baf021553f1" providerId="LiveId" clId="{CCB398F8-67CE-0845-BE88-90EC30A0B85F}" dt="2020-06-23T16:57:33.878" v="3406" actId="14100"/>
          <ac:spMkLst>
            <pc:docMk/>
            <pc:sldMk cId="126372043" sldId="443"/>
            <ac:spMk id="49155" creationId="{00000000-0000-0000-0000-000000000000}"/>
          </ac:spMkLst>
        </pc:spChg>
      </pc:sldChg>
      <pc:sldChg chg="del">
        <pc:chgData name="Martin Schedlbauer" userId="99666baf021553f1" providerId="LiveId" clId="{CCB398F8-67CE-0845-BE88-90EC30A0B85F}" dt="2020-06-23T17:08:52.644" v="3450" actId="2696"/>
        <pc:sldMkLst>
          <pc:docMk/>
          <pc:sldMk cId="1354982629" sldId="444"/>
        </pc:sldMkLst>
      </pc:sldChg>
      <pc:sldChg chg="addSp modSp">
        <pc:chgData name="Martin Schedlbauer" userId="99666baf021553f1" providerId="LiveId" clId="{CCB398F8-67CE-0845-BE88-90EC30A0B85F}" dt="2020-06-23T19:56:11.342" v="5112" actId="114"/>
        <pc:sldMkLst>
          <pc:docMk/>
          <pc:sldMk cId="3408621129" sldId="445"/>
        </pc:sldMkLst>
        <pc:spChg chg="mod">
          <ac:chgData name="Martin Schedlbauer" userId="99666baf021553f1" providerId="LiveId" clId="{CCB398F8-67CE-0845-BE88-90EC30A0B85F}" dt="2020-06-23T19:56:11.342" v="5112" actId="114"/>
          <ac:spMkLst>
            <pc:docMk/>
            <pc:sldMk cId="3408621129" sldId="445"/>
            <ac:spMk id="113667" creationId="{00000000-0000-0000-0000-000000000000}"/>
          </ac:spMkLst>
        </pc:spChg>
        <pc:picChg chg="add mod">
          <ac:chgData name="Martin Schedlbauer" userId="99666baf021553f1" providerId="LiveId" clId="{CCB398F8-67CE-0845-BE88-90EC30A0B85F}" dt="2020-06-23T17:13:03.988" v="3573" actId="1076"/>
          <ac:picMkLst>
            <pc:docMk/>
            <pc:sldMk cId="3408621129" sldId="445"/>
            <ac:picMk id="7170" creationId="{044D6962-285C-C249-8D45-776C6C226108}"/>
          </ac:picMkLst>
        </pc:picChg>
        <pc:picChg chg="add mod">
          <ac:chgData name="Martin Schedlbauer" userId="99666baf021553f1" providerId="LiveId" clId="{CCB398F8-67CE-0845-BE88-90EC30A0B85F}" dt="2020-06-23T17:13:00.676" v="3571" actId="1076"/>
          <ac:picMkLst>
            <pc:docMk/>
            <pc:sldMk cId="3408621129" sldId="445"/>
            <ac:picMk id="7172" creationId="{958BFAEB-603E-E14F-9060-3F10A05C73C7}"/>
          </ac:picMkLst>
        </pc:picChg>
      </pc:sldChg>
      <pc:sldChg chg="modSp">
        <pc:chgData name="Martin Schedlbauer" userId="99666baf021553f1" providerId="LiveId" clId="{CCB398F8-67CE-0845-BE88-90EC30A0B85F}" dt="2020-06-23T17:13:27.279" v="3577" actId="20577"/>
        <pc:sldMkLst>
          <pc:docMk/>
          <pc:sldMk cId="4220123820" sldId="446"/>
        </pc:sldMkLst>
        <pc:spChg chg="mod">
          <ac:chgData name="Martin Schedlbauer" userId="99666baf021553f1" providerId="LiveId" clId="{CCB398F8-67CE-0845-BE88-90EC30A0B85F}" dt="2020-06-23T17:13:27.279" v="3577" actId="20577"/>
          <ac:spMkLst>
            <pc:docMk/>
            <pc:sldMk cId="4220123820" sldId="446"/>
            <ac:spMk id="125955" creationId="{00000000-0000-0000-0000-000000000000}"/>
          </ac:spMkLst>
        </pc:spChg>
      </pc:sldChg>
      <pc:sldChg chg="delSp add">
        <pc:chgData name="Martin Schedlbauer" userId="99666baf021553f1" providerId="LiveId" clId="{CCB398F8-67CE-0845-BE88-90EC30A0B85F}" dt="2020-06-23T12:21:36.777" v="696"/>
        <pc:sldMkLst>
          <pc:docMk/>
          <pc:sldMk cId="984548560" sldId="447"/>
        </pc:sldMkLst>
        <pc:spChg chg="del">
          <ac:chgData name="Martin Schedlbauer" userId="99666baf021553f1" providerId="LiveId" clId="{CCB398F8-67CE-0845-BE88-90EC30A0B85F}" dt="2020-06-23T12:21:36.777" v="696"/>
          <ac:spMkLst>
            <pc:docMk/>
            <pc:sldMk cId="984548560" sldId="447"/>
            <ac:spMk id="4" creationId="{E20C52A8-D1E2-4094-B0D0-A1011C9BEE95}"/>
          </ac:spMkLst>
        </pc:spChg>
        <pc:spChg chg="del">
          <ac:chgData name="Martin Schedlbauer" userId="99666baf021553f1" providerId="LiveId" clId="{CCB398F8-67CE-0845-BE88-90EC30A0B85F}" dt="2020-06-23T12:21:36.777" v="696"/>
          <ac:spMkLst>
            <pc:docMk/>
            <pc:sldMk cId="984548560" sldId="447"/>
            <ac:spMk id="6" creationId="{2A1FAA81-B7E8-4606-AD0B-F0FEEBF31583}"/>
          </ac:spMkLst>
        </pc:spChg>
        <pc:spChg chg="del">
          <ac:chgData name="Martin Schedlbauer" userId="99666baf021553f1" providerId="LiveId" clId="{CCB398F8-67CE-0845-BE88-90EC30A0B85F}" dt="2020-06-23T12:21:36.777" v="696"/>
          <ac:spMkLst>
            <pc:docMk/>
            <pc:sldMk cId="984548560" sldId="447"/>
            <ac:spMk id="7" creationId="{5A4F4958-AEF6-420B-9127-82E9942DC12C}"/>
          </ac:spMkLst>
        </pc:spChg>
      </pc:sldChg>
      <pc:sldChg chg="delSp modSp add">
        <pc:chgData name="Martin Schedlbauer" userId="99666baf021553f1" providerId="LiveId" clId="{CCB398F8-67CE-0845-BE88-90EC30A0B85F}" dt="2020-06-23T18:22:42.526" v="4678" actId="20577"/>
        <pc:sldMkLst>
          <pc:docMk/>
          <pc:sldMk cId="275618267" sldId="448"/>
        </pc:sldMkLst>
        <pc:spChg chg="del">
          <ac:chgData name="Martin Schedlbauer" userId="99666baf021553f1" providerId="LiveId" clId="{CCB398F8-67CE-0845-BE88-90EC30A0B85F}" dt="2020-06-23T12:21:36.777" v="696"/>
          <ac:spMkLst>
            <pc:docMk/>
            <pc:sldMk cId="275618267" sldId="448"/>
            <ac:spMk id="3" creationId="{947FB21D-C522-4A59-9DDB-D290F2535BED}"/>
          </ac:spMkLst>
        </pc:spChg>
        <pc:spChg chg="del">
          <ac:chgData name="Martin Schedlbauer" userId="99666baf021553f1" providerId="LiveId" clId="{CCB398F8-67CE-0845-BE88-90EC30A0B85F}" dt="2020-06-23T12:21:36.777" v="696"/>
          <ac:spMkLst>
            <pc:docMk/>
            <pc:sldMk cId="275618267" sldId="448"/>
            <ac:spMk id="4" creationId="{921D68DA-45DF-4E5B-908F-9BCC14548820}"/>
          </ac:spMkLst>
        </pc:spChg>
        <pc:spChg chg="mod">
          <ac:chgData name="Martin Schedlbauer" userId="99666baf021553f1" providerId="LiveId" clId="{CCB398F8-67CE-0845-BE88-90EC30A0B85F}" dt="2020-06-23T18:22:42.526" v="4678" actId="20577"/>
          <ac:spMkLst>
            <pc:docMk/>
            <pc:sldMk cId="275618267" sldId="448"/>
            <ac:spMk id="5" creationId="{00000000-0000-0000-0000-000000000000}"/>
          </ac:spMkLst>
        </pc:spChg>
        <pc:spChg chg="del">
          <ac:chgData name="Martin Schedlbauer" userId="99666baf021553f1" providerId="LiveId" clId="{CCB398F8-67CE-0845-BE88-90EC30A0B85F}" dt="2020-06-23T12:21:36.777" v="696"/>
          <ac:spMkLst>
            <pc:docMk/>
            <pc:sldMk cId="275618267" sldId="448"/>
            <ac:spMk id="6" creationId="{0A5C1D9F-32C1-4EA5-BDE5-F3A5B7B67595}"/>
          </ac:spMkLst>
        </pc:spChg>
        <pc:picChg chg="mod">
          <ac:chgData name="Martin Schedlbauer" userId="99666baf021553f1" providerId="LiveId" clId="{CCB398F8-67CE-0845-BE88-90EC30A0B85F}" dt="2020-06-23T18:22:31.807" v="4664" actId="1076"/>
          <ac:picMkLst>
            <pc:docMk/>
            <pc:sldMk cId="275618267" sldId="448"/>
            <ac:picMk id="173058" creationId="{00000000-0000-0000-0000-000000000000}"/>
          </ac:picMkLst>
        </pc:picChg>
      </pc:sldChg>
      <pc:sldChg chg="delSp modSp add">
        <pc:chgData name="Martin Schedlbauer" userId="99666baf021553f1" providerId="LiveId" clId="{CCB398F8-67CE-0845-BE88-90EC30A0B85F}" dt="2020-06-23T18:23:15.023" v="4726" actId="20577"/>
        <pc:sldMkLst>
          <pc:docMk/>
          <pc:sldMk cId="161750208" sldId="449"/>
        </pc:sldMkLst>
        <pc:spChg chg="mod">
          <ac:chgData name="Martin Schedlbauer" userId="99666baf021553f1" providerId="LiveId" clId="{CCB398F8-67CE-0845-BE88-90EC30A0B85F}" dt="2020-06-23T18:23:15.023" v="4726" actId="20577"/>
          <ac:spMkLst>
            <pc:docMk/>
            <pc:sldMk cId="161750208" sldId="449"/>
            <ac:spMk id="3" creationId="{00000000-0000-0000-0000-000000000000}"/>
          </ac:spMkLst>
        </pc:spChg>
        <pc:spChg chg="del">
          <ac:chgData name="Martin Schedlbauer" userId="99666baf021553f1" providerId="LiveId" clId="{CCB398F8-67CE-0845-BE88-90EC30A0B85F}" dt="2020-06-23T12:21:36.777" v="696"/>
          <ac:spMkLst>
            <pc:docMk/>
            <pc:sldMk cId="161750208" sldId="449"/>
            <ac:spMk id="4" creationId="{A392EAA2-F8D2-44F1-956A-A7A0284E413C}"/>
          </ac:spMkLst>
        </pc:spChg>
        <pc:spChg chg="del">
          <ac:chgData name="Martin Schedlbauer" userId="99666baf021553f1" providerId="LiveId" clId="{CCB398F8-67CE-0845-BE88-90EC30A0B85F}" dt="2020-06-23T12:21:36.777" v="696"/>
          <ac:spMkLst>
            <pc:docMk/>
            <pc:sldMk cId="161750208" sldId="449"/>
            <ac:spMk id="6" creationId="{6E36F8E5-4554-4021-BE0B-AB75A06590D7}"/>
          </ac:spMkLst>
        </pc:spChg>
        <pc:spChg chg="del">
          <ac:chgData name="Martin Schedlbauer" userId="99666baf021553f1" providerId="LiveId" clId="{CCB398F8-67CE-0845-BE88-90EC30A0B85F}" dt="2020-06-23T12:21:36.777" v="696"/>
          <ac:spMkLst>
            <pc:docMk/>
            <pc:sldMk cId="161750208" sldId="449"/>
            <ac:spMk id="7" creationId="{1E23A665-9B45-4262-B1A4-8D57F471B480}"/>
          </ac:spMkLst>
        </pc:spChg>
      </pc:sldChg>
      <pc:sldChg chg="delSp add">
        <pc:chgData name="Martin Schedlbauer" userId="99666baf021553f1" providerId="LiveId" clId="{CCB398F8-67CE-0845-BE88-90EC30A0B85F}" dt="2020-06-23T12:21:36.777" v="696"/>
        <pc:sldMkLst>
          <pc:docMk/>
          <pc:sldMk cId="3123521699" sldId="451"/>
        </pc:sldMkLst>
        <pc:spChg chg="del">
          <ac:chgData name="Martin Schedlbauer" userId="99666baf021553f1" providerId="LiveId" clId="{CCB398F8-67CE-0845-BE88-90EC30A0B85F}" dt="2020-06-23T12:21:36.777" v="696"/>
          <ac:spMkLst>
            <pc:docMk/>
            <pc:sldMk cId="3123521699" sldId="451"/>
            <ac:spMk id="2" creationId="{05A31DE0-EEAB-4D99-9627-ACB2DD60F5FF}"/>
          </ac:spMkLst>
        </pc:spChg>
        <pc:spChg chg="del">
          <ac:chgData name="Martin Schedlbauer" userId="99666baf021553f1" providerId="LiveId" clId="{CCB398F8-67CE-0845-BE88-90EC30A0B85F}" dt="2020-06-23T12:21:36.777" v="696"/>
          <ac:spMkLst>
            <pc:docMk/>
            <pc:sldMk cId="3123521699" sldId="451"/>
            <ac:spMk id="3" creationId="{4AAC749C-7491-41D9-9A8A-9FC009C93EA6}"/>
          </ac:spMkLst>
        </pc:spChg>
        <pc:spChg chg="del">
          <ac:chgData name="Martin Schedlbauer" userId="99666baf021553f1" providerId="LiveId" clId="{CCB398F8-67CE-0845-BE88-90EC30A0B85F}" dt="2020-06-23T12:21:36.777" v="696"/>
          <ac:spMkLst>
            <pc:docMk/>
            <pc:sldMk cId="3123521699" sldId="451"/>
            <ac:spMk id="4" creationId="{F0140B76-3BF1-4A37-B4A1-3C41F87D93A3}"/>
          </ac:spMkLst>
        </pc:spChg>
      </pc:sldChg>
      <pc:sldChg chg="addSp delSp modSp add del ord">
        <pc:chgData name="Martin Schedlbauer" userId="99666baf021553f1" providerId="LiveId" clId="{CCB398F8-67CE-0845-BE88-90EC30A0B85F}" dt="2020-06-23T17:13:43.753" v="3579" actId="2696"/>
        <pc:sldMkLst>
          <pc:docMk/>
          <pc:sldMk cId="1557264045" sldId="466"/>
        </pc:sldMkLst>
        <pc:spChg chg="add del mod">
          <ac:chgData name="Martin Schedlbauer" userId="99666baf021553f1" providerId="LiveId" clId="{CCB398F8-67CE-0845-BE88-90EC30A0B85F}" dt="2020-06-23T16:12:10.401" v="2741" actId="478"/>
          <ac:spMkLst>
            <pc:docMk/>
            <pc:sldMk cId="1557264045" sldId="466"/>
            <ac:spMk id="3" creationId="{6ECDA265-F306-4343-B794-060BB9095399}"/>
          </ac:spMkLst>
        </pc:spChg>
        <pc:spChg chg="del">
          <ac:chgData name="Martin Schedlbauer" userId="99666baf021553f1" providerId="LiveId" clId="{CCB398F8-67CE-0845-BE88-90EC30A0B85F}" dt="2020-06-23T16:11:56.211" v="2736"/>
          <ac:spMkLst>
            <pc:docMk/>
            <pc:sldMk cId="1557264045" sldId="466"/>
            <ac:spMk id="4" creationId="{50D31D05-19AF-5F4E-9968-14CB2837527A}"/>
          </ac:spMkLst>
        </pc:spChg>
        <pc:spChg chg="del">
          <ac:chgData name="Martin Schedlbauer" userId="99666baf021553f1" providerId="LiveId" clId="{CCB398F8-67CE-0845-BE88-90EC30A0B85F}" dt="2020-06-23T16:11:56.211" v="2736"/>
          <ac:spMkLst>
            <pc:docMk/>
            <pc:sldMk cId="1557264045" sldId="466"/>
            <ac:spMk id="5" creationId="{FE10BD9A-11F9-C94C-BC1B-9487074C8A1F}"/>
          </ac:spMkLst>
        </pc:spChg>
        <pc:spChg chg="del">
          <ac:chgData name="Martin Schedlbauer" userId="99666baf021553f1" providerId="LiveId" clId="{CCB398F8-67CE-0845-BE88-90EC30A0B85F}" dt="2020-06-23T16:11:56.211" v="2736"/>
          <ac:spMkLst>
            <pc:docMk/>
            <pc:sldMk cId="1557264045" sldId="466"/>
            <ac:spMk id="6" creationId="{4605CBC8-C00C-4049-84F2-FDABE3566661}"/>
          </ac:spMkLst>
        </pc:spChg>
        <pc:spChg chg="mod">
          <ac:chgData name="Martin Schedlbauer" userId="99666baf021553f1" providerId="LiveId" clId="{CCB398F8-67CE-0845-BE88-90EC30A0B85F}" dt="2020-06-23T16:12:06.111" v="2740" actId="20577"/>
          <ac:spMkLst>
            <pc:docMk/>
            <pc:sldMk cId="1557264045" sldId="466"/>
            <ac:spMk id="7" creationId="{FE2BA011-67F9-5B46-929D-2DF60B315C1E}"/>
          </ac:spMkLst>
        </pc:spChg>
        <pc:spChg chg="del mod">
          <ac:chgData name="Martin Schedlbauer" userId="99666baf021553f1" providerId="LiveId" clId="{CCB398F8-67CE-0845-BE88-90EC30A0B85F}" dt="2020-06-23T16:11:48.976" v="2735" actId="478"/>
          <ac:spMkLst>
            <pc:docMk/>
            <pc:sldMk cId="1557264045" sldId="466"/>
            <ac:spMk id="8" creationId="{21E1FDD2-E574-E84D-8EE2-B6B9E0D59C7A}"/>
          </ac:spMkLst>
        </pc:spChg>
        <pc:spChg chg="del mod">
          <ac:chgData name="Martin Schedlbauer" userId="99666baf021553f1" providerId="LiveId" clId="{CCB398F8-67CE-0845-BE88-90EC30A0B85F}" dt="2020-06-23T16:11:48.976" v="2735" actId="478"/>
          <ac:spMkLst>
            <pc:docMk/>
            <pc:sldMk cId="1557264045" sldId="466"/>
            <ac:spMk id="10" creationId="{BBC2ECDC-963F-564F-842D-5CB89A46CA00}"/>
          </ac:spMkLst>
        </pc:spChg>
      </pc:sldChg>
      <pc:sldChg chg="del">
        <pc:chgData name="Martin Schedlbauer" userId="99666baf021553f1" providerId="LiveId" clId="{CCB398F8-67CE-0845-BE88-90EC30A0B85F}" dt="2020-06-23T11:14:46.156" v="40" actId="2696"/>
        <pc:sldMkLst>
          <pc:docMk/>
          <pc:sldMk cId="1506396278" sldId="471"/>
        </pc:sldMkLst>
      </pc:sldChg>
      <pc:sldChg chg="delSp modSp add">
        <pc:chgData name="Martin Schedlbauer" userId="99666baf021553f1" providerId="LiveId" clId="{CCB398F8-67CE-0845-BE88-90EC30A0B85F}" dt="2020-06-23T16:11:56.211" v="2736"/>
        <pc:sldMkLst>
          <pc:docMk/>
          <pc:sldMk cId="280315965" sldId="473"/>
        </pc:sldMkLst>
        <pc:spChg chg="mod">
          <ac:chgData name="Martin Schedlbauer" userId="99666baf021553f1" providerId="LiveId" clId="{CCB398F8-67CE-0845-BE88-90EC30A0B85F}" dt="2020-06-23T16:07:30.017" v="2694" actId="20577"/>
          <ac:spMkLst>
            <pc:docMk/>
            <pc:sldMk cId="280315965" sldId="473"/>
            <ac:spMk id="2" creationId="{0DF8A68C-AC2E-094F-B357-2FEEE9DADDA6}"/>
          </ac:spMkLst>
        </pc:spChg>
        <pc:spChg chg="del">
          <ac:chgData name="Martin Schedlbauer" userId="99666baf021553f1" providerId="LiveId" clId="{CCB398F8-67CE-0845-BE88-90EC30A0B85F}" dt="2020-06-23T16:11:56.211" v="2736"/>
          <ac:spMkLst>
            <pc:docMk/>
            <pc:sldMk cId="280315965" sldId="473"/>
            <ac:spMk id="4" creationId="{AE84635A-465F-3D49-964A-F3AEC2236965}"/>
          </ac:spMkLst>
        </pc:spChg>
        <pc:spChg chg="del">
          <ac:chgData name="Martin Schedlbauer" userId="99666baf021553f1" providerId="LiveId" clId="{CCB398F8-67CE-0845-BE88-90EC30A0B85F}" dt="2020-06-23T16:11:56.211" v="2736"/>
          <ac:spMkLst>
            <pc:docMk/>
            <pc:sldMk cId="280315965" sldId="473"/>
            <ac:spMk id="5" creationId="{173E1F56-CEAC-F14F-831D-CB1D4753EE46}"/>
          </ac:spMkLst>
        </pc:spChg>
        <pc:spChg chg="del">
          <ac:chgData name="Martin Schedlbauer" userId="99666baf021553f1" providerId="LiveId" clId="{CCB398F8-67CE-0845-BE88-90EC30A0B85F}" dt="2020-06-23T16:11:56.211" v="2736"/>
          <ac:spMkLst>
            <pc:docMk/>
            <pc:sldMk cId="280315965" sldId="473"/>
            <ac:spMk id="6" creationId="{3031789C-2AB6-6643-9393-86875FA1EECB}"/>
          </ac:spMkLst>
        </pc:spChg>
      </pc:sldChg>
      <pc:sldChg chg="add del">
        <pc:chgData name="Martin Schedlbauer" userId="99666baf021553f1" providerId="LiveId" clId="{CCB398F8-67CE-0845-BE88-90EC30A0B85F}" dt="2020-06-23T16:06:15.296" v="2649" actId="2696"/>
        <pc:sldMkLst>
          <pc:docMk/>
          <pc:sldMk cId="2748765852" sldId="473"/>
        </pc:sldMkLst>
      </pc:sldChg>
      <pc:sldChg chg="addSp delSp modSp add">
        <pc:chgData name="Martin Schedlbauer" userId="99666baf021553f1" providerId="LiveId" clId="{CCB398F8-67CE-0845-BE88-90EC30A0B85F}" dt="2020-06-23T12:21:36.777" v="696"/>
        <pc:sldMkLst>
          <pc:docMk/>
          <pc:sldMk cId="294009836" sldId="546"/>
        </pc:sldMkLst>
        <pc:spChg chg="mod">
          <ac:chgData name="Martin Schedlbauer" userId="99666baf021553f1" providerId="LiveId" clId="{CCB398F8-67CE-0845-BE88-90EC30A0B85F}" dt="2020-06-23T11:56:13.830" v="221"/>
          <ac:spMkLst>
            <pc:docMk/>
            <pc:sldMk cId="294009836" sldId="546"/>
            <ac:spMk id="2" creationId="{00000000-0000-0000-0000-000000000000}"/>
          </ac:spMkLst>
        </pc:spChg>
        <pc:spChg chg="add del mod">
          <ac:chgData name="Martin Schedlbauer" userId="99666baf021553f1" providerId="LiveId" clId="{CCB398F8-67CE-0845-BE88-90EC30A0B85F}" dt="2020-06-23T11:56:13.830" v="221"/>
          <ac:spMkLst>
            <pc:docMk/>
            <pc:sldMk cId="294009836" sldId="546"/>
            <ac:spMk id="3" creationId="{CBAD4567-93EF-C043-BB18-8F47DEA4186A}"/>
          </ac:spMkLst>
        </pc:spChg>
        <pc:spChg chg="del mod">
          <ac:chgData name="Martin Schedlbauer" userId="99666baf021553f1" providerId="LiveId" clId="{CCB398F8-67CE-0845-BE88-90EC30A0B85F}" dt="2020-06-23T12:21:36.777" v="696"/>
          <ac:spMkLst>
            <pc:docMk/>
            <pc:sldMk cId="294009836" sldId="546"/>
            <ac:spMk id="4" creationId="{00000000-0000-0000-0000-000000000000}"/>
          </ac:spMkLst>
        </pc:spChg>
        <pc:spChg chg="add del mod">
          <ac:chgData name="Martin Schedlbauer" userId="99666baf021553f1" providerId="LiveId" clId="{CCB398F8-67CE-0845-BE88-90EC30A0B85F}" dt="2020-06-23T11:56:13.830" v="221"/>
          <ac:spMkLst>
            <pc:docMk/>
            <pc:sldMk cId="294009836" sldId="546"/>
            <ac:spMk id="5" creationId="{607DFE6E-E44D-BE4E-82B6-60AACB4C01CC}"/>
          </ac:spMkLst>
        </pc:spChg>
        <pc:spChg chg="mod">
          <ac:chgData name="Martin Schedlbauer" userId="99666baf021553f1" providerId="LiveId" clId="{CCB398F8-67CE-0845-BE88-90EC30A0B85F}" dt="2020-06-23T12:01:34.266" v="249" actId="20577"/>
          <ac:spMkLst>
            <pc:docMk/>
            <pc:sldMk cId="294009836" sldId="546"/>
            <ac:spMk id="33795" creationId="{00000000-0000-0000-0000-000000000000}"/>
          </ac:spMkLst>
        </pc:spChg>
      </pc:sldChg>
      <pc:sldChg chg="addSp delSp modSp add del">
        <pc:chgData name="Martin Schedlbauer" userId="99666baf021553f1" providerId="LiveId" clId="{CCB398F8-67CE-0845-BE88-90EC30A0B85F}" dt="2020-06-23T12:01:48.715" v="251" actId="2696"/>
        <pc:sldMkLst>
          <pc:docMk/>
          <pc:sldMk cId="2838145132" sldId="550"/>
        </pc:sldMkLst>
        <pc:spChg chg="mod">
          <ac:chgData name="Martin Schedlbauer" userId="99666baf021553f1" providerId="LiveId" clId="{CCB398F8-67CE-0845-BE88-90EC30A0B85F}" dt="2020-06-23T11:56:13.830" v="221"/>
          <ac:spMkLst>
            <pc:docMk/>
            <pc:sldMk cId="2838145132" sldId="550"/>
            <ac:spMk id="2" creationId="{00000000-0000-0000-0000-000000000000}"/>
          </ac:spMkLst>
        </pc:spChg>
        <pc:spChg chg="add del mod">
          <ac:chgData name="Martin Schedlbauer" userId="99666baf021553f1" providerId="LiveId" clId="{CCB398F8-67CE-0845-BE88-90EC30A0B85F}" dt="2020-06-23T11:56:13.830" v="221"/>
          <ac:spMkLst>
            <pc:docMk/>
            <pc:sldMk cId="2838145132" sldId="550"/>
            <ac:spMk id="3" creationId="{877D44EC-87FF-AB48-BB0B-77B83F3E13E9}"/>
          </ac:spMkLst>
        </pc:spChg>
        <pc:spChg chg="mod">
          <ac:chgData name="Martin Schedlbauer" userId="99666baf021553f1" providerId="LiveId" clId="{CCB398F8-67CE-0845-BE88-90EC30A0B85F}" dt="2020-06-23T11:56:13.830" v="221"/>
          <ac:spMkLst>
            <pc:docMk/>
            <pc:sldMk cId="2838145132" sldId="550"/>
            <ac:spMk id="4" creationId="{00000000-0000-0000-0000-000000000000}"/>
          </ac:spMkLst>
        </pc:spChg>
        <pc:spChg chg="add del mod">
          <ac:chgData name="Martin Schedlbauer" userId="99666baf021553f1" providerId="LiveId" clId="{CCB398F8-67CE-0845-BE88-90EC30A0B85F}" dt="2020-06-23T11:56:13.830" v="221"/>
          <ac:spMkLst>
            <pc:docMk/>
            <pc:sldMk cId="2838145132" sldId="550"/>
            <ac:spMk id="5" creationId="{1C95EAC3-D41A-9747-B6DE-585412469E3D}"/>
          </ac:spMkLst>
        </pc:spChg>
        <pc:spChg chg="mod">
          <ac:chgData name="Martin Schedlbauer" userId="99666baf021553f1" providerId="LiveId" clId="{CCB398F8-67CE-0845-BE88-90EC30A0B85F}" dt="2020-06-23T12:01:41.525" v="250" actId="114"/>
          <ac:spMkLst>
            <pc:docMk/>
            <pc:sldMk cId="2838145132" sldId="550"/>
            <ac:spMk id="34819" creationId="{00000000-0000-0000-0000-000000000000}"/>
          </ac:spMkLst>
        </pc:spChg>
      </pc:sldChg>
      <pc:sldChg chg="addSp delSp modSp add ord">
        <pc:chgData name="Martin Schedlbauer" userId="99666baf021553f1" providerId="LiveId" clId="{CCB398F8-67CE-0845-BE88-90EC30A0B85F}" dt="2020-06-23T16:02:55.318" v="2582" actId="20577"/>
        <pc:sldMkLst>
          <pc:docMk/>
          <pc:sldMk cId="2168148163" sldId="701"/>
        </pc:sldMkLst>
        <pc:spChg chg="mod">
          <ac:chgData name="Martin Schedlbauer" userId="99666baf021553f1" providerId="LiveId" clId="{CCB398F8-67CE-0845-BE88-90EC30A0B85F}" dt="2020-06-23T11:56:13.830" v="221"/>
          <ac:spMkLst>
            <pc:docMk/>
            <pc:sldMk cId="2168148163" sldId="701"/>
            <ac:spMk id="2" creationId="{00000000-0000-0000-0000-000000000000}"/>
          </ac:spMkLst>
        </pc:spChg>
        <pc:spChg chg="add del mod">
          <ac:chgData name="Martin Schedlbauer" userId="99666baf021553f1" providerId="LiveId" clId="{CCB398F8-67CE-0845-BE88-90EC30A0B85F}" dt="2020-06-23T11:56:13.830" v="221"/>
          <ac:spMkLst>
            <pc:docMk/>
            <pc:sldMk cId="2168148163" sldId="701"/>
            <ac:spMk id="3" creationId="{56FC51E4-874E-1B4E-9995-DC62B7D709BA}"/>
          </ac:spMkLst>
        </pc:spChg>
        <pc:spChg chg="add del mod">
          <ac:chgData name="Martin Schedlbauer" userId="99666baf021553f1" providerId="LiveId" clId="{CCB398F8-67CE-0845-BE88-90EC30A0B85F}" dt="2020-06-23T16:02:45.479" v="2569" actId="478"/>
          <ac:spMkLst>
            <pc:docMk/>
            <pc:sldMk cId="2168148163" sldId="701"/>
            <ac:spMk id="4" creationId="{6EDBB4E1-08E4-AE44-BCC6-961BAE74B3FF}"/>
          </ac:spMkLst>
        </pc:spChg>
        <pc:spChg chg="del mod">
          <ac:chgData name="Martin Schedlbauer" userId="99666baf021553f1" providerId="LiveId" clId="{CCB398F8-67CE-0845-BE88-90EC30A0B85F}" dt="2020-06-23T12:21:36.777" v="696"/>
          <ac:spMkLst>
            <pc:docMk/>
            <pc:sldMk cId="2168148163" sldId="701"/>
            <ac:spMk id="9" creationId="{00000000-0000-0000-0000-000000000000}"/>
          </ac:spMkLst>
        </pc:spChg>
        <pc:spChg chg="mod">
          <ac:chgData name="Martin Schedlbauer" userId="99666baf021553f1" providerId="LiveId" clId="{CCB398F8-67CE-0845-BE88-90EC30A0B85F}" dt="2020-06-23T16:02:50.021" v="2570" actId="1076"/>
          <ac:spMkLst>
            <pc:docMk/>
            <pc:sldMk cId="2168148163" sldId="701"/>
            <ac:spMk id="13" creationId="{00000000-0000-0000-0000-000000000000}"/>
          </ac:spMkLst>
        </pc:spChg>
        <pc:spChg chg="mod">
          <ac:chgData name="Martin Schedlbauer" userId="99666baf021553f1" providerId="LiveId" clId="{CCB398F8-67CE-0845-BE88-90EC30A0B85F}" dt="2020-06-23T16:02:55.318" v="2582" actId="20577"/>
          <ac:spMkLst>
            <pc:docMk/>
            <pc:sldMk cId="2168148163" sldId="701"/>
            <ac:spMk id="14" creationId="{00000000-0000-0000-0000-000000000000}"/>
          </ac:spMkLst>
        </pc:spChg>
        <pc:spChg chg="mod">
          <ac:chgData name="Martin Schedlbauer" userId="99666baf021553f1" providerId="LiveId" clId="{CCB398F8-67CE-0845-BE88-90EC30A0B85F}" dt="2020-06-23T16:02:50.021" v="2570" actId="1076"/>
          <ac:spMkLst>
            <pc:docMk/>
            <pc:sldMk cId="2168148163" sldId="701"/>
            <ac:spMk id="15" creationId="{00000000-0000-0000-0000-000000000000}"/>
          </ac:spMkLst>
        </pc:spChg>
        <pc:picChg chg="mod">
          <ac:chgData name="Martin Schedlbauer" userId="99666baf021553f1" providerId="LiveId" clId="{CCB398F8-67CE-0845-BE88-90EC30A0B85F}" dt="2020-06-23T16:02:50.021" v="2570" actId="1076"/>
          <ac:picMkLst>
            <pc:docMk/>
            <pc:sldMk cId="2168148163" sldId="701"/>
            <ac:picMk id="66567" creationId="{00000000-0000-0000-0000-000000000000}"/>
          </ac:picMkLst>
        </pc:picChg>
        <pc:picChg chg="mod">
          <ac:chgData name="Martin Schedlbauer" userId="99666baf021553f1" providerId="LiveId" clId="{CCB398F8-67CE-0845-BE88-90EC30A0B85F}" dt="2020-06-23T16:02:50.021" v="2570" actId="1076"/>
          <ac:picMkLst>
            <pc:docMk/>
            <pc:sldMk cId="2168148163" sldId="701"/>
            <ac:picMk id="66568" creationId="{00000000-0000-0000-0000-000000000000}"/>
          </ac:picMkLst>
        </pc:picChg>
        <pc:picChg chg="mod">
          <ac:chgData name="Martin Schedlbauer" userId="99666baf021553f1" providerId="LiveId" clId="{CCB398F8-67CE-0845-BE88-90EC30A0B85F}" dt="2020-06-23T16:02:50.021" v="2570" actId="1076"/>
          <ac:picMkLst>
            <pc:docMk/>
            <pc:sldMk cId="2168148163" sldId="701"/>
            <ac:picMk id="66569" creationId="{00000000-0000-0000-0000-000000000000}"/>
          </ac:picMkLst>
        </pc:picChg>
      </pc:sldChg>
      <pc:sldChg chg="addSp delSp modSp add ord">
        <pc:chgData name="Martin Schedlbauer" userId="99666baf021553f1" providerId="LiveId" clId="{CCB398F8-67CE-0845-BE88-90EC30A0B85F}" dt="2020-06-23T12:30:16.463" v="882" actId="20577"/>
        <pc:sldMkLst>
          <pc:docMk/>
          <pc:sldMk cId="884475501" sldId="702"/>
        </pc:sldMkLst>
        <pc:spChg chg="mod">
          <ac:chgData name="Martin Schedlbauer" userId="99666baf021553f1" providerId="LiveId" clId="{CCB398F8-67CE-0845-BE88-90EC30A0B85F}" dt="2020-06-23T12:30:00.322" v="875" actId="20577"/>
          <ac:spMkLst>
            <pc:docMk/>
            <pc:sldMk cId="884475501" sldId="702"/>
            <ac:spMk id="2" creationId="{00000000-0000-0000-0000-000000000000}"/>
          </ac:spMkLst>
        </pc:spChg>
        <pc:spChg chg="add del mod">
          <ac:chgData name="Martin Schedlbauer" userId="99666baf021553f1" providerId="LiveId" clId="{CCB398F8-67CE-0845-BE88-90EC30A0B85F}" dt="2020-06-23T11:56:13.830" v="221"/>
          <ac:spMkLst>
            <pc:docMk/>
            <pc:sldMk cId="884475501" sldId="702"/>
            <ac:spMk id="3" creationId="{E2FA8014-4038-CB4C-A854-5EDF1E64E7F9}"/>
          </ac:spMkLst>
        </pc:spChg>
        <pc:spChg chg="add del mod">
          <ac:chgData name="Martin Schedlbauer" userId="99666baf021553f1" providerId="LiveId" clId="{CCB398F8-67CE-0845-BE88-90EC30A0B85F}" dt="2020-06-23T11:56:13.830" v="221"/>
          <ac:spMkLst>
            <pc:docMk/>
            <pc:sldMk cId="884475501" sldId="702"/>
            <ac:spMk id="4" creationId="{8D116F85-6A8C-994B-8385-0CFA0F264CBD}"/>
          </ac:spMkLst>
        </pc:spChg>
        <pc:spChg chg="del mod">
          <ac:chgData name="Martin Schedlbauer" userId="99666baf021553f1" providerId="LiveId" clId="{CCB398F8-67CE-0845-BE88-90EC30A0B85F}" dt="2020-06-23T12:21:36.777" v="696"/>
          <ac:spMkLst>
            <pc:docMk/>
            <pc:sldMk cId="884475501" sldId="702"/>
            <ac:spMk id="8" creationId="{00000000-0000-0000-0000-000000000000}"/>
          </ac:spMkLst>
        </pc:spChg>
        <pc:spChg chg="mod">
          <ac:chgData name="Martin Schedlbauer" userId="99666baf021553f1" providerId="LiveId" clId="{CCB398F8-67CE-0845-BE88-90EC30A0B85F}" dt="2020-06-23T12:30:16.463" v="882" actId="20577"/>
          <ac:spMkLst>
            <pc:docMk/>
            <pc:sldMk cId="884475501" sldId="702"/>
            <ac:spMk id="10243" creationId="{00000000-0000-0000-0000-000000000000}"/>
          </ac:spMkLst>
        </pc:spChg>
        <pc:graphicFrameChg chg="add mod modGraphic">
          <ac:chgData name="Martin Schedlbauer" userId="99666baf021553f1" providerId="LiveId" clId="{CCB398F8-67CE-0845-BE88-90EC30A0B85F}" dt="2020-06-23T12:19:34.795" v="607" actId="114"/>
          <ac:graphicFrameMkLst>
            <pc:docMk/>
            <pc:sldMk cId="884475501" sldId="702"/>
            <ac:graphicFrameMk id="6" creationId="{4B53CFBE-53F9-C04A-BB6D-3CAF475EDC2D}"/>
          </ac:graphicFrameMkLst>
        </pc:graphicFrameChg>
        <pc:picChg chg="mod">
          <ac:chgData name="Martin Schedlbauer" userId="99666baf021553f1" providerId="LiveId" clId="{CCB398F8-67CE-0845-BE88-90EC30A0B85F}" dt="2020-06-23T12:17:08.238" v="544" actId="1076"/>
          <ac:picMkLst>
            <pc:docMk/>
            <pc:sldMk cId="884475501" sldId="702"/>
            <ac:picMk id="5" creationId="{00000000-0000-0000-0000-000000000000}"/>
          </ac:picMkLst>
        </pc:picChg>
      </pc:sldChg>
      <pc:sldChg chg="addSp delSp modSp add ord">
        <pc:chgData name="Martin Schedlbauer" userId="99666baf021553f1" providerId="LiveId" clId="{CCB398F8-67CE-0845-BE88-90EC30A0B85F}" dt="2020-06-23T12:21:36.777" v="696"/>
        <pc:sldMkLst>
          <pc:docMk/>
          <pc:sldMk cId="1728774983" sldId="704"/>
        </pc:sldMkLst>
        <pc:spChg chg="add del mod">
          <ac:chgData name="Martin Schedlbauer" userId="99666baf021553f1" providerId="LiveId" clId="{CCB398F8-67CE-0845-BE88-90EC30A0B85F}" dt="2020-06-23T11:56:13.830" v="221"/>
          <ac:spMkLst>
            <pc:docMk/>
            <pc:sldMk cId="1728774983" sldId="704"/>
            <ac:spMk id="8" creationId="{8A74A61B-FA33-0E45-A11C-B7FBB769BF50}"/>
          </ac:spMkLst>
        </pc:spChg>
        <pc:spChg chg="add del mod">
          <ac:chgData name="Martin Schedlbauer" userId="99666baf021553f1" providerId="LiveId" clId="{CCB398F8-67CE-0845-BE88-90EC30A0B85F}" dt="2020-06-23T12:04:22.124" v="277" actId="478"/>
          <ac:spMkLst>
            <pc:docMk/>
            <pc:sldMk cId="1728774983" sldId="704"/>
            <ac:spMk id="9" creationId="{04167B49-9BA9-864F-AAC9-339B6B2136C3}"/>
          </ac:spMkLst>
        </pc:spChg>
        <pc:spChg chg="mod">
          <ac:chgData name="Martin Schedlbauer" userId="99666baf021553f1" providerId="LiveId" clId="{CCB398F8-67CE-0845-BE88-90EC30A0B85F}" dt="2020-06-23T12:04:30.374" v="278" actId="1076"/>
          <ac:spMkLst>
            <pc:docMk/>
            <pc:sldMk cId="1728774983" sldId="704"/>
            <ac:spMk id="60" creationId="{00000000-0000-0000-0000-000000000000}"/>
          </ac:spMkLst>
        </pc:spChg>
        <pc:spChg chg="del mod">
          <ac:chgData name="Martin Schedlbauer" userId="99666baf021553f1" providerId="LiveId" clId="{CCB398F8-67CE-0845-BE88-90EC30A0B85F}" dt="2020-06-23T12:21:36.777" v="696"/>
          <ac:spMkLst>
            <pc:docMk/>
            <pc:sldMk cId="1728774983" sldId="704"/>
            <ac:spMk id="61" creationId="{00000000-0000-0000-0000-000000000000}"/>
          </ac:spMkLst>
        </pc:spChg>
        <pc:spChg chg="mod">
          <ac:chgData name="Martin Schedlbauer" userId="99666baf021553f1" providerId="LiveId" clId="{CCB398F8-67CE-0845-BE88-90EC30A0B85F}" dt="2020-06-23T11:56:13.830" v="221"/>
          <ac:spMkLst>
            <pc:docMk/>
            <pc:sldMk cId="1728774983" sldId="704"/>
            <ac:spMk id="14338"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40"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42" creationId="{00000000-0000-0000-0000-000000000000}"/>
          </ac:spMkLst>
        </pc:spChg>
        <pc:spChg chg="mod">
          <ac:chgData name="Martin Schedlbauer" userId="99666baf021553f1" providerId="LiveId" clId="{CCB398F8-67CE-0845-BE88-90EC30A0B85F}" dt="2020-06-23T12:06:01.090" v="291" actId="1076"/>
          <ac:spMkLst>
            <pc:docMk/>
            <pc:sldMk cId="1728774983" sldId="704"/>
            <ac:spMk id="14344" creationId="{00000000-0000-0000-0000-000000000000}"/>
          </ac:spMkLst>
        </pc:spChg>
        <pc:spChg chg="mod">
          <ac:chgData name="Martin Schedlbauer" userId="99666baf021553f1" providerId="LiveId" clId="{CCB398F8-67CE-0845-BE88-90EC30A0B85F}" dt="2020-06-23T12:05:15.013" v="282" actId="693"/>
          <ac:spMkLst>
            <pc:docMk/>
            <pc:sldMk cId="1728774983" sldId="704"/>
            <ac:spMk id="14345" creationId="{00000000-0000-0000-0000-000000000000}"/>
          </ac:spMkLst>
        </pc:spChg>
        <pc:spChg chg="mod">
          <ac:chgData name="Martin Schedlbauer" userId="99666baf021553f1" providerId="LiveId" clId="{CCB398F8-67CE-0845-BE88-90EC30A0B85F}" dt="2020-06-23T12:05:15.013" v="282" actId="693"/>
          <ac:spMkLst>
            <pc:docMk/>
            <pc:sldMk cId="1728774983" sldId="704"/>
            <ac:spMk id="14347" creationId="{00000000-0000-0000-0000-000000000000}"/>
          </ac:spMkLst>
        </pc:spChg>
        <pc:spChg chg="mod">
          <ac:chgData name="Martin Schedlbauer" userId="99666baf021553f1" providerId="LiveId" clId="{CCB398F8-67CE-0845-BE88-90EC30A0B85F}" dt="2020-06-23T12:06:07.553" v="292" actId="1076"/>
          <ac:spMkLst>
            <pc:docMk/>
            <pc:sldMk cId="1728774983" sldId="704"/>
            <ac:spMk id="14348"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57"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58"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59"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0"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1"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3"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4"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5"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6"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8"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69"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0"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1"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3"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4"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5"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6"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8"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79"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80" creationId="{00000000-0000-0000-0000-000000000000}"/>
          </ac:spMkLst>
        </pc:spChg>
        <pc:spChg chg="mod">
          <ac:chgData name="Martin Schedlbauer" userId="99666baf021553f1" providerId="LiveId" clId="{CCB398F8-67CE-0845-BE88-90EC30A0B85F}" dt="2020-06-23T12:04:44.677" v="279" actId="208"/>
          <ac:spMkLst>
            <pc:docMk/>
            <pc:sldMk cId="1728774983" sldId="704"/>
            <ac:spMk id="14381"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3"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4"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5"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6"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7"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8"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89"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0"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1"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2"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3"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4" creationId="{00000000-0000-0000-0000-000000000000}"/>
          </ac:spMkLst>
        </pc:spChg>
        <pc:spChg chg="mod">
          <ac:chgData name="Martin Schedlbauer" userId="99666baf021553f1" providerId="LiveId" clId="{CCB398F8-67CE-0845-BE88-90EC30A0B85F}" dt="2020-06-23T12:04:30.374" v="278" actId="1076"/>
          <ac:spMkLst>
            <pc:docMk/>
            <pc:sldMk cId="1728774983" sldId="704"/>
            <ac:spMk id="14395" creationId="{00000000-0000-0000-0000-000000000000}"/>
          </ac:spMkLst>
        </pc:spChg>
        <pc:grpChg chg="mod">
          <ac:chgData name="Martin Schedlbauer" userId="99666baf021553f1" providerId="LiveId" clId="{CCB398F8-67CE-0845-BE88-90EC30A0B85F}" dt="2020-06-23T12:04:30.374" v="278" actId="1076"/>
          <ac:grpSpMkLst>
            <pc:docMk/>
            <pc:sldMk cId="1728774983" sldId="704"/>
            <ac:grpSpMk id="2" creationId="{00000000-0000-0000-0000-000000000000}"/>
          </ac:grpSpMkLst>
        </pc:grpChg>
        <pc:grpChg chg="mod">
          <ac:chgData name="Martin Schedlbauer" userId="99666baf021553f1" providerId="LiveId" clId="{CCB398F8-67CE-0845-BE88-90EC30A0B85F}" dt="2020-06-23T12:04:30.374" v="278" actId="1076"/>
          <ac:grpSpMkLst>
            <pc:docMk/>
            <pc:sldMk cId="1728774983" sldId="704"/>
            <ac:grpSpMk id="3" creationId="{00000000-0000-0000-0000-000000000000}"/>
          </ac:grpSpMkLst>
        </pc:grpChg>
        <pc:grpChg chg="mod">
          <ac:chgData name="Martin Schedlbauer" userId="99666baf021553f1" providerId="LiveId" clId="{CCB398F8-67CE-0845-BE88-90EC30A0B85F}" dt="2020-06-23T12:04:30.374" v="278" actId="1076"/>
          <ac:grpSpMkLst>
            <pc:docMk/>
            <pc:sldMk cId="1728774983" sldId="704"/>
            <ac:grpSpMk id="4" creationId="{00000000-0000-0000-0000-000000000000}"/>
          </ac:grpSpMkLst>
        </pc:grpChg>
        <pc:grpChg chg="mod">
          <ac:chgData name="Martin Schedlbauer" userId="99666baf021553f1" providerId="LiveId" clId="{CCB398F8-67CE-0845-BE88-90EC30A0B85F}" dt="2020-06-23T12:04:30.374" v="278" actId="1076"/>
          <ac:grpSpMkLst>
            <pc:docMk/>
            <pc:sldMk cId="1728774983" sldId="704"/>
            <ac:grpSpMk id="5" creationId="{00000000-0000-0000-0000-000000000000}"/>
          </ac:grpSpMkLst>
        </pc:grpChg>
        <pc:grpChg chg="mod">
          <ac:chgData name="Martin Schedlbauer" userId="99666baf021553f1" providerId="LiveId" clId="{CCB398F8-67CE-0845-BE88-90EC30A0B85F}" dt="2020-06-23T12:04:30.374" v="278" actId="1076"/>
          <ac:grpSpMkLst>
            <pc:docMk/>
            <pc:sldMk cId="1728774983" sldId="704"/>
            <ac:grpSpMk id="6" creationId="{00000000-0000-0000-0000-000000000000}"/>
          </ac:grpSpMkLst>
        </pc:grpChg>
        <pc:grpChg chg="mod">
          <ac:chgData name="Martin Schedlbauer" userId="99666baf021553f1" providerId="LiveId" clId="{CCB398F8-67CE-0845-BE88-90EC30A0B85F}" dt="2020-06-23T12:04:30.374" v="278" actId="1076"/>
          <ac:grpSpMkLst>
            <pc:docMk/>
            <pc:sldMk cId="1728774983" sldId="704"/>
            <ac:grpSpMk id="7" creationId="{00000000-0000-0000-0000-000000000000}"/>
          </ac:grpSpMkLst>
        </pc:grpChg>
        <pc:graphicFrameChg chg="mod">
          <ac:chgData name="Martin Schedlbauer" userId="99666baf021553f1" providerId="LiveId" clId="{CCB398F8-67CE-0845-BE88-90EC30A0B85F}" dt="2020-06-23T12:04:30.374" v="278" actId="1076"/>
          <ac:graphicFrameMkLst>
            <pc:docMk/>
            <pc:sldMk cId="1728774983" sldId="704"/>
            <ac:graphicFrameMk id="14339" creationId="{00000000-0000-0000-0000-000000000000}"/>
          </ac:graphicFrameMkLst>
        </pc:graphicFrameChg>
        <pc:graphicFrameChg chg="mod">
          <ac:chgData name="Martin Schedlbauer" userId="99666baf021553f1" providerId="LiveId" clId="{CCB398F8-67CE-0845-BE88-90EC30A0B85F}" dt="2020-06-23T12:04:30.374" v="278" actId="1076"/>
          <ac:graphicFrameMkLst>
            <pc:docMk/>
            <pc:sldMk cId="1728774983" sldId="704"/>
            <ac:graphicFrameMk id="14341" creationId="{00000000-0000-0000-0000-000000000000}"/>
          </ac:graphicFrameMkLst>
        </pc:graphicFrameChg>
        <pc:graphicFrameChg chg="mod">
          <ac:chgData name="Martin Schedlbauer" userId="99666baf021553f1" providerId="LiveId" clId="{CCB398F8-67CE-0845-BE88-90EC30A0B85F}" dt="2020-06-23T12:04:30.374" v="278" actId="1076"/>
          <ac:graphicFrameMkLst>
            <pc:docMk/>
            <pc:sldMk cId="1728774983" sldId="704"/>
            <ac:graphicFrameMk id="14343" creationId="{00000000-0000-0000-0000-000000000000}"/>
          </ac:graphicFrameMkLst>
        </pc:graphicFrameChg>
        <pc:graphicFrameChg chg="mod">
          <ac:chgData name="Martin Schedlbauer" userId="99666baf021553f1" providerId="LiveId" clId="{CCB398F8-67CE-0845-BE88-90EC30A0B85F}" dt="2020-06-23T12:04:30.374" v="278" actId="1076"/>
          <ac:graphicFrameMkLst>
            <pc:docMk/>
            <pc:sldMk cId="1728774983" sldId="704"/>
            <ac:graphicFrameMk id="14346" creationId="{00000000-0000-0000-0000-000000000000}"/>
          </ac:graphicFrameMkLst>
        </pc:graphicFrameChg>
      </pc:sldChg>
      <pc:sldChg chg="addSp delSp modSp add del ord">
        <pc:chgData name="Martin Schedlbauer" userId="99666baf021553f1" providerId="LiveId" clId="{CCB398F8-67CE-0845-BE88-90EC30A0B85F}" dt="2020-06-23T12:12:23.763" v="472" actId="2696"/>
        <pc:sldMkLst>
          <pc:docMk/>
          <pc:sldMk cId="1777661266" sldId="705"/>
        </pc:sldMkLst>
        <pc:spChg chg="add del mod">
          <ac:chgData name="Martin Schedlbauer" userId="99666baf021553f1" providerId="LiveId" clId="{CCB398F8-67CE-0845-BE88-90EC30A0B85F}" dt="2020-06-23T11:56:13.830" v="221"/>
          <ac:spMkLst>
            <pc:docMk/>
            <pc:sldMk cId="1777661266" sldId="705"/>
            <ac:spMk id="2" creationId="{25200070-AEA8-BC42-A0AA-3DE24CBF3784}"/>
          </ac:spMkLst>
        </pc:spChg>
        <pc:spChg chg="add del mod">
          <ac:chgData name="Martin Schedlbauer" userId="99666baf021553f1" providerId="LiveId" clId="{CCB398F8-67CE-0845-BE88-90EC30A0B85F}" dt="2020-06-23T11:56:13.830" v="221"/>
          <ac:spMkLst>
            <pc:docMk/>
            <pc:sldMk cId="1777661266" sldId="705"/>
            <ac:spMk id="3" creationId="{1D95B44E-8E65-E94C-85F6-F5A300B8143D}"/>
          </ac:spMkLst>
        </pc:spChg>
        <pc:spChg chg="add del mod">
          <ac:chgData name="Martin Schedlbauer" userId="99666baf021553f1" providerId="LiveId" clId="{CCB398F8-67CE-0845-BE88-90EC30A0B85F}" dt="2020-06-23T11:56:13.830" v="221"/>
          <ac:spMkLst>
            <pc:docMk/>
            <pc:sldMk cId="1777661266" sldId="705"/>
            <ac:spMk id="4" creationId="{E7378AEF-9B88-2044-AC5F-09FF1A4367C2}"/>
          </ac:spMkLst>
        </pc:spChg>
        <pc:spChg chg="add del mod">
          <ac:chgData name="Martin Schedlbauer" userId="99666baf021553f1" providerId="LiveId" clId="{CCB398F8-67CE-0845-BE88-90EC30A0B85F}" dt="2020-06-23T12:07:19.041" v="335" actId="478"/>
          <ac:spMkLst>
            <pc:docMk/>
            <pc:sldMk cId="1777661266" sldId="705"/>
            <ac:spMk id="5" creationId="{738AF565-3B58-A54C-B27F-D4C8D82A6666}"/>
          </ac:spMkLst>
        </pc:spChg>
        <pc:spChg chg="mod">
          <ac:chgData name="Martin Schedlbauer" userId="99666baf021553f1" providerId="LiveId" clId="{CCB398F8-67CE-0845-BE88-90EC30A0B85F}" dt="2020-06-23T11:56:13.830" v="221"/>
          <ac:spMkLst>
            <pc:docMk/>
            <pc:sldMk cId="1777661266" sldId="705"/>
            <ac:spMk id="10" creationId="{00000000-0000-0000-0000-000000000000}"/>
          </ac:spMkLst>
        </pc:spChg>
        <pc:spChg chg="mod">
          <ac:chgData name="Martin Schedlbauer" userId="99666baf021553f1" providerId="LiveId" clId="{CCB398F8-67CE-0845-BE88-90EC30A0B85F}" dt="2020-06-23T11:56:13.830" v="221"/>
          <ac:spMkLst>
            <pc:docMk/>
            <pc:sldMk cId="1777661266" sldId="705"/>
            <ac:spMk id="391170" creationId="{00000000-0000-0000-0000-000000000000}"/>
          </ac:spMkLst>
        </pc:spChg>
        <pc:spChg chg="mod">
          <ac:chgData name="Martin Schedlbauer" userId="99666baf021553f1" providerId="LiveId" clId="{CCB398F8-67CE-0845-BE88-90EC30A0B85F}" dt="2020-06-23T12:07:59.121" v="346" actId="12"/>
          <ac:spMkLst>
            <pc:docMk/>
            <pc:sldMk cId="1777661266" sldId="705"/>
            <ac:spMk id="391171" creationId="{00000000-0000-0000-0000-000000000000}"/>
          </ac:spMkLst>
        </pc:spChg>
        <pc:picChg chg="mod">
          <ac:chgData name="Martin Schedlbauer" userId="99666baf021553f1" providerId="LiveId" clId="{CCB398F8-67CE-0845-BE88-90EC30A0B85F}" dt="2020-06-23T12:07:29.229" v="337" actId="1076"/>
          <ac:picMkLst>
            <pc:docMk/>
            <pc:sldMk cId="1777661266" sldId="705"/>
            <ac:picMk id="63490" creationId="{00000000-0000-0000-0000-000000000000}"/>
          </ac:picMkLst>
        </pc:picChg>
        <pc:picChg chg="mod">
          <ac:chgData name="Martin Schedlbauer" userId="99666baf021553f1" providerId="LiveId" clId="{CCB398F8-67CE-0845-BE88-90EC30A0B85F}" dt="2020-06-23T12:07:33.042" v="338" actId="1076"/>
          <ac:picMkLst>
            <pc:docMk/>
            <pc:sldMk cId="1777661266" sldId="705"/>
            <ac:picMk id="63491" creationId="{00000000-0000-0000-0000-000000000000}"/>
          </ac:picMkLst>
        </pc:picChg>
        <pc:picChg chg="mod">
          <ac:chgData name="Martin Schedlbauer" userId="99666baf021553f1" providerId="LiveId" clId="{CCB398F8-67CE-0845-BE88-90EC30A0B85F}" dt="2020-06-23T12:07:41.744" v="341" actId="1076"/>
          <ac:picMkLst>
            <pc:docMk/>
            <pc:sldMk cId="1777661266" sldId="705"/>
            <ac:picMk id="63492" creationId="{00000000-0000-0000-0000-000000000000}"/>
          </ac:picMkLst>
        </pc:picChg>
      </pc:sldChg>
      <pc:sldChg chg="addSp delSp modSp add ord">
        <pc:chgData name="Martin Schedlbauer" userId="99666baf021553f1" providerId="LiveId" clId="{CCB398F8-67CE-0845-BE88-90EC30A0B85F}" dt="2020-06-23T12:21:36.777" v="696"/>
        <pc:sldMkLst>
          <pc:docMk/>
          <pc:sldMk cId="1266790509" sldId="706"/>
        </pc:sldMkLst>
        <pc:spChg chg="mod">
          <ac:chgData name="Martin Schedlbauer" userId="99666baf021553f1" providerId="LiveId" clId="{CCB398F8-67CE-0845-BE88-90EC30A0B85F}" dt="2020-06-23T12:16:29.192" v="528" actId="20577"/>
          <ac:spMkLst>
            <pc:docMk/>
            <pc:sldMk cId="1266790509" sldId="706"/>
            <ac:spMk id="2" creationId="{00000000-0000-0000-0000-000000000000}"/>
          </ac:spMkLst>
        </pc:spChg>
        <pc:spChg chg="mod">
          <ac:chgData name="Martin Schedlbauer" userId="99666baf021553f1" providerId="LiveId" clId="{CCB398F8-67CE-0845-BE88-90EC30A0B85F}" dt="2020-06-23T12:16:54.798" v="542" actId="20577"/>
          <ac:spMkLst>
            <pc:docMk/>
            <pc:sldMk cId="1266790509" sldId="706"/>
            <ac:spMk id="3" creationId="{00000000-0000-0000-0000-000000000000}"/>
          </ac:spMkLst>
        </pc:spChg>
        <pc:spChg chg="del mod">
          <ac:chgData name="Martin Schedlbauer" userId="99666baf021553f1" providerId="LiveId" clId="{CCB398F8-67CE-0845-BE88-90EC30A0B85F}" dt="2020-06-23T12:21:36.777" v="696"/>
          <ac:spMkLst>
            <pc:docMk/>
            <pc:sldMk cId="1266790509" sldId="706"/>
            <ac:spMk id="4" creationId="{00000000-0000-0000-0000-000000000000}"/>
          </ac:spMkLst>
        </pc:spChg>
        <pc:spChg chg="add del mod">
          <ac:chgData name="Martin Schedlbauer" userId="99666baf021553f1" providerId="LiveId" clId="{CCB398F8-67CE-0845-BE88-90EC30A0B85F}" dt="2020-06-23T11:56:13.830" v="221"/>
          <ac:spMkLst>
            <pc:docMk/>
            <pc:sldMk cId="1266790509" sldId="706"/>
            <ac:spMk id="5" creationId="{7DFCEAF9-11AB-A14E-A2E4-4B5D7E2F5C43}"/>
          </ac:spMkLst>
        </pc:spChg>
        <pc:spChg chg="add del mod">
          <ac:chgData name="Martin Schedlbauer" userId="99666baf021553f1" providerId="LiveId" clId="{CCB398F8-67CE-0845-BE88-90EC30A0B85F}" dt="2020-06-23T11:56:13.830" v="221"/>
          <ac:spMkLst>
            <pc:docMk/>
            <pc:sldMk cId="1266790509" sldId="706"/>
            <ac:spMk id="6" creationId="{CF1C1D6D-FEEC-E34F-8B77-470C9CDD8A37}"/>
          </ac:spMkLst>
        </pc:spChg>
      </pc:sldChg>
      <pc:sldChg chg="addSp delSp modSp add ord">
        <pc:chgData name="Martin Schedlbauer" userId="99666baf021553f1" providerId="LiveId" clId="{CCB398F8-67CE-0845-BE88-90EC30A0B85F}" dt="2020-06-23T12:31:34.424" v="885" actId="20578"/>
        <pc:sldMkLst>
          <pc:docMk/>
          <pc:sldMk cId="2025378647" sldId="715"/>
        </pc:sldMkLst>
        <pc:spChg chg="add del mod">
          <ac:chgData name="Martin Schedlbauer" userId="99666baf021553f1" providerId="LiveId" clId="{CCB398F8-67CE-0845-BE88-90EC30A0B85F}" dt="2020-06-23T11:56:13.830" v="221"/>
          <ac:spMkLst>
            <pc:docMk/>
            <pc:sldMk cId="2025378647" sldId="715"/>
            <ac:spMk id="2" creationId="{8B24A2CB-DA86-2549-B747-5172C010B0A5}"/>
          </ac:spMkLst>
        </pc:spChg>
        <pc:spChg chg="add del mod">
          <ac:chgData name="Martin Schedlbauer" userId="99666baf021553f1" providerId="LiveId" clId="{CCB398F8-67CE-0845-BE88-90EC30A0B85F}" dt="2020-06-23T11:56:13.830" v="221"/>
          <ac:spMkLst>
            <pc:docMk/>
            <pc:sldMk cId="2025378647" sldId="715"/>
            <ac:spMk id="3" creationId="{A60439B1-BC42-D84D-ABCC-7D8D6FE1BBD3}"/>
          </ac:spMkLst>
        </pc:spChg>
        <pc:spChg chg="del mod">
          <ac:chgData name="Martin Schedlbauer" userId="99666baf021553f1" providerId="LiveId" clId="{CCB398F8-67CE-0845-BE88-90EC30A0B85F}" dt="2020-06-23T12:21:36.777" v="696"/>
          <ac:spMkLst>
            <pc:docMk/>
            <pc:sldMk cId="2025378647" sldId="715"/>
            <ac:spMk id="7" creationId="{00000000-0000-0000-0000-000000000000}"/>
          </ac:spMkLst>
        </pc:spChg>
        <pc:spChg chg="mod">
          <ac:chgData name="Martin Schedlbauer" userId="99666baf021553f1" providerId="LiveId" clId="{CCB398F8-67CE-0845-BE88-90EC30A0B85F}" dt="2020-06-23T11:56:13.830" v="221"/>
          <ac:spMkLst>
            <pc:docMk/>
            <pc:sldMk cId="2025378647" sldId="715"/>
            <ac:spMk id="53250" creationId="{00000000-0000-0000-0000-000000000000}"/>
          </ac:spMkLst>
        </pc:spChg>
        <pc:spChg chg="mod">
          <ac:chgData name="Martin Schedlbauer" userId="99666baf021553f1" providerId="LiveId" clId="{CCB398F8-67CE-0845-BE88-90EC30A0B85F}" dt="2020-06-23T12:23:29.102" v="749" actId="1076"/>
          <ac:spMkLst>
            <pc:docMk/>
            <pc:sldMk cId="2025378647" sldId="715"/>
            <ac:spMk id="53251" creationId="{00000000-0000-0000-0000-000000000000}"/>
          </ac:spMkLst>
        </pc:spChg>
        <pc:spChg chg="mod">
          <ac:chgData name="Martin Schedlbauer" userId="99666baf021553f1" providerId="LiveId" clId="{CCB398F8-67CE-0845-BE88-90EC30A0B85F}" dt="2020-06-23T12:22:20.540" v="702" actId="1076"/>
          <ac:spMkLst>
            <pc:docMk/>
            <pc:sldMk cId="2025378647" sldId="715"/>
            <ac:spMk id="53253" creationId="{00000000-0000-0000-0000-000000000000}"/>
          </ac:spMkLst>
        </pc:spChg>
        <pc:picChg chg="mod">
          <ac:chgData name="Martin Schedlbauer" userId="99666baf021553f1" providerId="LiveId" clId="{CCB398F8-67CE-0845-BE88-90EC30A0B85F}" dt="2020-06-23T12:23:29.102" v="749" actId="1076"/>
          <ac:picMkLst>
            <pc:docMk/>
            <pc:sldMk cId="2025378647" sldId="715"/>
            <ac:picMk id="53252" creationId="{00000000-0000-0000-0000-000000000000}"/>
          </ac:picMkLst>
        </pc:picChg>
        <pc:picChg chg="mod">
          <ac:chgData name="Martin Schedlbauer" userId="99666baf021553f1" providerId="LiveId" clId="{CCB398F8-67CE-0845-BE88-90EC30A0B85F}" dt="2020-06-23T12:23:29.102" v="749" actId="1076"/>
          <ac:picMkLst>
            <pc:docMk/>
            <pc:sldMk cId="2025378647" sldId="715"/>
            <ac:picMk id="53254" creationId="{00000000-0000-0000-0000-000000000000}"/>
          </ac:picMkLst>
        </pc:picChg>
      </pc:sldChg>
      <pc:sldChg chg="addSp delSp modSp add del">
        <pc:chgData name="Martin Schedlbauer" userId="99666baf021553f1" providerId="LiveId" clId="{CCB398F8-67CE-0845-BE88-90EC30A0B85F}" dt="2020-06-23T18:10:11.306" v="4088" actId="2696"/>
        <pc:sldMkLst>
          <pc:docMk/>
          <pc:sldMk cId="3939261497" sldId="719"/>
        </pc:sldMkLst>
        <pc:spChg chg="add del mod">
          <ac:chgData name="Martin Schedlbauer" userId="99666baf021553f1" providerId="LiveId" clId="{CCB398F8-67CE-0845-BE88-90EC30A0B85F}" dt="2020-06-23T11:56:13.830" v="221"/>
          <ac:spMkLst>
            <pc:docMk/>
            <pc:sldMk cId="3939261497" sldId="719"/>
            <ac:spMk id="2" creationId="{CEB477B3-4F0B-4C4E-8B05-1807EA87DADC}"/>
          </ac:spMkLst>
        </pc:spChg>
        <pc:spChg chg="add del mod">
          <ac:chgData name="Martin Schedlbauer" userId="99666baf021553f1" providerId="LiveId" clId="{CCB398F8-67CE-0845-BE88-90EC30A0B85F}" dt="2020-06-23T11:56:13.830" v="221"/>
          <ac:spMkLst>
            <pc:docMk/>
            <pc:sldMk cId="3939261497" sldId="719"/>
            <ac:spMk id="3" creationId="{04D37193-FC38-9041-84B7-0C5DF1451320}"/>
          </ac:spMkLst>
        </pc:spChg>
        <pc:spChg chg="mod">
          <ac:chgData name="Martin Schedlbauer" userId="99666baf021553f1" providerId="LiveId" clId="{CCB398F8-67CE-0845-BE88-90EC30A0B85F}" dt="2020-06-23T11:56:13.830" v="221"/>
          <ac:spMkLst>
            <pc:docMk/>
            <pc:sldMk cId="3939261497" sldId="719"/>
            <ac:spMk id="10" creationId="{00000000-0000-0000-0000-000000000000}"/>
          </ac:spMkLst>
        </pc:spChg>
        <pc:spChg chg="del mod">
          <ac:chgData name="Martin Schedlbauer" userId="99666baf021553f1" providerId="LiveId" clId="{CCB398F8-67CE-0845-BE88-90EC30A0B85F}" dt="2020-06-23T12:21:36.777" v="696"/>
          <ac:spMkLst>
            <pc:docMk/>
            <pc:sldMk cId="3939261497" sldId="719"/>
            <ac:spMk id="14" creationId="{00000000-0000-0000-0000-000000000000}"/>
          </ac:spMkLst>
        </pc:spChg>
        <pc:spChg chg="mod">
          <ac:chgData name="Martin Schedlbauer" userId="99666baf021553f1" providerId="LiveId" clId="{CCB398F8-67CE-0845-BE88-90EC30A0B85F}" dt="2020-06-23T11:56:13.830" v="221"/>
          <ac:spMkLst>
            <pc:docMk/>
            <pc:sldMk cId="3939261497" sldId="719"/>
            <ac:spMk id="45058" creationId="{00000000-0000-0000-0000-000000000000}"/>
          </ac:spMkLst>
        </pc:spChg>
      </pc:sldChg>
      <pc:sldChg chg="addSp delSp modSp add del">
        <pc:chgData name="Martin Schedlbauer" userId="99666baf021553f1" providerId="LiveId" clId="{CCB398F8-67CE-0845-BE88-90EC30A0B85F}" dt="2020-06-23T18:10:11.313" v="4089" actId="2696"/>
        <pc:sldMkLst>
          <pc:docMk/>
          <pc:sldMk cId="471944736" sldId="741"/>
        </pc:sldMkLst>
        <pc:spChg chg="mod">
          <ac:chgData name="Martin Schedlbauer" userId="99666baf021553f1" providerId="LiveId" clId="{CCB398F8-67CE-0845-BE88-90EC30A0B85F}" dt="2020-06-23T11:56:13.830" v="221"/>
          <ac:spMkLst>
            <pc:docMk/>
            <pc:sldMk cId="471944736" sldId="741"/>
            <ac:spMk id="2" creationId="{00000000-0000-0000-0000-000000000000}"/>
          </ac:spMkLst>
        </pc:spChg>
        <pc:spChg chg="add del mod">
          <ac:chgData name="Martin Schedlbauer" userId="99666baf021553f1" providerId="LiveId" clId="{CCB398F8-67CE-0845-BE88-90EC30A0B85F}" dt="2020-06-23T11:56:13.830" v="221"/>
          <ac:spMkLst>
            <pc:docMk/>
            <pc:sldMk cId="471944736" sldId="741"/>
            <ac:spMk id="3" creationId="{333E5FCF-4C40-234B-85D2-97E356A01820}"/>
          </ac:spMkLst>
        </pc:spChg>
        <pc:spChg chg="add del mod">
          <ac:chgData name="Martin Schedlbauer" userId="99666baf021553f1" providerId="LiveId" clId="{CCB398F8-67CE-0845-BE88-90EC30A0B85F}" dt="2020-06-23T11:56:13.830" v="221"/>
          <ac:spMkLst>
            <pc:docMk/>
            <pc:sldMk cId="471944736" sldId="741"/>
            <ac:spMk id="4" creationId="{DCBD9A4D-5A81-844A-B73A-4FA927AE45DB}"/>
          </ac:spMkLst>
        </pc:spChg>
        <pc:spChg chg="del mod">
          <ac:chgData name="Martin Schedlbauer" userId="99666baf021553f1" providerId="LiveId" clId="{CCB398F8-67CE-0845-BE88-90EC30A0B85F}" dt="2020-06-23T12:21:36.777" v="696"/>
          <ac:spMkLst>
            <pc:docMk/>
            <pc:sldMk cId="471944736" sldId="741"/>
            <ac:spMk id="5" creationId="{00000000-0000-0000-0000-000000000000}"/>
          </ac:spMkLst>
        </pc:spChg>
        <pc:spChg chg="mod">
          <ac:chgData name="Martin Schedlbauer" userId="99666baf021553f1" providerId="LiveId" clId="{CCB398F8-67CE-0845-BE88-90EC30A0B85F}" dt="2020-06-23T12:00:08.954" v="234" actId="27636"/>
          <ac:spMkLst>
            <pc:docMk/>
            <pc:sldMk cId="471944736" sldId="741"/>
            <ac:spMk id="6" creationId="{00000000-0000-0000-0000-000000000000}"/>
          </ac:spMkLst>
        </pc:spChg>
        <pc:spChg chg="add del mod">
          <ac:chgData name="Martin Schedlbauer" userId="99666baf021553f1" providerId="LiveId" clId="{CCB398F8-67CE-0845-BE88-90EC30A0B85F}" dt="2020-06-23T11:56:13.830" v="221"/>
          <ac:spMkLst>
            <pc:docMk/>
            <pc:sldMk cId="471944736" sldId="741"/>
            <ac:spMk id="7" creationId="{348C45DF-B9BE-0644-85CF-C60EB55199D6}"/>
          </ac:spMkLst>
        </pc:spChg>
        <pc:spChg chg="add del mod">
          <ac:chgData name="Martin Schedlbauer" userId="99666baf021553f1" providerId="LiveId" clId="{CCB398F8-67CE-0845-BE88-90EC30A0B85F}" dt="2020-06-23T11:56:13.830" v="221"/>
          <ac:spMkLst>
            <pc:docMk/>
            <pc:sldMk cId="471944736" sldId="741"/>
            <ac:spMk id="8" creationId="{E87AA83F-079E-F34E-818F-0B7922FE6125}"/>
          </ac:spMkLst>
        </pc:spChg>
        <pc:picChg chg="mod">
          <ac:chgData name="Martin Schedlbauer" userId="99666baf021553f1" providerId="LiveId" clId="{CCB398F8-67CE-0845-BE88-90EC30A0B85F}" dt="2020-06-23T11:56:13.830" v="221"/>
          <ac:picMkLst>
            <pc:docMk/>
            <pc:sldMk cId="471944736" sldId="741"/>
            <ac:picMk id="4098" creationId="{00000000-0000-0000-0000-000000000000}"/>
          </ac:picMkLst>
        </pc:picChg>
      </pc:sldChg>
      <pc:sldChg chg="addSp delSp modSp add del">
        <pc:chgData name="Martin Schedlbauer" userId="99666baf021553f1" providerId="LiveId" clId="{CCB398F8-67CE-0845-BE88-90EC30A0B85F}" dt="2020-06-23T18:10:11.328" v="4091" actId="2696"/>
        <pc:sldMkLst>
          <pc:docMk/>
          <pc:sldMk cId="3661820988" sldId="759"/>
        </pc:sldMkLst>
        <pc:spChg chg="mod">
          <ac:chgData name="Martin Schedlbauer" userId="99666baf021553f1" providerId="LiveId" clId="{CCB398F8-67CE-0845-BE88-90EC30A0B85F}" dt="2020-06-23T11:56:13.830" v="221"/>
          <ac:spMkLst>
            <pc:docMk/>
            <pc:sldMk cId="3661820988" sldId="759"/>
            <ac:spMk id="2" creationId="{00000000-0000-0000-0000-000000000000}"/>
          </ac:spMkLst>
        </pc:spChg>
        <pc:spChg chg="add del mod">
          <ac:chgData name="Martin Schedlbauer" userId="99666baf021553f1" providerId="LiveId" clId="{CCB398F8-67CE-0845-BE88-90EC30A0B85F}" dt="2020-06-23T11:56:13.830" v="221"/>
          <ac:spMkLst>
            <pc:docMk/>
            <pc:sldMk cId="3661820988" sldId="759"/>
            <ac:spMk id="3" creationId="{DEC0C210-2362-CC43-BEEB-6824DE23B9B8}"/>
          </ac:spMkLst>
        </pc:spChg>
        <pc:spChg chg="add mod">
          <ac:chgData name="Martin Schedlbauer" userId="99666baf021553f1" providerId="LiveId" clId="{CCB398F8-67CE-0845-BE88-90EC30A0B85F}" dt="2020-06-23T11:56:13.830" v="221"/>
          <ac:spMkLst>
            <pc:docMk/>
            <pc:sldMk cId="3661820988" sldId="759"/>
            <ac:spMk id="4" creationId="{78F31A19-9B79-0240-ABF7-ABBC07B05316}"/>
          </ac:spMkLst>
        </pc:spChg>
        <pc:spChg chg="del mod">
          <ac:chgData name="Martin Schedlbauer" userId="99666baf021553f1" providerId="LiveId" clId="{CCB398F8-67CE-0845-BE88-90EC30A0B85F}" dt="2020-06-23T12:21:36.777" v="696"/>
          <ac:spMkLst>
            <pc:docMk/>
            <pc:sldMk cId="3661820988" sldId="759"/>
            <ac:spMk id="9" creationId="{00000000-0000-0000-0000-000000000000}"/>
          </ac:spMkLst>
        </pc:spChg>
      </pc:sldChg>
      <pc:sldChg chg="delSp modSp">
        <pc:chgData name="Martin Schedlbauer" userId="99666baf021553f1" providerId="LiveId" clId="{CCB398F8-67CE-0845-BE88-90EC30A0B85F}" dt="2020-06-23T11:14:33.658" v="37" actId="20577"/>
        <pc:sldMkLst>
          <pc:docMk/>
          <pc:sldMk cId="1887441819" sldId="848"/>
        </pc:sldMkLst>
        <pc:spChg chg="mod">
          <ac:chgData name="Martin Schedlbauer" userId="99666baf021553f1" providerId="LiveId" clId="{CCB398F8-67CE-0845-BE88-90EC30A0B85F}" dt="2020-06-23T11:14:33.658" v="37" actId="20577"/>
          <ac:spMkLst>
            <pc:docMk/>
            <pc:sldMk cId="1887441819" sldId="848"/>
            <ac:spMk id="850946" creationId="{00000000-0000-0000-0000-000000000000}"/>
          </ac:spMkLst>
        </pc:spChg>
        <pc:spChg chg="del">
          <ac:chgData name="Martin Schedlbauer" userId="99666baf021553f1" providerId="LiveId" clId="{CCB398F8-67CE-0845-BE88-90EC30A0B85F}" dt="2020-06-23T11:14:19.858" v="1" actId="478"/>
          <ac:spMkLst>
            <pc:docMk/>
            <pc:sldMk cId="1887441819" sldId="848"/>
            <ac:spMk id="850947" creationId="{00000000-0000-0000-0000-000000000000}"/>
          </ac:spMkLst>
        </pc:spChg>
      </pc:sldChg>
      <pc:sldChg chg="del">
        <pc:chgData name="Martin Schedlbauer" userId="99666baf021553f1" providerId="LiveId" clId="{CCB398F8-67CE-0845-BE88-90EC30A0B85F}" dt="2020-06-23T11:14:41.524" v="38" actId="2696"/>
        <pc:sldMkLst>
          <pc:docMk/>
          <pc:sldMk cId="1639596843" sldId="864"/>
        </pc:sldMkLst>
      </pc:sldChg>
      <pc:sldChg chg="addSp delSp modSp add del">
        <pc:chgData name="Martin Schedlbauer" userId="99666baf021553f1" providerId="LiveId" clId="{CCB398F8-67CE-0845-BE88-90EC30A0B85F}" dt="2020-06-23T18:23:42.413" v="4728" actId="2696"/>
        <pc:sldMkLst>
          <pc:docMk/>
          <pc:sldMk cId="3823581766" sldId="880"/>
        </pc:sldMkLst>
        <pc:spChg chg="add del mod">
          <ac:chgData name="Martin Schedlbauer" userId="99666baf021553f1" providerId="LiveId" clId="{CCB398F8-67CE-0845-BE88-90EC30A0B85F}" dt="2020-06-23T11:56:13.830" v="221"/>
          <ac:spMkLst>
            <pc:docMk/>
            <pc:sldMk cId="3823581766" sldId="880"/>
            <ac:spMk id="2" creationId="{FA21E20D-1FFD-724B-960F-9344D8B8D793}"/>
          </ac:spMkLst>
        </pc:spChg>
        <pc:spChg chg="del mod">
          <ac:chgData name="Martin Schedlbauer" userId="99666baf021553f1" providerId="LiveId" clId="{CCB398F8-67CE-0845-BE88-90EC30A0B85F}" dt="2020-06-23T12:21:36.777" v="696"/>
          <ac:spMkLst>
            <pc:docMk/>
            <pc:sldMk cId="3823581766" sldId="880"/>
            <ac:spMk id="5" creationId="{00000000-0000-0000-0000-000000000000}"/>
          </ac:spMkLst>
        </pc:spChg>
        <pc:spChg chg="mod">
          <ac:chgData name="Martin Schedlbauer" userId="99666baf021553f1" providerId="LiveId" clId="{CCB398F8-67CE-0845-BE88-90EC30A0B85F}" dt="2020-06-23T11:56:13.830" v="221"/>
          <ac:spMkLst>
            <pc:docMk/>
            <pc:sldMk cId="3823581766" sldId="880"/>
            <ac:spMk id="79874" creationId="{00000000-0000-0000-0000-000000000000}"/>
          </ac:spMkLst>
        </pc:spChg>
      </pc:sldChg>
      <pc:sldChg chg="addSp delSp modSp add del">
        <pc:chgData name="Martin Schedlbauer" userId="99666baf021553f1" providerId="LiveId" clId="{CCB398F8-67CE-0845-BE88-90EC30A0B85F}" dt="2020-06-23T18:23:43.959" v="4729" actId="2696"/>
        <pc:sldMkLst>
          <pc:docMk/>
          <pc:sldMk cId="467255008" sldId="881"/>
        </pc:sldMkLst>
        <pc:spChg chg="add del mod">
          <ac:chgData name="Martin Schedlbauer" userId="99666baf021553f1" providerId="LiveId" clId="{CCB398F8-67CE-0845-BE88-90EC30A0B85F}" dt="2020-06-23T11:56:13.830" v="221"/>
          <ac:spMkLst>
            <pc:docMk/>
            <pc:sldMk cId="467255008" sldId="881"/>
            <ac:spMk id="2" creationId="{141FAD56-002B-4F4E-A928-A5F44EE87CC3}"/>
          </ac:spMkLst>
        </pc:spChg>
        <pc:spChg chg="del mod">
          <ac:chgData name="Martin Schedlbauer" userId="99666baf021553f1" providerId="LiveId" clId="{CCB398F8-67CE-0845-BE88-90EC30A0B85F}" dt="2020-06-23T12:21:36.777" v="696"/>
          <ac:spMkLst>
            <pc:docMk/>
            <pc:sldMk cId="467255008" sldId="881"/>
            <ac:spMk id="6" creationId="{00000000-0000-0000-0000-000000000000}"/>
          </ac:spMkLst>
        </pc:spChg>
        <pc:spChg chg="mod">
          <ac:chgData name="Martin Schedlbauer" userId="99666baf021553f1" providerId="LiveId" clId="{CCB398F8-67CE-0845-BE88-90EC30A0B85F}" dt="2020-06-23T11:56:13.830" v="221"/>
          <ac:spMkLst>
            <pc:docMk/>
            <pc:sldMk cId="467255008" sldId="881"/>
            <ac:spMk id="83970" creationId="{00000000-0000-0000-0000-000000000000}"/>
          </ac:spMkLst>
        </pc:spChg>
      </pc:sldChg>
      <pc:sldChg chg="del">
        <pc:chgData name="Martin Schedlbauer" userId="99666baf021553f1" providerId="LiveId" clId="{CCB398F8-67CE-0845-BE88-90EC30A0B85F}" dt="2020-06-23T11:14:43.457" v="39" actId="2696"/>
        <pc:sldMkLst>
          <pc:docMk/>
          <pc:sldMk cId="458032067" sldId="894"/>
        </pc:sldMkLst>
      </pc:sldChg>
      <pc:sldChg chg="addSp delSp modSp add ord">
        <pc:chgData name="Martin Schedlbauer" userId="99666baf021553f1" providerId="LiveId" clId="{CCB398F8-67CE-0845-BE88-90EC30A0B85F}" dt="2020-06-23T12:21:36.777" v="696"/>
        <pc:sldMkLst>
          <pc:docMk/>
          <pc:sldMk cId="3923709129" sldId="945"/>
        </pc:sldMkLst>
        <pc:spChg chg="mod">
          <ac:chgData name="Martin Schedlbauer" userId="99666baf021553f1" providerId="LiveId" clId="{CCB398F8-67CE-0845-BE88-90EC30A0B85F}" dt="2020-06-23T11:56:13.830" v="221"/>
          <ac:spMkLst>
            <pc:docMk/>
            <pc:sldMk cId="3923709129" sldId="945"/>
            <ac:spMk id="2" creationId="{00000000-0000-0000-0000-000000000000}"/>
          </ac:spMkLst>
        </pc:spChg>
        <pc:spChg chg="mod">
          <ac:chgData name="Martin Schedlbauer" userId="99666baf021553f1" providerId="LiveId" clId="{CCB398F8-67CE-0845-BE88-90EC30A0B85F}" dt="2020-06-23T12:12:49.441" v="481" actId="14100"/>
          <ac:spMkLst>
            <pc:docMk/>
            <pc:sldMk cId="3923709129" sldId="945"/>
            <ac:spMk id="3" creationId="{00000000-0000-0000-0000-000000000000}"/>
          </ac:spMkLst>
        </pc:spChg>
        <pc:spChg chg="add del mod">
          <ac:chgData name="Martin Schedlbauer" userId="99666baf021553f1" providerId="LiveId" clId="{CCB398F8-67CE-0845-BE88-90EC30A0B85F}" dt="2020-06-23T11:56:13.830" v="221"/>
          <ac:spMkLst>
            <pc:docMk/>
            <pc:sldMk cId="3923709129" sldId="945"/>
            <ac:spMk id="5" creationId="{DC0972E2-9D60-0E4C-883D-567579D11DDD}"/>
          </ac:spMkLst>
        </pc:spChg>
        <pc:spChg chg="add del mod">
          <ac:chgData name="Martin Schedlbauer" userId="99666baf021553f1" providerId="LiveId" clId="{CCB398F8-67CE-0845-BE88-90EC30A0B85F}" dt="2020-06-23T11:56:13.830" v="221"/>
          <ac:spMkLst>
            <pc:docMk/>
            <pc:sldMk cId="3923709129" sldId="945"/>
            <ac:spMk id="6" creationId="{4455769D-A5E2-0A45-A982-EF25F3C25C17}"/>
          </ac:spMkLst>
        </pc:spChg>
        <pc:spChg chg="del mod">
          <ac:chgData name="Martin Schedlbauer" userId="99666baf021553f1" providerId="LiveId" clId="{CCB398F8-67CE-0845-BE88-90EC30A0B85F}" dt="2020-06-23T12:21:36.777" v="696"/>
          <ac:spMkLst>
            <pc:docMk/>
            <pc:sldMk cId="3923709129" sldId="945"/>
            <ac:spMk id="7" creationId="{00000000-0000-0000-0000-000000000000}"/>
          </ac:spMkLst>
        </pc:spChg>
        <pc:graphicFrameChg chg="mod">
          <ac:chgData name="Martin Schedlbauer" userId="99666baf021553f1" providerId="LiveId" clId="{CCB398F8-67CE-0845-BE88-90EC30A0B85F}" dt="2020-06-23T12:14:42.812" v="493" actId="208"/>
          <ac:graphicFrameMkLst>
            <pc:docMk/>
            <pc:sldMk cId="3923709129" sldId="945"/>
            <ac:graphicFrameMk id="4" creationId="{00000000-0000-0000-0000-000000000000}"/>
          </ac:graphicFrameMkLst>
        </pc:graphicFrameChg>
      </pc:sldChg>
      <pc:sldChg chg="addSp delSp modSp add del">
        <pc:chgData name="Martin Schedlbauer" userId="99666baf021553f1" providerId="LiveId" clId="{CCB398F8-67CE-0845-BE88-90EC30A0B85F}" dt="2020-06-23T18:10:11.320" v="4090" actId="2696"/>
        <pc:sldMkLst>
          <pc:docMk/>
          <pc:sldMk cId="2695693504" sldId="946"/>
        </pc:sldMkLst>
        <pc:spChg chg="mod">
          <ac:chgData name="Martin Schedlbauer" userId="99666baf021553f1" providerId="LiveId" clId="{CCB398F8-67CE-0845-BE88-90EC30A0B85F}" dt="2020-06-23T11:56:13.830" v="221"/>
          <ac:spMkLst>
            <pc:docMk/>
            <pc:sldMk cId="2695693504" sldId="946"/>
            <ac:spMk id="2" creationId="{00000000-0000-0000-0000-000000000000}"/>
          </ac:spMkLst>
        </pc:spChg>
        <pc:spChg chg="add del mod">
          <ac:chgData name="Martin Schedlbauer" userId="99666baf021553f1" providerId="LiveId" clId="{CCB398F8-67CE-0845-BE88-90EC30A0B85F}" dt="2020-06-23T11:56:13.830" v="221"/>
          <ac:spMkLst>
            <pc:docMk/>
            <pc:sldMk cId="2695693504" sldId="946"/>
            <ac:spMk id="3" creationId="{9CB82D84-E06E-2442-9E3F-8B59EA858A89}"/>
          </ac:spMkLst>
        </pc:spChg>
        <pc:spChg chg="add del mod">
          <ac:chgData name="Martin Schedlbauer" userId="99666baf021553f1" providerId="LiveId" clId="{CCB398F8-67CE-0845-BE88-90EC30A0B85F}" dt="2020-06-23T11:56:13.830" v="221"/>
          <ac:spMkLst>
            <pc:docMk/>
            <pc:sldMk cId="2695693504" sldId="946"/>
            <ac:spMk id="4" creationId="{30D54560-473E-7F45-A853-B7DB3EF5624F}"/>
          </ac:spMkLst>
        </pc:spChg>
        <pc:spChg chg="del mod">
          <ac:chgData name="Martin Schedlbauer" userId="99666baf021553f1" providerId="LiveId" clId="{CCB398F8-67CE-0845-BE88-90EC30A0B85F}" dt="2020-06-23T12:21:36.777" v="696"/>
          <ac:spMkLst>
            <pc:docMk/>
            <pc:sldMk cId="2695693504" sldId="946"/>
            <ac:spMk id="5" creationId="{00000000-0000-0000-0000-000000000000}"/>
          </ac:spMkLst>
        </pc:spChg>
        <pc:spChg chg="mod">
          <ac:chgData name="Martin Schedlbauer" userId="99666baf021553f1" providerId="LiveId" clId="{CCB398F8-67CE-0845-BE88-90EC30A0B85F}" dt="2020-06-23T12:00:09.046" v="235" actId="27636"/>
          <ac:spMkLst>
            <pc:docMk/>
            <pc:sldMk cId="2695693504" sldId="946"/>
            <ac:spMk id="6" creationId="{00000000-0000-0000-0000-000000000000}"/>
          </ac:spMkLst>
        </pc:spChg>
        <pc:spChg chg="add del mod">
          <ac:chgData name="Martin Schedlbauer" userId="99666baf021553f1" providerId="LiveId" clId="{CCB398F8-67CE-0845-BE88-90EC30A0B85F}" dt="2020-06-23T11:56:13.830" v="221"/>
          <ac:spMkLst>
            <pc:docMk/>
            <pc:sldMk cId="2695693504" sldId="946"/>
            <ac:spMk id="7" creationId="{B44D5AD5-F6BA-374D-96A0-66BD2B92360D}"/>
          </ac:spMkLst>
        </pc:spChg>
        <pc:spChg chg="add del mod">
          <ac:chgData name="Martin Schedlbauer" userId="99666baf021553f1" providerId="LiveId" clId="{CCB398F8-67CE-0845-BE88-90EC30A0B85F}" dt="2020-06-23T11:56:13.830" v="221"/>
          <ac:spMkLst>
            <pc:docMk/>
            <pc:sldMk cId="2695693504" sldId="946"/>
            <ac:spMk id="8" creationId="{E0F46F55-CBC1-A64F-8CEA-0F8F775C1370}"/>
          </ac:spMkLst>
        </pc:spChg>
        <pc:picChg chg="mod">
          <ac:chgData name="Martin Schedlbauer" userId="99666baf021553f1" providerId="LiveId" clId="{CCB398F8-67CE-0845-BE88-90EC30A0B85F}" dt="2020-06-23T11:56:13.830" v="221"/>
          <ac:picMkLst>
            <pc:docMk/>
            <pc:sldMk cId="2695693504" sldId="946"/>
            <ac:picMk id="4098" creationId="{00000000-0000-0000-0000-000000000000}"/>
          </ac:picMkLst>
        </pc:picChg>
      </pc:sldChg>
      <pc:sldChg chg="addSp delSp modSp add del">
        <pc:chgData name="Martin Schedlbauer" userId="99666baf021553f1" providerId="LiveId" clId="{CCB398F8-67CE-0845-BE88-90EC30A0B85F}" dt="2020-06-23T18:23:51.201" v="4730" actId="2696"/>
        <pc:sldMkLst>
          <pc:docMk/>
          <pc:sldMk cId="2395561216" sldId="947"/>
        </pc:sldMkLst>
        <pc:spChg chg="add del mod">
          <ac:chgData name="Martin Schedlbauer" userId="99666baf021553f1" providerId="LiveId" clId="{CCB398F8-67CE-0845-BE88-90EC30A0B85F}" dt="2020-06-23T11:56:13.830" v="221"/>
          <ac:spMkLst>
            <pc:docMk/>
            <pc:sldMk cId="2395561216" sldId="947"/>
            <ac:spMk id="2" creationId="{B9A939C0-7641-144D-898E-712F929A7DC2}"/>
          </ac:spMkLst>
        </pc:spChg>
        <pc:spChg chg="add mod">
          <ac:chgData name="Martin Schedlbauer" userId="99666baf021553f1" providerId="LiveId" clId="{CCB398F8-67CE-0845-BE88-90EC30A0B85F}" dt="2020-06-23T11:56:13.830" v="221"/>
          <ac:spMkLst>
            <pc:docMk/>
            <pc:sldMk cId="2395561216" sldId="947"/>
            <ac:spMk id="3" creationId="{6956AC58-9999-874D-8540-EB6F8016EA37}"/>
          </ac:spMkLst>
        </pc:spChg>
        <pc:spChg chg="del mod">
          <ac:chgData name="Martin Schedlbauer" userId="99666baf021553f1" providerId="LiveId" clId="{CCB398F8-67CE-0845-BE88-90EC30A0B85F}" dt="2020-06-23T12:21:36.777" v="696"/>
          <ac:spMkLst>
            <pc:docMk/>
            <pc:sldMk cId="2395561216" sldId="947"/>
            <ac:spMk id="5" creationId="{00000000-0000-0000-0000-000000000000}"/>
          </ac:spMkLst>
        </pc:spChg>
        <pc:spChg chg="mod">
          <ac:chgData name="Martin Schedlbauer" userId="99666baf021553f1" providerId="LiveId" clId="{CCB398F8-67CE-0845-BE88-90EC30A0B85F}" dt="2020-06-23T11:56:13.830" v="221"/>
          <ac:spMkLst>
            <pc:docMk/>
            <pc:sldMk cId="2395561216" sldId="947"/>
            <ac:spMk id="92162" creationId="{00000000-0000-0000-0000-000000000000}"/>
          </ac:spMkLst>
        </pc:spChg>
      </pc:sldChg>
      <pc:sldChg chg="delSp modSp add del">
        <pc:chgData name="Martin Schedlbauer" userId="99666baf021553f1" providerId="LiveId" clId="{CCB398F8-67CE-0845-BE88-90EC30A0B85F}" dt="2020-06-23T12:30:36.114" v="883" actId="2696"/>
        <pc:sldMkLst>
          <pc:docMk/>
          <pc:sldMk cId="1324138611" sldId="1016"/>
        </pc:sldMkLst>
        <pc:spChg chg="mod">
          <ac:chgData name="Martin Schedlbauer" userId="99666baf021553f1" providerId="LiveId" clId="{CCB398F8-67CE-0845-BE88-90EC30A0B85F}" dt="2020-06-23T12:15:35.074" v="519" actId="20577"/>
          <ac:spMkLst>
            <pc:docMk/>
            <pc:sldMk cId="1324138611" sldId="1016"/>
            <ac:spMk id="5" creationId="{00000000-0000-0000-0000-000000000000}"/>
          </ac:spMkLst>
        </pc:spChg>
        <pc:spChg chg="del">
          <ac:chgData name="Martin Schedlbauer" userId="99666baf021553f1" providerId="LiveId" clId="{CCB398F8-67CE-0845-BE88-90EC30A0B85F}" dt="2020-06-23T12:21:36.777" v="696"/>
          <ac:spMkLst>
            <pc:docMk/>
            <pc:sldMk cId="1324138611" sldId="1016"/>
            <ac:spMk id="6" creationId="{00000000-0000-0000-0000-000000000000}"/>
          </ac:spMkLst>
        </pc:spChg>
      </pc:sldChg>
      <pc:sldChg chg="addSp delSp modSp add del">
        <pc:chgData name="Martin Schedlbauer" userId="99666baf021553f1" providerId="LiveId" clId="{CCB398F8-67CE-0845-BE88-90EC30A0B85F}" dt="2020-06-23T11:58:06.019" v="224" actId="2696"/>
        <pc:sldMkLst>
          <pc:docMk/>
          <pc:sldMk cId="1983892620" sldId="1016"/>
        </pc:sldMkLst>
        <pc:spChg chg="add del mod">
          <ac:chgData name="Martin Schedlbauer" userId="99666baf021553f1" providerId="LiveId" clId="{CCB398F8-67CE-0845-BE88-90EC30A0B85F}" dt="2020-06-23T11:57:52.549" v="223"/>
          <ac:spMkLst>
            <pc:docMk/>
            <pc:sldMk cId="1983892620" sldId="1016"/>
            <ac:spMk id="2" creationId="{59285D11-D34F-2245-B229-6BBBACCC7FD6}"/>
          </ac:spMkLst>
        </pc:spChg>
        <pc:spChg chg="add del mod">
          <ac:chgData name="Martin Schedlbauer" userId="99666baf021553f1" providerId="LiveId" clId="{CCB398F8-67CE-0845-BE88-90EC30A0B85F}" dt="2020-06-23T11:57:52.549" v="223"/>
          <ac:spMkLst>
            <pc:docMk/>
            <pc:sldMk cId="1983892620" sldId="1016"/>
            <ac:spMk id="3" creationId="{19032011-A152-7549-ACE3-AAC5E12C5A06}"/>
          </ac:spMkLst>
        </pc:spChg>
        <pc:spChg chg="mod">
          <ac:chgData name="Martin Schedlbauer" userId="99666baf021553f1" providerId="LiveId" clId="{CCB398F8-67CE-0845-BE88-90EC30A0B85F}" dt="2020-06-23T11:57:52.549" v="223"/>
          <ac:spMkLst>
            <pc:docMk/>
            <pc:sldMk cId="1983892620" sldId="1016"/>
            <ac:spMk id="4" creationId="{00000000-0000-0000-0000-000000000000}"/>
          </ac:spMkLst>
        </pc:spChg>
        <pc:spChg chg="mod">
          <ac:chgData name="Martin Schedlbauer" userId="99666baf021553f1" providerId="LiveId" clId="{CCB398F8-67CE-0845-BE88-90EC30A0B85F}" dt="2020-06-23T11:57:52.549" v="223"/>
          <ac:spMkLst>
            <pc:docMk/>
            <pc:sldMk cId="1983892620" sldId="1016"/>
            <ac:spMk id="5" creationId="{00000000-0000-0000-0000-000000000000}"/>
          </ac:spMkLst>
        </pc:spChg>
        <pc:spChg chg="mod">
          <ac:chgData name="Martin Schedlbauer" userId="99666baf021553f1" providerId="LiveId" clId="{CCB398F8-67CE-0845-BE88-90EC30A0B85F}" dt="2020-06-23T11:57:52.549" v="223"/>
          <ac:spMkLst>
            <pc:docMk/>
            <pc:sldMk cId="1983892620" sldId="1016"/>
            <ac:spMk id="6" creationId="{00000000-0000-0000-0000-000000000000}"/>
          </ac:spMkLst>
        </pc:spChg>
      </pc:sldChg>
      <pc:sldChg chg="add del">
        <pc:chgData name="Martin Schedlbauer" userId="99666baf021553f1" providerId="LiveId" clId="{CCB398F8-67CE-0845-BE88-90EC30A0B85F}" dt="2020-06-23T12:03:11.662" v="254" actId="2696"/>
        <pc:sldMkLst>
          <pc:docMk/>
          <pc:sldMk cId="400589477" sldId="1017"/>
        </pc:sldMkLst>
      </pc:sldChg>
      <pc:sldChg chg="addSp delSp modSp add del">
        <pc:chgData name="Martin Schedlbauer" userId="99666baf021553f1" providerId="LiveId" clId="{CCB398F8-67CE-0845-BE88-90EC30A0B85F}" dt="2020-06-23T11:58:06.026" v="225" actId="2696"/>
        <pc:sldMkLst>
          <pc:docMk/>
          <pc:sldMk cId="651779121" sldId="1017"/>
        </pc:sldMkLst>
        <pc:spChg chg="add del mod">
          <ac:chgData name="Martin Schedlbauer" userId="99666baf021553f1" providerId="LiveId" clId="{CCB398F8-67CE-0845-BE88-90EC30A0B85F}" dt="2020-06-23T11:57:52.549" v="223"/>
          <ac:spMkLst>
            <pc:docMk/>
            <pc:sldMk cId="651779121" sldId="1017"/>
            <ac:spMk id="2" creationId="{A39FDA04-3222-D34C-8C1B-B0341FD16A39}"/>
          </ac:spMkLst>
        </pc:spChg>
        <pc:spChg chg="add del mod">
          <ac:chgData name="Martin Schedlbauer" userId="99666baf021553f1" providerId="LiveId" clId="{CCB398F8-67CE-0845-BE88-90EC30A0B85F}" dt="2020-06-23T11:57:52.549" v="223"/>
          <ac:spMkLst>
            <pc:docMk/>
            <pc:sldMk cId="651779121" sldId="1017"/>
            <ac:spMk id="3" creationId="{23F74E8B-74E8-0848-8B0F-2F911018EFCA}"/>
          </ac:spMkLst>
        </pc:spChg>
        <pc:spChg chg="mod">
          <ac:chgData name="Martin Schedlbauer" userId="99666baf021553f1" providerId="LiveId" clId="{CCB398F8-67CE-0845-BE88-90EC30A0B85F}" dt="2020-06-23T11:57:52.549" v="223"/>
          <ac:spMkLst>
            <pc:docMk/>
            <pc:sldMk cId="651779121" sldId="1017"/>
            <ac:spMk id="4" creationId="{00000000-0000-0000-0000-000000000000}"/>
          </ac:spMkLst>
        </pc:spChg>
        <pc:spChg chg="mod">
          <ac:chgData name="Martin Schedlbauer" userId="99666baf021553f1" providerId="LiveId" clId="{CCB398F8-67CE-0845-BE88-90EC30A0B85F}" dt="2020-06-23T11:57:52.549" v="223"/>
          <ac:spMkLst>
            <pc:docMk/>
            <pc:sldMk cId="651779121" sldId="1017"/>
            <ac:spMk id="5" creationId="{00000000-0000-0000-0000-000000000000}"/>
          </ac:spMkLst>
        </pc:spChg>
        <pc:spChg chg="mod">
          <ac:chgData name="Martin Schedlbauer" userId="99666baf021553f1" providerId="LiveId" clId="{CCB398F8-67CE-0845-BE88-90EC30A0B85F}" dt="2020-06-23T11:57:52.549" v="223"/>
          <ac:spMkLst>
            <pc:docMk/>
            <pc:sldMk cId="651779121" sldId="1017"/>
            <ac:spMk id="6" creationId="{00000000-0000-0000-0000-000000000000}"/>
          </ac:spMkLst>
        </pc:spChg>
      </pc:sldChg>
      <pc:sldChg chg="addSp delSp modSp add">
        <pc:chgData name="Martin Schedlbauer" userId="99666baf021553f1" providerId="LiveId" clId="{CCB398F8-67CE-0845-BE88-90EC30A0B85F}" dt="2020-06-23T12:21:36.777" v="696"/>
        <pc:sldMkLst>
          <pc:docMk/>
          <pc:sldMk cId="595480075" sldId="1018"/>
        </pc:sldMkLst>
        <pc:spChg chg="add mod">
          <ac:chgData name="Martin Schedlbauer" userId="99666baf021553f1" providerId="LiveId" clId="{CCB398F8-67CE-0845-BE88-90EC30A0B85F}" dt="2020-06-23T12:21:17.622" v="695" actId="1076"/>
          <ac:spMkLst>
            <pc:docMk/>
            <pc:sldMk cId="595480075" sldId="1018"/>
            <ac:spMk id="2" creationId="{5F6D7041-01B4-9B4B-8295-54C1C3078EE5}"/>
          </ac:spMkLst>
        </pc:spChg>
        <pc:spChg chg="del">
          <ac:chgData name="Martin Schedlbauer" userId="99666baf021553f1" providerId="LiveId" clId="{CCB398F8-67CE-0845-BE88-90EC30A0B85F}" dt="2020-06-23T12:20:08.409" v="612" actId="478"/>
          <ac:spMkLst>
            <pc:docMk/>
            <pc:sldMk cId="595480075" sldId="1018"/>
            <ac:spMk id="3" creationId="{B3032C3A-D3CE-FD40-BADA-2CCC10089E55}"/>
          </ac:spMkLst>
        </pc:spChg>
        <pc:spChg chg="del">
          <ac:chgData name="Martin Schedlbauer" userId="99666baf021553f1" providerId="LiveId" clId="{CCB398F8-67CE-0845-BE88-90EC30A0B85F}" dt="2020-06-23T12:21:36.777" v="696"/>
          <ac:spMkLst>
            <pc:docMk/>
            <pc:sldMk cId="595480075" sldId="1018"/>
            <ac:spMk id="7" creationId="{00000000-0000-0000-0000-000000000000}"/>
          </ac:spMkLst>
        </pc:spChg>
        <pc:graphicFrameChg chg="mod">
          <ac:chgData name="Martin Schedlbauer" userId="99666baf021553f1" providerId="LiveId" clId="{CCB398F8-67CE-0845-BE88-90EC30A0B85F}" dt="2020-06-23T12:20:23.446" v="614" actId="207"/>
          <ac:graphicFrameMkLst>
            <pc:docMk/>
            <pc:sldMk cId="595480075" sldId="1018"/>
            <ac:graphicFrameMk id="6" creationId="{00000000-0000-0000-0000-000000000000}"/>
          </ac:graphicFrameMkLst>
        </pc:graphicFrameChg>
      </pc:sldChg>
      <pc:sldChg chg="addSp delSp modSp add del">
        <pc:chgData name="Martin Schedlbauer" userId="99666baf021553f1" providerId="LiveId" clId="{CCB398F8-67CE-0845-BE88-90EC30A0B85F}" dt="2020-06-23T11:58:06.038" v="226" actId="2696"/>
        <pc:sldMkLst>
          <pc:docMk/>
          <pc:sldMk cId="3768224422" sldId="1018"/>
        </pc:sldMkLst>
        <pc:spChg chg="add del mod">
          <ac:chgData name="Martin Schedlbauer" userId="99666baf021553f1" providerId="LiveId" clId="{CCB398F8-67CE-0845-BE88-90EC30A0B85F}" dt="2020-06-23T11:57:52.549" v="223"/>
          <ac:spMkLst>
            <pc:docMk/>
            <pc:sldMk cId="3768224422" sldId="1018"/>
            <ac:spMk id="2" creationId="{B41EBEA8-0BCC-2A46-BCA2-D960E0FBC30F}"/>
          </ac:spMkLst>
        </pc:spChg>
        <pc:spChg chg="add mod">
          <ac:chgData name="Martin Schedlbauer" userId="99666baf021553f1" providerId="LiveId" clId="{CCB398F8-67CE-0845-BE88-90EC30A0B85F}" dt="2020-06-23T11:57:52.549" v="223"/>
          <ac:spMkLst>
            <pc:docMk/>
            <pc:sldMk cId="3768224422" sldId="1018"/>
            <ac:spMk id="3" creationId="{B3032C3A-D3CE-FD40-BADA-2CCC10089E55}"/>
          </ac:spMkLst>
        </pc:spChg>
        <pc:spChg chg="mod">
          <ac:chgData name="Martin Schedlbauer" userId="99666baf021553f1" providerId="LiveId" clId="{CCB398F8-67CE-0845-BE88-90EC30A0B85F}" dt="2020-06-23T11:57:52.549" v="223"/>
          <ac:spMkLst>
            <pc:docMk/>
            <pc:sldMk cId="3768224422" sldId="1018"/>
            <ac:spMk id="4" creationId="{00000000-0000-0000-0000-000000000000}"/>
          </ac:spMkLst>
        </pc:spChg>
        <pc:spChg chg="mod">
          <ac:chgData name="Martin Schedlbauer" userId="99666baf021553f1" providerId="LiveId" clId="{CCB398F8-67CE-0845-BE88-90EC30A0B85F}" dt="2020-06-23T11:57:52.549" v="223"/>
          <ac:spMkLst>
            <pc:docMk/>
            <pc:sldMk cId="3768224422" sldId="1018"/>
            <ac:spMk id="7" creationId="{00000000-0000-0000-0000-000000000000}"/>
          </ac:spMkLst>
        </pc:spChg>
      </pc:sldChg>
      <pc:sldChg chg="addSp delSp modSp add">
        <pc:chgData name="Martin Schedlbauer" userId="99666baf021553f1" providerId="LiveId" clId="{CCB398F8-67CE-0845-BE88-90EC30A0B85F}" dt="2020-06-23T12:27:24.006" v="832" actId="207"/>
        <pc:sldMkLst>
          <pc:docMk/>
          <pc:sldMk cId="144751334" sldId="1020"/>
        </pc:sldMkLst>
        <pc:spChg chg="add mod">
          <ac:chgData name="Martin Schedlbauer" userId="99666baf021553f1" providerId="LiveId" clId="{CCB398F8-67CE-0845-BE88-90EC30A0B85F}" dt="2020-06-23T12:27:24.006" v="832" actId="207"/>
          <ac:spMkLst>
            <pc:docMk/>
            <pc:sldMk cId="144751334" sldId="1020"/>
            <ac:spMk id="2" creationId="{6B8DADEA-28FD-F54D-8333-DC0DF7C94277}"/>
          </ac:spMkLst>
        </pc:spChg>
        <pc:spChg chg="del">
          <ac:chgData name="Martin Schedlbauer" userId="99666baf021553f1" providerId="LiveId" clId="{CCB398F8-67CE-0845-BE88-90EC30A0B85F}" dt="2020-06-23T12:24:12.661" v="750" actId="478"/>
          <ac:spMkLst>
            <pc:docMk/>
            <pc:sldMk cId="144751334" sldId="1020"/>
            <ac:spMk id="3" creationId="{7A2FEEA6-ABAA-1949-A2E6-61F1DFB9003E}"/>
          </ac:spMkLst>
        </pc:spChg>
        <pc:spChg chg="del">
          <ac:chgData name="Martin Schedlbauer" userId="99666baf021553f1" providerId="LiveId" clId="{CCB398F8-67CE-0845-BE88-90EC30A0B85F}" dt="2020-06-23T12:21:36.777" v="696"/>
          <ac:spMkLst>
            <pc:docMk/>
            <pc:sldMk cId="144751334" sldId="1020"/>
            <ac:spMk id="7" creationId="{00000000-0000-0000-0000-000000000000}"/>
          </ac:spMkLst>
        </pc:spChg>
        <pc:picChg chg="mod">
          <ac:chgData name="Martin Schedlbauer" userId="99666baf021553f1" providerId="LiveId" clId="{CCB398F8-67CE-0845-BE88-90EC30A0B85F}" dt="2020-06-23T12:24:19.907" v="752" actId="14100"/>
          <ac:picMkLst>
            <pc:docMk/>
            <pc:sldMk cId="144751334" sldId="1020"/>
            <ac:picMk id="6" creationId="{00000000-0000-0000-0000-000000000000}"/>
          </ac:picMkLst>
        </pc:picChg>
      </pc:sldChg>
      <pc:sldChg chg="addSp delSp modSp add del">
        <pc:chgData name="Martin Schedlbauer" userId="99666baf021553f1" providerId="LiveId" clId="{CCB398F8-67CE-0845-BE88-90EC30A0B85F}" dt="2020-06-23T11:58:06.044" v="227" actId="2696"/>
        <pc:sldMkLst>
          <pc:docMk/>
          <pc:sldMk cId="1412068046" sldId="1020"/>
        </pc:sldMkLst>
        <pc:spChg chg="add del mod">
          <ac:chgData name="Martin Schedlbauer" userId="99666baf021553f1" providerId="LiveId" clId="{CCB398F8-67CE-0845-BE88-90EC30A0B85F}" dt="2020-06-23T11:57:52.549" v="223"/>
          <ac:spMkLst>
            <pc:docMk/>
            <pc:sldMk cId="1412068046" sldId="1020"/>
            <ac:spMk id="2" creationId="{08037797-9215-0741-84FB-30E14FEDF95C}"/>
          </ac:spMkLst>
        </pc:spChg>
        <pc:spChg chg="add mod">
          <ac:chgData name="Martin Schedlbauer" userId="99666baf021553f1" providerId="LiveId" clId="{CCB398F8-67CE-0845-BE88-90EC30A0B85F}" dt="2020-06-23T11:57:52.549" v="223"/>
          <ac:spMkLst>
            <pc:docMk/>
            <pc:sldMk cId="1412068046" sldId="1020"/>
            <ac:spMk id="3" creationId="{7A2FEEA6-ABAA-1949-A2E6-61F1DFB9003E}"/>
          </ac:spMkLst>
        </pc:spChg>
        <pc:spChg chg="mod">
          <ac:chgData name="Martin Schedlbauer" userId="99666baf021553f1" providerId="LiveId" clId="{CCB398F8-67CE-0845-BE88-90EC30A0B85F}" dt="2020-06-23T11:57:52.549" v="223"/>
          <ac:spMkLst>
            <pc:docMk/>
            <pc:sldMk cId="1412068046" sldId="1020"/>
            <ac:spMk id="4" creationId="{00000000-0000-0000-0000-000000000000}"/>
          </ac:spMkLst>
        </pc:spChg>
        <pc:spChg chg="mod">
          <ac:chgData name="Martin Schedlbauer" userId="99666baf021553f1" providerId="LiveId" clId="{CCB398F8-67CE-0845-BE88-90EC30A0B85F}" dt="2020-06-23T11:57:52.549" v="223"/>
          <ac:spMkLst>
            <pc:docMk/>
            <pc:sldMk cId="1412068046" sldId="1020"/>
            <ac:spMk id="7" creationId="{00000000-0000-0000-0000-000000000000}"/>
          </ac:spMkLst>
        </pc:spChg>
      </pc:sldChg>
      <pc:sldChg chg="delSp add ord">
        <pc:chgData name="Martin Schedlbauer" userId="99666baf021553f1" providerId="LiveId" clId="{CCB398F8-67CE-0845-BE88-90EC30A0B85F}" dt="2020-06-23T12:31:47.412" v="886" actId="20578"/>
        <pc:sldMkLst>
          <pc:docMk/>
          <pc:sldMk cId="111865490" sldId="1021"/>
        </pc:sldMkLst>
        <pc:spChg chg="del">
          <ac:chgData name="Martin Schedlbauer" userId="99666baf021553f1" providerId="LiveId" clId="{CCB398F8-67CE-0845-BE88-90EC30A0B85F}" dt="2020-06-23T12:21:36.777" v="696"/>
          <ac:spMkLst>
            <pc:docMk/>
            <pc:sldMk cId="111865490" sldId="1021"/>
            <ac:spMk id="6" creationId="{00000000-0000-0000-0000-000000000000}"/>
          </ac:spMkLst>
        </pc:spChg>
      </pc:sldChg>
      <pc:sldChg chg="addSp delSp modSp add del">
        <pc:chgData name="Martin Schedlbauer" userId="99666baf021553f1" providerId="LiveId" clId="{CCB398F8-67CE-0845-BE88-90EC30A0B85F}" dt="2020-06-23T11:58:06.049" v="228" actId="2696"/>
        <pc:sldMkLst>
          <pc:docMk/>
          <pc:sldMk cId="3067277538" sldId="1021"/>
        </pc:sldMkLst>
        <pc:spChg chg="add del mod">
          <ac:chgData name="Martin Schedlbauer" userId="99666baf021553f1" providerId="LiveId" clId="{CCB398F8-67CE-0845-BE88-90EC30A0B85F}" dt="2020-06-23T11:57:52.549" v="223"/>
          <ac:spMkLst>
            <pc:docMk/>
            <pc:sldMk cId="3067277538" sldId="1021"/>
            <ac:spMk id="2" creationId="{F6BAEFE2-9CC6-0E4B-AAB7-6E26482115D8}"/>
          </ac:spMkLst>
        </pc:spChg>
        <pc:spChg chg="add del mod">
          <ac:chgData name="Martin Schedlbauer" userId="99666baf021553f1" providerId="LiveId" clId="{CCB398F8-67CE-0845-BE88-90EC30A0B85F}" dt="2020-06-23T11:57:52.549" v="223"/>
          <ac:spMkLst>
            <pc:docMk/>
            <pc:sldMk cId="3067277538" sldId="1021"/>
            <ac:spMk id="3" creationId="{3344FA57-CB6A-F146-A776-C8765F9D9962}"/>
          </ac:spMkLst>
        </pc:spChg>
        <pc:spChg chg="mod">
          <ac:chgData name="Martin Schedlbauer" userId="99666baf021553f1" providerId="LiveId" clId="{CCB398F8-67CE-0845-BE88-90EC30A0B85F}" dt="2020-06-23T11:57:52.549" v="223"/>
          <ac:spMkLst>
            <pc:docMk/>
            <pc:sldMk cId="3067277538" sldId="1021"/>
            <ac:spMk id="4" creationId="{00000000-0000-0000-0000-000000000000}"/>
          </ac:spMkLst>
        </pc:spChg>
        <pc:spChg chg="mod">
          <ac:chgData name="Martin Schedlbauer" userId="99666baf021553f1" providerId="LiveId" clId="{CCB398F8-67CE-0845-BE88-90EC30A0B85F}" dt="2020-06-23T11:57:52.549" v="223"/>
          <ac:spMkLst>
            <pc:docMk/>
            <pc:sldMk cId="3067277538" sldId="1021"/>
            <ac:spMk id="5" creationId="{00000000-0000-0000-0000-000000000000}"/>
          </ac:spMkLst>
        </pc:spChg>
        <pc:spChg chg="mod">
          <ac:chgData name="Martin Schedlbauer" userId="99666baf021553f1" providerId="LiveId" clId="{CCB398F8-67CE-0845-BE88-90EC30A0B85F}" dt="2020-06-23T11:57:52.549" v="223"/>
          <ac:spMkLst>
            <pc:docMk/>
            <pc:sldMk cId="3067277538" sldId="1021"/>
            <ac:spMk id="6" creationId="{00000000-0000-0000-0000-000000000000}"/>
          </ac:spMkLst>
        </pc:spChg>
      </pc:sldChg>
      <pc:sldChg chg="addSp delSp modSp add del">
        <pc:chgData name="Martin Schedlbauer" userId="99666baf021553f1" providerId="LiveId" clId="{CCB398F8-67CE-0845-BE88-90EC30A0B85F}" dt="2020-06-23T16:05:14.038" v="2597" actId="2696"/>
        <pc:sldMkLst>
          <pc:docMk/>
          <pc:sldMk cId="3759149886" sldId="1022"/>
        </pc:sldMkLst>
        <pc:spChg chg="add del mod">
          <ac:chgData name="Martin Schedlbauer" userId="99666baf021553f1" providerId="LiveId" clId="{CCB398F8-67CE-0845-BE88-90EC30A0B85F}" dt="2020-06-23T11:57:52.549" v="223"/>
          <ac:spMkLst>
            <pc:docMk/>
            <pc:sldMk cId="3759149886" sldId="1022"/>
            <ac:spMk id="2" creationId="{2F1B1DB3-44BA-4344-906A-4C2ED5CF78AD}"/>
          </ac:spMkLst>
        </pc:spChg>
        <pc:spChg chg="add mod">
          <ac:chgData name="Martin Schedlbauer" userId="99666baf021553f1" providerId="LiveId" clId="{CCB398F8-67CE-0845-BE88-90EC30A0B85F}" dt="2020-06-23T11:57:52.549" v="223"/>
          <ac:spMkLst>
            <pc:docMk/>
            <pc:sldMk cId="3759149886" sldId="1022"/>
            <ac:spMk id="3" creationId="{E0D10417-956A-3E43-9FCF-1CAF8A222A02}"/>
          </ac:spMkLst>
        </pc:spChg>
        <pc:spChg chg="mod">
          <ac:chgData name="Martin Schedlbauer" userId="99666baf021553f1" providerId="LiveId" clId="{CCB398F8-67CE-0845-BE88-90EC30A0B85F}" dt="2020-06-23T11:57:52.549" v="223"/>
          <ac:spMkLst>
            <pc:docMk/>
            <pc:sldMk cId="3759149886" sldId="1022"/>
            <ac:spMk id="4" creationId="{00000000-0000-0000-0000-000000000000}"/>
          </ac:spMkLst>
        </pc:spChg>
        <pc:spChg chg="del mod">
          <ac:chgData name="Martin Schedlbauer" userId="99666baf021553f1" providerId="LiveId" clId="{CCB398F8-67CE-0845-BE88-90EC30A0B85F}" dt="2020-06-23T12:21:36.777" v="696"/>
          <ac:spMkLst>
            <pc:docMk/>
            <pc:sldMk cId="3759149886" sldId="1022"/>
            <ac:spMk id="7" creationId="{00000000-0000-0000-0000-000000000000}"/>
          </ac:spMkLst>
        </pc:spChg>
      </pc:sldChg>
      <pc:sldChg chg="modSp add">
        <pc:chgData name="Martin Schedlbauer" userId="99666baf021553f1" providerId="LiveId" clId="{CCB398F8-67CE-0845-BE88-90EC30A0B85F}" dt="2020-06-23T12:03:51.436" v="276" actId="20577"/>
        <pc:sldMkLst>
          <pc:docMk/>
          <pc:sldMk cId="397408859" sldId="1023"/>
        </pc:sldMkLst>
        <pc:spChg chg="mod">
          <ac:chgData name="Martin Schedlbauer" userId="99666baf021553f1" providerId="LiveId" clId="{CCB398F8-67CE-0845-BE88-90EC30A0B85F}" dt="2020-06-23T12:03:51.436" v="276" actId="20577"/>
          <ac:spMkLst>
            <pc:docMk/>
            <pc:sldMk cId="397408859" sldId="1023"/>
            <ac:spMk id="3" creationId="{00000000-0000-0000-0000-000000000000}"/>
          </ac:spMkLst>
        </pc:spChg>
      </pc:sldChg>
      <pc:sldChg chg="modSp add">
        <pc:chgData name="Martin Schedlbauer" userId="99666baf021553f1" providerId="LiveId" clId="{CCB398F8-67CE-0845-BE88-90EC30A0B85F}" dt="2020-06-23T12:06:52.148" v="333" actId="6549"/>
        <pc:sldMkLst>
          <pc:docMk/>
          <pc:sldMk cId="2435872459" sldId="1024"/>
        </pc:sldMkLst>
        <pc:spChg chg="mod">
          <ac:chgData name="Martin Schedlbauer" userId="99666baf021553f1" providerId="LiveId" clId="{CCB398F8-67CE-0845-BE88-90EC30A0B85F}" dt="2020-06-23T12:06:52.148" v="333" actId="6549"/>
          <ac:spMkLst>
            <pc:docMk/>
            <pc:sldMk cId="2435872459" sldId="1024"/>
            <ac:spMk id="3" creationId="{00000000-0000-0000-0000-000000000000}"/>
          </ac:spMkLst>
        </pc:spChg>
      </pc:sldChg>
      <pc:sldChg chg="addSp delSp modSp add mod modClrScheme chgLayout">
        <pc:chgData name="Martin Schedlbauer" userId="99666baf021553f1" providerId="LiveId" clId="{CCB398F8-67CE-0845-BE88-90EC30A0B85F}" dt="2020-06-23T18:43:48.041" v="5085" actId="1076"/>
        <pc:sldMkLst>
          <pc:docMk/>
          <pc:sldMk cId="3485093320" sldId="1025"/>
        </pc:sldMkLst>
        <pc:spChg chg="add del mod">
          <ac:chgData name="Martin Schedlbauer" userId="99666baf021553f1" providerId="LiveId" clId="{CCB398F8-67CE-0845-BE88-90EC30A0B85F}" dt="2020-06-23T12:08:24.849" v="349"/>
          <ac:spMkLst>
            <pc:docMk/>
            <pc:sldMk cId="3485093320" sldId="1025"/>
            <ac:spMk id="3" creationId="{87605631-3F52-7B43-A763-B98D5D137DB7}"/>
          </ac:spMkLst>
        </pc:spChg>
        <pc:spChg chg="add del mod">
          <ac:chgData name="Martin Schedlbauer" userId="99666baf021553f1" providerId="LiveId" clId="{CCB398F8-67CE-0845-BE88-90EC30A0B85F}" dt="2020-06-23T12:08:24.849" v="349"/>
          <ac:spMkLst>
            <pc:docMk/>
            <pc:sldMk cId="3485093320" sldId="1025"/>
            <ac:spMk id="4" creationId="{33C95006-D490-BC45-97D1-06BE4F394358}"/>
          </ac:spMkLst>
        </pc:spChg>
        <pc:spChg chg="add del mod">
          <ac:chgData name="Martin Schedlbauer" userId="99666baf021553f1" providerId="LiveId" clId="{CCB398F8-67CE-0845-BE88-90EC30A0B85F}" dt="2020-06-23T12:08:24.849" v="349"/>
          <ac:spMkLst>
            <pc:docMk/>
            <pc:sldMk cId="3485093320" sldId="1025"/>
            <ac:spMk id="5" creationId="{AC62B527-6548-DC41-AB25-3B7F4FCCE2AF}"/>
          </ac:spMkLst>
        </pc:spChg>
        <pc:spChg chg="add del mod ord">
          <ac:chgData name="Martin Schedlbauer" userId="99666baf021553f1" providerId="LiveId" clId="{CCB398F8-67CE-0845-BE88-90EC30A0B85F}" dt="2020-06-23T12:08:41.627" v="350" actId="700"/>
          <ac:spMkLst>
            <pc:docMk/>
            <pc:sldMk cId="3485093320" sldId="1025"/>
            <ac:spMk id="6" creationId="{99C8EB32-31DE-1A4E-BFD0-0FF90B06D7AC}"/>
          </ac:spMkLst>
        </pc:spChg>
        <pc:spChg chg="add del mod">
          <ac:chgData name="Martin Schedlbauer" userId="99666baf021553f1" providerId="LiveId" clId="{CCB398F8-67CE-0845-BE88-90EC30A0B85F}" dt="2020-06-23T12:08:41.627" v="350" actId="700"/>
          <ac:spMkLst>
            <pc:docMk/>
            <pc:sldMk cId="3485093320" sldId="1025"/>
            <ac:spMk id="7" creationId="{5A51555F-0B6C-744F-857E-C06B0F62833E}"/>
          </ac:spMkLst>
        </pc:spChg>
        <pc:spChg chg="add del mod ord">
          <ac:chgData name="Martin Schedlbauer" userId="99666baf021553f1" providerId="LiveId" clId="{CCB398F8-67CE-0845-BE88-90EC30A0B85F}" dt="2020-06-23T12:09:19.132" v="351" actId="1032"/>
          <ac:spMkLst>
            <pc:docMk/>
            <pc:sldMk cId="3485093320" sldId="1025"/>
            <ac:spMk id="8" creationId="{50311E56-4FF9-8C44-97B0-079DDED4E145}"/>
          </ac:spMkLst>
        </pc:spChg>
        <pc:spChg chg="del mod ord">
          <ac:chgData name="Martin Schedlbauer" userId="99666baf021553f1" providerId="LiveId" clId="{CCB398F8-67CE-0845-BE88-90EC30A0B85F}" dt="2020-06-23T12:21:36.777" v="696"/>
          <ac:spMkLst>
            <pc:docMk/>
            <pc:sldMk cId="3485093320" sldId="1025"/>
            <ac:spMk id="10" creationId="{00000000-0000-0000-0000-000000000000}"/>
          </ac:spMkLst>
        </pc:spChg>
        <pc:spChg chg="mod ord">
          <ac:chgData name="Martin Schedlbauer" userId="99666baf021553f1" providerId="LiveId" clId="{CCB398F8-67CE-0845-BE88-90EC30A0B85F}" dt="2020-06-23T12:08:41.627" v="350" actId="700"/>
          <ac:spMkLst>
            <pc:docMk/>
            <pc:sldMk cId="3485093320" sldId="1025"/>
            <ac:spMk id="391170" creationId="{00000000-0000-0000-0000-000000000000}"/>
          </ac:spMkLst>
        </pc:spChg>
        <pc:spChg chg="del">
          <ac:chgData name="Martin Schedlbauer" userId="99666baf021553f1" providerId="LiveId" clId="{CCB398F8-67CE-0845-BE88-90EC30A0B85F}" dt="2020-06-23T12:08:21.788" v="348" actId="478"/>
          <ac:spMkLst>
            <pc:docMk/>
            <pc:sldMk cId="3485093320" sldId="1025"/>
            <ac:spMk id="391171" creationId="{00000000-0000-0000-0000-000000000000}"/>
          </ac:spMkLst>
        </pc:spChg>
        <pc:graphicFrameChg chg="add mod modGraphic">
          <ac:chgData name="Martin Schedlbauer" userId="99666baf021553f1" providerId="LiveId" clId="{CCB398F8-67CE-0845-BE88-90EC30A0B85F}" dt="2020-06-23T18:43:36.003" v="5082" actId="14100"/>
          <ac:graphicFrameMkLst>
            <pc:docMk/>
            <pc:sldMk cId="3485093320" sldId="1025"/>
            <ac:graphicFrameMk id="9" creationId="{8D481457-10E7-1B44-84C3-72AA04CBDB4F}"/>
          </ac:graphicFrameMkLst>
        </pc:graphicFrameChg>
        <pc:picChg chg="add mod">
          <ac:chgData name="Martin Schedlbauer" userId="99666baf021553f1" providerId="LiveId" clId="{CCB398F8-67CE-0845-BE88-90EC30A0B85F}" dt="2020-06-23T18:43:48.041" v="5085" actId="1076"/>
          <ac:picMkLst>
            <pc:docMk/>
            <pc:sldMk cId="3485093320" sldId="1025"/>
            <ac:picMk id="16" creationId="{53551909-8143-A64D-9449-A0DB0A64A29A}"/>
          </ac:picMkLst>
        </pc:picChg>
        <pc:picChg chg="add mod">
          <ac:chgData name="Martin Schedlbauer" userId="99666baf021553f1" providerId="LiveId" clId="{CCB398F8-67CE-0845-BE88-90EC30A0B85F}" dt="2020-06-23T18:43:44.580" v="5084" actId="1076"/>
          <ac:picMkLst>
            <pc:docMk/>
            <pc:sldMk cId="3485093320" sldId="1025"/>
            <ac:picMk id="17" creationId="{35B0FABC-D5CC-F44D-8864-03C613BE37D6}"/>
          </ac:picMkLst>
        </pc:picChg>
        <pc:picChg chg="add mod">
          <ac:chgData name="Martin Schedlbauer" userId="99666baf021553f1" providerId="LiveId" clId="{CCB398F8-67CE-0845-BE88-90EC30A0B85F}" dt="2020-06-23T18:43:40.077" v="5083" actId="1076"/>
          <ac:picMkLst>
            <pc:docMk/>
            <pc:sldMk cId="3485093320" sldId="1025"/>
            <ac:picMk id="18" creationId="{5535C1AA-BBB3-0C45-A5F2-A11683DEB8BB}"/>
          </ac:picMkLst>
        </pc:picChg>
        <pc:picChg chg="del">
          <ac:chgData name="Martin Schedlbauer" userId="99666baf021553f1" providerId="LiveId" clId="{CCB398F8-67CE-0845-BE88-90EC30A0B85F}" dt="2020-06-23T12:08:21.788" v="348" actId="478"/>
          <ac:picMkLst>
            <pc:docMk/>
            <pc:sldMk cId="3485093320" sldId="1025"/>
            <ac:picMk id="63490" creationId="{00000000-0000-0000-0000-000000000000}"/>
          </ac:picMkLst>
        </pc:picChg>
        <pc:picChg chg="del">
          <ac:chgData name="Martin Schedlbauer" userId="99666baf021553f1" providerId="LiveId" clId="{CCB398F8-67CE-0845-BE88-90EC30A0B85F}" dt="2020-06-23T12:08:21.788" v="348" actId="478"/>
          <ac:picMkLst>
            <pc:docMk/>
            <pc:sldMk cId="3485093320" sldId="1025"/>
            <ac:picMk id="63491" creationId="{00000000-0000-0000-0000-000000000000}"/>
          </ac:picMkLst>
        </pc:picChg>
        <pc:picChg chg="del">
          <ac:chgData name="Martin Schedlbauer" userId="99666baf021553f1" providerId="LiveId" clId="{CCB398F8-67CE-0845-BE88-90EC30A0B85F}" dt="2020-06-23T12:08:21.788" v="348" actId="478"/>
          <ac:picMkLst>
            <pc:docMk/>
            <pc:sldMk cId="3485093320" sldId="1025"/>
            <ac:picMk id="63492" creationId="{00000000-0000-0000-0000-000000000000}"/>
          </ac:picMkLst>
        </pc:picChg>
      </pc:sldChg>
      <pc:sldChg chg="addSp delSp modSp add ord">
        <pc:chgData name="Martin Schedlbauer" userId="99666baf021553f1" providerId="LiveId" clId="{CCB398F8-67CE-0845-BE88-90EC30A0B85F}" dt="2020-06-23T19:26:05.312" v="5103" actId="20577"/>
        <pc:sldMkLst>
          <pc:docMk/>
          <pc:sldMk cId="3828095625" sldId="1026"/>
        </pc:sldMkLst>
        <pc:spChg chg="add del mod">
          <ac:chgData name="Martin Schedlbauer" userId="99666baf021553f1" providerId="LiveId" clId="{CCB398F8-67CE-0845-BE88-90EC30A0B85F}" dt="2020-06-23T13:09:04.611" v="1384" actId="478"/>
          <ac:spMkLst>
            <pc:docMk/>
            <pc:sldMk cId="3828095625" sldId="1026"/>
            <ac:spMk id="3" creationId="{5C18179C-6202-7D46-A543-18FDEC9704D4}"/>
          </ac:spMkLst>
        </pc:spChg>
        <pc:spChg chg="add del mod">
          <ac:chgData name="Martin Schedlbauer" userId="99666baf021553f1" providerId="LiveId" clId="{CCB398F8-67CE-0845-BE88-90EC30A0B85F}" dt="2020-06-23T13:11:42.742" v="1386"/>
          <ac:spMkLst>
            <pc:docMk/>
            <pc:sldMk cId="3828095625" sldId="1026"/>
            <ac:spMk id="4" creationId="{DB68C342-7401-7248-82AA-829F982C5918}"/>
          </ac:spMkLst>
        </pc:spChg>
        <pc:spChg chg="add mod">
          <ac:chgData name="Martin Schedlbauer" userId="99666baf021553f1" providerId="LiveId" clId="{CCB398F8-67CE-0845-BE88-90EC30A0B85F}" dt="2020-06-23T13:13:14.601" v="1528" actId="207"/>
          <ac:spMkLst>
            <pc:docMk/>
            <pc:sldMk cId="3828095625" sldId="1026"/>
            <ac:spMk id="5" creationId="{0E57FA24-9281-EF47-BFD1-D2FA654F2BA0}"/>
          </ac:spMkLst>
        </pc:spChg>
        <pc:spChg chg="add del mod">
          <ac:chgData name="Martin Schedlbauer" userId="99666baf021553f1" providerId="LiveId" clId="{CCB398F8-67CE-0845-BE88-90EC30A0B85F}" dt="2020-06-23T13:12:18.164" v="1389"/>
          <ac:spMkLst>
            <pc:docMk/>
            <pc:sldMk cId="3828095625" sldId="1026"/>
            <ac:spMk id="6" creationId="{2D1DD97D-8F14-DB49-8395-C0B529C5B24D}"/>
          </ac:spMkLst>
        </pc:spChg>
        <pc:spChg chg="add mod">
          <ac:chgData name="Martin Schedlbauer" userId="99666baf021553f1" providerId="LiveId" clId="{CCB398F8-67CE-0845-BE88-90EC30A0B85F}" dt="2020-06-23T17:45:55.958" v="3862" actId="114"/>
          <ac:spMkLst>
            <pc:docMk/>
            <pc:sldMk cId="3828095625" sldId="1026"/>
            <ac:spMk id="7" creationId="{1BAF1912-186A-5846-A12D-5BDA80F890B5}"/>
          </ac:spMkLst>
        </pc:spChg>
        <pc:spChg chg="add mod">
          <ac:chgData name="Martin Schedlbauer" userId="99666baf021553f1" providerId="LiveId" clId="{CCB398F8-67CE-0845-BE88-90EC30A0B85F}" dt="2020-06-23T13:14:50.035" v="1574" actId="1076"/>
          <ac:spMkLst>
            <pc:docMk/>
            <pc:sldMk cId="3828095625" sldId="1026"/>
            <ac:spMk id="8" creationId="{FD084D3D-B35C-5D47-B751-5090A15FAB43}"/>
          </ac:spMkLst>
        </pc:spChg>
        <pc:spChg chg="add mod">
          <ac:chgData name="Martin Schedlbauer" userId="99666baf021553f1" providerId="LiveId" clId="{CCB398F8-67CE-0845-BE88-90EC30A0B85F}" dt="2020-06-23T19:25:42.857" v="5089" actId="20577"/>
          <ac:spMkLst>
            <pc:docMk/>
            <pc:sldMk cId="3828095625" sldId="1026"/>
            <ac:spMk id="9" creationId="{D7259FBE-DB73-9045-8B30-E1D097719859}"/>
          </ac:spMkLst>
        </pc:spChg>
        <pc:spChg chg="add mod">
          <ac:chgData name="Martin Schedlbauer" userId="99666baf021553f1" providerId="LiveId" clId="{CCB398F8-67CE-0845-BE88-90EC30A0B85F}" dt="2020-06-23T13:17:32.732" v="1603" actId="1076"/>
          <ac:spMkLst>
            <pc:docMk/>
            <pc:sldMk cId="3828095625" sldId="1026"/>
            <ac:spMk id="10" creationId="{78E1BDF6-90B1-8342-ABA0-7BFDA20B3C09}"/>
          </ac:spMkLst>
        </pc:spChg>
        <pc:spChg chg="add mod">
          <ac:chgData name="Martin Schedlbauer" userId="99666baf021553f1" providerId="LiveId" clId="{CCB398F8-67CE-0845-BE88-90EC30A0B85F}" dt="2020-06-23T13:14:50.035" v="1574" actId="1076"/>
          <ac:spMkLst>
            <pc:docMk/>
            <pc:sldMk cId="3828095625" sldId="1026"/>
            <ac:spMk id="12" creationId="{A61B208C-33B4-114A-B700-3ECEC51E2032}"/>
          </ac:spMkLst>
        </pc:spChg>
        <pc:spChg chg="add mod">
          <ac:chgData name="Martin Schedlbauer" userId="99666baf021553f1" providerId="LiveId" clId="{CCB398F8-67CE-0845-BE88-90EC30A0B85F}" dt="2020-06-23T19:25:48.421" v="5093" actId="20577"/>
          <ac:spMkLst>
            <pc:docMk/>
            <pc:sldMk cId="3828095625" sldId="1026"/>
            <ac:spMk id="14" creationId="{655457AF-401F-7E41-8275-AB45FB2D020D}"/>
          </ac:spMkLst>
        </pc:spChg>
        <pc:spChg chg="add mod">
          <ac:chgData name="Martin Schedlbauer" userId="99666baf021553f1" providerId="LiveId" clId="{CCB398F8-67CE-0845-BE88-90EC30A0B85F}" dt="2020-06-23T13:17:21.949" v="1598" actId="207"/>
          <ac:spMkLst>
            <pc:docMk/>
            <pc:sldMk cId="3828095625" sldId="1026"/>
            <ac:spMk id="15" creationId="{FA24DFAE-276A-A548-A7EC-B1709B11850E}"/>
          </ac:spMkLst>
        </pc:spChg>
        <pc:spChg chg="add mod">
          <ac:chgData name="Martin Schedlbauer" userId="99666baf021553f1" providerId="LiveId" clId="{CCB398F8-67CE-0845-BE88-90EC30A0B85F}" dt="2020-06-23T19:25:57.241" v="5097" actId="20577"/>
          <ac:spMkLst>
            <pc:docMk/>
            <pc:sldMk cId="3828095625" sldId="1026"/>
            <ac:spMk id="16" creationId="{8FE92E21-3904-AC49-BFEC-98E23C212658}"/>
          </ac:spMkLst>
        </pc:spChg>
        <pc:spChg chg="add mod">
          <ac:chgData name="Martin Schedlbauer" userId="99666baf021553f1" providerId="LiveId" clId="{CCB398F8-67CE-0845-BE88-90EC30A0B85F}" dt="2020-06-23T19:26:05.312" v="5103" actId="20577"/>
          <ac:spMkLst>
            <pc:docMk/>
            <pc:sldMk cId="3828095625" sldId="1026"/>
            <ac:spMk id="17" creationId="{926FD84F-13E0-4B4A-80FC-69CF7020B51A}"/>
          </ac:spMkLst>
        </pc:spChg>
        <pc:spChg chg="add mod">
          <ac:chgData name="Martin Schedlbauer" userId="99666baf021553f1" providerId="LiveId" clId="{CCB398F8-67CE-0845-BE88-90EC30A0B85F}" dt="2020-06-23T13:20:39.961" v="1670" actId="20577"/>
          <ac:spMkLst>
            <pc:docMk/>
            <pc:sldMk cId="3828095625" sldId="1026"/>
            <ac:spMk id="18" creationId="{9056B599-56F6-2446-9E87-022C202CE928}"/>
          </ac:spMkLst>
        </pc:spChg>
        <pc:spChg chg="add mod">
          <ac:chgData name="Martin Schedlbauer" userId="99666baf021553f1" providerId="LiveId" clId="{CCB398F8-67CE-0845-BE88-90EC30A0B85F}" dt="2020-06-23T13:18:09.488" v="1623" actId="20577"/>
          <ac:spMkLst>
            <pc:docMk/>
            <pc:sldMk cId="3828095625" sldId="1026"/>
            <ac:spMk id="19" creationId="{F7E98E8C-ECBB-F247-9F89-F218A3062A1A}"/>
          </ac:spMkLst>
        </pc:spChg>
        <pc:spChg chg="add mod">
          <ac:chgData name="Martin Schedlbauer" userId="99666baf021553f1" providerId="LiveId" clId="{CCB398F8-67CE-0845-BE88-90EC30A0B85F}" dt="2020-06-23T13:20:16.639" v="1657" actId="1076"/>
          <ac:spMkLst>
            <pc:docMk/>
            <pc:sldMk cId="3828095625" sldId="1026"/>
            <ac:spMk id="20" creationId="{E87DC793-CF8E-8142-8FFC-C61339F5F54D}"/>
          </ac:spMkLst>
        </pc:spChg>
        <pc:spChg chg="add mod">
          <ac:chgData name="Martin Schedlbauer" userId="99666baf021553f1" providerId="LiveId" clId="{CCB398F8-67CE-0845-BE88-90EC30A0B85F}" dt="2020-06-23T13:19:53.933" v="1652" actId="1076"/>
          <ac:spMkLst>
            <pc:docMk/>
            <pc:sldMk cId="3828095625" sldId="1026"/>
            <ac:spMk id="21" creationId="{9D36368E-C571-9544-ADFF-44EEAA167DB5}"/>
          </ac:spMkLst>
        </pc:spChg>
        <pc:spChg chg="add mod">
          <ac:chgData name="Martin Schedlbauer" userId="99666baf021553f1" providerId="LiveId" clId="{CCB398F8-67CE-0845-BE88-90EC30A0B85F}" dt="2020-06-23T13:19:49.541" v="1651" actId="1076"/>
          <ac:spMkLst>
            <pc:docMk/>
            <pc:sldMk cId="3828095625" sldId="1026"/>
            <ac:spMk id="22" creationId="{432689AF-2CE4-664C-849A-415F7034F713}"/>
          </ac:spMkLst>
        </pc:spChg>
        <pc:spChg chg="add del mod">
          <ac:chgData name="Martin Schedlbauer" userId="99666baf021553f1" providerId="LiveId" clId="{CCB398F8-67CE-0845-BE88-90EC30A0B85F}" dt="2020-06-23T13:19:24.963" v="1646"/>
          <ac:spMkLst>
            <pc:docMk/>
            <pc:sldMk cId="3828095625" sldId="1026"/>
            <ac:spMk id="29" creationId="{AB762A72-EDC3-044F-A4CC-21EEFBDFB1CB}"/>
          </ac:spMkLst>
        </pc:spChg>
        <pc:spChg chg="add mod">
          <ac:chgData name="Martin Schedlbauer" userId="99666baf021553f1" providerId="LiveId" clId="{CCB398F8-67CE-0845-BE88-90EC30A0B85F}" dt="2020-06-23T13:20:26.373" v="1664" actId="20577"/>
          <ac:spMkLst>
            <pc:docMk/>
            <pc:sldMk cId="3828095625" sldId="1026"/>
            <ac:spMk id="35" creationId="{4591E189-B96A-5041-8B3B-5F85FF0F3EE1}"/>
          </ac:spMkLst>
        </pc:spChg>
        <pc:spChg chg="mod">
          <ac:chgData name="Martin Schedlbauer" userId="99666baf021553f1" providerId="LiveId" clId="{CCB398F8-67CE-0845-BE88-90EC30A0B85F}" dt="2020-06-23T17:44:19.417" v="3760" actId="20577"/>
          <ac:spMkLst>
            <pc:docMk/>
            <pc:sldMk cId="3828095625" sldId="1026"/>
            <ac:spMk id="74754" creationId="{00000000-0000-0000-0000-000000000000}"/>
          </ac:spMkLst>
        </pc:spChg>
        <pc:spChg chg="del">
          <ac:chgData name="Martin Schedlbauer" userId="99666baf021553f1" providerId="LiveId" clId="{CCB398F8-67CE-0845-BE88-90EC30A0B85F}" dt="2020-06-23T13:08:59.558" v="1382" actId="478"/>
          <ac:spMkLst>
            <pc:docMk/>
            <pc:sldMk cId="3828095625" sldId="1026"/>
            <ac:spMk id="74755" creationId="{00000000-0000-0000-0000-000000000000}"/>
          </ac:spMkLst>
        </pc:spChg>
        <pc:cxnChg chg="add mod">
          <ac:chgData name="Martin Schedlbauer" userId="99666baf021553f1" providerId="LiveId" clId="{CCB398F8-67CE-0845-BE88-90EC30A0B85F}" dt="2020-06-23T13:18:47.872" v="1638" actId="11529"/>
          <ac:cxnSpMkLst>
            <pc:docMk/>
            <pc:sldMk cId="3828095625" sldId="1026"/>
            <ac:cxnSpMk id="13" creationId="{6E5A1778-F5AF-2747-A0DD-D27B835D2ED3}"/>
          </ac:cxnSpMkLst>
        </pc:cxnChg>
        <pc:cxnChg chg="add mod">
          <ac:chgData name="Martin Schedlbauer" userId="99666baf021553f1" providerId="LiveId" clId="{CCB398F8-67CE-0845-BE88-90EC30A0B85F}" dt="2020-06-23T13:20:10.144" v="1656" actId="14100"/>
          <ac:cxnSpMkLst>
            <pc:docMk/>
            <pc:sldMk cId="3828095625" sldId="1026"/>
            <ac:cxnSpMk id="25" creationId="{7F3C37BC-5B15-2F4D-9FB1-00334E2920DB}"/>
          </ac:cxnSpMkLst>
        </pc:cxnChg>
        <pc:cxnChg chg="add mod">
          <ac:chgData name="Martin Schedlbauer" userId="99666baf021553f1" providerId="LiveId" clId="{CCB398F8-67CE-0845-BE88-90EC30A0B85F}" dt="2020-06-23T13:19:13.286" v="1644" actId="14100"/>
          <ac:cxnSpMkLst>
            <pc:docMk/>
            <pc:sldMk cId="3828095625" sldId="1026"/>
            <ac:cxnSpMk id="27" creationId="{760356A9-D09C-5B43-A193-7133CB10D7B6}"/>
          </ac:cxnSpMkLst>
        </pc:cxnChg>
        <pc:cxnChg chg="add mod">
          <ac:chgData name="Martin Schedlbauer" userId="99666baf021553f1" providerId="LiveId" clId="{CCB398F8-67CE-0845-BE88-90EC30A0B85F}" dt="2020-06-23T13:19:33.873" v="1649" actId="14100"/>
          <ac:cxnSpMkLst>
            <pc:docMk/>
            <pc:sldMk cId="3828095625" sldId="1026"/>
            <ac:cxnSpMk id="30" creationId="{7B7EB488-5790-C541-8694-B7E2B72A6163}"/>
          </ac:cxnSpMkLst>
        </pc:cxnChg>
        <pc:cxnChg chg="add mod">
          <ac:chgData name="Martin Schedlbauer" userId="99666baf021553f1" providerId="LiveId" clId="{CCB398F8-67CE-0845-BE88-90EC30A0B85F}" dt="2020-06-23T13:20:04.942" v="1655" actId="14100"/>
          <ac:cxnSpMkLst>
            <pc:docMk/>
            <pc:sldMk cId="3828095625" sldId="1026"/>
            <ac:cxnSpMk id="32" creationId="{815F6C67-F311-5E45-8F87-F3E5B85EBA19}"/>
          </ac:cxnSpMkLst>
        </pc:cxnChg>
      </pc:sldChg>
      <pc:sldChg chg="addSp delSp modSp new">
        <pc:chgData name="Martin Schedlbauer" userId="99666baf021553f1" providerId="LiveId" clId="{CCB398F8-67CE-0845-BE88-90EC30A0B85F}" dt="2020-06-23T17:53:50.497" v="4064" actId="1076"/>
        <pc:sldMkLst>
          <pc:docMk/>
          <pc:sldMk cId="2932619618" sldId="1027"/>
        </pc:sldMkLst>
        <pc:spChg chg="mod">
          <ac:chgData name="Martin Schedlbauer" userId="99666baf021553f1" providerId="LiveId" clId="{CCB398F8-67CE-0845-BE88-90EC30A0B85F}" dt="2020-06-23T13:22:52.228" v="1759" actId="20577"/>
          <ac:spMkLst>
            <pc:docMk/>
            <pc:sldMk cId="2932619618" sldId="1027"/>
            <ac:spMk id="2" creationId="{25E70FB5-EB9C-C344-B60D-4604A5F38DB7}"/>
          </ac:spMkLst>
        </pc:spChg>
        <pc:spChg chg="del">
          <ac:chgData name="Martin Schedlbauer" userId="99666baf021553f1" providerId="LiveId" clId="{CCB398F8-67CE-0845-BE88-90EC30A0B85F}" dt="2020-06-23T13:22:57.822" v="1760" actId="478"/>
          <ac:spMkLst>
            <pc:docMk/>
            <pc:sldMk cId="2932619618" sldId="1027"/>
            <ac:spMk id="3" creationId="{2B76899B-668A-C046-AE92-5DA73D6656AA}"/>
          </ac:spMkLst>
        </pc:spChg>
        <pc:spChg chg="add mod">
          <ac:chgData name="Martin Schedlbauer" userId="99666baf021553f1" providerId="LiveId" clId="{CCB398F8-67CE-0845-BE88-90EC30A0B85F}" dt="2020-06-23T17:53:50.497" v="4064" actId="1076"/>
          <ac:spMkLst>
            <pc:docMk/>
            <pc:sldMk cId="2932619618" sldId="1027"/>
            <ac:spMk id="5" creationId="{9555CDC5-8603-C64C-B7B6-7C261C27422F}"/>
          </ac:spMkLst>
        </pc:spChg>
        <pc:spChg chg="add mod">
          <ac:chgData name="Martin Schedlbauer" userId="99666baf021553f1" providerId="LiveId" clId="{CCB398F8-67CE-0845-BE88-90EC30A0B85F}" dt="2020-06-23T17:53:50.497" v="4064" actId="1076"/>
          <ac:spMkLst>
            <pc:docMk/>
            <pc:sldMk cId="2932619618" sldId="1027"/>
            <ac:spMk id="6" creationId="{0562F3D5-7996-7344-A846-3020D6DE3B42}"/>
          </ac:spMkLst>
        </pc:spChg>
        <pc:spChg chg="add mod">
          <ac:chgData name="Martin Schedlbauer" userId="99666baf021553f1" providerId="LiveId" clId="{CCB398F8-67CE-0845-BE88-90EC30A0B85F}" dt="2020-06-23T17:53:50.497" v="4064" actId="1076"/>
          <ac:spMkLst>
            <pc:docMk/>
            <pc:sldMk cId="2932619618" sldId="1027"/>
            <ac:spMk id="7" creationId="{857C08BE-1CDA-B442-A81F-21EB536C9B14}"/>
          </ac:spMkLst>
        </pc:spChg>
        <pc:spChg chg="add mod">
          <ac:chgData name="Martin Schedlbauer" userId="99666baf021553f1" providerId="LiveId" clId="{CCB398F8-67CE-0845-BE88-90EC30A0B85F}" dt="2020-06-23T17:53:50.497" v="4064" actId="1076"/>
          <ac:spMkLst>
            <pc:docMk/>
            <pc:sldMk cId="2932619618" sldId="1027"/>
            <ac:spMk id="8" creationId="{17C20366-6992-7C4E-8A56-C14BBE707B0B}"/>
          </ac:spMkLst>
        </pc:spChg>
        <pc:spChg chg="add del mod">
          <ac:chgData name="Martin Schedlbauer" userId="99666baf021553f1" providerId="LiveId" clId="{CCB398F8-67CE-0845-BE88-90EC30A0B85F}" dt="2020-06-23T17:53:50.497" v="4064" actId="1076"/>
          <ac:spMkLst>
            <pc:docMk/>
            <pc:sldMk cId="2932619618" sldId="1027"/>
            <ac:spMk id="9" creationId="{A95272D0-2C26-8D48-B019-8F90012B5541}"/>
          </ac:spMkLst>
        </pc:spChg>
        <pc:spChg chg="add mod">
          <ac:chgData name="Martin Schedlbauer" userId="99666baf021553f1" providerId="LiveId" clId="{CCB398F8-67CE-0845-BE88-90EC30A0B85F}" dt="2020-06-23T17:53:50.497" v="4064" actId="1076"/>
          <ac:spMkLst>
            <pc:docMk/>
            <pc:sldMk cId="2932619618" sldId="1027"/>
            <ac:spMk id="10" creationId="{00A5A130-4334-B641-82F3-44E7DCCD99A8}"/>
          </ac:spMkLst>
        </pc:spChg>
        <pc:spChg chg="add mod">
          <ac:chgData name="Martin Schedlbauer" userId="99666baf021553f1" providerId="LiveId" clId="{CCB398F8-67CE-0845-BE88-90EC30A0B85F}" dt="2020-06-23T17:53:50.497" v="4064" actId="1076"/>
          <ac:spMkLst>
            <pc:docMk/>
            <pc:sldMk cId="2932619618" sldId="1027"/>
            <ac:spMk id="11" creationId="{CA44A70C-94F6-964A-A246-9A3EDDDE96A3}"/>
          </ac:spMkLst>
        </pc:spChg>
        <pc:spChg chg="add mod">
          <ac:chgData name="Martin Schedlbauer" userId="99666baf021553f1" providerId="LiveId" clId="{CCB398F8-67CE-0845-BE88-90EC30A0B85F}" dt="2020-06-23T17:53:50.497" v="4064" actId="1076"/>
          <ac:spMkLst>
            <pc:docMk/>
            <pc:sldMk cId="2932619618" sldId="1027"/>
            <ac:spMk id="12" creationId="{236CDAC0-9949-2B41-968A-0FCE2C61D806}"/>
          </ac:spMkLst>
        </pc:spChg>
        <pc:spChg chg="add mod">
          <ac:chgData name="Martin Schedlbauer" userId="99666baf021553f1" providerId="LiveId" clId="{CCB398F8-67CE-0845-BE88-90EC30A0B85F}" dt="2020-06-23T17:53:50.497" v="4064" actId="1076"/>
          <ac:spMkLst>
            <pc:docMk/>
            <pc:sldMk cId="2932619618" sldId="1027"/>
            <ac:spMk id="13" creationId="{39DEDF6F-6D39-6D46-BAAB-D346CFB90160}"/>
          </ac:spMkLst>
        </pc:spChg>
        <pc:spChg chg="add mod">
          <ac:chgData name="Martin Schedlbauer" userId="99666baf021553f1" providerId="LiveId" clId="{CCB398F8-67CE-0845-BE88-90EC30A0B85F}" dt="2020-06-23T17:53:50.497" v="4064" actId="1076"/>
          <ac:spMkLst>
            <pc:docMk/>
            <pc:sldMk cId="2932619618" sldId="1027"/>
            <ac:spMk id="14" creationId="{28743AAC-5E3F-C64A-B00D-E677ED5A5F35}"/>
          </ac:spMkLst>
        </pc:spChg>
        <pc:spChg chg="add mod">
          <ac:chgData name="Martin Schedlbauer" userId="99666baf021553f1" providerId="LiveId" clId="{CCB398F8-67CE-0845-BE88-90EC30A0B85F}" dt="2020-06-23T17:53:50.497" v="4064" actId="1076"/>
          <ac:spMkLst>
            <pc:docMk/>
            <pc:sldMk cId="2932619618" sldId="1027"/>
            <ac:spMk id="15" creationId="{52E93775-E72D-0641-A508-8AE2AF4EEFB3}"/>
          </ac:spMkLst>
        </pc:spChg>
        <pc:spChg chg="add mod">
          <ac:chgData name="Martin Schedlbauer" userId="99666baf021553f1" providerId="LiveId" clId="{CCB398F8-67CE-0845-BE88-90EC30A0B85F}" dt="2020-06-23T17:53:50.497" v="4064" actId="1076"/>
          <ac:spMkLst>
            <pc:docMk/>
            <pc:sldMk cId="2932619618" sldId="1027"/>
            <ac:spMk id="16" creationId="{9F6529A8-2B3D-8341-B64E-7D2EFF4C09DE}"/>
          </ac:spMkLst>
        </pc:spChg>
        <pc:grpChg chg="add mod">
          <ac:chgData name="Martin Schedlbauer" userId="99666baf021553f1" providerId="LiveId" clId="{CCB398F8-67CE-0845-BE88-90EC30A0B85F}" dt="2020-06-23T17:53:40.254" v="4062" actId="164"/>
          <ac:grpSpMkLst>
            <pc:docMk/>
            <pc:sldMk cId="2932619618" sldId="1027"/>
            <ac:grpSpMk id="4" creationId="{828E43A8-E860-9A44-AB8E-A67DD6305EC5}"/>
          </ac:grpSpMkLst>
        </pc:grpChg>
        <pc:grpChg chg="add mod">
          <ac:chgData name="Martin Schedlbauer" userId="99666baf021553f1" providerId="LiveId" clId="{CCB398F8-67CE-0845-BE88-90EC30A0B85F}" dt="2020-06-23T17:53:50.497" v="4064" actId="1076"/>
          <ac:grpSpMkLst>
            <pc:docMk/>
            <pc:sldMk cId="2932619618" sldId="1027"/>
            <ac:grpSpMk id="17" creationId="{29621C35-7338-E24A-8F14-6EDFE45F6E81}"/>
          </ac:grpSpMkLst>
        </pc:grpChg>
        <pc:picChg chg="add mod">
          <ac:chgData name="Martin Schedlbauer" userId="99666baf021553f1" providerId="LiveId" clId="{CCB398F8-67CE-0845-BE88-90EC30A0B85F}" dt="2020-06-23T17:53:50.497" v="4064" actId="1076"/>
          <ac:picMkLst>
            <pc:docMk/>
            <pc:sldMk cId="2932619618" sldId="1027"/>
            <ac:picMk id="5122" creationId="{9D0BACD4-D760-F94B-905A-E03107A38499}"/>
          </ac:picMkLst>
        </pc:picChg>
      </pc:sldChg>
      <pc:sldChg chg="modSp add">
        <pc:chgData name="Martin Schedlbauer" userId="99666baf021553f1" providerId="LiveId" clId="{CCB398F8-67CE-0845-BE88-90EC30A0B85F}" dt="2020-06-23T15:52:44.711" v="2292" actId="20577"/>
        <pc:sldMkLst>
          <pc:docMk/>
          <pc:sldMk cId="3060951341" sldId="1028"/>
        </pc:sldMkLst>
        <pc:spChg chg="mod">
          <ac:chgData name="Martin Schedlbauer" userId="99666baf021553f1" providerId="LiveId" clId="{CCB398F8-67CE-0845-BE88-90EC30A0B85F}" dt="2020-06-23T15:52:44.711" v="2292" actId="20577"/>
          <ac:spMkLst>
            <pc:docMk/>
            <pc:sldMk cId="3060951341" sldId="1028"/>
            <ac:spMk id="3" creationId="{00000000-0000-0000-0000-000000000000}"/>
          </ac:spMkLst>
        </pc:spChg>
      </pc:sldChg>
      <pc:sldChg chg="modSp add">
        <pc:chgData name="Martin Schedlbauer" userId="99666baf021553f1" providerId="LiveId" clId="{CCB398F8-67CE-0845-BE88-90EC30A0B85F}" dt="2020-06-23T15:52:56.605" v="2306" actId="20577"/>
        <pc:sldMkLst>
          <pc:docMk/>
          <pc:sldMk cId="4039334850" sldId="1029"/>
        </pc:sldMkLst>
        <pc:spChg chg="mod">
          <ac:chgData name="Martin Schedlbauer" userId="99666baf021553f1" providerId="LiveId" clId="{CCB398F8-67CE-0845-BE88-90EC30A0B85F}" dt="2020-06-23T15:52:56.605" v="2306" actId="20577"/>
          <ac:spMkLst>
            <pc:docMk/>
            <pc:sldMk cId="4039334850" sldId="1029"/>
            <ac:spMk id="3" creationId="{00000000-0000-0000-0000-000000000000}"/>
          </ac:spMkLst>
        </pc:spChg>
      </pc:sldChg>
      <pc:sldChg chg="modSp add">
        <pc:chgData name="Martin Schedlbauer" userId="99666baf021553f1" providerId="LiveId" clId="{CCB398F8-67CE-0845-BE88-90EC30A0B85F}" dt="2020-06-23T15:53:16.418" v="2318" actId="20577"/>
        <pc:sldMkLst>
          <pc:docMk/>
          <pc:sldMk cId="1481611522" sldId="1030"/>
        </pc:sldMkLst>
        <pc:spChg chg="mod">
          <ac:chgData name="Martin Schedlbauer" userId="99666baf021553f1" providerId="LiveId" clId="{CCB398F8-67CE-0845-BE88-90EC30A0B85F}" dt="2020-06-23T15:53:16.418" v="2318" actId="20577"/>
          <ac:spMkLst>
            <pc:docMk/>
            <pc:sldMk cId="1481611522" sldId="1030"/>
            <ac:spMk id="3" creationId="{00000000-0000-0000-0000-000000000000}"/>
          </ac:spMkLst>
        </pc:spChg>
      </pc:sldChg>
      <pc:sldChg chg="new del">
        <pc:chgData name="Martin Schedlbauer" userId="99666baf021553f1" providerId="LiveId" clId="{CCB398F8-67CE-0845-BE88-90EC30A0B85F}" dt="2020-06-23T16:33:18.227" v="2888" actId="2696"/>
        <pc:sldMkLst>
          <pc:docMk/>
          <pc:sldMk cId="909790912" sldId="1031"/>
        </pc:sldMkLst>
      </pc:sldChg>
      <pc:sldChg chg="add del">
        <pc:chgData name="Martin Schedlbauer" userId="99666baf021553f1" providerId="LiveId" clId="{CCB398F8-67CE-0845-BE88-90EC30A0B85F}" dt="2020-06-23T16:06:15.289" v="2648" actId="2696"/>
        <pc:sldMkLst>
          <pc:docMk/>
          <pc:sldMk cId="1933503659" sldId="1032"/>
        </pc:sldMkLst>
      </pc:sldChg>
      <pc:sldChg chg="delSp modSp add">
        <pc:chgData name="Martin Schedlbauer" userId="99666baf021553f1" providerId="LiveId" clId="{CCB398F8-67CE-0845-BE88-90EC30A0B85F}" dt="2020-06-23T18:23:28.349" v="4727" actId="33524"/>
        <pc:sldMkLst>
          <pc:docMk/>
          <pc:sldMk cId="2830715371" sldId="1032"/>
        </pc:sldMkLst>
        <pc:spChg chg="mod">
          <ac:chgData name="Martin Schedlbauer" userId="99666baf021553f1" providerId="LiveId" clId="{CCB398F8-67CE-0845-BE88-90EC30A0B85F}" dt="2020-06-23T16:07:15.470" v="2691" actId="20577"/>
          <ac:spMkLst>
            <pc:docMk/>
            <pc:sldMk cId="2830715371" sldId="1032"/>
            <ac:spMk id="2" creationId="{0DF8A68C-AC2E-094F-B357-2FEEE9DADDA6}"/>
          </ac:spMkLst>
        </pc:spChg>
        <pc:spChg chg="del">
          <ac:chgData name="Martin Schedlbauer" userId="99666baf021553f1" providerId="LiveId" clId="{CCB398F8-67CE-0845-BE88-90EC30A0B85F}" dt="2020-06-23T16:11:56.211" v="2736"/>
          <ac:spMkLst>
            <pc:docMk/>
            <pc:sldMk cId="2830715371" sldId="1032"/>
            <ac:spMk id="4" creationId="{AE84635A-465F-3D49-964A-F3AEC2236965}"/>
          </ac:spMkLst>
        </pc:spChg>
        <pc:spChg chg="del">
          <ac:chgData name="Martin Schedlbauer" userId="99666baf021553f1" providerId="LiveId" clId="{CCB398F8-67CE-0845-BE88-90EC30A0B85F}" dt="2020-06-23T16:11:56.211" v="2736"/>
          <ac:spMkLst>
            <pc:docMk/>
            <pc:sldMk cId="2830715371" sldId="1032"/>
            <ac:spMk id="5" creationId="{173E1F56-CEAC-F14F-831D-CB1D4753EE46}"/>
          </ac:spMkLst>
        </pc:spChg>
        <pc:spChg chg="del">
          <ac:chgData name="Martin Schedlbauer" userId="99666baf021553f1" providerId="LiveId" clId="{CCB398F8-67CE-0845-BE88-90EC30A0B85F}" dt="2020-06-23T16:11:56.211" v="2736"/>
          <ac:spMkLst>
            <pc:docMk/>
            <pc:sldMk cId="2830715371" sldId="1032"/>
            <ac:spMk id="6" creationId="{3031789C-2AB6-6643-9393-86875FA1EECB}"/>
          </ac:spMkLst>
        </pc:spChg>
        <pc:spChg chg="mod">
          <ac:chgData name="Martin Schedlbauer" userId="99666baf021553f1" providerId="LiveId" clId="{CCB398F8-67CE-0845-BE88-90EC30A0B85F}" dt="2020-06-23T18:23:28.349" v="4727" actId="33524"/>
          <ac:spMkLst>
            <pc:docMk/>
            <pc:sldMk cId="2830715371" sldId="1032"/>
            <ac:spMk id="9" creationId="{BD006E6B-5190-C849-AB59-CFCC622377CE}"/>
          </ac:spMkLst>
        </pc:spChg>
      </pc:sldChg>
      <pc:sldChg chg="modSp add">
        <pc:chgData name="Martin Schedlbauer" userId="99666baf021553f1" providerId="LiveId" clId="{CCB398F8-67CE-0845-BE88-90EC30A0B85F}" dt="2020-06-23T16:06:52.250" v="2668" actId="20577"/>
        <pc:sldMkLst>
          <pc:docMk/>
          <pc:sldMk cId="317323238" sldId="1033"/>
        </pc:sldMkLst>
        <pc:spChg chg="mod">
          <ac:chgData name="Martin Schedlbauer" userId="99666baf021553f1" providerId="LiveId" clId="{CCB398F8-67CE-0845-BE88-90EC30A0B85F}" dt="2020-06-23T16:06:52.250" v="2668" actId="20577"/>
          <ac:spMkLst>
            <pc:docMk/>
            <pc:sldMk cId="317323238" sldId="1033"/>
            <ac:spMk id="3" creationId="{00000000-0000-0000-0000-000000000000}"/>
          </ac:spMkLst>
        </pc:spChg>
      </pc:sldChg>
      <pc:sldChg chg="modSp add del">
        <pc:chgData name="Martin Schedlbauer" userId="99666baf021553f1" providerId="LiveId" clId="{CCB398F8-67CE-0845-BE88-90EC30A0B85F}" dt="2020-06-23T17:13:42.809" v="3578" actId="2696"/>
        <pc:sldMkLst>
          <pc:docMk/>
          <pc:sldMk cId="1154421103" sldId="1034"/>
        </pc:sldMkLst>
        <pc:spChg chg="mod">
          <ac:chgData name="Martin Schedlbauer" userId="99666baf021553f1" providerId="LiveId" clId="{CCB398F8-67CE-0845-BE88-90EC30A0B85F}" dt="2020-06-23T16:05:57.051" v="2646" actId="20577"/>
          <ac:spMkLst>
            <pc:docMk/>
            <pc:sldMk cId="1154421103" sldId="1034"/>
            <ac:spMk id="3" creationId="{00000000-0000-0000-0000-000000000000}"/>
          </ac:spMkLst>
        </pc:spChg>
      </pc:sldChg>
      <pc:sldChg chg="modSp add">
        <pc:chgData name="Martin Schedlbauer" userId="99666baf021553f1" providerId="LiveId" clId="{CCB398F8-67CE-0845-BE88-90EC30A0B85F}" dt="2020-06-23T19:52:55.392" v="5110" actId="20577"/>
        <pc:sldMkLst>
          <pc:docMk/>
          <pc:sldMk cId="54755975" sldId="1035"/>
        </pc:sldMkLst>
        <pc:spChg chg="mod">
          <ac:chgData name="Martin Schedlbauer" userId="99666baf021553f1" providerId="LiveId" clId="{CCB398F8-67CE-0845-BE88-90EC30A0B85F}" dt="2020-06-23T16:50:33.526" v="3295" actId="20577"/>
          <ac:spMkLst>
            <pc:docMk/>
            <pc:sldMk cId="54755975" sldId="1035"/>
            <ac:spMk id="22530" creationId="{00000000-0000-0000-0000-000000000000}"/>
          </ac:spMkLst>
        </pc:spChg>
        <pc:spChg chg="mod">
          <ac:chgData name="Martin Schedlbauer" userId="99666baf021553f1" providerId="LiveId" clId="{CCB398F8-67CE-0845-BE88-90EC30A0B85F}" dt="2020-06-23T19:52:55.392" v="5110" actId="20577"/>
          <ac:spMkLst>
            <pc:docMk/>
            <pc:sldMk cId="54755975" sldId="1035"/>
            <ac:spMk id="22531" creationId="{00000000-0000-0000-0000-000000000000}"/>
          </ac:spMkLst>
        </pc:spChg>
      </pc:sldChg>
      <pc:sldChg chg="modSp add">
        <pc:chgData name="Martin Schedlbauer" userId="99666baf021553f1" providerId="LiveId" clId="{CCB398F8-67CE-0845-BE88-90EC30A0B85F}" dt="2020-06-23T16:56:26.017" v="3381" actId="20577"/>
        <pc:sldMkLst>
          <pc:docMk/>
          <pc:sldMk cId="92966886" sldId="1036"/>
        </pc:sldMkLst>
        <pc:spChg chg="mod">
          <ac:chgData name="Martin Schedlbauer" userId="99666baf021553f1" providerId="LiveId" clId="{CCB398F8-67CE-0845-BE88-90EC30A0B85F}" dt="2020-06-23T16:50:48.674" v="3308" actId="20577"/>
          <ac:spMkLst>
            <pc:docMk/>
            <pc:sldMk cId="92966886" sldId="1036"/>
            <ac:spMk id="22530" creationId="{00000000-0000-0000-0000-000000000000}"/>
          </ac:spMkLst>
        </pc:spChg>
        <pc:spChg chg="mod">
          <ac:chgData name="Martin Schedlbauer" userId="99666baf021553f1" providerId="LiveId" clId="{CCB398F8-67CE-0845-BE88-90EC30A0B85F}" dt="2020-06-23T16:56:26.017" v="3381" actId="20577"/>
          <ac:spMkLst>
            <pc:docMk/>
            <pc:sldMk cId="92966886" sldId="1036"/>
            <ac:spMk id="22531" creationId="{00000000-0000-0000-0000-000000000000}"/>
          </ac:spMkLst>
        </pc:spChg>
      </pc:sldChg>
      <pc:sldChg chg="add del">
        <pc:chgData name="Martin Schedlbauer" userId="99666baf021553f1" providerId="LiveId" clId="{CCB398F8-67CE-0845-BE88-90EC30A0B85F}" dt="2020-06-23T16:51:32.165" v="3313" actId="2696"/>
        <pc:sldMkLst>
          <pc:docMk/>
          <pc:sldMk cId="3184683145" sldId="1037"/>
        </pc:sldMkLst>
      </pc:sldChg>
      <pc:sldChg chg="addSp delSp modSp add mod modClrScheme chgLayout">
        <pc:chgData name="Martin Schedlbauer" userId="99666baf021553f1" providerId="LiveId" clId="{CCB398F8-67CE-0845-BE88-90EC30A0B85F}" dt="2020-06-23T18:16:45.883" v="4312" actId="478"/>
        <pc:sldMkLst>
          <pc:docMk/>
          <pc:sldMk cId="3911855031" sldId="1037"/>
        </pc:sldMkLst>
        <pc:spChg chg="add del mod">
          <ac:chgData name="Martin Schedlbauer" userId="99666baf021553f1" providerId="LiveId" clId="{CCB398F8-67CE-0845-BE88-90EC30A0B85F}" dt="2020-06-23T18:10:34.130" v="4093"/>
          <ac:spMkLst>
            <pc:docMk/>
            <pc:sldMk cId="3911855031" sldId="1037"/>
            <ac:spMk id="2" creationId="{D81843DF-4534-ED49-86BA-A22F4AA71457}"/>
          </ac:spMkLst>
        </pc:spChg>
        <pc:spChg chg="add del mod">
          <ac:chgData name="Martin Schedlbauer" userId="99666baf021553f1" providerId="LiveId" clId="{CCB398F8-67CE-0845-BE88-90EC30A0B85F}" dt="2020-06-23T18:15:40.671" v="4120"/>
          <ac:spMkLst>
            <pc:docMk/>
            <pc:sldMk cId="3911855031" sldId="1037"/>
            <ac:spMk id="3" creationId="{B151446A-B721-1C49-984E-21B277EAC97F}"/>
          </ac:spMkLst>
        </pc:spChg>
        <pc:spChg chg="add mod ord">
          <ac:chgData name="Martin Schedlbauer" userId="99666baf021553f1" providerId="LiveId" clId="{CCB398F8-67CE-0845-BE88-90EC30A0B85F}" dt="2020-06-23T18:16:31.733" v="4307" actId="27636"/>
          <ac:spMkLst>
            <pc:docMk/>
            <pc:sldMk cId="3911855031" sldId="1037"/>
            <ac:spMk id="4" creationId="{DB83B5D9-E64F-5B46-A0CA-796FF96E55A0}"/>
          </ac:spMkLst>
        </pc:spChg>
        <pc:spChg chg="mod ord">
          <ac:chgData name="Martin Schedlbauer" userId="99666baf021553f1" providerId="LiveId" clId="{CCB398F8-67CE-0845-BE88-90EC30A0B85F}" dt="2020-06-23T18:15:45.278" v="4121" actId="700"/>
          <ac:spMkLst>
            <pc:docMk/>
            <pc:sldMk cId="3911855031" sldId="1037"/>
            <ac:spMk id="79874" creationId="{00000000-0000-0000-0000-000000000000}"/>
          </ac:spMkLst>
        </pc:spChg>
        <pc:spChg chg="del mod">
          <ac:chgData name="Martin Schedlbauer" userId="99666baf021553f1" providerId="LiveId" clId="{CCB398F8-67CE-0845-BE88-90EC30A0B85F}" dt="2020-06-23T18:16:45.883" v="4312" actId="478"/>
          <ac:spMkLst>
            <pc:docMk/>
            <pc:sldMk cId="3911855031" sldId="1037"/>
            <ac:spMk id="79876" creationId="{00000000-0000-0000-0000-000000000000}"/>
          </ac:spMkLst>
        </pc:spChg>
        <pc:picChg chg="add mod">
          <ac:chgData name="Martin Schedlbauer" userId="99666baf021553f1" providerId="LiveId" clId="{CCB398F8-67CE-0845-BE88-90EC30A0B85F}" dt="2020-06-23T18:16:38.566" v="4310" actId="1076"/>
          <ac:picMkLst>
            <pc:docMk/>
            <pc:sldMk cId="3911855031" sldId="1037"/>
            <ac:picMk id="9218" creationId="{6F82B63A-6788-D44B-8DE3-69F90B70E34B}"/>
          </ac:picMkLst>
        </pc:picChg>
        <pc:picChg chg="add del">
          <ac:chgData name="Martin Schedlbauer" userId="99666baf021553f1" providerId="LiveId" clId="{CCB398F8-67CE-0845-BE88-90EC30A0B85F}" dt="2020-06-23T18:15:33.311" v="4116" actId="478"/>
          <ac:picMkLst>
            <pc:docMk/>
            <pc:sldMk cId="3911855031" sldId="1037"/>
            <ac:picMk id="79875" creationId="{00000000-0000-0000-0000-000000000000}"/>
          </ac:picMkLst>
        </pc:picChg>
      </pc:sldChg>
      <pc:sldChg chg="add del">
        <pc:chgData name="Martin Schedlbauer" userId="99666baf021553f1" providerId="LiveId" clId="{CCB398F8-67CE-0845-BE88-90EC30A0B85F}" dt="2020-06-23T19:35:44.397" v="5108" actId="2696"/>
        <pc:sldMkLst>
          <pc:docMk/>
          <pc:sldMk cId="294830762" sldId="1038"/>
        </pc:sldMkLst>
      </pc:sldChg>
      <pc:sldChg chg="modSp new del">
        <pc:chgData name="Martin Schedlbauer" userId="99666baf021553f1" providerId="LiveId" clId="{CCB398F8-67CE-0845-BE88-90EC30A0B85F}" dt="2020-06-23T18:16:58.278" v="4313" actId="2696"/>
        <pc:sldMkLst>
          <pc:docMk/>
          <pc:sldMk cId="164969210" sldId="1039"/>
        </pc:sldMkLst>
        <pc:spChg chg="mod">
          <ac:chgData name="Martin Schedlbauer" userId="99666baf021553f1" providerId="LiveId" clId="{CCB398F8-67CE-0845-BE88-90EC30A0B85F}" dt="2020-06-23T18:10:48.796" v="4113" actId="20577"/>
          <ac:spMkLst>
            <pc:docMk/>
            <pc:sldMk cId="164969210" sldId="1039"/>
            <ac:spMk id="2" creationId="{B4748C16-00D8-134F-9E45-909C04EA0C4A}"/>
          </ac:spMkLst>
        </pc:spChg>
      </pc:sldChg>
      <pc:sldChg chg="addSp delSp modSp add ord">
        <pc:chgData name="Martin Schedlbauer" userId="99666baf021553f1" providerId="LiveId" clId="{CCB398F8-67CE-0845-BE88-90EC30A0B85F}" dt="2020-06-23T19:34:56.992" v="5107" actId="20577"/>
        <pc:sldMkLst>
          <pc:docMk/>
          <pc:sldMk cId="1383655357" sldId="1039"/>
        </pc:sldMkLst>
        <pc:spChg chg="add mod">
          <ac:chgData name="Martin Schedlbauer" userId="99666baf021553f1" providerId="LiveId" clId="{CCB398F8-67CE-0845-BE88-90EC30A0B85F}" dt="2020-06-23T19:34:56.992" v="5107" actId="20577"/>
          <ac:spMkLst>
            <pc:docMk/>
            <pc:sldMk cId="1383655357" sldId="1039"/>
            <ac:spMk id="2" creationId="{8C318C0B-54EB-624A-B68F-291F99E37C1C}"/>
          </ac:spMkLst>
        </pc:spChg>
        <pc:spChg chg="mod">
          <ac:chgData name="Martin Schedlbauer" userId="99666baf021553f1" providerId="LiveId" clId="{CCB398F8-67CE-0845-BE88-90EC30A0B85F}" dt="2020-06-23T18:18:10.052" v="4525" actId="27636"/>
          <ac:spMkLst>
            <pc:docMk/>
            <pc:sldMk cId="1383655357" sldId="1039"/>
            <ac:spMk id="4" creationId="{DB83B5D9-E64F-5B46-A0CA-796FF96E55A0}"/>
          </ac:spMkLst>
        </pc:spChg>
        <pc:spChg chg="mod">
          <ac:chgData name="Martin Schedlbauer" userId="99666baf021553f1" providerId="LiveId" clId="{CCB398F8-67CE-0845-BE88-90EC30A0B85F}" dt="2020-06-23T18:17:17.949" v="4344" actId="20577"/>
          <ac:spMkLst>
            <pc:docMk/>
            <pc:sldMk cId="1383655357" sldId="1039"/>
            <ac:spMk id="79874" creationId="{00000000-0000-0000-0000-000000000000}"/>
          </ac:spMkLst>
        </pc:spChg>
        <pc:picChg chg="del">
          <ac:chgData name="Martin Schedlbauer" userId="99666baf021553f1" providerId="LiveId" clId="{CCB398F8-67CE-0845-BE88-90EC30A0B85F}" dt="2020-06-23T18:18:12.875" v="4526" actId="478"/>
          <ac:picMkLst>
            <pc:docMk/>
            <pc:sldMk cId="1383655357" sldId="1039"/>
            <ac:picMk id="9218" creationId="{6F82B63A-6788-D44B-8DE3-69F90B70E34B}"/>
          </ac:picMkLst>
        </pc:picChg>
        <pc:picChg chg="add del mod">
          <ac:chgData name="Martin Schedlbauer" userId="99666baf021553f1" providerId="LiveId" clId="{CCB398F8-67CE-0845-BE88-90EC30A0B85F}" dt="2020-06-23T18:20:33.902" v="4529" actId="478"/>
          <ac:picMkLst>
            <pc:docMk/>
            <pc:sldMk cId="1383655357" sldId="1039"/>
            <ac:picMk id="10242" creationId="{FC54026E-9B99-1448-83EA-4F9D500EF894}"/>
          </ac:picMkLst>
        </pc:picChg>
        <pc:picChg chg="add mod">
          <ac:chgData name="Martin Schedlbauer" userId="99666baf021553f1" providerId="LiveId" clId="{CCB398F8-67CE-0845-BE88-90EC30A0B85F}" dt="2020-06-23T18:20:43.506" v="4533" actId="1076"/>
          <ac:picMkLst>
            <pc:docMk/>
            <pc:sldMk cId="1383655357" sldId="1039"/>
            <ac:picMk id="10244" creationId="{C0A2B997-DE05-844A-A7BA-4D6A9DE55159}"/>
          </ac:picMkLst>
        </pc:picChg>
      </pc:sldChg>
      <pc:sldChg chg="modSp add">
        <pc:chgData name="Martin Schedlbauer" userId="99666baf021553f1" providerId="LiveId" clId="{CCB398F8-67CE-0845-BE88-90EC30A0B85F}" dt="2020-06-23T18:24:23.564" v="4759" actId="20577"/>
        <pc:sldMkLst>
          <pc:docMk/>
          <pc:sldMk cId="2307270763" sldId="1040"/>
        </pc:sldMkLst>
        <pc:spChg chg="mod">
          <ac:chgData name="Martin Schedlbauer" userId="99666baf021553f1" providerId="LiveId" clId="{CCB398F8-67CE-0845-BE88-90EC30A0B85F}" dt="2020-06-23T18:24:23.564" v="4759" actId="20577"/>
          <ac:spMkLst>
            <pc:docMk/>
            <pc:sldMk cId="2307270763" sldId="1040"/>
            <ac:spMk id="3" creationId="{00000000-0000-0000-0000-000000000000}"/>
          </ac:spMkLst>
        </pc:spChg>
      </pc:sldChg>
      <pc:sldChg chg="addSp modSp new">
        <pc:chgData name="Martin Schedlbauer" userId="99666baf021553f1" providerId="LiveId" clId="{CCB398F8-67CE-0845-BE88-90EC30A0B85F}" dt="2020-06-23T18:31:30.386" v="5081" actId="1076"/>
        <pc:sldMkLst>
          <pc:docMk/>
          <pc:sldMk cId="2879985671" sldId="1041"/>
        </pc:sldMkLst>
        <pc:spChg chg="mod">
          <ac:chgData name="Martin Schedlbauer" userId="99666baf021553f1" providerId="LiveId" clId="{CCB398F8-67CE-0845-BE88-90EC30A0B85F}" dt="2020-06-23T18:24:40.844" v="4798" actId="20577"/>
          <ac:spMkLst>
            <pc:docMk/>
            <pc:sldMk cId="2879985671" sldId="1041"/>
            <ac:spMk id="2" creationId="{C321A50A-D373-214B-89D8-2B4830E7B42A}"/>
          </ac:spMkLst>
        </pc:spChg>
        <pc:spChg chg="mod">
          <ac:chgData name="Martin Schedlbauer" userId="99666baf021553f1" providerId="LiveId" clId="{CCB398F8-67CE-0845-BE88-90EC30A0B85F}" dt="2020-06-23T18:26:58.637" v="5076" actId="14100"/>
          <ac:spMkLst>
            <pc:docMk/>
            <pc:sldMk cId="2879985671" sldId="1041"/>
            <ac:spMk id="3" creationId="{21958A04-74E2-C54A-8C9D-7BAA00D41DA4}"/>
          </ac:spMkLst>
        </pc:spChg>
        <pc:picChg chg="add mod">
          <ac:chgData name="Martin Schedlbauer" userId="99666baf021553f1" providerId="LiveId" clId="{CCB398F8-67CE-0845-BE88-90EC30A0B85F}" dt="2020-06-23T18:31:30.386" v="5081" actId="1076"/>
          <ac:picMkLst>
            <pc:docMk/>
            <pc:sldMk cId="2879985671" sldId="1041"/>
            <ac:picMk id="11266" creationId="{1B59E6D3-EA3E-EB49-AFF0-6D6A5CFA671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81E1A-8DE6-D249-B00B-6C57DAF3077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B4EFF6BD-16F4-BB42-AD34-F03759712A5F}">
      <dgm:prSet phldrT="[Text]"/>
      <dgm:spPr/>
      <dgm:t>
        <a:bodyPr/>
        <a:lstStyle/>
        <a:p>
          <a:r>
            <a:rPr lang="en-US" dirty="0"/>
            <a:t>Normal Forms</a:t>
          </a:r>
        </a:p>
      </dgm:t>
    </dgm:pt>
    <dgm:pt modelId="{ECC891DD-3B5C-324B-8F19-450F5F5E1BBC}" type="parTrans" cxnId="{5FDCD7B8-2F53-3044-AD3E-4BFF430FEDE4}">
      <dgm:prSet/>
      <dgm:spPr/>
      <dgm:t>
        <a:bodyPr/>
        <a:lstStyle/>
        <a:p>
          <a:endParaRPr lang="en-US"/>
        </a:p>
      </dgm:t>
    </dgm:pt>
    <dgm:pt modelId="{F939E16D-E500-DC48-8138-D4DD283F670D}" type="sibTrans" cxnId="{5FDCD7B8-2F53-3044-AD3E-4BFF430FEDE4}">
      <dgm:prSet/>
      <dgm:spPr/>
      <dgm:t>
        <a:bodyPr/>
        <a:lstStyle/>
        <a:p>
          <a:endParaRPr lang="en-US"/>
        </a:p>
      </dgm:t>
    </dgm:pt>
    <dgm:pt modelId="{DAA17AFD-E0DB-E14D-90D4-07B67EC77B4D}">
      <dgm:prSet phldrT="[Text]"/>
      <dgm:spPr/>
      <dgm:t>
        <a:bodyPr/>
        <a:lstStyle/>
        <a:p>
          <a:r>
            <a:rPr lang="en-US" dirty="0"/>
            <a:t>First Normal Form (1NF)</a:t>
          </a:r>
        </a:p>
      </dgm:t>
    </dgm:pt>
    <dgm:pt modelId="{4ADF13F9-CF03-C149-88B5-2F83AB40FC4D}" type="parTrans" cxnId="{406009C9-E175-8C45-A5A9-73A94320892D}">
      <dgm:prSet/>
      <dgm:spPr/>
      <dgm:t>
        <a:bodyPr/>
        <a:lstStyle/>
        <a:p>
          <a:endParaRPr lang="en-US"/>
        </a:p>
      </dgm:t>
    </dgm:pt>
    <dgm:pt modelId="{545721FE-EF87-8148-B540-6D8D607D8B32}" type="sibTrans" cxnId="{406009C9-E175-8C45-A5A9-73A94320892D}">
      <dgm:prSet/>
      <dgm:spPr/>
      <dgm:t>
        <a:bodyPr/>
        <a:lstStyle/>
        <a:p>
          <a:endParaRPr lang="en-US"/>
        </a:p>
      </dgm:t>
    </dgm:pt>
    <dgm:pt modelId="{564D2DF7-336C-0645-9BA9-A5249B3D4987}">
      <dgm:prSet phldrT="[Text]"/>
      <dgm:spPr/>
      <dgm:t>
        <a:bodyPr/>
        <a:lstStyle/>
        <a:p>
          <a:r>
            <a:rPr lang="en-US" dirty="0"/>
            <a:t>Second Normal Form (2NF)</a:t>
          </a:r>
        </a:p>
      </dgm:t>
    </dgm:pt>
    <dgm:pt modelId="{0DEC83D0-E135-0148-AF04-56FA09092F72}" type="parTrans" cxnId="{9414419A-5D4F-334E-996E-384B5D0499C3}">
      <dgm:prSet/>
      <dgm:spPr/>
      <dgm:t>
        <a:bodyPr/>
        <a:lstStyle/>
        <a:p>
          <a:endParaRPr lang="en-US"/>
        </a:p>
      </dgm:t>
    </dgm:pt>
    <dgm:pt modelId="{4D9601A0-6263-124A-9F3F-40FBC98692EB}" type="sibTrans" cxnId="{9414419A-5D4F-334E-996E-384B5D0499C3}">
      <dgm:prSet/>
      <dgm:spPr/>
      <dgm:t>
        <a:bodyPr/>
        <a:lstStyle/>
        <a:p>
          <a:endParaRPr lang="en-US"/>
        </a:p>
      </dgm:t>
    </dgm:pt>
    <dgm:pt modelId="{20BF6AF1-8E0A-C743-984A-4934508DC25F}">
      <dgm:prSet phldrT="[Text]"/>
      <dgm:spPr/>
      <dgm:t>
        <a:bodyPr/>
        <a:lstStyle/>
        <a:p>
          <a:r>
            <a:rPr lang="en-US" dirty="0"/>
            <a:t>Third Normal Form (3NF)</a:t>
          </a:r>
        </a:p>
      </dgm:t>
    </dgm:pt>
    <dgm:pt modelId="{5A9CC32B-787D-D144-BB5C-7EC911DC10B4}" type="parTrans" cxnId="{F7825CFB-1008-4C43-9DDB-4226D23FE3DB}">
      <dgm:prSet/>
      <dgm:spPr/>
      <dgm:t>
        <a:bodyPr/>
        <a:lstStyle/>
        <a:p>
          <a:endParaRPr lang="en-US"/>
        </a:p>
      </dgm:t>
    </dgm:pt>
    <dgm:pt modelId="{821EA265-7C52-DE48-B85A-3F97D49B2372}" type="sibTrans" cxnId="{F7825CFB-1008-4C43-9DDB-4226D23FE3DB}">
      <dgm:prSet/>
      <dgm:spPr/>
      <dgm:t>
        <a:bodyPr/>
        <a:lstStyle/>
        <a:p>
          <a:endParaRPr lang="en-US"/>
        </a:p>
      </dgm:t>
    </dgm:pt>
    <dgm:pt modelId="{04F8B837-7D8D-744E-8319-05BBC72C2102}">
      <dgm:prSet phldrT="[Text]"/>
      <dgm:spPr/>
      <dgm:t>
        <a:bodyPr/>
        <a:lstStyle/>
        <a:p>
          <a:r>
            <a:rPr lang="en-US" dirty="0"/>
            <a:t>Boyce-Codd Normal Form (BCNF)</a:t>
          </a:r>
        </a:p>
      </dgm:t>
    </dgm:pt>
    <dgm:pt modelId="{0FF53EF1-CCE8-CA4E-87B5-D78A6907E46F}" type="parTrans" cxnId="{2436C5BA-4F1F-7141-95E2-7D19DC2D5823}">
      <dgm:prSet/>
      <dgm:spPr/>
      <dgm:t>
        <a:bodyPr/>
        <a:lstStyle/>
        <a:p>
          <a:endParaRPr lang="en-US"/>
        </a:p>
      </dgm:t>
    </dgm:pt>
    <dgm:pt modelId="{64EF0D51-3764-1447-AA82-7004A3651F9A}" type="sibTrans" cxnId="{2436C5BA-4F1F-7141-95E2-7D19DC2D5823}">
      <dgm:prSet/>
      <dgm:spPr/>
      <dgm:t>
        <a:bodyPr/>
        <a:lstStyle/>
        <a:p>
          <a:endParaRPr lang="en-US"/>
        </a:p>
      </dgm:t>
    </dgm:pt>
    <dgm:pt modelId="{F3498AEE-B502-FC48-978A-3B750F3B1613}">
      <dgm:prSet phldrT="[Text]"/>
      <dgm:spPr/>
      <dgm:t>
        <a:bodyPr/>
        <a:lstStyle/>
        <a:p>
          <a:r>
            <a:rPr lang="en-US" dirty="0"/>
            <a:t>Fourth Normal Form (4NF)</a:t>
          </a:r>
        </a:p>
      </dgm:t>
    </dgm:pt>
    <dgm:pt modelId="{CD6B1934-C57D-F44F-BDF5-B5C4FAAF2C51}" type="parTrans" cxnId="{2A36BD01-E188-544A-A0DB-AE8C6CF669F6}">
      <dgm:prSet/>
      <dgm:spPr/>
      <dgm:t>
        <a:bodyPr/>
        <a:lstStyle/>
        <a:p>
          <a:endParaRPr lang="en-US"/>
        </a:p>
      </dgm:t>
    </dgm:pt>
    <dgm:pt modelId="{6709CD8B-4969-4B4A-BF69-D5B88475B669}" type="sibTrans" cxnId="{2A36BD01-E188-544A-A0DB-AE8C6CF669F6}">
      <dgm:prSet/>
      <dgm:spPr/>
      <dgm:t>
        <a:bodyPr/>
        <a:lstStyle/>
        <a:p>
          <a:endParaRPr lang="en-US"/>
        </a:p>
      </dgm:t>
    </dgm:pt>
    <dgm:pt modelId="{3C6B1C77-1E99-4E41-8079-FD0D41013040}">
      <dgm:prSet phldrT="[Text]"/>
      <dgm:spPr/>
      <dgm:t>
        <a:bodyPr/>
        <a:lstStyle/>
        <a:p>
          <a:r>
            <a:rPr lang="en-US" dirty="0"/>
            <a:t>Domain-Key Normal Form (DCNF)</a:t>
          </a:r>
        </a:p>
      </dgm:t>
    </dgm:pt>
    <dgm:pt modelId="{E601987E-80C2-AE4F-9904-7321E194C8E1}" type="parTrans" cxnId="{9B6F0F42-3D98-8343-97D5-CEBEF22B8C8A}">
      <dgm:prSet/>
      <dgm:spPr/>
      <dgm:t>
        <a:bodyPr/>
        <a:lstStyle/>
        <a:p>
          <a:endParaRPr lang="en-US"/>
        </a:p>
      </dgm:t>
    </dgm:pt>
    <dgm:pt modelId="{C30A5E6A-681F-634E-AB6E-663F44D92BB4}" type="sibTrans" cxnId="{9B6F0F42-3D98-8343-97D5-CEBEF22B8C8A}">
      <dgm:prSet/>
      <dgm:spPr/>
      <dgm:t>
        <a:bodyPr/>
        <a:lstStyle/>
        <a:p>
          <a:endParaRPr lang="en-US"/>
        </a:p>
      </dgm:t>
    </dgm:pt>
    <dgm:pt modelId="{AD6851EA-1D1E-9644-93A6-57BEF57F172B}" type="pres">
      <dgm:prSet presAssocID="{57581E1A-8DE6-D249-B00B-6C57DAF30777}" presName="diagram" presStyleCnt="0">
        <dgm:presLayoutVars>
          <dgm:chPref val="1"/>
          <dgm:dir/>
          <dgm:animOne val="branch"/>
          <dgm:animLvl val="lvl"/>
          <dgm:resizeHandles/>
        </dgm:presLayoutVars>
      </dgm:prSet>
      <dgm:spPr/>
    </dgm:pt>
    <dgm:pt modelId="{52C39FBD-80B7-8F45-93F3-16DBE704A28A}" type="pres">
      <dgm:prSet presAssocID="{B4EFF6BD-16F4-BB42-AD34-F03759712A5F}" presName="root" presStyleCnt="0"/>
      <dgm:spPr/>
    </dgm:pt>
    <dgm:pt modelId="{ACA4551A-53D0-5944-908C-BC24C2D381B5}" type="pres">
      <dgm:prSet presAssocID="{B4EFF6BD-16F4-BB42-AD34-F03759712A5F}" presName="rootComposite" presStyleCnt="0"/>
      <dgm:spPr/>
    </dgm:pt>
    <dgm:pt modelId="{692D06C4-982A-634C-B338-B160620DE0E4}" type="pres">
      <dgm:prSet presAssocID="{B4EFF6BD-16F4-BB42-AD34-F03759712A5F}" presName="rootText" presStyleLbl="node1" presStyleIdx="0" presStyleCnt="1"/>
      <dgm:spPr/>
    </dgm:pt>
    <dgm:pt modelId="{2D8F1E1C-7B02-0C4D-9FBE-0AF1F7FC7792}" type="pres">
      <dgm:prSet presAssocID="{B4EFF6BD-16F4-BB42-AD34-F03759712A5F}" presName="rootConnector" presStyleLbl="node1" presStyleIdx="0" presStyleCnt="1"/>
      <dgm:spPr/>
    </dgm:pt>
    <dgm:pt modelId="{BF855DEE-17B2-7A4E-B045-661903A47D2D}" type="pres">
      <dgm:prSet presAssocID="{B4EFF6BD-16F4-BB42-AD34-F03759712A5F}" presName="childShape" presStyleCnt="0"/>
      <dgm:spPr/>
    </dgm:pt>
    <dgm:pt modelId="{801684D9-23EA-9043-8780-885CC3AA3A9C}" type="pres">
      <dgm:prSet presAssocID="{4ADF13F9-CF03-C149-88B5-2F83AB40FC4D}" presName="Name13" presStyleLbl="parChTrans1D2" presStyleIdx="0" presStyleCnt="6"/>
      <dgm:spPr/>
    </dgm:pt>
    <dgm:pt modelId="{9381A7C9-42ED-0248-96BC-FBE8B705CF00}" type="pres">
      <dgm:prSet presAssocID="{DAA17AFD-E0DB-E14D-90D4-07B67EC77B4D}" presName="childText" presStyleLbl="bgAcc1" presStyleIdx="0" presStyleCnt="6">
        <dgm:presLayoutVars>
          <dgm:bulletEnabled val="1"/>
        </dgm:presLayoutVars>
      </dgm:prSet>
      <dgm:spPr/>
    </dgm:pt>
    <dgm:pt modelId="{3B18C803-A94F-7F46-B722-F280DD4A8006}" type="pres">
      <dgm:prSet presAssocID="{0DEC83D0-E135-0148-AF04-56FA09092F72}" presName="Name13" presStyleLbl="parChTrans1D2" presStyleIdx="1" presStyleCnt="6"/>
      <dgm:spPr/>
    </dgm:pt>
    <dgm:pt modelId="{F03D9F44-B55E-B249-ACF5-1BEEF3549C2F}" type="pres">
      <dgm:prSet presAssocID="{564D2DF7-336C-0645-9BA9-A5249B3D4987}" presName="childText" presStyleLbl="bgAcc1" presStyleIdx="1" presStyleCnt="6">
        <dgm:presLayoutVars>
          <dgm:bulletEnabled val="1"/>
        </dgm:presLayoutVars>
      </dgm:prSet>
      <dgm:spPr/>
    </dgm:pt>
    <dgm:pt modelId="{75C03112-0CD5-D64B-A8B5-E30E9A38ED26}" type="pres">
      <dgm:prSet presAssocID="{5A9CC32B-787D-D144-BB5C-7EC911DC10B4}" presName="Name13" presStyleLbl="parChTrans1D2" presStyleIdx="2" presStyleCnt="6"/>
      <dgm:spPr/>
    </dgm:pt>
    <dgm:pt modelId="{C0B6ED39-BD1D-9F49-AD72-462AA057A52A}" type="pres">
      <dgm:prSet presAssocID="{20BF6AF1-8E0A-C743-984A-4934508DC25F}" presName="childText" presStyleLbl="bgAcc1" presStyleIdx="2" presStyleCnt="6">
        <dgm:presLayoutVars>
          <dgm:bulletEnabled val="1"/>
        </dgm:presLayoutVars>
      </dgm:prSet>
      <dgm:spPr/>
    </dgm:pt>
    <dgm:pt modelId="{907DE635-69FC-9149-891D-9377FA00B146}" type="pres">
      <dgm:prSet presAssocID="{0FF53EF1-CCE8-CA4E-87B5-D78A6907E46F}" presName="Name13" presStyleLbl="parChTrans1D2" presStyleIdx="3" presStyleCnt="6"/>
      <dgm:spPr/>
    </dgm:pt>
    <dgm:pt modelId="{4C5FAAC0-CBC8-FA44-8A6D-EB5B9C1E9E47}" type="pres">
      <dgm:prSet presAssocID="{04F8B837-7D8D-744E-8319-05BBC72C2102}" presName="childText" presStyleLbl="bgAcc1" presStyleIdx="3" presStyleCnt="6">
        <dgm:presLayoutVars>
          <dgm:bulletEnabled val="1"/>
        </dgm:presLayoutVars>
      </dgm:prSet>
      <dgm:spPr/>
    </dgm:pt>
    <dgm:pt modelId="{F3062A97-A7EB-7945-9698-9CB12ACF493E}" type="pres">
      <dgm:prSet presAssocID="{CD6B1934-C57D-F44F-BDF5-B5C4FAAF2C51}" presName="Name13" presStyleLbl="parChTrans1D2" presStyleIdx="4" presStyleCnt="6"/>
      <dgm:spPr/>
    </dgm:pt>
    <dgm:pt modelId="{DD09C0DC-0140-9947-B045-C847A9D2FE57}" type="pres">
      <dgm:prSet presAssocID="{F3498AEE-B502-FC48-978A-3B750F3B1613}" presName="childText" presStyleLbl="bgAcc1" presStyleIdx="4" presStyleCnt="6">
        <dgm:presLayoutVars>
          <dgm:bulletEnabled val="1"/>
        </dgm:presLayoutVars>
      </dgm:prSet>
      <dgm:spPr/>
    </dgm:pt>
    <dgm:pt modelId="{0E1F0C15-549A-054D-A739-0AD80236BD99}" type="pres">
      <dgm:prSet presAssocID="{E601987E-80C2-AE4F-9904-7321E194C8E1}" presName="Name13" presStyleLbl="parChTrans1D2" presStyleIdx="5" presStyleCnt="6"/>
      <dgm:spPr/>
    </dgm:pt>
    <dgm:pt modelId="{56B12711-A6FC-D742-9414-239AA5D92759}" type="pres">
      <dgm:prSet presAssocID="{3C6B1C77-1E99-4E41-8079-FD0D41013040}" presName="childText" presStyleLbl="bgAcc1" presStyleIdx="5" presStyleCnt="6">
        <dgm:presLayoutVars>
          <dgm:bulletEnabled val="1"/>
        </dgm:presLayoutVars>
      </dgm:prSet>
      <dgm:spPr/>
    </dgm:pt>
  </dgm:ptLst>
  <dgm:cxnLst>
    <dgm:cxn modelId="{2A36BD01-E188-544A-A0DB-AE8C6CF669F6}" srcId="{B4EFF6BD-16F4-BB42-AD34-F03759712A5F}" destId="{F3498AEE-B502-FC48-978A-3B750F3B1613}" srcOrd="4" destOrd="0" parTransId="{CD6B1934-C57D-F44F-BDF5-B5C4FAAF2C51}" sibTransId="{6709CD8B-4969-4B4A-BF69-D5B88475B669}"/>
    <dgm:cxn modelId="{7A78A613-DC4B-4044-A659-22FDDEDEDF9F}" type="presOf" srcId="{4ADF13F9-CF03-C149-88B5-2F83AB40FC4D}" destId="{801684D9-23EA-9043-8780-885CC3AA3A9C}" srcOrd="0" destOrd="0" presId="urn:microsoft.com/office/officeart/2005/8/layout/hierarchy3"/>
    <dgm:cxn modelId="{6A854B25-B612-7B49-BAE1-2CC7315AFB27}" type="presOf" srcId="{CD6B1934-C57D-F44F-BDF5-B5C4FAAF2C51}" destId="{F3062A97-A7EB-7945-9698-9CB12ACF493E}" srcOrd="0" destOrd="0" presId="urn:microsoft.com/office/officeart/2005/8/layout/hierarchy3"/>
    <dgm:cxn modelId="{034EEB3E-F58A-DB47-8E1F-379968C10757}" type="presOf" srcId="{04F8B837-7D8D-744E-8319-05BBC72C2102}" destId="{4C5FAAC0-CBC8-FA44-8A6D-EB5B9C1E9E47}" srcOrd="0" destOrd="0" presId="urn:microsoft.com/office/officeart/2005/8/layout/hierarchy3"/>
    <dgm:cxn modelId="{9B6F0F42-3D98-8343-97D5-CEBEF22B8C8A}" srcId="{B4EFF6BD-16F4-BB42-AD34-F03759712A5F}" destId="{3C6B1C77-1E99-4E41-8079-FD0D41013040}" srcOrd="5" destOrd="0" parTransId="{E601987E-80C2-AE4F-9904-7321E194C8E1}" sibTransId="{C30A5E6A-681F-634E-AB6E-663F44D92BB4}"/>
    <dgm:cxn modelId="{A4EF3654-6AA0-6245-B0EE-2E49682557E7}" type="presOf" srcId="{B4EFF6BD-16F4-BB42-AD34-F03759712A5F}" destId="{692D06C4-982A-634C-B338-B160620DE0E4}" srcOrd="0" destOrd="0" presId="urn:microsoft.com/office/officeart/2005/8/layout/hierarchy3"/>
    <dgm:cxn modelId="{A418F35C-0509-1543-8529-24CA2A9E02CB}" type="presOf" srcId="{DAA17AFD-E0DB-E14D-90D4-07B67EC77B4D}" destId="{9381A7C9-42ED-0248-96BC-FBE8B705CF00}" srcOrd="0" destOrd="0" presId="urn:microsoft.com/office/officeart/2005/8/layout/hierarchy3"/>
    <dgm:cxn modelId="{9A302966-1F85-2D47-B360-4B3BE9B1436C}" type="presOf" srcId="{3C6B1C77-1E99-4E41-8079-FD0D41013040}" destId="{56B12711-A6FC-D742-9414-239AA5D92759}" srcOrd="0" destOrd="0" presId="urn:microsoft.com/office/officeart/2005/8/layout/hierarchy3"/>
    <dgm:cxn modelId="{041CCE6C-B93F-5A48-A6F8-2D25C3BDEE64}" type="presOf" srcId="{57581E1A-8DE6-D249-B00B-6C57DAF30777}" destId="{AD6851EA-1D1E-9644-93A6-57BEF57F172B}" srcOrd="0" destOrd="0" presId="urn:microsoft.com/office/officeart/2005/8/layout/hierarchy3"/>
    <dgm:cxn modelId="{66519E7E-6931-B045-9701-93697ED2A437}" type="presOf" srcId="{564D2DF7-336C-0645-9BA9-A5249B3D4987}" destId="{F03D9F44-B55E-B249-ACF5-1BEEF3549C2F}" srcOrd="0" destOrd="0" presId="urn:microsoft.com/office/officeart/2005/8/layout/hierarchy3"/>
    <dgm:cxn modelId="{9414419A-5D4F-334E-996E-384B5D0499C3}" srcId="{B4EFF6BD-16F4-BB42-AD34-F03759712A5F}" destId="{564D2DF7-336C-0645-9BA9-A5249B3D4987}" srcOrd="1" destOrd="0" parTransId="{0DEC83D0-E135-0148-AF04-56FA09092F72}" sibTransId="{4D9601A0-6263-124A-9F3F-40FBC98692EB}"/>
    <dgm:cxn modelId="{4CC721A7-65CC-BC49-8128-1BD997BB5C92}" type="presOf" srcId="{0DEC83D0-E135-0148-AF04-56FA09092F72}" destId="{3B18C803-A94F-7F46-B722-F280DD4A8006}" srcOrd="0" destOrd="0" presId="urn:microsoft.com/office/officeart/2005/8/layout/hierarchy3"/>
    <dgm:cxn modelId="{5FDCD7B8-2F53-3044-AD3E-4BFF430FEDE4}" srcId="{57581E1A-8DE6-D249-B00B-6C57DAF30777}" destId="{B4EFF6BD-16F4-BB42-AD34-F03759712A5F}" srcOrd="0" destOrd="0" parTransId="{ECC891DD-3B5C-324B-8F19-450F5F5E1BBC}" sibTransId="{F939E16D-E500-DC48-8138-D4DD283F670D}"/>
    <dgm:cxn modelId="{2436C5BA-4F1F-7141-95E2-7D19DC2D5823}" srcId="{B4EFF6BD-16F4-BB42-AD34-F03759712A5F}" destId="{04F8B837-7D8D-744E-8319-05BBC72C2102}" srcOrd="3" destOrd="0" parTransId="{0FF53EF1-CCE8-CA4E-87B5-D78A6907E46F}" sibTransId="{64EF0D51-3764-1447-AA82-7004A3651F9A}"/>
    <dgm:cxn modelId="{8900B5C2-4CB7-294C-931E-A067843342B3}" type="presOf" srcId="{5A9CC32B-787D-D144-BB5C-7EC911DC10B4}" destId="{75C03112-0CD5-D64B-A8B5-E30E9A38ED26}" srcOrd="0" destOrd="0" presId="urn:microsoft.com/office/officeart/2005/8/layout/hierarchy3"/>
    <dgm:cxn modelId="{8891AFC8-DCF3-864C-899D-93E9E04B45AE}" type="presOf" srcId="{20BF6AF1-8E0A-C743-984A-4934508DC25F}" destId="{C0B6ED39-BD1D-9F49-AD72-462AA057A52A}" srcOrd="0" destOrd="0" presId="urn:microsoft.com/office/officeart/2005/8/layout/hierarchy3"/>
    <dgm:cxn modelId="{24B6B7C8-792D-5249-BC04-2283291322BC}" type="presOf" srcId="{B4EFF6BD-16F4-BB42-AD34-F03759712A5F}" destId="{2D8F1E1C-7B02-0C4D-9FBE-0AF1F7FC7792}" srcOrd="1" destOrd="0" presId="urn:microsoft.com/office/officeart/2005/8/layout/hierarchy3"/>
    <dgm:cxn modelId="{406009C9-E175-8C45-A5A9-73A94320892D}" srcId="{B4EFF6BD-16F4-BB42-AD34-F03759712A5F}" destId="{DAA17AFD-E0DB-E14D-90D4-07B67EC77B4D}" srcOrd="0" destOrd="0" parTransId="{4ADF13F9-CF03-C149-88B5-2F83AB40FC4D}" sibTransId="{545721FE-EF87-8148-B540-6D8D607D8B32}"/>
    <dgm:cxn modelId="{9C0735E5-30D3-7344-9C12-20B82211A244}" type="presOf" srcId="{0FF53EF1-CCE8-CA4E-87B5-D78A6907E46F}" destId="{907DE635-69FC-9149-891D-9377FA00B146}" srcOrd="0" destOrd="0" presId="urn:microsoft.com/office/officeart/2005/8/layout/hierarchy3"/>
    <dgm:cxn modelId="{5DED8FE8-40E1-5343-A7CD-7E8EFA33E585}" type="presOf" srcId="{F3498AEE-B502-FC48-978A-3B750F3B1613}" destId="{DD09C0DC-0140-9947-B045-C847A9D2FE57}" srcOrd="0" destOrd="0" presId="urn:microsoft.com/office/officeart/2005/8/layout/hierarchy3"/>
    <dgm:cxn modelId="{20C196EF-5B80-5A42-8390-9027CB2CC66B}" type="presOf" srcId="{E601987E-80C2-AE4F-9904-7321E194C8E1}" destId="{0E1F0C15-549A-054D-A739-0AD80236BD99}" srcOrd="0" destOrd="0" presId="urn:microsoft.com/office/officeart/2005/8/layout/hierarchy3"/>
    <dgm:cxn modelId="{F7825CFB-1008-4C43-9DDB-4226D23FE3DB}" srcId="{B4EFF6BD-16F4-BB42-AD34-F03759712A5F}" destId="{20BF6AF1-8E0A-C743-984A-4934508DC25F}" srcOrd="2" destOrd="0" parTransId="{5A9CC32B-787D-D144-BB5C-7EC911DC10B4}" sibTransId="{821EA265-7C52-DE48-B85A-3F97D49B2372}"/>
    <dgm:cxn modelId="{649A7803-8B4E-7042-97D4-3A56F4C29162}" type="presParOf" srcId="{AD6851EA-1D1E-9644-93A6-57BEF57F172B}" destId="{52C39FBD-80B7-8F45-93F3-16DBE704A28A}" srcOrd="0" destOrd="0" presId="urn:microsoft.com/office/officeart/2005/8/layout/hierarchy3"/>
    <dgm:cxn modelId="{8A20F8B2-4641-4F4D-934C-9CCCE899EDC3}" type="presParOf" srcId="{52C39FBD-80B7-8F45-93F3-16DBE704A28A}" destId="{ACA4551A-53D0-5944-908C-BC24C2D381B5}" srcOrd="0" destOrd="0" presId="urn:microsoft.com/office/officeart/2005/8/layout/hierarchy3"/>
    <dgm:cxn modelId="{F165A5AC-93FF-594E-AFFC-B3C9AABE4DDC}" type="presParOf" srcId="{ACA4551A-53D0-5944-908C-BC24C2D381B5}" destId="{692D06C4-982A-634C-B338-B160620DE0E4}" srcOrd="0" destOrd="0" presId="urn:microsoft.com/office/officeart/2005/8/layout/hierarchy3"/>
    <dgm:cxn modelId="{52B48728-D0A4-F649-BC55-36672EEFE704}" type="presParOf" srcId="{ACA4551A-53D0-5944-908C-BC24C2D381B5}" destId="{2D8F1E1C-7B02-0C4D-9FBE-0AF1F7FC7792}" srcOrd="1" destOrd="0" presId="urn:microsoft.com/office/officeart/2005/8/layout/hierarchy3"/>
    <dgm:cxn modelId="{A78DE60B-57BF-2446-BC21-682EE31511CE}" type="presParOf" srcId="{52C39FBD-80B7-8F45-93F3-16DBE704A28A}" destId="{BF855DEE-17B2-7A4E-B045-661903A47D2D}" srcOrd="1" destOrd="0" presId="urn:microsoft.com/office/officeart/2005/8/layout/hierarchy3"/>
    <dgm:cxn modelId="{BF77D245-07C0-C149-81DD-4089DE56A92B}" type="presParOf" srcId="{BF855DEE-17B2-7A4E-B045-661903A47D2D}" destId="{801684D9-23EA-9043-8780-885CC3AA3A9C}" srcOrd="0" destOrd="0" presId="urn:microsoft.com/office/officeart/2005/8/layout/hierarchy3"/>
    <dgm:cxn modelId="{97E1B5DC-E603-3846-8C5D-9BC68450D81F}" type="presParOf" srcId="{BF855DEE-17B2-7A4E-B045-661903A47D2D}" destId="{9381A7C9-42ED-0248-96BC-FBE8B705CF00}" srcOrd="1" destOrd="0" presId="urn:microsoft.com/office/officeart/2005/8/layout/hierarchy3"/>
    <dgm:cxn modelId="{74948206-418F-984B-BE0E-13F4ACE8998D}" type="presParOf" srcId="{BF855DEE-17B2-7A4E-B045-661903A47D2D}" destId="{3B18C803-A94F-7F46-B722-F280DD4A8006}" srcOrd="2" destOrd="0" presId="urn:microsoft.com/office/officeart/2005/8/layout/hierarchy3"/>
    <dgm:cxn modelId="{D622C26B-AF46-D24B-88A6-259588FE342A}" type="presParOf" srcId="{BF855DEE-17B2-7A4E-B045-661903A47D2D}" destId="{F03D9F44-B55E-B249-ACF5-1BEEF3549C2F}" srcOrd="3" destOrd="0" presId="urn:microsoft.com/office/officeart/2005/8/layout/hierarchy3"/>
    <dgm:cxn modelId="{B7229E69-D4FC-5A43-895F-34EE4050DBBC}" type="presParOf" srcId="{BF855DEE-17B2-7A4E-B045-661903A47D2D}" destId="{75C03112-0CD5-D64B-A8B5-E30E9A38ED26}" srcOrd="4" destOrd="0" presId="urn:microsoft.com/office/officeart/2005/8/layout/hierarchy3"/>
    <dgm:cxn modelId="{488D2EDE-C22B-BB45-A291-778F87791E48}" type="presParOf" srcId="{BF855DEE-17B2-7A4E-B045-661903A47D2D}" destId="{C0B6ED39-BD1D-9F49-AD72-462AA057A52A}" srcOrd="5" destOrd="0" presId="urn:microsoft.com/office/officeart/2005/8/layout/hierarchy3"/>
    <dgm:cxn modelId="{C71F4C6C-72CF-6148-A2AF-945573949816}" type="presParOf" srcId="{BF855DEE-17B2-7A4E-B045-661903A47D2D}" destId="{907DE635-69FC-9149-891D-9377FA00B146}" srcOrd="6" destOrd="0" presId="urn:microsoft.com/office/officeart/2005/8/layout/hierarchy3"/>
    <dgm:cxn modelId="{CF778010-6CFE-CF48-8F25-27A5884B81B5}" type="presParOf" srcId="{BF855DEE-17B2-7A4E-B045-661903A47D2D}" destId="{4C5FAAC0-CBC8-FA44-8A6D-EB5B9C1E9E47}" srcOrd="7" destOrd="0" presId="urn:microsoft.com/office/officeart/2005/8/layout/hierarchy3"/>
    <dgm:cxn modelId="{21007432-5FDE-EC4E-A433-CC71F4CC1EEE}" type="presParOf" srcId="{BF855DEE-17B2-7A4E-B045-661903A47D2D}" destId="{F3062A97-A7EB-7945-9698-9CB12ACF493E}" srcOrd="8" destOrd="0" presId="urn:microsoft.com/office/officeart/2005/8/layout/hierarchy3"/>
    <dgm:cxn modelId="{F340254F-7715-3344-A58D-7AEB4EA75F1A}" type="presParOf" srcId="{BF855DEE-17B2-7A4E-B045-661903A47D2D}" destId="{DD09C0DC-0140-9947-B045-C847A9D2FE57}" srcOrd="9" destOrd="0" presId="urn:microsoft.com/office/officeart/2005/8/layout/hierarchy3"/>
    <dgm:cxn modelId="{153276AF-7089-3846-968A-34DC60A664A7}" type="presParOf" srcId="{BF855DEE-17B2-7A4E-B045-661903A47D2D}" destId="{0E1F0C15-549A-054D-A739-0AD80236BD99}" srcOrd="10" destOrd="0" presId="urn:microsoft.com/office/officeart/2005/8/layout/hierarchy3"/>
    <dgm:cxn modelId="{6741DFBA-C73C-C246-A178-35ABF2E73C86}" type="presParOf" srcId="{BF855DEE-17B2-7A4E-B045-661903A47D2D}" destId="{56B12711-A6FC-D742-9414-239AA5D92759}"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81E1A-8DE6-D249-B00B-6C57DAF30777}" type="doc">
      <dgm:prSet loTypeId="urn:microsoft.com/office/officeart/2009/3/layout/HorizontalOrganizationChart" loCatId="" qsTypeId="urn:microsoft.com/office/officeart/2005/8/quickstyle/simple1" qsCatId="simple" csTypeId="urn:microsoft.com/office/officeart/2005/8/colors/colorful1" csCatId="colorful" phldr="1"/>
      <dgm:spPr/>
      <dgm:t>
        <a:bodyPr/>
        <a:lstStyle/>
        <a:p>
          <a:endParaRPr lang="en-US"/>
        </a:p>
      </dgm:t>
    </dgm:pt>
    <dgm:pt modelId="{B4EFF6BD-16F4-BB42-AD34-F03759712A5F}">
      <dgm:prSet phldrT="[Text]"/>
      <dgm:spPr/>
      <dgm:t>
        <a:bodyPr/>
        <a:lstStyle/>
        <a:p>
          <a:r>
            <a:rPr lang="en-US" dirty="0"/>
            <a:t>Normal Forms</a:t>
          </a:r>
        </a:p>
      </dgm:t>
    </dgm:pt>
    <dgm:pt modelId="{ECC891DD-3B5C-324B-8F19-450F5F5E1BBC}" type="parTrans" cxnId="{5FDCD7B8-2F53-3044-AD3E-4BFF430FEDE4}">
      <dgm:prSet/>
      <dgm:spPr/>
      <dgm:t>
        <a:bodyPr/>
        <a:lstStyle/>
        <a:p>
          <a:endParaRPr lang="en-US"/>
        </a:p>
      </dgm:t>
    </dgm:pt>
    <dgm:pt modelId="{F939E16D-E500-DC48-8138-D4DD283F670D}" type="sibTrans" cxnId="{5FDCD7B8-2F53-3044-AD3E-4BFF430FEDE4}">
      <dgm:prSet/>
      <dgm:spPr/>
      <dgm:t>
        <a:bodyPr/>
        <a:lstStyle/>
        <a:p>
          <a:endParaRPr lang="en-US"/>
        </a:p>
      </dgm:t>
    </dgm:pt>
    <dgm:pt modelId="{DAA17AFD-E0DB-E14D-90D4-07B67EC77B4D}">
      <dgm:prSet phldrT="[Text]"/>
      <dgm:spPr/>
      <dgm:t>
        <a:bodyPr/>
        <a:lstStyle/>
        <a:p>
          <a:r>
            <a:rPr lang="en-US" dirty="0"/>
            <a:t>First Normal Form (1NF)</a:t>
          </a:r>
        </a:p>
      </dgm:t>
    </dgm:pt>
    <dgm:pt modelId="{4ADF13F9-CF03-C149-88B5-2F83AB40FC4D}" type="parTrans" cxnId="{406009C9-E175-8C45-A5A9-73A94320892D}">
      <dgm:prSet/>
      <dgm:spPr/>
      <dgm:t>
        <a:bodyPr/>
        <a:lstStyle/>
        <a:p>
          <a:endParaRPr lang="en-US"/>
        </a:p>
      </dgm:t>
    </dgm:pt>
    <dgm:pt modelId="{545721FE-EF87-8148-B540-6D8D607D8B32}" type="sibTrans" cxnId="{406009C9-E175-8C45-A5A9-73A94320892D}">
      <dgm:prSet/>
      <dgm:spPr/>
      <dgm:t>
        <a:bodyPr/>
        <a:lstStyle/>
        <a:p>
          <a:endParaRPr lang="en-US"/>
        </a:p>
      </dgm:t>
    </dgm:pt>
    <dgm:pt modelId="{564D2DF7-336C-0645-9BA9-A5249B3D4987}">
      <dgm:prSet phldrT="[Text]"/>
      <dgm:spPr/>
      <dgm:t>
        <a:bodyPr/>
        <a:lstStyle/>
        <a:p>
          <a:r>
            <a:rPr lang="en-US" dirty="0"/>
            <a:t>Second Normal Form (2NF)</a:t>
          </a:r>
        </a:p>
      </dgm:t>
    </dgm:pt>
    <dgm:pt modelId="{0DEC83D0-E135-0148-AF04-56FA09092F72}" type="parTrans" cxnId="{9414419A-5D4F-334E-996E-384B5D0499C3}">
      <dgm:prSet/>
      <dgm:spPr/>
      <dgm:t>
        <a:bodyPr/>
        <a:lstStyle/>
        <a:p>
          <a:endParaRPr lang="en-US"/>
        </a:p>
      </dgm:t>
    </dgm:pt>
    <dgm:pt modelId="{4D9601A0-6263-124A-9F3F-40FBC98692EB}" type="sibTrans" cxnId="{9414419A-5D4F-334E-996E-384B5D0499C3}">
      <dgm:prSet/>
      <dgm:spPr/>
      <dgm:t>
        <a:bodyPr/>
        <a:lstStyle/>
        <a:p>
          <a:endParaRPr lang="en-US"/>
        </a:p>
      </dgm:t>
    </dgm:pt>
    <dgm:pt modelId="{20BF6AF1-8E0A-C743-984A-4934508DC25F}">
      <dgm:prSet phldrT="[Text]"/>
      <dgm:spPr/>
      <dgm:t>
        <a:bodyPr/>
        <a:lstStyle/>
        <a:p>
          <a:r>
            <a:rPr lang="en-US" dirty="0"/>
            <a:t>Third Normal Form (3NF)</a:t>
          </a:r>
        </a:p>
      </dgm:t>
    </dgm:pt>
    <dgm:pt modelId="{5A9CC32B-787D-D144-BB5C-7EC911DC10B4}" type="parTrans" cxnId="{F7825CFB-1008-4C43-9DDB-4226D23FE3DB}">
      <dgm:prSet/>
      <dgm:spPr/>
      <dgm:t>
        <a:bodyPr/>
        <a:lstStyle/>
        <a:p>
          <a:endParaRPr lang="en-US"/>
        </a:p>
      </dgm:t>
    </dgm:pt>
    <dgm:pt modelId="{821EA265-7C52-DE48-B85A-3F97D49B2372}" type="sibTrans" cxnId="{F7825CFB-1008-4C43-9DDB-4226D23FE3DB}">
      <dgm:prSet/>
      <dgm:spPr/>
      <dgm:t>
        <a:bodyPr/>
        <a:lstStyle/>
        <a:p>
          <a:endParaRPr lang="en-US"/>
        </a:p>
      </dgm:t>
    </dgm:pt>
    <dgm:pt modelId="{04F8B837-7D8D-744E-8319-05BBC72C2102}">
      <dgm:prSet phldrT="[Text]"/>
      <dgm:spPr/>
      <dgm:t>
        <a:bodyPr/>
        <a:lstStyle/>
        <a:p>
          <a:r>
            <a:rPr lang="en-US" dirty="0"/>
            <a:t>Boyce-Codd Normal Form (BCNF)</a:t>
          </a:r>
        </a:p>
      </dgm:t>
    </dgm:pt>
    <dgm:pt modelId="{0FF53EF1-CCE8-CA4E-87B5-D78A6907E46F}" type="parTrans" cxnId="{2436C5BA-4F1F-7141-95E2-7D19DC2D5823}">
      <dgm:prSet/>
      <dgm:spPr/>
      <dgm:t>
        <a:bodyPr/>
        <a:lstStyle/>
        <a:p>
          <a:endParaRPr lang="en-US"/>
        </a:p>
      </dgm:t>
    </dgm:pt>
    <dgm:pt modelId="{64EF0D51-3764-1447-AA82-7004A3651F9A}" type="sibTrans" cxnId="{2436C5BA-4F1F-7141-95E2-7D19DC2D5823}">
      <dgm:prSet/>
      <dgm:spPr/>
      <dgm:t>
        <a:bodyPr/>
        <a:lstStyle/>
        <a:p>
          <a:endParaRPr lang="en-US"/>
        </a:p>
      </dgm:t>
    </dgm:pt>
    <dgm:pt modelId="{F3498AEE-B502-FC48-978A-3B750F3B1613}">
      <dgm:prSet phldrT="[Text]"/>
      <dgm:spPr/>
      <dgm:t>
        <a:bodyPr/>
        <a:lstStyle/>
        <a:p>
          <a:r>
            <a:rPr lang="en-US" dirty="0"/>
            <a:t>Fourth Normal Form (4NF)</a:t>
          </a:r>
        </a:p>
      </dgm:t>
    </dgm:pt>
    <dgm:pt modelId="{CD6B1934-C57D-F44F-BDF5-B5C4FAAF2C51}" type="parTrans" cxnId="{2A36BD01-E188-544A-A0DB-AE8C6CF669F6}">
      <dgm:prSet/>
      <dgm:spPr/>
      <dgm:t>
        <a:bodyPr/>
        <a:lstStyle/>
        <a:p>
          <a:endParaRPr lang="en-US"/>
        </a:p>
      </dgm:t>
    </dgm:pt>
    <dgm:pt modelId="{6709CD8B-4969-4B4A-BF69-D5B88475B669}" type="sibTrans" cxnId="{2A36BD01-E188-544A-A0DB-AE8C6CF669F6}">
      <dgm:prSet/>
      <dgm:spPr/>
      <dgm:t>
        <a:bodyPr/>
        <a:lstStyle/>
        <a:p>
          <a:endParaRPr lang="en-US"/>
        </a:p>
      </dgm:t>
    </dgm:pt>
    <dgm:pt modelId="{3C6B1C77-1E99-4E41-8079-FD0D41013040}">
      <dgm:prSet phldrT="[Text]"/>
      <dgm:spPr/>
      <dgm:t>
        <a:bodyPr/>
        <a:lstStyle/>
        <a:p>
          <a:r>
            <a:rPr lang="en-US" dirty="0"/>
            <a:t>Domain-Key Normal Form (DCNF)</a:t>
          </a:r>
        </a:p>
      </dgm:t>
    </dgm:pt>
    <dgm:pt modelId="{E601987E-80C2-AE4F-9904-7321E194C8E1}" type="parTrans" cxnId="{9B6F0F42-3D98-8343-97D5-CEBEF22B8C8A}">
      <dgm:prSet/>
      <dgm:spPr/>
      <dgm:t>
        <a:bodyPr/>
        <a:lstStyle/>
        <a:p>
          <a:endParaRPr lang="en-US"/>
        </a:p>
      </dgm:t>
    </dgm:pt>
    <dgm:pt modelId="{C30A5E6A-681F-634E-AB6E-663F44D92BB4}" type="sibTrans" cxnId="{9B6F0F42-3D98-8343-97D5-CEBEF22B8C8A}">
      <dgm:prSet/>
      <dgm:spPr/>
      <dgm:t>
        <a:bodyPr/>
        <a:lstStyle/>
        <a:p>
          <a:endParaRPr lang="en-US"/>
        </a:p>
      </dgm:t>
    </dgm:pt>
    <dgm:pt modelId="{9B9C4A04-42E4-5746-B05D-7217806ABAE5}" type="pres">
      <dgm:prSet presAssocID="{57581E1A-8DE6-D249-B00B-6C57DAF30777}" presName="hierChild1" presStyleCnt="0">
        <dgm:presLayoutVars>
          <dgm:orgChart val="1"/>
          <dgm:chPref val="1"/>
          <dgm:dir/>
          <dgm:animOne val="branch"/>
          <dgm:animLvl val="lvl"/>
          <dgm:resizeHandles/>
        </dgm:presLayoutVars>
      </dgm:prSet>
      <dgm:spPr/>
    </dgm:pt>
    <dgm:pt modelId="{2D9BAE57-C9CC-3943-BCAD-5DB022C82FA6}" type="pres">
      <dgm:prSet presAssocID="{B4EFF6BD-16F4-BB42-AD34-F03759712A5F}" presName="hierRoot1" presStyleCnt="0">
        <dgm:presLayoutVars>
          <dgm:hierBranch val="init"/>
        </dgm:presLayoutVars>
      </dgm:prSet>
      <dgm:spPr/>
    </dgm:pt>
    <dgm:pt modelId="{5ECA6006-55F5-A54A-88B4-A41E595B574B}" type="pres">
      <dgm:prSet presAssocID="{B4EFF6BD-16F4-BB42-AD34-F03759712A5F}" presName="rootComposite1" presStyleCnt="0"/>
      <dgm:spPr/>
    </dgm:pt>
    <dgm:pt modelId="{EC21F865-D5DD-BC4A-A4B8-3EE35C984C1C}" type="pres">
      <dgm:prSet presAssocID="{B4EFF6BD-16F4-BB42-AD34-F03759712A5F}" presName="rootText1" presStyleLbl="node0" presStyleIdx="0" presStyleCnt="1">
        <dgm:presLayoutVars>
          <dgm:chPref val="3"/>
        </dgm:presLayoutVars>
      </dgm:prSet>
      <dgm:spPr/>
    </dgm:pt>
    <dgm:pt modelId="{27751AE6-C3BE-5947-BCF6-9D90AE98261B}" type="pres">
      <dgm:prSet presAssocID="{B4EFF6BD-16F4-BB42-AD34-F03759712A5F}" presName="rootConnector1" presStyleLbl="node1" presStyleIdx="0" presStyleCnt="0"/>
      <dgm:spPr/>
    </dgm:pt>
    <dgm:pt modelId="{E586E101-4DE1-944F-864B-BF68A01993BF}" type="pres">
      <dgm:prSet presAssocID="{B4EFF6BD-16F4-BB42-AD34-F03759712A5F}" presName="hierChild2" presStyleCnt="0"/>
      <dgm:spPr/>
    </dgm:pt>
    <dgm:pt modelId="{6DF78BBE-DBBD-C44B-9250-30C38C848B30}" type="pres">
      <dgm:prSet presAssocID="{4ADF13F9-CF03-C149-88B5-2F83AB40FC4D}" presName="Name64" presStyleLbl="parChTrans1D2" presStyleIdx="0" presStyleCnt="6"/>
      <dgm:spPr/>
    </dgm:pt>
    <dgm:pt modelId="{7109DC6D-3021-4943-A991-BF23C6558DE6}" type="pres">
      <dgm:prSet presAssocID="{DAA17AFD-E0DB-E14D-90D4-07B67EC77B4D}" presName="hierRoot2" presStyleCnt="0">
        <dgm:presLayoutVars>
          <dgm:hierBranch val="init"/>
        </dgm:presLayoutVars>
      </dgm:prSet>
      <dgm:spPr/>
    </dgm:pt>
    <dgm:pt modelId="{A4114C1F-955B-8D4F-BB18-1B7215CB1317}" type="pres">
      <dgm:prSet presAssocID="{DAA17AFD-E0DB-E14D-90D4-07B67EC77B4D}" presName="rootComposite" presStyleCnt="0"/>
      <dgm:spPr/>
    </dgm:pt>
    <dgm:pt modelId="{36AAA710-3A4E-8F42-9881-3117E29B72D4}" type="pres">
      <dgm:prSet presAssocID="{DAA17AFD-E0DB-E14D-90D4-07B67EC77B4D}" presName="rootText" presStyleLbl="node2" presStyleIdx="0" presStyleCnt="6">
        <dgm:presLayoutVars>
          <dgm:chPref val="3"/>
        </dgm:presLayoutVars>
      </dgm:prSet>
      <dgm:spPr/>
    </dgm:pt>
    <dgm:pt modelId="{4BCDD145-FC5E-8745-9DEB-67CB9C13C99C}" type="pres">
      <dgm:prSet presAssocID="{DAA17AFD-E0DB-E14D-90D4-07B67EC77B4D}" presName="rootConnector" presStyleLbl="node2" presStyleIdx="0" presStyleCnt="6"/>
      <dgm:spPr/>
    </dgm:pt>
    <dgm:pt modelId="{4BC1678D-F95A-FF4C-841C-804C6A8086B2}" type="pres">
      <dgm:prSet presAssocID="{DAA17AFD-E0DB-E14D-90D4-07B67EC77B4D}" presName="hierChild4" presStyleCnt="0"/>
      <dgm:spPr/>
    </dgm:pt>
    <dgm:pt modelId="{5E7798F9-DC28-2C44-898A-140CE48221E9}" type="pres">
      <dgm:prSet presAssocID="{DAA17AFD-E0DB-E14D-90D4-07B67EC77B4D}" presName="hierChild5" presStyleCnt="0"/>
      <dgm:spPr/>
    </dgm:pt>
    <dgm:pt modelId="{3CD9D429-B61E-ED4B-B064-38DD6048396E}" type="pres">
      <dgm:prSet presAssocID="{0DEC83D0-E135-0148-AF04-56FA09092F72}" presName="Name64" presStyleLbl="parChTrans1D2" presStyleIdx="1" presStyleCnt="6"/>
      <dgm:spPr/>
    </dgm:pt>
    <dgm:pt modelId="{F873059A-8D36-BE4B-9FB3-CD9C9EE332F2}" type="pres">
      <dgm:prSet presAssocID="{564D2DF7-336C-0645-9BA9-A5249B3D4987}" presName="hierRoot2" presStyleCnt="0">
        <dgm:presLayoutVars>
          <dgm:hierBranch val="init"/>
        </dgm:presLayoutVars>
      </dgm:prSet>
      <dgm:spPr/>
    </dgm:pt>
    <dgm:pt modelId="{7EECC5D4-E212-234B-ADA6-923DD8A4146D}" type="pres">
      <dgm:prSet presAssocID="{564D2DF7-336C-0645-9BA9-A5249B3D4987}" presName="rootComposite" presStyleCnt="0"/>
      <dgm:spPr/>
    </dgm:pt>
    <dgm:pt modelId="{1E34C6EA-14F7-DD42-BC9F-1A5012B14EED}" type="pres">
      <dgm:prSet presAssocID="{564D2DF7-336C-0645-9BA9-A5249B3D4987}" presName="rootText" presStyleLbl="node2" presStyleIdx="1" presStyleCnt="6">
        <dgm:presLayoutVars>
          <dgm:chPref val="3"/>
        </dgm:presLayoutVars>
      </dgm:prSet>
      <dgm:spPr/>
    </dgm:pt>
    <dgm:pt modelId="{F51C2F34-17C0-AE44-BFD0-910FAC18DCA3}" type="pres">
      <dgm:prSet presAssocID="{564D2DF7-336C-0645-9BA9-A5249B3D4987}" presName="rootConnector" presStyleLbl="node2" presStyleIdx="1" presStyleCnt="6"/>
      <dgm:spPr/>
    </dgm:pt>
    <dgm:pt modelId="{AE372E28-B030-0F47-A397-CBA0ECEB07E0}" type="pres">
      <dgm:prSet presAssocID="{564D2DF7-336C-0645-9BA9-A5249B3D4987}" presName="hierChild4" presStyleCnt="0"/>
      <dgm:spPr/>
    </dgm:pt>
    <dgm:pt modelId="{EB8A2217-8D75-AF45-A39F-62AC2512947C}" type="pres">
      <dgm:prSet presAssocID="{564D2DF7-336C-0645-9BA9-A5249B3D4987}" presName="hierChild5" presStyleCnt="0"/>
      <dgm:spPr/>
    </dgm:pt>
    <dgm:pt modelId="{213FA714-12B5-064B-9369-F760284272D7}" type="pres">
      <dgm:prSet presAssocID="{5A9CC32B-787D-D144-BB5C-7EC911DC10B4}" presName="Name64" presStyleLbl="parChTrans1D2" presStyleIdx="2" presStyleCnt="6"/>
      <dgm:spPr/>
    </dgm:pt>
    <dgm:pt modelId="{B0A6AB9C-AA6F-724F-B880-90DEA8972D8E}" type="pres">
      <dgm:prSet presAssocID="{20BF6AF1-8E0A-C743-984A-4934508DC25F}" presName="hierRoot2" presStyleCnt="0">
        <dgm:presLayoutVars>
          <dgm:hierBranch val="init"/>
        </dgm:presLayoutVars>
      </dgm:prSet>
      <dgm:spPr/>
    </dgm:pt>
    <dgm:pt modelId="{F55D92B2-40FF-7249-B1FF-F4EACB72ECA8}" type="pres">
      <dgm:prSet presAssocID="{20BF6AF1-8E0A-C743-984A-4934508DC25F}" presName="rootComposite" presStyleCnt="0"/>
      <dgm:spPr/>
    </dgm:pt>
    <dgm:pt modelId="{46F6F8B0-DAD0-7642-A6EF-7B94EA2718C6}" type="pres">
      <dgm:prSet presAssocID="{20BF6AF1-8E0A-C743-984A-4934508DC25F}" presName="rootText" presStyleLbl="node2" presStyleIdx="2" presStyleCnt="6">
        <dgm:presLayoutVars>
          <dgm:chPref val="3"/>
        </dgm:presLayoutVars>
      </dgm:prSet>
      <dgm:spPr/>
    </dgm:pt>
    <dgm:pt modelId="{B62FADEA-A402-3447-9B11-8CE1F2055B56}" type="pres">
      <dgm:prSet presAssocID="{20BF6AF1-8E0A-C743-984A-4934508DC25F}" presName="rootConnector" presStyleLbl="node2" presStyleIdx="2" presStyleCnt="6"/>
      <dgm:spPr/>
    </dgm:pt>
    <dgm:pt modelId="{436F0082-85C0-3849-8779-E06C22539379}" type="pres">
      <dgm:prSet presAssocID="{20BF6AF1-8E0A-C743-984A-4934508DC25F}" presName="hierChild4" presStyleCnt="0"/>
      <dgm:spPr/>
    </dgm:pt>
    <dgm:pt modelId="{F6B69973-717B-B044-94CE-60488417EF86}" type="pres">
      <dgm:prSet presAssocID="{20BF6AF1-8E0A-C743-984A-4934508DC25F}" presName="hierChild5" presStyleCnt="0"/>
      <dgm:spPr/>
    </dgm:pt>
    <dgm:pt modelId="{304762A5-9719-8A45-8FEA-8162439659B7}" type="pres">
      <dgm:prSet presAssocID="{0FF53EF1-CCE8-CA4E-87B5-D78A6907E46F}" presName="Name64" presStyleLbl="parChTrans1D2" presStyleIdx="3" presStyleCnt="6"/>
      <dgm:spPr/>
    </dgm:pt>
    <dgm:pt modelId="{63E942E0-40C8-404B-BA75-286672D7C796}" type="pres">
      <dgm:prSet presAssocID="{04F8B837-7D8D-744E-8319-05BBC72C2102}" presName="hierRoot2" presStyleCnt="0">
        <dgm:presLayoutVars>
          <dgm:hierBranch val="init"/>
        </dgm:presLayoutVars>
      </dgm:prSet>
      <dgm:spPr/>
    </dgm:pt>
    <dgm:pt modelId="{FDF81BCC-61F9-CD4E-9BF7-A3338C71555F}" type="pres">
      <dgm:prSet presAssocID="{04F8B837-7D8D-744E-8319-05BBC72C2102}" presName="rootComposite" presStyleCnt="0"/>
      <dgm:spPr/>
    </dgm:pt>
    <dgm:pt modelId="{61D73855-88BF-EB45-8930-460CAC301894}" type="pres">
      <dgm:prSet presAssocID="{04F8B837-7D8D-744E-8319-05BBC72C2102}" presName="rootText" presStyleLbl="node2" presStyleIdx="3" presStyleCnt="6">
        <dgm:presLayoutVars>
          <dgm:chPref val="3"/>
        </dgm:presLayoutVars>
      </dgm:prSet>
      <dgm:spPr/>
    </dgm:pt>
    <dgm:pt modelId="{43D888F5-EB79-DF4D-950C-DD0487335A5B}" type="pres">
      <dgm:prSet presAssocID="{04F8B837-7D8D-744E-8319-05BBC72C2102}" presName="rootConnector" presStyleLbl="node2" presStyleIdx="3" presStyleCnt="6"/>
      <dgm:spPr/>
    </dgm:pt>
    <dgm:pt modelId="{A39609C4-AE2F-9640-B59A-F0A5906111AB}" type="pres">
      <dgm:prSet presAssocID="{04F8B837-7D8D-744E-8319-05BBC72C2102}" presName="hierChild4" presStyleCnt="0"/>
      <dgm:spPr/>
    </dgm:pt>
    <dgm:pt modelId="{45EBD7C2-B458-4B45-92B9-7C15B540DADE}" type="pres">
      <dgm:prSet presAssocID="{04F8B837-7D8D-744E-8319-05BBC72C2102}" presName="hierChild5" presStyleCnt="0"/>
      <dgm:spPr/>
    </dgm:pt>
    <dgm:pt modelId="{374F84C3-C1D1-6041-8347-CC2AB4D1429E}" type="pres">
      <dgm:prSet presAssocID="{CD6B1934-C57D-F44F-BDF5-B5C4FAAF2C51}" presName="Name64" presStyleLbl="parChTrans1D2" presStyleIdx="4" presStyleCnt="6"/>
      <dgm:spPr/>
    </dgm:pt>
    <dgm:pt modelId="{1E0F49C9-33B8-FE44-9827-8B52B06B7990}" type="pres">
      <dgm:prSet presAssocID="{F3498AEE-B502-FC48-978A-3B750F3B1613}" presName="hierRoot2" presStyleCnt="0">
        <dgm:presLayoutVars>
          <dgm:hierBranch val="init"/>
        </dgm:presLayoutVars>
      </dgm:prSet>
      <dgm:spPr/>
    </dgm:pt>
    <dgm:pt modelId="{909FA6E0-DB0B-154D-8719-C6FE6974574B}" type="pres">
      <dgm:prSet presAssocID="{F3498AEE-B502-FC48-978A-3B750F3B1613}" presName="rootComposite" presStyleCnt="0"/>
      <dgm:spPr/>
    </dgm:pt>
    <dgm:pt modelId="{1A3C2B6D-267B-5540-B7CF-000B7925BDCC}" type="pres">
      <dgm:prSet presAssocID="{F3498AEE-B502-FC48-978A-3B750F3B1613}" presName="rootText" presStyleLbl="node2" presStyleIdx="4" presStyleCnt="6">
        <dgm:presLayoutVars>
          <dgm:chPref val="3"/>
        </dgm:presLayoutVars>
      </dgm:prSet>
      <dgm:spPr/>
    </dgm:pt>
    <dgm:pt modelId="{071F8070-5F96-824D-9DD4-5BD0AF1F5505}" type="pres">
      <dgm:prSet presAssocID="{F3498AEE-B502-FC48-978A-3B750F3B1613}" presName="rootConnector" presStyleLbl="node2" presStyleIdx="4" presStyleCnt="6"/>
      <dgm:spPr/>
    </dgm:pt>
    <dgm:pt modelId="{1E88C16B-F14E-6843-9CAA-05673A522EB9}" type="pres">
      <dgm:prSet presAssocID="{F3498AEE-B502-FC48-978A-3B750F3B1613}" presName="hierChild4" presStyleCnt="0"/>
      <dgm:spPr/>
    </dgm:pt>
    <dgm:pt modelId="{B566B7F8-E070-2F48-8DF5-80A3BF85E607}" type="pres">
      <dgm:prSet presAssocID="{F3498AEE-B502-FC48-978A-3B750F3B1613}" presName="hierChild5" presStyleCnt="0"/>
      <dgm:spPr/>
    </dgm:pt>
    <dgm:pt modelId="{4DC13A78-6FB8-C249-A95E-F7BF15BA32B3}" type="pres">
      <dgm:prSet presAssocID="{E601987E-80C2-AE4F-9904-7321E194C8E1}" presName="Name64" presStyleLbl="parChTrans1D2" presStyleIdx="5" presStyleCnt="6"/>
      <dgm:spPr/>
    </dgm:pt>
    <dgm:pt modelId="{ED1D4DA2-CAF7-6048-873C-288C4B32B7A6}" type="pres">
      <dgm:prSet presAssocID="{3C6B1C77-1E99-4E41-8079-FD0D41013040}" presName="hierRoot2" presStyleCnt="0">
        <dgm:presLayoutVars>
          <dgm:hierBranch val="init"/>
        </dgm:presLayoutVars>
      </dgm:prSet>
      <dgm:spPr/>
    </dgm:pt>
    <dgm:pt modelId="{A54E61F3-63EC-B646-B909-12B74CE69DE7}" type="pres">
      <dgm:prSet presAssocID="{3C6B1C77-1E99-4E41-8079-FD0D41013040}" presName="rootComposite" presStyleCnt="0"/>
      <dgm:spPr/>
    </dgm:pt>
    <dgm:pt modelId="{67924397-491F-194B-BBAF-525C9FA8F001}" type="pres">
      <dgm:prSet presAssocID="{3C6B1C77-1E99-4E41-8079-FD0D41013040}" presName="rootText" presStyleLbl="node2" presStyleIdx="5" presStyleCnt="6">
        <dgm:presLayoutVars>
          <dgm:chPref val="3"/>
        </dgm:presLayoutVars>
      </dgm:prSet>
      <dgm:spPr/>
    </dgm:pt>
    <dgm:pt modelId="{5C2579A6-8DF5-904C-A4FC-512BCD489A28}" type="pres">
      <dgm:prSet presAssocID="{3C6B1C77-1E99-4E41-8079-FD0D41013040}" presName="rootConnector" presStyleLbl="node2" presStyleIdx="5" presStyleCnt="6"/>
      <dgm:spPr/>
    </dgm:pt>
    <dgm:pt modelId="{36D88490-44E3-F54D-94C2-E725764EA233}" type="pres">
      <dgm:prSet presAssocID="{3C6B1C77-1E99-4E41-8079-FD0D41013040}" presName="hierChild4" presStyleCnt="0"/>
      <dgm:spPr/>
    </dgm:pt>
    <dgm:pt modelId="{ED4100BC-5B8C-8243-9A52-C4D8271F9958}" type="pres">
      <dgm:prSet presAssocID="{3C6B1C77-1E99-4E41-8079-FD0D41013040}" presName="hierChild5" presStyleCnt="0"/>
      <dgm:spPr/>
    </dgm:pt>
    <dgm:pt modelId="{41FA4D63-164C-1B4D-A377-883A6CD02339}" type="pres">
      <dgm:prSet presAssocID="{B4EFF6BD-16F4-BB42-AD34-F03759712A5F}" presName="hierChild3" presStyleCnt="0"/>
      <dgm:spPr/>
    </dgm:pt>
  </dgm:ptLst>
  <dgm:cxnLst>
    <dgm:cxn modelId="{2A36BD01-E188-544A-A0DB-AE8C6CF669F6}" srcId="{B4EFF6BD-16F4-BB42-AD34-F03759712A5F}" destId="{F3498AEE-B502-FC48-978A-3B750F3B1613}" srcOrd="4" destOrd="0" parTransId="{CD6B1934-C57D-F44F-BDF5-B5C4FAAF2C51}" sibTransId="{6709CD8B-4969-4B4A-BF69-D5B88475B669}"/>
    <dgm:cxn modelId="{2C2DAA05-DC7B-2649-B477-A0ED590AEB21}" type="presOf" srcId="{20BF6AF1-8E0A-C743-984A-4934508DC25F}" destId="{46F6F8B0-DAD0-7642-A6EF-7B94EA2718C6}" srcOrd="0" destOrd="0" presId="urn:microsoft.com/office/officeart/2009/3/layout/HorizontalOrganizationChart"/>
    <dgm:cxn modelId="{64DA4611-749A-474E-8D0E-91BB8A6F1833}" type="presOf" srcId="{57581E1A-8DE6-D249-B00B-6C57DAF30777}" destId="{9B9C4A04-42E4-5746-B05D-7217806ABAE5}" srcOrd="0" destOrd="0" presId="urn:microsoft.com/office/officeart/2009/3/layout/HorizontalOrganizationChart"/>
    <dgm:cxn modelId="{6A0A1B14-1DF1-DB4B-AA7F-49E0B3B61038}" type="presOf" srcId="{DAA17AFD-E0DB-E14D-90D4-07B67EC77B4D}" destId="{4BCDD145-FC5E-8745-9DEB-67CB9C13C99C}" srcOrd="1" destOrd="0" presId="urn:microsoft.com/office/officeart/2009/3/layout/HorizontalOrganizationChart"/>
    <dgm:cxn modelId="{A26D611E-F86A-5D4B-962A-A88127D90A88}" type="presOf" srcId="{04F8B837-7D8D-744E-8319-05BBC72C2102}" destId="{61D73855-88BF-EB45-8930-460CAC301894}" srcOrd="0" destOrd="0" presId="urn:microsoft.com/office/officeart/2009/3/layout/HorizontalOrganizationChart"/>
    <dgm:cxn modelId="{F47A7624-881E-7543-92BA-C4764BE1F036}" type="presOf" srcId="{564D2DF7-336C-0645-9BA9-A5249B3D4987}" destId="{1E34C6EA-14F7-DD42-BC9F-1A5012B14EED}" srcOrd="0" destOrd="0" presId="urn:microsoft.com/office/officeart/2009/3/layout/HorizontalOrganizationChart"/>
    <dgm:cxn modelId="{501B252B-3513-E742-B6C7-64F43F96CA0B}" type="presOf" srcId="{B4EFF6BD-16F4-BB42-AD34-F03759712A5F}" destId="{EC21F865-D5DD-BC4A-A4B8-3EE35C984C1C}" srcOrd="0" destOrd="0" presId="urn:microsoft.com/office/officeart/2009/3/layout/HorizontalOrganizationChart"/>
    <dgm:cxn modelId="{9CAD2E30-86A5-274B-8DA9-674B99017CB4}" type="presOf" srcId="{3C6B1C77-1E99-4E41-8079-FD0D41013040}" destId="{67924397-491F-194B-BBAF-525C9FA8F001}" srcOrd="0" destOrd="0" presId="urn:microsoft.com/office/officeart/2009/3/layout/HorizontalOrganizationChart"/>
    <dgm:cxn modelId="{6EC81B3F-2A57-834C-AC51-13532DECF47C}" type="presOf" srcId="{5A9CC32B-787D-D144-BB5C-7EC911DC10B4}" destId="{213FA714-12B5-064B-9369-F760284272D7}" srcOrd="0" destOrd="0" presId="urn:microsoft.com/office/officeart/2009/3/layout/HorizontalOrganizationChart"/>
    <dgm:cxn modelId="{7E5CA940-F382-174C-9F32-AD4F0F5C3DC5}" type="presOf" srcId="{4ADF13F9-CF03-C149-88B5-2F83AB40FC4D}" destId="{6DF78BBE-DBBD-C44B-9250-30C38C848B30}" srcOrd="0" destOrd="0" presId="urn:microsoft.com/office/officeart/2009/3/layout/HorizontalOrganizationChart"/>
    <dgm:cxn modelId="{9B6F0F42-3D98-8343-97D5-CEBEF22B8C8A}" srcId="{B4EFF6BD-16F4-BB42-AD34-F03759712A5F}" destId="{3C6B1C77-1E99-4E41-8079-FD0D41013040}" srcOrd="5" destOrd="0" parTransId="{E601987E-80C2-AE4F-9904-7321E194C8E1}" sibTransId="{C30A5E6A-681F-634E-AB6E-663F44D92BB4}"/>
    <dgm:cxn modelId="{11638358-FBF4-CF4B-8160-D92D5E89FEF7}" type="presOf" srcId="{DAA17AFD-E0DB-E14D-90D4-07B67EC77B4D}" destId="{36AAA710-3A4E-8F42-9881-3117E29B72D4}" srcOrd="0" destOrd="0" presId="urn:microsoft.com/office/officeart/2009/3/layout/HorizontalOrganizationChart"/>
    <dgm:cxn modelId="{AAA9955C-4166-CE4A-8CC2-4B0A2FF17803}" type="presOf" srcId="{0FF53EF1-CCE8-CA4E-87B5-D78A6907E46F}" destId="{304762A5-9719-8A45-8FEA-8162439659B7}" srcOrd="0" destOrd="0" presId="urn:microsoft.com/office/officeart/2009/3/layout/HorizontalOrganizationChart"/>
    <dgm:cxn modelId="{9483825E-541B-3943-97A1-54E8DB8BAEE2}" type="presOf" srcId="{04F8B837-7D8D-744E-8319-05BBC72C2102}" destId="{43D888F5-EB79-DF4D-950C-DD0487335A5B}" srcOrd="1" destOrd="0" presId="urn:microsoft.com/office/officeart/2009/3/layout/HorizontalOrganizationChart"/>
    <dgm:cxn modelId="{605B0266-5A5C-7049-B989-90E0C7ABBC62}" type="presOf" srcId="{B4EFF6BD-16F4-BB42-AD34-F03759712A5F}" destId="{27751AE6-C3BE-5947-BCF6-9D90AE98261B}" srcOrd="1" destOrd="0" presId="urn:microsoft.com/office/officeart/2009/3/layout/HorizontalOrganizationChart"/>
    <dgm:cxn modelId="{448B349A-ED2F-D741-95B8-CD9C7D474117}" type="presOf" srcId="{20BF6AF1-8E0A-C743-984A-4934508DC25F}" destId="{B62FADEA-A402-3447-9B11-8CE1F2055B56}" srcOrd="1" destOrd="0" presId="urn:microsoft.com/office/officeart/2009/3/layout/HorizontalOrganizationChart"/>
    <dgm:cxn modelId="{9414419A-5D4F-334E-996E-384B5D0499C3}" srcId="{B4EFF6BD-16F4-BB42-AD34-F03759712A5F}" destId="{564D2DF7-336C-0645-9BA9-A5249B3D4987}" srcOrd="1" destOrd="0" parTransId="{0DEC83D0-E135-0148-AF04-56FA09092F72}" sibTransId="{4D9601A0-6263-124A-9F3F-40FBC98692EB}"/>
    <dgm:cxn modelId="{5ACC7A9A-32EC-9F47-BBAF-7384DC86A272}" type="presOf" srcId="{F3498AEE-B502-FC48-978A-3B750F3B1613}" destId="{1A3C2B6D-267B-5540-B7CF-000B7925BDCC}" srcOrd="0" destOrd="0" presId="urn:microsoft.com/office/officeart/2009/3/layout/HorizontalOrganizationChart"/>
    <dgm:cxn modelId="{4ADCF7AC-05AF-B147-840D-22C9F6B26AA5}" type="presOf" srcId="{564D2DF7-336C-0645-9BA9-A5249B3D4987}" destId="{F51C2F34-17C0-AE44-BFD0-910FAC18DCA3}" srcOrd="1" destOrd="0" presId="urn:microsoft.com/office/officeart/2009/3/layout/HorizontalOrganizationChart"/>
    <dgm:cxn modelId="{5FDCD7B8-2F53-3044-AD3E-4BFF430FEDE4}" srcId="{57581E1A-8DE6-D249-B00B-6C57DAF30777}" destId="{B4EFF6BD-16F4-BB42-AD34-F03759712A5F}" srcOrd="0" destOrd="0" parTransId="{ECC891DD-3B5C-324B-8F19-450F5F5E1BBC}" sibTransId="{F939E16D-E500-DC48-8138-D4DD283F670D}"/>
    <dgm:cxn modelId="{1EBED3B9-FD73-2346-8425-AAB0BE291A45}" type="presOf" srcId="{0DEC83D0-E135-0148-AF04-56FA09092F72}" destId="{3CD9D429-B61E-ED4B-B064-38DD6048396E}" srcOrd="0" destOrd="0" presId="urn:microsoft.com/office/officeart/2009/3/layout/HorizontalOrganizationChart"/>
    <dgm:cxn modelId="{2436C5BA-4F1F-7141-95E2-7D19DC2D5823}" srcId="{B4EFF6BD-16F4-BB42-AD34-F03759712A5F}" destId="{04F8B837-7D8D-744E-8319-05BBC72C2102}" srcOrd="3" destOrd="0" parTransId="{0FF53EF1-CCE8-CA4E-87B5-D78A6907E46F}" sibTransId="{64EF0D51-3764-1447-AA82-7004A3651F9A}"/>
    <dgm:cxn modelId="{3CAABBC8-ED28-BF4B-BA30-00D2BDF3B50B}" type="presOf" srcId="{3C6B1C77-1E99-4E41-8079-FD0D41013040}" destId="{5C2579A6-8DF5-904C-A4FC-512BCD489A28}" srcOrd="1" destOrd="0" presId="urn:microsoft.com/office/officeart/2009/3/layout/HorizontalOrganizationChart"/>
    <dgm:cxn modelId="{E0CBD0C8-6B9B-7F4D-9725-64BEB1061EDF}" type="presOf" srcId="{F3498AEE-B502-FC48-978A-3B750F3B1613}" destId="{071F8070-5F96-824D-9DD4-5BD0AF1F5505}" srcOrd="1" destOrd="0" presId="urn:microsoft.com/office/officeart/2009/3/layout/HorizontalOrganizationChart"/>
    <dgm:cxn modelId="{406009C9-E175-8C45-A5A9-73A94320892D}" srcId="{B4EFF6BD-16F4-BB42-AD34-F03759712A5F}" destId="{DAA17AFD-E0DB-E14D-90D4-07B67EC77B4D}" srcOrd="0" destOrd="0" parTransId="{4ADF13F9-CF03-C149-88B5-2F83AB40FC4D}" sibTransId="{545721FE-EF87-8148-B540-6D8D607D8B32}"/>
    <dgm:cxn modelId="{6133BFDF-C4AA-FA46-9E4D-3DCE43A9D675}" type="presOf" srcId="{CD6B1934-C57D-F44F-BDF5-B5C4FAAF2C51}" destId="{374F84C3-C1D1-6041-8347-CC2AB4D1429E}" srcOrd="0" destOrd="0" presId="urn:microsoft.com/office/officeart/2009/3/layout/HorizontalOrganizationChart"/>
    <dgm:cxn modelId="{D08089F0-F30C-174A-9EE5-7DCC4B1F2942}" type="presOf" srcId="{E601987E-80C2-AE4F-9904-7321E194C8E1}" destId="{4DC13A78-6FB8-C249-A95E-F7BF15BA32B3}" srcOrd="0" destOrd="0" presId="urn:microsoft.com/office/officeart/2009/3/layout/HorizontalOrganizationChart"/>
    <dgm:cxn modelId="{F7825CFB-1008-4C43-9DDB-4226D23FE3DB}" srcId="{B4EFF6BD-16F4-BB42-AD34-F03759712A5F}" destId="{20BF6AF1-8E0A-C743-984A-4934508DC25F}" srcOrd="2" destOrd="0" parTransId="{5A9CC32B-787D-D144-BB5C-7EC911DC10B4}" sibTransId="{821EA265-7C52-DE48-B85A-3F97D49B2372}"/>
    <dgm:cxn modelId="{78497332-1DC2-9046-93C7-F0047465A434}" type="presParOf" srcId="{9B9C4A04-42E4-5746-B05D-7217806ABAE5}" destId="{2D9BAE57-C9CC-3943-BCAD-5DB022C82FA6}" srcOrd="0" destOrd="0" presId="urn:microsoft.com/office/officeart/2009/3/layout/HorizontalOrganizationChart"/>
    <dgm:cxn modelId="{08B3C40E-C52E-9148-81C3-5476989C85F2}" type="presParOf" srcId="{2D9BAE57-C9CC-3943-BCAD-5DB022C82FA6}" destId="{5ECA6006-55F5-A54A-88B4-A41E595B574B}" srcOrd="0" destOrd="0" presId="urn:microsoft.com/office/officeart/2009/3/layout/HorizontalOrganizationChart"/>
    <dgm:cxn modelId="{3B95782B-DB0F-9444-9E0C-037DB5E5D1C0}" type="presParOf" srcId="{5ECA6006-55F5-A54A-88B4-A41E595B574B}" destId="{EC21F865-D5DD-BC4A-A4B8-3EE35C984C1C}" srcOrd="0" destOrd="0" presId="urn:microsoft.com/office/officeart/2009/3/layout/HorizontalOrganizationChart"/>
    <dgm:cxn modelId="{4E2BA0E6-2F9C-F84C-B6E5-A795D0954C66}" type="presParOf" srcId="{5ECA6006-55F5-A54A-88B4-A41E595B574B}" destId="{27751AE6-C3BE-5947-BCF6-9D90AE98261B}" srcOrd="1" destOrd="0" presId="urn:microsoft.com/office/officeart/2009/3/layout/HorizontalOrganizationChart"/>
    <dgm:cxn modelId="{8FE7A2A3-C0A7-7941-AAE7-06A6EF3C302B}" type="presParOf" srcId="{2D9BAE57-C9CC-3943-BCAD-5DB022C82FA6}" destId="{E586E101-4DE1-944F-864B-BF68A01993BF}" srcOrd="1" destOrd="0" presId="urn:microsoft.com/office/officeart/2009/3/layout/HorizontalOrganizationChart"/>
    <dgm:cxn modelId="{59EE43FA-BC75-DF44-84B3-126D4E37E385}" type="presParOf" srcId="{E586E101-4DE1-944F-864B-BF68A01993BF}" destId="{6DF78BBE-DBBD-C44B-9250-30C38C848B30}" srcOrd="0" destOrd="0" presId="urn:microsoft.com/office/officeart/2009/3/layout/HorizontalOrganizationChart"/>
    <dgm:cxn modelId="{3099149C-C406-924B-83BB-50A8338DFB98}" type="presParOf" srcId="{E586E101-4DE1-944F-864B-BF68A01993BF}" destId="{7109DC6D-3021-4943-A991-BF23C6558DE6}" srcOrd="1" destOrd="0" presId="urn:microsoft.com/office/officeart/2009/3/layout/HorizontalOrganizationChart"/>
    <dgm:cxn modelId="{0542E72B-609A-1546-9AFF-94752AD76D8D}" type="presParOf" srcId="{7109DC6D-3021-4943-A991-BF23C6558DE6}" destId="{A4114C1F-955B-8D4F-BB18-1B7215CB1317}" srcOrd="0" destOrd="0" presId="urn:microsoft.com/office/officeart/2009/3/layout/HorizontalOrganizationChart"/>
    <dgm:cxn modelId="{7C25474F-16C0-9742-950D-13FC5C320BE5}" type="presParOf" srcId="{A4114C1F-955B-8D4F-BB18-1B7215CB1317}" destId="{36AAA710-3A4E-8F42-9881-3117E29B72D4}" srcOrd="0" destOrd="0" presId="urn:microsoft.com/office/officeart/2009/3/layout/HorizontalOrganizationChart"/>
    <dgm:cxn modelId="{5B6F26BE-3739-9348-9C7B-23C84971D054}" type="presParOf" srcId="{A4114C1F-955B-8D4F-BB18-1B7215CB1317}" destId="{4BCDD145-FC5E-8745-9DEB-67CB9C13C99C}" srcOrd="1" destOrd="0" presId="urn:microsoft.com/office/officeart/2009/3/layout/HorizontalOrganizationChart"/>
    <dgm:cxn modelId="{6E3FD670-D6C6-5349-A4DB-22826F7229B0}" type="presParOf" srcId="{7109DC6D-3021-4943-A991-BF23C6558DE6}" destId="{4BC1678D-F95A-FF4C-841C-804C6A8086B2}" srcOrd="1" destOrd="0" presId="urn:microsoft.com/office/officeart/2009/3/layout/HorizontalOrganizationChart"/>
    <dgm:cxn modelId="{7242A5B8-3FF1-AE4E-8604-C57FE82A9C60}" type="presParOf" srcId="{7109DC6D-3021-4943-A991-BF23C6558DE6}" destId="{5E7798F9-DC28-2C44-898A-140CE48221E9}" srcOrd="2" destOrd="0" presId="urn:microsoft.com/office/officeart/2009/3/layout/HorizontalOrganizationChart"/>
    <dgm:cxn modelId="{EC5EF917-61F7-224E-A411-D6BD64FE3DEE}" type="presParOf" srcId="{E586E101-4DE1-944F-864B-BF68A01993BF}" destId="{3CD9D429-B61E-ED4B-B064-38DD6048396E}" srcOrd="2" destOrd="0" presId="urn:microsoft.com/office/officeart/2009/3/layout/HorizontalOrganizationChart"/>
    <dgm:cxn modelId="{8D3A3DC0-B85C-1542-AC27-1D6FB0D266FD}" type="presParOf" srcId="{E586E101-4DE1-944F-864B-BF68A01993BF}" destId="{F873059A-8D36-BE4B-9FB3-CD9C9EE332F2}" srcOrd="3" destOrd="0" presId="urn:microsoft.com/office/officeart/2009/3/layout/HorizontalOrganizationChart"/>
    <dgm:cxn modelId="{AACE3668-2349-8541-B540-8CC59260ADD6}" type="presParOf" srcId="{F873059A-8D36-BE4B-9FB3-CD9C9EE332F2}" destId="{7EECC5D4-E212-234B-ADA6-923DD8A4146D}" srcOrd="0" destOrd="0" presId="urn:microsoft.com/office/officeart/2009/3/layout/HorizontalOrganizationChart"/>
    <dgm:cxn modelId="{89F45317-D919-F149-9613-491FEC71D9A8}" type="presParOf" srcId="{7EECC5D4-E212-234B-ADA6-923DD8A4146D}" destId="{1E34C6EA-14F7-DD42-BC9F-1A5012B14EED}" srcOrd="0" destOrd="0" presId="urn:microsoft.com/office/officeart/2009/3/layout/HorizontalOrganizationChart"/>
    <dgm:cxn modelId="{EC2EC177-F981-1841-B64E-754137753D79}" type="presParOf" srcId="{7EECC5D4-E212-234B-ADA6-923DD8A4146D}" destId="{F51C2F34-17C0-AE44-BFD0-910FAC18DCA3}" srcOrd="1" destOrd="0" presId="urn:microsoft.com/office/officeart/2009/3/layout/HorizontalOrganizationChart"/>
    <dgm:cxn modelId="{31979511-709E-2145-9BF9-A666F72DD1F0}" type="presParOf" srcId="{F873059A-8D36-BE4B-9FB3-CD9C9EE332F2}" destId="{AE372E28-B030-0F47-A397-CBA0ECEB07E0}" srcOrd="1" destOrd="0" presId="urn:microsoft.com/office/officeart/2009/3/layout/HorizontalOrganizationChart"/>
    <dgm:cxn modelId="{659812D2-FBB0-4949-81F7-988F6D8426D0}" type="presParOf" srcId="{F873059A-8D36-BE4B-9FB3-CD9C9EE332F2}" destId="{EB8A2217-8D75-AF45-A39F-62AC2512947C}" srcOrd="2" destOrd="0" presId="urn:microsoft.com/office/officeart/2009/3/layout/HorizontalOrganizationChart"/>
    <dgm:cxn modelId="{11C19E0D-87CF-A341-AF1A-4B69E7B653F3}" type="presParOf" srcId="{E586E101-4DE1-944F-864B-BF68A01993BF}" destId="{213FA714-12B5-064B-9369-F760284272D7}" srcOrd="4" destOrd="0" presId="urn:microsoft.com/office/officeart/2009/3/layout/HorizontalOrganizationChart"/>
    <dgm:cxn modelId="{99B719C5-6CB1-994A-B23E-8FC91EB75753}" type="presParOf" srcId="{E586E101-4DE1-944F-864B-BF68A01993BF}" destId="{B0A6AB9C-AA6F-724F-B880-90DEA8972D8E}" srcOrd="5" destOrd="0" presId="urn:microsoft.com/office/officeart/2009/3/layout/HorizontalOrganizationChart"/>
    <dgm:cxn modelId="{B8F19009-1CEA-494E-AC81-D7E0F972695C}" type="presParOf" srcId="{B0A6AB9C-AA6F-724F-B880-90DEA8972D8E}" destId="{F55D92B2-40FF-7249-B1FF-F4EACB72ECA8}" srcOrd="0" destOrd="0" presId="urn:microsoft.com/office/officeart/2009/3/layout/HorizontalOrganizationChart"/>
    <dgm:cxn modelId="{09F272EE-509E-174A-8F51-17144A90AED0}" type="presParOf" srcId="{F55D92B2-40FF-7249-B1FF-F4EACB72ECA8}" destId="{46F6F8B0-DAD0-7642-A6EF-7B94EA2718C6}" srcOrd="0" destOrd="0" presId="urn:microsoft.com/office/officeart/2009/3/layout/HorizontalOrganizationChart"/>
    <dgm:cxn modelId="{EE79DB25-C3AD-CB47-A26F-405EF2135C54}" type="presParOf" srcId="{F55D92B2-40FF-7249-B1FF-F4EACB72ECA8}" destId="{B62FADEA-A402-3447-9B11-8CE1F2055B56}" srcOrd="1" destOrd="0" presId="urn:microsoft.com/office/officeart/2009/3/layout/HorizontalOrganizationChart"/>
    <dgm:cxn modelId="{2981F971-FC05-1544-B3DD-934C476798E4}" type="presParOf" srcId="{B0A6AB9C-AA6F-724F-B880-90DEA8972D8E}" destId="{436F0082-85C0-3849-8779-E06C22539379}" srcOrd="1" destOrd="0" presId="urn:microsoft.com/office/officeart/2009/3/layout/HorizontalOrganizationChart"/>
    <dgm:cxn modelId="{DAC9BDEE-C8A1-3044-933F-B45006BDC038}" type="presParOf" srcId="{B0A6AB9C-AA6F-724F-B880-90DEA8972D8E}" destId="{F6B69973-717B-B044-94CE-60488417EF86}" srcOrd="2" destOrd="0" presId="urn:microsoft.com/office/officeart/2009/3/layout/HorizontalOrganizationChart"/>
    <dgm:cxn modelId="{2489A4A8-8174-F44F-B03D-C8D3D236F838}" type="presParOf" srcId="{E586E101-4DE1-944F-864B-BF68A01993BF}" destId="{304762A5-9719-8A45-8FEA-8162439659B7}" srcOrd="6" destOrd="0" presId="urn:microsoft.com/office/officeart/2009/3/layout/HorizontalOrganizationChart"/>
    <dgm:cxn modelId="{4E4D10FB-1499-1C40-9C75-5DDFAE8E1D0E}" type="presParOf" srcId="{E586E101-4DE1-944F-864B-BF68A01993BF}" destId="{63E942E0-40C8-404B-BA75-286672D7C796}" srcOrd="7" destOrd="0" presId="urn:microsoft.com/office/officeart/2009/3/layout/HorizontalOrganizationChart"/>
    <dgm:cxn modelId="{49FF0820-6B80-3C47-A359-C4B213B816CE}" type="presParOf" srcId="{63E942E0-40C8-404B-BA75-286672D7C796}" destId="{FDF81BCC-61F9-CD4E-9BF7-A3338C71555F}" srcOrd="0" destOrd="0" presId="urn:microsoft.com/office/officeart/2009/3/layout/HorizontalOrganizationChart"/>
    <dgm:cxn modelId="{7CE9A647-A82E-FA44-99C1-20ABBF6FD759}" type="presParOf" srcId="{FDF81BCC-61F9-CD4E-9BF7-A3338C71555F}" destId="{61D73855-88BF-EB45-8930-460CAC301894}" srcOrd="0" destOrd="0" presId="urn:microsoft.com/office/officeart/2009/3/layout/HorizontalOrganizationChart"/>
    <dgm:cxn modelId="{73782B97-83BD-8447-8A98-4A039FE2B09B}" type="presParOf" srcId="{FDF81BCC-61F9-CD4E-9BF7-A3338C71555F}" destId="{43D888F5-EB79-DF4D-950C-DD0487335A5B}" srcOrd="1" destOrd="0" presId="urn:microsoft.com/office/officeart/2009/3/layout/HorizontalOrganizationChart"/>
    <dgm:cxn modelId="{44EEF89D-D128-9F4B-8830-3D984FE51B2B}" type="presParOf" srcId="{63E942E0-40C8-404B-BA75-286672D7C796}" destId="{A39609C4-AE2F-9640-B59A-F0A5906111AB}" srcOrd="1" destOrd="0" presId="urn:microsoft.com/office/officeart/2009/3/layout/HorizontalOrganizationChart"/>
    <dgm:cxn modelId="{BB3E5D90-7456-D54A-B647-8DC6BAA3F703}" type="presParOf" srcId="{63E942E0-40C8-404B-BA75-286672D7C796}" destId="{45EBD7C2-B458-4B45-92B9-7C15B540DADE}" srcOrd="2" destOrd="0" presId="urn:microsoft.com/office/officeart/2009/3/layout/HorizontalOrganizationChart"/>
    <dgm:cxn modelId="{E030B040-A507-FE4B-8EA7-CFC0891D2140}" type="presParOf" srcId="{E586E101-4DE1-944F-864B-BF68A01993BF}" destId="{374F84C3-C1D1-6041-8347-CC2AB4D1429E}" srcOrd="8" destOrd="0" presId="urn:microsoft.com/office/officeart/2009/3/layout/HorizontalOrganizationChart"/>
    <dgm:cxn modelId="{8C0B7A1B-54EC-464C-894B-832AE5E94E56}" type="presParOf" srcId="{E586E101-4DE1-944F-864B-BF68A01993BF}" destId="{1E0F49C9-33B8-FE44-9827-8B52B06B7990}" srcOrd="9" destOrd="0" presId="urn:microsoft.com/office/officeart/2009/3/layout/HorizontalOrganizationChart"/>
    <dgm:cxn modelId="{50FC14AB-6801-AF46-96A8-56D6D8D846E2}" type="presParOf" srcId="{1E0F49C9-33B8-FE44-9827-8B52B06B7990}" destId="{909FA6E0-DB0B-154D-8719-C6FE6974574B}" srcOrd="0" destOrd="0" presId="urn:microsoft.com/office/officeart/2009/3/layout/HorizontalOrganizationChart"/>
    <dgm:cxn modelId="{88283B08-A154-7C42-8EA1-0654B21C5D3B}" type="presParOf" srcId="{909FA6E0-DB0B-154D-8719-C6FE6974574B}" destId="{1A3C2B6D-267B-5540-B7CF-000B7925BDCC}" srcOrd="0" destOrd="0" presId="urn:microsoft.com/office/officeart/2009/3/layout/HorizontalOrganizationChart"/>
    <dgm:cxn modelId="{2B964075-64CE-174B-81F2-D174DFB32F1E}" type="presParOf" srcId="{909FA6E0-DB0B-154D-8719-C6FE6974574B}" destId="{071F8070-5F96-824D-9DD4-5BD0AF1F5505}" srcOrd="1" destOrd="0" presId="urn:microsoft.com/office/officeart/2009/3/layout/HorizontalOrganizationChart"/>
    <dgm:cxn modelId="{685CC1F9-827E-1B45-ABF9-44FBA8920203}" type="presParOf" srcId="{1E0F49C9-33B8-FE44-9827-8B52B06B7990}" destId="{1E88C16B-F14E-6843-9CAA-05673A522EB9}" srcOrd="1" destOrd="0" presId="urn:microsoft.com/office/officeart/2009/3/layout/HorizontalOrganizationChart"/>
    <dgm:cxn modelId="{CD5CB2A0-396C-F547-8AA9-C23FC52834D8}" type="presParOf" srcId="{1E0F49C9-33B8-FE44-9827-8B52B06B7990}" destId="{B566B7F8-E070-2F48-8DF5-80A3BF85E607}" srcOrd="2" destOrd="0" presId="urn:microsoft.com/office/officeart/2009/3/layout/HorizontalOrganizationChart"/>
    <dgm:cxn modelId="{97815745-6826-384A-B1DB-EE8A67FC9024}" type="presParOf" srcId="{E586E101-4DE1-944F-864B-BF68A01993BF}" destId="{4DC13A78-6FB8-C249-A95E-F7BF15BA32B3}" srcOrd="10" destOrd="0" presId="urn:microsoft.com/office/officeart/2009/3/layout/HorizontalOrganizationChart"/>
    <dgm:cxn modelId="{DA685A56-E905-2647-8770-BC5E7C289AEC}" type="presParOf" srcId="{E586E101-4DE1-944F-864B-BF68A01993BF}" destId="{ED1D4DA2-CAF7-6048-873C-288C4B32B7A6}" srcOrd="11" destOrd="0" presId="urn:microsoft.com/office/officeart/2009/3/layout/HorizontalOrganizationChart"/>
    <dgm:cxn modelId="{5D69ED9C-742F-E04B-8069-F351720132CE}" type="presParOf" srcId="{ED1D4DA2-CAF7-6048-873C-288C4B32B7A6}" destId="{A54E61F3-63EC-B646-B909-12B74CE69DE7}" srcOrd="0" destOrd="0" presId="urn:microsoft.com/office/officeart/2009/3/layout/HorizontalOrganizationChart"/>
    <dgm:cxn modelId="{21CF07CD-BBBA-2F4F-A43F-CDEE8CFD7936}" type="presParOf" srcId="{A54E61F3-63EC-B646-B909-12B74CE69DE7}" destId="{67924397-491F-194B-BBAF-525C9FA8F001}" srcOrd="0" destOrd="0" presId="urn:microsoft.com/office/officeart/2009/3/layout/HorizontalOrganizationChart"/>
    <dgm:cxn modelId="{FF7461A2-FBC9-FC47-A550-0158E6A75F21}" type="presParOf" srcId="{A54E61F3-63EC-B646-B909-12B74CE69DE7}" destId="{5C2579A6-8DF5-904C-A4FC-512BCD489A28}" srcOrd="1" destOrd="0" presId="urn:microsoft.com/office/officeart/2009/3/layout/HorizontalOrganizationChart"/>
    <dgm:cxn modelId="{FDA62B8D-15A2-A047-9C41-6DC30DDD4AAF}" type="presParOf" srcId="{ED1D4DA2-CAF7-6048-873C-288C4B32B7A6}" destId="{36D88490-44E3-F54D-94C2-E725764EA233}" srcOrd="1" destOrd="0" presId="urn:microsoft.com/office/officeart/2009/3/layout/HorizontalOrganizationChart"/>
    <dgm:cxn modelId="{18648908-2EEA-3E47-A90F-E4C5ED97F5C0}" type="presParOf" srcId="{ED1D4DA2-CAF7-6048-873C-288C4B32B7A6}" destId="{ED4100BC-5B8C-8243-9A52-C4D8271F9958}" srcOrd="2" destOrd="0" presId="urn:microsoft.com/office/officeart/2009/3/layout/HorizontalOrganizationChart"/>
    <dgm:cxn modelId="{827B3751-AF03-964B-B57E-AD0C5658E088}" type="presParOf" srcId="{2D9BAE57-C9CC-3943-BCAD-5DB022C82FA6}" destId="{41FA4D63-164C-1B4D-A377-883A6CD0233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D06C4-982A-634C-B338-B160620DE0E4}">
      <dsp:nvSpPr>
        <dsp:cNvPr id="0" name=""/>
        <dsp:cNvSpPr/>
      </dsp:nvSpPr>
      <dsp:spPr>
        <a:xfrm>
          <a:off x="364324" y="1280"/>
          <a:ext cx="955632" cy="477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Normal Forms</a:t>
          </a:r>
        </a:p>
      </dsp:txBody>
      <dsp:txXfrm>
        <a:off x="378319" y="15275"/>
        <a:ext cx="927642" cy="449826"/>
      </dsp:txXfrm>
    </dsp:sp>
    <dsp:sp modelId="{801684D9-23EA-9043-8780-885CC3AA3A9C}">
      <dsp:nvSpPr>
        <dsp:cNvPr id="0" name=""/>
        <dsp:cNvSpPr/>
      </dsp:nvSpPr>
      <dsp:spPr>
        <a:xfrm>
          <a:off x="459887" y="479096"/>
          <a:ext cx="95563" cy="358362"/>
        </a:xfrm>
        <a:custGeom>
          <a:avLst/>
          <a:gdLst/>
          <a:ahLst/>
          <a:cxnLst/>
          <a:rect l="0" t="0" r="0" b="0"/>
          <a:pathLst>
            <a:path>
              <a:moveTo>
                <a:pt x="0" y="0"/>
              </a:moveTo>
              <a:lnTo>
                <a:pt x="0" y="358362"/>
              </a:lnTo>
              <a:lnTo>
                <a:pt x="95563" y="3583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81A7C9-42ED-0248-96BC-FBE8B705CF00}">
      <dsp:nvSpPr>
        <dsp:cNvPr id="0" name=""/>
        <dsp:cNvSpPr/>
      </dsp:nvSpPr>
      <dsp:spPr>
        <a:xfrm>
          <a:off x="555451" y="598551"/>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First Normal Form (1NF)</a:t>
          </a:r>
        </a:p>
      </dsp:txBody>
      <dsp:txXfrm>
        <a:off x="569446" y="612546"/>
        <a:ext cx="736516" cy="449826"/>
      </dsp:txXfrm>
    </dsp:sp>
    <dsp:sp modelId="{3B18C803-A94F-7F46-B722-F280DD4A8006}">
      <dsp:nvSpPr>
        <dsp:cNvPr id="0" name=""/>
        <dsp:cNvSpPr/>
      </dsp:nvSpPr>
      <dsp:spPr>
        <a:xfrm>
          <a:off x="459887" y="479096"/>
          <a:ext cx="95563" cy="955632"/>
        </a:xfrm>
        <a:custGeom>
          <a:avLst/>
          <a:gdLst/>
          <a:ahLst/>
          <a:cxnLst/>
          <a:rect l="0" t="0" r="0" b="0"/>
          <a:pathLst>
            <a:path>
              <a:moveTo>
                <a:pt x="0" y="0"/>
              </a:moveTo>
              <a:lnTo>
                <a:pt x="0" y="955632"/>
              </a:lnTo>
              <a:lnTo>
                <a:pt x="95563" y="9556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D9F44-B55E-B249-ACF5-1BEEF3549C2F}">
      <dsp:nvSpPr>
        <dsp:cNvPr id="0" name=""/>
        <dsp:cNvSpPr/>
      </dsp:nvSpPr>
      <dsp:spPr>
        <a:xfrm>
          <a:off x="555451" y="1195821"/>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Second Normal Form (2NF)</a:t>
          </a:r>
        </a:p>
      </dsp:txBody>
      <dsp:txXfrm>
        <a:off x="569446" y="1209816"/>
        <a:ext cx="736516" cy="449826"/>
      </dsp:txXfrm>
    </dsp:sp>
    <dsp:sp modelId="{75C03112-0CD5-D64B-A8B5-E30E9A38ED26}">
      <dsp:nvSpPr>
        <dsp:cNvPr id="0" name=""/>
        <dsp:cNvSpPr/>
      </dsp:nvSpPr>
      <dsp:spPr>
        <a:xfrm>
          <a:off x="459887" y="479096"/>
          <a:ext cx="95563" cy="1552903"/>
        </a:xfrm>
        <a:custGeom>
          <a:avLst/>
          <a:gdLst/>
          <a:ahLst/>
          <a:cxnLst/>
          <a:rect l="0" t="0" r="0" b="0"/>
          <a:pathLst>
            <a:path>
              <a:moveTo>
                <a:pt x="0" y="0"/>
              </a:moveTo>
              <a:lnTo>
                <a:pt x="0" y="1552903"/>
              </a:lnTo>
              <a:lnTo>
                <a:pt x="95563" y="1552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6ED39-BD1D-9F49-AD72-462AA057A52A}">
      <dsp:nvSpPr>
        <dsp:cNvPr id="0" name=""/>
        <dsp:cNvSpPr/>
      </dsp:nvSpPr>
      <dsp:spPr>
        <a:xfrm>
          <a:off x="555451" y="1793091"/>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Third Normal Form (3NF)</a:t>
          </a:r>
        </a:p>
      </dsp:txBody>
      <dsp:txXfrm>
        <a:off x="569446" y="1807086"/>
        <a:ext cx="736516" cy="449826"/>
      </dsp:txXfrm>
    </dsp:sp>
    <dsp:sp modelId="{907DE635-69FC-9149-891D-9377FA00B146}">
      <dsp:nvSpPr>
        <dsp:cNvPr id="0" name=""/>
        <dsp:cNvSpPr/>
      </dsp:nvSpPr>
      <dsp:spPr>
        <a:xfrm>
          <a:off x="459887" y="479096"/>
          <a:ext cx="95563" cy="2150173"/>
        </a:xfrm>
        <a:custGeom>
          <a:avLst/>
          <a:gdLst/>
          <a:ahLst/>
          <a:cxnLst/>
          <a:rect l="0" t="0" r="0" b="0"/>
          <a:pathLst>
            <a:path>
              <a:moveTo>
                <a:pt x="0" y="0"/>
              </a:moveTo>
              <a:lnTo>
                <a:pt x="0" y="2150173"/>
              </a:lnTo>
              <a:lnTo>
                <a:pt x="95563" y="2150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FAAC0-CBC8-FA44-8A6D-EB5B9C1E9E47}">
      <dsp:nvSpPr>
        <dsp:cNvPr id="0" name=""/>
        <dsp:cNvSpPr/>
      </dsp:nvSpPr>
      <dsp:spPr>
        <a:xfrm>
          <a:off x="555451" y="2390362"/>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Boyce-Codd Normal Form (BCNF)</a:t>
          </a:r>
        </a:p>
      </dsp:txBody>
      <dsp:txXfrm>
        <a:off x="569446" y="2404357"/>
        <a:ext cx="736516" cy="449826"/>
      </dsp:txXfrm>
    </dsp:sp>
    <dsp:sp modelId="{F3062A97-A7EB-7945-9698-9CB12ACF493E}">
      <dsp:nvSpPr>
        <dsp:cNvPr id="0" name=""/>
        <dsp:cNvSpPr/>
      </dsp:nvSpPr>
      <dsp:spPr>
        <a:xfrm>
          <a:off x="459887" y="479096"/>
          <a:ext cx="95563" cy="2747443"/>
        </a:xfrm>
        <a:custGeom>
          <a:avLst/>
          <a:gdLst/>
          <a:ahLst/>
          <a:cxnLst/>
          <a:rect l="0" t="0" r="0" b="0"/>
          <a:pathLst>
            <a:path>
              <a:moveTo>
                <a:pt x="0" y="0"/>
              </a:moveTo>
              <a:lnTo>
                <a:pt x="0" y="2747443"/>
              </a:lnTo>
              <a:lnTo>
                <a:pt x="95563" y="2747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9C0DC-0140-9947-B045-C847A9D2FE57}">
      <dsp:nvSpPr>
        <dsp:cNvPr id="0" name=""/>
        <dsp:cNvSpPr/>
      </dsp:nvSpPr>
      <dsp:spPr>
        <a:xfrm>
          <a:off x="555451" y="2987632"/>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Fourth Normal Form (4NF)</a:t>
          </a:r>
        </a:p>
      </dsp:txBody>
      <dsp:txXfrm>
        <a:off x="569446" y="3001627"/>
        <a:ext cx="736516" cy="449826"/>
      </dsp:txXfrm>
    </dsp:sp>
    <dsp:sp modelId="{0E1F0C15-549A-054D-A739-0AD80236BD99}">
      <dsp:nvSpPr>
        <dsp:cNvPr id="0" name=""/>
        <dsp:cNvSpPr/>
      </dsp:nvSpPr>
      <dsp:spPr>
        <a:xfrm>
          <a:off x="459887" y="479096"/>
          <a:ext cx="95563" cy="3344714"/>
        </a:xfrm>
        <a:custGeom>
          <a:avLst/>
          <a:gdLst/>
          <a:ahLst/>
          <a:cxnLst/>
          <a:rect l="0" t="0" r="0" b="0"/>
          <a:pathLst>
            <a:path>
              <a:moveTo>
                <a:pt x="0" y="0"/>
              </a:moveTo>
              <a:lnTo>
                <a:pt x="0" y="3344714"/>
              </a:lnTo>
              <a:lnTo>
                <a:pt x="95563" y="3344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12711-A6FC-D742-9414-239AA5D92759}">
      <dsp:nvSpPr>
        <dsp:cNvPr id="0" name=""/>
        <dsp:cNvSpPr/>
      </dsp:nvSpPr>
      <dsp:spPr>
        <a:xfrm>
          <a:off x="555451" y="3584903"/>
          <a:ext cx="764506" cy="477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Domain-Key Normal Form (DCNF)</a:t>
          </a:r>
        </a:p>
      </dsp:txBody>
      <dsp:txXfrm>
        <a:off x="569446" y="3598898"/>
        <a:ext cx="736516" cy="449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13A78-6FB8-C249-A95E-F7BF15BA32B3}">
      <dsp:nvSpPr>
        <dsp:cNvPr id="0" name=""/>
        <dsp:cNvSpPr/>
      </dsp:nvSpPr>
      <dsp:spPr>
        <a:xfrm>
          <a:off x="1310336" y="2032000"/>
          <a:ext cx="261785" cy="1407098"/>
        </a:xfrm>
        <a:custGeom>
          <a:avLst/>
          <a:gdLst/>
          <a:ahLst/>
          <a:cxnLst/>
          <a:rect l="0" t="0" r="0" b="0"/>
          <a:pathLst>
            <a:path>
              <a:moveTo>
                <a:pt x="0" y="0"/>
              </a:moveTo>
              <a:lnTo>
                <a:pt x="130892" y="0"/>
              </a:lnTo>
              <a:lnTo>
                <a:pt x="130892" y="1407098"/>
              </a:lnTo>
              <a:lnTo>
                <a:pt x="261785" y="14070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F84C3-C1D1-6041-8347-CC2AB4D1429E}">
      <dsp:nvSpPr>
        <dsp:cNvPr id="0" name=""/>
        <dsp:cNvSpPr/>
      </dsp:nvSpPr>
      <dsp:spPr>
        <a:xfrm>
          <a:off x="1310336" y="2032000"/>
          <a:ext cx="261785" cy="844259"/>
        </a:xfrm>
        <a:custGeom>
          <a:avLst/>
          <a:gdLst/>
          <a:ahLst/>
          <a:cxnLst/>
          <a:rect l="0" t="0" r="0" b="0"/>
          <a:pathLst>
            <a:path>
              <a:moveTo>
                <a:pt x="0" y="0"/>
              </a:moveTo>
              <a:lnTo>
                <a:pt x="130892" y="0"/>
              </a:lnTo>
              <a:lnTo>
                <a:pt x="130892" y="844259"/>
              </a:lnTo>
              <a:lnTo>
                <a:pt x="261785" y="8442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762A5-9719-8A45-8FEA-8162439659B7}">
      <dsp:nvSpPr>
        <dsp:cNvPr id="0" name=""/>
        <dsp:cNvSpPr/>
      </dsp:nvSpPr>
      <dsp:spPr>
        <a:xfrm>
          <a:off x="1310336" y="2032000"/>
          <a:ext cx="261785" cy="281419"/>
        </a:xfrm>
        <a:custGeom>
          <a:avLst/>
          <a:gdLst/>
          <a:ahLst/>
          <a:cxnLst/>
          <a:rect l="0" t="0" r="0" b="0"/>
          <a:pathLst>
            <a:path>
              <a:moveTo>
                <a:pt x="0" y="0"/>
              </a:moveTo>
              <a:lnTo>
                <a:pt x="130892" y="0"/>
              </a:lnTo>
              <a:lnTo>
                <a:pt x="130892" y="281419"/>
              </a:lnTo>
              <a:lnTo>
                <a:pt x="261785" y="2814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FA714-12B5-064B-9369-F760284272D7}">
      <dsp:nvSpPr>
        <dsp:cNvPr id="0" name=""/>
        <dsp:cNvSpPr/>
      </dsp:nvSpPr>
      <dsp:spPr>
        <a:xfrm>
          <a:off x="1310336" y="1750580"/>
          <a:ext cx="261785" cy="281419"/>
        </a:xfrm>
        <a:custGeom>
          <a:avLst/>
          <a:gdLst/>
          <a:ahLst/>
          <a:cxnLst/>
          <a:rect l="0" t="0" r="0" b="0"/>
          <a:pathLst>
            <a:path>
              <a:moveTo>
                <a:pt x="0" y="281419"/>
              </a:moveTo>
              <a:lnTo>
                <a:pt x="130892" y="281419"/>
              </a:lnTo>
              <a:lnTo>
                <a:pt x="130892" y="0"/>
              </a:lnTo>
              <a:lnTo>
                <a:pt x="2617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9D429-B61E-ED4B-B064-38DD6048396E}">
      <dsp:nvSpPr>
        <dsp:cNvPr id="0" name=""/>
        <dsp:cNvSpPr/>
      </dsp:nvSpPr>
      <dsp:spPr>
        <a:xfrm>
          <a:off x="1310336" y="1187740"/>
          <a:ext cx="261785" cy="844259"/>
        </a:xfrm>
        <a:custGeom>
          <a:avLst/>
          <a:gdLst/>
          <a:ahLst/>
          <a:cxnLst/>
          <a:rect l="0" t="0" r="0" b="0"/>
          <a:pathLst>
            <a:path>
              <a:moveTo>
                <a:pt x="0" y="844259"/>
              </a:moveTo>
              <a:lnTo>
                <a:pt x="130892" y="844259"/>
              </a:lnTo>
              <a:lnTo>
                <a:pt x="130892" y="0"/>
              </a:lnTo>
              <a:lnTo>
                <a:pt x="2617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78BBE-DBBD-C44B-9250-30C38C848B30}">
      <dsp:nvSpPr>
        <dsp:cNvPr id="0" name=""/>
        <dsp:cNvSpPr/>
      </dsp:nvSpPr>
      <dsp:spPr>
        <a:xfrm>
          <a:off x="1310336" y="624901"/>
          <a:ext cx="261785" cy="1407098"/>
        </a:xfrm>
        <a:custGeom>
          <a:avLst/>
          <a:gdLst/>
          <a:ahLst/>
          <a:cxnLst/>
          <a:rect l="0" t="0" r="0" b="0"/>
          <a:pathLst>
            <a:path>
              <a:moveTo>
                <a:pt x="0" y="1407098"/>
              </a:moveTo>
              <a:lnTo>
                <a:pt x="130892" y="1407098"/>
              </a:lnTo>
              <a:lnTo>
                <a:pt x="130892" y="0"/>
              </a:lnTo>
              <a:lnTo>
                <a:pt x="2617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1F865-D5DD-BC4A-A4B8-3EE35C984C1C}">
      <dsp:nvSpPr>
        <dsp:cNvPr id="0" name=""/>
        <dsp:cNvSpPr/>
      </dsp:nvSpPr>
      <dsp:spPr>
        <a:xfrm>
          <a:off x="1407" y="1832388"/>
          <a:ext cx="1308929" cy="39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Normal Forms</a:t>
          </a:r>
        </a:p>
      </dsp:txBody>
      <dsp:txXfrm>
        <a:off x="1407" y="1832388"/>
        <a:ext cx="1308929" cy="399223"/>
      </dsp:txXfrm>
    </dsp:sp>
    <dsp:sp modelId="{36AAA710-3A4E-8F42-9881-3117E29B72D4}">
      <dsp:nvSpPr>
        <dsp:cNvPr id="0" name=""/>
        <dsp:cNvSpPr/>
      </dsp:nvSpPr>
      <dsp:spPr>
        <a:xfrm>
          <a:off x="1572122" y="425289"/>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First Normal Form (1NF)</a:t>
          </a:r>
        </a:p>
      </dsp:txBody>
      <dsp:txXfrm>
        <a:off x="1572122" y="425289"/>
        <a:ext cx="1308929" cy="399223"/>
      </dsp:txXfrm>
    </dsp:sp>
    <dsp:sp modelId="{1E34C6EA-14F7-DD42-BC9F-1A5012B14EED}">
      <dsp:nvSpPr>
        <dsp:cNvPr id="0" name=""/>
        <dsp:cNvSpPr/>
      </dsp:nvSpPr>
      <dsp:spPr>
        <a:xfrm>
          <a:off x="1572122" y="988129"/>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Second Normal Form (2NF)</a:t>
          </a:r>
        </a:p>
      </dsp:txBody>
      <dsp:txXfrm>
        <a:off x="1572122" y="988129"/>
        <a:ext cx="1308929" cy="399223"/>
      </dsp:txXfrm>
    </dsp:sp>
    <dsp:sp modelId="{46F6F8B0-DAD0-7642-A6EF-7B94EA2718C6}">
      <dsp:nvSpPr>
        <dsp:cNvPr id="0" name=""/>
        <dsp:cNvSpPr/>
      </dsp:nvSpPr>
      <dsp:spPr>
        <a:xfrm>
          <a:off x="1572122" y="1550968"/>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Third Normal Form (3NF)</a:t>
          </a:r>
        </a:p>
      </dsp:txBody>
      <dsp:txXfrm>
        <a:off x="1572122" y="1550968"/>
        <a:ext cx="1308929" cy="399223"/>
      </dsp:txXfrm>
    </dsp:sp>
    <dsp:sp modelId="{61D73855-88BF-EB45-8930-460CAC301894}">
      <dsp:nvSpPr>
        <dsp:cNvPr id="0" name=""/>
        <dsp:cNvSpPr/>
      </dsp:nvSpPr>
      <dsp:spPr>
        <a:xfrm>
          <a:off x="1572122" y="2113808"/>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Boyce-Codd Normal Form (BCNF)</a:t>
          </a:r>
        </a:p>
      </dsp:txBody>
      <dsp:txXfrm>
        <a:off x="1572122" y="2113808"/>
        <a:ext cx="1308929" cy="399223"/>
      </dsp:txXfrm>
    </dsp:sp>
    <dsp:sp modelId="{1A3C2B6D-267B-5540-B7CF-000B7925BDCC}">
      <dsp:nvSpPr>
        <dsp:cNvPr id="0" name=""/>
        <dsp:cNvSpPr/>
      </dsp:nvSpPr>
      <dsp:spPr>
        <a:xfrm>
          <a:off x="1572122" y="2676647"/>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Fourth Normal Form (4NF)</a:t>
          </a:r>
        </a:p>
      </dsp:txBody>
      <dsp:txXfrm>
        <a:off x="1572122" y="2676647"/>
        <a:ext cx="1308929" cy="399223"/>
      </dsp:txXfrm>
    </dsp:sp>
    <dsp:sp modelId="{67924397-491F-194B-BBAF-525C9FA8F001}">
      <dsp:nvSpPr>
        <dsp:cNvPr id="0" name=""/>
        <dsp:cNvSpPr/>
      </dsp:nvSpPr>
      <dsp:spPr>
        <a:xfrm>
          <a:off x="1572122" y="3239487"/>
          <a:ext cx="1308929" cy="39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Domain-Key Normal Form (DCNF)</a:t>
          </a:r>
        </a:p>
      </dsp:txBody>
      <dsp:txXfrm>
        <a:off x="1572122" y="3239487"/>
        <a:ext cx="1308929" cy="399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2819400" cy="457200"/>
          </a:xfrm>
          <a:prstGeom prst="rect">
            <a:avLst/>
          </a:prstGeom>
        </p:spPr>
        <p:txBody>
          <a:bodyPr vert="horz" lIns="91440" tIns="45720" rIns="91440" bIns="45720" rtlCol="0"/>
          <a:lstStyle>
            <a:lvl1pPr algn="l">
              <a:defRPr sz="1200"/>
            </a:lvl1pPr>
          </a:lstStyle>
          <a:p>
            <a:endParaRPr lang="en-US" dirty="0">
              <a:latin typeface="American Typewriter" charset="0"/>
              <a:ea typeface="American Typewriter" charset="0"/>
              <a:cs typeface="American Typewriter" charset="0"/>
            </a:endParaRPr>
          </a:p>
        </p:txBody>
      </p:sp>
      <p:sp>
        <p:nvSpPr>
          <p:cNvPr id="3" name="Date Placeholder 2"/>
          <p:cNvSpPr>
            <a:spLocks noGrp="1"/>
          </p:cNvSpPr>
          <p:nvPr>
            <p:ph type="dt" sz="quarter" idx="1"/>
          </p:nvPr>
        </p:nvSpPr>
        <p:spPr>
          <a:xfrm>
            <a:off x="3657600" y="228600"/>
            <a:ext cx="2667000" cy="457200"/>
          </a:xfrm>
          <a:prstGeom prst="rect">
            <a:avLst/>
          </a:prstGeom>
        </p:spPr>
        <p:txBody>
          <a:bodyPr vert="horz" lIns="91440" tIns="45720" rIns="91440" bIns="45720" rtlCol="0"/>
          <a:lstStyle>
            <a:lvl1pPr algn="r">
              <a:defRPr sz="1200"/>
            </a:lvl1pPr>
          </a:lstStyle>
          <a:p>
            <a:r>
              <a:rPr lang="en-US">
                <a:latin typeface="American Typewriter" charset="0"/>
                <a:ea typeface="American Typewriter" charset="0"/>
                <a:cs typeface="American Typewriter" charset="0"/>
              </a:rPr>
              <a:t>Participant Notes</a:t>
            </a:r>
          </a:p>
        </p:txBody>
      </p:sp>
      <p:sp>
        <p:nvSpPr>
          <p:cNvPr id="5" name="Slide Number Placeholder 4"/>
          <p:cNvSpPr>
            <a:spLocks noGrp="1"/>
          </p:cNvSpPr>
          <p:nvPr>
            <p:ph type="sldNum" sz="quarter" idx="3"/>
          </p:nvPr>
        </p:nvSpPr>
        <p:spPr>
          <a:xfrm>
            <a:off x="3352800" y="8527618"/>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a:p>
        </p:txBody>
      </p:sp>
      <p:pic>
        <p:nvPicPr>
          <p:cNvPr id="8" name="Picture 7">
            <a:extLst>
              <a:ext uri="{FF2B5EF4-FFF2-40B4-BE49-F238E27FC236}">
                <a16:creationId xmlns:a16="http://schemas.microsoft.com/office/drawing/2014/main" id="{CB9BF954-E157-6449-957A-07DE4BD18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70" y="8635999"/>
            <a:ext cx="1102106" cy="327483"/>
          </a:xfrm>
          <a:prstGeom prst="rect">
            <a:avLst/>
          </a:prstGeom>
        </p:spPr>
      </p:pic>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5/25/23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utorialspoint.com/latex_equation_editor.ht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latex4technics.com/" TargetMode="External"/><Relationship Id="rId4" Type="http://schemas.openxmlformats.org/officeDocument/2006/relationships/hyperlink" Target="https://www.mathcha.io/edit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0"/>
          </p:nvPr>
        </p:nvSpPr>
        <p:spPr/>
        <p:txBody>
          <a:bodyPr/>
          <a:lstStyle/>
          <a:p>
            <a:fld id="{686CC34E-B92D-43C2-A321-18CE4298A15D}" type="slidenum">
              <a:rPr lang="en-US" smtClean="0"/>
              <a:pPr/>
              <a:t>1</a:t>
            </a:fld>
            <a:endParaRPr lang="en-US"/>
          </a:p>
        </p:txBody>
      </p:sp>
      <p:sp>
        <p:nvSpPr>
          <p:cNvPr id="6" name="Header Placeholder 5"/>
          <p:cNvSpPr>
            <a:spLocks noGrp="1"/>
          </p:cNvSpPr>
          <p:nvPr>
            <p:ph type="hdr" sz="quarter" idx="11"/>
          </p:nvPr>
        </p:nvSpPr>
        <p:spPr>
          <a:xfrm>
            <a:off x="506308" y="176213"/>
            <a:ext cx="6400800" cy="304800"/>
          </a:xfrm>
          <a:prstGeom prst="rect">
            <a:avLst/>
          </a:prstGeom>
        </p:spPr>
        <p:txBody>
          <a:bodyPr/>
          <a:lstStyle/>
          <a:p>
            <a:endParaRPr lang="en-US"/>
          </a:p>
        </p:txBody>
      </p:sp>
    </p:spTree>
    <p:extLst>
      <p:ext uri="{BB962C8B-B14F-4D97-AF65-F5344CB8AC3E}">
        <p14:creationId xmlns:p14="http://schemas.microsoft.com/office/powerpoint/2010/main" val="61635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Latex Editor: </a:t>
            </a:r>
            <a:r>
              <a:rPr lang="en-US" dirty="0">
                <a:hlinkClick r:id="rId3"/>
              </a:rPr>
              <a:t>https://www.tutorialspoint.com/latex_equation_editor.htm</a:t>
            </a:r>
            <a:endParaRPr lang="en-US" dirty="0"/>
          </a:p>
          <a:p>
            <a:r>
              <a:rPr lang="en-US" dirty="0">
                <a:hlinkClick r:id="rId4"/>
              </a:rPr>
              <a:t>https://www.mathcha.io/editor</a:t>
            </a:r>
            <a:endParaRPr lang="en-US" dirty="0"/>
          </a:p>
          <a:p>
            <a:r>
              <a:rPr lang="en-US" dirty="0">
                <a:hlinkClick r:id="rId5"/>
              </a:rPr>
              <a:t>https://www.latex4technics.com/</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2</a:t>
            </a:fld>
            <a:endParaRPr lang="en-US"/>
          </a:p>
        </p:txBody>
      </p:sp>
    </p:spTree>
    <p:extLst>
      <p:ext uri="{BB962C8B-B14F-4D97-AF65-F5344CB8AC3E}">
        <p14:creationId xmlns:p14="http://schemas.microsoft.com/office/powerpoint/2010/main" val="103463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 \cup _{</a:t>
            </a:r>
            <a:r>
              <a:rPr lang="en-US" dirty="0" err="1"/>
              <a:t>i</a:t>
            </a:r>
            <a:r>
              <a:rPr lang="en-US" dirty="0"/>
              <a:t>=1} ^{n}(R _</a:t>
            </a:r>
            <a:r>
              <a:rPr lang="en-US" dirty="0" err="1"/>
              <a:t>i</a:t>
            </a:r>
            <a:r>
              <a:rPr lang="en-US" dirty="0"/>
              <a:t>)</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17</a:t>
            </a:fld>
            <a:endParaRPr lang="en-US"/>
          </a:p>
        </p:txBody>
      </p:sp>
    </p:spTree>
    <p:extLst>
      <p:ext uri="{BB962C8B-B14F-4D97-AF65-F5344CB8AC3E}">
        <p14:creationId xmlns:p14="http://schemas.microsoft.com/office/powerpoint/2010/main" val="292644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relation, the attribute </a:t>
            </a:r>
            <a:r>
              <a:rPr lang="en-US" dirty="0"/>
              <a:t>Price</a:t>
            </a:r>
            <a:r>
              <a:rPr lang="en-US" sz="1200" b="0" i="0" kern="1200" dirty="0">
                <a:solidFill>
                  <a:schemeClr val="tx1"/>
                </a:solidFill>
                <a:effectLst/>
                <a:latin typeface="+mn-lt"/>
                <a:ea typeface="+mn-ea"/>
                <a:cs typeface="+mn-cs"/>
              </a:rPr>
              <a:t> is functionally dependent on the attribute </a:t>
            </a:r>
            <a:r>
              <a:rPr lang="en-US" dirty="0"/>
              <a:t>ISBN</a:t>
            </a:r>
            <a:r>
              <a:rPr lang="en-US" sz="1200" b="0" i="0" kern="1200" dirty="0">
                <a:solidFill>
                  <a:schemeClr val="tx1"/>
                </a:solidFill>
                <a:effectLst/>
                <a:latin typeface="+mn-lt"/>
                <a:ea typeface="+mn-ea"/>
                <a:cs typeface="+mn-cs"/>
              </a:rPr>
              <a:t> (</a:t>
            </a:r>
            <a:r>
              <a:rPr lang="en-US" dirty="0"/>
              <a:t>ISBN → Price</a:t>
            </a:r>
            <a:r>
              <a:rPr lang="en-US" sz="1200" b="0" i="0" kern="1200" dirty="0">
                <a:solidFill>
                  <a:schemeClr val="tx1"/>
                </a:solidFill>
                <a:effectLst/>
                <a:latin typeface="+mn-lt"/>
                <a:ea typeface="+mn-ea"/>
                <a:cs typeface="+mn-cs"/>
              </a:rPr>
              <a:t>), as tuples having same value for the </a:t>
            </a:r>
            <a:r>
              <a:rPr lang="en-US" dirty="0"/>
              <a:t>ISBN</a:t>
            </a:r>
            <a:r>
              <a:rPr lang="en-US" sz="1200" b="0" i="0" kern="1200" dirty="0">
                <a:solidFill>
                  <a:schemeClr val="tx1"/>
                </a:solidFill>
                <a:effectLst/>
                <a:latin typeface="+mn-lt"/>
                <a:ea typeface="+mn-ea"/>
                <a:cs typeface="+mn-cs"/>
              </a:rPr>
              <a:t> have the same value for the </a:t>
            </a:r>
            <a:r>
              <a:rPr lang="en-US" dirty="0"/>
              <a:t>Price</a:t>
            </a:r>
            <a:r>
              <a:rPr lang="en-US" sz="1200" b="0" i="0" kern="1200" dirty="0">
                <a:solidFill>
                  <a:schemeClr val="tx1"/>
                </a:solidFill>
                <a:effectLst/>
                <a:latin typeface="+mn-lt"/>
                <a:ea typeface="+mn-ea"/>
                <a:cs typeface="+mn-cs"/>
              </a:rPr>
              <a:t>. For example, the tuples having </a:t>
            </a:r>
            <a:r>
              <a:rPr lang="en-US" dirty="0"/>
              <a:t>ISBN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001-987-760-9</a:t>
            </a:r>
            <a:r>
              <a:rPr lang="en-US" sz="1200" b="0" i="0" kern="1200" dirty="0">
                <a:solidFill>
                  <a:schemeClr val="tx1"/>
                </a:solidFill>
                <a:effectLst/>
                <a:latin typeface="+mn-lt"/>
                <a:ea typeface="+mn-ea"/>
                <a:cs typeface="+mn-cs"/>
              </a:rPr>
              <a:t> have the same value </a:t>
            </a:r>
            <a:r>
              <a:rPr lang="en-US" sz="1200" b="0" i="1" kern="12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 for </a:t>
            </a:r>
            <a:r>
              <a:rPr lang="en-US" dirty="0"/>
              <a:t>Price</a:t>
            </a:r>
            <a:r>
              <a:rPr lang="en-US" sz="1200" b="0" i="0" kern="1200" dirty="0">
                <a:solidFill>
                  <a:schemeClr val="tx1"/>
                </a:solidFill>
                <a:effectLst/>
                <a:latin typeface="+mn-lt"/>
                <a:ea typeface="+mn-ea"/>
                <a:cs typeface="+mn-cs"/>
              </a:rPr>
              <a:t>. Similarly, the tuples having </a:t>
            </a:r>
            <a:r>
              <a:rPr lang="en-US" dirty="0"/>
              <a:t>ISBN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002-678-980-4</a:t>
            </a:r>
            <a:r>
              <a:rPr lang="en-US" sz="1200" b="0" i="0" kern="1200" dirty="0">
                <a:solidFill>
                  <a:schemeClr val="tx1"/>
                </a:solidFill>
                <a:effectLst/>
                <a:latin typeface="+mn-lt"/>
                <a:ea typeface="+mn-ea"/>
                <a:cs typeface="+mn-cs"/>
              </a:rPr>
              <a:t> have the same value </a:t>
            </a:r>
            <a:r>
              <a:rPr lang="en-US" sz="1200" b="0" i="1" kern="1200" dirty="0">
                <a:solidFill>
                  <a:schemeClr val="tx1"/>
                </a:solidFill>
                <a:effectLst/>
                <a:latin typeface="+mn-lt"/>
                <a:ea typeface="+mn-ea"/>
                <a:cs typeface="+mn-cs"/>
              </a:rPr>
              <a:t>35</a:t>
            </a:r>
            <a:r>
              <a:rPr lang="en-US" sz="1200" b="0" i="0" kern="1200" dirty="0">
                <a:solidFill>
                  <a:schemeClr val="tx1"/>
                </a:solidFill>
                <a:effectLst/>
                <a:latin typeface="+mn-lt"/>
                <a:ea typeface="+mn-ea"/>
                <a:cs typeface="+mn-cs"/>
              </a:rPr>
              <a:t> for </a:t>
            </a:r>
            <a:r>
              <a:rPr lang="en-US" dirty="0"/>
              <a:t>Price</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Other FDs such as </a:t>
            </a:r>
            <a:r>
              <a:rPr lang="en-US" dirty="0"/>
              <a:t>ISBN → Page_count</a:t>
            </a:r>
            <a:r>
              <a:rPr lang="en-US" sz="1200" b="0" i="0" kern="1200" dirty="0">
                <a:solidFill>
                  <a:schemeClr val="tx1"/>
                </a:solidFill>
                <a:effectLst/>
                <a:latin typeface="+mn-lt"/>
                <a:ea typeface="+mn-ea"/>
                <a:cs typeface="+mn-cs"/>
              </a:rPr>
              <a:t>, </a:t>
            </a:r>
            <a:r>
              <a:rPr lang="en-US" dirty="0"/>
              <a:t>Page_count → Price</a:t>
            </a:r>
            <a:r>
              <a:rPr lang="en-US" sz="1200" b="0" i="0" kern="1200" dirty="0">
                <a:solidFill>
                  <a:schemeClr val="tx1"/>
                </a:solidFill>
                <a:effectLst/>
                <a:latin typeface="+mn-lt"/>
                <a:ea typeface="+mn-ea"/>
                <a:cs typeface="+mn-cs"/>
              </a:rPr>
              <a:t>, </a:t>
            </a:r>
            <a:r>
              <a:rPr lang="en-US" dirty="0"/>
              <a:t>R_ID → City</a:t>
            </a:r>
            <a:r>
              <a:rPr lang="en-US" sz="1200" b="0" i="0" kern="1200" dirty="0">
                <a:solidFill>
                  <a:schemeClr val="tx1"/>
                </a:solidFill>
                <a:effectLst/>
                <a:latin typeface="+mn-lt"/>
                <a:ea typeface="+mn-ea"/>
                <a:cs typeface="+mn-cs"/>
              </a:rPr>
              <a:t> are also satisfied.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one more functional dependency </a:t>
            </a:r>
            <a:r>
              <a:rPr lang="en-US" dirty="0"/>
              <a:t>{ISBN,R_ID} → Rating</a:t>
            </a:r>
            <a:r>
              <a:rPr lang="en-US" sz="1200" b="0" i="0" kern="1200" dirty="0">
                <a:solidFill>
                  <a:schemeClr val="tx1"/>
                </a:solidFill>
                <a:effectLst/>
                <a:latin typeface="+mn-lt"/>
                <a:ea typeface="+mn-ea"/>
                <a:cs typeface="+mn-cs"/>
              </a:rPr>
              <a:t> is also satisfied. That is, the attribute </a:t>
            </a:r>
            <a:r>
              <a:rPr lang="en-US" dirty="0"/>
              <a:t>Rating</a:t>
            </a:r>
            <a:r>
              <a:rPr lang="en-US" sz="1200" b="0" i="0" kern="1200" dirty="0">
                <a:solidFill>
                  <a:schemeClr val="tx1"/>
                </a:solidFill>
                <a:effectLst/>
                <a:latin typeface="+mn-lt"/>
                <a:ea typeface="+mn-ea"/>
                <a:cs typeface="+mn-cs"/>
              </a:rPr>
              <a:t> is functionally dependent on composite attribute </a:t>
            </a:r>
            <a:r>
              <a:rPr lang="en-US" dirty="0"/>
              <a:t>{ISBN,R_ID}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image above is from Pearson ITL India “Introduction to Database Systems”, chapter 6.</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21</a:t>
            </a:fld>
            <a:endParaRPr lang="en-US"/>
          </a:p>
        </p:txBody>
      </p:sp>
    </p:spTree>
    <p:extLst>
      <p:ext uri="{BB962C8B-B14F-4D97-AF65-F5344CB8AC3E}">
        <p14:creationId xmlns:p14="http://schemas.microsoft.com/office/powerpoint/2010/main" val="105204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image above is from Pearson ITL India “Introduction to Database Systems”, chapter 6.</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23</a:t>
            </a:fld>
            <a:endParaRPr lang="en-US"/>
          </a:p>
        </p:txBody>
      </p:sp>
    </p:spTree>
    <p:extLst>
      <p:ext uri="{BB962C8B-B14F-4D97-AF65-F5344CB8AC3E}">
        <p14:creationId xmlns:p14="http://schemas.microsoft.com/office/powerpoint/2010/main" val="301516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normalizing the relation schemas, sometimes, it is required to introduce artificial key (also known as </a:t>
            </a:r>
            <a:r>
              <a:rPr lang="en-US" sz="1200" b="1" i="0" kern="1200" dirty="0">
                <a:solidFill>
                  <a:schemeClr val="tx1"/>
                </a:solidFill>
                <a:effectLst/>
                <a:latin typeface="+mn-lt"/>
                <a:ea typeface="+mn-ea"/>
                <a:cs typeface="+mn-cs"/>
              </a:rPr>
              <a:t>surrogate key</a:t>
            </a:r>
            <a:r>
              <a:rPr lang="en-US" sz="1200" b="0" i="0" kern="1200" dirty="0">
                <a:solidFill>
                  <a:schemeClr val="tx1"/>
                </a:solidFill>
                <a:effectLst/>
                <a:latin typeface="+mn-lt"/>
                <a:ea typeface="+mn-ea"/>
                <a:cs typeface="+mn-cs"/>
              </a:rPr>
              <a:t>) in some decomposed relations. It is used when a primary key is not available or inapplicable.</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29</a:t>
            </a:fld>
            <a:endParaRPr lang="en-US"/>
          </a:p>
        </p:txBody>
      </p:sp>
    </p:spTree>
    <p:extLst>
      <p:ext uri="{BB962C8B-B14F-4D97-AF65-F5344CB8AC3E}">
        <p14:creationId xmlns:p14="http://schemas.microsoft.com/office/powerpoint/2010/main" val="8378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normalizing the relation schemas, sometimes, it is required to introduce artificial key (also known as </a:t>
            </a:r>
            <a:r>
              <a:rPr lang="en-US" sz="1200" b="1" i="0" kern="1200" dirty="0">
                <a:solidFill>
                  <a:schemeClr val="tx1"/>
                </a:solidFill>
                <a:effectLst/>
                <a:latin typeface="+mn-lt"/>
                <a:ea typeface="+mn-ea"/>
                <a:cs typeface="+mn-cs"/>
              </a:rPr>
              <a:t>surrogate key</a:t>
            </a:r>
            <a:r>
              <a:rPr lang="en-US" sz="1200" b="0" i="0" kern="1200" dirty="0">
                <a:solidFill>
                  <a:schemeClr val="tx1"/>
                </a:solidFill>
                <a:effectLst/>
                <a:latin typeface="+mn-lt"/>
                <a:ea typeface="+mn-ea"/>
                <a:cs typeface="+mn-cs"/>
              </a:rPr>
              <a:t>) in some decomposed relations. It is used when a primary key is not available or inapplicable.</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31</a:t>
            </a:fld>
            <a:endParaRPr lang="en-US"/>
          </a:p>
        </p:txBody>
      </p:sp>
    </p:spTree>
    <p:extLst>
      <p:ext uri="{BB962C8B-B14F-4D97-AF65-F5344CB8AC3E}">
        <p14:creationId xmlns:p14="http://schemas.microsoft.com/office/powerpoint/2010/main" val="93009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table above </a:t>
            </a:r>
            <a:r>
              <a:rPr lang="en-US" sz="1200" b="0" i="0" kern="1200" dirty="0" err="1">
                <a:solidFill>
                  <a:schemeClr val="tx1"/>
                </a:solidFill>
                <a:effectLst/>
                <a:latin typeface="+mn-lt"/>
                <a:ea typeface="+mn-ea"/>
                <a:cs typeface="+mn-cs"/>
              </a:rPr>
              <a:t>student_id</a:t>
            </a:r>
            <a:r>
              <a:rPr lang="en-US" sz="1200" b="0" i="0" kern="1200" dirty="0">
                <a:solidFill>
                  <a:schemeClr val="tx1"/>
                </a:solidFill>
                <a:effectLst/>
                <a:latin typeface="+mn-lt"/>
                <a:ea typeface="+mn-ea"/>
                <a:cs typeface="+mn-cs"/>
              </a:rPr>
              <a:t>, subject together form the primary key, because using </a:t>
            </a:r>
            <a:r>
              <a:rPr lang="en-US" sz="1200" b="0" i="0" kern="1200" dirty="0" err="1">
                <a:solidFill>
                  <a:schemeClr val="tx1"/>
                </a:solidFill>
                <a:effectLst/>
                <a:latin typeface="+mn-lt"/>
                <a:ea typeface="+mn-ea"/>
                <a:cs typeface="+mn-cs"/>
              </a:rPr>
              <a:t>student_id</a:t>
            </a:r>
            <a:r>
              <a:rPr lang="en-US" sz="1200" b="0" i="0" kern="1200" dirty="0">
                <a:solidFill>
                  <a:schemeClr val="tx1"/>
                </a:solidFill>
                <a:effectLst/>
                <a:latin typeface="+mn-lt"/>
                <a:ea typeface="+mn-ea"/>
                <a:cs typeface="+mn-cs"/>
              </a:rPr>
              <a:t> and subject, we can find all the columns of the table.</a:t>
            </a:r>
          </a:p>
          <a:p>
            <a:r>
              <a:rPr lang="en-US" sz="1200" b="0" i="0" kern="1200" dirty="0">
                <a:solidFill>
                  <a:schemeClr val="tx1"/>
                </a:solidFill>
                <a:effectLst/>
                <a:latin typeface="+mn-lt"/>
                <a:ea typeface="+mn-ea"/>
                <a:cs typeface="+mn-cs"/>
              </a:rPr>
              <a:t>One more important point to note here is, one professor teaches only one subject, but one subject may have two different professors.</a:t>
            </a:r>
          </a:p>
          <a:p>
            <a:r>
              <a:rPr lang="en-US" sz="1200" b="0" i="0" kern="1200" dirty="0">
                <a:solidFill>
                  <a:schemeClr val="tx1"/>
                </a:solidFill>
                <a:effectLst/>
                <a:latin typeface="+mn-lt"/>
                <a:ea typeface="+mn-ea"/>
                <a:cs typeface="+mn-cs"/>
              </a:rPr>
              <a:t>Hence, there is a dependency between subject and professor here, where subject depends on the professor name.</a:t>
            </a:r>
          </a:p>
          <a:p>
            <a:r>
              <a:rPr lang="en-US" sz="1200" b="0" i="0" kern="1200" dirty="0">
                <a:solidFill>
                  <a:schemeClr val="tx1"/>
                </a:solidFill>
                <a:effectLst/>
                <a:latin typeface="+mn-lt"/>
                <a:ea typeface="+mn-ea"/>
                <a:cs typeface="+mn-cs"/>
              </a:rPr>
              <a:t>This table satisfies the </a:t>
            </a:r>
            <a:r>
              <a:rPr lang="en-US" sz="1200" b="1" i="0" kern="1200" dirty="0">
                <a:solidFill>
                  <a:schemeClr val="tx1"/>
                </a:solidFill>
                <a:effectLst/>
                <a:latin typeface="+mn-lt"/>
                <a:ea typeface="+mn-ea"/>
                <a:cs typeface="+mn-cs"/>
              </a:rPr>
              <a:t>1st Normal form</a:t>
            </a:r>
            <a:r>
              <a:rPr lang="en-US" sz="1200" b="0" i="0" kern="1200" dirty="0">
                <a:solidFill>
                  <a:schemeClr val="tx1"/>
                </a:solidFill>
                <a:effectLst/>
                <a:latin typeface="+mn-lt"/>
                <a:ea typeface="+mn-ea"/>
                <a:cs typeface="+mn-cs"/>
              </a:rPr>
              <a:t> because all the values are atomic, column names are unique and all the values stored in a particular column are of same domain.</a:t>
            </a:r>
          </a:p>
          <a:p>
            <a:r>
              <a:rPr lang="en-US" sz="1200" b="0" i="0" kern="1200" dirty="0">
                <a:solidFill>
                  <a:schemeClr val="tx1"/>
                </a:solidFill>
                <a:effectLst/>
                <a:latin typeface="+mn-lt"/>
                <a:ea typeface="+mn-ea"/>
                <a:cs typeface="+mn-cs"/>
              </a:rPr>
              <a:t>This table also satisfies the </a:t>
            </a:r>
            <a:r>
              <a:rPr lang="en-US" sz="1200" b="1" i="0" kern="1200" dirty="0">
                <a:solidFill>
                  <a:schemeClr val="tx1"/>
                </a:solidFill>
                <a:effectLst/>
                <a:latin typeface="+mn-lt"/>
                <a:ea typeface="+mn-ea"/>
                <a:cs typeface="+mn-cs"/>
              </a:rPr>
              <a:t>2nd Normal Form</a:t>
            </a:r>
            <a:r>
              <a:rPr lang="en-US" sz="1200" b="0" i="0" kern="1200" dirty="0">
                <a:solidFill>
                  <a:schemeClr val="tx1"/>
                </a:solidFill>
                <a:effectLst/>
                <a:latin typeface="+mn-lt"/>
                <a:ea typeface="+mn-ea"/>
                <a:cs typeface="+mn-cs"/>
              </a:rPr>
              <a:t> as their is no </a:t>
            </a:r>
            <a:r>
              <a:rPr lang="en-US" sz="1200" b="1" i="0" kern="1200" dirty="0">
                <a:solidFill>
                  <a:schemeClr val="tx1"/>
                </a:solidFill>
                <a:effectLst/>
                <a:latin typeface="+mn-lt"/>
                <a:ea typeface="+mn-ea"/>
                <a:cs typeface="+mn-cs"/>
              </a:rPr>
              <a:t>Partial Dependency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And, there is no </a:t>
            </a:r>
            <a:r>
              <a:rPr lang="en-US" sz="1200" b="1" i="0" kern="1200" dirty="0">
                <a:solidFill>
                  <a:schemeClr val="tx1"/>
                </a:solidFill>
                <a:effectLst/>
                <a:latin typeface="+mn-lt"/>
                <a:ea typeface="+mn-ea"/>
                <a:cs typeface="+mn-cs"/>
              </a:rPr>
              <a:t>Transitive Dependency</a:t>
            </a:r>
            <a:r>
              <a:rPr lang="en-US" sz="1200" b="0" i="0" kern="1200" dirty="0">
                <a:solidFill>
                  <a:schemeClr val="tx1"/>
                </a:solidFill>
                <a:effectLst/>
                <a:latin typeface="+mn-lt"/>
                <a:ea typeface="+mn-ea"/>
                <a:cs typeface="+mn-cs"/>
              </a:rPr>
              <a:t>, hence the table also satisfies the </a:t>
            </a:r>
            <a:r>
              <a:rPr lang="en-US" sz="1200" b="1" i="0" kern="1200" dirty="0">
                <a:solidFill>
                  <a:schemeClr val="tx1"/>
                </a:solidFill>
                <a:effectLst/>
                <a:latin typeface="+mn-lt"/>
                <a:ea typeface="+mn-ea"/>
                <a:cs typeface="+mn-cs"/>
              </a:rPr>
              <a:t>3rd Normal Form</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But this table is not in </a:t>
            </a:r>
            <a:r>
              <a:rPr lang="en-US" sz="1200" b="1" i="0" kern="1200" dirty="0">
                <a:solidFill>
                  <a:schemeClr val="tx1"/>
                </a:solidFill>
                <a:effectLst/>
                <a:latin typeface="+mn-lt"/>
                <a:ea typeface="+mn-ea"/>
                <a:cs typeface="+mn-cs"/>
              </a:rPr>
              <a:t>Boyce-Codd Normal Form</a:t>
            </a:r>
            <a:r>
              <a:rPr lang="en-US" sz="1200" b="0" i="0" kern="1200" dirty="0">
                <a:solidFill>
                  <a:schemeClr val="tx1"/>
                </a:solidFill>
                <a:effectLst/>
                <a:latin typeface="+mn-lt"/>
                <a:ea typeface="+mn-ea"/>
                <a:cs typeface="+mn-cs"/>
              </a:rPr>
              <a:t>. In the table above, </a:t>
            </a:r>
            <a:r>
              <a:rPr lang="en-US" sz="1200" b="0" i="0" kern="1200" dirty="0" err="1">
                <a:solidFill>
                  <a:schemeClr val="tx1"/>
                </a:solidFill>
                <a:effectLst/>
                <a:latin typeface="+mn-lt"/>
                <a:ea typeface="+mn-ea"/>
                <a:cs typeface="+mn-cs"/>
              </a:rPr>
              <a:t>student_id</a:t>
            </a:r>
            <a:r>
              <a:rPr lang="en-US" sz="1200" b="0" i="0" kern="1200" dirty="0">
                <a:solidFill>
                  <a:schemeClr val="tx1"/>
                </a:solidFill>
                <a:effectLst/>
                <a:latin typeface="+mn-lt"/>
                <a:ea typeface="+mn-ea"/>
                <a:cs typeface="+mn-cs"/>
              </a:rPr>
              <a:t>, subject form primary key, which means subject column is a </a:t>
            </a:r>
            <a:r>
              <a:rPr lang="en-US" sz="1200" b="1" i="0" kern="1200" dirty="0">
                <a:solidFill>
                  <a:schemeClr val="tx1"/>
                </a:solidFill>
                <a:effectLst/>
                <a:latin typeface="+mn-lt"/>
                <a:ea typeface="+mn-ea"/>
                <a:cs typeface="+mn-cs"/>
              </a:rPr>
              <a:t>prime attribute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But, there is one more dependency, professor → subject.</a:t>
            </a:r>
          </a:p>
          <a:p>
            <a:r>
              <a:rPr lang="en-US" sz="1200" b="0" i="0" kern="1200" dirty="0">
                <a:solidFill>
                  <a:schemeClr val="tx1"/>
                </a:solidFill>
                <a:effectLst/>
                <a:latin typeface="+mn-lt"/>
                <a:ea typeface="+mn-ea"/>
                <a:cs typeface="+mn-cs"/>
              </a:rPr>
              <a:t>And while subject is a prime attribute, professor is a </a:t>
            </a:r>
            <a:r>
              <a:rPr lang="en-US" sz="1200" b="1" i="0" kern="1200" dirty="0">
                <a:solidFill>
                  <a:schemeClr val="tx1"/>
                </a:solidFill>
                <a:effectLst/>
                <a:latin typeface="+mn-lt"/>
                <a:ea typeface="+mn-ea"/>
                <a:cs typeface="+mn-cs"/>
              </a:rPr>
              <a:t>non-prime attribute</a:t>
            </a:r>
            <a:r>
              <a:rPr lang="en-US" sz="1200" b="0" i="0" kern="1200" dirty="0">
                <a:solidFill>
                  <a:schemeClr val="tx1"/>
                </a:solidFill>
                <a:effectLst/>
                <a:latin typeface="+mn-lt"/>
                <a:ea typeface="+mn-ea"/>
                <a:cs typeface="+mn-cs"/>
              </a:rPr>
              <a:t>, which is not allowed by BCNF.</a:t>
            </a:r>
          </a:p>
          <a:p>
            <a:endParaRPr lang="en-US" sz="1200" b="0" i="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32</a:t>
            </a:fld>
            <a:endParaRPr lang="en-US"/>
          </a:p>
        </p:txBody>
      </p:sp>
    </p:spTree>
    <p:extLst>
      <p:ext uri="{BB962C8B-B14F-4D97-AF65-F5344CB8AC3E}">
        <p14:creationId xmlns:p14="http://schemas.microsoft.com/office/powerpoint/2010/main" val="279066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Explanation:</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Step-1:</a:t>
            </a:r>
            <a:r>
              <a:rPr lang="en-US" sz="1200" b="0" i="0" kern="1200" dirty="0">
                <a:solidFill>
                  <a:schemeClr val="tx1"/>
                </a:solidFill>
                <a:effectLst/>
                <a:latin typeface="+mn-lt"/>
                <a:ea typeface="+mn-ea"/>
                <a:cs typeface="+mn-cs"/>
              </a:rPr>
              <a:t> As we can see, (AC)+ ={A, C, B, E, D} but none of its subset can determine all attribute of relation, So AC will be candidate key. A or C can’t be derived from any other attribute of the relation, so there will be only 1 candidate key {AC}.</a:t>
            </a:r>
          </a:p>
          <a:p>
            <a:pPr fontAlgn="base"/>
            <a:r>
              <a:rPr lang="en-US" sz="1200" b="1" i="0" kern="1200" dirty="0">
                <a:solidFill>
                  <a:schemeClr val="tx1"/>
                </a:solidFill>
                <a:effectLst/>
                <a:latin typeface="+mn-lt"/>
                <a:ea typeface="+mn-ea"/>
                <a:cs typeface="+mn-cs"/>
              </a:rPr>
              <a:t>Step-2:</a:t>
            </a:r>
            <a:r>
              <a:rPr lang="en-US" sz="1200" b="0" i="0" kern="1200" dirty="0">
                <a:solidFill>
                  <a:schemeClr val="tx1"/>
                </a:solidFill>
                <a:effectLst/>
                <a:latin typeface="+mn-lt"/>
                <a:ea typeface="+mn-ea"/>
                <a:cs typeface="+mn-cs"/>
              </a:rPr>
              <a:t> Prime attributes are those attribute which are part of candidate key {A, C} in this example and others will be non-prime {B, D, E} in this example.</a:t>
            </a:r>
          </a:p>
          <a:p>
            <a:pPr fontAlgn="base"/>
            <a:r>
              <a:rPr lang="en-US" sz="1200" b="1" i="0" kern="1200" dirty="0">
                <a:solidFill>
                  <a:schemeClr val="tx1"/>
                </a:solidFill>
                <a:effectLst/>
                <a:latin typeface="+mn-lt"/>
                <a:ea typeface="+mn-ea"/>
                <a:cs typeface="+mn-cs"/>
              </a:rPr>
              <a:t>Step-3:</a:t>
            </a:r>
            <a:r>
              <a:rPr lang="en-US" sz="1200" b="0" i="0" kern="1200" dirty="0">
                <a:solidFill>
                  <a:schemeClr val="tx1"/>
                </a:solidFill>
                <a:effectLst/>
                <a:latin typeface="+mn-lt"/>
                <a:ea typeface="+mn-ea"/>
                <a:cs typeface="+mn-cs"/>
              </a:rPr>
              <a:t> The relation R is in 1st normal form as a relational DBMS does not allow multi-valued or composite attribute.</a:t>
            </a:r>
          </a:p>
          <a:p>
            <a:pPr fontAlgn="base"/>
            <a:r>
              <a:rPr lang="en-US" sz="1200" b="0" i="0" kern="1200" dirty="0">
                <a:solidFill>
                  <a:schemeClr val="tx1"/>
                </a:solidFill>
                <a:effectLst/>
                <a:latin typeface="+mn-lt"/>
                <a:ea typeface="+mn-ea"/>
                <a:cs typeface="+mn-cs"/>
              </a:rPr>
              <a:t>The relation is in 2nd normal form because BC-&gt;D is in 2nd normal form (BC is not a proper subset of candidate key AC) and AC-&gt;BE is in 2nd normal form (AC is candidate key) and B-&gt;E is in 2nd normal form (B is not a proper subset of candidate key AC).</a:t>
            </a:r>
          </a:p>
          <a:p>
            <a:pPr fontAlgn="base"/>
            <a:r>
              <a:rPr lang="en-US" sz="1200" b="0" i="0" kern="1200" dirty="0">
                <a:solidFill>
                  <a:schemeClr val="tx1"/>
                </a:solidFill>
                <a:effectLst/>
                <a:latin typeface="+mn-lt"/>
                <a:ea typeface="+mn-ea"/>
                <a:cs typeface="+mn-cs"/>
              </a:rPr>
              <a:t>The relation is not in 3rd normal form because in BC-&gt;D (neither BC is a super key nor D is a prime attribute) and in B-&gt;E (neither B is a super key nor E is a prime attribute) but to satisfy 3rd normal for, either LHS of an FD should be super key or RHS should be prime attribute. So the highest normal form of relation will be 2nd Normal form.</a:t>
            </a:r>
          </a:p>
          <a:p>
            <a:pPr fontAlgn="base"/>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A prime attribute cannot be transitively dependent on a key in BCNF relation.</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787BEF0-F076-4906-A921-C330E6E308E9}" type="slidenum">
              <a:rPr lang="en-US" smtClean="0"/>
              <a:t>33</a:t>
            </a:fld>
            <a:endParaRPr lang="en-US"/>
          </a:p>
        </p:txBody>
      </p:sp>
    </p:spTree>
    <p:extLst>
      <p:ext uri="{BB962C8B-B14F-4D97-AF65-F5344CB8AC3E}">
        <p14:creationId xmlns:p14="http://schemas.microsoft.com/office/powerpoint/2010/main" val="341720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urse Title">
    <p:bg>
      <p:bgRef idx="1001">
        <a:schemeClr val="bg1"/>
      </p:bgRef>
    </p:bg>
    <p:spTree>
      <p:nvGrpSpPr>
        <p:cNvPr id="1" name=""/>
        <p:cNvGrpSpPr/>
        <p:nvPr/>
      </p:nvGrpSpPr>
      <p:grpSpPr>
        <a:xfrm>
          <a:off x="0" y="0"/>
          <a:ext cx="0" cy="0"/>
          <a:chOff x="0" y="0"/>
          <a:chExt cx="0" cy="0"/>
        </a:xfrm>
      </p:grpSpPr>
      <p:sp>
        <p:nvSpPr>
          <p:cNvPr id="414725" name="Rectangle 5"/>
          <p:cNvSpPr>
            <a:spLocks noGrp="1" noChangeArrowheads="1"/>
          </p:cNvSpPr>
          <p:nvPr>
            <p:ph type="ctrTitle" hasCustomPrompt="1"/>
          </p:nvPr>
        </p:nvSpPr>
        <p:spPr>
          <a:xfrm>
            <a:off x="609600" y="2667000"/>
            <a:ext cx="7924800" cy="685800"/>
          </a:xfrm>
        </p:spPr>
        <p:txBody>
          <a:bodyPr/>
          <a:lstStyle>
            <a:lvl1pPr algn="l">
              <a:lnSpc>
                <a:spcPts val="4700"/>
              </a:lnSpc>
              <a:defRPr sz="3800" b="0" i="0" baseline="0">
                <a:solidFill>
                  <a:schemeClr val="accent3">
                    <a:lumMod val="50000"/>
                  </a:schemeClr>
                </a:solidFill>
                <a:latin typeface="Arial"/>
                <a:cs typeface="Arial"/>
              </a:defRPr>
            </a:lvl1pPr>
          </a:lstStyle>
          <a:p>
            <a:r>
              <a:rPr lang="en-US"/>
              <a:t>Click to enter course number </a:t>
            </a:r>
          </a:p>
        </p:txBody>
      </p:sp>
      <p:sp>
        <p:nvSpPr>
          <p:cNvPr id="6" name="Text Placeholder 5"/>
          <p:cNvSpPr>
            <a:spLocks noGrp="1"/>
          </p:cNvSpPr>
          <p:nvPr>
            <p:ph type="body" sz="quarter" idx="10" hasCustomPrompt="1"/>
          </p:nvPr>
        </p:nvSpPr>
        <p:spPr>
          <a:xfrm>
            <a:off x="609600" y="3352800"/>
            <a:ext cx="7924800" cy="1600200"/>
          </a:xfrm>
        </p:spPr>
        <p:txBody>
          <a:bodyPr>
            <a:normAutofit/>
          </a:bodyPr>
          <a:lstStyle>
            <a:lvl1pPr marL="0" indent="0">
              <a:buNone/>
              <a:defRPr sz="4000" b="1">
                <a:solidFill>
                  <a:schemeClr val="accent1">
                    <a:lumMod val="50000"/>
                  </a:schemeClr>
                </a:solidFill>
              </a:defRPr>
            </a:lvl1pPr>
          </a:lstStyle>
          <a:p>
            <a:pPr lvl="0"/>
            <a:r>
              <a:rPr lang="en-US"/>
              <a:t>Click to enter course title</a:t>
            </a:r>
          </a:p>
        </p:txBody>
      </p:sp>
    </p:spTree>
    <p:extLst>
      <p:ext uri="{BB962C8B-B14F-4D97-AF65-F5344CB8AC3E}">
        <p14:creationId xmlns:p14="http://schemas.microsoft.com/office/powerpoint/2010/main" val="6317616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ctivity">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a:solidFill>
            <a:schemeClr val="accent3">
              <a:lumMod val="60000"/>
              <a:lumOff val="40000"/>
            </a:schemeClr>
          </a:solidFill>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pic>
        <p:nvPicPr>
          <p:cNvPr id="7170" name="Picture 2" descr="mage result for workshop activity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27" y="228600"/>
            <a:ext cx="789745"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838200"/>
          </a:xfrm>
          <a:prstGeom prst="rect">
            <a:avLst/>
          </a:prstGeom>
          <a:solidFill>
            <a:schemeClr val="accent1">
              <a:lumMod val="20000"/>
              <a:lumOff val="80000"/>
            </a:schemeClr>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8735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819400" y="6553200"/>
            <a:ext cx="342900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a:p>
        </p:txBody>
      </p:sp>
      <p:pic>
        <p:nvPicPr>
          <p:cNvPr id="8" name="Picture 7" descr="A red letter on a black background&#10;&#10;Description automatically generated with medium confidence">
            <a:extLst>
              <a:ext uri="{FF2B5EF4-FFF2-40B4-BE49-F238E27FC236}">
                <a16:creationId xmlns:a16="http://schemas.microsoft.com/office/drawing/2014/main" id="{DDDA4C19-CA48-2127-9ED8-A9AB260D31FD}"/>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tretch>
            <a:fillRect/>
          </a:stretch>
        </p:blipFill>
        <p:spPr>
          <a:xfrm>
            <a:off x="8106308" y="6361043"/>
            <a:ext cx="609649" cy="4747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4" r:id="rId6"/>
    <p:sldLayoutId id="2147483655" r:id="rId7"/>
    <p:sldLayoutId id="2147483656" r:id="rId8"/>
    <p:sldLayoutId id="2147483657" r:id="rId9"/>
    <p:sldLayoutId id="2147483660" r:id="rId10"/>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udytonight.com/dbms/boyce-codd-normal-form.php"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Paywal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85800" y="3553691"/>
            <a:ext cx="7848600" cy="1344130"/>
          </a:xfrm>
        </p:spPr>
        <p:txBody>
          <a:bodyPr vert="horz" lIns="91440" tIns="45720" rIns="91440" bIns="45720" rtlCol="0" anchor="t">
            <a:normAutofit/>
          </a:bodyPr>
          <a:lstStyle/>
          <a:p>
            <a:r>
              <a:rPr lang="en-US" dirty="0">
                <a:solidFill>
                  <a:schemeClr val="tx2">
                    <a:lumMod val="75000"/>
                  </a:schemeClr>
                </a:solidFill>
              </a:rPr>
              <a:t>Normal Forms and Relational Schema Normalization</a:t>
            </a:r>
            <a:endParaRPr lang="en-US" dirty="0">
              <a:solidFill>
                <a:schemeClr val="tx2">
                  <a:lumMod val="75000"/>
                </a:schemeClr>
              </a:solidFill>
              <a:cs typeface="Calibri"/>
            </a:endParaRPr>
          </a:p>
        </p:txBody>
      </p:sp>
      <p:sp>
        <p:nvSpPr>
          <p:cNvPr id="3" name="TextBox 2"/>
          <p:cNvSpPr txBox="1"/>
          <p:nvPr/>
        </p:nvSpPr>
        <p:spPr>
          <a:xfrm>
            <a:off x="0" y="6293584"/>
            <a:ext cx="9144000" cy="246221"/>
          </a:xfrm>
          <a:prstGeom prst="rect">
            <a:avLst/>
          </a:prstGeom>
          <a:solidFill>
            <a:srgbClr val="006097"/>
          </a:solidFill>
          <a:ln>
            <a:noFill/>
          </a:ln>
        </p:spPr>
        <p:txBody>
          <a:bodyPr wrap="square" rtlCol="0" anchor="t">
            <a:spAutoFit/>
          </a:bodyPr>
          <a:lstStyle/>
          <a:p>
            <a:pPr algn="ctr"/>
            <a:r>
              <a:rPr lang="en-US" sz="1000" b="1" dirty="0">
                <a:solidFill>
                  <a:srgbClr val="A3C4D7"/>
                </a:solidFill>
                <a:latin typeface="NewsGoth BT"/>
              </a:rPr>
              <a:t>Copyright © 2011-2020 by Khoury College of Computer Sciences.</a:t>
            </a:r>
          </a:p>
        </p:txBody>
      </p:sp>
      <p:sp>
        <p:nvSpPr>
          <p:cNvPr id="4" name="TextBox 3"/>
          <p:cNvSpPr txBox="1"/>
          <p:nvPr/>
        </p:nvSpPr>
        <p:spPr>
          <a:xfrm>
            <a:off x="0" y="6508532"/>
            <a:ext cx="9144000" cy="246221"/>
          </a:xfrm>
          <a:prstGeom prst="rect">
            <a:avLst/>
          </a:prstGeom>
          <a:solidFill>
            <a:srgbClr val="006097"/>
          </a:solidFill>
          <a:ln>
            <a:noFill/>
          </a:ln>
        </p:spPr>
        <p:txBody>
          <a:bodyPr wrap="square" rtlCol="0">
            <a:spAutoFit/>
          </a:bodyPr>
          <a:lstStyle/>
          <a:p>
            <a:pPr algn="ctr"/>
            <a:r>
              <a:rPr lang="en-US" sz="1000" b="1" dirty="0">
                <a:solidFill>
                  <a:srgbClr val="A3C4D7"/>
                </a:solidFill>
                <a:latin typeface="NewsGoth BT" pitchFamily="34" charset="0"/>
              </a:rPr>
              <a:t>No Duplication or Distribution Without the Express Permission of Khoury.</a:t>
            </a:r>
          </a:p>
        </p:txBody>
      </p:sp>
      <p:pic>
        <p:nvPicPr>
          <p:cNvPr id="6" name="Picture 5" descr="Black text on a white background&#10;&#10;Description automatically generated with medium confidence">
            <a:extLst>
              <a:ext uri="{FF2B5EF4-FFF2-40B4-BE49-F238E27FC236}">
                <a16:creationId xmlns:a16="http://schemas.microsoft.com/office/drawing/2014/main" id="{BA744306-1638-FBA3-EE98-2B6649F4045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85800" y="909700"/>
            <a:ext cx="2848340" cy="846364"/>
          </a:xfrm>
          <a:prstGeom prst="rect">
            <a:avLst/>
          </a:prstGeom>
        </p:spPr>
      </p:pic>
    </p:spTree>
    <p:extLst>
      <p:ext uri="{BB962C8B-B14F-4D97-AF65-F5344CB8AC3E}">
        <p14:creationId xmlns:p14="http://schemas.microsoft.com/office/powerpoint/2010/main" val="85816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CB0E-4433-0442-94C1-BCF78F5F8C4B}"/>
              </a:ext>
            </a:extLst>
          </p:cNvPr>
          <p:cNvSpPr>
            <a:spLocks noGrp="1"/>
          </p:cNvSpPr>
          <p:nvPr>
            <p:ph type="title"/>
          </p:nvPr>
        </p:nvSpPr>
        <p:spPr>
          <a:xfrm>
            <a:off x="457200" y="152400"/>
            <a:ext cx="8229600" cy="1497724"/>
          </a:xfrm>
        </p:spPr>
        <p:txBody>
          <a:bodyPr>
            <a:normAutofit/>
          </a:bodyPr>
          <a:lstStyle/>
          <a:p>
            <a:r>
              <a:rPr lang="en-US" dirty="0"/>
              <a:t>Which databases should be normalized?</a:t>
            </a:r>
          </a:p>
        </p:txBody>
      </p:sp>
      <p:sp>
        <p:nvSpPr>
          <p:cNvPr id="3" name="Content Placeholder 2">
            <a:extLst>
              <a:ext uri="{FF2B5EF4-FFF2-40B4-BE49-F238E27FC236}">
                <a16:creationId xmlns:a16="http://schemas.microsoft.com/office/drawing/2014/main" id="{3202B2D2-070C-DD43-AD58-D63A615985F6}"/>
              </a:ext>
            </a:extLst>
          </p:cNvPr>
          <p:cNvSpPr>
            <a:spLocks noGrp="1"/>
          </p:cNvSpPr>
          <p:nvPr>
            <p:ph idx="1"/>
          </p:nvPr>
        </p:nvSpPr>
        <p:spPr>
          <a:xfrm>
            <a:off x="1555530" y="2196662"/>
            <a:ext cx="7131269" cy="4048470"/>
          </a:xfrm>
        </p:spPr>
        <p:txBody>
          <a:bodyPr>
            <a:normAutofit lnSpcReduction="10000"/>
          </a:bodyPr>
          <a:lstStyle/>
          <a:p>
            <a:r>
              <a:rPr lang="en-US" sz="2800" b="1" dirty="0"/>
              <a:t>Transactional databases</a:t>
            </a:r>
            <a:r>
              <a:rPr lang="en-US" sz="2800" dirty="0"/>
              <a:t>, e.g., those that are updated frequently and hold customer data, should be normalized to avoid certain anomalies.</a:t>
            </a:r>
          </a:p>
          <a:p>
            <a:r>
              <a:rPr lang="en-US" sz="2800" b="1" dirty="0"/>
              <a:t>Analytical databases </a:t>
            </a:r>
            <a:r>
              <a:rPr lang="en-US" sz="2800" dirty="0"/>
              <a:t>are generally denormalized to increase retrieval speed, but that comes at the price of updates being slow. However, analytical databases are not updated in “real time” but rather periodically, </a:t>
            </a:r>
            <a:r>
              <a:rPr lang="en-US" sz="2800" i="1" dirty="0"/>
              <a:t>e.g.</a:t>
            </a:r>
            <a:r>
              <a:rPr lang="en-US" sz="2800" dirty="0"/>
              <a:t>, daily, weekly, monthly.</a:t>
            </a:r>
          </a:p>
        </p:txBody>
      </p:sp>
      <p:sp>
        <p:nvSpPr>
          <p:cNvPr id="4" name="Left Brace 3">
            <a:extLst>
              <a:ext uri="{FF2B5EF4-FFF2-40B4-BE49-F238E27FC236}">
                <a16:creationId xmlns:a16="http://schemas.microsoft.com/office/drawing/2014/main" id="{382140FB-9FC1-4F43-BACD-894946EA1681}"/>
              </a:ext>
            </a:extLst>
          </p:cNvPr>
          <p:cNvSpPr/>
          <p:nvPr/>
        </p:nvSpPr>
        <p:spPr>
          <a:xfrm>
            <a:off x="956442" y="2427889"/>
            <a:ext cx="441434" cy="1261241"/>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B6F22B7F-C06B-B84F-9975-D7A3624A1A4B}"/>
              </a:ext>
            </a:extLst>
          </p:cNvPr>
          <p:cNvSpPr/>
          <p:nvPr/>
        </p:nvSpPr>
        <p:spPr>
          <a:xfrm>
            <a:off x="956442" y="4072758"/>
            <a:ext cx="441434" cy="1928649"/>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28543B8-7364-9C40-B029-348A087D6F2F}"/>
              </a:ext>
            </a:extLst>
          </p:cNvPr>
          <p:cNvSpPr txBox="1"/>
          <p:nvPr/>
        </p:nvSpPr>
        <p:spPr>
          <a:xfrm>
            <a:off x="305022" y="2873843"/>
            <a:ext cx="572593" cy="369332"/>
          </a:xfrm>
          <a:prstGeom prst="rect">
            <a:avLst/>
          </a:prstGeom>
          <a:noFill/>
        </p:spPr>
        <p:txBody>
          <a:bodyPr wrap="none" rtlCol="0">
            <a:spAutoFit/>
          </a:bodyPr>
          <a:lstStyle/>
          <a:p>
            <a:r>
              <a:rPr lang="en-US" dirty="0">
                <a:solidFill>
                  <a:srgbClr val="7030A0"/>
                </a:solidFill>
                <a:latin typeface="Bookman Old Style" panose="02050604050505020204" pitchFamily="18" charset="0"/>
              </a:rPr>
              <a:t>Yes</a:t>
            </a:r>
          </a:p>
        </p:txBody>
      </p:sp>
      <p:sp>
        <p:nvSpPr>
          <p:cNvPr id="7" name="TextBox 6">
            <a:extLst>
              <a:ext uri="{FF2B5EF4-FFF2-40B4-BE49-F238E27FC236}">
                <a16:creationId xmlns:a16="http://schemas.microsoft.com/office/drawing/2014/main" id="{CA284734-9238-3343-8E7D-404377455CFB}"/>
              </a:ext>
            </a:extLst>
          </p:cNvPr>
          <p:cNvSpPr txBox="1"/>
          <p:nvPr/>
        </p:nvSpPr>
        <p:spPr>
          <a:xfrm>
            <a:off x="348303" y="4852416"/>
            <a:ext cx="486030" cy="369332"/>
          </a:xfrm>
          <a:prstGeom prst="rect">
            <a:avLst/>
          </a:prstGeom>
          <a:noFill/>
        </p:spPr>
        <p:txBody>
          <a:bodyPr wrap="none" rtlCol="0">
            <a:spAutoFit/>
          </a:bodyPr>
          <a:lstStyle/>
          <a:p>
            <a:r>
              <a:rPr lang="en-US" dirty="0">
                <a:solidFill>
                  <a:srgbClr val="7030A0"/>
                </a:solidFill>
                <a:latin typeface="Bookman Old Style" panose="02050604050505020204" pitchFamily="18" charset="0"/>
              </a:rPr>
              <a:t>No</a:t>
            </a:r>
          </a:p>
        </p:txBody>
      </p:sp>
      <p:sp>
        <p:nvSpPr>
          <p:cNvPr id="9" name="Slide Number Placeholder 8">
            <a:extLst>
              <a:ext uri="{FF2B5EF4-FFF2-40B4-BE49-F238E27FC236}">
                <a16:creationId xmlns:a16="http://schemas.microsoft.com/office/drawing/2014/main" id="{2AA4818F-EC60-C78A-3E0D-C5C273ACAB5F}"/>
              </a:ext>
            </a:extLst>
          </p:cNvPr>
          <p:cNvSpPr>
            <a:spLocks noGrp="1"/>
          </p:cNvSpPr>
          <p:nvPr>
            <p:ph type="sldNum" sz="quarter" idx="12"/>
          </p:nvPr>
        </p:nvSpPr>
        <p:spPr/>
        <p:txBody>
          <a:bodyPr/>
          <a:lstStyle/>
          <a:p>
            <a:fld id="{C0F4FBFA-1248-4AAF-9253-30F121885773}" type="slidenum">
              <a:rPr lang="en-US" smtClean="0"/>
              <a:t>10</a:t>
            </a:fld>
            <a:endParaRPr lang="en-US"/>
          </a:p>
        </p:txBody>
      </p:sp>
    </p:spTree>
    <p:extLst>
      <p:ext uri="{BB962C8B-B14F-4D97-AF65-F5344CB8AC3E}">
        <p14:creationId xmlns:p14="http://schemas.microsoft.com/office/powerpoint/2010/main" val="47235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9A60-67FA-804D-98E0-C5AFF8E23551}"/>
              </a:ext>
            </a:extLst>
          </p:cNvPr>
          <p:cNvSpPr>
            <a:spLocks noGrp="1"/>
          </p:cNvSpPr>
          <p:nvPr>
            <p:ph type="title"/>
          </p:nvPr>
        </p:nvSpPr>
        <p:spPr/>
        <p:txBody>
          <a:bodyPr/>
          <a:lstStyle/>
          <a:p>
            <a:r>
              <a:rPr lang="en-US" dirty="0"/>
              <a:t>What about those anomalies?</a:t>
            </a:r>
          </a:p>
        </p:txBody>
      </p:sp>
      <p:sp>
        <p:nvSpPr>
          <p:cNvPr id="3" name="Content Placeholder 2">
            <a:extLst>
              <a:ext uri="{FF2B5EF4-FFF2-40B4-BE49-F238E27FC236}">
                <a16:creationId xmlns:a16="http://schemas.microsoft.com/office/drawing/2014/main" id="{BCECF90B-262E-C44B-B271-1F10EFE0BD25}"/>
              </a:ext>
            </a:extLst>
          </p:cNvPr>
          <p:cNvSpPr>
            <a:spLocks noGrp="1"/>
          </p:cNvSpPr>
          <p:nvPr>
            <p:ph idx="1"/>
          </p:nvPr>
        </p:nvSpPr>
        <p:spPr/>
        <p:txBody>
          <a:bodyPr/>
          <a:lstStyle/>
          <a:p>
            <a:r>
              <a:rPr lang="en-US" dirty="0"/>
              <a:t>A database that is not normalized can exhibit certain anomalies when updated, </a:t>
            </a:r>
            <a:r>
              <a:rPr lang="en-US" i="1" dirty="0"/>
              <a:t>e.g.</a:t>
            </a:r>
            <a:r>
              <a:rPr lang="en-US" dirty="0"/>
              <a:t>, rows are inserted, deleted, or changed in a table.</a:t>
            </a:r>
          </a:p>
        </p:txBody>
      </p:sp>
      <p:pic>
        <p:nvPicPr>
          <p:cNvPr id="5" name="Picture 4" descr="A screenshot of a cell phone&#10;&#10;Description automatically generated">
            <a:extLst>
              <a:ext uri="{FF2B5EF4-FFF2-40B4-BE49-F238E27FC236}">
                <a16:creationId xmlns:a16="http://schemas.microsoft.com/office/drawing/2014/main" id="{A1356974-05CA-BC43-A5CE-3B67FB0E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01" y="3253946"/>
            <a:ext cx="7082797" cy="2306027"/>
          </a:xfrm>
          <a:prstGeom prst="rect">
            <a:avLst/>
          </a:prstGeom>
        </p:spPr>
      </p:pic>
      <p:sp>
        <p:nvSpPr>
          <p:cNvPr id="6" name="Slide Number Placeholder 5">
            <a:extLst>
              <a:ext uri="{FF2B5EF4-FFF2-40B4-BE49-F238E27FC236}">
                <a16:creationId xmlns:a16="http://schemas.microsoft.com/office/drawing/2014/main" id="{921D62D4-1859-9758-1989-F581E80F7617}"/>
              </a:ext>
            </a:extLst>
          </p:cNvPr>
          <p:cNvSpPr>
            <a:spLocks noGrp="1"/>
          </p:cNvSpPr>
          <p:nvPr>
            <p:ph type="sldNum" sz="quarter" idx="12"/>
          </p:nvPr>
        </p:nvSpPr>
        <p:spPr/>
        <p:txBody>
          <a:bodyPr/>
          <a:lstStyle/>
          <a:p>
            <a:fld id="{C0F4FBFA-1248-4AAF-9253-30F121885773}" type="slidenum">
              <a:rPr lang="en-US" smtClean="0"/>
              <a:t>11</a:t>
            </a:fld>
            <a:endParaRPr lang="en-US"/>
          </a:p>
        </p:txBody>
      </p:sp>
    </p:spTree>
    <p:extLst>
      <p:ext uri="{BB962C8B-B14F-4D97-AF65-F5344CB8AC3E}">
        <p14:creationId xmlns:p14="http://schemas.microsoft.com/office/powerpoint/2010/main" val="26587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686D-0889-D940-988A-043CD047E4E4}"/>
              </a:ext>
            </a:extLst>
          </p:cNvPr>
          <p:cNvSpPr>
            <a:spLocks noGrp="1"/>
          </p:cNvSpPr>
          <p:nvPr>
            <p:ph type="title"/>
          </p:nvPr>
        </p:nvSpPr>
        <p:spPr/>
        <p:txBody>
          <a:bodyPr/>
          <a:lstStyle/>
          <a:p>
            <a:r>
              <a:rPr lang="en-US" dirty="0"/>
              <a:t>Examples of Potential Anomalies</a:t>
            </a:r>
          </a:p>
        </p:txBody>
      </p:sp>
      <p:sp>
        <p:nvSpPr>
          <p:cNvPr id="3" name="Content Placeholder 2">
            <a:extLst>
              <a:ext uri="{FF2B5EF4-FFF2-40B4-BE49-F238E27FC236}">
                <a16:creationId xmlns:a16="http://schemas.microsoft.com/office/drawing/2014/main" id="{93A8918F-51DA-8348-9C00-BBC1D420B4E4}"/>
              </a:ext>
            </a:extLst>
          </p:cNvPr>
          <p:cNvSpPr>
            <a:spLocks noGrp="1"/>
          </p:cNvSpPr>
          <p:nvPr>
            <p:ph idx="1"/>
          </p:nvPr>
        </p:nvSpPr>
        <p:spPr>
          <a:xfrm>
            <a:off x="457200" y="3939105"/>
            <a:ext cx="8229600" cy="2306027"/>
          </a:xfrm>
        </p:spPr>
        <p:txBody>
          <a:bodyPr>
            <a:normAutofit/>
          </a:bodyPr>
          <a:lstStyle/>
          <a:p>
            <a:r>
              <a:rPr lang="en-US" sz="2000" dirty="0"/>
              <a:t>What if you need to add a publisher that has not yet published a book or whose book you do not carry?</a:t>
            </a:r>
          </a:p>
          <a:p>
            <a:r>
              <a:rPr lang="en-US" sz="2000" dirty="0"/>
              <a:t>What if you remove a book but it’s the only book by some publisher?</a:t>
            </a:r>
          </a:p>
          <a:p>
            <a:r>
              <a:rPr lang="en-US" sz="2000" dirty="0"/>
              <a:t>What if a publisher’s information is updated but not in all places where that publisher appears?</a:t>
            </a:r>
          </a:p>
        </p:txBody>
      </p:sp>
      <p:pic>
        <p:nvPicPr>
          <p:cNvPr id="5" name="Picture 4" descr="A screenshot of a cell phone&#10;&#10;Description automatically generated">
            <a:extLst>
              <a:ext uri="{FF2B5EF4-FFF2-40B4-BE49-F238E27FC236}">
                <a16:creationId xmlns:a16="http://schemas.microsoft.com/office/drawing/2014/main" id="{75723B2B-5266-C248-AEE6-E306D68DF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35" y="1322172"/>
            <a:ext cx="7082797" cy="2306027"/>
          </a:xfrm>
          <a:prstGeom prst="rect">
            <a:avLst/>
          </a:prstGeom>
        </p:spPr>
      </p:pic>
      <p:sp>
        <p:nvSpPr>
          <p:cNvPr id="6" name="Slide Number Placeholder 5">
            <a:extLst>
              <a:ext uri="{FF2B5EF4-FFF2-40B4-BE49-F238E27FC236}">
                <a16:creationId xmlns:a16="http://schemas.microsoft.com/office/drawing/2014/main" id="{69128C5A-D473-FA9A-ABEA-BCA61A5298C1}"/>
              </a:ext>
            </a:extLst>
          </p:cNvPr>
          <p:cNvSpPr>
            <a:spLocks noGrp="1"/>
          </p:cNvSpPr>
          <p:nvPr>
            <p:ph type="sldNum" sz="quarter" idx="12"/>
          </p:nvPr>
        </p:nvSpPr>
        <p:spPr/>
        <p:txBody>
          <a:bodyPr/>
          <a:lstStyle/>
          <a:p>
            <a:fld id="{C0F4FBFA-1248-4AAF-9253-30F121885773}" type="slidenum">
              <a:rPr lang="en-US" smtClean="0"/>
              <a:t>12</a:t>
            </a:fld>
            <a:endParaRPr lang="en-US"/>
          </a:p>
        </p:txBody>
      </p:sp>
    </p:spTree>
    <p:extLst>
      <p:ext uri="{BB962C8B-B14F-4D97-AF65-F5344CB8AC3E}">
        <p14:creationId xmlns:p14="http://schemas.microsoft.com/office/powerpoint/2010/main" val="168666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869C-C01F-E246-8227-352F5A90AB13}"/>
              </a:ext>
            </a:extLst>
          </p:cNvPr>
          <p:cNvSpPr>
            <a:spLocks noGrp="1"/>
          </p:cNvSpPr>
          <p:nvPr>
            <p:ph type="title"/>
          </p:nvPr>
        </p:nvSpPr>
        <p:spPr/>
        <p:txBody>
          <a:bodyPr/>
          <a:lstStyle/>
          <a:p>
            <a:r>
              <a:rPr lang="en-US" dirty="0"/>
              <a:t>Before we start normalizing…</a:t>
            </a:r>
          </a:p>
        </p:txBody>
      </p:sp>
      <p:sp>
        <p:nvSpPr>
          <p:cNvPr id="5" name="Content Placeholder 4">
            <a:extLst>
              <a:ext uri="{FF2B5EF4-FFF2-40B4-BE49-F238E27FC236}">
                <a16:creationId xmlns:a16="http://schemas.microsoft.com/office/drawing/2014/main" id="{688C2B11-DD61-2C46-9556-A6C98A25DC89}"/>
              </a:ext>
            </a:extLst>
          </p:cNvPr>
          <p:cNvSpPr>
            <a:spLocks noGrp="1"/>
          </p:cNvSpPr>
          <p:nvPr>
            <p:ph idx="1"/>
          </p:nvPr>
        </p:nvSpPr>
        <p:spPr/>
        <p:txBody>
          <a:bodyPr/>
          <a:lstStyle/>
          <a:p>
            <a:r>
              <a:rPr lang="en-US" dirty="0"/>
              <a:t>Normalization is a part of relational theory and was first proposed by E. F. Codd in 1970.</a:t>
            </a:r>
          </a:p>
          <a:p>
            <a:r>
              <a:rPr lang="en-US" dirty="0"/>
              <a:t>The process of normalization assumes that each relation (table) has a primary key. </a:t>
            </a:r>
          </a:p>
          <a:p>
            <a:r>
              <a:rPr lang="en-US" dirty="0"/>
              <a:t>A table without a primary key is not considered to be in first normal form.</a:t>
            </a:r>
          </a:p>
          <a:p>
            <a:r>
              <a:rPr lang="en-US" dirty="0"/>
              <a:t>Primary keys may be atomic or compound (composed of several attributes).</a:t>
            </a:r>
          </a:p>
        </p:txBody>
      </p:sp>
      <p:sp>
        <p:nvSpPr>
          <p:cNvPr id="4" name="Slide Number Placeholder 3">
            <a:extLst>
              <a:ext uri="{FF2B5EF4-FFF2-40B4-BE49-F238E27FC236}">
                <a16:creationId xmlns:a16="http://schemas.microsoft.com/office/drawing/2014/main" id="{9671CB26-3987-5082-68C4-45E769EA87AA}"/>
              </a:ext>
            </a:extLst>
          </p:cNvPr>
          <p:cNvSpPr>
            <a:spLocks noGrp="1"/>
          </p:cNvSpPr>
          <p:nvPr>
            <p:ph type="sldNum" sz="quarter" idx="12"/>
          </p:nvPr>
        </p:nvSpPr>
        <p:spPr/>
        <p:txBody>
          <a:bodyPr/>
          <a:lstStyle/>
          <a:p>
            <a:fld id="{C0F4FBFA-1248-4AAF-9253-30F121885773}" type="slidenum">
              <a:rPr lang="en-US" smtClean="0"/>
              <a:t>13</a:t>
            </a:fld>
            <a:endParaRPr lang="en-US"/>
          </a:p>
        </p:txBody>
      </p:sp>
    </p:spTree>
    <p:extLst>
      <p:ext uri="{BB962C8B-B14F-4D97-AF65-F5344CB8AC3E}">
        <p14:creationId xmlns:p14="http://schemas.microsoft.com/office/powerpoint/2010/main" val="282827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49DC-EEC3-104F-A239-1EE9DC58B0BA}"/>
              </a:ext>
            </a:extLst>
          </p:cNvPr>
          <p:cNvSpPr>
            <a:spLocks noGrp="1"/>
          </p:cNvSpPr>
          <p:nvPr>
            <p:ph type="title"/>
          </p:nvPr>
        </p:nvSpPr>
        <p:spPr/>
        <p:txBody>
          <a:bodyPr/>
          <a:lstStyle/>
          <a:p>
            <a:r>
              <a:rPr lang="en-US" dirty="0"/>
              <a:t>Normal Forms in Plain English…</a:t>
            </a:r>
          </a:p>
        </p:txBody>
      </p:sp>
      <p:sp>
        <p:nvSpPr>
          <p:cNvPr id="3" name="Content Placeholder 2">
            <a:extLst>
              <a:ext uri="{FF2B5EF4-FFF2-40B4-BE49-F238E27FC236}">
                <a16:creationId xmlns:a16="http://schemas.microsoft.com/office/drawing/2014/main" id="{0072CFC5-A970-3340-BEB2-3CC351C83543}"/>
              </a:ext>
            </a:extLst>
          </p:cNvPr>
          <p:cNvSpPr>
            <a:spLocks noGrp="1"/>
          </p:cNvSpPr>
          <p:nvPr>
            <p:ph idx="1"/>
          </p:nvPr>
        </p:nvSpPr>
        <p:spPr>
          <a:xfrm>
            <a:off x="457200" y="3127248"/>
            <a:ext cx="8229600" cy="3117884"/>
          </a:xfrm>
        </p:spPr>
        <p:txBody>
          <a:bodyPr>
            <a:normAutofit/>
          </a:bodyPr>
          <a:lstStyle/>
          <a:p>
            <a:r>
              <a:rPr lang="en-US" sz="2400" dirty="0"/>
              <a:t>“The key”</a:t>
            </a:r>
          </a:p>
          <a:p>
            <a:pPr lvl="1"/>
            <a:r>
              <a:rPr lang="en-US" sz="2000" i="1" dirty="0"/>
              <a:t>(1NF): tables may not contain repeating groups, which prevent a table from having a primary key</a:t>
            </a:r>
          </a:p>
          <a:p>
            <a:r>
              <a:rPr lang="en-US" sz="2400" dirty="0"/>
              <a:t>“the whole key”</a:t>
            </a:r>
          </a:p>
          <a:p>
            <a:pPr lvl="1"/>
            <a:r>
              <a:rPr lang="en-US" sz="2000" i="1" dirty="0"/>
              <a:t>(2NF): every attribute must depend on the entire primary key</a:t>
            </a:r>
          </a:p>
          <a:p>
            <a:r>
              <a:rPr lang="en-US" sz="2400" i="1" dirty="0"/>
              <a:t>“and nothing but the key,”</a:t>
            </a:r>
          </a:p>
          <a:p>
            <a:pPr lvl="1"/>
            <a:r>
              <a:rPr lang="en-US" sz="2000" i="1" dirty="0"/>
              <a:t>(3NF): no dependencies on non-key attributes</a:t>
            </a:r>
          </a:p>
        </p:txBody>
      </p:sp>
      <p:sp>
        <p:nvSpPr>
          <p:cNvPr id="5" name="Rectangle 4">
            <a:extLst>
              <a:ext uri="{FF2B5EF4-FFF2-40B4-BE49-F238E27FC236}">
                <a16:creationId xmlns:a16="http://schemas.microsoft.com/office/drawing/2014/main" id="{25628D75-6590-FE4C-89F3-4BE86241C55A}"/>
              </a:ext>
            </a:extLst>
          </p:cNvPr>
          <p:cNvSpPr/>
          <p:nvPr/>
        </p:nvSpPr>
        <p:spPr>
          <a:xfrm>
            <a:off x="1161288" y="1526446"/>
            <a:ext cx="6437376" cy="954107"/>
          </a:xfrm>
          <a:prstGeom prst="rect">
            <a:avLst/>
          </a:prstGeom>
          <a:solidFill>
            <a:schemeClr val="accent6">
              <a:lumMod val="20000"/>
              <a:lumOff val="80000"/>
            </a:schemeClr>
          </a:solidFill>
        </p:spPr>
        <p:txBody>
          <a:bodyPr wrap="square">
            <a:spAutoFit/>
          </a:bodyPr>
          <a:lstStyle/>
          <a:p>
            <a:pPr algn="ctr"/>
            <a:r>
              <a:rPr lang="en-US" sz="2800" b="1" dirty="0">
                <a:solidFill>
                  <a:schemeClr val="accent5">
                    <a:lumMod val="50000"/>
                  </a:schemeClr>
                </a:solidFill>
                <a:latin typeface="Book Antiqua" panose="02040602050305030304" pitchFamily="18" charset="0"/>
              </a:rPr>
              <a:t>“The key, the whole key, and nothing but the key, so help me Codd.”</a:t>
            </a:r>
          </a:p>
        </p:txBody>
      </p:sp>
      <p:sp>
        <p:nvSpPr>
          <p:cNvPr id="6" name="Slide Number Placeholder 5">
            <a:extLst>
              <a:ext uri="{FF2B5EF4-FFF2-40B4-BE49-F238E27FC236}">
                <a16:creationId xmlns:a16="http://schemas.microsoft.com/office/drawing/2014/main" id="{4FC15E83-1061-4606-EE61-5881D244F10A}"/>
              </a:ext>
            </a:extLst>
          </p:cNvPr>
          <p:cNvSpPr>
            <a:spLocks noGrp="1"/>
          </p:cNvSpPr>
          <p:nvPr>
            <p:ph type="sldNum" sz="quarter" idx="12"/>
          </p:nvPr>
        </p:nvSpPr>
        <p:spPr/>
        <p:txBody>
          <a:bodyPr/>
          <a:lstStyle/>
          <a:p>
            <a:fld id="{C0F4FBFA-1248-4AAF-9253-30F121885773}" type="slidenum">
              <a:rPr lang="en-US" smtClean="0"/>
              <a:t>14</a:t>
            </a:fld>
            <a:endParaRPr lang="en-US"/>
          </a:p>
        </p:txBody>
      </p:sp>
    </p:spTree>
    <p:extLst>
      <p:ext uri="{BB962C8B-B14F-4D97-AF65-F5344CB8AC3E}">
        <p14:creationId xmlns:p14="http://schemas.microsoft.com/office/powerpoint/2010/main" val="573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9961-54C0-1B40-89EE-A703EAA515D0}"/>
              </a:ext>
            </a:extLst>
          </p:cNvPr>
          <p:cNvSpPr>
            <a:spLocks noGrp="1"/>
          </p:cNvSpPr>
          <p:nvPr>
            <p:ph type="title"/>
          </p:nvPr>
        </p:nvSpPr>
        <p:spPr>
          <a:xfrm>
            <a:off x="457200" y="152400"/>
            <a:ext cx="8229600" cy="838200"/>
          </a:xfrm>
        </p:spPr>
        <p:txBody>
          <a:bodyPr anchor="ctr">
            <a:normAutofit/>
          </a:bodyPr>
          <a:lstStyle/>
          <a:p>
            <a:r>
              <a:rPr lang="en-US" dirty="0"/>
              <a:t>Normal Forms are Progressive</a:t>
            </a:r>
          </a:p>
        </p:txBody>
      </p:sp>
      <p:sp>
        <p:nvSpPr>
          <p:cNvPr id="3" name="Content Placeholder 2">
            <a:extLst>
              <a:ext uri="{FF2B5EF4-FFF2-40B4-BE49-F238E27FC236}">
                <a16:creationId xmlns:a16="http://schemas.microsoft.com/office/drawing/2014/main" id="{8C637322-4FAF-2541-B1D1-A91BFE20721B}"/>
              </a:ext>
            </a:extLst>
          </p:cNvPr>
          <p:cNvSpPr>
            <a:spLocks noGrp="1"/>
          </p:cNvSpPr>
          <p:nvPr>
            <p:ph sz="half" idx="1"/>
          </p:nvPr>
        </p:nvSpPr>
        <p:spPr>
          <a:xfrm>
            <a:off x="457200" y="1600200"/>
            <a:ext cx="4407408" cy="4525963"/>
          </a:xfrm>
        </p:spPr>
        <p:txBody>
          <a:bodyPr>
            <a:normAutofit/>
          </a:bodyPr>
          <a:lstStyle/>
          <a:p>
            <a:pPr>
              <a:lnSpc>
                <a:spcPct val="90000"/>
              </a:lnSpc>
            </a:pPr>
            <a:r>
              <a:rPr lang="en-US" sz="2200" dirty="0"/>
              <a:t>Normal forms are progressive, and a higher normal form includes the requirements of a lower normal form.</a:t>
            </a:r>
          </a:p>
          <a:p>
            <a:pPr>
              <a:lnSpc>
                <a:spcPct val="90000"/>
              </a:lnSpc>
            </a:pPr>
            <a:r>
              <a:rPr lang="en-US" sz="2200" dirty="0"/>
              <a:t>For example, for a relation (table) to be in 3NF, it must be in 2NF, and to be in 2NF it must be in 1NF.</a:t>
            </a:r>
          </a:p>
          <a:p>
            <a:pPr>
              <a:lnSpc>
                <a:spcPct val="90000"/>
              </a:lnSpc>
            </a:pPr>
            <a:r>
              <a:rPr lang="en-US" sz="2200" dirty="0"/>
              <a:t>You cannot have a relation in 3NF unless it is also in 1NF and 2NF.</a:t>
            </a:r>
          </a:p>
          <a:p>
            <a:pPr>
              <a:lnSpc>
                <a:spcPct val="90000"/>
              </a:lnSpc>
            </a:pPr>
            <a:r>
              <a:rPr lang="en-US" sz="2200" dirty="0"/>
              <a:t>So, start with the lowest normal form and work upwards.</a:t>
            </a:r>
          </a:p>
        </p:txBody>
      </p:sp>
      <p:pic>
        <p:nvPicPr>
          <p:cNvPr id="4" name="Picture 3">
            <a:extLst>
              <a:ext uri="{FF2B5EF4-FFF2-40B4-BE49-F238E27FC236}">
                <a16:creationId xmlns:a16="http://schemas.microsoft.com/office/drawing/2014/main" id="{79E3E3F8-0A7C-ED4A-BC0C-313E3D524265}"/>
              </a:ext>
            </a:extLst>
          </p:cNvPr>
          <p:cNvPicPr>
            <a:picLocks noChangeAspect="1"/>
          </p:cNvPicPr>
          <p:nvPr/>
        </p:nvPicPr>
        <p:blipFill>
          <a:blip r:embed="rId2"/>
          <a:stretch>
            <a:fillRect/>
          </a:stretch>
        </p:blipFill>
        <p:spPr>
          <a:xfrm>
            <a:off x="5060734" y="1975811"/>
            <a:ext cx="3351745" cy="3163118"/>
          </a:xfrm>
          <a:prstGeom prst="rect">
            <a:avLst/>
          </a:prstGeom>
          <a:noFill/>
        </p:spPr>
      </p:pic>
      <p:sp>
        <p:nvSpPr>
          <p:cNvPr id="6" name="Slide Number Placeholder 5">
            <a:extLst>
              <a:ext uri="{FF2B5EF4-FFF2-40B4-BE49-F238E27FC236}">
                <a16:creationId xmlns:a16="http://schemas.microsoft.com/office/drawing/2014/main" id="{7EE4698C-3AAF-A630-94BE-A0992FE08DAA}"/>
              </a:ext>
            </a:extLst>
          </p:cNvPr>
          <p:cNvSpPr>
            <a:spLocks noGrp="1"/>
          </p:cNvSpPr>
          <p:nvPr>
            <p:ph type="sldNum" sz="quarter" idx="12"/>
          </p:nvPr>
        </p:nvSpPr>
        <p:spPr/>
        <p:txBody>
          <a:bodyPr/>
          <a:lstStyle/>
          <a:p>
            <a:fld id="{C0F4FBFA-1248-4AAF-9253-30F121885773}" type="slidenum">
              <a:rPr lang="en-US" smtClean="0"/>
              <a:t>15</a:t>
            </a:fld>
            <a:endParaRPr lang="en-US"/>
          </a:p>
        </p:txBody>
      </p:sp>
    </p:spTree>
    <p:extLst>
      <p:ext uri="{BB962C8B-B14F-4D97-AF65-F5344CB8AC3E}">
        <p14:creationId xmlns:p14="http://schemas.microsoft.com/office/powerpoint/2010/main" val="195604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C632-4B6D-814D-B4D9-68B52365C45E}"/>
              </a:ext>
            </a:extLst>
          </p:cNvPr>
          <p:cNvSpPr>
            <a:spLocks noGrp="1"/>
          </p:cNvSpPr>
          <p:nvPr>
            <p:ph type="title"/>
          </p:nvPr>
        </p:nvSpPr>
        <p:spPr/>
        <p:txBody>
          <a:bodyPr/>
          <a:lstStyle/>
          <a:p>
            <a:r>
              <a:rPr lang="en-US" dirty="0"/>
              <a:t>First Normal Form</a:t>
            </a:r>
          </a:p>
        </p:txBody>
      </p:sp>
      <p:sp>
        <p:nvSpPr>
          <p:cNvPr id="4" name="Content Placeholder 3">
            <a:extLst>
              <a:ext uri="{FF2B5EF4-FFF2-40B4-BE49-F238E27FC236}">
                <a16:creationId xmlns:a16="http://schemas.microsoft.com/office/drawing/2014/main" id="{1B8BCD37-2EEC-214D-A2DE-88343732B66E}"/>
              </a:ext>
            </a:extLst>
          </p:cNvPr>
          <p:cNvSpPr>
            <a:spLocks noGrp="1"/>
          </p:cNvSpPr>
          <p:nvPr>
            <p:ph sz="half" idx="2"/>
          </p:nvPr>
        </p:nvSpPr>
        <p:spPr>
          <a:xfrm>
            <a:off x="4910328" y="1600201"/>
            <a:ext cx="3776472" cy="1828800"/>
          </a:xfrm>
        </p:spPr>
        <p:txBody>
          <a:bodyPr>
            <a:normAutofit/>
          </a:bodyPr>
          <a:lstStyle/>
          <a:p>
            <a:r>
              <a:rPr lang="en-US" sz="2000" dirty="0"/>
              <a:t>This table is in 1NF, if:</a:t>
            </a:r>
          </a:p>
          <a:p>
            <a:pPr lvl="1">
              <a:buFont typeface="Wingdings" pitchFamily="2" charset="2"/>
              <a:buChar char="q"/>
            </a:pPr>
            <a:r>
              <a:rPr lang="en-US" sz="1800" dirty="0"/>
              <a:t>every attribute is atomic, </a:t>
            </a:r>
            <a:r>
              <a:rPr lang="en-US" sz="1800" i="1" dirty="0"/>
              <a:t>i.e.</a:t>
            </a:r>
            <a:r>
              <a:rPr lang="en-US" sz="1800" dirty="0"/>
              <a:t>, no multi-valued attributes</a:t>
            </a:r>
          </a:p>
          <a:p>
            <a:pPr lvl="1">
              <a:buFont typeface="Wingdings" pitchFamily="2" charset="2"/>
              <a:buChar char="q"/>
            </a:pPr>
            <a:r>
              <a:rPr lang="en-US" sz="1800" dirty="0"/>
              <a:t>there are no repeating groups</a:t>
            </a:r>
          </a:p>
        </p:txBody>
      </p:sp>
      <p:sp>
        <p:nvSpPr>
          <p:cNvPr id="5" name="TextBox 4">
            <a:extLst>
              <a:ext uri="{FF2B5EF4-FFF2-40B4-BE49-F238E27FC236}">
                <a16:creationId xmlns:a16="http://schemas.microsoft.com/office/drawing/2014/main" id="{28E27772-92D1-A84D-8786-393EDCFB01DD}"/>
              </a:ext>
            </a:extLst>
          </p:cNvPr>
          <p:cNvSpPr txBox="1"/>
          <p:nvPr/>
        </p:nvSpPr>
        <p:spPr>
          <a:xfrm>
            <a:off x="534453" y="2014939"/>
            <a:ext cx="693682" cy="1569660"/>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4009</a:t>
            </a:r>
          </a:p>
          <a:p>
            <a:r>
              <a:rPr lang="en-US" sz="1200" dirty="0">
                <a:latin typeface="Courier New" panose="02070309020205020404" pitchFamily="49" charset="0"/>
                <a:cs typeface="Courier New" panose="02070309020205020404" pitchFamily="49" charset="0"/>
              </a:rPr>
              <a:t>3002</a:t>
            </a:r>
          </a:p>
          <a:p>
            <a:r>
              <a:rPr lang="en-US" sz="1200" dirty="0">
                <a:latin typeface="Courier New" panose="02070309020205020404" pitchFamily="49" charset="0"/>
                <a:cs typeface="Courier New" panose="02070309020205020404" pitchFamily="49" charset="0"/>
              </a:rPr>
              <a:t>8883</a:t>
            </a:r>
          </a:p>
          <a:p>
            <a:r>
              <a:rPr lang="en-US" sz="1200" dirty="0">
                <a:latin typeface="Courier New" panose="02070309020205020404" pitchFamily="49" charset="0"/>
                <a:cs typeface="Courier New" panose="02070309020205020404" pitchFamily="49" charset="0"/>
              </a:rPr>
              <a:t>9994</a:t>
            </a:r>
          </a:p>
          <a:p>
            <a:r>
              <a:rPr lang="en-US" sz="1200" dirty="0">
                <a:latin typeface="Courier New" panose="02070309020205020404" pitchFamily="49" charset="0"/>
                <a:cs typeface="Courier New" panose="02070309020205020404" pitchFamily="49" charset="0"/>
              </a:rPr>
              <a:t>9973</a:t>
            </a:r>
          </a:p>
          <a:p>
            <a:r>
              <a:rPr lang="en-US" sz="1200" dirty="0">
                <a:latin typeface="Courier New" panose="02070309020205020404" pitchFamily="49" charset="0"/>
                <a:cs typeface="Courier New" panose="02070309020205020404" pitchFamily="49" charset="0"/>
              </a:rPr>
              <a:t>7472</a:t>
            </a:r>
          </a:p>
          <a:p>
            <a:r>
              <a:rPr lang="en-US" sz="1200" dirty="0">
                <a:latin typeface="Courier New" panose="02070309020205020404" pitchFamily="49" charset="0"/>
                <a:cs typeface="Courier New" panose="02070309020205020404" pitchFamily="49" charset="0"/>
              </a:rPr>
              <a:t>8872</a:t>
            </a:r>
          </a:p>
          <a:p>
            <a:r>
              <a:rPr lang="en-US" sz="1200" dirty="0">
                <a:latin typeface="Courier New" panose="02070309020205020404" pitchFamily="49" charset="0"/>
                <a:cs typeface="Courier New" panose="02070309020205020404" pitchFamily="49" charset="0"/>
              </a:rPr>
              <a:t>3311</a:t>
            </a:r>
          </a:p>
        </p:txBody>
      </p:sp>
      <p:sp>
        <p:nvSpPr>
          <p:cNvPr id="6" name="TextBox 5">
            <a:extLst>
              <a:ext uri="{FF2B5EF4-FFF2-40B4-BE49-F238E27FC236}">
                <a16:creationId xmlns:a16="http://schemas.microsoft.com/office/drawing/2014/main" id="{6ED1049C-AA80-B24D-A336-2B16E5959289}"/>
              </a:ext>
            </a:extLst>
          </p:cNvPr>
          <p:cNvSpPr txBox="1"/>
          <p:nvPr/>
        </p:nvSpPr>
        <p:spPr>
          <a:xfrm>
            <a:off x="1228135" y="2014939"/>
            <a:ext cx="1723696" cy="1569660"/>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Durant</a:t>
            </a:r>
          </a:p>
          <a:p>
            <a:r>
              <a:rPr lang="en-US" sz="1200" dirty="0">
                <a:latin typeface="Courier New" panose="02070309020205020404" pitchFamily="49" charset="0"/>
                <a:cs typeface="Courier New" panose="02070309020205020404" pitchFamily="49" charset="0"/>
              </a:rPr>
              <a:t>Gatterbauer</a:t>
            </a:r>
          </a:p>
          <a:p>
            <a:r>
              <a:rPr lang="en-US" sz="1200" dirty="0">
                <a:latin typeface="Courier New" panose="02070309020205020404" pitchFamily="49" charset="0"/>
                <a:cs typeface="Courier New" panose="02070309020205020404" pitchFamily="49" charset="0"/>
              </a:rPr>
              <a:t>Pflueger</a:t>
            </a:r>
          </a:p>
          <a:p>
            <a:r>
              <a:rPr lang="en-US" sz="1200" dirty="0">
                <a:latin typeface="Courier New" panose="02070309020205020404" pitchFamily="49" charset="0"/>
                <a:cs typeface="Courier New" panose="02070309020205020404" pitchFamily="49" charset="0"/>
              </a:rPr>
              <a:t>Spitulnik</a:t>
            </a:r>
          </a:p>
          <a:p>
            <a:r>
              <a:rPr lang="en-US" sz="1200" dirty="0">
                <a:latin typeface="Courier New" panose="02070309020205020404" pitchFamily="49" charset="0"/>
                <a:cs typeface="Courier New" panose="02070309020205020404" pitchFamily="49" charset="0"/>
              </a:rPr>
              <a:t>Beauchamp</a:t>
            </a:r>
          </a:p>
          <a:p>
            <a:r>
              <a:rPr lang="en-US" sz="1200" dirty="0">
                <a:latin typeface="Courier New" panose="02070309020205020404" pitchFamily="49" charset="0"/>
                <a:cs typeface="Courier New" panose="02070309020205020404" pitchFamily="49" charset="0"/>
              </a:rPr>
              <a:t>Shah</a:t>
            </a:r>
          </a:p>
          <a:p>
            <a:r>
              <a:rPr lang="en-US" sz="1200" dirty="0">
                <a:latin typeface="Courier New" panose="02070309020205020404" pitchFamily="49" charset="0"/>
                <a:cs typeface="Courier New" panose="02070309020205020404" pitchFamily="49" charset="0"/>
              </a:rPr>
              <a:t>Vitek</a:t>
            </a:r>
          </a:p>
          <a:p>
            <a:r>
              <a:rPr lang="en-US" sz="1200" dirty="0">
                <a:latin typeface="Courier New" panose="02070309020205020404" pitchFamily="49" charset="0"/>
                <a:cs typeface="Courier New" panose="02070309020205020404" pitchFamily="49" charset="0"/>
              </a:rPr>
              <a:t>Offenhuber</a:t>
            </a:r>
          </a:p>
        </p:txBody>
      </p:sp>
      <p:sp>
        <p:nvSpPr>
          <p:cNvPr id="7" name="TextBox 6">
            <a:extLst>
              <a:ext uri="{FF2B5EF4-FFF2-40B4-BE49-F238E27FC236}">
                <a16:creationId xmlns:a16="http://schemas.microsoft.com/office/drawing/2014/main" id="{A6A8705D-BDCE-5246-8858-1C7E87721C4A}"/>
              </a:ext>
            </a:extLst>
          </p:cNvPr>
          <p:cNvSpPr txBox="1"/>
          <p:nvPr/>
        </p:nvSpPr>
        <p:spPr>
          <a:xfrm>
            <a:off x="2951828" y="2014939"/>
            <a:ext cx="1419004" cy="1569660"/>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COE, CPS</a:t>
            </a:r>
          </a:p>
          <a:p>
            <a:r>
              <a:rPr lang="en-US" sz="1200" dirty="0">
                <a:latin typeface="Courier New" panose="02070309020205020404" pitchFamily="49" charset="0"/>
                <a:cs typeface="Courier New" panose="02070309020205020404" pitchFamily="49" charset="0"/>
              </a:rPr>
              <a:t>Bouve, Khoury</a:t>
            </a:r>
          </a:p>
          <a:p>
            <a:r>
              <a:rPr lang="en-US" sz="1200" dirty="0">
                <a:latin typeface="Courier New" panose="02070309020205020404" pitchFamily="49" charset="0"/>
                <a:cs typeface="Courier New" panose="02070309020205020404" pitchFamily="49" charset="0"/>
              </a:rPr>
              <a:t>CSSH</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COS, Khoury</a:t>
            </a:r>
          </a:p>
          <a:p>
            <a:r>
              <a:rPr lang="en-US" sz="1200" dirty="0">
                <a:latin typeface="Courier New" panose="02070309020205020404" pitchFamily="49" charset="0"/>
                <a:cs typeface="Courier New" panose="02070309020205020404" pitchFamily="49" charset="0"/>
              </a:rPr>
              <a:t>CSSH</a:t>
            </a:r>
          </a:p>
        </p:txBody>
      </p:sp>
      <p:sp>
        <p:nvSpPr>
          <p:cNvPr id="8" name="TextBox 7">
            <a:extLst>
              <a:ext uri="{FF2B5EF4-FFF2-40B4-BE49-F238E27FC236}">
                <a16:creationId xmlns:a16="http://schemas.microsoft.com/office/drawing/2014/main" id="{DE481999-ADF1-E94D-ADD1-281EA7319CFC}"/>
              </a:ext>
            </a:extLst>
          </p:cNvPr>
          <p:cNvSpPr txBox="1"/>
          <p:nvPr/>
        </p:nvSpPr>
        <p:spPr>
          <a:xfrm>
            <a:off x="534453" y="1737940"/>
            <a:ext cx="693682" cy="276999"/>
          </a:xfrm>
          <a:prstGeom prst="rect">
            <a:avLst/>
          </a:prstGeom>
          <a:solidFill>
            <a:schemeClr val="bg2">
              <a:lumMod val="75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eid</a:t>
            </a:r>
          </a:p>
        </p:txBody>
      </p:sp>
      <p:sp>
        <p:nvSpPr>
          <p:cNvPr id="9" name="TextBox 8">
            <a:extLst>
              <a:ext uri="{FF2B5EF4-FFF2-40B4-BE49-F238E27FC236}">
                <a16:creationId xmlns:a16="http://schemas.microsoft.com/office/drawing/2014/main" id="{95CF250C-D1AE-874A-ABE5-B7605A81138C}"/>
              </a:ext>
            </a:extLst>
          </p:cNvPr>
          <p:cNvSpPr txBox="1"/>
          <p:nvPr/>
        </p:nvSpPr>
        <p:spPr>
          <a:xfrm>
            <a:off x="1228134" y="1737940"/>
            <a:ext cx="1723695" cy="276999"/>
          </a:xfrm>
          <a:prstGeom prst="rect">
            <a:avLst/>
          </a:prstGeom>
          <a:solidFill>
            <a:schemeClr val="bg2">
              <a:lumMod val="75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name</a:t>
            </a:r>
          </a:p>
        </p:txBody>
      </p:sp>
      <p:sp>
        <p:nvSpPr>
          <p:cNvPr id="10" name="TextBox 9">
            <a:extLst>
              <a:ext uri="{FF2B5EF4-FFF2-40B4-BE49-F238E27FC236}">
                <a16:creationId xmlns:a16="http://schemas.microsoft.com/office/drawing/2014/main" id="{23F9CDA4-002F-0A4C-86C1-FA1EAA294226}"/>
              </a:ext>
            </a:extLst>
          </p:cNvPr>
          <p:cNvSpPr txBox="1"/>
          <p:nvPr/>
        </p:nvSpPr>
        <p:spPr>
          <a:xfrm>
            <a:off x="2951830" y="1737940"/>
            <a:ext cx="1419002" cy="276999"/>
          </a:xfrm>
          <a:prstGeom prst="rect">
            <a:avLst/>
          </a:prstGeom>
          <a:solidFill>
            <a:schemeClr val="bg2">
              <a:lumMod val="75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college</a:t>
            </a:r>
          </a:p>
        </p:txBody>
      </p:sp>
      <p:sp>
        <p:nvSpPr>
          <p:cNvPr id="11" name="TextBox 10">
            <a:extLst>
              <a:ext uri="{FF2B5EF4-FFF2-40B4-BE49-F238E27FC236}">
                <a16:creationId xmlns:a16="http://schemas.microsoft.com/office/drawing/2014/main" id="{BE619B55-C109-DD46-8FB3-A729093EB167}"/>
              </a:ext>
            </a:extLst>
          </p:cNvPr>
          <p:cNvSpPr txBox="1"/>
          <p:nvPr/>
        </p:nvSpPr>
        <p:spPr>
          <a:xfrm>
            <a:off x="1436607" y="4335231"/>
            <a:ext cx="693682" cy="1569660"/>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4009</a:t>
            </a:r>
          </a:p>
          <a:p>
            <a:r>
              <a:rPr lang="en-US" sz="1200" dirty="0">
                <a:latin typeface="Courier New" panose="02070309020205020404" pitchFamily="49" charset="0"/>
                <a:cs typeface="Courier New" panose="02070309020205020404" pitchFamily="49" charset="0"/>
              </a:rPr>
              <a:t>3002</a:t>
            </a:r>
          </a:p>
          <a:p>
            <a:r>
              <a:rPr lang="en-US" sz="1200" dirty="0">
                <a:latin typeface="Courier New" panose="02070309020205020404" pitchFamily="49" charset="0"/>
                <a:cs typeface="Courier New" panose="02070309020205020404" pitchFamily="49" charset="0"/>
              </a:rPr>
              <a:t>8883</a:t>
            </a:r>
          </a:p>
          <a:p>
            <a:r>
              <a:rPr lang="en-US" sz="1200" dirty="0">
                <a:latin typeface="Courier New" panose="02070309020205020404" pitchFamily="49" charset="0"/>
                <a:cs typeface="Courier New" panose="02070309020205020404" pitchFamily="49" charset="0"/>
              </a:rPr>
              <a:t>9994</a:t>
            </a:r>
          </a:p>
          <a:p>
            <a:r>
              <a:rPr lang="en-US" sz="1200" dirty="0">
                <a:latin typeface="Courier New" panose="02070309020205020404" pitchFamily="49" charset="0"/>
                <a:cs typeface="Courier New" panose="02070309020205020404" pitchFamily="49" charset="0"/>
              </a:rPr>
              <a:t>9973</a:t>
            </a:r>
          </a:p>
          <a:p>
            <a:r>
              <a:rPr lang="en-US" sz="1200" dirty="0">
                <a:latin typeface="Courier New" panose="02070309020205020404" pitchFamily="49" charset="0"/>
                <a:cs typeface="Courier New" panose="02070309020205020404" pitchFamily="49" charset="0"/>
              </a:rPr>
              <a:t>7472</a:t>
            </a:r>
          </a:p>
          <a:p>
            <a:r>
              <a:rPr lang="en-US" sz="1200" dirty="0">
                <a:latin typeface="Courier New" panose="02070309020205020404" pitchFamily="49" charset="0"/>
                <a:cs typeface="Courier New" panose="02070309020205020404" pitchFamily="49" charset="0"/>
              </a:rPr>
              <a:t>8872</a:t>
            </a:r>
          </a:p>
          <a:p>
            <a:r>
              <a:rPr lang="en-US" sz="1200" dirty="0">
                <a:latin typeface="Courier New" panose="02070309020205020404" pitchFamily="49" charset="0"/>
                <a:cs typeface="Courier New" panose="02070309020205020404" pitchFamily="49" charset="0"/>
              </a:rPr>
              <a:t>3311</a:t>
            </a:r>
          </a:p>
        </p:txBody>
      </p:sp>
      <p:sp>
        <p:nvSpPr>
          <p:cNvPr id="12" name="TextBox 11">
            <a:extLst>
              <a:ext uri="{FF2B5EF4-FFF2-40B4-BE49-F238E27FC236}">
                <a16:creationId xmlns:a16="http://schemas.microsoft.com/office/drawing/2014/main" id="{5F8BF2BC-ED1C-DD4D-867F-87031F5D1AC4}"/>
              </a:ext>
            </a:extLst>
          </p:cNvPr>
          <p:cNvSpPr txBox="1"/>
          <p:nvPr/>
        </p:nvSpPr>
        <p:spPr>
          <a:xfrm>
            <a:off x="2130289" y="4335231"/>
            <a:ext cx="1723696" cy="1569660"/>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Durant</a:t>
            </a:r>
          </a:p>
          <a:p>
            <a:r>
              <a:rPr lang="en-US" sz="1200" dirty="0">
                <a:latin typeface="Courier New" panose="02070309020205020404" pitchFamily="49" charset="0"/>
                <a:cs typeface="Courier New" panose="02070309020205020404" pitchFamily="49" charset="0"/>
              </a:rPr>
              <a:t>Gatterbauer</a:t>
            </a:r>
          </a:p>
          <a:p>
            <a:r>
              <a:rPr lang="en-US" sz="1200" dirty="0">
                <a:latin typeface="Courier New" panose="02070309020205020404" pitchFamily="49" charset="0"/>
                <a:cs typeface="Courier New" panose="02070309020205020404" pitchFamily="49" charset="0"/>
              </a:rPr>
              <a:t>Pflueger</a:t>
            </a:r>
          </a:p>
          <a:p>
            <a:r>
              <a:rPr lang="en-US" sz="1200" dirty="0">
                <a:latin typeface="Courier New" panose="02070309020205020404" pitchFamily="49" charset="0"/>
                <a:cs typeface="Courier New" panose="02070309020205020404" pitchFamily="49" charset="0"/>
              </a:rPr>
              <a:t>Spitulnik</a:t>
            </a:r>
          </a:p>
          <a:p>
            <a:r>
              <a:rPr lang="en-US" sz="1200" dirty="0">
                <a:latin typeface="Courier New" panose="02070309020205020404" pitchFamily="49" charset="0"/>
                <a:cs typeface="Courier New" panose="02070309020205020404" pitchFamily="49" charset="0"/>
              </a:rPr>
              <a:t>Beauchamp</a:t>
            </a:r>
          </a:p>
          <a:p>
            <a:r>
              <a:rPr lang="en-US" sz="1200" dirty="0">
                <a:latin typeface="Courier New" panose="02070309020205020404" pitchFamily="49" charset="0"/>
                <a:cs typeface="Courier New" panose="02070309020205020404" pitchFamily="49" charset="0"/>
              </a:rPr>
              <a:t>Shah</a:t>
            </a:r>
          </a:p>
          <a:p>
            <a:r>
              <a:rPr lang="en-US" sz="1200" dirty="0">
                <a:latin typeface="Courier New" panose="02070309020205020404" pitchFamily="49" charset="0"/>
                <a:cs typeface="Courier New" panose="02070309020205020404" pitchFamily="49" charset="0"/>
              </a:rPr>
              <a:t>Vitek</a:t>
            </a:r>
          </a:p>
          <a:p>
            <a:r>
              <a:rPr lang="en-US" sz="1200" dirty="0">
                <a:latin typeface="Courier New" panose="02070309020205020404" pitchFamily="49" charset="0"/>
                <a:cs typeface="Courier New" panose="02070309020205020404" pitchFamily="49" charset="0"/>
              </a:rPr>
              <a:t>Offenhuber</a:t>
            </a:r>
          </a:p>
        </p:txBody>
      </p:sp>
      <p:sp>
        <p:nvSpPr>
          <p:cNvPr id="14" name="TextBox 13">
            <a:extLst>
              <a:ext uri="{FF2B5EF4-FFF2-40B4-BE49-F238E27FC236}">
                <a16:creationId xmlns:a16="http://schemas.microsoft.com/office/drawing/2014/main" id="{17ABC676-4F93-6447-8244-0414383536B7}"/>
              </a:ext>
            </a:extLst>
          </p:cNvPr>
          <p:cNvSpPr txBox="1"/>
          <p:nvPr/>
        </p:nvSpPr>
        <p:spPr>
          <a:xfrm>
            <a:off x="1436607" y="4058232"/>
            <a:ext cx="693682" cy="276999"/>
          </a:xfrm>
          <a:prstGeom prst="rect">
            <a:avLst/>
          </a:prstGeom>
          <a:solidFill>
            <a:schemeClr val="accent3">
              <a:lumMod val="20000"/>
              <a:lumOff val="80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eid</a:t>
            </a:r>
          </a:p>
        </p:txBody>
      </p:sp>
      <p:sp>
        <p:nvSpPr>
          <p:cNvPr id="15" name="TextBox 14">
            <a:extLst>
              <a:ext uri="{FF2B5EF4-FFF2-40B4-BE49-F238E27FC236}">
                <a16:creationId xmlns:a16="http://schemas.microsoft.com/office/drawing/2014/main" id="{A2B7B57D-78B4-6F4A-A328-0457EE05CDEE}"/>
              </a:ext>
            </a:extLst>
          </p:cNvPr>
          <p:cNvSpPr txBox="1"/>
          <p:nvPr/>
        </p:nvSpPr>
        <p:spPr>
          <a:xfrm>
            <a:off x="2130288" y="4058232"/>
            <a:ext cx="1723695" cy="276999"/>
          </a:xfrm>
          <a:prstGeom prst="rect">
            <a:avLst/>
          </a:prstGeom>
          <a:solidFill>
            <a:schemeClr val="accent3">
              <a:lumMod val="20000"/>
              <a:lumOff val="80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name</a:t>
            </a:r>
          </a:p>
        </p:txBody>
      </p:sp>
      <p:sp>
        <p:nvSpPr>
          <p:cNvPr id="17" name="TextBox 16">
            <a:extLst>
              <a:ext uri="{FF2B5EF4-FFF2-40B4-BE49-F238E27FC236}">
                <a16:creationId xmlns:a16="http://schemas.microsoft.com/office/drawing/2014/main" id="{3FFD265F-1653-B940-ABE3-E617F96133B3}"/>
              </a:ext>
            </a:extLst>
          </p:cNvPr>
          <p:cNvSpPr txBox="1"/>
          <p:nvPr/>
        </p:nvSpPr>
        <p:spPr>
          <a:xfrm>
            <a:off x="5451345" y="4335231"/>
            <a:ext cx="693682" cy="2123658"/>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4009</a:t>
            </a:r>
          </a:p>
          <a:p>
            <a:r>
              <a:rPr lang="en-US" sz="1200" dirty="0">
                <a:latin typeface="Courier New" panose="02070309020205020404" pitchFamily="49" charset="0"/>
                <a:cs typeface="Courier New" panose="02070309020205020404" pitchFamily="49" charset="0"/>
              </a:rPr>
              <a:t>3002</a:t>
            </a:r>
          </a:p>
          <a:p>
            <a:r>
              <a:rPr lang="en-US" sz="1200" dirty="0">
                <a:latin typeface="Courier New" panose="02070309020205020404" pitchFamily="49" charset="0"/>
                <a:cs typeface="Courier New" panose="02070309020205020404" pitchFamily="49" charset="0"/>
              </a:rPr>
              <a:t>8883</a:t>
            </a:r>
          </a:p>
          <a:p>
            <a:r>
              <a:rPr lang="en-US" sz="1200" dirty="0">
                <a:latin typeface="Courier New" panose="02070309020205020404" pitchFamily="49" charset="0"/>
                <a:cs typeface="Courier New" panose="02070309020205020404" pitchFamily="49" charset="0"/>
              </a:rPr>
              <a:t>8883</a:t>
            </a:r>
          </a:p>
          <a:p>
            <a:r>
              <a:rPr lang="en-US" sz="1200" dirty="0">
                <a:latin typeface="Courier New" panose="02070309020205020404" pitchFamily="49" charset="0"/>
                <a:cs typeface="Courier New" panose="02070309020205020404" pitchFamily="49" charset="0"/>
              </a:rPr>
              <a:t>9994</a:t>
            </a:r>
          </a:p>
          <a:p>
            <a:r>
              <a:rPr lang="en-US" sz="1200" dirty="0">
                <a:latin typeface="Courier New" panose="02070309020205020404" pitchFamily="49" charset="0"/>
                <a:cs typeface="Courier New" panose="02070309020205020404" pitchFamily="49" charset="0"/>
              </a:rPr>
              <a:t>9994</a:t>
            </a:r>
          </a:p>
          <a:p>
            <a:r>
              <a:rPr lang="en-US" sz="1200" dirty="0">
                <a:latin typeface="Courier New" panose="02070309020205020404" pitchFamily="49" charset="0"/>
                <a:cs typeface="Courier New" panose="02070309020205020404" pitchFamily="49" charset="0"/>
              </a:rPr>
              <a:t>9973</a:t>
            </a:r>
          </a:p>
          <a:p>
            <a:r>
              <a:rPr lang="en-US" sz="1200" dirty="0">
                <a:latin typeface="Courier New" panose="02070309020205020404" pitchFamily="49" charset="0"/>
                <a:cs typeface="Courier New" panose="02070309020205020404" pitchFamily="49" charset="0"/>
              </a:rPr>
              <a:t>7472</a:t>
            </a:r>
          </a:p>
          <a:p>
            <a:r>
              <a:rPr lang="en-US" sz="1200" dirty="0">
                <a:latin typeface="Courier New" panose="02070309020205020404" pitchFamily="49" charset="0"/>
                <a:cs typeface="Courier New" panose="02070309020205020404" pitchFamily="49" charset="0"/>
              </a:rPr>
              <a:t>8872</a:t>
            </a:r>
          </a:p>
          <a:p>
            <a:r>
              <a:rPr lang="en-US" sz="1200" dirty="0">
                <a:latin typeface="Courier New" panose="02070309020205020404" pitchFamily="49" charset="0"/>
                <a:cs typeface="Courier New" panose="02070309020205020404" pitchFamily="49" charset="0"/>
              </a:rPr>
              <a:t>8872</a:t>
            </a:r>
          </a:p>
          <a:p>
            <a:r>
              <a:rPr lang="en-US" sz="1200" dirty="0">
                <a:latin typeface="Courier New" panose="02070309020205020404" pitchFamily="49" charset="0"/>
                <a:cs typeface="Courier New" panose="02070309020205020404" pitchFamily="49" charset="0"/>
              </a:rPr>
              <a:t>3311</a:t>
            </a:r>
          </a:p>
        </p:txBody>
      </p:sp>
      <p:sp>
        <p:nvSpPr>
          <p:cNvPr id="19" name="TextBox 18">
            <a:extLst>
              <a:ext uri="{FF2B5EF4-FFF2-40B4-BE49-F238E27FC236}">
                <a16:creationId xmlns:a16="http://schemas.microsoft.com/office/drawing/2014/main" id="{BD94E1FB-D8E0-834A-90A6-822FE53FBDC2}"/>
              </a:ext>
            </a:extLst>
          </p:cNvPr>
          <p:cNvSpPr txBox="1"/>
          <p:nvPr/>
        </p:nvSpPr>
        <p:spPr>
          <a:xfrm>
            <a:off x="4032341" y="4335231"/>
            <a:ext cx="1419004" cy="2123658"/>
          </a:xfrm>
          <a:prstGeom prst="rect">
            <a:avLst/>
          </a:prstGeom>
          <a:noFill/>
          <a:ln>
            <a:solidFill>
              <a:schemeClr val="bg1">
                <a:lumMod val="75000"/>
              </a:schemeClr>
            </a:solidFill>
          </a:ln>
        </p:spPr>
        <p:txBody>
          <a:bodyPr wrap="square" rtlCol="0">
            <a:spAutoFit/>
          </a:bodyPr>
          <a:lstStyle/>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COE</a:t>
            </a:r>
          </a:p>
          <a:p>
            <a:r>
              <a:rPr lang="en-US" sz="1200" dirty="0">
                <a:latin typeface="Courier New" panose="02070309020205020404" pitchFamily="49" charset="0"/>
                <a:cs typeface="Courier New" panose="02070309020205020404" pitchFamily="49" charset="0"/>
              </a:rPr>
              <a:t>CPS</a:t>
            </a:r>
          </a:p>
          <a:p>
            <a:r>
              <a:rPr lang="en-US" sz="1200" dirty="0">
                <a:latin typeface="Courier New" panose="02070309020205020404" pitchFamily="49" charset="0"/>
                <a:cs typeface="Courier New" panose="02070309020205020404" pitchFamily="49" charset="0"/>
              </a:rPr>
              <a:t>Bouve</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CSSH</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COS</a:t>
            </a:r>
          </a:p>
          <a:p>
            <a:r>
              <a:rPr lang="en-US" sz="1200" dirty="0">
                <a:latin typeface="Courier New" panose="02070309020205020404" pitchFamily="49" charset="0"/>
                <a:cs typeface="Courier New" panose="02070309020205020404" pitchFamily="49" charset="0"/>
              </a:rPr>
              <a:t>Khoury</a:t>
            </a:r>
          </a:p>
          <a:p>
            <a:r>
              <a:rPr lang="en-US" sz="1200" dirty="0">
                <a:latin typeface="Courier New" panose="02070309020205020404" pitchFamily="49" charset="0"/>
                <a:cs typeface="Courier New" panose="02070309020205020404" pitchFamily="49" charset="0"/>
              </a:rPr>
              <a:t>CSSH</a:t>
            </a:r>
          </a:p>
        </p:txBody>
      </p:sp>
      <p:sp>
        <p:nvSpPr>
          <p:cNvPr id="20" name="TextBox 19">
            <a:extLst>
              <a:ext uri="{FF2B5EF4-FFF2-40B4-BE49-F238E27FC236}">
                <a16:creationId xmlns:a16="http://schemas.microsoft.com/office/drawing/2014/main" id="{4964A576-180B-124F-8E9F-16565306CB75}"/>
              </a:ext>
            </a:extLst>
          </p:cNvPr>
          <p:cNvSpPr txBox="1"/>
          <p:nvPr/>
        </p:nvSpPr>
        <p:spPr>
          <a:xfrm>
            <a:off x="5451345" y="4058232"/>
            <a:ext cx="693682" cy="276999"/>
          </a:xfrm>
          <a:prstGeom prst="rect">
            <a:avLst/>
          </a:prstGeom>
          <a:solidFill>
            <a:schemeClr val="accent3">
              <a:lumMod val="20000"/>
              <a:lumOff val="80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eid</a:t>
            </a:r>
          </a:p>
        </p:txBody>
      </p:sp>
      <p:sp>
        <p:nvSpPr>
          <p:cNvPr id="22" name="TextBox 21">
            <a:extLst>
              <a:ext uri="{FF2B5EF4-FFF2-40B4-BE49-F238E27FC236}">
                <a16:creationId xmlns:a16="http://schemas.microsoft.com/office/drawing/2014/main" id="{47D17DF5-8492-DD41-94C6-D8A29A144268}"/>
              </a:ext>
            </a:extLst>
          </p:cNvPr>
          <p:cNvSpPr txBox="1"/>
          <p:nvPr/>
        </p:nvSpPr>
        <p:spPr>
          <a:xfrm>
            <a:off x="4032343" y="4058232"/>
            <a:ext cx="1419002" cy="276999"/>
          </a:xfrm>
          <a:prstGeom prst="rect">
            <a:avLst/>
          </a:prstGeom>
          <a:solidFill>
            <a:schemeClr val="accent3">
              <a:lumMod val="20000"/>
              <a:lumOff val="80000"/>
            </a:schemeClr>
          </a:solidFill>
          <a:ln>
            <a:solidFill>
              <a:schemeClr val="bg1">
                <a:lumMod val="75000"/>
              </a:schemeClr>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college</a:t>
            </a:r>
          </a:p>
        </p:txBody>
      </p:sp>
      <p:cxnSp>
        <p:nvCxnSpPr>
          <p:cNvPr id="24" name="Curved Connector 23">
            <a:extLst>
              <a:ext uri="{FF2B5EF4-FFF2-40B4-BE49-F238E27FC236}">
                <a16:creationId xmlns:a16="http://schemas.microsoft.com/office/drawing/2014/main" id="{DD726327-0EC1-3C49-8BEC-36043FE70B14}"/>
              </a:ext>
            </a:extLst>
          </p:cNvPr>
          <p:cNvCxnSpPr>
            <a:cxnSpLocks/>
          </p:cNvCxnSpPr>
          <p:nvPr/>
        </p:nvCxnSpPr>
        <p:spPr>
          <a:xfrm rot="16200000" flipH="1">
            <a:off x="601691" y="3869724"/>
            <a:ext cx="813816" cy="499295"/>
          </a:xfrm>
          <a:prstGeom prst="curvedConnector3">
            <a:avLst>
              <a:gd name="adj1" fmla="val 1028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C0CBB9F6-45E6-CD48-BFAE-7DAC18F329AE}"/>
              </a:ext>
            </a:extLst>
          </p:cNvPr>
          <p:cNvCxnSpPr>
            <a:cxnSpLocks/>
          </p:cNvCxnSpPr>
          <p:nvPr/>
        </p:nvCxnSpPr>
        <p:spPr>
          <a:xfrm>
            <a:off x="4036152" y="3712464"/>
            <a:ext cx="983907" cy="228603"/>
          </a:xfrm>
          <a:prstGeom prst="curvedConnector3">
            <a:avLst>
              <a:gd name="adj1" fmla="val 100185"/>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EB4892EA-2684-78F9-C122-099F5BA39C31}"/>
              </a:ext>
            </a:extLst>
          </p:cNvPr>
          <p:cNvSpPr>
            <a:spLocks noGrp="1"/>
          </p:cNvSpPr>
          <p:nvPr>
            <p:ph type="sldNum" sz="quarter" idx="12"/>
          </p:nvPr>
        </p:nvSpPr>
        <p:spPr/>
        <p:txBody>
          <a:bodyPr/>
          <a:lstStyle/>
          <a:p>
            <a:fld id="{C0F4FBFA-1248-4AAF-9253-30F121885773}" type="slidenum">
              <a:rPr lang="en-US" smtClean="0"/>
              <a:t>16</a:t>
            </a:fld>
            <a:endParaRPr lang="en-US"/>
          </a:p>
        </p:txBody>
      </p:sp>
    </p:spTree>
    <p:extLst>
      <p:ext uri="{BB962C8B-B14F-4D97-AF65-F5344CB8AC3E}">
        <p14:creationId xmlns:p14="http://schemas.microsoft.com/office/powerpoint/2010/main" val="241684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68DF-528D-1845-8234-99C18244C368}"/>
              </a:ext>
            </a:extLst>
          </p:cNvPr>
          <p:cNvSpPr>
            <a:spLocks noGrp="1"/>
          </p:cNvSpPr>
          <p:nvPr>
            <p:ph type="title"/>
          </p:nvPr>
        </p:nvSpPr>
        <p:spPr>
          <a:xfrm>
            <a:off x="457200" y="152400"/>
            <a:ext cx="8229600" cy="1347216"/>
          </a:xfrm>
        </p:spPr>
        <p:txBody>
          <a:bodyPr>
            <a:normAutofit fontScale="90000"/>
          </a:bodyPr>
          <a:lstStyle/>
          <a:p>
            <a:r>
              <a:rPr lang="en-US" dirty="0"/>
              <a:t>Decomposition is at the heart of normalization</a:t>
            </a:r>
          </a:p>
        </p:txBody>
      </p:sp>
      <p:sp>
        <p:nvSpPr>
          <p:cNvPr id="3" name="Content Placeholder 2">
            <a:extLst>
              <a:ext uri="{FF2B5EF4-FFF2-40B4-BE49-F238E27FC236}">
                <a16:creationId xmlns:a16="http://schemas.microsoft.com/office/drawing/2014/main" id="{75AD2499-8819-7B45-8FD3-2DBDE4C413CD}"/>
              </a:ext>
            </a:extLst>
          </p:cNvPr>
          <p:cNvSpPr>
            <a:spLocks noGrp="1"/>
          </p:cNvSpPr>
          <p:nvPr>
            <p:ph sz="half" idx="1"/>
          </p:nvPr>
        </p:nvSpPr>
        <p:spPr>
          <a:xfrm>
            <a:off x="457200" y="2295144"/>
            <a:ext cx="3392424" cy="3831019"/>
          </a:xfrm>
        </p:spPr>
        <p:txBody>
          <a:bodyPr>
            <a:normAutofit/>
          </a:bodyPr>
          <a:lstStyle/>
          <a:p>
            <a:r>
              <a:rPr lang="en-US" sz="2000" dirty="0"/>
              <a:t>Normalizing a database means that tables are successively decomposed until all tables are in a desirable normal form at least in BCNF.</a:t>
            </a:r>
          </a:p>
          <a:p>
            <a:r>
              <a:rPr lang="en-US" sz="2000" dirty="0"/>
              <a:t>Normalization is there a </a:t>
            </a:r>
            <a:r>
              <a:rPr lang="en-US" sz="2000" i="1" dirty="0"/>
              <a:t>recursive process</a:t>
            </a:r>
            <a:r>
              <a:rPr lang="en-US" sz="2000" dirty="0"/>
              <a:t>.</a:t>
            </a:r>
          </a:p>
        </p:txBody>
      </p:sp>
      <p:sp>
        <p:nvSpPr>
          <p:cNvPr id="4" name="Content Placeholder 3">
            <a:extLst>
              <a:ext uri="{FF2B5EF4-FFF2-40B4-BE49-F238E27FC236}">
                <a16:creationId xmlns:a16="http://schemas.microsoft.com/office/drawing/2014/main" id="{9427E778-C93A-3B40-A7C7-901EFFAC8689}"/>
              </a:ext>
            </a:extLst>
          </p:cNvPr>
          <p:cNvSpPr>
            <a:spLocks noGrp="1"/>
          </p:cNvSpPr>
          <p:nvPr>
            <p:ph sz="half" idx="2"/>
          </p:nvPr>
        </p:nvSpPr>
        <p:spPr>
          <a:xfrm>
            <a:off x="3941064" y="2295145"/>
            <a:ext cx="4745736" cy="4071788"/>
          </a:xfrm>
        </p:spPr>
        <p:txBody>
          <a:bodyPr>
            <a:normAutofit/>
          </a:bodyPr>
          <a:lstStyle/>
          <a:p>
            <a:r>
              <a:rPr lang="en-US" sz="2000" dirty="0"/>
              <a:t>During decomposition of a relation </a:t>
            </a:r>
            <a:r>
              <a:rPr lang="en-US" sz="2000" i="1" dirty="0">
                <a:latin typeface="Baskerville" panose="02020502070401020303" pitchFamily="18" charset="0"/>
                <a:ea typeface="Baskerville" panose="02020502070401020303" pitchFamily="18" charset="0"/>
              </a:rPr>
              <a:t>R</a:t>
            </a:r>
            <a:r>
              <a:rPr lang="en-US" sz="2000" dirty="0"/>
              <a:t>, into relations </a:t>
            </a:r>
            <a:r>
              <a:rPr lang="en-US" sz="2000" i="1" dirty="0">
                <a:latin typeface="Baskerville" panose="02020502070401020303" pitchFamily="18" charset="0"/>
                <a:ea typeface="Baskerville" panose="02020502070401020303" pitchFamily="18" charset="0"/>
              </a:rPr>
              <a:t>R</a:t>
            </a:r>
            <a:r>
              <a:rPr lang="en-US" sz="2000" i="1" baseline="-25000" dirty="0">
                <a:latin typeface="Baskerville" panose="02020502070401020303" pitchFamily="18" charset="0"/>
                <a:ea typeface="Baskerville" panose="02020502070401020303" pitchFamily="18" charset="0"/>
              </a:rPr>
              <a:t>1</a:t>
            </a:r>
            <a:r>
              <a:rPr lang="en-US" sz="2000" i="1" dirty="0">
                <a:latin typeface="Baskerville" panose="02020502070401020303" pitchFamily="18" charset="0"/>
                <a:ea typeface="Baskerville" panose="02020502070401020303" pitchFamily="18" charset="0"/>
              </a:rPr>
              <a:t>,R</a:t>
            </a:r>
            <a:r>
              <a:rPr lang="en-US" sz="2000" i="1" baseline="-25000" dirty="0">
                <a:latin typeface="Baskerville" panose="02020502070401020303" pitchFamily="18" charset="0"/>
                <a:ea typeface="Baskerville" panose="02020502070401020303" pitchFamily="18" charset="0"/>
              </a:rPr>
              <a:t>2</a:t>
            </a:r>
            <a:r>
              <a:rPr lang="en-US" sz="2000" i="1" dirty="0">
                <a:latin typeface="Baskerville" panose="02020502070401020303" pitchFamily="18" charset="0"/>
                <a:ea typeface="Baskerville" panose="02020502070401020303" pitchFamily="18" charset="0"/>
              </a:rPr>
              <a:t>, …,R</a:t>
            </a:r>
            <a:r>
              <a:rPr lang="en-US" sz="2000" i="1" baseline="-25000" dirty="0">
                <a:latin typeface="Baskerville" panose="02020502070401020303" pitchFamily="18" charset="0"/>
                <a:ea typeface="Baskerville" panose="02020502070401020303" pitchFamily="18" charset="0"/>
              </a:rPr>
              <a:t>n</a:t>
            </a:r>
            <a:r>
              <a:rPr lang="en-US" sz="2000" i="1" dirty="0">
                <a:latin typeface="Baskerville" panose="02020502070401020303" pitchFamily="18" charset="0"/>
                <a:ea typeface="Baskerville" panose="02020502070401020303" pitchFamily="18" charset="0"/>
              </a:rPr>
              <a:t> </a:t>
            </a:r>
            <a:r>
              <a:rPr lang="en-US" sz="2000" dirty="0"/>
              <a:t>it must be ensured that each attribute </a:t>
            </a:r>
            <a:r>
              <a:rPr lang="en-US" sz="2000" i="1" dirty="0">
                <a:latin typeface="Baskerville" panose="02020502070401020303" pitchFamily="18" charset="0"/>
                <a:ea typeface="Baskerville" panose="02020502070401020303" pitchFamily="18" charset="0"/>
              </a:rPr>
              <a:t>A</a:t>
            </a:r>
            <a:r>
              <a:rPr lang="en-US" sz="2000" i="1" baseline="-25000" dirty="0">
                <a:latin typeface="Baskerville" panose="02020502070401020303" pitchFamily="18" charset="0"/>
                <a:ea typeface="Baskerville" panose="02020502070401020303" pitchFamily="18" charset="0"/>
              </a:rPr>
              <a:t>i</a:t>
            </a:r>
            <a:r>
              <a:rPr lang="en-US" sz="2000" i="1" dirty="0">
                <a:latin typeface="Baskerville" panose="02020502070401020303" pitchFamily="18" charset="0"/>
                <a:ea typeface="Baskerville" panose="02020502070401020303" pitchFamily="18" charset="0"/>
              </a:rPr>
              <a:t> ∈  R </a:t>
            </a:r>
            <a:r>
              <a:rPr lang="en-US" sz="2000" dirty="0"/>
              <a:t>must be in at least one relation schema</a:t>
            </a:r>
            <a:r>
              <a:rPr lang="en-US" sz="2000" i="1" dirty="0">
                <a:latin typeface="Baskerville" panose="02020502070401020303" pitchFamily="18" charset="0"/>
                <a:ea typeface="Baskerville" panose="02020502070401020303" pitchFamily="18" charset="0"/>
              </a:rPr>
              <a:t> R</a:t>
            </a:r>
            <a:r>
              <a:rPr lang="en-US" sz="2000" i="1" baseline="-25000" dirty="0">
                <a:latin typeface="Baskerville" panose="02020502070401020303" pitchFamily="18" charset="0"/>
                <a:ea typeface="Baskerville" panose="02020502070401020303" pitchFamily="18" charset="0"/>
              </a:rPr>
              <a:t>i </a:t>
            </a:r>
            <a:r>
              <a:rPr lang="en-US" sz="2000" dirty="0"/>
              <a:t> so that no attributes are lost:</a:t>
            </a:r>
          </a:p>
          <a:p>
            <a:pPr marL="0" indent="0">
              <a:buNone/>
            </a:pPr>
            <a:endParaRPr lang="en-US" sz="2000" dirty="0"/>
          </a:p>
          <a:p>
            <a:r>
              <a:rPr lang="en-US" sz="2000" dirty="0"/>
              <a:t>Formally,</a:t>
            </a:r>
            <a:br>
              <a:rPr lang="en-US" sz="2000" dirty="0"/>
            </a:br>
            <a:br>
              <a:rPr lang="en-US" sz="2000" dirty="0"/>
            </a:br>
            <a:br>
              <a:rPr lang="en-US" sz="2000" dirty="0"/>
            </a:br>
            <a:endParaRPr lang="en-US" sz="2000" dirty="0"/>
          </a:p>
          <a:p>
            <a:r>
              <a:rPr lang="en-US" sz="2000" b="1" dirty="0"/>
              <a:t>Attribute preservation </a:t>
            </a:r>
            <a:r>
              <a:rPr lang="en-US" sz="2000" dirty="0"/>
              <a:t>property of decomposition.</a:t>
            </a:r>
          </a:p>
        </p:txBody>
      </p:sp>
      <p:pic>
        <p:nvPicPr>
          <p:cNvPr id="5" name="Picture 4">
            <a:extLst>
              <a:ext uri="{FF2B5EF4-FFF2-40B4-BE49-F238E27FC236}">
                <a16:creationId xmlns:a16="http://schemas.microsoft.com/office/drawing/2014/main" id="{0B3E73E7-D004-FA43-8725-DD5BD96A3405}"/>
              </a:ext>
            </a:extLst>
          </p:cNvPr>
          <p:cNvPicPr>
            <a:picLocks noChangeAspect="1"/>
          </p:cNvPicPr>
          <p:nvPr/>
        </p:nvPicPr>
        <p:blipFill>
          <a:blip r:embed="rId3"/>
          <a:stretch>
            <a:fillRect/>
          </a:stretch>
        </p:blipFill>
        <p:spPr>
          <a:xfrm>
            <a:off x="4698181" y="4845938"/>
            <a:ext cx="2476553" cy="466597"/>
          </a:xfrm>
          <a:prstGeom prst="rect">
            <a:avLst/>
          </a:prstGeom>
        </p:spPr>
      </p:pic>
      <p:sp>
        <p:nvSpPr>
          <p:cNvPr id="7" name="Slide Number Placeholder 6">
            <a:extLst>
              <a:ext uri="{FF2B5EF4-FFF2-40B4-BE49-F238E27FC236}">
                <a16:creationId xmlns:a16="http://schemas.microsoft.com/office/drawing/2014/main" id="{111B2F35-2E68-F583-2992-46EA2CC9ED5E}"/>
              </a:ext>
            </a:extLst>
          </p:cNvPr>
          <p:cNvSpPr>
            <a:spLocks noGrp="1"/>
          </p:cNvSpPr>
          <p:nvPr>
            <p:ph type="sldNum" sz="quarter" idx="12"/>
          </p:nvPr>
        </p:nvSpPr>
        <p:spPr/>
        <p:txBody>
          <a:bodyPr/>
          <a:lstStyle/>
          <a:p>
            <a:fld id="{C0F4FBFA-1248-4AAF-9253-30F121885773}" type="slidenum">
              <a:rPr lang="en-US" smtClean="0"/>
              <a:t>17</a:t>
            </a:fld>
            <a:endParaRPr lang="en-US"/>
          </a:p>
        </p:txBody>
      </p:sp>
    </p:spTree>
    <p:extLst>
      <p:ext uri="{BB962C8B-B14F-4D97-AF65-F5344CB8AC3E}">
        <p14:creationId xmlns:p14="http://schemas.microsoft.com/office/powerpoint/2010/main" val="259551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9AA2-9CD2-5546-9723-A7D7397E20A4}"/>
              </a:ext>
            </a:extLst>
          </p:cNvPr>
          <p:cNvSpPr>
            <a:spLocks noGrp="1"/>
          </p:cNvSpPr>
          <p:nvPr>
            <p:ph type="title"/>
          </p:nvPr>
        </p:nvSpPr>
        <p:spPr/>
        <p:txBody>
          <a:bodyPr/>
          <a:lstStyle/>
          <a:p>
            <a:r>
              <a:rPr lang="en-US" dirty="0"/>
              <a:t>Rules for Decomposition</a:t>
            </a:r>
          </a:p>
        </p:txBody>
      </p:sp>
      <p:sp>
        <p:nvSpPr>
          <p:cNvPr id="5" name="Content Placeholder 4">
            <a:extLst>
              <a:ext uri="{FF2B5EF4-FFF2-40B4-BE49-F238E27FC236}">
                <a16:creationId xmlns:a16="http://schemas.microsoft.com/office/drawing/2014/main" id="{8EE9FE96-6AB8-1741-95F4-788317EF8A28}"/>
              </a:ext>
            </a:extLst>
          </p:cNvPr>
          <p:cNvSpPr>
            <a:spLocks noGrp="1"/>
          </p:cNvSpPr>
          <p:nvPr>
            <p:ph idx="1"/>
          </p:nvPr>
        </p:nvSpPr>
        <p:spPr/>
        <p:txBody>
          <a:bodyPr>
            <a:normAutofit/>
          </a:bodyPr>
          <a:lstStyle/>
          <a:p>
            <a:r>
              <a:rPr lang="en-US" sz="2200" dirty="0"/>
              <a:t>For small databases, it may be possible for a database designer to decompose a relation schema through inspection. </a:t>
            </a:r>
          </a:p>
          <a:p>
            <a:r>
              <a:rPr lang="en-US" sz="2200" dirty="0"/>
              <a:t>For large, complex database schemas, a direct decomposition is difficult as there can be multiple ways in which a relational schema can be decomposed. </a:t>
            </a:r>
          </a:p>
          <a:p>
            <a:r>
              <a:rPr lang="en-US" sz="2200" dirty="0"/>
              <a:t>To determine whether a relation schema should be decomposed, and which relation schema may be better than another, a formal methodology is needed. </a:t>
            </a:r>
          </a:p>
          <a:p>
            <a:pPr marL="0" indent="0">
              <a:buNone/>
            </a:pPr>
            <a:endParaRPr lang="en-US" sz="2200" dirty="0"/>
          </a:p>
          <a:p>
            <a:pPr marL="0" indent="0">
              <a:buNone/>
            </a:pPr>
            <a:r>
              <a:rPr lang="en-US" i="1" dirty="0"/>
              <a:t>Normal forms provide the guidelines and </a:t>
            </a:r>
            <a:r>
              <a:rPr lang="en-US" b="1" i="1" dirty="0"/>
              <a:t>function dependencies</a:t>
            </a:r>
            <a:r>
              <a:rPr lang="en-US" i="1" dirty="0"/>
              <a:t> provide the method by which to decompose.</a:t>
            </a:r>
          </a:p>
        </p:txBody>
      </p:sp>
      <p:sp>
        <p:nvSpPr>
          <p:cNvPr id="4" name="Slide Number Placeholder 3">
            <a:extLst>
              <a:ext uri="{FF2B5EF4-FFF2-40B4-BE49-F238E27FC236}">
                <a16:creationId xmlns:a16="http://schemas.microsoft.com/office/drawing/2014/main" id="{60FD143D-7695-590B-247C-1CEDA97F6BE5}"/>
              </a:ext>
            </a:extLst>
          </p:cNvPr>
          <p:cNvSpPr>
            <a:spLocks noGrp="1"/>
          </p:cNvSpPr>
          <p:nvPr>
            <p:ph type="sldNum" sz="quarter" idx="12"/>
          </p:nvPr>
        </p:nvSpPr>
        <p:spPr/>
        <p:txBody>
          <a:bodyPr/>
          <a:lstStyle/>
          <a:p>
            <a:fld id="{C0F4FBFA-1248-4AAF-9253-30F121885773}" type="slidenum">
              <a:rPr lang="en-US" smtClean="0"/>
              <a:t>18</a:t>
            </a:fld>
            <a:endParaRPr lang="en-US"/>
          </a:p>
        </p:txBody>
      </p:sp>
    </p:spTree>
    <p:extLst>
      <p:ext uri="{BB962C8B-B14F-4D97-AF65-F5344CB8AC3E}">
        <p14:creationId xmlns:p14="http://schemas.microsoft.com/office/powerpoint/2010/main" val="4748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EDB8-CB5F-8D44-B5A4-5CD81B5D5913}"/>
              </a:ext>
            </a:extLst>
          </p:cNvPr>
          <p:cNvSpPr>
            <a:spLocks noGrp="1"/>
          </p:cNvSpPr>
          <p:nvPr>
            <p:ph type="title"/>
          </p:nvPr>
        </p:nvSpPr>
        <p:spPr/>
        <p:txBody>
          <a:bodyPr/>
          <a:lstStyle/>
          <a:p>
            <a:r>
              <a:rPr lang="en-US" dirty="0"/>
              <a:t>Functional Dependencies</a:t>
            </a:r>
          </a:p>
        </p:txBody>
      </p:sp>
      <p:sp>
        <p:nvSpPr>
          <p:cNvPr id="3" name="Content Placeholder 2">
            <a:extLst>
              <a:ext uri="{FF2B5EF4-FFF2-40B4-BE49-F238E27FC236}">
                <a16:creationId xmlns:a16="http://schemas.microsoft.com/office/drawing/2014/main" id="{F4101BA2-1C5B-DE4D-A955-AD9D65F06609}"/>
              </a:ext>
            </a:extLst>
          </p:cNvPr>
          <p:cNvSpPr>
            <a:spLocks noGrp="1"/>
          </p:cNvSpPr>
          <p:nvPr>
            <p:ph idx="1"/>
          </p:nvPr>
        </p:nvSpPr>
        <p:spPr>
          <a:xfrm>
            <a:off x="457200" y="1371600"/>
            <a:ext cx="8229600" cy="1117600"/>
          </a:xfrm>
        </p:spPr>
        <p:txBody>
          <a:bodyPr/>
          <a:lstStyle/>
          <a:p>
            <a:r>
              <a:rPr lang="en-US" dirty="0"/>
              <a:t>Functional dependencies (</a:t>
            </a:r>
            <a:r>
              <a:rPr lang="en-US" i="1" dirty="0"/>
              <a:t>FD</a:t>
            </a:r>
            <a:r>
              <a:rPr lang="en-US" dirty="0"/>
              <a:t>) are integrity constraints based on the concept of keys.</a:t>
            </a:r>
          </a:p>
        </p:txBody>
      </p:sp>
      <p:sp>
        <p:nvSpPr>
          <p:cNvPr id="4" name="Rectangle 3">
            <a:extLst>
              <a:ext uri="{FF2B5EF4-FFF2-40B4-BE49-F238E27FC236}">
                <a16:creationId xmlns:a16="http://schemas.microsoft.com/office/drawing/2014/main" id="{F3855CD6-556D-9344-BA7D-6F969464DA73}"/>
              </a:ext>
            </a:extLst>
          </p:cNvPr>
          <p:cNvSpPr/>
          <p:nvPr/>
        </p:nvSpPr>
        <p:spPr>
          <a:xfrm>
            <a:off x="804332" y="2660641"/>
            <a:ext cx="7882468" cy="2031325"/>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Definition</a:t>
            </a:r>
            <a:r>
              <a:rPr lang="en-US" b="1" dirty="0">
                <a:solidFill>
                  <a:srgbClr val="404040"/>
                </a:solidFill>
                <a:latin typeface="Lucida Grande" panose="020B0600040502020204" pitchFamily="34" charset="0"/>
                <a:cs typeface="Lucida Grande" panose="020B0600040502020204" pitchFamily="34" charset="0"/>
              </a:rPr>
              <a:t>:</a:t>
            </a:r>
            <a:r>
              <a:rPr lang="en-US" dirty="0">
                <a:solidFill>
                  <a:srgbClr val="404040"/>
                </a:solidFill>
                <a:latin typeface="Lucida Grande" panose="020B0600040502020204" pitchFamily="34" charset="0"/>
                <a:cs typeface="Lucida Grande" panose="020B0600040502020204" pitchFamily="34" charset="0"/>
              </a:rPr>
              <a:t> Let </a:t>
            </a: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solidFill>
                  <a:srgbClr val="404040"/>
                </a:solidFill>
                <a:latin typeface="Lucida Grande" panose="020B0600040502020204" pitchFamily="34" charset="0"/>
                <a:cs typeface="Lucida Grande" panose="020B0600040502020204" pitchFamily="34" charset="0"/>
              </a:rPr>
              <a:t> and </a:t>
            </a:r>
            <a:r>
              <a:rPr lang="en-US" i="1" dirty="0">
                <a:latin typeface="Baskerville" panose="02020502070401020303" pitchFamily="18" charset="0"/>
                <a:ea typeface="Baskerville" panose="02020502070401020303" pitchFamily="18" charset="0"/>
                <a:cs typeface="Lucida Grande" panose="020B0600040502020204" pitchFamily="34" charset="0"/>
              </a:rPr>
              <a:t>Y</a:t>
            </a:r>
            <a:r>
              <a:rPr lang="en-US" dirty="0">
                <a:solidFill>
                  <a:srgbClr val="404040"/>
                </a:solidFill>
                <a:latin typeface="Lucida Grande" panose="020B0600040502020204" pitchFamily="34" charset="0"/>
                <a:cs typeface="Lucida Grande" panose="020B0600040502020204" pitchFamily="34" charset="0"/>
              </a:rPr>
              <a:t> be two arbitrary subsets of attributes of a relation schema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i="1" dirty="0">
                <a:solidFill>
                  <a:srgbClr val="404040"/>
                </a:solidFill>
                <a:latin typeface="Lucida Grande" panose="020B0600040502020204" pitchFamily="34" charset="0"/>
                <a:ea typeface="Baskerville" panose="02020502070401020303" pitchFamily="18" charset="0"/>
                <a:cs typeface="Lucida Grande" panose="020B0600040502020204" pitchFamily="34" charset="0"/>
              </a:rPr>
              <a:t>.</a:t>
            </a:r>
            <a:r>
              <a:rPr lang="en-US" dirty="0">
                <a:solidFill>
                  <a:srgbClr val="404040"/>
                </a:solidFill>
                <a:latin typeface="Lucida Grande" panose="020B0600040502020204" pitchFamily="34" charset="0"/>
                <a:cs typeface="Lucida Grande" panose="020B0600040502020204" pitchFamily="34" charset="0"/>
              </a:rPr>
              <a:t> An instance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solidFill>
                  <a:srgbClr val="404040"/>
                </a:solidFill>
                <a:latin typeface="Lucida Grande" panose="020B0600040502020204" pitchFamily="34" charset="0"/>
                <a:cs typeface="Lucida Grande" panose="020B0600040502020204" pitchFamily="34" charset="0"/>
              </a:rPr>
              <a:t> of</a:t>
            </a:r>
            <a:r>
              <a:rPr lang="en-US" i="1" dirty="0">
                <a:latin typeface="Baskerville" panose="02020502070401020303" pitchFamily="18" charset="0"/>
                <a:ea typeface="Baskerville" panose="02020502070401020303" pitchFamily="18" charset="0"/>
                <a:cs typeface="Lucida Grande" panose="020B0600040502020204" pitchFamily="34" charset="0"/>
              </a:rPr>
              <a:t> R </a:t>
            </a:r>
            <a:r>
              <a:rPr lang="en-US" dirty="0">
                <a:solidFill>
                  <a:srgbClr val="404040"/>
                </a:solidFill>
                <a:latin typeface="Lucida Grande" panose="020B0600040502020204" pitchFamily="34" charset="0"/>
                <a:cs typeface="Lucida Grande" panose="020B0600040502020204" pitchFamily="34" charset="0"/>
              </a:rPr>
              <a:t>satisfies the functional dependency </a:t>
            </a:r>
            <a:r>
              <a:rPr lang="en-US" i="1" dirty="0">
                <a:latin typeface="Baskerville" panose="02020502070401020303" pitchFamily="18" charset="0"/>
                <a:ea typeface="Baskerville" panose="02020502070401020303" pitchFamily="18" charset="0"/>
                <a:cs typeface="Lucida Grande" panose="020B0600040502020204" pitchFamily="34" charset="0"/>
              </a:rPr>
              <a:t>X → Y</a:t>
            </a:r>
            <a:r>
              <a:rPr lang="en-US" dirty="0">
                <a:solidFill>
                  <a:srgbClr val="404040"/>
                </a:solidFill>
                <a:latin typeface="Lucida Grande" panose="020B0600040502020204" pitchFamily="34" charset="0"/>
                <a:cs typeface="Lucida Grande" panose="020B0600040502020204" pitchFamily="34" charset="0"/>
              </a:rPr>
              <a:t>, if and only if for any two tuples </a:t>
            </a:r>
            <a:br>
              <a:rPr lang="en-US" dirty="0">
                <a:solidFill>
                  <a:srgbClr val="404040"/>
                </a:solidFill>
                <a:latin typeface="Lucida Grande" panose="020B0600040502020204" pitchFamily="34" charset="0"/>
                <a:cs typeface="Lucida Grande" panose="020B0600040502020204" pitchFamily="34" charset="0"/>
              </a:rPr>
            </a:br>
            <a:r>
              <a:rPr lang="en-US" i="1" dirty="0">
                <a:latin typeface="Baskerville" panose="02020502070401020303" pitchFamily="18" charset="0"/>
                <a:ea typeface="Baskerville" panose="02020502070401020303" pitchFamily="18" charset="0"/>
                <a:cs typeface="Lucida Grande" panose="020B0600040502020204" pitchFamily="34" charset="0"/>
              </a:rPr>
              <a:t>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1</a:t>
            </a:r>
            <a:r>
              <a:rPr lang="en-US" i="1" dirty="0">
                <a:solidFill>
                  <a:srgbClr val="404040"/>
                </a:solidFill>
                <a:latin typeface="Lucida Grande" panose="020B0600040502020204" pitchFamily="34" charset="0"/>
                <a:ea typeface="Baskerville" panose="02020502070401020303" pitchFamily="18" charset="0"/>
                <a:cs typeface="Lucida Grande" panose="020B0600040502020204" pitchFamily="34" charset="0"/>
              </a:rPr>
              <a:t>,</a:t>
            </a:r>
            <a:r>
              <a:rPr lang="en-US" i="1" dirty="0">
                <a:latin typeface="Baskerville" panose="02020502070401020303" pitchFamily="18" charset="0"/>
                <a:ea typeface="Baskerville" panose="02020502070401020303" pitchFamily="18" charset="0"/>
                <a:cs typeface="Lucida Grande" panose="020B0600040502020204" pitchFamily="34" charset="0"/>
              </a:rPr>
              <a:t>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2</a:t>
            </a:r>
            <a:r>
              <a:rPr lang="en-US" i="1" baseline="-25000" dirty="0">
                <a:solidFill>
                  <a:srgbClr val="404040"/>
                </a:solidFill>
                <a:latin typeface="Lucida Grande" panose="020B0600040502020204" pitchFamily="34" charset="0"/>
                <a:ea typeface="Baskerville" panose="02020502070401020303" pitchFamily="18" charset="0"/>
                <a:cs typeface="Lucida Grande" panose="020B0600040502020204" pitchFamily="34" charset="0"/>
              </a:rPr>
              <a:t> </a:t>
            </a:r>
            <a:r>
              <a:rPr lang="en-US" i="1" dirty="0">
                <a:latin typeface="Baskerville" panose="02020502070401020303" pitchFamily="18" charset="0"/>
                <a:ea typeface="Baskerville" panose="02020502070401020303" pitchFamily="18" charset="0"/>
                <a:cs typeface="Lucida Grande" panose="020B0600040502020204" pitchFamily="34" charset="0"/>
              </a:rPr>
              <a:t>∈ r  ∧  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1</a:t>
            </a:r>
            <a:r>
              <a:rPr lang="en-US" i="1" dirty="0">
                <a:latin typeface="Baskerville" panose="02020502070401020303" pitchFamily="18" charset="0"/>
                <a:ea typeface="Baskerville" panose="02020502070401020303" pitchFamily="18" charset="0"/>
                <a:cs typeface="Lucida Grande" panose="020B0600040502020204" pitchFamily="34" charset="0"/>
              </a:rPr>
              <a:t>[X] = 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2</a:t>
            </a: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solidFill>
                  <a:srgbClr val="404040"/>
                </a:solidFill>
                <a:latin typeface="Lucida Grande" panose="020B0600040502020204" pitchFamily="34" charset="0"/>
                <a:cs typeface="Lucida Grande" panose="020B0600040502020204" pitchFamily="34" charset="0"/>
              </a:rPr>
              <a:t>, it must be true that </a:t>
            </a:r>
            <a:r>
              <a:rPr lang="en-US" i="1" dirty="0">
                <a:latin typeface="Baskerville" panose="02020502070401020303" pitchFamily="18" charset="0"/>
                <a:ea typeface="Baskerville" panose="02020502070401020303" pitchFamily="18" charset="0"/>
                <a:cs typeface="Lucida Grande" panose="020B0600040502020204" pitchFamily="34" charset="0"/>
              </a:rPr>
              <a:t>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1</a:t>
            </a:r>
            <a:r>
              <a:rPr lang="en-US" i="1" dirty="0">
                <a:latin typeface="Baskerville" panose="02020502070401020303" pitchFamily="18" charset="0"/>
                <a:ea typeface="Baskerville" panose="02020502070401020303" pitchFamily="18" charset="0"/>
                <a:cs typeface="Lucida Grande" panose="020B0600040502020204" pitchFamily="34" charset="0"/>
              </a:rPr>
              <a:t>[Y] = t</a:t>
            </a:r>
            <a:r>
              <a:rPr lang="en-US" i="1" baseline="-25000" dirty="0">
                <a:latin typeface="Baskerville" panose="02020502070401020303" pitchFamily="18" charset="0"/>
                <a:ea typeface="Baskerville" panose="02020502070401020303" pitchFamily="18" charset="0"/>
                <a:cs typeface="Lucida Grande" panose="020B0600040502020204" pitchFamily="34" charset="0"/>
              </a:rPr>
              <a:t>2</a:t>
            </a:r>
            <a:r>
              <a:rPr lang="en-US" i="1" dirty="0">
                <a:latin typeface="Baskerville" panose="02020502070401020303" pitchFamily="18" charset="0"/>
                <a:ea typeface="Baskerville" panose="02020502070401020303" pitchFamily="18" charset="0"/>
                <a:cs typeface="Lucida Grande" panose="020B0600040502020204" pitchFamily="34" charset="0"/>
              </a:rPr>
              <a:t>[Y]</a:t>
            </a:r>
            <a:r>
              <a:rPr lang="en-US" dirty="0">
                <a:solidFill>
                  <a:srgbClr val="404040"/>
                </a:solidFill>
                <a:latin typeface="Lucida Grande" panose="020B0600040502020204" pitchFamily="34" charset="0"/>
                <a:cs typeface="Lucida Grande" panose="020B0600040502020204" pitchFamily="34" charset="0"/>
              </a:rPr>
              <a:t>. </a:t>
            </a:r>
          </a:p>
          <a:p>
            <a:endParaRPr lang="en-US" dirty="0">
              <a:solidFill>
                <a:srgbClr val="404040"/>
              </a:solidFill>
              <a:latin typeface="Lucida Grande" panose="020B0600040502020204" pitchFamily="34" charset="0"/>
              <a:cs typeface="Lucida Grande" panose="020B0600040502020204" pitchFamily="34" charset="0"/>
            </a:endParaRPr>
          </a:p>
          <a:p>
            <a:r>
              <a:rPr lang="en-US" dirty="0">
                <a:solidFill>
                  <a:srgbClr val="404040"/>
                </a:solidFill>
                <a:latin typeface="Lucida Grande" panose="020B0600040502020204" pitchFamily="34" charset="0"/>
                <a:cs typeface="Lucida Grande" panose="020B0600040502020204" pitchFamily="34" charset="0"/>
              </a:rPr>
              <a:t>More simply </a:t>
            </a:r>
            <a:r>
              <a:rPr lang="en-US" i="1" dirty="0">
                <a:latin typeface="Baskerville" panose="02020502070401020303" pitchFamily="18" charset="0"/>
                <a:ea typeface="Baskerville" panose="02020502070401020303" pitchFamily="18" charset="0"/>
                <a:cs typeface="Lucida Grande" panose="020B0600040502020204" pitchFamily="34" charset="0"/>
              </a:rPr>
              <a:t>Y</a:t>
            </a:r>
            <a:r>
              <a:rPr lang="en-US" dirty="0">
                <a:solidFill>
                  <a:srgbClr val="404040"/>
                </a:solidFill>
                <a:latin typeface="Lucida Grande" panose="020B0600040502020204" pitchFamily="34" charset="0"/>
                <a:cs typeface="Lucida Grande" panose="020B0600040502020204" pitchFamily="34" charset="0"/>
              </a:rPr>
              <a:t> is functionally dependent on </a:t>
            </a: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solidFill>
                  <a:srgbClr val="404040"/>
                </a:solidFill>
                <a:latin typeface="Lucida Grande" panose="020B0600040502020204" pitchFamily="34" charset="0"/>
                <a:cs typeface="Lucida Grande" panose="020B0600040502020204" pitchFamily="34" charset="0"/>
              </a:rPr>
              <a:t>, if and only if each value of </a:t>
            </a: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solidFill>
                  <a:srgbClr val="404040"/>
                </a:solidFill>
                <a:latin typeface="Lucida Grande" panose="020B0600040502020204" pitchFamily="34" charset="0"/>
                <a:cs typeface="Lucida Grande" panose="020B0600040502020204" pitchFamily="34" charset="0"/>
              </a:rPr>
              <a:t> in </a:t>
            </a:r>
            <a:r>
              <a:rPr lang="en-US" i="1" dirty="0">
                <a:latin typeface="Baskerville" panose="02020502070401020303" pitchFamily="18" charset="0"/>
                <a:ea typeface="Baskerville" panose="02020502070401020303" pitchFamily="18" charset="0"/>
                <a:cs typeface="Lucida Grande" panose="020B0600040502020204" pitchFamily="34" charset="0"/>
              </a:rPr>
              <a:t>r </a:t>
            </a:r>
            <a:r>
              <a:rPr lang="en-US" dirty="0">
                <a:solidFill>
                  <a:srgbClr val="404040"/>
                </a:solidFill>
                <a:latin typeface="Lucida Grande" panose="020B0600040502020204" pitchFamily="34" charset="0"/>
                <a:cs typeface="Lucida Grande" panose="020B0600040502020204" pitchFamily="34" charset="0"/>
              </a:rPr>
              <a:t>is associated with it precisely one value of </a:t>
            </a:r>
            <a:r>
              <a:rPr lang="en-US" i="1" dirty="0">
                <a:latin typeface="Baskerville" panose="02020502070401020303" pitchFamily="18" charset="0"/>
                <a:ea typeface="Baskerville" panose="02020502070401020303" pitchFamily="18" charset="0"/>
                <a:cs typeface="Lucida Grande" panose="020B0600040502020204" pitchFamily="34" charset="0"/>
              </a:rPr>
              <a:t>Y</a:t>
            </a:r>
            <a:r>
              <a:rPr lang="en-US" dirty="0">
                <a:solidFill>
                  <a:srgbClr val="404040"/>
                </a:solidFill>
                <a:latin typeface="Lucida Grande" panose="020B0600040502020204" pitchFamily="34" charset="0"/>
                <a:cs typeface="Lucida Grande" panose="020B0600040502020204" pitchFamily="34" charset="0"/>
              </a:rPr>
              <a:t>.</a:t>
            </a:r>
            <a:endParaRPr lang="en-US" dirty="0">
              <a:latin typeface="Lucida Grande" panose="020B0600040502020204" pitchFamily="34" charset="0"/>
              <a:cs typeface="Lucida Grande" panose="020B0600040502020204" pitchFamily="34" charset="0"/>
            </a:endParaRPr>
          </a:p>
        </p:txBody>
      </p:sp>
      <p:sp>
        <p:nvSpPr>
          <p:cNvPr id="6" name="Slide Number Placeholder 5">
            <a:extLst>
              <a:ext uri="{FF2B5EF4-FFF2-40B4-BE49-F238E27FC236}">
                <a16:creationId xmlns:a16="http://schemas.microsoft.com/office/drawing/2014/main" id="{536A1526-6CEB-1D6D-7527-EB71143F76F5}"/>
              </a:ext>
            </a:extLst>
          </p:cNvPr>
          <p:cNvSpPr>
            <a:spLocks noGrp="1"/>
          </p:cNvSpPr>
          <p:nvPr>
            <p:ph type="sldNum" sz="quarter" idx="12"/>
          </p:nvPr>
        </p:nvSpPr>
        <p:spPr/>
        <p:txBody>
          <a:bodyPr/>
          <a:lstStyle/>
          <a:p>
            <a:fld id="{C0F4FBFA-1248-4AAF-9253-30F121885773}" type="slidenum">
              <a:rPr lang="en-US" smtClean="0"/>
              <a:t>19</a:t>
            </a:fld>
            <a:endParaRPr lang="en-US"/>
          </a:p>
        </p:txBody>
      </p:sp>
    </p:spTree>
    <p:extLst>
      <p:ext uri="{BB962C8B-B14F-4D97-AF65-F5344CB8AC3E}">
        <p14:creationId xmlns:p14="http://schemas.microsoft.com/office/powerpoint/2010/main" val="215335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69736-A0A1-6146-A8BC-9DB40E6CD6E1}"/>
              </a:ext>
            </a:extLst>
          </p:cNvPr>
          <p:cNvSpPr>
            <a:spLocks noGrp="1"/>
          </p:cNvSpPr>
          <p:nvPr>
            <p:ph type="title"/>
          </p:nvPr>
        </p:nvSpPr>
        <p:spPr>
          <a:xfrm>
            <a:off x="457200" y="152400"/>
            <a:ext cx="8229600" cy="838200"/>
          </a:xfrm>
        </p:spPr>
        <p:txBody>
          <a:bodyPr anchor="ctr">
            <a:normAutofit/>
          </a:bodyPr>
          <a:lstStyle/>
          <a:p>
            <a:r>
              <a:rPr lang="en-US" dirty="0"/>
              <a:t>Need for Normal Forms</a:t>
            </a:r>
          </a:p>
        </p:txBody>
      </p:sp>
      <p:sp>
        <p:nvSpPr>
          <p:cNvPr id="5" name="Content Placeholder 4">
            <a:extLst>
              <a:ext uri="{FF2B5EF4-FFF2-40B4-BE49-F238E27FC236}">
                <a16:creationId xmlns:a16="http://schemas.microsoft.com/office/drawing/2014/main" id="{DBC7F5EB-F97B-E44E-81F4-C1F4B38B007D}"/>
              </a:ext>
            </a:extLst>
          </p:cNvPr>
          <p:cNvSpPr>
            <a:spLocks noGrp="1"/>
          </p:cNvSpPr>
          <p:nvPr>
            <p:ph sz="half" idx="2"/>
          </p:nvPr>
        </p:nvSpPr>
        <p:spPr>
          <a:xfrm>
            <a:off x="2921876" y="1600200"/>
            <a:ext cx="5764924" cy="4525963"/>
          </a:xfrm>
        </p:spPr>
        <p:txBody>
          <a:bodyPr>
            <a:normAutofit/>
          </a:bodyPr>
          <a:lstStyle/>
          <a:p>
            <a:r>
              <a:rPr lang="en-US" dirty="0"/>
              <a:t>Relational tables should follow a specific structure that eliminates (or at least reduced) several common anomalies in transaction processing databases when data in inserted, updated, or removed.</a:t>
            </a:r>
          </a:p>
        </p:txBody>
      </p:sp>
      <p:graphicFrame>
        <p:nvGraphicFramePr>
          <p:cNvPr id="8" name="Diagram 7">
            <a:extLst>
              <a:ext uri="{FF2B5EF4-FFF2-40B4-BE49-F238E27FC236}">
                <a16:creationId xmlns:a16="http://schemas.microsoft.com/office/drawing/2014/main" id="{5BDDB67C-74AD-CF4E-87D6-A6798D3DAE80}"/>
              </a:ext>
            </a:extLst>
          </p:cNvPr>
          <p:cNvGraphicFramePr/>
          <p:nvPr>
            <p:extLst>
              <p:ext uri="{D42A27DB-BD31-4B8C-83A1-F6EECF244321}">
                <p14:modId xmlns:p14="http://schemas.microsoft.com/office/powerpoint/2010/main" val="303100342"/>
              </p:ext>
            </p:extLst>
          </p:nvPr>
        </p:nvGraphicFramePr>
        <p:xfrm>
          <a:off x="627996" y="1600200"/>
          <a:ext cx="168428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B62CDB7-06B4-2A7C-DAC3-CFA33977D1B1}"/>
              </a:ext>
            </a:extLst>
          </p:cNvPr>
          <p:cNvSpPr>
            <a:spLocks noGrp="1"/>
          </p:cNvSpPr>
          <p:nvPr>
            <p:ph type="sldNum" sz="quarter" idx="12"/>
          </p:nvPr>
        </p:nvSpPr>
        <p:spPr/>
        <p:txBody>
          <a:bodyPr/>
          <a:lstStyle/>
          <a:p>
            <a:fld id="{C0F4FBFA-1248-4AAF-9253-30F121885773}" type="slidenum">
              <a:rPr lang="en-US" smtClean="0"/>
              <a:t>2</a:t>
            </a:fld>
            <a:endParaRPr lang="en-US"/>
          </a:p>
        </p:txBody>
      </p:sp>
    </p:spTree>
    <p:extLst>
      <p:ext uri="{BB962C8B-B14F-4D97-AF65-F5344CB8AC3E}">
        <p14:creationId xmlns:p14="http://schemas.microsoft.com/office/powerpoint/2010/main" val="5193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2B3C-51C8-414F-BE97-3C553E1BE7C5}"/>
              </a:ext>
            </a:extLst>
          </p:cNvPr>
          <p:cNvSpPr>
            <a:spLocks noGrp="1"/>
          </p:cNvSpPr>
          <p:nvPr>
            <p:ph type="title"/>
          </p:nvPr>
        </p:nvSpPr>
        <p:spPr/>
        <p:txBody>
          <a:bodyPr/>
          <a:lstStyle/>
          <a:p>
            <a:r>
              <a:rPr lang="en-US" dirty="0"/>
              <a:t>Primary Key vs Superkeys</a:t>
            </a:r>
          </a:p>
        </p:txBody>
      </p:sp>
      <p:sp>
        <p:nvSpPr>
          <p:cNvPr id="3" name="Content Placeholder 2">
            <a:extLst>
              <a:ext uri="{FF2B5EF4-FFF2-40B4-BE49-F238E27FC236}">
                <a16:creationId xmlns:a16="http://schemas.microsoft.com/office/drawing/2014/main" id="{C5747321-0188-814C-82F9-08FC3703588A}"/>
              </a:ext>
            </a:extLst>
          </p:cNvPr>
          <p:cNvSpPr>
            <a:spLocks noGrp="1"/>
          </p:cNvSpPr>
          <p:nvPr>
            <p:ph idx="1"/>
          </p:nvPr>
        </p:nvSpPr>
        <p:spPr>
          <a:xfrm>
            <a:off x="457200" y="1371601"/>
            <a:ext cx="8229600" cy="1319324"/>
          </a:xfrm>
        </p:spPr>
        <p:txBody>
          <a:bodyPr>
            <a:normAutofit/>
          </a:bodyPr>
          <a:lstStyle/>
          <a:p>
            <a:r>
              <a:rPr lang="en-US" sz="2400" dirty="0"/>
              <a:t>The definition of FD does not require the set </a:t>
            </a:r>
            <a:r>
              <a:rPr lang="en-US" sz="2400" i="1" dirty="0">
                <a:latin typeface="Baskerville" panose="02020502070401020303" pitchFamily="18" charset="0"/>
                <a:ea typeface="Baskerville" panose="02020502070401020303" pitchFamily="18" charset="0"/>
              </a:rPr>
              <a:t>X</a:t>
            </a:r>
            <a:r>
              <a:rPr lang="en-US" sz="2400" dirty="0"/>
              <a:t> to be minimal; the minimality condition must be satisfied only for </a:t>
            </a:r>
            <a:r>
              <a:rPr lang="en-US" sz="2400" i="1" dirty="0">
                <a:latin typeface="Baskerville" panose="02020502070401020303" pitchFamily="18" charset="0"/>
                <a:ea typeface="Baskerville" panose="02020502070401020303" pitchFamily="18" charset="0"/>
              </a:rPr>
              <a:t>X</a:t>
            </a:r>
            <a:r>
              <a:rPr lang="en-US" sz="2400" dirty="0"/>
              <a:t> to be a primary key.</a:t>
            </a:r>
          </a:p>
        </p:txBody>
      </p:sp>
      <p:sp>
        <p:nvSpPr>
          <p:cNvPr id="5" name="Rectangle 4">
            <a:extLst>
              <a:ext uri="{FF2B5EF4-FFF2-40B4-BE49-F238E27FC236}">
                <a16:creationId xmlns:a16="http://schemas.microsoft.com/office/drawing/2014/main" id="{98077E4C-AAAD-D34D-AF14-203163AF3900}"/>
              </a:ext>
            </a:extLst>
          </p:cNvPr>
          <p:cNvSpPr/>
          <p:nvPr/>
        </p:nvSpPr>
        <p:spPr>
          <a:xfrm>
            <a:off x="863601" y="4360333"/>
            <a:ext cx="7645400" cy="830997"/>
          </a:xfrm>
          <a:prstGeom prst="rect">
            <a:avLst/>
          </a:prstGeom>
          <a:solidFill>
            <a:schemeClr val="accent6">
              <a:lumMod val="20000"/>
              <a:lumOff val="80000"/>
            </a:schemeClr>
          </a:solidFill>
        </p:spPr>
        <p:txBody>
          <a:bodyPr wrap="square">
            <a:spAutoFit/>
          </a:bodyPr>
          <a:lstStyle/>
          <a:p>
            <a:r>
              <a:rPr lang="en-US" sz="2400" b="1" dirty="0">
                <a:solidFill>
                  <a:srgbClr val="404040"/>
                </a:solidFill>
                <a:latin typeface="Bookman Old Style" panose="02050604050505020204" pitchFamily="18" charset="0"/>
                <a:cs typeface="Lucida Grande" panose="020B0600040502020204" pitchFamily="34" charset="0"/>
              </a:rPr>
              <a:t>Definition: </a:t>
            </a:r>
            <a:r>
              <a:rPr lang="en-US" sz="2400" i="1" dirty="0">
                <a:latin typeface="Baskerville" panose="02020502070401020303" pitchFamily="18" charset="0"/>
                <a:ea typeface="Baskerville" panose="02020502070401020303" pitchFamily="18" charset="0"/>
                <a:cs typeface="Lucida Grande" panose="020B0600040502020204" pitchFamily="34" charset="0"/>
              </a:rPr>
              <a:t>X</a:t>
            </a:r>
            <a:r>
              <a:rPr lang="en-US" sz="2400" dirty="0">
                <a:latin typeface="Lucida Grande" panose="020B0600040502020204" pitchFamily="34" charset="0"/>
                <a:ea typeface="Baskerville" panose="02020502070401020303" pitchFamily="18" charset="0"/>
                <a:cs typeface="Lucida Grande" panose="020B0600040502020204" pitchFamily="34" charset="0"/>
              </a:rPr>
              <a:t> </a:t>
            </a:r>
            <a:r>
              <a:rPr lang="en-US" sz="2400" dirty="0">
                <a:latin typeface="Lucida Grande" panose="020B0600040502020204" pitchFamily="34" charset="0"/>
                <a:cs typeface="Lucida Grande" panose="020B0600040502020204" pitchFamily="34" charset="0"/>
              </a:rPr>
              <a:t>is a superkey of </a:t>
            </a:r>
            <a:r>
              <a:rPr lang="en-US" sz="2400" i="1" dirty="0">
                <a:latin typeface="Baskerville" panose="02020502070401020303" pitchFamily="18" charset="0"/>
                <a:ea typeface="Baskerville" panose="02020502070401020303" pitchFamily="18" charset="0"/>
                <a:cs typeface="Lucida Grande" panose="020B0600040502020204" pitchFamily="34" charset="0"/>
              </a:rPr>
              <a:t>R</a:t>
            </a:r>
            <a:r>
              <a:rPr lang="en-US" sz="2400" dirty="0">
                <a:latin typeface="Lucida Grande" panose="020B0600040502020204" pitchFamily="34" charset="0"/>
                <a:cs typeface="Lucida Grande" panose="020B0600040502020204" pitchFamily="34" charset="0"/>
              </a:rPr>
              <a:t>, if there exists some subset </a:t>
            </a:r>
            <a:r>
              <a:rPr lang="en-US" sz="2400" i="1" dirty="0">
                <a:latin typeface="Baskerville" panose="02020502070401020303" pitchFamily="18" charset="0"/>
                <a:ea typeface="Baskerville" panose="02020502070401020303" pitchFamily="18" charset="0"/>
                <a:cs typeface="Lucida Grande" panose="020B0600040502020204" pitchFamily="34" charset="0"/>
              </a:rPr>
              <a:t>Z ⊂ X </a:t>
            </a:r>
            <a:r>
              <a:rPr lang="en-US" sz="2400" i="1" dirty="0" err="1">
                <a:latin typeface="Lucida Grande" panose="020B0600040502020204" pitchFamily="34" charset="0"/>
                <a:cs typeface="Lucida Grande" panose="020B0600040502020204" pitchFamily="34" charset="0"/>
              </a:rPr>
              <a:t>s.t.</a:t>
            </a:r>
            <a:r>
              <a:rPr lang="en-US" sz="2400" dirty="0">
                <a:latin typeface="Lucida Grande" panose="020B0600040502020204" pitchFamily="34" charset="0"/>
                <a:cs typeface="Lucida Grande" panose="020B0600040502020204" pitchFamily="34" charset="0"/>
              </a:rPr>
              <a:t> </a:t>
            </a:r>
            <a:r>
              <a:rPr lang="en-US" sz="2400" i="1" dirty="0">
                <a:latin typeface="Baskerville" panose="02020502070401020303" pitchFamily="18" charset="0"/>
                <a:ea typeface="Baskerville" panose="02020502070401020303" pitchFamily="18" charset="0"/>
                <a:cs typeface="Lucida Grande" panose="020B0600040502020204" pitchFamily="34" charset="0"/>
              </a:rPr>
              <a:t>Z → Y</a:t>
            </a:r>
            <a:r>
              <a:rPr lang="en-US" sz="2400" dirty="0">
                <a:latin typeface="Lucida Grande" panose="020B0600040502020204" pitchFamily="34" charset="0"/>
                <a:cs typeface="Lucida Grande" panose="020B0600040502020204" pitchFamily="34" charset="0"/>
              </a:rPr>
              <a:t>.</a:t>
            </a:r>
          </a:p>
        </p:txBody>
      </p:sp>
      <p:sp>
        <p:nvSpPr>
          <p:cNvPr id="6" name="Rectangle 5">
            <a:extLst>
              <a:ext uri="{FF2B5EF4-FFF2-40B4-BE49-F238E27FC236}">
                <a16:creationId xmlns:a16="http://schemas.microsoft.com/office/drawing/2014/main" id="{E7409DD5-8186-8F44-8E18-ABE4FE7F00A2}"/>
              </a:ext>
            </a:extLst>
          </p:cNvPr>
          <p:cNvSpPr/>
          <p:nvPr/>
        </p:nvSpPr>
        <p:spPr>
          <a:xfrm>
            <a:off x="863601" y="2925464"/>
            <a:ext cx="7645400" cy="1200329"/>
          </a:xfrm>
          <a:prstGeom prst="rect">
            <a:avLst/>
          </a:prstGeom>
          <a:solidFill>
            <a:schemeClr val="accent6">
              <a:lumMod val="20000"/>
              <a:lumOff val="80000"/>
            </a:schemeClr>
          </a:solidFill>
        </p:spPr>
        <p:txBody>
          <a:bodyPr wrap="square">
            <a:spAutoFit/>
          </a:bodyPr>
          <a:lstStyle/>
          <a:p>
            <a:r>
              <a:rPr lang="en-US" sz="2400" b="1" dirty="0">
                <a:solidFill>
                  <a:srgbClr val="404040"/>
                </a:solidFill>
                <a:latin typeface="Bookman Old Style" panose="02050604050505020204" pitchFamily="18" charset="0"/>
                <a:cs typeface="Lucida Grande" panose="020B0600040502020204" pitchFamily="34" charset="0"/>
              </a:rPr>
              <a:t>Definition: </a:t>
            </a:r>
            <a:r>
              <a:rPr lang="en-US" sz="2400" dirty="0">
                <a:latin typeface="Lucida Grande" panose="020B0600040502020204" pitchFamily="34" charset="0"/>
                <a:cs typeface="Lucida Grande" panose="020B0600040502020204" pitchFamily="34" charset="0"/>
              </a:rPr>
              <a:t>If </a:t>
            </a:r>
            <a:r>
              <a:rPr lang="en-US" sz="2400" i="1" dirty="0">
                <a:latin typeface="Baskerville" panose="02020502070401020303" pitchFamily="18" charset="0"/>
                <a:ea typeface="Baskerville" panose="02020502070401020303" pitchFamily="18" charset="0"/>
                <a:cs typeface="Lucida Grande" panose="020B0600040502020204" pitchFamily="34" charset="0"/>
              </a:rPr>
              <a:t>X → Y </a:t>
            </a:r>
            <a:r>
              <a:rPr lang="en-US" sz="2400" dirty="0">
                <a:latin typeface="Lucida Grande" panose="020B0600040502020204" pitchFamily="34" charset="0"/>
                <a:cs typeface="Lucida Grande" panose="020B0600040502020204" pitchFamily="34" charset="0"/>
              </a:rPr>
              <a:t>holds on </a:t>
            </a:r>
            <a:r>
              <a:rPr lang="en-US" sz="2400" i="1" dirty="0">
                <a:latin typeface="Baskerville" panose="02020502070401020303" pitchFamily="18" charset="0"/>
                <a:ea typeface="Baskerville" panose="02020502070401020303" pitchFamily="18" charset="0"/>
                <a:cs typeface="Lucida Grande" panose="020B0600040502020204" pitchFamily="34" charset="0"/>
              </a:rPr>
              <a:t>R</a:t>
            </a:r>
            <a:r>
              <a:rPr lang="en-US" sz="2400" dirty="0">
                <a:latin typeface="Lucida Grande" panose="020B0600040502020204" pitchFamily="34" charset="0"/>
                <a:cs typeface="Lucida Grande" panose="020B0600040502020204" pitchFamily="34" charset="0"/>
              </a:rPr>
              <a:t>, then </a:t>
            </a:r>
            <a:r>
              <a:rPr lang="en-US" sz="2400" i="1" dirty="0">
                <a:latin typeface="Baskerville" panose="02020502070401020303" pitchFamily="18" charset="0"/>
                <a:ea typeface="Baskerville" panose="02020502070401020303" pitchFamily="18" charset="0"/>
                <a:cs typeface="Lucida Grande" panose="020B0600040502020204" pitchFamily="34" charset="0"/>
              </a:rPr>
              <a:t>X</a:t>
            </a:r>
            <a:r>
              <a:rPr lang="en-US" sz="2400" dirty="0">
                <a:latin typeface="Lucida Grande" panose="020B0600040502020204" pitchFamily="34" charset="0"/>
                <a:cs typeface="Lucida Grande" panose="020B0600040502020204" pitchFamily="34" charset="0"/>
              </a:rPr>
              <a:t> represents a primary key if </a:t>
            </a:r>
            <a:r>
              <a:rPr lang="en-US" sz="2400" i="1" dirty="0">
                <a:latin typeface="Baskerville" panose="02020502070401020303" pitchFamily="18" charset="0"/>
                <a:ea typeface="Baskerville" panose="02020502070401020303" pitchFamily="18" charset="0"/>
                <a:cs typeface="Lucida Grande" panose="020B0600040502020204" pitchFamily="34" charset="0"/>
              </a:rPr>
              <a:t>X</a:t>
            </a:r>
            <a:r>
              <a:rPr lang="en-US" sz="2400" dirty="0">
                <a:latin typeface="Lucida Grande" panose="020B0600040502020204" pitchFamily="34" charset="0"/>
                <a:cs typeface="Lucida Grande" panose="020B0600040502020204" pitchFamily="34" charset="0"/>
              </a:rPr>
              <a:t> is minimal and </a:t>
            </a:r>
            <a:r>
              <a:rPr lang="en-US" sz="2400" i="1" dirty="0">
                <a:latin typeface="Baskerville" panose="02020502070401020303" pitchFamily="18" charset="0"/>
                <a:ea typeface="Baskerville" panose="02020502070401020303" pitchFamily="18" charset="0"/>
                <a:cs typeface="Lucida Grande" panose="020B0600040502020204" pitchFamily="34" charset="0"/>
              </a:rPr>
              <a:t>Y</a:t>
            </a:r>
            <a:r>
              <a:rPr lang="en-US" sz="2400" dirty="0">
                <a:latin typeface="Lucida Grande" panose="020B0600040502020204" pitchFamily="34" charset="0"/>
                <a:cs typeface="Lucida Grande" panose="020B0600040502020204" pitchFamily="34" charset="0"/>
              </a:rPr>
              <a:t> represents the set of all other attributes in the relation. </a:t>
            </a:r>
          </a:p>
        </p:txBody>
      </p:sp>
      <p:sp>
        <p:nvSpPr>
          <p:cNvPr id="7" name="Slide Number Placeholder 6">
            <a:extLst>
              <a:ext uri="{FF2B5EF4-FFF2-40B4-BE49-F238E27FC236}">
                <a16:creationId xmlns:a16="http://schemas.microsoft.com/office/drawing/2014/main" id="{C5C464A5-D785-E1F2-4907-93761AE9A158}"/>
              </a:ext>
            </a:extLst>
          </p:cNvPr>
          <p:cNvSpPr>
            <a:spLocks noGrp="1"/>
          </p:cNvSpPr>
          <p:nvPr>
            <p:ph type="sldNum" sz="quarter" idx="12"/>
          </p:nvPr>
        </p:nvSpPr>
        <p:spPr/>
        <p:txBody>
          <a:bodyPr/>
          <a:lstStyle/>
          <a:p>
            <a:fld id="{C0F4FBFA-1248-4AAF-9253-30F121885773}" type="slidenum">
              <a:rPr lang="en-US" smtClean="0"/>
              <a:t>20</a:t>
            </a:fld>
            <a:endParaRPr lang="en-US"/>
          </a:p>
        </p:txBody>
      </p:sp>
    </p:spTree>
    <p:extLst>
      <p:ext uri="{BB962C8B-B14F-4D97-AF65-F5344CB8AC3E}">
        <p14:creationId xmlns:p14="http://schemas.microsoft.com/office/powerpoint/2010/main" val="279517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60B8-CA2E-5D47-9D3C-4E2409A7C302}"/>
              </a:ext>
            </a:extLst>
          </p:cNvPr>
          <p:cNvSpPr>
            <a:spLocks noGrp="1"/>
          </p:cNvSpPr>
          <p:nvPr>
            <p:ph type="title"/>
          </p:nvPr>
        </p:nvSpPr>
        <p:spPr>
          <a:xfrm>
            <a:off x="628650" y="365126"/>
            <a:ext cx="4005453" cy="1146176"/>
          </a:xfrm>
        </p:spPr>
        <p:txBody>
          <a:bodyPr>
            <a:normAutofit/>
          </a:bodyPr>
          <a:lstStyle/>
          <a:p>
            <a:pPr>
              <a:lnSpc>
                <a:spcPct val="90000"/>
              </a:lnSpc>
            </a:pPr>
            <a:r>
              <a:rPr lang="en-US" sz="3400"/>
              <a:t>Identifying Functional Dependencies</a:t>
            </a:r>
          </a:p>
        </p:txBody>
      </p:sp>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25E8A26-C6E7-FD4D-BD38-83DAD6F6C8CE}"/>
              </a:ext>
            </a:extLst>
          </p:cNvPr>
          <p:cNvSpPr>
            <a:spLocks noGrp="1"/>
          </p:cNvSpPr>
          <p:nvPr>
            <p:ph idx="1"/>
          </p:nvPr>
        </p:nvSpPr>
        <p:spPr>
          <a:xfrm>
            <a:off x="164600" y="2219008"/>
            <a:ext cx="3102102" cy="3639684"/>
          </a:xfrm>
        </p:spPr>
        <p:txBody>
          <a:bodyPr anchor="ctr">
            <a:normAutofit/>
          </a:bodyPr>
          <a:lstStyle/>
          <a:p>
            <a:r>
              <a:rPr lang="en-US" sz="2000" dirty="0">
                <a:solidFill>
                  <a:srgbClr val="FFFFFF"/>
                </a:solidFill>
              </a:rPr>
              <a:t>What is the primary key?</a:t>
            </a:r>
          </a:p>
          <a:p>
            <a:r>
              <a:rPr lang="en-US" sz="2000" dirty="0">
                <a:solidFill>
                  <a:srgbClr val="FFFFFF"/>
                </a:solidFill>
              </a:rPr>
              <a:t>What are the functional dependencies?</a:t>
            </a:r>
          </a:p>
        </p:txBody>
      </p:sp>
      <p:pic>
        <p:nvPicPr>
          <p:cNvPr id="4" name="Picture 3">
            <a:extLst>
              <a:ext uri="{FF2B5EF4-FFF2-40B4-BE49-F238E27FC236}">
                <a16:creationId xmlns:a16="http://schemas.microsoft.com/office/drawing/2014/main" id="{33C01E80-2ECD-6944-A36C-1DF0B24B8B80}"/>
              </a:ext>
            </a:extLst>
          </p:cNvPr>
          <p:cNvPicPr>
            <a:picLocks noChangeAspect="1"/>
          </p:cNvPicPr>
          <p:nvPr/>
        </p:nvPicPr>
        <p:blipFill>
          <a:blip r:embed="rId3"/>
          <a:stretch>
            <a:fillRect/>
          </a:stretch>
        </p:blipFill>
        <p:spPr>
          <a:xfrm>
            <a:off x="4572000" y="2523397"/>
            <a:ext cx="4242816" cy="3563965"/>
          </a:xfrm>
          <a:custGeom>
            <a:avLst/>
            <a:gdLst/>
            <a:ahLst/>
            <a:cxnLst/>
            <a:rect l="l" t="t" r="r" b="b"/>
            <a:pathLst>
              <a:path w="4636009" h="5032375">
                <a:moveTo>
                  <a:pt x="0" y="0"/>
                </a:moveTo>
                <a:lnTo>
                  <a:pt x="4636009" y="0"/>
                </a:lnTo>
                <a:lnTo>
                  <a:pt x="4636009" y="5032375"/>
                </a:lnTo>
                <a:lnTo>
                  <a:pt x="0" y="5032375"/>
                </a:lnTo>
                <a:close/>
              </a:path>
            </a:pathLst>
          </a:custGeom>
        </p:spPr>
      </p:pic>
      <p:sp>
        <p:nvSpPr>
          <p:cNvPr id="6" name="Slide Number Placeholder 5">
            <a:extLst>
              <a:ext uri="{FF2B5EF4-FFF2-40B4-BE49-F238E27FC236}">
                <a16:creationId xmlns:a16="http://schemas.microsoft.com/office/drawing/2014/main" id="{AC7D3337-48E8-D08F-0546-25483D527B7A}"/>
              </a:ext>
            </a:extLst>
          </p:cNvPr>
          <p:cNvSpPr>
            <a:spLocks noGrp="1"/>
          </p:cNvSpPr>
          <p:nvPr>
            <p:ph type="sldNum" sz="quarter" idx="12"/>
          </p:nvPr>
        </p:nvSpPr>
        <p:spPr/>
        <p:txBody>
          <a:bodyPr/>
          <a:lstStyle/>
          <a:p>
            <a:fld id="{C0F4FBFA-1248-4AAF-9253-30F121885773}" type="slidenum">
              <a:rPr lang="en-US" smtClean="0"/>
              <a:t>21</a:t>
            </a:fld>
            <a:endParaRPr lang="en-US"/>
          </a:p>
        </p:txBody>
      </p:sp>
    </p:spTree>
    <p:extLst>
      <p:ext uri="{BB962C8B-B14F-4D97-AF65-F5344CB8AC3E}">
        <p14:creationId xmlns:p14="http://schemas.microsoft.com/office/powerpoint/2010/main" val="149812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3308-3546-B949-A288-3E2256E48275}"/>
              </a:ext>
            </a:extLst>
          </p:cNvPr>
          <p:cNvSpPr>
            <a:spLocks noGrp="1"/>
          </p:cNvSpPr>
          <p:nvPr>
            <p:ph type="title"/>
          </p:nvPr>
        </p:nvSpPr>
        <p:spPr/>
        <p:txBody>
          <a:bodyPr/>
          <a:lstStyle/>
          <a:p>
            <a:r>
              <a:rPr lang="en-US" dirty="0"/>
              <a:t>What does an </a:t>
            </a:r>
            <a:r>
              <a:rPr lang="en-US" i="1" dirty="0"/>
              <a:t>FD</a:t>
            </a:r>
            <a:r>
              <a:rPr lang="en-US" dirty="0"/>
              <a:t> mean?</a:t>
            </a:r>
          </a:p>
        </p:txBody>
      </p:sp>
      <p:sp>
        <p:nvSpPr>
          <p:cNvPr id="3" name="Content Placeholder 2">
            <a:extLst>
              <a:ext uri="{FF2B5EF4-FFF2-40B4-BE49-F238E27FC236}">
                <a16:creationId xmlns:a16="http://schemas.microsoft.com/office/drawing/2014/main" id="{F89B30F3-38E3-0641-982C-D55939C4D346}"/>
              </a:ext>
            </a:extLst>
          </p:cNvPr>
          <p:cNvSpPr>
            <a:spLocks noGrp="1"/>
          </p:cNvSpPr>
          <p:nvPr>
            <p:ph idx="1"/>
          </p:nvPr>
        </p:nvSpPr>
        <p:spPr/>
        <p:txBody>
          <a:bodyPr/>
          <a:lstStyle/>
          <a:p>
            <a:r>
              <a:rPr lang="en-US" dirty="0"/>
              <a:t>An FD must hold for all possible and valid instances </a:t>
            </a:r>
            <a:r>
              <a:rPr lang="en-US" i="1" dirty="0">
                <a:latin typeface="Baskerville" panose="02020502070401020303" pitchFamily="18" charset="0"/>
                <a:ea typeface="Baskerville" panose="02020502070401020303" pitchFamily="18" charset="0"/>
              </a:rPr>
              <a:t>r</a:t>
            </a:r>
            <a:r>
              <a:rPr lang="en-US" dirty="0"/>
              <a:t> of a relation </a:t>
            </a:r>
            <a:r>
              <a:rPr lang="en-US" i="1" dirty="0">
                <a:latin typeface="Baskerville" panose="02020502070401020303" pitchFamily="18" charset="0"/>
                <a:ea typeface="Baskerville" panose="02020502070401020303" pitchFamily="18" charset="0"/>
              </a:rPr>
              <a:t>R</a:t>
            </a:r>
            <a:r>
              <a:rPr lang="en-US" dirty="0"/>
              <a:t>, regardless whether those instances are already present in </a:t>
            </a:r>
            <a:r>
              <a:rPr lang="en-US" i="1" dirty="0">
                <a:latin typeface="Baskerville" panose="02020502070401020303" pitchFamily="18" charset="0"/>
                <a:ea typeface="Baskerville" panose="02020502070401020303" pitchFamily="18" charset="0"/>
              </a:rPr>
              <a:t>R</a:t>
            </a:r>
            <a:r>
              <a:rPr lang="en-US" dirty="0"/>
              <a:t>.</a:t>
            </a:r>
          </a:p>
          <a:p>
            <a:r>
              <a:rPr lang="en-US" dirty="0"/>
              <a:t>For example, in the table on the previous slide, the FD </a:t>
            </a:r>
            <a:r>
              <a:rPr lang="en-US" i="1" dirty="0">
                <a:latin typeface="Baskerville" panose="02020502070401020303" pitchFamily="18" charset="0"/>
                <a:ea typeface="Baskerville" panose="02020502070401020303" pitchFamily="18" charset="0"/>
                <a:cs typeface="Lucida Grande" panose="020B0600040502020204" pitchFamily="34" charset="0"/>
              </a:rPr>
              <a:t>Page_count → Price </a:t>
            </a:r>
            <a:r>
              <a:rPr lang="en-US" dirty="0"/>
              <a:t>holds but it is to be expected that there are books with the same page count that have different prices.</a:t>
            </a:r>
          </a:p>
          <a:p>
            <a:r>
              <a:rPr lang="en-US" dirty="0"/>
              <a:t>So, the FD should not be included in the set of valid functional dependencies of </a:t>
            </a:r>
            <a:r>
              <a:rPr lang="en-US" i="1" dirty="0">
                <a:latin typeface="Baskerville" panose="02020502070401020303" pitchFamily="18" charset="0"/>
                <a:ea typeface="Baskerville" panose="02020502070401020303" pitchFamily="18" charset="0"/>
              </a:rPr>
              <a:t>R</a:t>
            </a:r>
            <a:r>
              <a:rPr lang="en-US" dirty="0"/>
              <a:t>.</a:t>
            </a:r>
          </a:p>
        </p:txBody>
      </p:sp>
      <p:sp>
        <p:nvSpPr>
          <p:cNvPr id="5" name="Slide Number Placeholder 4">
            <a:extLst>
              <a:ext uri="{FF2B5EF4-FFF2-40B4-BE49-F238E27FC236}">
                <a16:creationId xmlns:a16="http://schemas.microsoft.com/office/drawing/2014/main" id="{67DC4522-F6CC-D7DE-94AA-8AFD7A3846F2}"/>
              </a:ext>
            </a:extLst>
          </p:cNvPr>
          <p:cNvSpPr>
            <a:spLocks noGrp="1"/>
          </p:cNvSpPr>
          <p:nvPr>
            <p:ph type="sldNum" sz="quarter" idx="12"/>
          </p:nvPr>
        </p:nvSpPr>
        <p:spPr/>
        <p:txBody>
          <a:bodyPr/>
          <a:lstStyle/>
          <a:p>
            <a:fld id="{C0F4FBFA-1248-4AAF-9253-30F121885773}" type="slidenum">
              <a:rPr lang="en-US" smtClean="0"/>
              <a:t>22</a:t>
            </a:fld>
            <a:endParaRPr lang="en-US"/>
          </a:p>
        </p:txBody>
      </p:sp>
    </p:spTree>
    <p:extLst>
      <p:ext uri="{BB962C8B-B14F-4D97-AF65-F5344CB8AC3E}">
        <p14:creationId xmlns:p14="http://schemas.microsoft.com/office/powerpoint/2010/main" val="128558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5972-B80E-B04B-92F6-E926290D5780}"/>
              </a:ext>
            </a:extLst>
          </p:cNvPr>
          <p:cNvSpPr>
            <a:spLocks noGrp="1"/>
          </p:cNvSpPr>
          <p:nvPr>
            <p:ph type="title"/>
          </p:nvPr>
        </p:nvSpPr>
        <p:spPr/>
        <p:txBody>
          <a:bodyPr/>
          <a:lstStyle/>
          <a:p>
            <a:r>
              <a:rPr lang="en-US" dirty="0"/>
              <a:t>Depicting Functional Dependencies</a:t>
            </a:r>
          </a:p>
        </p:txBody>
      </p:sp>
      <p:sp>
        <p:nvSpPr>
          <p:cNvPr id="3" name="Content Placeholder 2">
            <a:extLst>
              <a:ext uri="{FF2B5EF4-FFF2-40B4-BE49-F238E27FC236}">
                <a16:creationId xmlns:a16="http://schemas.microsoft.com/office/drawing/2014/main" id="{C61E04EF-3424-5346-AA4C-80EB1735A723}"/>
              </a:ext>
            </a:extLst>
          </p:cNvPr>
          <p:cNvSpPr>
            <a:spLocks noGrp="1"/>
          </p:cNvSpPr>
          <p:nvPr>
            <p:ph idx="1"/>
          </p:nvPr>
        </p:nvSpPr>
        <p:spPr>
          <a:xfrm>
            <a:off x="457200" y="1371600"/>
            <a:ext cx="8229600" cy="1271016"/>
          </a:xfrm>
        </p:spPr>
        <p:txBody>
          <a:bodyPr/>
          <a:lstStyle/>
          <a:p>
            <a:r>
              <a:rPr lang="en-US" dirty="0"/>
              <a:t>Some database designers prefer to use functional dependency diagrams.</a:t>
            </a:r>
          </a:p>
        </p:txBody>
      </p:sp>
      <p:pic>
        <p:nvPicPr>
          <p:cNvPr id="4" name="Picture 3">
            <a:extLst>
              <a:ext uri="{FF2B5EF4-FFF2-40B4-BE49-F238E27FC236}">
                <a16:creationId xmlns:a16="http://schemas.microsoft.com/office/drawing/2014/main" id="{C18F8304-BC58-0F4B-A640-A299A8E7EE18}"/>
              </a:ext>
            </a:extLst>
          </p:cNvPr>
          <p:cNvPicPr>
            <a:picLocks noChangeAspect="1"/>
          </p:cNvPicPr>
          <p:nvPr/>
        </p:nvPicPr>
        <p:blipFill>
          <a:blip r:embed="rId3"/>
          <a:stretch>
            <a:fillRect/>
          </a:stretch>
        </p:blipFill>
        <p:spPr>
          <a:xfrm>
            <a:off x="1161795" y="3023616"/>
            <a:ext cx="5390185" cy="2100072"/>
          </a:xfrm>
          <a:prstGeom prst="rect">
            <a:avLst/>
          </a:prstGeom>
        </p:spPr>
      </p:pic>
      <p:sp>
        <p:nvSpPr>
          <p:cNvPr id="6" name="Slide Number Placeholder 5">
            <a:extLst>
              <a:ext uri="{FF2B5EF4-FFF2-40B4-BE49-F238E27FC236}">
                <a16:creationId xmlns:a16="http://schemas.microsoft.com/office/drawing/2014/main" id="{D7DCD80E-AA0F-CF92-B42B-734D851E22E0}"/>
              </a:ext>
            </a:extLst>
          </p:cNvPr>
          <p:cNvSpPr>
            <a:spLocks noGrp="1"/>
          </p:cNvSpPr>
          <p:nvPr>
            <p:ph type="sldNum" sz="quarter" idx="12"/>
          </p:nvPr>
        </p:nvSpPr>
        <p:spPr/>
        <p:txBody>
          <a:bodyPr/>
          <a:lstStyle/>
          <a:p>
            <a:fld id="{C0F4FBFA-1248-4AAF-9253-30F121885773}" type="slidenum">
              <a:rPr lang="en-US" smtClean="0"/>
              <a:t>23</a:t>
            </a:fld>
            <a:endParaRPr lang="en-US"/>
          </a:p>
        </p:txBody>
      </p:sp>
    </p:spTree>
    <p:extLst>
      <p:ext uri="{BB962C8B-B14F-4D97-AF65-F5344CB8AC3E}">
        <p14:creationId xmlns:p14="http://schemas.microsoft.com/office/powerpoint/2010/main" val="111626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C332-114F-BA4A-973A-5EF7CB69D3AA}"/>
              </a:ext>
            </a:extLst>
          </p:cNvPr>
          <p:cNvSpPr>
            <a:spLocks noGrp="1"/>
          </p:cNvSpPr>
          <p:nvPr>
            <p:ph type="title"/>
          </p:nvPr>
        </p:nvSpPr>
        <p:spPr/>
        <p:txBody>
          <a:bodyPr/>
          <a:lstStyle/>
          <a:p>
            <a:r>
              <a:rPr lang="en-US" dirty="0"/>
              <a:t>Minimal Functional Dependencies</a:t>
            </a:r>
          </a:p>
        </p:txBody>
      </p:sp>
      <p:sp>
        <p:nvSpPr>
          <p:cNvPr id="3" name="Content Placeholder 2">
            <a:extLst>
              <a:ext uri="{FF2B5EF4-FFF2-40B4-BE49-F238E27FC236}">
                <a16:creationId xmlns:a16="http://schemas.microsoft.com/office/drawing/2014/main" id="{1F47E355-EFF9-C64F-AD9B-3F55169CDECA}"/>
              </a:ext>
            </a:extLst>
          </p:cNvPr>
          <p:cNvSpPr>
            <a:spLocks noGrp="1"/>
          </p:cNvSpPr>
          <p:nvPr>
            <p:ph idx="1"/>
          </p:nvPr>
        </p:nvSpPr>
        <p:spPr/>
        <p:txBody>
          <a:bodyPr>
            <a:normAutofit lnSpcReduction="10000"/>
          </a:bodyPr>
          <a:lstStyle/>
          <a:p>
            <a:r>
              <a:rPr lang="en-US" dirty="0"/>
              <a:t>The functional dependencies hold:</a:t>
            </a:r>
            <a:br>
              <a:rPr lang="en-US" dirty="0"/>
            </a:br>
            <a:br>
              <a:rPr lang="en-US" dirty="0"/>
            </a:br>
            <a:br>
              <a:rPr lang="en-US" dirty="0"/>
            </a:br>
            <a:br>
              <a:rPr lang="en-US" dirty="0"/>
            </a:br>
            <a:br>
              <a:rPr lang="en-US" dirty="0"/>
            </a:br>
            <a:br>
              <a:rPr lang="en-US" dirty="0"/>
            </a:br>
            <a:endParaRPr lang="en-US" dirty="0"/>
          </a:p>
          <a:p>
            <a:r>
              <a:rPr lang="en-US" dirty="0"/>
              <a:t>To reduce complexity of constraint checking we need </a:t>
            </a:r>
            <a:r>
              <a:rPr lang="en-US" i="1" dirty="0">
                <a:latin typeface="Baskerville" panose="02020502070401020303" pitchFamily="18" charset="0"/>
                <a:ea typeface="Baskerville" panose="02020502070401020303" pitchFamily="18" charset="0"/>
                <a:cs typeface="Lucida Grande" panose="020B0600040502020204" pitchFamily="34" charset="0"/>
              </a:rPr>
              <a:t>FD’⊂ FD</a:t>
            </a:r>
            <a:r>
              <a:rPr lang="en-US" dirty="0"/>
              <a:t>, </a:t>
            </a:r>
            <a:r>
              <a:rPr lang="en-US" i="1" dirty="0"/>
              <a:t>s.t.</a:t>
            </a:r>
            <a:r>
              <a:rPr lang="en-US" dirty="0"/>
              <a:t> all functional dependencies that hold in </a:t>
            </a:r>
            <a:r>
              <a:rPr lang="en-US" i="1" dirty="0">
                <a:latin typeface="Baskerville" panose="02020502070401020303" pitchFamily="18" charset="0"/>
                <a:ea typeface="Baskerville" panose="02020502070401020303" pitchFamily="18" charset="0"/>
                <a:cs typeface="Lucida Grande" panose="020B0600040502020204" pitchFamily="34" charset="0"/>
              </a:rPr>
              <a:t>FD</a:t>
            </a:r>
            <a:r>
              <a:rPr lang="en-US" dirty="0"/>
              <a:t> also hold in </a:t>
            </a:r>
            <a:r>
              <a:rPr lang="en-US" i="1" dirty="0">
                <a:latin typeface="Baskerville" panose="02020502070401020303" pitchFamily="18" charset="0"/>
                <a:ea typeface="Baskerville" panose="02020502070401020303" pitchFamily="18" charset="0"/>
                <a:cs typeface="Lucida Grande" panose="020B0600040502020204" pitchFamily="34" charset="0"/>
              </a:rPr>
              <a:t>FD’</a:t>
            </a:r>
            <a:r>
              <a:rPr lang="en-US" dirty="0"/>
              <a:t>.</a:t>
            </a:r>
          </a:p>
        </p:txBody>
      </p:sp>
      <p:sp>
        <p:nvSpPr>
          <p:cNvPr id="4" name="Rectangle 3">
            <a:extLst>
              <a:ext uri="{FF2B5EF4-FFF2-40B4-BE49-F238E27FC236}">
                <a16:creationId xmlns:a16="http://schemas.microsoft.com/office/drawing/2014/main" id="{8D0E6CCA-8F38-1349-9AED-C9BBC377E132}"/>
              </a:ext>
            </a:extLst>
          </p:cNvPr>
          <p:cNvSpPr/>
          <p:nvPr/>
        </p:nvSpPr>
        <p:spPr>
          <a:xfrm>
            <a:off x="1060704" y="1970639"/>
            <a:ext cx="4572000" cy="2031325"/>
          </a:xfrm>
          <a:prstGeom prst="rect">
            <a:avLst/>
          </a:prstGeom>
          <a:solidFill>
            <a:schemeClr val="accent3">
              <a:lumMod val="20000"/>
              <a:lumOff val="80000"/>
            </a:schemeClr>
          </a:solidFill>
        </p:spPr>
        <p:txBody>
          <a:bodyPr>
            <a:spAutoFit/>
          </a:bodyPr>
          <a:lstStyle/>
          <a:p>
            <a:r>
              <a:rPr lang="en-US" dirty="0">
                <a:latin typeface="Baskerville" panose="02020502070401020303" pitchFamily="18" charset="0"/>
                <a:ea typeface="Baskerville" panose="02020502070401020303" pitchFamily="18" charset="0"/>
              </a:rPr>
              <a:t>ISBN → Price</a:t>
            </a:r>
          </a:p>
          <a:p>
            <a:r>
              <a:rPr lang="en-US" dirty="0">
                <a:latin typeface="Baskerville" panose="02020502070401020303" pitchFamily="18" charset="0"/>
                <a:ea typeface="Baskerville" panose="02020502070401020303" pitchFamily="18" charset="0"/>
              </a:rPr>
              <a:t>ISBN → Page_count</a:t>
            </a:r>
          </a:p>
          <a:p>
            <a:r>
              <a:rPr lang="en-US" dirty="0">
                <a:latin typeface="Baskerville" panose="02020502070401020303" pitchFamily="18" charset="0"/>
                <a:ea typeface="Baskerville" panose="02020502070401020303" pitchFamily="18" charset="0"/>
              </a:rPr>
              <a:t>R_ID → City</a:t>
            </a:r>
          </a:p>
          <a:p>
            <a:r>
              <a:rPr lang="en-US" dirty="0">
                <a:latin typeface="Baskerville" panose="02020502070401020303" pitchFamily="18" charset="0"/>
                <a:ea typeface="Baskerville" panose="02020502070401020303" pitchFamily="18" charset="0"/>
              </a:rPr>
              <a:t>{R_ID, ISBN} → City         </a:t>
            </a:r>
          </a:p>
          <a:p>
            <a:r>
              <a:rPr lang="en-US" dirty="0">
                <a:latin typeface="Baskerville" panose="02020502070401020303" pitchFamily="18" charset="0"/>
                <a:ea typeface="Baskerville" panose="02020502070401020303" pitchFamily="18" charset="0"/>
              </a:rPr>
              <a:t>{R_ID, ISBN} → {City, Rating}         </a:t>
            </a:r>
          </a:p>
          <a:p>
            <a:r>
              <a:rPr lang="en-US" dirty="0">
                <a:latin typeface="Baskerville" panose="02020502070401020303" pitchFamily="18" charset="0"/>
                <a:ea typeface="Baskerville" panose="02020502070401020303" pitchFamily="18" charset="0"/>
              </a:rPr>
              <a:t>{R_ID, ISBN} → ISBN         </a:t>
            </a:r>
          </a:p>
          <a:p>
            <a:r>
              <a:rPr lang="en-US" dirty="0">
                <a:latin typeface="Baskerville" panose="02020502070401020303" pitchFamily="18" charset="0"/>
                <a:ea typeface="Baskerville" panose="02020502070401020303" pitchFamily="18" charset="0"/>
              </a:rPr>
              <a:t>{R_ID, ISBN} → {R_ID, ISBN, City, Rating}</a:t>
            </a:r>
          </a:p>
        </p:txBody>
      </p:sp>
      <p:sp>
        <p:nvSpPr>
          <p:cNvPr id="6" name="Slide Number Placeholder 5">
            <a:extLst>
              <a:ext uri="{FF2B5EF4-FFF2-40B4-BE49-F238E27FC236}">
                <a16:creationId xmlns:a16="http://schemas.microsoft.com/office/drawing/2014/main" id="{24FFF1E9-1996-5744-A2FB-026C15966CDB}"/>
              </a:ext>
            </a:extLst>
          </p:cNvPr>
          <p:cNvSpPr>
            <a:spLocks noGrp="1"/>
          </p:cNvSpPr>
          <p:nvPr>
            <p:ph type="sldNum" sz="quarter" idx="12"/>
          </p:nvPr>
        </p:nvSpPr>
        <p:spPr/>
        <p:txBody>
          <a:bodyPr/>
          <a:lstStyle/>
          <a:p>
            <a:fld id="{C0F4FBFA-1248-4AAF-9253-30F121885773}" type="slidenum">
              <a:rPr lang="en-US" smtClean="0"/>
              <a:t>24</a:t>
            </a:fld>
            <a:endParaRPr lang="en-US"/>
          </a:p>
        </p:txBody>
      </p:sp>
    </p:spTree>
    <p:extLst>
      <p:ext uri="{BB962C8B-B14F-4D97-AF65-F5344CB8AC3E}">
        <p14:creationId xmlns:p14="http://schemas.microsoft.com/office/powerpoint/2010/main" val="28578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7B6B-ABCC-CE45-B9B9-9ABB2C53E44D}"/>
              </a:ext>
            </a:extLst>
          </p:cNvPr>
          <p:cNvSpPr>
            <a:spLocks noGrp="1"/>
          </p:cNvSpPr>
          <p:nvPr>
            <p:ph type="title"/>
          </p:nvPr>
        </p:nvSpPr>
        <p:spPr/>
        <p:txBody>
          <a:bodyPr/>
          <a:lstStyle/>
          <a:p>
            <a:r>
              <a:rPr lang="en-US" dirty="0"/>
              <a:t>Trivial Dependencies</a:t>
            </a:r>
          </a:p>
        </p:txBody>
      </p:sp>
      <p:sp>
        <p:nvSpPr>
          <p:cNvPr id="3" name="Content Placeholder 2">
            <a:extLst>
              <a:ext uri="{FF2B5EF4-FFF2-40B4-BE49-F238E27FC236}">
                <a16:creationId xmlns:a16="http://schemas.microsoft.com/office/drawing/2014/main" id="{D9962A48-17F9-0648-ACA0-7A90E4A8F3F7}"/>
              </a:ext>
            </a:extLst>
          </p:cNvPr>
          <p:cNvSpPr>
            <a:spLocks noGrp="1"/>
          </p:cNvSpPr>
          <p:nvPr>
            <p:ph idx="1"/>
          </p:nvPr>
        </p:nvSpPr>
        <p:spPr/>
        <p:txBody>
          <a:bodyPr>
            <a:normAutofit/>
          </a:bodyPr>
          <a:lstStyle/>
          <a:p>
            <a:r>
              <a:rPr lang="en-US" dirty="0"/>
              <a:t>A functional dependency is said to be </a:t>
            </a:r>
            <a:r>
              <a:rPr lang="en-US" b="1" dirty="0"/>
              <a:t>trivial </a:t>
            </a:r>
            <a:r>
              <a:rPr lang="en-US" dirty="0"/>
              <a:t>if it is satisfied by all relations. </a:t>
            </a:r>
            <a:br>
              <a:rPr lang="en-US" dirty="0"/>
            </a:br>
            <a:br>
              <a:rPr lang="en-US" dirty="0"/>
            </a:br>
            <a:endParaRPr lang="en-US" dirty="0"/>
          </a:p>
          <a:p>
            <a:r>
              <a:rPr lang="en-US" dirty="0"/>
              <a:t>For example, </a:t>
            </a:r>
            <a:r>
              <a:rPr lang="en-US" i="1" dirty="0">
                <a:latin typeface="Baskerville" panose="02020502070401020303" pitchFamily="18" charset="0"/>
                <a:ea typeface="Baskerville" panose="02020502070401020303" pitchFamily="18" charset="0"/>
              </a:rPr>
              <a:t>ISBN → ISBN </a:t>
            </a:r>
            <a:r>
              <a:rPr lang="en-US" dirty="0"/>
              <a:t>and </a:t>
            </a:r>
            <a:br>
              <a:rPr lang="en-US" dirty="0"/>
            </a:br>
            <a:r>
              <a:rPr lang="en-US" i="1" dirty="0">
                <a:latin typeface="Baskerville" panose="02020502070401020303" pitchFamily="18" charset="0"/>
                <a:ea typeface="Baskerville" panose="02020502070401020303" pitchFamily="18" charset="0"/>
              </a:rPr>
              <a:t>{R_ID, ISBN} → ISBN </a:t>
            </a:r>
            <a:r>
              <a:rPr lang="en-US" dirty="0"/>
              <a:t>are trivial dependencies.</a:t>
            </a:r>
          </a:p>
          <a:p>
            <a:r>
              <a:rPr lang="en-US" dirty="0"/>
              <a:t>All functional dependencies that are not trivial are non-trivial.</a:t>
            </a:r>
          </a:p>
        </p:txBody>
      </p:sp>
      <p:sp>
        <p:nvSpPr>
          <p:cNvPr id="4" name="Rectangle 3">
            <a:extLst>
              <a:ext uri="{FF2B5EF4-FFF2-40B4-BE49-F238E27FC236}">
                <a16:creationId xmlns:a16="http://schemas.microsoft.com/office/drawing/2014/main" id="{0E08110D-2449-9249-9B3B-FAF70FC38468}"/>
              </a:ext>
            </a:extLst>
          </p:cNvPr>
          <p:cNvSpPr/>
          <p:nvPr/>
        </p:nvSpPr>
        <p:spPr>
          <a:xfrm>
            <a:off x="969457" y="2575036"/>
            <a:ext cx="7058781" cy="646331"/>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Definition</a:t>
            </a:r>
            <a:r>
              <a:rPr lang="en-US" dirty="0">
                <a:latin typeface="Lucida Grande" panose="020B0600040502020204" pitchFamily="34" charset="0"/>
                <a:cs typeface="Lucida Grande" panose="020B0600040502020204" pitchFamily="34" charset="0"/>
              </a:rPr>
              <a:t>: A function dependency</a:t>
            </a:r>
            <a:r>
              <a:rPr lang="en-US" i="1" dirty="0">
                <a:latin typeface="Baskerville" panose="02020502070401020303" pitchFamily="18" charset="0"/>
                <a:ea typeface="Baskerville" panose="02020502070401020303" pitchFamily="18" charset="0"/>
                <a:cs typeface="Lucida Grande" panose="020B0600040502020204" pitchFamily="34" charset="0"/>
              </a:rPr>
              <a:t> A → B </a:t>
            </a:r>
            <a:r>
              <a:rPr lang="en-US" dirty="0">
                <a:latin typeface="Lucida Grande" panose="020B0600040502020204" pitchFamily="34" charset="0"/>
                <a:cs typeface="Lucida Grande" panose="020B0600040502020204" pitchFamily="34" charset="0"/>
              </a:rPr>
              <a:t>is trivial, if and only if </a:t>
            </a:r>
            <a:r>
              <a:rPr lang="en-US" i="1" dirty="0">
                <a:latin typeface="Baskerville" panose="02020502070401020303" pitchFamily="18" charset="0"/>
                <a:ea typeface="Baskerville" panose="02020502070401020303" pitchFamily="18" charset="0"/>
                <a:cs typeface="Lucida Grande" panose="020B0600040502020204" pitchFamily="34" charset="0"/>
              </a:rPr>
              <a:t>B ⊆ A</a:t>
            </a:r>
            <a:r>
              <a:rPr lang="en-US" dirty="0">
                <a:latin typeface="Lucida Grande" panose="020B0600040502020204" pitchFamily="34" charset="0"/>
                <a:cs typeface="Lucida Grande" panose="020B0600040502020204" pitchFamily="34" charset="0"/>
              </a:rPr>
              <a:t>. </a:t>
            </a:r>
          </a:p>
        </p:txBody>
      </p:sp>
      <p:sp>
        <p:nvSpPr>
          <p:cNvPr id="6" name="Slide Number Placeholder 5">
            <a:extLst>
              <a:ext uri="{FF2B5EF4-FFF2-40B4-BE49-F238E27FC236}">
                <a16:creationId xmlns:a16="http://schemas.microsoft.com/office/drawing/2014/main" id="{D8EEBBF5-71CA-3906-E8A1-8BE5B896F169}"/>
              </a:ext>
            </a:extLst>
          </p:cNvPr>
          <p:cNvSpPr>
            <a:spLocks noGrp="1"/>
          </p:cNvSpPr>
          <p:nvPr>
            <p:ph type="sldNum" sz="quarter" idx="12"/>
          </p:nvPr>
        </p:nvSpPr>
        <p:spPr/>
        <p:txBody>
          <a:bodyPr/>
          <a:lstStyle/>
          <a:p>
            <a:fld id="{C0F4FBFA-1248-4AAF-9253-30F121885773}" type="slidenum">
              <a:rPr lang="en-US" smtClean="0"/>
              <a:t>25</a:t>
            </a:fld>
            <a:endParaRPr lang="en-US"/>
          </a:p>
        </p:txBody>
      </p:sp>
    </p:spTree>
    <p:extLst>
      <p:ext uri="{BB962C8B-B14F-4D97-AF65-F5344CB8AC3E}">
        <p14:creationId xmlns:p14="http://schemas.microsoft.com/office/powerpoint/2010/main" val="3973926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EE0D-40CA-F24D-9A73-FF1D0BBD22D5}"/>
              </a:ext>
            </a:extLst>
          </p:cNvPr>
          <p:cNvSpPr>
            <a:spLocks noGrp="1"/>
          </p:cNvSpPr>
          <p:nvPr>
            <p:ph type="title"/>
          </p:nvPr>
        </p:nvSpPr>
        <p:spPr/>
        <p:txBody>
          <a:bodyPr/>
          <a:lstStyle/>
          <a:p>
            <a:r>
              <a:rPr lang="en-US" dirty="0"/>
              <a:t>Armstrong’s Axioms and Rules</a:t>
            </a:r>
          </a:p>
        </p:txBody>
      </p:sp>
      <p:sp>
        <p:nvSpPr>
          <p:cNvPr id="4" name="Rectangle 3">
            <a:extLst>
              <a:ext uri="{FF2B5EF4-FFF2-40B4-BE49-F238E27FC236}">
                <a16:creationId xmlns:a16="http://schemas.microsoft.com/office/drawing/2014/main" id="{909F2704-288D-7F4B-BB92-0BBE15330163}"/>
              </a:ext>
            </a:extLst>
          </p:cNvPr>
          <p:cNvSpPr/>
          <p:nvPr/>
        </p:nvSpPr>
        <p:spPr>
          <a:xfrm>
            <a:off x="667705" y="1825228"/>
            <a:ext cx="7058781" cy="369332"/>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Reflexivity Rule</a:t>
            </a:r>
            <a:r>
              <a:rPr lang="en-US" dirty="0">
                <a:latin typeface="Lucida Grande" panose="020B0600040502020204" pitchFamily="34" charset="0"/>
                <a:cs typeface="Lucida Grande" panose="020B0600040502020204" pitchFamily="34" charset="0"/>
              </a:rPr>
              <a:t>: If </a:t>
            </a:r>
            <a:r>
              <a:rPr lang="en-US" i="1" dirty="0">
                <a:latin typeface="Baskerville" panose="02020502070401020303" pitchFamily="18" charset="0"/>
                <a:ea typeface="Baskerville" panose="02020502070401020303" pitchFamily="18" charset="0"/>
                <a:cs typeface="Lucida Grande" panose="020B0600040502020204" pitchFamily="34" charset="0"/>
              </a:rPr>
              <a:t>B ⊆ A</a:t>
            </a:r>
            <a:r>
              <a:rPr lang="en-US" dirty="0">
                <a:latin typeface="Lucida Grande" panose="020B0600040502020204" pitchFamily="34" charset="0"/>
                <a:cs typeface="Lucida Grande" panose="020B0600040502020204" pitchFamily="34" charset="0"/>
              </a:rPr>
              <a:t>, then </a:t>
            </a:r>
            <a:r>
              <a:rPr lang="en-US" i="1" dirty="0">
                <a:latin typeface="Baskerville" panose="02020502070401020303" pitchFamily="18" charset="0"/>
                <a:ea typeface="Baskerville" panose="02020502070401020303" pitchFamily="18" charset="0"/>
                <a:cs typeface="Lucida Grande" panose="020B0600040502020204" pitchFamily="34" charset="0"/>
              </a:rPr>
              <a:t>A → B </a:t>
            </a:r>
            <a:r>
              <a:rPr lang="en-US" dirty="0">
                <a:latin typeface="Lucida Grande" panose="020B0600040502020204" pitchFamily="34" charset="0"/>
                <a:cs typeface="Lucida Grande" panose="020B0600040502020204" pitchFamily="34" charset="0"/>
              </a:rPr>
              <a:t>holds. </a:t>
            </a:r>
          </a:p>
        </p:txBody>
      </p:sp>
      <p:sp>
        <p:nvSpPr>
          <p:cNvPr id="5" name="Rectangle 4">
            <a:extLst>
              <a:ext uri="{FF2B5EF4-FFF2-40B4-BE49-F238E27FC236}">
                <a16:creationId xmlns:a16="http://schemas.microsoft.com/office/drawing/2014/main" id="{A5EADE8E-8A54-974F-8B6B-91588390A198}"/>
              </a:ext>
            </a:extLst>
          </p:cNvPr>
          <p:cNvSpPr/>
          <p:nvPr/>
        </p:nvSpPr>
        <p:spPr>
          <a:xfrm>
            <a:off x="667705" y="2274695"/>
            <a:ext cx="7058781" cy="369332"/>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Augmentation Rule</a:t>
            </a:r>
            <a:r>
              <a:rPr lang="en-US" dirty="0">
                <a:latin typeface="Lucida Grande" panose="020B0600040502020204" pitchFamily="34" charset="0"/>
                <a:cs typeface="Lucida Grande" panose="020B0600040502020204" pitchFamily="34" charset="0"/>
              </a:rPr>
              <a:t>: If </a:t>
            </a:r>
            <a:r>
              <a:rPr lang="en-US" i="1" dirty="0">
                <a:latin typeface="Baskerville" panose="02020502070401020303" pitchFamily="18" charset="0"/>
                <a:ea typeface="Baskerville" panose="02020502070401020303" pitchFamily="18" charset="0"/>
                <a:cs typeface="Lucida Grande" panose="020B0600040502020204" pitchFamily="34" charset="0"/>
              </a:rPr>
              <a:t>A → B</a:t>
            </a:r>
            <a:r>
              <a:rPr lang="en-US" dirty="0">
                <a:latin typeface="Lucida Grande" panose="020B0600040502020204" pitchFamily="34" charset="0"/>
                <a:cs typeface="Lucida Grande" panose="020B0600040502020204" pitchFamily="34" charset="0"/>
              </a:rPr>
              <a:t>, then </a:t>
            </a:r>
            <a:r>
              <a:rPr lang="en-US" i="1" dirty="0">
                <a:latin typeface="Baskerville" panose="02020502070401020303" pitchFamily="18" charset="0"/>
                <a:ea typeface="Baskerville" panose="02020502070401020303" pitchFamily="18" charset="0"/>
                <a:cs typeface="Lucida Grande" panose="020B0600040502020204" pitchFamily="34" charset="0"/>
              </a:rPr>
              <a:t>AC → BC </a:t>
            </a:r>
            <a:r>
              <a:rPr lang="en-US" dirty="0">
                <a:latin typeface="Lucida Grande" panose="020B0600040502020204" pitchFamily="34" charset="0"/>
                <a:cs typeface="Lucida Grande" panose="020B0600040502020204" pitchFamily="34" charset="0"/>
              </a:rPr>
              <a:t>holds. </a:t>
            </a:r>
          </a:p>
        </p:txBody>
      </p:sp>
      <p:sp>
        <p:nvSpPr>
          <p:cNvPr id="6" name="Rectangle 5">
            <a:extLst>
              <a:ext uri="{FF2B5EF4-FFF2-40B4-BE49-F238E27FC236}">
                <a16:creationId xmlns:a16="http://schemas.microsoft.com/office/drawing/2014/main" id="{0CB35B15-401E-1A4F-B0EA-F645A7F61EEA}"/>
              </a:ext>
            </a:extLst>
          </p:cNvPr>
          <p:cNvSpPr/>
          <p:nvPr/>
        </p:nvSpPr>
        <p:spPr>
          <a:xfrm>
            <a:off x="667705" y="2724162"/>
            <a:ext cx="7058781" cy="369332"/>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Transitivity Rule</a:t>
            </a:r>
            <a:r>
              <a:rPr lang="en-US" dirty="0">
                <a:latin typeface="Lucida Grande" panose="020B0600040502020204" pitchFamily="34" charset="0"/>
                <a:cs typeface="Lucida Grande" panose="020B0600040502020204" pitchFamily="34" charset="0"/>
              </a:rPr>
              <a:t>: If both </a:t>
            </a:r>
            <a:r>
              <a:rPr lang="en-US" i="1" dirty="0">
                <a:latin typeface="Baskerville" panose="02020502070401020303" pitchFamily="18" charset="0"/>
                <a:ea typeface="Baskerville" panose="02020502070401020303" pitchFamily="18" charset="0"/>
                <a:cs typeface="Lucida Grande" panose="020B0600040502020204" pitchFamily="34" charset="0"/>
              </a:rPr>
              <a:t>A → B </a:t>
            </a:r>
            <a:r>
              <a:rPr lang="en-US" dirty="0">
                <a:latin typeface="Lucida Grande" panose="020B0600040502020204" pitchFamily="34" charset="0"/>
                <a:cs typeface="Lucida Grande" panose="020B0600040502020204" pitchFamily="34" charset="0"/>
              </a:rPr>
              <a:t>and </a:t>
            </a:r>
            <a:r>
              <a:rPr lang="en-US" i="1" dirty="0">
                <a:latin typeface="Baskerville" panose="02020502070401020303" pitchFamily="18" charset="0"/>
                <a:ea typeface="Baskerville" panose="02020502070401020303" pitchFamily="18" charset="0"/>
                <a:cs typeface="Lucida Grande" panose="020B0600040502020204" pitchFamily="34" charset="0"/>
              </a:rPr>
              <a:t>B → C</a:t>
            </a:r>
            <a:r>
              <a:rPr lang="en-US" dirty="0">
                <a:latin typeface="Lucida Grande" panose="020B0600040502020204" pitchFamily="34" charset="0"/>
                <a:cs typeface="Lucida Grande" panose="020B0600040502020204" pitchFamily="34" charset="0"/>
              </a:rPr>
              <a:t>, then </a:t>
            </a:r>
            <a:r>
              <a:rPr lang="en-US" i="1" dirty="0">
                <a:latin typeface="Baskerville" panose="02020502070401020303" pitchFamily="18" charset="0"/>
                <a:ea typeface="Baskerville" panose="02020502070401020303" pitchFamily="18" charset="0"/>
                <a:cs typeface="Lucida Grande" panose="020B0600040502020204" pitchFamily="34" charset="0"/>
              </a:rPr>
              <a:t>A → C </a:t>
            </a:r>
            <a:r>
              <a:rPr lang="en-US" dirty="0">
                <a:latin typeface="Lucida Grande" panose="020B0600040502020204" pitchFamily="34" charset="0"/>
                <a:cs typeface="Lucida Grande" panose="020B0600040502020204" pitchFamily="34" charset="0"/>
              </a:rPr>
              <a:t>holds. </a:t>
            </a:r>
          </a:p>
        </p:txBody>
      </p:sp>
      <p:sp>
        <p:nvSpPr>
          <p:cNvPr id="7" name="TextBox 6">
            <a:extLst>
              <a:ext uri="{FF2B5EF4-FFF2-40B4-BE49-F238E27FC236}">
                <a16:creationId xmlns:a16="http://schemas.microsoft.com/office/drawing/2014/main" id="{B690C782-781B-D843-BD06-2BCD77D23E35}"/>
              </a:ext>
            </a:extLst>
          </p:cNvPr>
          <p:cNvSpPr txBox="1"/>
          <p:nvPr/>
        </p:nvSpPr>
        <p:spPr>
          <a:xfrm>
            <a:off x="457200" y="1327880"/>
            <a:ext cx="2319418" cy="400110"/>
          </a:xfrm>
          <a:prstGeom prst="rect">
            <a:avLst/>
          </a:prstGeom>
          <a:noFill/>
        </p:spPr>
        <p:txBody>
          <a:bodyPr wrap="none" rtlCol="0">
            <a:spAutoFit/>
          </a:bodyPr>
          <a:lstStyle/>
          <a:p>
            <a:r>
              <a:rPr lang="en-US" sz="2000" b="1" dirty="0"/>
              <a:t>Armstrong’s Axioms</a:t>
            </a:r>
          </a:p>
        </p:txBody>
      </p:sp>
      <p:sp>
        <p:nvSpPr>
          <p:cNvPr id="8" name="Rectangle 7">
            <a:extLst>
              <a:ext uri="{FF2B5EF4-FFF2-40B4-BE49-F238E27FC236}">
                <a16:creationId xmlns:a16="http://schemas.microsoft.com/office/drawing/2014/main" id="{A002D7E2-BAEB-594B-ABE8-1F69B5708F13}"/>
              </a:ext>
            </a:extLst>
          </p:cNvPr>
          <p:cNvSpPr/>
          <p:nvPr/>
        </p:nvSpPr>
        <p:spPr>
          <a:xfrm>
            <a:off x="667705" y="3926348"/>
            <a:ext cx="7058781" cy="369332"/>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Decomposition Rule</a:t>
            </a:r>
            <a:r>
              <a:rPr lang="en-US" dirty="0">
                <a:latin typeface="Lucida Grande" panose="020B0600040502020204" pitchFamily="34" charset="0"/>
                <a:cs typeface="Lucida Grande" panose="020B0600040502020204" pitchFamily="34" charset="0"/>
              </a:rPr>
              <a:t>: If </a:t>
            </a:r>
            <a:r>
              <a:rPr lang="en-US" i="1" dirty="0">
                <a:latin typeface="Baskerville" panose="02020502070401020303" pitchFamily="18" charset="0"/>
                <a:ea typeface="Baskerville" panose="02020502070401020303" pitchFamily="18" charset="0"/>
                <a:cs typeface="Lucida Grande" panose="020B0600040502020204" pitchFamily="34" charset="0"/>
              </a:rPr>
              <a:t>A → BC</a:t>
            </a:r>
            <a:r>
              <a:rPr lang="en-US" dirty="0">
                <a:latin typeface="Lucida Grande" panose="020B0600040502020204" pitchFamily="34" charset="0"/>
                <a:cs typeface="Lucida Grande" panose="020B0600040502020204" pitchFamily="34" charset="0"/>
              </a:rPr>
              <a:t>, then </a:t>
            </a:r>
            <a:r>
              <a:rPr lang="en-US" i="1" dirty="0">
                <a:latin typeface="Baskerville" panose="02020502070401020303" pitchFamily="18" charset="0"/>
                <a:ea typeface="Baskerville" panose="02020502070401020303" pitchFamily="18" charset="0"/>
                <a:cs typeface="Lucida Grande" panose="020B0600040502020204" pitchFamily="34" charset="0"/>
              </a:rPr>
              <a:t>A → B </a:t>
            </a:r>
            <a:r>
              <a:rPr lang="en-US" dirty="0">
                <a:latin typeface="Lucida Grande" panose="020B0600040502020204" pitchFamily="34" charset="0"/>
                <a:cs typeface="Lucida Grande" panose="020B0600040502020204" pitchFamily="34" charset="0"/>
              </a:rPr>
              <a:t>and </a:t>
            </a:r>
            <a:r>
              <a:rPr lang="en-US" i="1" dirty="0">
                <a:latin typeface="Baskerville" panose="02020502070401020303" pitchFamily="18" charset="0"/>
                <a:ea typeface="Baskerville" panose="02020502070401020303" pitchFamily="18" charset="0"/>
                <a:cs typeface="Lucida Grande" panose="020B0600040502020204" pitchFamily="34" charset="0"/>
              </a:rPr>
              <a:t>A → C  </a:t>
            </a:r>
            <a:r>
              <a:rPr lang="en-US" dirty="0">
                <a:latin typeface="Lucida Grande" panose="020B0600040502020204" pitchFamily="34" charset="0"/>
                <a:cs typeface="Lucida Grande" panose="020B0600040502020204" pitchFamily="34" charset="0"/>
              </a:rPr>
              <a:t>holds. </a:t>
            </a:r>
          </a:p>
        </p:txBody>
      </p:sp>
      <p:sp>
        <p:nvSpPr>
          <p:cNvPr id="9" name="Rectangle 8">
            <a:extLst>
              <a:ext uri="{FF2B5EF4-FFF2-40B4-BE49-F238E27FC236}">
                <a16:creationId xmlns:a16="http://schemas.microsoft.com/office/drawing/2014/main" id="{5C39B11D-DCCB-2B4B-B46D-9FB527CF56C1}"/>
              </a:ext>
            </a:extLst>
          </p:cNvPr>
          <p:cNvSpPr/>
          <p:nvPr/>
        </p:nvSpPr>
        <p:spPr>
          <a:xfrm>
            <a:off x="667705" y="4375815"/>
            <a:ext cx="7058781" cy="369332"/>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Union Rule</a:t>
            </a:r>
            <a:r>
              <a:rPr lang="en-US" dirty="0">
                <a:latin typeface="Lucida Grande" panose="020B0600040502020204" pitchFamily="34" charset="0"/>
                <a:cs typeface="Lucida Grande" panose="020B0600040502020204" pitchFamily="34" charset="0"/>
              </a:rPr>
              <a:t>: If </a:t>
            </a:r>
            <a:r>
              <a:rPr lang="en-US" i="1" dirty="0">
                <a:latin typeface="Baskerville" panose="02020502070401020303" pitchFamily="18" charset="0"/>
                <a:ea typeface="Baskerville" panose="02020502070401020303" pitchFamily="18" charset="0"/>
                <a:cs typeface="Lucida Grande" panose="020B0600040502020204" pitchFamily="34" charset="0"/>
              </a:rPr>
              <a:t>A → B</a:t>
            </a:r>
            <a:r>
              <a:rPr lang="en-US" dirty="0">
                <a:latin typeface="Lucida Grande" panose="020B0600040502020204" pitchFamily="34" charset="0"/>
                <a:cs typeface="Lucida Grande" panose="020B0600040502020204" pitchFamily="34" charset="0"/>
              </a:rPr>
              <a:t> and </a:t>
            </a:r>
            <a:r>
              <a:rPr lang="en-US" i="1" dirty="0">
                <a:latin typeface="Baskerville" panose="02020502070401020303" pitchFamily="18" charset="0"/>
                <a:ea typeface="Baskerville" panose="02020502070401020303" pitchFamily="18" charset="0"/>
                <a:cs typeface="Lucida Grande" panose="020B0600040502020204" pitchFamily="34" charset="0"/>
              </a:rPr>
              <a:t>A → C </a:t>
            </a:r>
            <a:r>
              <a:rPr lang="en-US" dirty="0">
                <a:latin typeface="Lucida Grande" panose="020B0600040502020204" pitchFamily="34" charset="0"/>
                <a:cs typeface="Lucida Grande" panose="020B0600040502020204" pitchFamily="34" charset="0"/>
              </a:rPr>
              <a:t>holds, then </a:t>
            </a:r>
            <a:r>
              <a:rPr lang="en-US" i="1" dirty="0">
                <a:latin typeface="Baskerville" panose="02020502070401020303" pitchFamily="18" charset="0"/>
                <a:ea typeface="Baskerville" panose="02020502070401020303" pitchFamily="18" charset="0"/>
                <a:cs typeface="Lucida Grande" panose="020B0600040502020204" pitchFamily="34" charset="0"/>
              </a:rPr>
              <a:t>A → BC </a:t>
            </a:r>
            <a:r>
              <a:rPr lang="en-US" dirty="0">
                <a:latin typeface="Lucida Grande" panose="020B0600040502020204" pitchFamily="34" charset="0"/>
                <a:cs typeface="Lucida Grande" panose="020B0600040502020204" pitchFamily="34" charset="0"/>
              </a:rPr>
              <a:t>holds. </a:t>
            </a:r>
          </a:p>
        </p:txBody>
      </p:sp>
      <p:sp>
        <p:nvSpPr>
          <p:cNvPr id="10" name="Rectangle 9">
            <a:extLst>
              <a:ext uri="{FF2B5EF4-FFF2-40B4-BE49-F238E27FC236}">
                <a16:creationId xmlns:a16="http://schemas.microsoft.com/office/drawing/2014/main" id="{66B79864-D2A4-B840-BF93-A5A1F5018B3B}"/>
              </a:ext>
            </a:extLst>
          </p:cNvPr>
          <p:cNvSpPr/>
          <p:nvPr/>
        </p:nvSpPr>
        <p:spPr>
          <a:xfrm>
            <a:off x="667705" y="4825282"/>
            <a:ext cx="7058781" cy="646331"/>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Pseudotransitivity Rule</a:t>
            </a:r>
            <a:r>
              <a:rPr lang="en-US" dirty="0">
                <a:latin typeface="Lucida Grande" panose="020B0600040502020204" pitchFamily="34" charset="0"/>
                <a:cs typeface="Lucida Grande" panose="020B0600040502020204" pitchFamily="34" charset="0"/>
              </a:rPr>
              <a:t>: If both </a:t>
            </a:r>
            <a:r>
              <a:rPr lang="en-US" i="1" dirty="0">
                <a:latin typeface="Baskerville" panose="02020502070401020303" pitchFamily="18" charset="0"/>
                <a:ea typeface="Baskerville" panose="02020502070401020303" pitchFamily="18" charset="0"/>
                <a:cs typeface="Lucida Grande" panose="020B0600040502020204" pitchFamily="34" charset="0"/>
              </a:rPr>
              <a:t>A → B </a:t>
            </a:r>
            <a:r>
              <a:rPr lang="en-US" dirty="0">
                <a:latin typeface="Lucida Grande" panose="020B0600040502020204" pitchFamily="34" charset="0"/>
                <a:cs typeface="Lucida Grande" panose="020B0600040502020204" pitchFamily="34" charset="0"/>
              </a:rPr>
              <a:t>and </a:t>
            </a:r>
            <a:r>
              <a:rPr lang="en-US" i="1" dirty="0">
                <a:latin typeface="Baskerville" panose="02020502070401020303" pitchFamily="18" charset="0"/>
                <a:ea typeface="Baskerville" panose="02020502070401020303" pitchFamily="18" charset="0"/>
                <a:cs typeface="Lucida Grande" panose="020B0600040502020204" pitchFamily="34" charset="0"/>
              </a:rPr>
              <a:t>BC → D</a:t>
            </a:r>
            <a:r>
              <a:rPr lang="en-US" dirty="0">
                <a:latin typeface="Lucida Grande" panose="020B0600040502020204" pitchFamily="34" charset="0"/>
                <a:cs typeface="Lucida Grande" panose="020B0600040502020204" pitchFamily="34" charset="0"/>
              </a:rPr>
              <a:t> holds, then </a:t>
            </a:r>
            <a:r>
              <a:rPr lang="en-US" i="1" dirty="0">
                <a:latin typeface="Baskerville" panose="02020502070401020303" pitchFamily="18" charset="0"/>
                <a:ea typeface="Baskerville" panose="02020502070401020303" pitchFamily="18" charset="0"/>
                <a:cs typeface="Lucida Grande" panose="020B0600040502020204" pitchFamily="34" charset="0"/>
              </a:rPr>
              <a:t>AC → D </a:t>
            </a:r>
            <a:r>
              <a:rPr lang="en-US" dirty="0">
                <a:latin typeface="Lucida Grande" panose="020B0600040502020204" pitchFamily="34" charset="0"/>
                <a:cs typeface="Lucida Grande" panose="020B0600040502020204" pitchFamily="34" charset="0"/>
              </a:rPr>
              <a:t>holds. </a:t>
            </a:r>
          </a:p>
        </p:txBody>
      </p:sp>
      <p:sp>
        <p:nvSpPr>
          <p:cNvPr id="11" name="TextBox 10">
            <a:extLst>
              <a:ext uri="{FF2B5EF4-FFF2-40B4-BE49-F238E27FC236}">
                <a16:creationId xmlns:a16="http://schemas.microsoft.com/office/drawing/2014/main" id="{88BB84F7-BA0C-E947-BF27-295B5FED3189}"/>
              </a:ext>
            </a:extLst>
          </p:cNvPr>
          <p:cNvSpPr txBox="1"/>
          <p:nvPr/>
        </p:nvSpPr>
        <p:spPr>
          <a:xfrm>
            <a:off x="457200" y="3429000"/>
            <a:ext cx="3069366" cy="400110"/>
          </a:xfrm>
          <a:prstGeom prst="rect">
            <a:avLst/>
          </a:prstGeom>
          <a:noFill/>
        </p:spPr>
        <p:txBody>
          <a:bodyPr wrap="none" rtlCol="0">
            <a:spAutoFit/>
          </a:bodyPr>
          <a:lstStyle/>
          <a:p>
            <a:r>
              <a:rPr lang="en-US" sz="2000" b="1" dirty="0"/>
              <a:t>Rules Derived from Axioms</a:t>
            </a:r>
          </a:p>
        </p:txBody>
      </p:sp>
      <p:sp>
        <p:nvSpPr>
          <p:cNvPr id="12" name="Slide Number Placeholder 11">
            <a:extLst>
              <a:ext uri="{FF2B5EF4-FFF2-40B4-BE49-F238E27FC236}">
                <a16:creationId xmlns:a16="http://schemas.microsoft.com/office/drawing/2014/main" id="{1363C0D7-AA86-BE84-67F3-CA422B6D6575}"/>
              </a:ext>
            </a:extLst>
          </p:cNvPr>
          <p:cNvSpPr>
            <a:spLocks noGrp="1"/>
          </p:cNvSpPr>
          <p:nvPr>
            <p:ph type="sldNum" sz="quarter" idx="12"/>
          </p:nvPr>
        </p:nvSpPr>
        <p:spPr/>
        <p:txBody>
          <a:bodyPr/>
          <a:lstStyle/>
          <a:p>
            <a:fld id="{C0F4FBFA-1248-4AAF-9253-30F121885773}" type="slidenum">
              <a:rPr lang="en-US" smtClean="0"/>
              <a:t>26</a:t>
            </a:fld>
            <a:endParaRPr lang="en-US"/>
          </a:p>
        </p:txBody>
      </p:sp>
    </p:spTree>
    <p:extLst>
      <p:ext uri="{BB962C8B-B14F-4D97-AF65-F5344CB8AC3E}">
        <p14:creationId xmlns:p14="http://schemas.microsoft.com/office/powerpoint/2010/main" val="456002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563D-3A10-6843-96A3-ED7DF60C5306}"/>
              </a:ext>
            </a:extLst>
          </p:cNvPr>
          <p:cNvSpPr>
            <a:spLocks noGrp="1"/>
          </p:cNvSpPr>
          <p:nvPr>
            <p:ph type="title"/>
          </p:nvPr>
        </p:nvSpPr>
        <p:spPr/>
        <p:txBody>
          <a:bodyPr/>
          <a:lstStyle/>
          <a:p>
            <a:r>
              <a:rPr lang="en-US" dirty="0"/>
              <a:t>Definition: 1NF</a:t>
            </a:r>
          </a:p>
        </p:txBody>
      </p:sp>
      <p:sp>
        <p:nvSpPr>
          <p:cNvPr id="6" name="Content Placeholder 5">
            <a:extLst>
              <a:ext uri="{FF2B5EF4-FFF2-40B4-BE49-F238E27FC236}">
                <a16:creationId xmlns:a16="http://schemas.microsoft.com/office/drawing/2014/main" id="{D6BEE60A-C34C-BA46-BA1B-C1E10B32E60E}"/>
              </a:ext>
            </a:extLst>
          </p:cNvPr>
          <p:cNvSpPr>
            <a:spLocks noGrp="1"/>
          </p:cNvSpPr>
          <p:nvPr>
            <p:ph idx="1"/>
          </p:nvPr>
        </p:nvSpPr>
        <p:spPr>
          <a:xfrm>
            <a:off x="457200" y="2684705"/>
            <a:ext cx="8229600" cy="3578935"/>
          </a:xfrm>
        </p:spPr>
        <p:txBody>
          <a:bodyPr>
            <a:normAutofit fontScale="92500" lnSpcReduction="10000"/>
          </a:bodyPr>
          <a:lstStyle/>
          <a:p>
            <a:pPr marL="0" indent="0">
              <a:buNone/>
            </a:pPr>
            <a:r>
              <a:rPr lang="en-US" sz="2400" dirty="0"/>
              <a:t>While multi-valued attributes are allowed in an object-oriented conceptual model, they should be avoided in a logical model.</a:t>
            </a:r>
          </a:p>
          <a:p>
            <a:pPr marL="0" indent="0">
              <a:buNone/>
            </a:pPr>
            <a:endParaRPr lang="en-US" sz="2400" dirty="0"/>
          </a:p>
          <a:p>
            <a:pPr marL="0" indent="0">
              <a:buNone/>
            </a:pPr>
            <a:r>
              <a:rPr lang="en-US" sz="2400" dirty="0"/>
              <a:t>Many modern non-relational databases support multi-valued attributes and therefore should not be “normalized” out in the conceptual model.</a:t>
            </a:r>
          </a:p>
          <a:p>
            <a:pPr marL="0" indent="0">
              <a:buNone/>
            </a:pPr>
            <a:endParaRPr lang="en-US" sz="2400" dirty="0"/>
          </a:p>
          <a:p>
            <a:pPr marL="0" indent="0">
              <a:buNone/>
            </a:pPr>
            <a:r>
              <a:rPr lang="en-US" sz="2400" dirty="0"/>
              <a:t>While relational databases can support multi-valued attributes through separated text (</a:t>
            </a:r>
            <a:r>
              <a:rPr lang="en-US" sz="2400" i="1" dirty="0"/>
              <a:t>e.g.</a:t>
            </a:r>
            <a:r>
              <a:rPr lang="en-US" sz="2400" dirty="0"/>
              <a:t>, </a:t>
            </a:r>
            <a:r>
              <a:rPr lang="en-US" sz="2400" i="1" dirty="0"/>
              <a:t>valueA, valueB</a:t>
            </a:r>
            <a:r>
              <a:rPr lang="en-US" sz="2400" dirty="0"/>
              <a:t>), they should be avoided as substring search is expense.</a:t>
            </a:r>
          </a:p>
        </p:txBody>
      </p:sp>
      <p:sp>
        <p:nvSpPr>
          <p:cNvPr id="4" name="Rectangle 3">
            <a:extLst>
              <a:ext uri="{FF2B5EF4-FFF2-40B4-BE49-F238E27FC236}">
                <a16:creationId xmlns:a16="http://schemas.microsoft.com/office/drawing/2014/main" id="{848A84A3-69C7-0B41-BF8E-49C2124FF9EB}"/>
              </a:ext>
            </a:extLst>
          </p:cNvPr>
          <p:cNvSpPr/>
          <p:nvPr/>
        </p:nvSpPr>
        <p:spPr>
          <a:xfrm>
            <a:off x="1042609" y="1514487"/>
            <a:ext cx="7058781" cy="646331"/>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Definition</a:t>
            </a:r>
            <a:r>
              <a:rPr lang="en-US" dirty="0">
                <a:latin typeface="Lucida Grande" panose="020B0600040502020204" pitchFamily="34" charset="0"/>
                <a:cs typeface="Lucida Grande" panose="020B0600040502020204" pitchFamily="34" charset="0"/>
              </a:rPr>
              <a:t>: A relation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latin typeface="Lucida Grande" panose="020B0600040502020204" pitchFamily="34" charset="0"/>
                <a:cs typeface="Lucida Grande" panose="020B0600040502020204" pitchFamily="34" charset="0"/>
              </a:rPr>
              <a:t> is in 1NF if all attributes of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latin typeface="Lucida Grande" panose="020B0600040502020204" pitchFamily="34" charset="0"/>
                <a:cs typeface="Lucida Grande" panose="020B0600040502020204" pitchFamily="34" charset="0"/>
              </a:rPr>
              <a:t> are single valued.</a:t>
            </a:r>
          </a:p>
        </p:txBody>
      </p:sp>
      <p:sp>
        <p:nvSpPr>
          <p:cNvPr id="5" name="Slide Number Placeholder 4">
            <a:extLst>
              <a:ext uri="{FF2B5EF4-FFF2-40B4-BE49-F238E27FC236}">
                <a16:creationId xmlns:a16="http://schemas.microsoft.com/office/drawing/2014/main" id="{F42E96DC-3644-F8C3-4D1D-8202BD537AAE}"/>
              </a:ext>
            </a:extLst>
          </p:cNvPr>
          <p:cNvSpPr>
            <a:spLocks noGrp="1"/>
          </p:cNvSpPr>
          <p:nvPr>
            <p:ph type="sldNum" sz="quarter" idx="12"/>
          </p:nvPr>
        </p:nvSpPr>
        <p:spPr/>
        <p:txBody>
          <a:bodyPr/>
          <a:lstStyle/>
          <a:p>
            <a:fld id="{C0F4FBFA-1248-4AAF-9253-30F121885773}" type="slidenum">
              <a:rPr lang="en-US" smtClean="0"/>
              <a:t>27</a:t>
            </a:fld>
            <a:endParaRPr lang="en-US"/>
          </a:p>
        </p:txBody>
      </p:sp>
    </p:spTree>
    <p:extLst>
      <p:ext uri="{BB962C8B-B14F-4D97-AF65-F5344CB8AC3E}">
        <p14:creationId xmlns:p14="http://schemas.microsoft.com/office/powerpoint/2010/main" val="150101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A4C5-8B27-1C40-9C67-A640C09C3717}"/>
              </a:ext>
            </a:extLst>
          </p:cNvPr>
          <p:cNvSpPr>
            <a:spLocks noGrp="1"/>
          </p:cNvSpPr>
          <p:nvPr>
            <p:ph type="title"/>
          </p:nvPr>
        </p:nvSpPr>
        <p:spPr/>
        <p:txBody>
          <a:bodyPr/>
          <a:lstStyle/>
          <a:p>
            <a:r>
              <a:rPr lang="en-US" dirty="0"/>
              <a:t>Definition: 2NF</a:t>
            </a:r>
          </a:p>
        </p:txBody>
      </p:sp>
      <p:sp>
        <p:nvSpPr>
          <p:cNvPr id="3" name="Content Placeholder 2">
            <a:extLst>
              <a:ext uri="{FF2B5EF4-FFF2-40B4-BE49-F238E27FC236}">
                <a16:creationId xmlns:a16="http://schemas.microsoft.com/office/drawing/2014/main" id="{8269E044-9A83-0A4B-BEB1-192F032EE582}"/>
              </a:ext>
            </a:extLst>
          </p:cNvPr>
          <p:cNvSpPr>
            <a:spLocks noGrp="1"/>
          </p:cNvSpPr>
          <p:nvPr>
            <p:ph idx="1"/>
          </p:nvPr>
        </p:nvSpPr>
        <p:spPr>
          <a:xfrm>
            <a:off x="457200" y="2770632"/>
            <a:ext cx="8229600" cy="3474500"/>
          </a:xfrm>
        </p:spPr>
        <p:txBody>
          <a:bodyPr>
            <a:normAutofit/>
          </a:bodyPr>
          <a:lstStyle/>
          <a:p>
            <a:pPr marL="0" indent="0">
              <a:buNone/>
            </a:pPr>
            <a:r>
              <a:rPr lang="en-US" sz="2000" dirty="0"/>
              <a:t>An attribute </a:t>
            </a:r>
            <a:r>
              <a:rPr lang="en-US" sz="2000" i="1" dirty="0">
                <a:latin typeface="Baskerville" panose="02020502070401020303" pitchFamily="18" charset="0"/>
                <a:ea typeface="Baskerville" panose="02020502070401020303" pitchFamily="18" charset="0"/>
              </a:rPr>
              <a:t>Y</a:t>
            </a:r>
            <a:r>
              <a:rPr lang="en-US" sz="2000" dirty="0"/>
              <a:t> of a relation schema </a:t>
            </a:r>
            <a:r>
              <a:rPr lang="en-US" sz="2000" i="1" dirty="0">
                <a:latin typeface="Baskerville" panose="02020502070401020303" pitchFamily="18" charset="0"/>
                <a:ea typeface="Baskerville" panose="02020502070401020303" pitchFamily="18" charset="0"/>
              </a:rPr>
              <a:t>R</a:t>
            </a:r>
            <a:r>
              <a:rPr lang="en-US" sz="2000" dirty="0"/>
              <a:t> is </a:t>
            </a:r>
            <a:r>
              <a:rPr lang="en-US" sz="2000" b="1" dirty="0"/>
              <a:t>fully functional dependent</a:t>
            </a:r>
            <a:r>
              <a:rPr lang="en-US" sz="2000" dirty="0"/>
              <a:t> on attribute </a:t>
            </a:r>
            <a:r>
              <a:rPr lang="en-US" sz="2000" i="1" dirty="0">
                <a:latin typeface="Baskerville" panose="02020502070401020303" pitchFamily="18" charset="0"/>
                <a:ea typeface="Baskerville" panose="02020502070401020303" pitchFamily="18" charset="0"/>
              </a:rPr>
              <a:t>X (X → Y), </a:t>
            </a:r>
            <a:r>
              <a:rPr lang="en-US" sz="2000" dirty="0"/>
              <a:t>if there </a:t>
            </a:r>
            <a:r>
              <a:rPr lang="en-US" sz="2000" i="1" dirty="0">
                <a:latin typeface="Baskerville" panose="02020502070401020303" pitchFamily="18" charset="0"/>
                <a:ea typeface="Baskerville" panose="02020502070401020303" pitchFamily="18" charset="0"/>
              </a:rPr>
              <a:t>∄A</a:t>
            </a:r>
            <a:r>
              <a:rPr lang="en-US" sz="2000" i="1" dirty="0">
                <a:latin typeface="Baskerville" panose="02020502070401020303" pitchFamily="18" charset="0"/>
                <a:ea typeface="Baskerville" panose="02020502070401020303" pitchFamily="18" charset="0"/>
                <a:cs typeface="Lucida Grande" panose="020B0600040502020204" pitchFamily="34" charset="0"/>
              </a:rPr>
              <a:t> : A⊂ </a:t>
            </a:r>
            <a:r>
              <a:rPr lang="en-US" sz="2000" i="1" dirty="0">
                <a:latin typeface="Baskerville" panose="02020502070401020303" pitchFamily="18" charset="0"/>
                <a:ea typeface="Baskerville" panose="02020502070401020303" pitchFamily="18" charset="0"/>
              </a:rPr>
              <a:t>X</a:t>
            </a:r>
            <a:r>
              <a:rPr lang="en-US" sz="2000" dirty="0"/>
              <a:t> such that </a:t>
            </a:r>
            <a:r>
              <a:rPr lang="en-US" sz="2000" i="1" dirty="0">
                <a:latin typeface="Baskerville" panose="02020502070401020303" pitchFamily="18" charset="0"/>
                <a:ea typeface="Baskerville" panose="02020502070401020303" pitchFamily="18" charset="0"/>
              </a:rPr>
              <a:t>A → Y</a:t>
            </a:r>
            <a:r>
              <a:rPr lang="en-US" sz="2000" dirty="0"/>
              <a:t>. </a:t>
            </a:r>
          </a:p>
          <a:p>
            <a:pPr marL="0" indent="0">
              <a:buNone/>
            </a:pPr>
            <a:r>
              <a:rPr lang="en-US" sz="2000" dirty="0"/>
              <a:t>This means that if you remove any attribute from </a:t>
            </a:r>
            <a:r>
              <a:rPr lang="en-US" sz="2000" i="1" dirty="0">
                <a:latin typeface="Baskerville" panose="02020502070401020303" pitchFamily="18" charset="0"/>
                <a:ea typeface="Baskerville" panose="02020502070401020303" pitchFamily="18" charset="0"/>
              </a:rPr>
              <a:t>X</a:t>
            </a:r>
            <a:r>
              <a:rPr lang="en-US" sz="2000" dirty="0"/>
              <a:t> that it can no longer uniquely determine </a:t>
            </a:r>
            <a:r>
              <a:rPr lang="en-US" sz="2000" i="1" dirty="0">
                <a:latin typeface="Baskerville" panose="02020502070401020303" pitchFamily="18" charset="0"/>
                <a:ea typeface="Baskerville" panose="02020502070401020303" pitchFamily="18" charset="0"/>
              </a:rPr>
              <a:t>Y</a:t>
            </a:r>
            <a:r>
              <a:rPr lang="en-US" sz="2000" dirty="0"/>
              <a:t>. </a:t>
            </a:r>
          </a:p>
          <a:p>
            <a:pPr marL="0" indent="0">
              <a:buNone/>
            </a:pPr>
            <a:r>
              <a:rPr lang="en-US" sz="2000" dirty="0"/>
              <a:t>Likewise, a dependency </a:t>
            </a:r>
            <a:r>
              <a:rPr lang="en-US" sz="2000" i="1" dirty="0">
                <a:latin typeface="Baskerville" panose="02020502070401020303" pitchFamily="18" charset="0"/>
                <a:ea typeface="Baskerville" panose="02020502070401020303" pitchFamily="18" charset="0"/>
              </a:rPr>
              <a:t>X → Y </a:t>
            </a:r>
            <a:r>
              <a:rPr lang="en-US" sz="2000" dirty="0"/>
              <a:t>is a </a:t>
            </a:r>
            <a:r>
              <a:rPr lang="en-US" sz="2000" b="1" dirty="0"/>
              <a:t>partial dependency</a:t>
            </a:r>
            <a:r>
              <a:rPr lang="en-US" sz="2000" dirty="0"/>
              <a:t> if </a:t>
            </a:r>
            <a:br>
              <a:rPr lang="en-US" sz="2000" dirty="0"/>
            </a:br>
            <a:r>
              <a:rPr lang="en-US" sz="2000" i="1" dirty="0">
                <a:latin typeface="Baskerville" panose="02020502070401020303" pitchFamily="18" charset="0"/>
                <a:ea typeface="Baskerville" panose="02020502070401020303" pitchFamily="18" charset="0"/>
              </a:rPr>
              <a:t>{∃A : A ⊂ X  ∧ A → Y}.</a:t>
            </a:r>
          </a:p>
        </p:txBody>
      </p:sp>
      <p:sp>
        <p:nvSpPr>
          <p:cNvPr id="4" name="Rectangle 3">
            <a:extLst>
              <a:ext uri="{FF2B5EF4-FFF2-40B4-BE49-F238E27FC236}">
                <a16:creationId xmlns:a16="http://schemas.microsoft.com/office/drawing/2014/main" id="{92C698B3-02A8-F94B-9EF6-9E5195E79401}"/>
              </a:ext>
            </a:extLst>
          </p:cNvPr>
          <p:cNvSpPr/>
          <p:nvPr/>
        </p:nvSpPr>
        <p:spPr>
          <a:xfrm>
            <a:off x="896112" y="1418951"/>
            <a:ext cx="7058781" cy="923330"/>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Definition</a:t>
            </a:r>
            <a:r>
              <a:rPr lang="en-US" dirty="0">
                <a:latin typeface="Lucida Grande" panose="020B0600040502020204" pitchFamily="34" charset="0"/>
                <a:cs typeface="Lucida Grande" panose="020B0600040502020204" pitchFamily="34" charset="0"/>
              </a:rPr>
              <a:t>: A relation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latin typeface="Lucida Grande" panose="020B0600040502020204" pitchFamily="34" charset="0"/>
                <a:cs typeface="Lucida Grande" panose="020B0600040502020204" pitchFamily="34" charset="0"/>
              </a:rPr>
              <a:t> is in 2NF if it is in 1NF and if all non-prime attributes of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latin typeface="Lucida Grande" panose="020B0600040502020204" pitchFamily="34" charset="0"/>
                <a:cs typeface="Lucida Grande" panose="020B0600040502020204" pitchFamily="34" charset="0"/>
              </a:rPr>
              <a:t> are fully functionally dependent in the primary key.</a:t>
            </a:r>
          </a:p>
        </p:txBody>
      </p:sp>
      <p:sp>
        <p:nvSpPr>
          <p:cNvPr id="6" name="Slide Number Placeholder 5">
            <a:extLst>
              <a:ext uri="{FF2B5EF4-FFF2-40B4-BE49-F238E27FC236}">
                <a16:creationId xmlns:a16="http://schemas.microsoft.com/office/drawing/2014/main" id="{D452EADC-5549-2C36-E829-2F21682153C6}"/>
              </a:ext>
            </a:extLst>
          </p:cNvPr>
          <p:cNvSpPr>
            <a:spLocks noGrp="1"/>
          </p:cNvSpPr>
          <p:nvPr>
            <p:ph type="sldNum" sz="quarter" idx="12"/>
          </p:nvPr>
        </p:nvSpPr>
        <p:spPr/>
        <p:txBody>
          <a:bodyPr/>
          <a:lstStyle/>
          <a:p>
            <a:fld id="{C0F4FBFA-1248-4AAF-9253-30F121885773}" type="slidenum">
              <a:rPr lang="en-US" smtClean="0"/>
              <a:t>28</a:t>
            </a:fld>
            <a:endParaRPr lang="en-US"/>
          </a:p>
        </p:txBody>
      </p:sp>
    </p:spTree>
    <p:extLst>
      <p:ext uri="{BB962C8B-B14F-4D97-AF65-F5344CB8AC3E}">
        <p14:creationId xmlns:p14="http://schemas.microsoft.com/office/powerpoint/2010/main" val="315648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2A0A-4900-3846-8DB9-F929E8E1B7E3}"/>
              </a:ext>
            </a:extLst>
          </p:cNvPr>
          <p:cNvSpPr>
            <a:spLocks noGrp="1"/>
          </p:cNvSpPr>
          <p:nvPr>
            <p:ph type="title"/>
          </p:nvPr>
        </p:nvSpPr>
        <p:spPr/>
        <p:txBody>
          <a:bodyPr/>
          <a:lstStyle/>
          <a:p>
            <a:r>
              <a:rPr lang="en-US" dirty="0"/>
              <a:t>Example: 2NF Decomposition</a:t>
            </a:r>
          </a:p>
        </p:txBody>
      </p:sp>
      <p:pic>
        <p:nvPicPr>
          <p:cNvPr id="4" name="Picture 3">
            <a:extLst>
              <a:ext uri="{FF2B5EF4-FFF2-40B4-BE49-F238E27FC236}">
                <a16:creationId xmlns:a16="http://schemas.microsoft.com/office/drawing/2014/main" id="{81C38495-7870-8147-AD2C-68822670CFA9}"/>
              </a:ext>
            </a:extLst>
          </p:cNvPr>
          <p:cNvPicPr>
            <a:picLocks noChangeAspect="1"/>
          </p:cNvPicPr>
          <p:nvPr/>
        </p:nvPicPr>
        <p:blipFill>
          <a:blip r:embed="rId3"/>
          <a:stretch>
            <a:fillRect/>
          </a:stretch>
        </p:blipFill>
        <p:spPr>
          <a:xfrm>
            <a:off x="457200" y="1366266"/>
            <a:ext cx="3639414" cy="2415540"/>
          </a:xfrm>
          <a:prstGeom prst="rect">
            <a:avLst/>
          </a:prstGeom>
        </p:spPr>
      </p:pic>
      <p:pic>
        <p:nvPicPr>
          <p:cNvPr id="5" name="Picture 4">
            <a:extLst>
              <a:ext uri="{FF2B5EF4-FFF2-40B4-BE49-F238E27FC236}">
                <a16:creationId xmlns:a16="http://schemas.microsoft.com/office/drawing/2014/main" id="{F1DF895C-6544-3E41-BD67-6FE689E2D117}"/>
              </a:ext>
            </a:extLst>
          </p:cNvPr>
          <p:cNvPicPr>
            <a:picLocks noChangeAspect="1"/>
          </p:cNvPicPr>
          <p:nvPr/>
        </p:nvPicPr>
        <p:blipFill>
          <a:blip r:embed="rId4"/>
          <a:stretch>
            <a:fillRect/>
          </a:stretch>
        </p:blipFill>
        <p:spPr>
          <a:xfrm>
            <a:off x="4784090" y="2761487"/>
            <a:ext cx="3902710" cy="3048469"/>
          </a:xfrm>
          <a:prstGeom prst="rect">
            <a:avLst/>
          </a:prstGeom>
        </p:spPr>
      </p:pic>
      <p:sp>
        <p:nvSpPr>
          <p:cNvPr id="6" name="Bent Arrow 5">
            <a:extLst>
              <a:ext uri="{FF2B5EF4-FFF2-40B4-BE49-F238E27FC236}">
                <a16:creationId xmlns:a16="http://schemas.microsoft.com/office/drawing/2014/main" id="{C5F57885-711B-4F4B-A238-04E498C09A15}"/>
              </a:ext>
            </a:extLst>
          </p:cNvPr>
          <p:cNvSpPr/>
          <p:nvPr/>
        </p:nvSpPr>
        <p:spPr>
          <a:xfrm rot="5400000">
            <a:off x="4514750" y="1419607"/>
            <a:ext cx="1065275" cy="1243584"/>
          </a:xfrm>
          <a:prstGeom prst="ben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AA497F2-78A3-6944-96A9-714BC823C6F9}"/>
              </a:ext>
            </a:extLst>
          </p:cNvPr>
          <p:cNvSpPr/>
          <p:nvPr/>
        </p:nvSpPr>
        <p:spPr>
          <a:xfrm>
            <a:off x="393192" y="4495723"/>
            <a:ext cx="4572000" cy="584775"/>
          </a:xfrm>
          <a:prstGeom prst="rect">
            <a:avLst/>
          </a:prstGeom>
        </p:spPr>
        <p:txBody>
          <a:bodyPr>
            <a:spAutoFit/>
          </a:bodyPr>
          <a:lstStyle/>
          <a:p>
            <a:r>
              <a:rPr lang="en-US" sz="1600" dirty="0">
                <a:latin typeface="Baskerville" panose="02020502070401020303" pitchFamily="18" charset="0"/>
                <a:ea typeface="Baskerville" panose="02020502070401020303" pitchFamily="18" charset="0"/>
              </a:rPr>
              <a:t>BOOK{</a:t>
            </a:r>
            <a:r>
              <a:rPr lang="en-US" sz="1600" u="sng" dirty="0" err="1">
                <a:latin typeface="Baskerville" panose="02020502070401020303" pitchFamily="18" charset="0"/>
                <a:ea typeface="Baskerville" panose="02020502070401020303" pitchFamily="18" charset="0"/>
              </a:rPr>
              <a:t>ISBN</a:t>
            </a:r>
            <a:r>
              <a:rPr lang="en-US" sz="1600" dirty="0" err="1">
                <a:latin typeface="Baskerville" panose="02020502070401020303" pitchFamily="18" charset="0"/>
                <a:ea typeface="Baskerville" panose="02020502070401020303" pitchFamily="18" charset="0"/>
              </a:rPr>
              <a:t>,Price</a:t>
            </a:r>
            <a:r>
              <a:rPr lang="en-US" sz="1600" dirty="0">
                <a:latin typeface="Baskerville" panose="02020502070401020303" pitchFamily="18" charset="0"/>
                <a:ea typeface="Baskerville" panose="02020502070401020303" pitchFamily="18" charset="0"/>
              </a:rPr>
              <a:t>, Page_count, P_ID}   </a:t>
            </a:r>
          </a:p>
          <a:p>
            <a:r>
              <a:rPr lang="en-US" sz="1600" dirty="0">
                <a:latin typeface="Baskerville" panose="02020502070401020303" pitchFamily="18" charset="0"/>
                <a:ea typeface="Baskerville" panose="02020502070401020303" pitchFamily="18" charset="0"/>
              </a:rPr>
              <a:t>REVIEW {</a:t>
            </a:r>
            <a:r>
              <a:rPr lang="en-US" sz="1600" u="sng" dirty="0">
                <a:latin typeface="Baskerville" panose="02020502070401020303" pitchFamily="18" charset="0"/>
                <a:ea typeface="Baskerville" panose="02020502070401020303" pitchFamily="18" charset="0"/>
              </a:rPr>
              <a:t>ISBN,R_ID</a:t>
            </a:r>
            <a:r>
              <a:rPr lang="en-US" sz="1600" dirty="0">
                <a:latin typeface="Baskerville" panose="02020502070401020303" pitchFamily="18" charset="0"/>
                <a:ea typeface="Baskerville" panose="02020502070401020303" pitchFamily="18" charset="0"/>
              </a:rPr>
              <a:t>, Rating}</a:t>
            </a:r>
          </a:p>
        </p:txBody>
      </p:sp>
      <p:sp>
        <p:nvSpPr>
          <p:cNvPr id="8" name="Rectangle 7">
            <a:extLst>
              <a:ext uri="{FF2B5EF4-FFF2-40B4-BE49-F238E27FC236}">
                <a16:creationId xmlns:a16="http://schemas.microsoft.com/office/drawing/2014/main" id="{0B5B08C6-B2CA-1540-B5F5-4419D2A4D2AF}"/>
              </a:ext>
            </a:extLst>
          </p:cNvPr>
          <p:cNvSpPr/>
          <p:nvPr/>
        </p:nvSpPr>
        <p:spPr>
          <a:xfrm>
            <a:off x="393192" y="5193803"/>
            <a:ext cx="6455664" cy="830997"/>
          </a:xfrm>
          <a:prstGeom prst="rect">
            <a:avLst/>
          </a:prstGeom>
        </p:spPr>
        <p:txBody>
          <a:bodyPr wrap="square">
            <a:spAutoFit/>
          </a:bodyPr>
          <a:lstStyle/>
          <a:p>
            <a:r>
              <a:rPr lang="en-US" sz="1600" dirty="0">
                <a:solidFill>
                  <a:srgbClr val="404040"/>
                </a:solidFill>
                <a:latin typeface="Baskerville" panose="02020502070401020303" pitchFamily="18" charset="0"/>
                <a:ea typeface="Baskerville" panose="02020502070401020303" pitchFamily="18" charset="0"/>
              </a:rPr>
              <a:t>Neither </a:t>
            </a:r>
            <a:r>
              <a:rPr lang="en-US" sz="1600" dirty="0">
                <a:latin typeface="Baskerville" panose="02020502070401020303" pitchFamily="18" charset="0"/>
                <a:ea typeface="Baskerville" panose="02020502070401020303" pitchFamily="18" charset="0"/>
              </a:rPr>
              <a:t>BOOK</a:t>
            </a:r>
            <a:r>
              <a:rPr lang="en-US" sz="1600" dirty="0">
                <a:solidFill>
                  <a:srgbClr val="404040"/>
                </a:solidFill>
                <a:latin typeface="Baskerville" panose="02020502070401020303" pitchFamily="18" charset="0"/>
                <a:ea typeface="Baskerville" panose="02020502070401020303" pitchFamily="18" charset="0"/>
              </a:rPr>
              <a:t> nor </a:t>
            </a:r>
            <a:r>
              <a:rPr lang="en-US" sz="1600" dirty="0">
                <a:latin typeface="Baskerville" panose="02020502070401020303" pitchFamily="18" charset="0"/>
                <a:ea typeface="Baskerville" panose="02020502070401020303" pitchFamily="18" charset="0"/>
              </a:rPr>
              <a:t>REVIEW</a:t>
            </a:r>
            <a:r>
              <a:rPr lang="en-US" sz="1600" dirty="0">
                <a:solidFill>
                  <a:srgbClr val="404040"/>
                </a:solidFill>
                <a:latin typeface="Baskerville" panose="02020502070401020303" pitchFamily="18" charset="0"/>
                <a:ea typeface="Baskerville" panose="02020502070401020303" pitchFamily="18" charset="0"/>
              </a:rPr>
              <a:t> contain any partial dependencies. Each of the non-prime attributes of each relation is fully functional dependent on their primary keys </a:t>
            </a:r>
            <a:r>
              <a:rPr lang="en-US" sz="1600" dirty="0">
                <a:latin typeface="Baskerville" panose="02020502070401020303" pitchFamily="18" charset="0"/>
                <a:ea typeface="Baskerville" panose="02020502070401020303" pitchFamily="18" charset="0"/>
              </a:rPr>
              <a:t>ISBN</a:t>
            </a:r>
            <a:r>
              <a:rPr lang="en-US" sz="1600" dirty="0">
                <a:solidFill>
                  <a:srgbClr val="404040"/>
                </a:solidFill>
                <a:latin typeface="Baskerville" panose="02020502070401020303" pitchFamily="18" charset="0"/>
                <a:ea typeface="Baskerville" panose="02020502070401020303" pitchFamily="18" charset="0"/>
              </a:rPr>
              <a:t> and </a:t>
            </a:r>
            <a:r>
              <a:rPr lang="en-US" sz="1600" dirty="0">
                <a:latin typeface="Baskerville" panose="02020502070401020303" pitchFamily="18" charset="0"/>
                <a:ea typeface="Baskerville" panose="02020502070401020303" pitchFamily="18" charset="0"/>
              </a:rPr>
              <a:t>(ISBN, R_ID</a:t>
            </a:r>
            <a:r>
              <a:rPr lang="en-US" sz="1600" dirty="0">
                <a:solidFill>
                  <a:srgbClr val="404040"/>
                </a:solidFill>
                <a:latin typeface="Baskerville" panose="02020502070401020303" pitchFamily="18" charset="0"/>
                <a:ea typeface="Baskerville" panose="02020502070401020303" pitchFamily="18" charset="0"/>
              </a:rPr>
              <a:t>). </a:t>
            </a:r>
            <a:endParaRPr lang="en-US" sz="1600" dirty="0">
              <a:latin typeface="Baskerville" panose="02020502070401020303" pitchFamily="18" charset="0"/>
              <a:ea typeface="Baskerville" panose="02020502070401020303" pitchFamily="18" charset="0"/>
            </a:endParaRPr>
          </a:p>
        </p:txBody>
      </p:sp>
      <p:sp>
        <p:nvSpPr>
          <p:cNvPr id="9" name="Slide Number Placeholder 8">
            <a:extLst>
              <a:ext uri="{FF2B5EF4-FFF2-40B4-BE49-F238E27FC236}">
                <a16:creationId xmlns:a16="http://schemas.microsoft.com/office/drawing/2014/main" id="{F022903D-ED9E-AC1C-1C87-87A509057227}"/>
              </a:ext>
            </a:extLst>
          </p:cNvPr>
          <p:cNvSpPr>
            <a:spLocks noGrp="1"/>
          </p:cNvSpPr>
          <p:nvPr>
            <p:ph type="sldNum" sz="quarter" idx="12"/>
          </p:nvPr>
        </p:nvSpPr>
        <p:spPr/>
        <p:txBody>
          <a:bodyPr/>
          <a:lstStyle/>
          <a:p>
            <a:fld id="{C0F4FBFA-1248-4AAF-9253-30F121885773}" type="slidenum">
              <a:rPr lang="en-US" smtClean="0"/>
              <a:t>29</a:t>
            </a:fld>
            <a:endParaRPr lang="en-US"/>
          </a:p>
        </p:txBody>
      </p:sp>
    </p:spTree>
    <p:extLst>
      <p:ext uri="{BB962C8B-B14F-4D97-AF65-F5344CB8AC3E}">
        <p14:creationId xmlns:p14="http://schemas.microsoft.com/office/powerpoint/2010/main" val="154244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2D00-9CC5-EF4B-A311-067A4BBC6467}"/>
              </a:ext>
            </a:extLst>
          </p:cNvPr>
          <p:cNvSpPr>
            <a:spLocks noGrp="1"/>
          </p:cNvSpPr>
          <p:nvPr>
            <p:ph type="title"/>
          </p:nvPr>
        </p:nvSpPr>
        <p:spPr/>
        <p:txBody>
          <a:bodyPr/>
          <a:lstStyle/>
          <a:p>
            <a:r>
              <a:rPr lang="en-US" dirty="0"/>
              <a:t>Normalization vs Design</a:t>
            </a:r>
          </a:p>
        </p:txBody>
      </p:sp>
      <p:sp>
        <p:nvSpPr>
          <p:cNvPr id="5" name="Content Placeholder 4">
            <a:extLst>
              <a:ext uri="{FF2B5EF4-FFF2-40B4-BE49-F238E27FC236}">
                <a16:creationId xmlns:a16="http://schemas.microsoft.com/office/drawing/2014/main" id="{FECDFEE7-B4BD-3049-BBF8-D02D5982C13C}"/>
              </a:ext>
            </a:extLst>
          </p:cNvPr>
          <p:cNvSpPr>
            <a:spLocks noGrp="1"/>
          </p:cNvSpPr>
          <p:nvPr>
            <p:ph idx="1"/>
          </p:nvPr>
        </p:nvSpPr>
        <p:spPr/>
        <p:txBody>
          <a:bodyPr>
            <a:normAutofit lnSpcReduction="10000"/>
          </a:bodyPr>
          <a:lstStyle/>
          <a:p>
            <a:r>
              <a:rPr lang="en-US" dirty="0"/>
              <a:t>Normalization is required when a database is not properly designed through data modeling.</a:t>
            </a:r>
          </a:p>
          <a:p>
            <a:r>
              <a:rPr lang="en-US" dirty="0"/>
              <a:t>The most common is the “spreadsheet design” approach that many (novice) database designers use: </a:t>
            </a:r>
            <a:r>
              <a:rPr lang="en-US" i="1" dirty="0"/>
              <a:t>lump all data into a single table like a spreadsheet</a:t>
            </a:r>
            <a:r>
              <a:rPr lang="en-US" dirty="0"/>
              <a:t>.</a:t>
            </a:r>
          </a:p>
          <a:p>
            <a:pPr fontAlgn="base"/>
            <a:r>
              <a:rPr lang="en-US" dirty="0"/>
              <a:t>A database that suffers from </a:t>
            </a:r>
            <a:r>
              <a:rPr lang="en-US" i="1" dirty="0"/>
              <a:t>Spreadsheet Syndrome</a:t>
            </a:r>
            <a:r>
              <a:rPr lang="en-US" dirty="0"/>
              <a:t> is subject to numerous data redundancies, data anomalies, and is generally inefficient. </a:t>
            </a:r>
          </a:p>
        </p:txBody>
      </p:sp>
      <p:sp>
        <p:nvSpPr>
          <p:cNvPr id="4" name="Slide Number Placeholder 3">
            <a:extLst>
              <a:ext uri="{FF2B5EF4-FFF2-40B4-BE49-F238E27FC236}">
                <a16:creationId xmlns:a16="http://schemas.microsoft.com/office/drawing/2014/main" id="{630968A2-2B02-7771-A288-0D99F2A148D9}"/>
              </a:ext>
            </a:extLst>
          </p:cNvPr>
          <p:cNvSpPr>
            <a:spLocks noGrp="1"/>
          </p:cNvSpPr>
          <p:nvPr>
            <p:ph type="sldNum" sz="quarter" idx="12"/>
          </p:nvPr>
        </p:nvSpPr>
        <p:spPr/>
        <p:txBody>
          <a:bodyPr/>
          <a:lstStyle/>
          <a:p>
            <a:fld id="{C0F4FBFA-1248-4AAF-9253-30F121885773}" type="slidenum">
              <a:rPr lang="en-US" smtClean="0"/>
              <a:t>3</a:t>
            </a:fld>
            <a:endParaRPr lang="en-US"/>
          </a:p>
        </p:txBody>
      </p:sp>
    </p:spTree>
    <p:extLst>
      <p:ext uri="{BB962C8B-B14F-4D97-AF65-F5344CB8AC3E}">
        <p14:creationId xmlns:p14="http://schemas.microsoft.com/office/powerpoint/2010/main" val="221073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A4C5-8B27-1C40-9C67-A640C09C3717}"/>
              </a:ext>
            </a:extLst>
          </p:cNvPr>
          <p:cNvSpPr>
            <a:spLocks noGrp="1"/>
          </p:cNvSpPr>
          <p:nvPr>
            <p:ph type="title"/>
          </p:nvPr>
        </p:nvSpPr>
        <p:spPr/>
        <p:txBody>
          <a:bodyPr/>
          <a:lstStyle/>
          <a:p>
            <a:r>
              <a:rPr lang="en-US" dirty="0"/>
              <a:t>Definition: BCNF</a:t>
            </a:r>
          </a:p>
        </p:txBody>
      </p:sp>
      <p:sp>
        <p:nvSpPr>
          <p:cNvPr id="3" name="Content Placeholder 2">
            <a:extLst>
              <a:ext uri="{FF2B5EF4-FFF2-40B4-BE49-F238E27FC236}">
                <a16:creationId xmlns:a16="http://schemas.microsoft.com/office/drawing/2014/main" id="{8269E044-9A83-0A4B-BEB1-192F032EE582}"/>
              </a:ext>
            </a:extLst>
          </p:cNvPr>
          <p:cNvSpPr>
            <a:spLocks noGrp="1"/>
          </p:cNvSpPr>
          <p:nvPr>
            <p:ph idx="1"/>
          </p:nvPr>
        </p:nvSpPr>
        <p:spPr>
          <a:xfrm>
            <a:off x="457200" y="3601628"/>
            <a:ext cx="8229600" cy="2643504"/>
          </a:xfrm>
        </p:spPr>
        <p:txBody>
          <a:bodyPr>
            <a:normAutofit/>
          </a:bodyPr>
          <a:lstStyle/>
          <a:p>
            <a:pPr marL="0" indent="0">
              <a:buNone/>
            </a:pPr>
            <a:r>
              <a:rPr lang="en-US" sz="2400" dirty="0"/>
              <a:t>In simple terms, BCNF means, that for a dependency </a:t>
            </a:r>
            <a:r>
              <a:rPr lang="en-US" sz="2400" i="1" dirty="0">
                <a:latin typeface="Baskerville" panose="02020502070401020303" pitchFamily="18" charset="0"/>
                <a:ea typeface="Baskerville" panose="02020502070401020303" pitchFamily="18" charset="0"/>
              </a:rPr>
              <a:t>X → Y</a:t>
            </a:r>
            <a:r>
              <a:rPr lang="en-US" sz="2400" dirty="0"/>
              <a:t>, </a:t>
            </a:r>
            <a:r>
              <a:rPr lang="en-US" sz="2400" i="1" dirty="0">
                <a:latin typeface="Baskerville" panose="02020502070401020303" pitchFamily="18" charset="0"/>
                <a:ea typeface="Baskerville" panose="02020502070401020303" pitchFamily="18" charset="0"/>
              </a:rPr>
              <a:t>X</a:t>
            </a:r>
            <a:r>
              <a:rPr lang="en-US" sz="2400" dirty="0"/>
              <a:t> cannot be a </a:t>
            </a:r>
            <a:r>
              <a:rPr lang="en-US" sz="2400" b="1" dirty="0"/>
              <a:t>non-prime attribute</a:t>
            </a:r>
            <a:r>
              <a:rPr lang="en-US" sz="2400" dirty="0"/>
              <a:t>, if </a:t>
            </a:r>
            <a:r>
              <a:rPr lang="en-US" sz="2400" i="1" dirty="0">
                <a:latin typeface="Baskerville" panose="02020502070401020303" pitchFamily="18" charset="0"/>
                <a:ea typeface="Baskerville" panose="02020502070401020303" pitchFamily="18" charset="0"/>
              </a:rPr>
              <a:t>Y</a:t>
            </a:r>
            <a:r>
              <a:rPr lang="en-US" sz="2400" dirty="0"/>
              <a:t> is a </a:t>
            </a:r>
            <a:r>
              <a:rPr lang="en-US" sz="2400" b="1" dirty="0"/>
              <a:t>prime attribute</a:t>
            </a:r>
            <a:r>
              <a:rPr lang="en-US" sz="2400" dirty="0"/>
              <a:t>.</a:t>
            </a:r>
            <a:endParaRPr lang="en-US" sz="1600" i="1" dirty="0">
              <a:latin typeface="Baskerville" panose="02020502070401020303" pitchFamily="18" charset="0"/>
              <a:ea typeface="Baskerville" panose="02020502070401020303" pitchFamily="18" charset="0"/>
            </a:endParaRPr>
          </a:p>
        </p:txBody>
      </p:sp>
      <p:sp>
        <p:nvSpPr>
          <p:cNvPr id="4" name="Rectangle 3">
            <a:extLst>
              <a:ext uri="{FF2B5EF4-FFF2-40B4-BE49-F238E27FC236}">
                <a16:creationId xmlns:a16="http://schemas.microsoft.com/office/drawing/2014/main" id="{92C698B3-02A8-F94B-9EF6-9E5195E79401}"/>
              </a:ext>
            </a:extLst>
          </p:cNvPr>
          <p:cNvSpPr/>
          <p:nvPr/>
        </p:nvSpPr>
        <p:spPr>
          <a:xfrm>
            <a:off x="896112" y="1418951"/>
            <a:ext cx="7058781" cy="1754326"/>
          </a:xfrm>
          <a:prstGeom prst="rect">
            <a:avLst/>
          </a:prstGeom>
          <a:solidFill>
            <a:schemeClr val="accent6">
              <a:lumMod val="20000"/>
              <a:lumOff val="80000"/>
            </a:schemeClr>
          </a:solidFill>
        </p:spPr>
        <p:txBody>
          <a:bodyPr wrap="square">
            <a:spAutoFit/>
          </a:bodyPr>
          <a:lstStyle/>
          <a:p>
            <a:r>
              <a:rPr lang="en-US" b="1" dirty="0">
                <a:solidFill>
                  <a:srgbClr val="404040"/>
                </a:solidFill>
                <a:latin typeface="Bookman Old Style" panose="02050604050505020204" pitchFamily="18" charset="0"/>
                <a:cs typeface="Lucida Grande" panose="020B0600040502020204" pitchFamily="34" charset="0"/>
              </a:rPr>
              <a:t>Definition</a:t>
            </a:r>
            <a:r>
              <a:rPr lang="en-US" dirty="0">
                <a:latin typeface="Lucida Grande" panose="020B0600040502020204" pitchFamily="34" charset="0"/>
                <a:cs typeface="Lucida Grande" panose="020B0600040502020204" pitchFamily="34" charset="0"/>
              </a:rPr>
              <a:t>: A relation </a:t>
            </a:r>
            <a:r>
              <a:rPr lang="en-US" i="1" dirty="0">
                <a:latin typeface="Baskerville" panose="02020502070401020303" pitchFamily="18" charset="0"/>
                <a:ea typeface="Baskerville" panose="02020502070401020303" pitchFamily="18" charset="0"/>
                <a:cs typeface="Lucida Grande" panose="020B0600040502020204" pitchFamily="34" charset="0"/>
              </a:rPr>
              <a:t>R</a:t>
            </a:r>
            <a:r>
              <a:rPr lang="en-US" dirty="0">
                <a:latin typeface="Lucida Grande" panose="020B0600040502020204" pitchFamily="34" charset="0"/>
                <a:cs typeface="Lucida Grande" panose="020B0600040502020204" pitchFamily="34" charset="0"/>
              </a:rPr>
              <a:t> is in BCNF if it is in 2NF and if and only if for every functional dependency </a:t>
            </a:r>
            <a:r>
              <a:rPr lang="en-US" i="1" dirty="0">
                <a:latin typeface="Baskerville" panose="02020502070401020303" pitchFamily="18" charset="0"/>
                <a:ea typeface="Baskerville" panose="02020502070401020303" pitchFamily="18" charset="0"/>
                <a:cs typeface="Lucida Grande" panose="020B0600040502020204" pitchFamily="34" charset="0"/>
              </a:rPr>
              <a:t>F:</a:t>
            </a:r>
            <a:r>
              <a:rPr lang="en-US" dirty="0">
                <a:latin typeface="Lucida Grande" panose="020B0600040502020204" pitchFamily="34" charset="0"/>
                <a:cs typeface="Lucida Grande" panose="020B0600040502020204" pitchFamily="34" charset="0"/>
              </a:rPr>
              <a:t> </a:t>
            </a:r>
            <a:r>
              <a:rPr lang="en-US" i="1" dirty="0">
                <a:latin typeface="Baskerville" panose="02020502070401020303" pitchFamily="18" charset="0"/>
                <a:ea typeface="Baskerville" panose="02020502070401020303" pitchFamily="18" charset="0"/>
                <a:cs typeface="Lucida Grande" panose="020B0600040502020204" pitchFamily="34" charset="0"/>
              </a:rPr>
              <a:t>X → Y</a:t>
            </a:r>
            <a:r>
              <a:rPr lang="en-US" i="1" dirty="0">
                <a:latin typeface="Lucida Grande" panose="020B0600040502020204" pitchFamily="34" charset="0"/>
                <a:ea typeface="Baskerville" panose="02020502070401020303" pitchFamily="18" charset="0"/>
                <a:cs typeface="Lucida Grande" panose="020B0600040502020204" pitchFamily="34" charset="0"/>
              </a:rPr>
              <a:t>, </a:t>
            </a:r>
            <a:r>
              <a:rPr lang="en-US" dirty="0">
                <a:latin typeface="Lucida Grande" panose="020B0600040502020204" pitchFamily="34" charset="0"/>
                <a:cs typeface="Lucida Grande" panose="020B0600040502020204" pitchFamily="34" charset="0"/>
              </a:rPr>
              <a:t>where </a:t>
            </a: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latin typeface="Lucida Grande" panose="020B0600040502020204" pitchFamily="34" charset="0"/>
                <a:cs typeface="Lucida Grande" panose="020B0600040502020204" pitchFamily="34" charset="0"/>
              </a:rPr>
              <a:t> is a subset of attributes of </a:t>
            </a:r>
            <a:r>
              <a:rPr lang="en-US" i="1" dirty="0">
                <a:latin typeface="Baskerville" panose="02020502070401020303" pitchFamily="18" charset="0"/>
                <a:ea typeface="Baskerville" panose="02020502070401020303" pitchFamily="18" charset="0"/>
                <a:cs typeface="Lucida Grande" panose="020B0600040502020204" pitchFamily="34" charset="0"/>
              </a:rPr>
              <a:t>R </a:t>
            </a:r>
            <a:r>
              <a:rPr lang="en-US" dirty="0">
                <a:latin typeface="Lucida Grande" panose="020B0600040502020204" pitchFamily="34" charset="0"/>
                <a:cs typeface="Lucida Grande" panose="020B0600040502020204" pitchFamily="34" charset="0"/>
              </a:rPr>
              <a:t>at least one the following is true: </a:t>
            </a:r>
          </a:p>
          <a:p>
            <a:endParaRPr lang="en-US" dirty="0">
              <a:latin typeface="Lucida Grande" panose="020B0600040502020204" pitchFamily="34" charset="0"/>
              <a:cs typeface="Lucida Grande" panose="020B0600040502020204" pitchFamily="34" charset="0"/>
            </a:endParaRPr>
          </a:p>
          <a:p>
            <a:pPr marL="285750" indent="-285750">
              <a:buFont typeface="Arial" panose="020B0604020202020204" pitchFamily="34" charset="0"/>
              <a:buChar char="•"/>
            </a:pPr>
            <a:r>
              <a:rPr lang="en-US" i="1" dirty="0">
                <a:latin typeface="Baskerville" panose="02020502070401020303" pitchFamily="18" charset="0"/>
                <a:ea typeface="Baskerville" panose="02020502070401020303" pitchFamily="18" charset="0"/>
                <a:cs typeface="Lucida Grande" panose="020B0600040502020204" pitchFamily="34" charset="0"/>
              </a:rPr>
              <a:t>X → Y </a:t>
            </a:r>
            <a:r>
              <a:rPr lang="en-US" dirty="0">
                <a:latin typeface="Lucida Grande" panose="020B0600040502020204" pitchFamily="34" charset="0"/>
                <a:cs typeface="Lucida Grande" panose="020B0600040502020204" pitchFamily="34" charset="0"/>
              </a:rPr>
              <a:t>is a trivial functional dependency, </a:t>
            </a:r>
            <a:r>
              <a:rPr lang="en-US" i="1" dirty="0">
                <a:latin typeface="Lucida Grande" panose="020B0600040502020204" pitchFamily="34" charset="0"/>
                <a:cs typeface="Lucida Grande" panose="020B0600040502020204" pitchFamily="34" charset="0"/>
              </a:rPr>
              <a:t>i.e.</a:t>
            </a:r>
            <a:r>
              <a:rPr lang="en-US" dirty="0">
                <a:latin typeface="Lucida Grande" panose="020B0600040502020204" pitchFamily="34" charset="0"/>
                <a:cs typeface="Lucida Grande" panose="020B0600040502020204" pitchFamily="34" charset="0"/>
              </a:rPr>
              <a:t>, </a:t>
            </a:r>
            <a:r>
              <a:rPr lang="en-US" i="1" dirty="0">
                <a:latin typeface="Baskerville" panose="02020502070401020303" pitchFamily="18" charset="0"/>
                <a:ea typeface="Baskerville" panose="02020502070401020303" pitchFamily="18" charset="0"/>
                <a:cs typeface="Lucida Grande" panose="020B0600040502020204" pitchFamily="34" charset="0"/>
              </a:rPr>
              <a:t>Y ⊆ X</a:t>
            </a:r>
            <a:endParaRPr lang="en-US" i="1" dirty="0">
              <a:latin typeface="Lucida Grande" panose="020B0600040502020204" pitchFamily="34" charset="0"/>
              <a:ea typeface="Baskerville" panose="02020502070401020303" pitchFamily="18" charset="0"/>
              <a:cs typeface="Lucida Grande" panose="020B0600040502020204" pitchFamily="34" charset="0"/>
            </a:endParaRPr>
          </a:p>
          <a:p>
            <a:pPr marL="285750" indent="-285750">
              <a:buFont typeface="Arial" panose="020B0604020202020204" pitchFamily="34" charset="0"/>
              <a:buChar char="•"/>
            </a:pPr>
            <a:r>
              <a:rPr lang="en-US" i="1" dirty="0">
                <a:latin typeface="Baskerville" panose="02020502070401020303" pitchFamily="18" charset="0"/>
                <a:ea typeface="Baskerville" panose="02020502070401020303" pitchFamily="18" charset="0"/>
                <a:cs typeface="Lucida Grande" panose="020B0600040502020204" pitchFamily="34" charset="0"/>
              </a:rPr>
              <a:t>X</a:t>
            </a:r>
            <a:r>
              <a:rPr lang="en-US" dirty="0">
                <a:latin typeface="Lucida Grande" panose="020B0600040502020204" pitchFamily="34" charset="0"/>
                <a:cs typeface="Lucida Grande" panose="020B0600040502020204" pitchFamily="34" charset="0"/>
              </a:rPr>
              <a:t> is a superkey for </a:t>
            </a:r>
            <a:r>
              <a:rPr lang="en-US" i="1" dirty="0">
                <a:latin typeface="Baskerville" panose="02020502070401020303" pitchFamily="18" charset="0"/>
                <a:ea typeface="Baskerville" panose="02020502070401020303" pitchFamily="18" charset="0"/>
                <a:cs typeface="Lucida Grande" panose="020B0600040502020204" pitchFamily="34" charset="0"/>
              </a:rPr>
              <a:t>R</a:t>
            </a:r>
          </a:p>
        </p:txBody>
      </p:sp>
      <p:sp>
        <p:nvSpPr>
          <p:cNvPr id="6" name="Slide Number Placeholder 5">
            <a:extLst>
              <a:ext uri="{FF2B5EF4-FFF2-40B4-BE49-F238E27FC236}">
                <a16:creationId xmlns:a16="http://schemas.microsoft.com/office/drawing/2014/main" id="{F62C3894-7CFE-B0C6-6F90-C8736EB1FC03}"/>
              </a:ext>
            </a:extLst>
          </p:cNvPr>
          <p:cNvSpPr>
            <a:spLocks noGrp="1"/>
          </p:cNvSpPr>
          <p:nvPr>
            <p:ph type="sldNum" sz="quarter" idx="12"/>
          </p:nvPr>
        </p:nvSpPr>
        <p:spPr/>
        <p:txBody>
          <a:bodyPr/>
          <a:lstStyle/>
          <a:p>
            <a:fld id="{C0F4FBFA-1248-4AAF-9253-30F121885773}" type="slidenum">
              <a:rPr lang="en-US" smtClean="0"/>
              <a:t>30</a:t>
            </a:fld>
            <a:endParaRPr lang="en-US"/>
          </a:p>
        </p:txBody>
      </p:sp>
    </p:spTree>
    <p:extLst>
      <p:ext uri="{BB962C8B-B14F-4D97-AF65-F5344CB8AC3E}">
        <p14:creationId xmlns:p14="http://schemas.microsoft.com/office/powerpoint/2010/main" val="3524526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2A0A-4900-3846-8DB9-F929E8E1B7E3}"/>
              </a:ext>
            </a:extLst>
          </p:cNvPr>
          <p:cNvSpPr>
            <a:spLocks noGrp="1"/>
          </p:cNvSpPr>
          <p:nvPr>
            <p:ph type="title"/>
          </p:nvPr>
        </p:nvSpPr>
        <p:spPr/>
        <p:txBody>
          <a:bodyPr/>
          <a:lstStyle/>
          <a:p>
            <a:r>
              <a:rPr lang="en-US" dirty="0"/>
              <a:t>Example: BCNF Decomposition</a:t>
            </a:r>
          </a:p>
        </p:txBody>
      </p:sp>
      <p:pic>
        <p:nvPicPr>
          <p:cNvPr id="4" name="Picture 3">
            <a:extLst>
              <a:ext uri="{FF2B5EF4-FFF2-40B4-BE49-F238E27FC236}">
                <a16:creationId xmlns:a16="http://schemas.microsoft.com/office/drawing/2014/main" id="{81C38495-7870-8147-AD2C-68822670CFA9}"/>
              </a:ext>
            </a:extLst>
          </p:cNvPr>
          <p:cNvPicPr>
            <a:picLocks noChangeAspect="1"/>
          </p:cNvPicPr>
          <p:nvPr/>
        </p:nvPicPr>
        <p:blipFill>
          <a:blip r:embed="rId3"/>
          <a:stretch>
            <a:fillRect/>
          </a:stretch>
        </p:blipFill>
        <p:spPr>
          <a:xfrm>
            <a:off x="457200" y="1366266"/>
            <a:ext cx="3639414" cy="2415540"/>
          </a:xfrm>
          <a:prstGeom prst="rect">
            <a:avLst/>
          </a:prstGeom>
        </p:spPr>
      </p:pic>
      <p:pic>
        <p:nvPicPr>
          <p:cNvPr id="5" name="Picture 4">
            <a:extLst>
              <a:ext uri="{FF2B5EF4-FFF2-40B4-BE49-F238E27FC236}">
                <a16:creationId xmlns:a16="http://schemas.microsoft.com/office/drawing/2014/main" id="{F1DF895C-6544-3E41-BD67-6FE689E2D117}"/>
              </a:ext>
            </a:extLst>
          </p:cNvPr>
          <p:cNvPicPr>
            <a:picLocks noChangeAspect="1"/>
          </p:cNvPicPr>
          <p:nvPr/>
        </p:nvPicPr>
        <p:blipFill>
          <a:blip r:embed="rId4"/>
          <a:stretch>
            <a:fillRect/>
          </a:stretch>
        </p:blipFill>
        <p:spPr>
          <a:xfrm>
            <a:off x="4784090" y="2761487"/>
            <a:ext cx="3902710" cy="3048469"/>
          </a:xfrm>
          <a:prstGeom prst="rect">
            <a:avLst/>
          </a:prstGeom>
        </p:spPr>
      </p:pic>
      <p:sp>
        <p:nvSpPr>
          <p:cNvPr id="6" name="Bent Arrow 5">
            <a:extLst>
              <a:ext uri="{FF2B5EF4-FFF2-40B4-BE49-F238E27FC236}">
                <a16:creationId xmlns:a16="http://schemas.microsoft.com/office/drawing/2014/main" id="{C5F57885-711B-4F4B-A238-04E498C09A15}"/>
              </a:ext>
            </a:extLst>
          </p:cNvPr>
          <p:cNvSpPr/>
          <p:nvPr/>
        </p:nvSpPr>
        <p:spPr>
          <a:xfrm rot="5400000">
            <a:off x="4514750" y="1419607"/>
            <a:ext cx="1065275" cy="1243584"/>
          </a:xfrm>
          <a:prstGeom prst="ben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AA497F2-78A3-6944-96A9-714BC823C6F9}"/>
              </a:ext>
            </a:extLst>
          </p:cNvPr>
          <p:cNvSpPr/>
          <p:nvPr/>
        </p:nvSpPr>
        <p:spPr>
          <a:xfrm>
            <a:off x="393192" y="4495723"/>
            <a:ext cx="4572000" cy="584775"/>
          </a:xfrm>
          <a:prstGeom prst="rect">
            <a:avLst/>
          </a:prstGeom>
        </p:spPr>
        <p:txBody>
          <a:bodyPr>
            <a:spAutoFit/>
          </a:bodyPr>
          <a:lstStyle/>
          <a:p>
            <a:r>
              <a:rPr lang="en-US" sz="1600" dirty="0">
                <a:latin typeface="Baskerville" panose="02020502070401020303" pitchFamily="18" charset="0"/>
                <a:ea typeface="Baskerville" panose="02020502070401020303" pitchFamily="18" charset="0"/>
              </a:rPr>
              <a:t>BOOK{</a:t>
            </a:r>
            <a:r>
              <a:rPr lang="en-US" sz="1600" u="sng" dirty="0" err="1">
                <a:latin typeface="Baskerville" panose="02020502070401020303" pitchFamily="18" charset="0"/>
                <a:ea typeface="Baskerville" panose="02020502070401020303" pitchFamily="18" charset="0"/>
              </a:rPr>
              <a:t>ISBN</a:t>
            </a:r>
            <a:r>
              <a:rPr lang="en-US" sz="1600" dirty="0" err="1">
                <a:latin typeface="Baskerville" panose="02020502070401020303" pitchFamily="18" charset="0"/>
                <a:ea typeface="Baskerville" panose="02020502070401020303" pitchFamily="18" charset="0"/>
              </a:rPr>
              <a:t>,Price</a:t>
            </a:r>
            <a:r>
              <a:rPr lang="en-US" sz="1600" dirty="0">
                <a:latin typeface="Baskerville" panose="02020502070401020303" pitchFamily="18" charset="0"/>
                <a:ea typeface="Baskerville" panose="02020502070401020303" pitchFamily="18" charset="0"/>
              </a:rPr>
              <a:t>, Page_count, P_ID}   </a:t>
            </a:r>
          </a:p>
          <a:p>
            <a:r>
              <a:rPr lang="en-US" sz="1600" dirty="0">
                <a:latin typeface="Baskerville" panose="02020502070401020303" pitchFamily="18" charset="0"/>
                <a:ea typeface="Baskerville" panose="02020502070401020303" pitchFamily="18" charset="0"/>
              </a:rPr>
              <a:t>REVIEW {</a:t>
            </a:r>
            <a:r>
              <a:rPr lang="en-US" sz="1600" u="sng" dirty="0">
                <a:latin typeface="Baskerville" panose="02020502070401020303" pitchFamily="18" charset="0"/>
                <a:ea typeface="Baskerville" panose="02020502070401020303" pitchFamily="18" charset="0"/>
              </a:rPr>
              <a:t>ISBN,R_ID</a:t>
            </a:r>
            <a:r>
              <a:rPr lang="en-US" sz="1600" dirty="0">
                <a:latin typeface="Baskerville" panose="02020502070401020303" pitchFamily="18" charset="0"/>
                <a:ea typeface="Baskerville" panose="02020502070401020303" pitchFamily="18" charset="0"/>
              </a:rPr>
              <a:t>, Rating}</a:t>
            </a:r>
          </a:p>
        </p:txBody>
      </p:sp>
      <p:sp>
        <p:nvSpPr>
          <p:cNvPr id="8" name="Rectangle 7">
            <a:extLst>
              <a:ext uri="{FF2B5EF4-FFF2-40B4-BE49-F238E27FC236}">
                <a16:creationId xmlns:a16="http://schemas.microsoft.com/office/drawing/2014/main" id="{0B5B08C6-B2CA-1540-B5F5-4419D2A4D2AF}"/>
              </a:ext>
            </a:extLst>
          </p:cNvPr>
          <p:cNvSpPr/>
          <p:nvPr/>
        </p:nvSpPr>
        <p:spPr>
          <a:xfrm>
            <a:off x="393192" y="5193803"/>
            <a:ext cx="6455664" cy="830997"/>
          </a:xfrm>
          <a:prstGeom prst="rect">
            <a:avLst/>
          </a:prstGeom>
        </p:spPr>
        <p:txBody>
          <a:bodyPr wrap="square">
            <a:spAutoFit/>
          </a:bodyPr>
          <a:lstStyle/>
          <a:p>
            <a:r>
              <a:rPr lang="en-US" sz="1600" dirty="0">
                <a:solidFill>
                  <a:srgbClr val="404040"/>
                </a:solidFill>
                <a:latin typeface="Baskerville" panose="02020502070401020303" pitchFamily="18" charset="0"/>
                <a:ea typeface="Baskerville" panose="02020502070401020303" pitchFamily="18" charset="0"/>
              </a:rPr>
              <a:t>Neither </a:t>
            </a:r>
            <a:r>
              <a:rPr lang="en-US" sz="1600" dirty="0">
                <a:latin typeface="Baskerville" panose="02020502070401020303" pitchFamily="18" charset="0"/>
                <a:ea typeface="Baskerville" panose="02020502070401020303" pitchFamily="18" charset="0"/>
              </a:rPr>
              <a:t>BOOK</a:t>
            </a:r>
            <a:r>
              <a:rPr lang="en-US" sz="1600" dirty="0">
                <a:solidFill>
                  <a:srgbClr val="404040"/>
                </a:solidFill>
                <a:latin typeface="Baskerville" panose="02020502070401020303" pitchFamily="18" charset="0"/>
                <a:ea typeface="Baskerville" panose="02020502070401020303" pitchFamily="18" charset="0"/>
              </a:rPr>
              <a:t> nor </a:t>
            </a:r>
            <a:r>
              <a:rPr lang="en-US" sz="1600" dirty="0">
                <a:latin typeface="Baskerville" panose="02020502070401020303" pitchFamily="18" charset="0"/>
                <a:ea typeface="Baskerville" panose="02020502070401020303" pitchFamily="18" charset="0"/>
              </a:rPr>
              <a:t>REVIEW</a:t>
            </a:r>
            <a:r>
              <a:rPr lang="en-US" sz="1600" dirty="0">
                <a:solidFill>
                  <a:srgbClr val="404040"/>
                </a:solidFill>
                <a:latin typeface="Baskerville" panose="02020502070401020303" pitchFamily="18" charset="0"/>
                <a:ea typeface="Baskerville" panose="02020502070401020303" pitchFamily="18" charset="0"/>
              </a:rPr>
              <a:t> contain any partial dependencies. Each of the non-prime attributes of each relation is fully functional dependent on their primary keys </a:t>
            </a:r>
            <a:r>
              <a:rPr lang="en-US" sz="1600" dirty="0">
                <a:latin typeface="Baskerville" panose="02020502070401020303" pitchFamily="18" charset="0"/>
                <a:ea typeface="Baskerville" panose="02020502070401020303" pitchFamily="18" charset="0"/>
              </a:rPr>
              <a:t>ISBN</a:t>
            </a:r>
            <a:r>
              <a:rPr lang="en-US" sz="1600" dirty="0">
                <a:solidFill>
                  <a:srgbClr val="404040"/>
                </a:solidFill>
                <a:latin typeface="Baskerville" panose="02020502070401020303" pitchFamily="18" charset="0"/>
                <a:ea typeface="Baskerville" panose="02020502070401020303" pitchFamily="18" charset="0"/>
              </a:rPr>
              <a:t> and </a:t>
            </a:r>
            <a:r>
              <a:rPr lang="en-US" sz="1600" dirty="0">
                <a:latin typeface="Baskerville" panose="02020502070401020303" pitchFamily="18" charset="0"/>
                <a:ea typeface="Baskerville" panose="02020502070401020303" pitchFamily="18" charset="0"/>
              </a:rPr>
              <a:t>(ISBN, R_ID</a:t>
            </a:r>
            <a:r>
              <a:rPr lang="en-US" sz="1600" dirty="0">
                <a:solidFill>
                  <a:srgbClr val="404040"/>
                </a:solidFill>
                <a:latin typeface="Baskerville" panose="02020502070401020303" pitchFamily="18" charset="0"/>
                <a:ea typeface="Baskerville" panose="02020502070401020303" pitchFamily="18" charset="0"/>
              </a:rPr>
              <a:t>). </a:t>
            </a:r>
            <a:endParaRPr lang="en-US" sz="1600" dirty="0">
              <a:latin typeface="Baskerville" panose="02020502070401020303" pitchFamily="18" charset="0"/>
              <a:ea typeface="Baskerville" panose="02020502070401020303" pitchFamily="18" charset="0"/>
            </a:endParaRPr>
          </a:p>
        </p:txBody>
      </p:sp>
      <p:sp>
        <p:nvSpPr>
          <p:cNvPr id="9" name="Slide Number Placeholder 8">
            <a:extLst>
              <a:ext uri="{FF2B5EF4-FFF2-40B4-BE49-F238E27FC236}">
                <a16:creationId xmlns:a16="http://schemas.microsoft.com/office/drawing/2014/main" id="{37C9CA35-C9C8-D73A-1379-F1F2482DE00C}"/>
              </a:ext>
            </a:extLst>
          </p:cNvPr>
          <p:cNvSpPr>
            <a:spLocks noGrp="1"/>
          </p:cNvSpPr>
          <p:nvPr>
            <p:ph type="sldNum" sz="quarter" idx="12"/>
          </p:nvPr>
        </p:nvSpPr>
        <p:spPr/>
        <p:txBody>
          <a:bodyPr/>
          <a:lstStyle/>
          <a:p>
            <a:fld id="{C0F4FBFA-1248-4AAF-9253-30F121885773}" type="slidenum">
              <a:rPr lang="en-US" smtClean="0"/>
              <a:t>31</a:t>
            </a:fld>
            <a:endParaRPr lang="en-US"/>
          </a:p>
        </p:txBody>
      </p:sp>
    </p:spTree>
    <p:extLst>
      <p:ext uri="{BB962C8B-B14F-4D97-AF65-F5344CB8AC3E}">
        <p14:creationId xmlns:p14="http://schemas.microsoft.com/office/powerpoint/2010/main" val="310489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91469B-8691-E240-9792-C8C29E841F8E}"/>
              </a:ext>
            </a:extLst>
          </p:cNvPr>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a:normAutofit/>
          </a:bodyPr>
          <a:lstStyle/>
          <a:p>
            <a:pPr algn="ctr"/>
            <a:r>
              <a:rPr lang="en-US" sz="2300">
                <a:solidFill>
                  <a:srgbClr val="FFFFFF"/>
                </a:solidFill>
              </a:rPr>
              <a:t>Evaluating a Table</a:t>
            </a:r>
          </a:p>
        </p:txBody>
      </p:sp>
      <p:sp>
        <p:nvSpPr>
          <p:cNvPr id="9" name="Content Placeholder 8">
            <a:extLst>
              <a:ext uri="{FF2B5EF4-FFF2-40B4-BE49-F238E27FC236}">
                <a16:creationId xmlns:a16="http://schemas.microsoft.com/office/drawing/2014/main" id="{C719FF48-7030-4208-B15D-3F7A8AC64DAD}"/>
              </a:ext>
            </a:extLst>
          </p:cNvPr>
          <p:cNvSpPr>
            <a:spLocks noGrp="1"/>
          </p:cNvSpPr>
          <p:nvPr>
            <p:ph idx="1"/>
          </p:nvPr>
        </p:nvSpPr>
        <p:spPr>
          <a:xfrm>
            <a:off x="3028950" y="4884873"/>
            <a:ext cx="5391149" cy="1292090"/>
          </a:xfrm>
        </p:spPr>
        <p:txBody>
          <a:bodyPr>
            <a:normAutofit/>
          </a:bodyPr>
          <a:lstStyle/>
          <a:p>
            <a:r>
              <a:rPr lang="en-US" sz="1600" dirty="0"/>
              <a:t>What is the primary key?</a:t>
            </a:r>
          </a:p>
          <a:p>
            <a:r>
              <a:rPr lang="en-US" sz="1600" dirty="0"/>
              <a:t>What are the functional dependencies?</a:t>
            </a:r>
          </a:p>
          <a:p>
            <a:r>
              <a:rPr lang="en-US" sz="1600" dirty="0"/>
              <a:t>In which normal form is the above table?</a:t>
            </a:r>
          </a:p>
          <a:p>
            <a:r>
              <a:rPr lang="en-US" sz="1600" dirty="0"/>
              <a:t>Can it be further normalized?</a:t>
            </a:r>
          </a:p>
        </p:txBody>
      </p:sp>
      <p:graphicFrame>
        <p:nvGraphicFramePr>
          <p:cNvPr id="7" name="Content Placeholder 3">
            <a:extLst>
              <a:ext uri="{FF2B5EF4-FFF2-40B4-BE49-F238E27FC236}">
                <a16:creationId xmlns:a16="http://schemas.microsoft.com/office/drawing/2014/main" id="{4A894D7F-5100-4945-AABE-1B978430C544}"/>
              </a:ext>
            </a:extLst>
          </p:cNvPr>
          <p:cNvGraphicFramePr>
            <a:graphicFrameLocks/>
          </p:cNvGraphicFramePr>
          <p:nvPr>
            <p:extLst>
              <p:ext uri="{D42A27DB-BD31-4B8C-83A1-F6EECF244321}">
                <p14:modId xmlns:p14="http://schemas.microsoft.com/office/powerpoint/2010/main" val="2436027244"/>
              </p:ext>
            </p:extLst>
          </p:nvPr>
        </p:nvGraphicFramePr>
        <p:xfrm>
          <a:off x="3028949" y="805563"/>
          <a:ext cx="5391149" cy="3695464"/>
        </p:xfrm>
        <a:graphic>
          <a:graphicData uri="http://schemas.openxmlformats.org/drawingml/2006/table">
            <a:tbl>
              <a:tblPr firstRow="1" bandRow="1"/>
              <a:tblGrid>
                <a:gridCol w="1131570">
                  <a:extLst>
                    <a:ext uri="{9D8B030D-6E8A-4147-A177-3AD203B41FA5}">
                      <a16:colId xmlns:a16="http://schemas.microsoft.com/office/drawing/2014/main" val="1178445318"/>
                    </a:ext>
                  </a:extLst>
                </a:gridCol>
                <a:gridCol w="1143000">
                  <a:extLst>
                    <a:ext uri="{9D8B030D-6E8A-4147-A177-3AD203B41FA5}">
                      <a16:colId xmlns:a16="http://schemas.microsoft.com/office/drawing/2014/main" val="394025531"/>
                    </a:ext>
                  </a:extLst>
                </a:gridCol>
                <a:gridCol w="3116579">
                  <a:extLst>
                    <a:ext uri="{9D8B030D-6E8A-4147-A177-3AD203B41FA5}">
                      <a16:colId xmlns:a16="http://schemas.microsoft.com/office/drawing/2014/main" val="1959101028"/>
                    </a:ext>
                  </a:extLst>
                </a:gridCol>
              </a:tblGrid>
              <a:tr h="461933">
                <a:tc>
                  <a:txBody>
                    <a:bodyPr/>
                    <a:lstStyle/>
                    <a:p>
                      <a:pPr algn="l" fontAlgn="t"/>
                      <a:r>
                        <a:rPr lang="en-US" sz="1800" dirty="0">
                          <a:effectLst/>
                        </a:rPr>
                        <a:t>studentID</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r>
                        <a:rPr lang="en-US" sz="1800" dirty="0">
                          <a:effectLst/>
                        </a:rPr>
                        <a:t>subject</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r>
                        <a:rPr lang="en-US" sz="1800" dirty="0">
                          <a:effectLst/>
                        </a:rPr>
                        <a:t>instructor</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84606257"/>
                  </a:ext>
                </a:extLst>
              </a:tr>
              <a:tr h="461933">
                <a:tc>
                  <a:txBody>
                    <a:bodyPr/>
                    <a:lstStyle/>
                    <a:p>
                      <a:pPr fontAlgn="t"/>
                      <a:r>
                        <a:rPr lang="en-US" sz="1800">
                          <a:effectLst/>
                        </a:rPr>
                        <a:t>101</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a:effectLst/>
                        </a:rPr>
                        <a:t>Java</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Durant, Kathleen</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188525364"/>
                  </a:ext>
                </a:extLst>
              </a:tr>
              <a:tr h="461933">
                <a:tc>
                  <a:txBody>
                    <a:bodyPr/>
                    <a:lstStyle/>
                    <a:p>
                      <a:pPr fontAlgn="t"/>
                      <a:r>
                        <a:rPr lang="en-US" sz="1800">
                          <a:effectLst/>
                        </a:rPr>
                        <a:t>101</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C++</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Annunziato, Jose</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8717187"/>
                  </a:ext>
                </a:extLst>
              </a:tr>
              <a:tr h="461933">
                <a:tc>
                  <a:txBody>
                    <a:bodyPr/>
                    <a:lstStyle/>
                    <a:p>
                      <a:pPr fontAlgn="t"/>
                      <a:r>
                        <a:rPr lang="en-US" sz="1800">
                          <a:effectLst/>
                        </a:rPr>
                        <a:t>102</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a:effectLst/>
                        </a:rPr>
                        <a:t>Java</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Heisenberg, Fred</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76231008"/>
                  </a:ext>
                </a:extLst>
              </a:tr>
              <a:tr h="461933">
                <a:tc>
                  <a:txBody>
                    <a:bodyPr/>
                    <a:lstStyle/>
                    <a:p>
                      <a:pPr fontAlgn="t"/>
                      <a:r>
                        <a:rPr lang="en-US" sz="1800">
                          <a:effectLst/>
                        </a:rPr>
                        <a:t>103</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a:effectLst/>
                        </a:rPr>
                        <a:t>C#</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Derbinsky, Nate</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24833262"/>
                  </a:ext>
                </a:extLst>
              </a:tr>
              <a:tr h="461933">
                <a:tc>
                  <a:txBody>
                    <a:bodyPr/>
                    <a:lstStyle/>
                    <a:p>
                      <a:pPr fontAlgn="t"/>
                      <a:r>
                        <a:rPr lang="en-US" sz="1800">
                          <a:effectLst/>
                        </a:rPr>
                        <a:t>104</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Java</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Durant, Kathleen</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65224359"/>
                  </a:ext>
                </a:extLst>
              </a:tr>
              <a:tr h="461933">
                <a:tc>
                  <a:txBody>
                    <a:bodyPr/>
                    <a:lstStyle/>
                    <a:p>
                      <a:pPr fontAlgn="t"/>
                      <a:r>
                        <a:rPr lang="en-US" sz="1800" dirty="0">
                          <a:effectLst/>
                        </a:rPr>
                        <a:t>102</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Python</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Derbinsky, Nate</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00054614"/>
                  </a:ext>
                </a:extLst>
              </a:tr>
              <a:tr h="461933">
                <a:tc>
                  <a:txBody>
                    <a:bodyPr/>
                    <a:lstStyle/>
                    <a:p>
                      <a:pPr fontAlgn="t"/>
                      <a:r>
                        <a:rPr lang="en-US" sz="1800" dirty="0">
                          <a:effectLst/>
                        </a:rPr>
                        <a:t>103</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800" dirty="0">
                          <a:effectLst/>
                        </a:rPr>
                        <a:t>Python</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rPr>
                        <a:t>Derbinsky, Nate</a:t>
                      </a:r>
                    </a:p>
                  </a:txBody>
                  <a:tcPr marL="75581" marR="75581" marT="75581" marB="75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116899886"/>
                  </a:ext>
                </a:extLst>
              </a:tr>
            </a:tbl>
          </a:graphicData>
        </a:graphic>
      </p:graphicFrame>
      <p:sp>
        <p:nvSpPr>
          <p:cNvPr id="4" name="Slide Number Placeholder 3">
            <a:extLst>
              <a:ext uri="{FF2B5EF4-FFF2-40B4-BE49-F238E27FC236}">
                <a16:creationId xmlns:a16="http://schemas.microsoft.com/office/drawing/2014/main" id="{E00FFB68-70D0-18D1-335A-4D397642C042}"/>
              </a:ext>
            </a:extLst>
          </p:cNvPr>
          <p:cNvSpPr>
            <a:spLocks noGrp="1"/>
          </p:cNvSpPr>
          <p:nvPr>
            <p:ph type="sldNum" sz="quarter" idx="12"/>
          </p:nvPr>
        </p:nvSpPr>
        <p:spPr/>
        <p:txBody>
          <a:bodyPr/>
          <a:lstStyle/>
          <a:p>
            <a:fld id="{C0F4FBFA-1248-4AAF-9253-30F121885773}" type="slidenum">
              <a:rPr lang="en-US" smtClean="0"/>
              <a:t>32</a:t>
            </a:fld>
            <a:endParaRPr lang="en-US"/>
          </a:p>
        </p:txBody>
      </p:sp>
    </p:spTree>
    <p:extLst>
      <p:ext uri="{BB962C8B-B14F-4D97-AF65-F5344CB8AC3E}">
        <p14:creationId xmlns:p14="http://schemas.microsoft.com/office/powerpoint/2010/main" val="4248455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DA2D-41A7-2247-80A1-3CB8C7DD29CB}"/>
              </a:ext>
            </a:extLst>
          </p:cNvPr>
          <p:cNvSpPr>
            <a:spLocks noGrp="1"/>
          </p:cNvSpPr>
          <p:nvPr>
            <p:ph type="title"/>
          </p:nvPr>
        </p:nvSpPr>
        <p:spPr/>
        <p:txBody>
          <a:bodyPr/>
          <a:lstStyle/>
          <a:p>
            <a:r>
              <a:rPr lang="en-US" dirty="0"/>
              <a:t>Evaluating Normal Forms</a:t>
            </a:r>
          </a:p>
        </p:txBody>
      </p:sp>
      <p:sp>
        <p:nvSpPr>
          <p:cNvPr id="3" name="Content Placeholder 2">
            <a:extLst>
              <a:ext uri="{FF2B5EF4-FFF2-40B4-BE49-F238E27FC236}">
                <a16:creationId xmlns:a16="http://schemas.microsoft.com/office/drawing/2014/main" id="{89E437F6-69F1-254B-91F9-DAC799CCF35B}"/>
              </a:ext>
            </a:extLst>
          </p:cNvPr>
          <p:cNvSpPr>
            <a:spLocks noGrp="1"/>
          </p:cNvSpPr>
          <p:nvPr>
            <p:ph idx="1"/>
          </p:nvPr>
        </p:nvSpPr>
        <p:spPr>
          <a:xfrm>
            <a:off x="457200" y="1371600"/>
            <a:ext cx="8229600" cy="1453896"/>
          </a:xfrm>
        </p:spPr>
        <p:txBody>
          <a:bodyPr>
            <a:normAutofit/>
          </a:bodyPr>
          <a:lstStyle/>
          <a:p>
            <a:pPr marL="0" indent="0">
              <a:buNone/>
            </a:pPr>
            <a:r>
              <a:rPr lang="en-US" sz="2800" dirty="0"/>
              <a:t>What is the highest normal form of the relation </a:t>
            </a:r>
            <a:br>
              <a:rPr lang="en-US" sz="2800" dirty="0"/>
            </a:br>
            <a:r>
              <a:rPr lang="en-US" sz="2800" i="1" dirty="0">
                <a:latin typeface="Baskerville" panose="02020502070401020303" pitchFamily="18" charset="0"/>
                <a:ea typeface="Baskerville" panose="02020502070401020303" pitchFamily="18" charset="0"/>
              </a:rPr>
              <a:t>R(A, B, C, D, E)</a:t>
            </a:r>
            <a:r>
              <a:rPr lang="en-US" sz="2800" dirty="0"/>
              <a:t> with a set of functional dependencies as follows?</a:t>
            </a:r>
          </a:p>
        </p:txBody>
      </p:sp>
      <p:sp>
        <p:nvSpPr>
          <p:cNvPr id="4" name="Rectangle 3">
            <a:extLst>
              <a:ext uri="{FF2B5EF4-FFF2-40B4-BE49-F238E27FC236}">
                <a16:creationId xmlns:a16="http://schemas.microsoft.com/office/drawing/2014/main" id="{04A8A51D-9FE5-814C-8781-1CBA08409CB2}"/>
              </a:ext>
            </a:extLst>
          </p:cNvPr>
          <p:cNvSpPr/>
          <p:nvPr/>
        </p:nvSpPr>
        <p:spPr>
          <a:xfrm>
            <a:off x="793794" y="2825496"/>
            <a:ext cx="4795608" cy="523220"/>
          </a:xfrm>
          <a:prstGeom prst="rect">
            <a:avLst/>
          </a:prstGeom>
        </p:spPr>
        <p:txBody>
          <a:bodyPr wrap="none">
            <a:spAutoFit/>
          </a:bodyPr>
          <a:lstStyle/>
          <a:p>
            <a:r>
              <a:rPr lang="en-US" sz="2800" i="1" dirty="0">
                <a:latin typeface="Baskerville" panose="02020502070401020303" pitchFamily="18" charset="0"/>
                <a:ea typeface="Baskerville" panose="02020502070401020303" pitchFamily="18" charset="0"/>
              </a:rPr>
              <a:t>{ B</a:t>
            </a:r>
            <a:r>
              <a:rPr lang="en-US" sz="2800" i="1" dirty="0">
                <a:latin typeface="Baskerville" panose="02020502070401020303" pitchFamily="18" charset="0"/>
                <a:ea typeface="Baskerville" panose="02020502070401020303" pitchFamily="18" charset="0"/>
                <a:cs typeface="Lucida Grande" panose="020B0600040502020204" pitchFamily="34" charset="0"/>
              </a:rPr>
              <a:t> → </a:t>
            </a:r>
            <a:r>
              <a:rPr lang="en-US" sz="2800" i="1" dirty="0">
                <a:latin typeface="Baskerville" panose="02020502070401020303" pitchFamily="18" charset="0"/>
                <a:ea typeface="Baskerville" panose="02020502070401020303" pitchFamily="18" charset="0"/>
              </a:rPr>
              <a:t>E , BC</a:t>
            </a:r>
            <a:r>
              <a:rPr lang="en-US" sz="2800" i="1" dirty="0">
                <a:latin typeface="Baskerville" panose="02020502070401020303" pitchFamily="18" charset="0"/>
                <a:ea typeface="Baskerville" panose="02020502070401020303" pitchFamily="18" charset="0"/>
                <a:cs typeface="Lucida Grande" panose="020B0600040502020204" pitchFamily="34" charset="0"/>
              </a:rPr>
              <a:t> → </a:t>
            </a:r>
            <a:r>
              <a:rPr lang="en-US" sz="2800" i="1" dirty="0">
                <a:latin typeface="Baskerville" panose="02020502070401020303" pitchFamily="18" charset="0"/>
                <a:ea typeface="Baskerville" panose="02020502070401020303" pitchFamily="18" charset="0"/>
              </a:rPr>
              <a:t>D, AC</a:t>
            </a:r>
            <a:r>
              <a:rPr lang="en-US" sz="2800" i="1" dirty="0">
                <a:latin typeface="Baskerville" panose="02020502070401020303" pitchFamily="18" charset="0"/>
                <a:ea typeface="Baskerville" panose="02020502070401020303" pitchFamily="18" charset="0"/>
                <a:cs typeface="Lucida Grande" panose="020B0600040502020204" pitchFamily="34" charset="0"/>
              </a:rPr>
              <a:t> → </a:t>
            </a:r>
            <a:r>
              <a:rPr lang="en-US" sz="2800" i="1" dirty="0">
                <a:latin typeface="Baskerville" panose="02020502070401020303" pitchFamily="18" charset="0"/>
                <a:ea typeface="Baskerville" panose="02020502070401020303" pitchFamily="18" charset="0"/>
              </a:rPr>
              <a:t>BE } </a:t>
            </a:r>
          </a:p>
        </p:txBody>
      </p:sp>
      <p:sp>
        <p:nvSpPr>
          <p:cNvPr id="6" name="Slide Number Placeholder 5">
            <a:extLst>
              <a:ext uri="{FF2B5EF4-FFF2-40B4-BE49-F238E27FC236}">
                <a16:creationId xmlns:a16="http://schemas.microsoft.com/office/drawing/2014/main" id="{3B97179F-C0D0-7901-123C-14BC9212AB25}"/>
              </a:ext>
            </a:extLst>
          </p:cNvPr>
          <p:cNvSpPr>
            <a:spLocks noGrp="1"/>
          </p:cNvSpPr>
          <p:nvPr>
            <p:ph type="sldNum" sz="quarter" idx="12"/>
          </p:nvPr>
        </p:nvSpPr>
        <p:spPr/>
        <p:txBody>
          <a:bodyPr/>
          <a:lstStyle/>
          <a:p>
            <a:fld id="{C0F4FBFA-1248-4AAF-9253-30F121885773}" type="slidenum">
              <a:rPr lang="en-US" smtClean="0"/>
              <a:t>33</a:t>
            </a:fld>
            <a:endParaRPr lang="en-US"/>
          </a:p>
        </p:txBody>
      </p:sp>
    </p:spTree>
    <p:extLst>
      <p:ext uri="{BB962C8B-B14F-4D97-AF65-F5344CB8AC3E}">
        <p14:creationId xmlns:p14="http://schemas.microsoft.com/office/powerpoint/2010/main" val="2628049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16AD-DD0A-9946-8179-71DAFB919CAD}"/>
              </a:ext>
            </a:extLst>
          </p:cNvPr>
          <p:cNvSpPr>
            <a:spLocks noGrp="1"/>
          </p:cNvSpPr>
          <p:nvPr>
            <p:ph type="title"/>
          </p:nvPr>
        </p:nvSpPr>
        <p:spPr/>
        <p:txBody>
          <a:bodyPr/>
          <a:lstStyle/>
          <a:p>
            <a:r>
              <a:rPr lang="en-US" dirty="0"/>
              <a:t>Another BCNF Example</a:t>
            </a:r>
          </a:p>
        </p:txBody>
      </p:sp>
      <p:pic>
        <p:nvPicPr>
          <p:cNvPr id="4" name="Picture 3">
            <a:extLst>
              <a:ext uri="{FF2B5EF4-FFF2-40B4-BE49-F238E27FC236}">
                <a16:creationId xmlns:a16="http://schemas.microsoft.com/office/drawing/2014/main" id="{8B308866-B557-AC4D-8384-833B2A511107}"/>
              </a:ext>
            </a:extLst>
          </p:cNvPr>
          <p:cNvPicPr>
            <a:picLocks noChangeAspect="1"/>
          </p:cNvPicPr>
          <p:nvPr/>
        </p:nvPicPr>
        <p:blipFill>
          <a:blip r:embed="rId2"/>
          <a:stretch>
            <a:fillRect/>
          </a:stretch>
        </p:blipFill>
        <p:spPr>
          <a:xfrm>
            <a:off x="591312" y="1218000"/>
            <a:ext cx="6925056" cy="4893707"/>
          </a:xfrm>
          <a:prstGeom prst="rect">
            <a:avLst/>
          </a:prstGeom>
        </p:spPr>
      </p:pic>
      <p:sp>
        <p:nvSpPr>
          <p:cNvPr id="5" name="Rectangle 4">
            <a:extLst>
              <a:ext uri="{FF2B5EF4-FFF2-40B4-BE49-F238E27FC236}">
                <a16:creationId xmlns:a16="http://schemas.microsoft.com/office/drawing/2014/main" id="{5D0A2D28-6C21-A74D-B50B-41B302FE5883}"/>
              </a:ext>
            </a:extLst>
          </p:cNvPr>
          <p:cNvSpPr/>
          <p:nvPr/>
        </p:nvSpPr>
        <p:spPr>
          <a:xfrm>
            <a:off x="274320" y="6356828"/>
            <a:ext cx="4764024" cy="261610"/>
          </a:xfrm>
          <a:prstGeom prst="rect">
            <a:avLst/>
          </a:prstGeom>
        </p:spPr>
        <p:txBody>
          <a:bodyPr wrap="square">
            <a:spAutoFit/>
          </a:bodyPr>
          <a:lstStyle/>
          <a:p>
            <a:r>
              <a:rPr lang="en-US" sz="1050" i="1" dirty="0"/>
              <a:t>From </a:t>
            </a:r>
            <a:r>
              <a:rPr lang="en-US" sz="1050" i="1" dirty="0">
                <a:hlinkClick r:id="rId3"/>
              </a:rPr>
              <a:t>https://www.studytonight.com/dbms/boyce-codd-normal-form.php</a:t>
            </a:r>
            <a:endParaRPr lang="en-US" sz="1050" i="1" dirty="0"/>
          </a:p>
        </p:txBody>
      </p:sp>
      <p:sp>
        <p:nvSpPr>
          <p:cNvPr id="6" name="Slide Number Placeholder 5">
            <a:extLst>
              <a:ext uri="{FF2B5EF4-FFF2-40B4-BE49-F238E27FC236}">
                <a16:creationId xmlns:a16="http://schemas.microsoft.com/office/drawing/2014/main" id="{05525AA9-895D-7D12-615B-E3524D9AE707}"/>
              </a:ext>
            </a:extLst>
          </p:cNvPr>
          <p:cNvSpPr>
            <a:spLocks noGrp="1"/>
          </p:cNvSpPr>
          <p:nvPr>
            <p:ph type="sldNum" sz="quarter" idx="12"/>
          </p:nvPr>
        </p:nvSpPr>
        <p:spPr/>
        <p:txBody>
          <a:bodyPr/>
          <a:lstStyle/>
          <a:p>
            <a:fld id="{C0F4FBFA-1248-4AAF-9253-30F121885773}" type="slidenum">
              <a:rPr lang="en-US" smtClean="0"/>
              <a:t>34</a:t>
            </a:fld>
            <a:endParaRPr lang="en-US"/>
          </a:p>
        </p:txBody>
      </p:sp>
    </p:spTree>
    <p:extLst>
      <p:ext uri="{BB962C8B-B14F-4D97-AF65-F5344CB8AC3E}">
        <p14:creationId xmlns:p14="http://schemas.microsoft.com/office/powerpoint/2010/main" val="8361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401A-00CA-8248-BAC2-FF76EB121127}"/>
              </a:ext>
            </a:extLst>
          </p:cNvPr>
          <p:cNvSpPr>
            <a:spLocks noGrp="1"/>
          </p:cNvSpPr>
          <p:nvPr>
            <p:ph type="title"/>
          </p:nvPr>
        </p:nvSpPr>
        <p:spPr/>
        <p:txBody>
          <a:bodyPr/>
          <a:lstStyle/>
          <a:p>
            <a:r>
              <a:rPr lang="en-US" dirty="0"/>
              <a:t>Intractability of BCNF Verification</a:t>
            </a:r>
          </a:p>
        </p:txBody>
      </p:sp>
      <p:sp>
        <p:nvSpPr>
          <p:cNvPr id="3" name="Content Placeholder 2">
            <a:extLst>
              <a:ext uri="{FF2B5EF4-FFF2-40B4-BE49-F238E27FC236}">
                <a16:creationId xmlns:a16="http://schemas.microsoft.com/office/drawing/2014/main" id="{85C2455B-51BB-D94B-9BD4-279ADBD3A96B}"/>
              </a:ext>
            </a:extLst>
          </p:cNvPr>
          <p:cNvSpPr>
            <a:spLocks noGrp="1"/>
          </p:cNvSpPr>
          <p:nvPr>
            <p:ph idx="1"/>
          </p:nvPr>
        </p:nvSpPr>
        <p:spPr>
          <a:xfrm>
            <a:off x="457200" y="1371600"/>
            <a:ext cx="8229600" cy="2057400"/>
          </a:xfrm>
        </p:spPr>
        <p:txBody>
          <a:bodyPr/>
          <a:lstStyle/>
          <a:p>
            <a:r>
              <a:rPr lang="en-US" dirty="0"/>
              <a:t>Determining whether a database schema that is in 3NF is also in BCNF was shown to be </a:t>
            </a:r>
            <a:r>
              <a:rPr lang="en-US" i="1" dirty="0"/>
              <a:t>NP-Complete</a:t>
            </a:r>
            <a:r>
              <a:rPr lang="en-US" dirty="0"/>
              <a:t> by Beeri and Bernstein (1979). </a:t>
            </a:r>
          </a:p>
          <a:p>
            <a:pPr marL="0" indent="0">
              <a:buNone/>
            </a:pPr>
            <a:endParaRPr lang="en-US" dirty="0"/>
          </a:p>
        </p:txBody>
      </p:sp>
      <p:sp>
        <p:nvSpPr>
          <p:cNvPr id="4" name="Rectangle 2">
            <a:extLst>
              <a:ext uri="{FF2B5EF4-FFF2-40B4-BE49-F238E27FC236}">
                <a16:creationId xmlns:a16="http://schemas.microsoft.com/office/drawing/2014/main" id="{7758AAC8-622C-544A-AF76-24110C343775}"/>
              </a:ext>
            </a:extLst>
          </p:cNvPr>
          <p:cNvSpPr>
            <a:spLocks noChangeArrowheads="1"/>
          </p:cNvSpPr>
          <p:nvPr/>
        </p:nvSpPr>
        <p:spPr bwMode="auto">
          <a:xfrm>
            <a:off x="457200" y="4885733"/>
            <a:ext cx="8229600" cy="923330"/>
          </a:xfrm>
          <a:prstGeom prst="rect">
            <a:avLst/>
          </a:prstGeom>
          <a:solidFill>
            <a:srgbClr val="EAF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dirty="0"/>
              <a:t>Beeri, C., &amp; Bernstein, P. A. (1979). Computational problems related to the design of normal form relational schemas. </a:t>
            </a:r>
            <a:r>
              <a:rPr lang="en-US" i="1" dirty="0"/>
              <a:t>ACM Transactions on Database Systems (TODS)</a:t>
            </a:r>
            <a:r>
              <a:rPr lang="en-US" dirty="0"/>
              <a:t>, </a:t>
            </a:r>
            <a:r>
              <a:rPr lang="en-US" i="1" dirty="0"/>
              <a:t>4</a:t>
            </a:r>
            <a:r>
              <a:rPr lang="en-US" dirty="0"/>
              <a:t>(1), 30-59.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9" name="Picture 3" descr="closed access">
            <a:hlinkClick r:id="rId2" tooltip="closed access publication – behind paywall"/>
            <a:extLst>
              <a:ext uri="{FF2B5EF4-FFF2-40B4-BE49-F238E27FC236}">
                <a16:creationId xmlns:a16="http://schemas.microsoft.com/office/drawing/2014/main" id="{EAFED6CF-DB8D-5842-BBD6-5C2AFBC2B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584" y="5347398"/>
            <a:ext cx="315468" cy="49073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C34236B-CF12-64A2-313A-ABA5FFA4996F}"/>
              </a:ext>
            </a:extLst>
          </p:cNvPr>
          <p:cNvSpPr>
            <a:spLocks noGrp="1"/>
          </p:cNvSpPr>
          <p:nvPr>
            <p:ph type="sldNum" sz="quarter" idx="12"/>
          </p:nvPr>
        </p:nvSpPr>
        <p:spPr/>
        <p:txBody>
          <a:bodyPr/>
          <a:lstStyle/>
          <a:p>
            <a:fld id="{C0F4FBFA-1248-4AAF-9253-30F121885773}" type="slidenum">
              <a:rPr lang="en-US" smtClean="0"/>
              <a:t>35</a:t>
            </a:fld>
            <a:endParaRPr lang="en-US"/>
          </a:p>
        </p:txBody>
      </p:sp>
    </p:spTree>
    <p:extLst>
      <p:ext uri="{BB962C8B-B14F-4D97-AF65-F5344CB8AC3E}">
        <p14:creationId xmlns:p14="http://schemas.microsoft.com/office/powerpoint/2010/main" val="54145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673A-AEA6-DE48-9696-0ADA538C06E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8B36879F-A5DA-9E4E-9AE3-316D1871A0DF}"/>
              </a:ext>
            </a:extLst>
          </p:cNvPr>
          <p:cNvSpPr>
            <a:spLocks noGrp="1"/>
          </p:cNvSpPr>
          <p:nvPr>
            <p:ph idx="1"/>
          </p:nvPr>
        </p:nvSpPr>
        <p:spPr>
          <a:xfrm>
            <a:off x="457200" y="1371600"/>
            <a:ext cx="8229600" cy="2953512"/>
          </a:xfrm>
        </p:spPr>
        <p:txBody>
          <a:bodyPr>
            <a:normAutofit/>
          </a:bodyPr>
          <a:lstStyle/>
          <a:p>
            <a:r>
              <a:rPr lang="en-US" sz="2400" dirty="0"/>
              <a:t>In Date (2005), Chris Date states that “</a:t>
            </a:r>
            <a:r>
              <a:rPr lang="en-US" sz="2400" i="1" dirty="0"/>
              <a:t>since that definition predated Boyce and Codd's own definition by some three years, it seems to me that BCNF ought by rights to be called Heath Normal Form</a:t>
            </a:r>
            <a:r>
              <a:rPr lang="en-US" sz="2400" dirty="0"/>
              <a:t>.”</a:t>
            </a:r>
          </a:p>
          <a:p>
            <a:r>
              <a:rPr lang="en-US" sz="2400" dirty="0"/>
              <a:t>Perhaps this is, once again, </a:t>
            </a:r>
            <a:r>
              <a:rPr lang="en-US" sz="2400" i="1" dirty="0"/>
              <a:t>Stigler's law of eponymy </a:t>
            </a:r>
            <a:r>
              <a:rPr lang="en-US" sz="2400" dirty="0"/>
              <a:t>in action. Just think about Bayes’ Theorem which should really be called the Price-Bayes Theorem.</a:t>
            </a:r>
          </a:p>
          <a:p>
            <a:endParaRPr lang="en-US" sz="2400" dirty="0"/>
          </a:p>
        </p:txBody>
      </p:sp>
      <p:sp>
        <p:nvSpPr>
          <p:cNvPr id="6" name="Rectangle 5">
            <a:extLst>
              <a:ext uri="{FF2B5EF4-FFF2-40B4-BE49-F238E27FC236}">
                <a16:creationId xmlns:a16="http://schemas.microsoft.com/office/drawing/2014/main" id="{FE4295E4-B6E4-5B4A-8CF1-798127B7A5DE}"/>
              </a:ext>
            </a:extLst>
          </p:cNvPr>
          <p:cNvSpPr/>
          <p:nvPr/>
        </p:nvSpPr>
        <p:spPr>
          <a:xfrm>
            <a:off x="457200" y="4325112"/>
            <a:ext cx="8229600" cy="1815882"/>
          </a:xfrm>
          <a:prstGeom prst="rect">
            <a:avLst/>
          </a:prstGeom>
          <a:solidFill>
            <a:schemeClr val="accent1">
              <a:lumMod val="20000"/>
              <a:lumOff val="80000"/>
            </a:schemeClr>
          </a:solidFill>
        </p:spPr>
        <p:txBody>
          <a:bodyPr wrap="square">
            <a:spAutoFit/>
          </a:bodyPr>
          <a:lstStyle/>
          <a:p>
            <a:r>
              <a:rPr lang="en-US" sz="1600" dirty="0"/>
              <a:t>Codd, E. F. (2002). A relational model of data for large shared data banks. In </a:t>
            </a:r>
            <a:r>
              <a:rPr lang="en-US" sz="1600" i="1" dirty="0"/>
              <a:t>Software pioneers</a:t>
            </a:r>
            <a:r>
              <a:rPr lang="en-US" sz="1600" dirty="0"/>
              <a:t> (pp. 263-294). Springer, Berlin, Heidelberg.</a:t>
            </a:r>
          </a:p>
          <a:p>
            <a:r>
              <a:rPr lang="en-US" sz="1600" dirty="0"/>
              <a:t>Codd, E. F. (1975). Recent Investigations in Relational Data Base Systems.</a:t>
            </a:r>
          </a:p>
          <a:p>
            <a:r>
              <a:rPr lang="en-US" sz="1600" dirty="0"/>
              <a:t>Heath, I. J. (1971, November). Unacceptable file operations in a relational data base. In </a:t>
            </a:r>
            <a:r>
              <a:rPr lang="en-US" sz="1600" i="1" dirty="0"/>
              <a:t>Proceedings of the 1971 ACM SIGFIDET (now SIGMOD) Workshop on Data Description, Access and Control</a:t>
            </a:r>
            <a:r>
              <a:rPr lang="en-US" sz="1600" dirty="0"/>
              <a:t> (pp. 19-33).</a:t>
            </a:r>
          </a:p>
          <a:p>
            <a:r>
              <a:rPr lang="en-US" sz="1600" dirty="0"/>
              <a:t>Date, C. (2005). </a:t>
            </a:r>
            <a:r>
              <a:rPr lang="en-US" sz="1600" i="1" dirty="0"/>
              <a:t>Database in depth: relational theory for practitioners</a:t>
            </a:r>
            <a:r>
              <a:rPr lang="en-US" sz="1600" dirty="0"/>
              <a:t>. " O'Reilly Media, Inc.".</a:t>
            </a:r>
          </a:p>
        </p:txBody>
      </p:sp>
      <p:sp>
        <p:nvSpPr>
          <p:cNvPr id="5" name="Slide Number Placeholder 4">
            <a:extLst>
              <a:ext uri="{FF2B5EF4-FFF2-40B4-BE49-F238E27FC236}">
                <a16:creationId xmlns:a16="http://schemas.microsoft.com/office/drawing/2014/main" id="{603F72AB-2E1D-EF84-0985-7A71999E9D95}"/>
              </a:ext>
            </a:extLst>
          </p:cNvPr>
          <p:cNvSpPr>
            <a:spLocks noGrp="1"/>
          </p:cNvSpPr>
          <p:nvPr>
            <p:ph type="sldNum" sz="quarter" idx="12"/>
          </p:nvPr>
        </p:nvSpPr>
        <p:spPr/>
        <p:txBody>
          <a:bodyPr/>
          <a:lstStyle/>
          <a:p>
            <a:fld id="{C0F4FBFA-1248-4AAF-9253-30F121885773}" type="slidenum">
              <a:rPr lang="en-US" smtClean="0"/>
              <a:t>36</a:t>
            </a:fld>
            <a:endParaRPr lang="en-US"/>
          </a:p>
        </p:txBody>
      </p:sp>
    </p:spTree>
    <p:extLst>
      <p:ext uri="{BB962C8B-B14F-4D97-AF65-F5344CB8AC3E}">
        <p14:creationId xmlns:p14="http://schemas.microsoft.com/office/powerpoint/2010/main" val="1598873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BA0C786-8C6C-AF8E-6C01-8654D0AB2E74}"/>
              </a:ext>
            </a:extLst>
          </p:cNvPr>
          <p:cNvSpPr>
            <a:spLocks noGrp="1"/>
          </p:cNvSpPr>
          <p:nvPr>
            <p:ph type="sldNum" sz="quarter" idx="12"/>
          </p:nvPr>
        </p:nvSpPr>
        <p:spPr/>
        <p:txBody>
          <a:bodyPr/>
          <a:lstStyle/>
          <a:p>
            <a:fld id="{C0F4FBFA-1248-4AAF-9253-30F121885773}" type="slidenum">
              <a:rPr lang="en-US" smtClean="0"/>
              <a:t>37</a:t>
            </a:fld>
            <a:endParaRPr lang="en-US"/>
          </a:p>
        </p:txBody>
      </p:sp>
    </p:spTree>
    <p:extLst>
      <p:ext uri="{BB962C8B-B14F-4D97-AF65-F5344CB8AC3E}">
        <p14:creationId xmlns:p14="http://schemas.microsoft.com/office/powerpoint/2010/main" val="248837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DE45-406E-8246-9A0E-7AFA39418808}"/>
              </a:ext>
            </a:extLst>
          </p:cNvPr>
          <p:cNvSpPr>
            <a:spLocks noGrp="1"/>
          </p:cNvSpPr>
          <p:nvPr>
            <p:ph type="title"/>
          </p:nvPr>
        </p:nvSpPr>
        <p:spPr>
          <a:xfrm>
            <a:off x="457200" y="152400"/>
            <a:ext cx="8229600" cy="1728952"/>
          </a:xfrm>
        </p:spPr>
        <p:txBody>
          <a:bodyPr>
            <a:normAutofit/>
          </a:bodyPr>
          <a:lstStyle/>
          <a:p>
            <a:r>
              <a:rPr lang="en-US" dirty="0"/>
              <a:t>Do All Databases Need to be Normalized?</a:t>
            </a:r>
          </a:p>
        </p:txBody>
      </p:sp>
      <p:sp>
        <p:nvSpPr>
          <p:cNvPr id="3" name="Content Placeholder 2">
            <a:extLst>
              <a:ext uri="{FF2B5EF4-FFF2-40B4-BE49-F238E27FC236}">
                <a16:creationId xmlns:a16="http://schemas.microsoft.com/office/drawing/2014/main" id="{9F52489D-87EA-0943-A3E6-B77B97860DB3}"/>
              </a:ext>
            </a:extLst>
          </p:cNvPr>
          <p:cNvSpPr>
            <a:spLocks noGrp="1"/>
          </p:cNvSpPr>
          <p:nvPr>
            <p:ph idx="1"/>
          </p:nvPr>
        </p:nvSpPr>
        <p:spPr>
          <a:xfrm>
            <a:off x="457200" y="2333298"/>
            <a:ext cx="8229600" cy="3911834"/>
          </a:xfrm>
        </p:spPr>
        <p:txBody>
          <a:bodyPr>
            <a:normAutofit lnSpcReduction="10000"/>
          </a:bodyPr>
          <a:lstStyle/>
          <a:p>
            <a:pPr>
              <a:buFont typeface="Wingdings" pitchFamily="2" charset="2"/>
              <a:buChar char="Ø"/>
            </a:pPr>
            <a:r>
              <a:rPr lang="en-US" dirty="0"/>
              <a:t>Short answer: </a:t>
            </a:r>
            <a:r>
              <a:rPr lang="en-US" i="1" dirty="0"/>
              <a:t>generally no…</a:t>
            </a:r>
            <a:br>
              <a:rPr lang="en-US" i="1" dirty="0"/>
            </a:br>
            <a:endParaRPr lang="en-US" i="1" dirty="0"/>
          </a:p>
          <a:p>
            <a:pPr marL="0" indent="0">
              <a:buNone/>
            </a:pPr>
            <a:r>
              <a:rPr lang="en-US" dirty="0"/>
              <a:t>When a database follows object-oriented design principles it is almost always in BCNF.</a:t>
            </a:r>
            <a:br>
              <a:rPr lang="en-US" dirty="0"/>
            </a:br>
            <a:endParaRPr lang="en-US" dirty="0"/>
          </a:p>
          <a:p>
            <a:pPr marL="0" indent="0">
              <a:buNone/>
            </a:pPr>
            <a:r>
              <a:rPr lang="en-US" dirty="0"/>
              <a:t>If the database starts out as a single (or a few) tables, then the cure for </a:t>
            </a:r>
            <a:r>
              <a:rPr lang="en-US" i="1" dirty="0"/>
              <a:t>Spreadsheet Syndrome </a:t>
            </a:r>
            <a:r>
              <a:rPr lang="en-US" dirty="0"/>
              <a:t>is normalization.</a:t>
            </a:r>
          </a:p>
          <a:p>
            <a:endParaRPr lang="en-US" dirty="0"/>
          </a:p>
        </p:txBody>
      </p:sp>
      <p:sp>
        <p:nvSpPr>
          <p:cNvPr id="5" name="Slide Number Placeholder 4">
            <a:extLst>
              <a:ext uri="{FF2B5EF4-FFF2-40B4-BE49-F238E27FC236}">
                <a16:creationId xmlns:a16="http://schemas.microsoft.com/office/drawing/2014/main" id="{E5AFF529-9870-E5CE-B42D-FC76556205EB}"/>
              </a:ext>
            </a:extLst>
          </p:cNvPr>
          <p:cNvSpPr>
            <a:spLocks noGrp="1"/>
          </p:cNvSpPr>
          <p:nvPr>
            <p:ph type="sldNum" sz="quarter" idx="12"/>
          </p:nvPr>
        </p:nvSpPr>
        <p:spPr/>
        <p:txBody>
          <a:bodyPr/>
          <a:lstStyle/>
          <a:p>
            <a:fld id="{C0F4FBFA-1248-4AAF-9253-30F121885773}" type="slidenum">
              <a:rPr lang="en-US" smtClean="0"/>
              <a:t>4</a:t>
            </a:fld>
            <a:endParaRPr lang="en-US"/>
          </a:p>
        </p:txBody>
      </p:sp>
    </p:spTree>
    <p:extLst>
      <p:ext uri="{BB962C8B-B14F-4D97-AF65-F5344CB8AC3E}">
        <p14:creationId xmlns:p14="http://schemas.microsoft.com/office/powerpoint/2010/main" val="97728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681D-2AF0-0E4C-9FC3-3564EE941752}"/>
              </a:ext>
            </a:extLst>
          </p:cNvPr>
          <p:cNvSpPr>
            <a:spLocks noGrp="1"/>
          </p:cNvSpPr>
          <p:nvPr>
            <p:ph type="title"/>
          </p:nvPr>
        </p:nvSpPr>
        <p:spPr/>
        <p:txBody>
          <a:bodyPr>
            <a:normAutofit/>
          </a:bodyPr>
          <a:lstStyle/>
          <a:p>
            <a:r>
              <a:rPr lang="en-US" dirty="0"/>
              <a:t>Approaches to Database Design</a:t>
            </a:r>
          </a:p>
        </p:txBody>
      </p:sp>
      <p:sp>
        <p:nvSpPr>
          <p:cNvPr id="3" name="Content Placeholder 2">
            <a:extLst>
              <a:ext uri="{FF2B5EF4-FFF2-40B4-BE49-F238E27FC236}">
                <a16:creationId xmlns:a16="http://schemas.microsoft.com/office/drawing/2014/main" id="{C75656B0-D1C0-524F-8BB4-FF59BE5AA9B2}"/>
              </a:ext>
            </a:extLst>
          </p:cNvPr>
          <p:cNvSpPr>
            <a:spLocks noGrp="1"/>
          </p:cNvSpPr>
          <p:nvPr>
            <p:ph idx="1"/>
          </p:nvPr>
        </p:nvSpPr>
        <p:spPr>
          <a:xfrm>
            <a:off x="1481328" y="1371600"/>
            <a:ext cx="7205472" cy="4873532"/>
          </a:xfrm>
        </p:spPr>
        <p:txBody>
          <a:bodyPr>
            <a:normAutofit/>
          </a:bodyPr>
          <a:lstStyle/>
          <a:p>
            <a:r>
              <a:rPr lang="en-US" sz="2800" b="1" dirty="0"/>
              <a:t>Top-Down Approach</a:t>
            </a:r>
            <a:r>
              <a:rPr lang="en-US" sz="2800" dirty="0"/>
              <a:t>: Start with a conceptual model based on grouping attributes into their natural entities.</a:t>
            </a:r>
          </a:p>
          <a:p>
            <a:r>
              <a:rPr lang="en-US" sz="2800" b="1" dirty="0"/>
              <a:t>Bottom-Up Approach</a:t>
            </a:r>
            <a:r>
              <a:rPr lang="en-US" sz="2800" dirty="0"/>
              <a:t>: Define tables and their relations and then move attributes between tables until normalized.</a:t>
            </a:r>
          </a:p>
          <a:p>
            <a:r>
              <a:rPr lang="en-US" sz="2800" b="1" dirty="0"/>
              <a:t>Brute-Force Approach</a:t>
            </a:r>
            <a:r>
              <a:rPr lang="en-US" sz="2800" dirty="0"/>
              <a:t>: Put all attributes into a single table and keep breaking tables apart until all are in at least BCNF.</a:t>
            </a:r>
          </a:p>
        </p:txBody>
      </p:sp>
      <p:sp>
        <p:nvSpPr>
          <p:cNvPr id="5" name="Rectangle 4">
            <a:extLst>
              <a:ext uri="{FF2B5EF4-FFF2-40B4-BE49-F238E27FC236}">
                <a16:creationId xmlns:a16="http://schemas.microsoft.com/office/drawing/2014/main" id="{B9852E65-70CA-744D-BCAB-F4066F00BDD1}"/>
              </a:ext>
            </a:extLst>
          </p:cNvPr>
          <p:cNvSpPr/>
          <p:nvPr/>
        </p:nvSpPr>
        <p:spPr>
          <a:xfrm>
            <a:off x="498880" y="1561838"/>
            <a:ext cx="817853" cy="1107996"/>
          </a:xfrm>
          <a:prstGeom prst="rect">
            <a:avLst/>
          </a:prstGeom>
        </p:spPr>
        <p:txBody>
          <a:bodyPr wrap="none">
            <a:spAutoFit/>
          </a:bodyPr>
          <a:lstStyle/>
          <a:p>
            <a:r>
              <a:rPr lang="en-US" sz="6600" dirty="0">
                <a:solidFill>
                  <a:srgbClr val="00B050"/>
                </a:solidFill>
              </a:rPr>
              <a:t>✓</a:t>
            </a:r>
          </a:p>
        </p:txBody>
      </p:sp>
      <p:sp>
        <p:nvSpPr>
          <p:cNvPr id="6" name="Rectangle 5">
            <a:extLst>
              <a:ext uri="{FF2B5EF4-FFF2-40B4-BE49-F238E27FC236}">
                <a16:creationId xmlns:a16="http://schemas.microsoft.com/office/drawing/2014/main" id="{16FFA9AB-8A68-6A4A-BD5F-A06D164886C6}"/>
              </a:ext>
            </a:extLst>
          </p:cNvPr>
          <p:cNvSpPr/>
          <p:nvPr/>
        </p:nvSpPr>
        <p:spPr>
          <a:xfrm>
            <a:off x="470024" y="2952774"/>
            <a:ext cx="875561" cy="1107996"/>
          </a:xfrm>
          <a:prstGeom prst="rect">
            <a:avLst/>
          </a:prstGeom>
        </p:spPr>
        <p:txBody>
          <a:bodyPr wrap="none">
            <a:spAutoFit/>
          </a:bodyPr>
          <a:lstStyle/>
          <a:p>
            <a:r>
              <a:rPr lang="en-US" sz="6600" dirty="0">
                <a:solidFill>
                  <a:schemeClr val="accent5">
                    <a:lumMod val="50000"/>
                  </a:schemeClr>
                </a:solidFill>
              </a:rPr>
              <a:t>✘</a:t>
            </a:r>
          </a:p>
        </p:txBody>
      </p:sp>
      <p:sp>
        <p:nvSpPr>
          <p:cNvPr id="7" name="Rectangle 6">
            <a:extLst>
              <a:ext uri="{FF2B5EF4-FFF2-40B4-BE49-F238E27FC236}">
                <a16:creationId xmlns:a16="http://schemas.microsoft.com/office/drawing/2014/main" id="{40FBD9F3-A602-3B43-9FAA-5E2902FDEE2B}"/>
              </a:ext>
            </a:extLst>
          </p:cNvPr>
          <p:cNvSpPr/>
          <p:nvPr/>
        </p:nvSpPr>
        <p:spPr>
          <a:xfrm>
            <a:off x="457200" y="4357998"/>
            <a:ext cx="875561" cy="1107996"/>
          </a:xfrm>
          <a:prstGeom prst="rect">
            <a:avLst/>
          </a:prstGeom>
        </p:spPr>
        <p:txBody>
          <a:bodyPr wrap="none">
            <a:spAutoFit/>
          </a:bodyPr>
          <a:lstStyle/>
          <a:p>
            <a:r>
              <a:rPr lang="en-US" sz="6600" dirty="0">
                <a:solidFill>
                  <a:srgbClr val="FF0000"/>
                </a:solidFill>
              </a:rPr>
              <a:t>✘</a:t>
            </a:r>
          </a:p>
        </p:txBody>
      </p:sp>
      <p:sp>
        <p:nvSpPr>
          <p:cNvPr id="8" name="Slide Number Placeholder 7">
            <a:extLst>
              <a:ext uri="{FF2B5EF4-FFF2-40B4-BE49-F238E27FC236}">
                <a16:creationId xmlns:a16="http://schemas.microsoft.com/office/drawing/2014/main" id="{492DCCC5-9454-164B-E62E-68512B1B5CB8}"/>
              </a:ext>
            </a:extLst>
          </p:cNvPr>
          <p:cNvSpPr>
            <a:spLocks noGrp="1"/>
          </p:cNvSpPr>
          <p:nvPr>
            <p:ph type="sldNum" sz="quarter" idx="12"/>
          </p:nvPr>
        </p:nvSpPr>
        <p:spPr/>
        <p:txBody>
          <a:bodyPr/>
          <a:lstStyle/>
          <a:p>
            <a:fld id="{C0F4FBFA-1248-4AAF-9253-30F121885773}" type="slidenum">
              <a:rPr lang="en-US" smtClean="0"/>
              <a:t>5</a:t>
            </a:fld>
            <a:endParaRPr lang="en-US"/>
          </a:p>
        </p:txBody>
      </p:sp>
    </p:spTree>
    <p:extLst>
      <p:ext uri="{BB962C8B-B14F-4D97-AF65-F5344CB8AC3E}">
        <p14:creationId xmlns:p14="http://schemas.microsoft.com/office/powerpoint/2010/main" val="146144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6E0D-D32A-0945-A89A-F8A9218EB640}"/>
              </a:ext>
            </a:extLst>
          </p:cNvPr>
          <p:cNvSpPr>
            <a:spLocks noGrp="1"/>
          </p:cNvSpPr>
          <p:nvPr>
            <p:ph type="title"/>
          </p:nvPr>
        </p:nvSpPr>
        <p:spPr>
          <a:xfrm>
            <a:off x="457200" y="152399"/>
            <a:ext cx="8229600" cy="1781503"/>
          </a:xfrm>
        </p:spPr>
        <p:txBody>
          <a:bodyPr>
            <a:normAutofit/>
          </a:bodyPr>
          <a:lstStyle/>
          <a:p>
            <a:r>
              <a:rPr lang="en-US" dirty="0"/>
              <a:t>Which Normal Form is needed?</a:t>
            </a:r>
          </a:p>
        </p:txBody>
      </p:sp>
      <p:sp>
        <p:nvSpPr>
          <p:cNvPr id="3" name="Content Placeholder 2">
            <a:extLst>
              <a:ext uri="{FF2B5EF4-FFF2-40B4-BE49-F238E27FC236}">
                <a16:creationId xmlns:a16="http://schemas.microsoft.com/office/drawing/2014/main" id="{414DAAF9-906D-8046-9CBB-BF8B0EBDCD0C}"/>
              </a:ext>
            </a:extLst>
          </p:cNvPr>
          <p:cNvSpPr>
            <a:spLocks noGrp="1"/>
          </p:cNvSpPr>
          <p:nvPr>
            <p:ph idx="1"/>
          </p:nvPr>
        </p:nvSpPr>
        <p:spPr>
          <a:xfrm>
            <a:off x="4645572" y="2469931"/>
            <a:ext cx="4041227" cy="3775201"/>
          </a:xfrm>
        </p:spPr>
        <p:txBody>
          <a:bodyPr/>
          <a:lstStyle/>
          <a:p>
            <a:r>
              <a:rPr lang="en-US" dirty="0"/>
              <a:t>Generally BCNF (a stronger version of 3NF) is sufficient.</a:t>
            </a:r>
          </a:p>
          <a:p>
            <a:r>
              <a:rPr lang="en-US" dirty="0"/>
              <a:t>Well designed conceptual models are generally in BCNF.</a:t>
            </a:r>
          </a:p>
        </p:txBody>
      </p:sp>
      <p:graphicFrame>
        <p:nvGraphicFramePr>
          <p:cNvPr id="4" name="Diagram 3">
            <a:extLst>
              <a:ext uri="{FF2B5EF4-FFF2-40B4-BE49-F238E27FC236}">
                <a16:creationId xmlns:a16="http://schemas.microsoft.com/office/drawing/2014/main" id="{C0998AF1-E774-0148-888F-A3F8D7B3709C}"/>
              </a:ext>
            </a:extLst>
          </p:cNvPr>
          <p:cNvGraphicFramePr/>
          <p:nvPr>
            <p:extLst>
              <p:ext uri="{D42A27DB-BD31-4B8C-83A1-F6EECF244321}">
                <p14:modId xmlns:p14="http://schemas.microsoft.com/office/powerpoint/2010/main" val="2299714523"/>
              </p:ext>
            </p:extLst>
          </p:nvPr>
        </p:nvGraphicFramePr>
        <p:xfrm>
          <a:off x="838202" y="2181132"/>
          <a:ext cx="288245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DAFB7DB1-A8D2-28B2-C859-9BF239DD0002}"/>
              </a:ext>
            </a:extLst>
          </p:cNvPr>
          <p:cNvSpPr>
            <a:spLocks noGrp="1"/>
          </p:cNvSpPr>
          <p:nvPr>
            <p:ph type="sldNum" sz="quarter" idx="12"/>
          </p:nvPr>
        </p:nvSpPr>
        <p:spPr/>
        <p:txBody>
          <a:bodyPr/>
          <a:lstStyle/>
          <a:p>
            <a:fld id="{C0F4FBFA-1248-4AAF-9253-30F121885773}" type="slidenum">
              <a:rPr lang="en-US" smtClean="0"/>
              <a:t>6</a:t>
            </a:fld>
            <a:endParaRPr lang="en-US"/>
          </a:p>
        </p:txBody>
      </p:sp>
    </p:spTree>
    <p:extLst>
      <p:ext uri="{BB962C8B-B14F-4D97-AF65-F5344CB8AC3E}">
        <p14:creationId xmlns:p14="http://schemas.microsoft.com/office/powerpoint/2010/main" val="238884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EFF7-32FB-1148-A2A0-A26941E8CF91}"/>
              </a:ext>
            </a:extLst>
          </p:cNvPr>
          <p:cNvSpPr>
            <a:spLocks noGrp="1"/>
          </p:cNvSpPr>
          <p:nvPr>
            <p:ph type="title"/>
          </p:nvPr>
        </p:nvSpPr>
        <p:spPr/>
        <p:txBody>
          <a:bodyPr/>
          <a:lstStyle/>
          <a:p>
            <a:r>
              <a:rPr lang="en-US" dirty="0"/>
              <a:t>How do I normalize my database?</a:t>
            </a:r>
          </a:p>
        </p:txBody>
      </p:sp>
      <p:sp>
        <p:nvSpPr>
          <p:cNvPr id="3" name="Content Placeholder 2">
            <a:extLst>
              <a:ext uri="{FF2B5EF4-FFF2-40B4-BE49-F238E27FC236}">
                <a16:creationId xmlns:a16="http://schemas.microsoft.com/office/drawing/2014/main" id="{B38A193A-5699-1641-9A13-321E7DBB7481}"/>
              </a:ext>
            </a:extLst>
          </p:cNvPr>
          <p:cNvSpPr>
            <a:spLocks noGrp="1"/>
          </p:cNvSpPr>
          <p:nvPr>
            <p:ph idx="1"/>
          </p:nvPr>
        </p:nvSpPr>
        <p:spPr>
          <a:xfrm>
            <a:off x="3710152" y="1462251"/>
            <a:ext cx="4976648" cy="4993087"/>
          </a:xfrm>
        </p:spPr>
        <p:txBody>
          <a:bodyPr>
            <a:normAutofit/>
          </a:bodyPr>
          <a:lstStyle/>
          <a:p>
            <a:r>
              <a:rPr lang="en-US" sz="2400" dirty="0"/>
              <a:t>You can start normalizing a database by:</a:t>
            </a:r>
          </a:p>
          <a:p>
            <a:pPr marL="971550" lvl="1" indent="-514350">
              <a:buFont typeface="+mj-lt"/>
              <a:buAutoNum type="arabicPeriod"/>
            </a:pPr>
            <a:r>
              <a:rPr lang="en-US" sz="2000" dirty="0"/>
              <a:t>Inspection of the tables</a:t>
            </a:r>
          </a:p>
          <a:p>
            <a:pPr marL="971550" lvl="1" indent="-514350">
              <a:buFont typeface="+mj-lt"/>
              <a:buAutoNum type="arabicPeriod"/>
            </a:pPr>
            <a:r>
              <a:rPr lang="en-US" sz="2000" dirty="0"/>
              <a:t>Determining functional dependencies and applying normalization algorithms</a:t>
            </a:r>
          </a:p>
          <a:p>
            <a:r>
              <a:rPr lang="en-US" sz="2400" dirty="0"/>
              <a:t>Approach (1) is generally “easier” and less theoretic but might sometimes miss a dependency.</a:t>
            </a:r>
          </a:p>
          <a:p>
            <a:r>
              <a:rPr lang="en-US" sz="2400" dirty="0"/>
              <a:t>Bottom line: getting a database into normal form is not that hard and is “common sense”.</a:t>
            </a:r>
          </a:p>
        </p:txBody>
      </p:sp>
      <p:pic>
        <p:nvPicPr>
          <p:cNvPr id="4" name="Picture 3">
            <a:extLst>
              <a:ext uri="{FF2B5EF4-FFF2-40B4-BE49-F238E27FC236}">
                <a16:creationId xmlns:a16="http://schemas.microsoft.com/office/drawing/2014/main" id="{1887208B-8910-A84F-9478-FABCD20F001A}"/>
              </a:ext>
            </a:extLst>
          </p:cNvPr>
          <p:cNvPicPr>
            <a:picLocks noChangeAspect="1"/>
          </p:cNvPicPr>
          <p:nvPr/>
        </p:nvPicPr>
        <p:blipFill>
          <a:blip r:embed="rId2"/>
          <a:stretch>
            <a:fillRect/>
          </a:stretch>
        </p:blipFill>
        <p:spPr>
          <a:xfrm>
            <a:off x="593616" y="1806206"/>
            <a:ext cx="2275708" cy="1189241"/>
          </a:xfrm>
          <a:prstGeom prst="ellipse">
            <a:avLst/>
          </a:prstGeom>
          <a:ln>
            <a:noFill/>
          </a:ln>
          <a:effectLst>
            <a:softEdge rad="112500"/>
          </a:effectLst>
        </p:spPr>
      </p:pic>
      <p:pic>
        <p:nvPicPr>
          <p:cNvPr id="5" name="Picture 4">
            <a:extLst>
              <a:ext uri="{FF2B5EF4-FFF2-40B4-BE49-F238E27FC236}">
                <a16:creationId xmlns:a16="http://schemas.microsoft.com/office/drawing/2014/main" id="{4D3B9CA2-1031-B840-A12C-59F87AD9B2A4}"/>
              </a:ext>
            </a:extLst>
          </p:cNvPr>
          <p:cNvPicPr>
            <a:picLocks noChangeAspect="1"/>
          </p:cNvPicPr>
          <p:nvPr/>
        </p:nvPicPr>
        <p:blipFill>
          <a:blip r:embed="rId3"/>
          <a:stretch>
            <a:fillRect/>
          </a:stretch>
        </p:blipFill>
        <p:spPr>
          <a:xfrm>
            <a:off x="947683" y="3195804"/>
            <a:ext cx="2540000" cy="1333500"/>
          </a:xfrm>
          <a:prstGeom prst="ellipse">
            <a:avLst/>
          </a:prstGeom>
          <a:ln>
            <a:noFill/>
          </a:ln>
          <a:effectLst>
            <a:softEdge rad="112500"/>
          </a:effectLst>
        </p:spPr>
      </p:pic>
      <p:pic>
        <p:nvPicPr>
          <p:cNvPr id="6" name="Picture 5">
            <a:extLst>
              <a:ext uri="{FF2B5EF4-FFF2-40B4-BE49-F238E27FC236}">
                <a16:creationId xmlns:a16="http://schemas.microsoft.com/office/drawing/2014/main" id="{71AA061E-06C1-CE4F-BFAC-0C558D239839}"/>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511066" y="4529304"/>
            <a:ext cx="2133600" cy="1663700"/>
          </a:xfrm>
          <a:prstGeom prst="rect">
            <a:avLst/>
          </a:prstGeom>
        </p:spPr>
      </p:pic>
      <p:sp>
        <p:nvSpPr>
          <p:cNvPr id="8" name="Slide Number Placeholder 7">
            <a:extLst>
              <a:ext uri="{FF2B5EF4-FFF2-40B4-BE49-F238E27FC236}">
                <a16:creationId xmlns:a16="http://schemas.microsoft.com/office/drawing/2014/main" id="{18BD934B-A4B0-6216-D6AF-9F86C47E035C}"/>
              </a:ext>
            </a:extLst>
          </p:cNvPr>
          <p:cNvSpPr>
            <a:spLocks noGrp="1"/>
          </p:cNvSpPr>
          <p:nvPr>
            <p:ph type="sldNum" sz="quarter" idx="12"/>
          </p:nvPr>
        </p:nvSpPr>
        <p:spPr/>
        <p:txBody>
          <a:bodyPr/>
          <a:lstStyle/>
          <a:p>
            <a:fld id="{C0F4FBFA-1248-4AAF-9253-30F121885773}" type="slidenum">
              <a:rPr lang="en-US" smtClean="0"/>
              <a:t>7</a:t>
            </a:fld>
            <a:endParaRPr lang="en-US"/>
          </a:p>
        </p:txBody>
      </p:sp>
    </p:spTree>
    <p:extLst>
      <p:ext uri="{BB962C8B-B14F-4D97-AF65-F5344CB8AC3E}">
        <p14:creationId xmlns:p14="http://schemas.microsoft.com/office/powerpoint/2010/main" val="257600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D86B-3906-B942-814C-0D8A0B738449}"/>
              </a:ext>
            </a:extLst>
          </p:cNvPr>
          <p:cNvSpPr>
            <a:spLocks noGrp="1"/>
          </p:cNvSpPr>
          <p:nvPr>
            <p:ph type="title"/>
          </p:nvPr>
        </p:nvSpPr>
        <p:spPr/>
        <p:txBody>
          <a:bodyPr/>
          <a:lstStyle/>
          <a:p>
            <a:r>
              <a:rPr lang="en-US" dirty="0"/>
              <a:t>Normalization Strategies</a:t>
            </a:r>
          </a:p>
        </p:txBody>
      </p:sp>
      <p:sp>
        <p:nvSpPr>
          <p:cNvPr id="3" name="Content Placeholder 2">
            <a:extLst>
              <a:ext uri="{FF2B5EF4-FFF2-40B4-BE49-F238E27FC236}">
                <a16:creationId xmlns:a16="http://schemas.microsoft.com/office/drawing/2014/main" id="{88DBD7BB-B17D-F843-905A-E65A7298046E}"/>
              </a:ext>
            </a:extLst>
          </p:cNvPr>
          <p:cNvSpPr>
            <a:spLocks noGrp="1"/>
          </p:cNvSpPr>
          <p:nvPr>
            <p:ph idx="1"/>
          </p:nvPr>
        </p:nvSpPr>
        <p:spPr/>
        <p:txBody>
          <a:bodyPr>
            <a:normAutofit lnSpcReduction="10000"/>
          </a:bodyPr>
          <a:lstStyle/>
          <a:p>
            <a:r>
              <a:rPr lang="en-US" dirty="0"/>
              <a:t>Start with a single table, determine functional dependencies, and decompose tables until all tables are in BCNF.</a:t>
            </a:r>
            <a:br>
              <a:rPr lang="en-US" dirty="0"/>
            </a:br>
            <a:br>
              <a:rPr lang="en-US" dirty="0"/>
            </a:br>
            <a:r>
              <a:rPr lang="en-US" i="1" dirty="0"/>
              <a:t>and/or</a:t>
            </a:r>
            <a:br>
              <a:rPr lang="en-US" dirty="0"/>
            </a:br>
            <a:endParaRPr lang="en-US" dirty="0"/>
          </a:p>
          <a:p>
            <a:r>
              <a:rPr lang="en-US" dirty="0"/>
              <a:t>Define at a set of tables as best as possible and ensure that each is at least in BCNF. Decompose tables as required until all are in BCNF.</a:t>
            </a:r>
          </a:p>
        </p:txBody>
      </p:sp>
      <p:sp>
        <p:nvSpPr>
          <p:cNvPr id="5" name="Slide Number Placeholder 4">
            <a:extLst>
              <a:ext uri="{FF2B5EF4-FFF2-40B4-BE49-F238E27FC236}">
                <a16:creationId xmlns:a16="http://schemas.microsoft.com/office/drawing/2014/main" id="{CCC086E4-F338-F2A5-7FEB-D7A2418883A0}"/>
              </a:ext>
            </a:extLst>
          </p:cNvPr>
          <p:cNvSpPr>
            <a:spLocks noGrp="1"/>
          </p:cNvSpPr>
          <p:nvPr>
            <p:ph type="sldNum" sz="quarter" idx="12"/>
          </p:nvPr>
        </p:nvSpPr>
        <p:spPr/>
        <p:txBody>
          <a:bodyPr/>
          <a:lstStyle/>
          <a:p>
            <a:fld id="{C0F4FBFA-1248-4AAF-9253-30F121885773}" type="slidenum">
              <a:rPr lang="en-US" smtClean="0"/>
              <a:t>8</a:t>
            </a:fld>
            <a:endParaRPr lang="en-US"/>
          </a:p>
        </p:txBody>
      </p:sp>
    </p:spTree>
    <p:extLst>
      <p:ext uri="{BB962C8B-B14F-4D97-AF65-F5344CB8AC3E}">
        <p14:creationId xmlns:p14="http://schemas.microsoft.com/office/powerpoint/2010/main" val="377308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2287-0EB0-604C-92FE-C36C6825782A}"/>
              </a:ext>
            </a:extLst>
          </p:cNvPr>
          <p:cNvSpPr>
            <a:spLocks noGrp="1"/>
          </p:cNvSpPr>
          <p:nvPr>
            <p:ph type="title"/>
          </p:nvPr>
        </p:nvSpPr>
        <p:spPr>
          <a:xfrm>
            <a:off x="457200" y="152400"/>
            <a:ext cx="8229600" cy="1792014"/>
          </a:xfrm>
        </p:spPr>
        <p:txBody>
          <a:bodyPr>
            <a:normAutofit fontScale="90000"/>
          </a:bodyPr>
          <a:lstStyle/>
          <a:p>
            <a:r>
              <a:rPr lang="en-US" dirty="0"/>
              <a:t>Do all databases need to be normalized and be in at least BCNF?</a:t>
            </a:r>
          </a:p>
        </p:txBody>
      </p:sp>
      <p:sp>
        <p:nvSpPr>
          <p:cNvPr id="3" name="Content Placeholder 2">
            <a:extLst>
              <a:ext uri="{FF2B5EF4-FFF2-40B4-BE49-F238E27FC236}">
                <a16:creationId xmlns:a16="http://schemas.microsoft.com/office/drawing/2014/main" id="{58468EBB-EE3F-3340-A781-6231FD27631F}"/>
              </a:ext>
            </a:extLst>
          </p:cNvPr>
          <p:cNvSpPr>
            <a:spLocks noGrp="1"/>
          </p:cNvSpPr>
          <p:nvPr>
            <p:ph idx="1"/>
          </p:nvPr>
        </p:nvSpPr>
        <p:spPr>
          <a:xfrm>
            <a:off x="457200" y="2554014"/>
            <a:ext cx="8229600" cy="3691118"/>
          </a:xfrm>
        </p:spPr>
        <p:txBody>
          <a:bodyPr/>
          <a:lstStyle/>
          <a:p>
            <a:r>
              <a:rPr lang="en-US" dirty="0"/>
              <a:t>Absolutely not…</a:t>
            </a:r>
          </a:p>
          <a:p>
            <a:r>
              <a:rPr lang="en-US" dirty="0"/>
              <a:t>Some database are on purpose not normalized because normalization increases the number of tables and increases joins.</a:t>
            </a:r>
          </a:p>
          <a:p>
            <a:r>
              <a:rPr lang="en-US" dirty="0"/>
              <a:t>Joins are “costly”, </a:t>
            </a:r>
            <a:r>
              <a:rPr lang="en-US" i="1" dirty="0"/>
              <a:t>i.e.</a:t>
            </a:r>
            <a:r>
              <a:rPr lang="en-US" dirty="0"/>
              <a:t>, they require memory and compute time and can be “slow”.</a:t>
            </a:r>
          </a:p>
        </p:txBody>
      </p:sp>
      <p:sp>
        <p:nvSpPr>
          <p:cNvPr id="5" name="Slide Number Placeholder 4">
            <a:extLst>
              <a:ext uri="{FF2B5EF4-FFF2-40B4-BE49-F238E27FC236}">
                <a16:creationId xmlns:a16="http://schemas.microsoft.com/office/drawing/2014/main" id="{5AA05A18-776F-1662-DB3B-9DAE49F4ECB6}"/>
              </a:ext>
            </a:extLst>
          </p:cNvPr>
          <p:cNvSpPr>
            <a:spLocks noGrp="1"/>
          </p:cNvSpPr>
          <p:nvPr>
            <p:ph type="sldNum" sz="quarter" idx="12"/>
          </p:nvPr>
        </p:nvSpPr>
        <p:spPr/>
        <p:txBody>
          <a:bodyPr/>
          <a:lstStyle/>
          <a:p>
            <a:fld id="{C0F4FBFA-1248-4AAF-9253-30F121885773}" type="slidenum">
              <a:rPr lang="en-US" smtClean="0"/>
              <a:t>9</a:t>
            </a:fld>
            <a:endParaRPr lang="en-US"/>
          </a:p>
        </p:txBody>
      </p:sp>
    </p:spTree>
    <p:extLst>
      <p:ext uri="{BB962C8B-B14F-4D97-AF65-F5344CB8AC3E}">
        <p14:creationId xmlns:p14="http://schemas.microsoft.com/office/powerpoint/2010/main" val="1642798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3488</Words>
  <Application>Microsoft Macintosh PowerPoint</Application>
  <PresentationFormat>On-screen Show (4:3)</PresentationFormat>
  <Paragraphs>353</Paragraphs>
  <Slides>37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American Typewriter</vt:lpstr>
      <vt:lpstr>Arial</vt:lpstr>
      <vt:lpstr>Baskerville</vt:lpstr>
      <vt:lpstr>Book Antiqua</vt:lpstr>
      <vt:lpstr>Bookman Old Style</vt:lpstr>
      <vt:lpstr>Calibri</vt:lpstr>
      <vt:lpstr>Courier New</vt:lpstr>
      <vt:lpstr>Lucida Grande</vt:lpstr>
      <vt:lpstr>NewsGoth BT</vt:lpstr>
      <vt:lpstr>Wingdings</vt:lpstr>
      <vt:lpstr>Office Theme</vt:lpstr>
      <vt:lpstr>PowerPoint Presentation</vt:lpstr>
      <vt:lpstr>Need for Normal Forms</vt:lpstr>
      <vt:lpstr>Normalization vs Design</vt:lpstr>
      <vt:lpstr>Do All Databases Need to be Normalized?</vt:lpstr>
      <vt:lpstr>Approaches to Database Design</vt:lpstr>
      <vt:lpstr>Which Normal Form is needed?</vt:lpstr>
      <vt:lpstr>How do I normalize my database?</vt:lpstr>
      <vt:lpstr>Normalization Strategies</vt:lpstr>
      <vt:lpstr>Do all databases need to be normalized and be in at least BCNF?</vt:lpstr>
      <vt:lpstr>Which databases should be normalized?</vt:lpstr>
      <vt:lpstr>What about those anomalies?</vt:lpstr>
      <vt:lpstr>Examples of Potential Anomalies</vt:lpstr>
      <vt:lpstr>Before we start normalizing…</vt:lpstr>
      <vt:lpstr>Normal Forms in Plain English…</vt:lpstr>
      <vt:lpstr>Normal Forms are Progressive</vt:lpstr>
      <vt:lpstr>First Normal Form</vt:lpstr>
      <vt:lpstr>Decomposition is at the heart of normalization</vt:lpstr>
      <vt:lpstr>Rules for Decomposition</vt:lpstr>
      <vt:lpstr>Functional Dependencies</vt:lpstr>
      <vt:lpstr>Primary Key vs Superkeys</vt:lpstr>
      <vt:lpstr>Identifying Functional Dependencies</vt:lpstr>
      <vt:lpstr>What does an FD mean?</vt:lpstr>
      <vt:lpstr>Depicting Functional Dependencies</vt:lpstr>
      <vt:lpstr>Minimal Functional Dependencies</vt:lpstr>
      <vt:lpstr>Trivial Dependencies</vt:lpstr>
      <vt:lpstr>Armstrong’s Axioms and Rules</vt:lpstr>
      <vt:lpstr>Definition: 1NF</vt:lpstr>
      <vt:lpstr>Definition: 2NF</vt:lpstr>
      <vt:lpstr>Example: 2NF Decomposition</vt:lpstr>
      <vt:lpstr>Definition: BCNF</vt:lpstr>
      <vt:lpstr>Example: BCNF Decomposition</vt:lpstr>
      <vt:lpstr>Evaluating a Table</vt:lpstr>
      <vt:lpstr>Evaluating Normal Forms</vt:lpstr>
      <vt:lpstr>Another BCNF Example</vt:lpstr>
      <vt:lpstr>Intractability of BCNF Verification</vt:lpstr>
      <vt:lpstr>History</vt:lpstr>
      <vt:lpstr>Summary, Review,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Schedlbauer</dc:creator>
  <cp:lastModifiedBy>Martin Schedlbauer</cp:lastModifiedBy>
  <cp:revision>3</cp:revision>
  <cp:lastPrinted>2020-07-08T21:42:47Z</cp:lastPrinted>
  <dcterms:created xsi:type="dcterms:W3CDTF">2020-07-07T17:50:09Z</dcterms:created>
  <dcterms:modified xsi:type="dcterms:W3CDTF">2023-05-25T14:54:54Z</dcterms:modified>
</cp:coreProperties>
</file>