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838" r:id="rId3"/>
    <p:sldId id="834" r:id="rId4"/>
    <p:sldId id="905" r:id="rId5"/>
    <p:sldId id="906" r:id="rId6"/>
    <p:sldId id="907" r:id="rId7"/>
    <p:sldId id="899" r:id="rId8"/>
    <p:sldId id="908" r:id="rId9"/>
    <p:sldId id="909" r:id="rId10"/>
    <p:sldId id="934" r:id="rId11"/>
    <p:sldId id="910" r:id="rId12"/>
    <p:sldId id="911" r:id="rId13"/>
    <p:sldId id="912" r:id="rId14"/>
    <p:sldId id="913" r:id="rId15"/>
    <p:sldId id="914" r:id="rId16"/>
    <p:sldId id="915" r:id="rId17"/>
    <p:sldId id="916" r:id="rId18"/>
    <p:sldId id="901" r:id="rId19"/>
    <p:sldId id="918" r:id="rId20"/>
    <p:sldId id="921" r:id="rId21"/>
    <p:sldId id="919" r:id="rId22"/>
    <p:sldId id="922" r:id="rId23"/>
    <p:sldId id="923" r:id="rId24"/>
    <p:sldId id="924" r:id="rId25"/>
    <p:sldId id="925" r:id="rId26"/>
    <p:sldId id="926" r:id="rId27"/>
    <p:sldId id="903" r:id="rId28"/>
    <p:sldId id="917" r:id="rId29"/>
    <p:sldId id="927" r:id="rId30"/>
    <p:sldId id="928" r:id="rId31"/>
    <p:sldId id="929" r:id="rId32"/>
    <p:sldId id="930" r:id="rId33"/>
    <p:sldId id="931" r:id="rId34"/>
    <p:sldId id="932" r:id="rId35"/>
    <p:sldId id="933" r:id="rId36"/>
    <p:sldId id="341" r:id="rId37"/>
    <p:sldId id="387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D6F43-4106-6046-8777-A9D68E15A56F}" v="2" dt="2020-09-13T15:03:54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/>
    <p:restoredTop sz="95756" autoAdjust="0"/>
  </p:normalViewPr>
  <p:slideViewPr>
    <p:cSldViewPr>
      <p:cViewPr varScale="1">
        <p:scale>
          <a:sx n="90" d="100"/>
          <a:sy n="90" d="100"/>
        </p:scale>
        <p:origin x="9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chedlbauer" userId="99666baf021553f1" providerId="LiveId" clId="{21023EBF-1073-49BE-A85C-C9CCC365839E}"/>
    <pc:docChg chg="undo custSel addSld delSld modSld sldOrd modMainMaster">
      <pc:chgData name="Martin Schedlbauer" userId="99666baf021553f1" providerId="LiveId" clId="{21023EBF-1073-49BE-A85C-C9CCC365839E}" dt="2020-01-07T16:54:42.042" v="261"/>
      <pc:docMkLst>
        <pc:docMk/>
      </pc:docMkLst>
      <pc:sldChg chg="modSp">
        <pc:chgData name="Martin Schedlbauer" userId="99666baf021553f1" providerId="LiveId" clId="{21023EBF-1073-49BE-A85C-C9CCC365839E}" dt="2020-01-07T16:32:36.794" v="18" actId="14100"/>
        <pc:sldMkLst>
          <pc:docMk/>
          <pc:sldMk cId="0" sldId="256"/>
        </pc:sldMkLst>
        <pc:spChg chg="mod">
          <ac:chgData name="Martin Schedlbauer" userId="99666baf021553f1" providerId="LiveId" clId="{21023EBF-1073-49BE-A85C-C9CCC365839E}" dt="2020-01-07T16:32:14.284" v="3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32:36.794" v="18" actId="14100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133520044" sldId="367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853112507" sldId="37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473089476" sldId="371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261436726" sldId="372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257099159" sldId="373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512418819" sldId="374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187348357" sldId="375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667304435" sldId="376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578869980" sldId="377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550471402" sldId="378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52836757" sldId="379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851219352" sldId="38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926922979" sldId="381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953933325" sldId="382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204891843" sldId="383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2014381030" sldId="384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785460886" sldId="385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382738454" sldId="386"/>
        </pc:sldMkLst>
      </pc:sldChg>
      <pc:sldChg chg="ord">
        <pc:chgData name="Martin Schedlbauer" userId="99666baf021553f1" providerId="LiveId" clId="{21023EBF-1073-49BE-A85C-C9CCC365839E}" dt="2020-01-07T16:54:39.480" v="259"/>
        <pc:sldMkLst>
          <pc:docMk/>
          <pc:sldMk cId="215191000" sldId="387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668531716" sldId="389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78109708" sldId="39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85750883" sldId="391"/>
        </pc:sldMkLst>
      </pc:sldChg>
      <pc:sldChg chg="del">
        <pc:chgData name="Martin Schedlbauer" userId="99666baf021553f1" providerId="LiveId" clId="{21023EBF-1073-49BE-A85C-C9CCC365839E}" dt="2020-01-07T16:54:21.632" v="255" actId="47"/>
        <pc:sldMkLst>
          <pc:docMk/>
          <pc:sldMk cId="1585723255" sldId="392"/>
        </pc:sldMkLst>
      </pc:sldChg>
      <pc:sldChg chg="del">
        <pc:chgData name="Martin Schedlbauer" userId="99666baf021553f1" providerId="LiveId" clId="{21023EBF-1073-49BE-A85C-C9CCC365839E}" dt="2020-01-07T16:54:21.632" v="255" actId="47"/>
        <pc:sldMkLst>
          <pc:docMk/>
          <pc:sldMk cId="978687515" sldId="393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933860022" sldId="395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2967488189" sldId="396"/>
        </pc:sldMkLst>
      </pc:sldChg>
      <pc:sldChg chg="modSp ord">
        <pc:chgData name="Martin Schedlbauer" userId="99666baf021553f1" providerId="LiveId" clId="{21023EBF-1073-49BE-A85C-C9CCC365839E}" dt="2020-01-07T16:54:42.042" v="261"/>
        <pc:sldMkLst>
          <pc:docMk/>
          <pc:sldMk cId="3546614945" sldId="397"/>
        </pc:sldMkLst>
        <pc:spChg chg="mod">
          <ac:chgData name="Martin Schedlbauer" userId="99666baf021553f1" providerId="LiveId" clId="{21023EBF-1073-49BE-A85C-C9CCC365839E}" dt="2020-01-07T16:42:38.851" v="51" actId="14100"/>
          <ac:spMkLst>
            <pc:docMk/>
            <pc:sldMk cId="3546614945" sldId="397"/>
            <ac:spMk id="2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42:51.026" v="55" actId="27636"/>
          <ac:spMkLst>
            <pc:docMk/>
            <pc:sldMk cId="3546614945" sldId="397"/>
            <ac:spMk id="3" creationId="{00000000-0000-0000-0000-000000000000}"/>
          </ac:spMkLst>
        </pc:spChg>
        <pc:picChg chg="mod">
          <ac:chgData name="Martin Schedlbauer" userId="99666baf021553f1" providerId="LiveId" clId="{21023EBF-1073-49BE-A85C-C9CCC365839E}" dt="2020-01-07T16:42:45.762" v="53" actId="1076"/>
          <ac:picMkLst>
            <pc:docMk/>
            <pc:sldMk cId="3546614945" sldId="397"/>
            <ac:picMk id="7" creationId="{00000000-0000-0000-0000-000000000000}"/>
          </ac:picMkLst>
        </pc:picChg>
      </pc:sldChg>
      <pc:sldChg chg="modSp ord">
        <pc:chgData name="Martin Schedlbauer" userId="99666baf021553f1" providerId="LiveId" clId="{21023EBF-1073-49BE-A85C-C9CCC365839E}" dt="2020-01-07T16:54:37.408" v="257"/>
        <pc:sldMkLst>
          <pc:docMk/>
          <pc:sldMk cId="4163889360" sldId="398"/>
        </pc:sldMkLst>
        <pc:spChg chg="mod">
          <ac:chgData name="Martin Schedlbauer" userId="99666baf021553f1" providerId="LiveId" clId="{21023EBF-1073-49BE-A85C-C9CCC365839E}" dt="2020-01-07T16:53:17.238" v="246" actId="20577"/>
          <ac:spMkLst>
            <pc:docMk/>
            <pc:sldMk cId="4163889360" sldId="398"/>
            <ac:spMk id="2" creationId="{298FAE36-139A-4334-A796-6B8D5C861568}"/>
          </ac:spMkLst>
        </pc:spChg>
      </pc:sldChg>
      <pc:sldChg chg="modSp del">
        <pc:chgData name="Martin Schedlbauer" userId="99666baf021553f1" providerId="LiveId" clId="{21023EBF-1073-49BE-A85C-C9CCC365839E}" dt="2020-01-07T16:54:21.632" v="255" actId="47"/>
        <pc:sldMkLst>
          <pc:docMk/>
          <pc:sldMk cId="1074171341" sldId="399"/>
        </pc:sldMkLst>
        <pc:spChg chg="mod">
          <ac:chgData name="Martin Schedlbauer" userId="99666baf021553f1" providerId="LiveId" clId="{21023EBF-1073-49BE-A85C-C9CCC365839E}" dt="2020-01-07T16:53:44.896" v="253" actId="27636"/>
          <ac:spMkLst>
            <pc:docMk/>
            <pc:sldMk cId="1074171341" sldId="399"/>
            <ac:spMk id="3" creationId="{E64FE635-3488-4D2A-B317-897C953B00FC}"/>
          </ac:spMkLst>
        </pc:spChg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763778869" sldId="40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262156771" sldId="401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207840955" sldId="402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846569361" sldId="403"/>
        </pc:sldMkLst>
      </pc:sldChg>
      <pc:sldChg chg="modSp add">
        <pc:chgData name="Martin Schedlbauer" userId="99666baf021553f1" providerId="LiveId" clId="{21023EBF-1073-49BE-A85C-C9CCC365839E}" dt="2020-01-07T16:40:05.107" v="40" actId="27636"/>
        <pc:sldMkLst>
          <pc:docMk/>
          <pc:sldMk cId="1982285868" sldId="502"/>
        </pc:sldMkLst>
        <pc:spChg chg="mod">
          <ac:chgData name="Martin Schedlbauer" userId="99666baf021553f1" providerId="LiveId" clId="{21023EBF-1073-49BE-A85C-C9CCC365839E}" dt="2020-01-07T16:40:05.107" v="40" actId="27636"/>
          <ac:spMkLst>
            <pc:docMk/>
            <pc:sldMk cId="1982285868" sldId="502"/>
            <ac:spMk id="2" creationId="{00000000-0000-0000-0000-000000000000}"/>
          </ac:spMkLst>
        </pc:spChg>
      </pc:sldChg>
      <pc:sldChg chg="modSp add">
        <pc:chgData name="Martin Schedlbauer" userId="99666baf021553f1" providerId="LiveId" clId="{21023EBF-1073-49BE-A85C-C9CCC365839E}" dt="2020-01-07T16:50:13.145" v="127" actId="20577"/>
        <pc:sldMkLst>
          <pc:docMk/>
          <pc:sldMk cId="1803741950" sldId="834"/>
        </pc:sldMkLst>
        <pc:spChg chg="mod">
          <ac:chgData name="Martin Schedlbauer" userId="99666baf021553f1" providerId="LiveId" clId="{21023EBF-1073-49BE-A85C-C9CCC365839E}" dt="2020-01-07T16:47:52.292" v="70" actId="20577"/>
          <ac:spMkLst>
            <pc:docMk/>
            <pc:sldMk cId="1803741950" sldId="834"/>
            <ac:spMk id="850946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50:13.145" v="127" actId="20577"/>
          <ac:spMkLst>
            <pc:docMk/>
            <pc:sldMk cId="1803741950" sldId="834"/>
            <ac:spMk id="850947" creationId="{00000000-0000-0000-0000-000000000000}"/>
          </ac:spMkLst>
        </pc:spChg>
      </pc:sldChg>
      <pc:sldChg chg="addSp modSp add">
        <pc:chgData name="Martin Schedlbauer" userId="99666baf021553f1" providerId="LiveId" clId="{21023EBF-1073-49BE-A85C-C9CCC365839E}" dt="2020-01-07T16:53:00.392" v="232" actId="1076"/>
        <pc:sldMkLst>
          <pc:docMk/>
          <pc:sldMk cId="7874037" sldId="838"/>
        </pc:sldMkLst>
        <pc:spChg chg="mod">
          <ac:chgData name="Martin Schedlbauer" userId="99666baf021553f1" providerId="LiveId" clId="{21023EBF-1073-49BE-A85C-C9CCC365839E}" dt="2020-01-07T16:47:45.067" v="65" actId="20577"/>
          <ac:spMkLst>
            <pc:docMk/>
            <pc:sldMk cId="7874037" sldId="838"/>
            <ac:spMk id="4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53:00.392" v="232" actId="1076"/>
          <ac:spMkLst>
            <pc:docMk/>
            <pc:sldMk cId="7874037" sldId="838"/>
            <ac:spMk id="5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53:00.392" v="232" actId="1076"/>
          <ac:spMkLst>
            <pc:docMk/>
            <pc:sldMk cId="7874037" sldId="838"/>
            <ac:spMk id="7" creationId="{00000000-0000-0000-0000-000000000000}"/>
          </ac:spMkLst>
        </pc:spChg>
        <pc:spChg chg="add mod">
          <ac:chgData name="Martin Schedlbauer" userId="99666baf021553f1" providerId="LiveId" clId="{21023EBF-1073-49BE-A85C-C9CCC365839E}" dt="2020-01-07T16:53:00.392" v="232" actId="1076"/>
          <ac:spMkLst>
            <pc:docMk/>
            <pc:sldMk cId="7874037" sldId="838"/>
            <ac:spMk id="9" creationId="{019DD9BD-E7CD-4743-8864-F85AC25BF606}"/>
          </ac:spMkLst>
        </pc:spChg>
      </pc:sldChg>
      <pc:sldChg chg="modSp add">
        <pc:chgData name="Martin Schedlbauer" userId="99666baf021553f1" providerId="LiveId" clId="{21023EBF-1073-49BE-A85C-C9CCC365839E}" dt="2020-01-07T16:50:01.639" v="115" actId="5793"/>
        <pc:sldMkLst>
          <pc:docMk/>
          <pc:sldMk cId="209412932" sldId="841"/>
        </pc:sldMkLst>
        <pc:spChg chg="mod">
          <ac:chgData name="Martin Schedlbauer" userId="99666baf021553f1" providerId="LiveId" clId="{21023EBF-1073-49BE-A85C-C9CCC365839E}" dt="2020-01-07T16:50:01.639" v="115" actId="5793"/>
          <ac:spMkLst>
            <pc:docMk/>
            <pc:sldMk cId="209412932" sldId="841"/>
            <ac:spMk id="4" creationId="{00000000-0000-0000-0000-000000000000}"/>
          </ac:spMkLst>
        </pc:spChg>
      </pc:sldChg>
      <pc:sldChg chg="addSp modSp add">
        <pc:chgData name="Martin Schedlbauer" userId="99666baf021553f1" providerId="LiveId" clId="{21023EBF-1073-49BE-A85C-C9CCC365839E}" dt="2020-01-07T16:38:52.714" v="33" actId="207"/>
        <pc:sldMkLst>
          <pc:docMk/>
          <pc:sldMk cId="1186951264" sldId="897"/>
        </pc:sldMkLst>
        <pc:spChg chg="mod">
          <ac:chgData name="Martin Schedlbauer" userId="99666baf021553f1" providerId="LiveId" clId="{21023EBF-1073-49BE-A85C-C9CCC365839E}" dt="2020-01-07T16:38:52.714" v="33" actId="207"/>
          <ac:spMkLst>
            <pc:docMk/>
            <pc:sldMk cId="1186951264" sldId="897"/>
            <ac:spMk id="6" creationId="{00000000-0000-0000-0000-000000000000}"/>
          </ac:spMkLst>
        </pc:spChg>
        <pc:picChg chg="add mod">
          <ac:chgData name="Martin Schedlbauer" userId="99666baf021553f1" providerId="LiveId" clId="{21023EBF-1073-49BE-A85C-C9CCC365839E}" dt="2020-01-07T16:38:10.708" v="28" actId="1076"/>
          <ac:picMkLst>
            <pc:docMk/>
            <pc:sldMk cId="1186951264" sldId="897"/>
            <ac:picMk id="8" creationId="{B8DD17F2-1676-4E99-B4EA-4E1F1C64978D}"/>
          </ac:picMkLst>
        </pc:picChg>
      </pc:sldChg>
      <pc:sldChg chg="add del">
        <pc:chgData name="Martin Schedlbauer" userId="99666baf021553f1" providerId="LiveId" clId="{21023EBF-1073-49BE-A85C-C9CCC365839E}" dt="2020-01-07T16:54:07.770" v="254" actId="2696"/>
        <pc:sldMkLst>
          <pc:docMk/>
          <pc:sldMk cId="1865621279" sldId="920"/>
        </pc:sldMkLst>
      </pc:sldChg>
      <pc:sldMasterChg chg="delSldLayout modSldLayout">
        <pc:chgData name="Martin Schedlbauer" userId="99666baf021553f1" providerId="LiveId" clId="{21023EBF-1073-49BE-A85C-C9CCC365839E}" dt="2020-01-07T16:53:44.817" v="252" actId="14100"/>
        <pc:sldMasterMkLst>
          <pc:docMk/>
          <pc:sldMasterMk cId="0" sldId="2147483648"/>
        </pc:sldMasterMkLst>
        <pc:sldLayoutChg chg="modSp">
          <pc:chgData name="Martin Schedlbauer" userId="99666baf021553f1" providerId="LiveId" clId="{21023EBF-1073-49BE-A85C-C9CCC365839E}" dt="2020-01-07T16:53:44.817" v="252" actId="14100"/>
          <pc:sldLayoutMkLst>
            <pc:docMk/>
            <pc:sldMasterMk cId="0" sldId="2147483648"/>
            <pc:sldLayoutMk cId="0" sldId="2147483650"/>
          </pc:sldLayoutMkLst>
          <pc:spChg chg="mod">
            <ac:chgData name="Martin Schedlbauer" userId="99666baf021553f1" providerId="LiveId" clId="{21023EBF-1073-49BE-A85C-C9CCC365839E}" dt="2020-01-07T16:53:38.742" v="249" actId="207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Martin Schedlbauer" userId="99666baf021553f1" providerId="LiveId" clId="{21023EBF-1073-49BE-A85C-C9CCC365839E}" dt="2020-01-07T16:53:44.817" v="252" actId="1410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  <pc:sldLayoutChg chg="del">
          <pc:chgData name="Martin Schedlbauer" userId="99666baf021553f1" providerId="LiveId" clId="{21023EBF-1073-49BE-A85C-C9CCC365839E}" dt="2020-01-07T16:49:28.394" v="87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tin Schedlbauer" userId="99666baf021553f1" providerId="LiveId" clId="{21023EBF-1073-49BE-A85C-C9CCC365839E}" dt="2020-01-07T16:49:07.045" v="85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artin Schedlbauer" userId="99666baf021553f1" providerId="LiveId" clId="{21023EBF-1073-49BE-A85C-C9CCC365839E}" dt="2020-01-07T16:49:10.035" v="86" actId="2696"/>
          <pc:sldLayoutMkLst>
            <pc:docMk/>
            <pc:sldMasterMk cId="0" sldId="2147483648"/>
            <pc:sldLayoutMk cId="0" sldId="2147483659"/>
          </pc:sldLayoutMkLst>
        </pc:sldLayoutChg>
        <pc:sldLayoutChg chg="addSp delSp modSp">
          <pc:chgData name="Martin Schedlbauer" userId="99666baf021553f1" providerId="LiveId" clId="{21023EBF-1073-49BE-A85C-C9CCC365839E}" dt="2020-01-07T16:48:39.588" v="83"/>
          <pc:sldLayoutMkLst>
            <pc:docMk/>
            <pc:sldMasterMk cId="0" sldId="2147483648"/>
            <pc:sldLayoutMk cId="105392759" sldId="2147483660"/>
          </pc:sldLayoutMkLst>
          <pc:spChg chg="mod">
            <ac:chgData name="Martin Schedlbauer" userId="99666baf021553f1" providerId="LiveId" clId="{21023EBF-1073-49BE-A85C-C9CCC365839E}" dt="2020-01-07T16:48:11.321" v="80" actId="20577"/>
            <ac:spMkLst>
              <pc:docMk/>
              <pc:sldMasterMk cId="0" sldId="2147483648"/>
              <pc:sldLayoutMk cId="105392759" sldId="2147483660"/>
              <ac:spMk id="5" creationId="{00000000-0000-0000-0000-000000000000}"/>
            </ac:spMkLst>
          </pc:spChg>
          <pc:picChg chg="del">
            <ac:chgData name="Martin Schedlbauer" userId="99666baf021553f1" providerId="LiveId" clId="{21023EBF-1073-49BE-A85C-C9CCC365839E}" dt="2020-01-07T16:48:28.163" v="82" actId="478"/>
            <ac:picMkLst>
              <pc:docMk/>
              <pc:sldMasterMk cId="0" sldId="2147483648"/>
              <pc:sldLayoutMk cId="105392759" sldId="2147483660"/>
              <ac:picMk id="9" creationId="{00000000-0000-0000-0000-000000000000}"/>
            </ac:picMkLst>
          </pc:picChg>
          <pc:picChg chg="del">
            <ac:chgData name="Martin Schedlbauer" userId="99666baf021553f1" providerId="LiveId" clId="{21023EBF-1073-49BE-A85C-C9CCC365839E}" dt="2020-01-07T16:48:26.119" v="81" actId="478"/>
            <ac:picMkLst>
              <pc:docMk/>
              <pc:sldMasterMk cId="0" sldId="2147483648"/>
              <pc:sldLayoutMk cId="105392759" sldId="2147483660"/>
              <ac:picMk id="10" creationId="{00000000-0000-0000-0000-000000000000}"/>
            </ac:picMkLst>
          </pc:picChg>
          <pc:picChg chg="add">
            <ac:chgData name="Martin Schedlbauer" userId="99666baf021553f1" providerId="LiveId" clId="{21023EBF-1073-49BE-A85C-C9CCC365839E}" dt="2020-01-07T16:48:39.588" v="83"/>
            <ac:picMkLst>
              <pc:docMk/>
              <pc:sldMasterMk cId="0" sldId="2147483648"/>
              <pc:sldLayoutMk cId="105392759" sldId="2147483660"/>
              <ac:picMk id="11" creationId="{3C06DF91-1227-4FE3-A574-971A32BE57C7}"/>
            </ac:picMkLst>
          </pc:picChg>
        </pc:sldLayoutChg>
        <pc:sldLayoutChg chg="modSp">
          <pc:chgData name="Martin Schedlbauer" userId="99666baf021553f1" providerId="LiveId" clId="{21023EBF-1073-49BE-A85C-C9CCC365839E}" dt="2020-01-07T16:48:55.369" v="84" actId="207"/>
          <pc:sldLayoutMkLst>
            <pc:docMk/>
            <pc:sldMasterMk cId="0" sldId="2147483648"/>
            <pc:sldLayoutMk cId="2720581196" sldId="2147483661"/>
          </pc:sldLayoutMkLst>
          <pc:spChg chg="mod">
            <ac:chgData name="Martin Schedlbauer" userId="99666baf021553f1" providerId="LiveId" clId="{21023EBF-1073-49BE-A85C-C9CCC365839E}" dt="2020-01-07T16:48:55.369" v="84" actId="207"/>
            <ac:spMkLst>
              <pc:docMk/>
              <pc:sldMasterMk cId="0" sldId="2147483648"/>
              <pc:sldLayoutMk cId="2720581196" sldId="2147483661"/>
              <ac:spMk id="414725" creationId="{00000000-0000-0000-0000-000000000000}"/>
            </ac:spMkLst>
          </pc:spChg>
        </pc:sldLayoutChg>
      </pc:sldMasterChg>
    </pc:docChg>
  </pc:docChgLst>
  <pc:docChgLst>
    <pc:chgData name="Martin Schedlbauer" userId="99666baf021553f1" providerId="LiveId" clId="{A00D6F43-4106-6046-8777-A9D68E15A56F}"/>
    <pc:docChg chg="custSel addSld modSld">
      <pc:chgData name="Martin Schedlbauer" userId="99666baf021553f1" providerId="LiveId" clId="{A00D6F43-4106-6046-8777-A9D68E15A56F}" dt="2020-09-13T15:04:48.454" v="347" actId="20577"/>
      <pc:docMkLst>
        <pc:docMk/>
      </pc:docMkLst>
      <pc:sldChg chg="modSp mod">
        <pc:chgData name="Martin Schedlbauer" userId="99666baf021553f1" providerId="LiveId" clId="{A00D6F43-4106-6046-8777-A9D68E15A56F}" dt="2020-09-13T15:02:12.808" v="31" actId="20577"/>
        <pc:sldMkLst>
          <pc:docMk/>
          <pc:sldMk cId="0" sldId="256"/>
        </pc:sldMkLst>
        <pc:spChg chg="mod">
          <ac:chgData name="Martin Schedlbauer" userId="99666baf021553f1" providerId="LiveId" clId="{A00D6F43-4106-6046-8777-A9D68E15A56F}" dt="2020-09-13T15:01:51.221" v="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chedlbauer" userId="99666baf021553f1" providerId="LiveId" clId="{A00D6F43-4106-6046-8777-A9D68E15A56F}" dt="2020-09-13T15:02:12.808" v="3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artin Schedlbauer" userId="99666baf021553f1" providerId="LiveId" clId="{A00D6F43-4106-6046-8777-A9D68E15A56F}" dt="2020-09-13T15:04:48.454" v="347" actId="20577"/>
        <pc:sldMkLst>
          <pc:docMk/>
          <pc:sldMk cId="7874037" sldId="838"/>
        </pc:sldMkLst>
        <pc:spChg chg="mod">
          <ac:chgData name="Martin Schedlbauer" userId="99666baf021553f1" providerId="LiveId" clId="{A00D6F43-4106-6046-8777-A9D68E15A56F}" dt="2020-09-13T15:04:48.454" v="347" actId="20577"/>
          <ac:spMkLst>
            <pc:docMk/>
            <pc:sldMk cId="7874037" sldId="838"/>
            <ac:spMk id="4" creationId="{00000000-0000-0000-0000-000000000000}"/>
          </ac:spMkLst>
        </pc:spChg>
      </pc:sldChg>
      <pc:sldChg chg="modSp add mod">
        <pc:chgData name="Martin Schedlbauer" userId="99666baf021553f1" providerId="LiveId" clId="{A00D6F43-4106-6046-8777-A9D68E15A56F}" dt="2020-09-13T15:04:38.701" v="333" actId="20577"/>
        <pc:sldMkLst>
          <pc:docMk/>
          <pc:sldMk cId="880946151" sldId="898"/>
        </pc:sldMkLst>
        <pc:spChg chg="mod">
          <ac:chgData name="Martin Schedlbauer" userId="99666baf021553f1" providerId="LiveId" clId="{A00D6F43-4106-6046-8777-A9D68E15A56F}" dt="2020-09-13T15:02:44.216" v="46" actId="20577"/>
          <ac:spMkLst>
            <pc:docMk/>
            <pc:sldMk cId="880946151" sldId="898"/>
            <ac:spMk id="2" creationId="{C1D6FB1D-43D8-E24A-B2C9-693FCC10283F}"/>
          </ac:spMkLst>
        </pc:spChg>
        <pc:spChg chg="mod">
          <ac:chgData name="Martin Schedlbauer" userId="99666baf021553f1" providerId="LiveId" clId="{A00D6F43-4106-6046-8777-A9D68E15A56F}" dt="2020-09-13T15:04:38.701" v="333" actId="20577"/>
          <ac:spMkLst>
            <pc:docMk/>
            <pc:sldMk cId="880946151" sldId="898"/>
            <ac:spMk id="3" creationId="{24EE8124-E9EA-D040-AA0D-E802BDFA25E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00D9A-B80E-494A-B906-C852353963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DB859F-150A-4123-8525-84C412ED3E64}">
      <dgm:prSet/>
      <dgm:spPr/>
      <dgm:t>
        <a:bodyPr/>
        <a:lstStyle/>
        <a:p>
          <a:r>
            <a:rPr lang="en-US" dirty="0"/>
            <a:t>Relational calculus is an alternative to relational algebra for specifying queries of relational schema in an abstract manner.</a:t>
          </a:r>
        </a:p>
      </dgm:t>
    </dgm:pt>
    <dgm:pt modelId="{B6FE19E0-53CD-49BC-9E1E-E5510F853584}" type="parTrans" cxnId="{52FF198B-2EE2-40F9-9879-46DCAFE71C7C}">
      <dgm:prSet/>
      <dgm:spPr/>
      <dgm:t>
        <a:bodyPr/>
        <a:lstStyle/>
        <a:p>
          <a:endParaRPr lang="en-US"/>
        </a:p>
      </dgm:t>
    </dgm:pt>
    <dgm:pt modelId="{A964F2F4-97D7-44D5-A641-31C68DCDD39F}" type="sibTrans" cxnId="{52FF198B-2EE2-40F9-9879-46DCAFE71C7C}">
      <dgm:prSet/>
      <dgm:spPr/>
      <dgm:t>
        <a:bodyPr/>
        <a:lstStyle/>
        <a:p>
          <a:endParaRPr lang="en-US"/>
        </a:p>
      </dgm:t>
    </dgm:pt>
    <dgm:pt modelId="{25A6C003-A502-49A6-936B-6D18153E3574}">
      <dgm:prSet/>
      <dgm:spPr/>
      <dgm:t>
        <a:bodyPr/>
        <a:lstStyle/>
        <a:p>
          <a:r>
            <a:rPr lang="en-US" dirty="0"/>
            <a:t>Unlike relational algebra it is a nonprocedural or declarative query language as it specifies what is to be retrieved rather than how to retrieve it. </a:t>
          </a:r>
        </a:p>
      </dgm:t>
    </dgm:pt>
    <dgm:pt modelId="{60B596E3-1EB4-43D7-A7DE-F8B1FA4D0DD2}" type="parTrans" cxnId="{9F9E2AB3-A2A3-40C9-BC82-DD8AC3E08D18}">
      <dgm:prSet/>
      <dgm:spPr/>
      <dgm:t>
        <a:bodyPr/>
        <a:lstStyle/>
        <a:p>
          <a:endParaRPr lang="en-US"/>
        </a:p>
      </dgm:t>
    </dgm:pt>
    <dgm:pt modelId="{E1F42012-8D51-452C-9E4F-1D670A643717}" type="sibTrans" cxnId="{9F9E2AB3-A2A3-40C9-BC82-DD8AC3E08D18}">
      <dgm:prSet/>
      <dgm:spPr/>
      <dgm:t>
        <a:bodyPr/>
        <a:lstStyle/>
        <a:p>
          <a:endParaRPr lang="en-US"/>
        </a:p>
      </dgm:t>
    </dgm:pt>
    <dgm:pt modelId="{F39CB46C-9B97-412A-A0A2-B4EC64C5540D}">
      <dgm:prSet/>
      <dgm:spPr/>
      <dgm:t>
        <a:bodyPr/>
        <a:lstStyle/>
        <a:p>
          <a:r>
            <a:rPr lang="en-US" dirty="0"/>
            <a:t>In relational calculus, queries are expressed in the form of set expressions that define the properties of the resultant relation. </a:t>
          </a:r>
        </a:p>
      </dgm:t>
    </dgm:pt>
    <dgm:pt modelId="{FA924FE6-5EAA-4049-9F6E-2F91109A0F2E}" type="parTrans" cxnId="{1AC8FAC5-11A5-44FC-878A-BA256664CFCA}">
      <dgm:prSet/>
      <dgm:spPr/>
      <dgm:t>
        <a:bodyPr/>
        <a:lstStyle/>
        <a:p>
          <a:endParaRPr lang="en-US"/>
        </a:p>
      </dgm:t>
    </dgm:pt>
    <dgm:pt modelId="{5F23C4B1-936A-4368-A663-A9C1CA7CBA50}" type="sibTrans" cxnId="{1AC8FAC5-11A5-44FC-878A-BA256664CFCA}">
      <dgm:prSet/>
      <dgm:spPr/>
      <dgm:t>
        <a:bodyPr/>
        <a:lstStyle/>
        <a:p>
          <a:endParaRPr lang="en-US"/>
        </a:p>
      </dgm:t>
    </dgm:pt>
    <dgm:pt modelId="{B3F5B396-ED17-4BB6-9E9D-F1BF9F0B79E7}" type="pres">
      <dgm:prSet presAssocID="{C2100D9A-B80E-494A-B906-C85235396385}" presName="root" presStyleCnt="0">
        <dgm:presLayoutVars>
          <dgm:dir/>
          <dgm:resizeHandles val="exact"/>
        </dgm:presLayoutVars>
      </dgm:prSet>
      <dgm:spPr/>
    </dgm:pt>
    <dgm:pt modelId="{5F3D21A4-24A0-4607-817B-CE6875D7483E}" type="pres">
      <dgm:prSet presAssocID="{69DB859F-150A-4123-8525-84C412ED3E64}" presName="compNode" presStyleCnt="0"/>
      <dgm:spPr/>
    </dgm:pt>
    <dgm:pt modelId="{9A3238E4-F8F5-41F2-BA20-5631BA7FE488}" type="pres">
      <dgm:prSet presAssocID="{69DB859F-150A-4123-8525-84C412ED3E64}" presName="bgRect" presStyleLbl="bgShp" presStyleIdx="0" presStyleCnt="3"/>
      <dgm:spPr/>
    </dgm:pt>
    <dgm:pt modelId="{27357952-9A16-4C41-9A50-BC20D3F79DF5}" type="pres">
      <dgm:prSet presAssocID="{69DB859F-150A-4123-8525-84C412ED3E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88A5571-7BC5-4A8B-B93F-45F76DD785B3}" type="pres">
      <dgm:prSet presAssocID="{69DB859F-150A-4123-8525-84C412ED3E64}" presName="spaceRect" presStyleCnt="0"/>
      <dgm:spPr/>
    </dgm:pt>
    <dgm:pt modelId="{FE52E924-9465-4A87-B34E-7AC1797B8B21}" type="pres">
      <dgm:prSet presAssocID="{69DB859F-150A-4123-8525-84C412ED3E64}" presName="parTx" presStyleLbl="revTx" presStyleIdx="0" presStyleCnt="3">
        <dgm:presLayoutVars>
          <dgm:chMax val="0"/>
          <dgm:chPref val="0"/>
        </dgm:presLayoutVars>
      </dgm:prSet>
      <dgm:spPr/>
    </dgm:pt>
    <dgm:pt modelId="{9445BE4D-CB2A-4EC7-A66D-F9CAA791DA10}" type="pres">
      <dgm:prSet presAssocID="{A964F2F4-97D7-44D5-A641-31C68DCDD39F}" presName="sibTrans" presStyleCnt="0"/>
      <dgm:spPr/>
    </dgm:pt>
    <dgm:pt modelId="{74F52CD5-E854-4B10-AAF9-5EF42B3FC304}" type="pres">
      <dgm:prSet presAssocID="{25A6C003-A502-49A6-936B-6D18153E3574}" presName="compNode" presStyleCnt="0"/>
      <dgm:spPr/>
    </dgm:pt>
    <dgm:pt modelId="{A17E454E-11F5-4F76-8A96-ACB0181186AC}" type="pres">
      <dgm:prSet presAssocID="{25A6C003-A502-49A6-936B-6D18153E3574}" presName="bgRect" presStyleLbl="bgShp" presStyleIdx="1" presStyleCnt="3"/>
      <dgm:spPr/>
    </dgm:pt>
    <dgm:pt modelId="{5C5CA000-9D67-42B5-B09C-19C229706017}" type="pres">
      <dgm:prSet presAssocID="{25A6C003-A502-49A6-936B-6D18153E35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664F881-D4B4-4FE8-A584-F2ACCAA5C869}" type="pres">
      <dgm:prSet presAssocID="{25A6C003-A502-49A6-936B-6D18153E3574}" presName="spaceRect" presStyleCnt="0"/>
      <dgm:spPr/>
    </dgm:pt>
    <dgm:pt modelId="{7E815BD7-0DD0-4339-8AA8-7FBDEC5F6B73}" type="pres">
      <dgm:prSet presAssocID="{25A6C003-A502-49A6-936B-6D18153E3574}" presName="parTx" presStyleLbl="revTx" presStyleIdx="1" presStyleCnt="3">
        <dgm:presLayoutVars>
          <dgm:chMax val="0"/>
          <dgm:chPref val="0"/>
        </dgm:presLayoutVars>
      </dgm:prSet>
      <dgm:spPr/>
    </dgm:pt>
    <dgm:pt modelId="{7763357B-38A5-4192-BF83-7EA5AD644768}" type="pres">
      <dgm:prSet presAssocID="{E1F42012-8D51-452C-9E4F-1D670A643717}" presName="sibTrans" presStyleCnt="0"/>
      <dgm:spPr/>
    </dgm:pt>
    <dgm:pt modelId="{31FD378C-4E75-4748-8E1A-D03E5058520B}" type="pres">
      <dgm:prSet presAssocID="{F39CB46C-9B97-412A-A0A2-B4EC64C5540D}" presName="compNode" presStyleCnt="0"/>
      <dgm:spPr/>
    </dgm:pt>
    <dgm:pt modelId="{75572A4D-4412-4678-BDD4-19ED892F9494}" type="pres">
      <dgm:prSet presAssocID="{F39CB46C-9B97-412A-A0A2-B4EC64C5540D}" presName="bgRect" presStyleLbl="bgShp" presStyleIdx="2" presStyleCnt="3"/>
      <dgm:spPr/>
    </dgm:pt>
    <dgm:pt modelId="{D418B51A-AFEB-4A0F-94EB-A133554DA37B}" type="pres">
      <dgm:prSet presAssocID="{F39CB46C-9B97-412A-A0A2-B4EC64C554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9BDD6273-CCF4-49E4-BEBE-6768D086343A}" type="pres">
      <dgm:prSet presAssocID="{F39CB46C-9B97-412A-A0A2-B4EC64C5540D}" presName="spaceRect" presStyleCnt="0"/>
      <dgm:spPr/>
    </dgm:pt>
    <dgm:pt modelId="{17F89F06-322A-4921-8F8B-EF6752A33157}" type="pres">
      <dgm:prSet presAssocID="{F39CB46C-9B97-412A-A0A2-B4EC64C554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A2BB51-1450-4511-97CC-36B1DEAE0D22}" type="presOf" srcId="{69DB859F-150A-4123-8525-84C412ED3E64}" destId="{FE52E924-9465-4A87-B34E-7AC1797B8B21}" srcOrd="0" destOrd="0" presId="urn:microsoft.com/office/officeart/2018/2/layout/IconVerticalSolidList"/>
    <dgm:cxn modelId="{FCA7477E-8E78-4A9A-8719-27A85485AEAB}" type="presOf" srcId="{F39CB46C-9B97-412A-A0A2-B4EC64C5540D}" destId="{17F89F06-322A-4921-8F8B-EF6752A33157}" srcOrd="0" destOrd="0" presId="urn:microsoft.com/office/officeart/2018/2/layout/IconVerticalSolidList"/>
    <dgm:cxn modelId="{52FF198B-2EE2-40F9-9879-46DCAFE71C7C}" srcId="{C2100D9A-B80E-494A-B906-C85235396385}" destId="{69DB859F-150A-4123-8525-84C412ED3E64}" srcOrd="0" destOrd="0" parTransId="{B6FE19E0-53CD-49BC-9E1E-E5510F853584}" sibTransId="{A964F2F4-97D7-44D5-A641-31C68DCDD39F}"/>
    <dgm:cxn modelId="{331321A7-093D-4B4E-A058-A6A4802BD237}" type="presOf" srcId="{25A6C003-A502-49A6-936B-6D18153E3574}" destId="{7E815BD7-0DD0-4339-8AA8-7FBDEC5F6B73}" srcOrd="0" destOrd="0" presId="urn:microsoft.com/office/officeart/2018/2/layout/IconVerticalSolidList"/>
    <dgm:cxn modelId="{9F9E2AB3-A2A3-40C9-BC82-DD8AC3E08D18}" srcId="{C2100D9A-B80E-494A-B906-C85235396385}" destId="{25A6C003-A502-49A6-936B-6D18153E3574}" srcOrd="1" destOrd="0" parTransId="{60B596E3-1EB4-43D7-A7DE-F8B1FA4D0DD2}" sibTransId="{E1F42012-8D51-452C-9E4F-1D670A643717}"/>
    <dgm:cxn modelId="{1AC8FAC5-11A5-44FC-878A-BA256664CFCA}" srcId="{C2100D9A-B80E-494A-B906-C85235396385}" destId="{F39CB46C-9B97-412A-A0A2-B4EC64C5540D}" srcOrd="2" destOrd="0" parTransId="{FA924FE6-5EAA-4049-9F6E-2F91109A0F2E}" sibTransId="{5F23C4B1-936A-4368-A663-A9C1CA7CBA50}"/>
    <dgm:cxn modelId="{0C4D66FF-01DB-43DD-A922-9EC96C028F72}" type="presOf" srcId="{C2100D9A-B80E-494A-B906-C85235396385}" destId="{B3F5B396-ED17-4BB6-9E9D-F1BF9F0B79E7}" srcOrd="0" destOrd="0" presId="urn:microsoft.com/office/officeart/2018/2/layout/IconVerticalSolidList"/>
    <dgm:cxn modelId="{A6C76C18-33D2-4270-9B5E-C2DFEBACACE7}" type="presParOf" srcId="{B3F5B396-ED17-4BB6-9E9D-F1BF9F0B79E7}" destId="{5F3D21A4-24A0-4607-817B-CE6875D7483E}" srcOrd="0" destOrd="0" presId="urn:microsoft.com/office/officeart/2018/2/layout/IconVerticalSolidList"/>
    <dgm:cxn modelId="{1B1C2B68-6655-4113-B80C-76F4C17DF724}" type="presParOf" srcId="{5F3D21A4-24A0-4607-817B-CE6875D7483E}" destId="{9A3238E4-F8F5-41F2-BA20-5631BA7FE488}" srcOrd="0" destOrd="0" presId="urn:microsoft.com/office/officeart/2018/2/layout/IconVerticalSolidList"/>
    <dgm:cxn modelId="{7F89152E-5E58-47C3-9C67-4889DD63A783}" type="presParOf" srcId="{5F3D21A4-24A0-4607-817B-CE6875D7483E}" destId="{27357952-9A16-4C41-9A50-BC20D3F79DF5}" srcOrd="1" destOrd="0" presId="urn:microsoft.com/office/officeart/2018/2/layout/IconVerticalSolidList"/>
    <dgm:cxn modelId="{61BFFC1E-B972-4194-904B-B668DBB966A4}" type="presParOf" srcId="{5F3D21A4-24A0-4607-817B-CE6875D7483E}" destId="{D88A5571-7BC5-4A8B-B93F-45F76DD785B3}" srcOrd="2" destOrd="0" presId="urn:microsoft.com/office/officeart/2018/2/layout/IconVerticalSolidList"/>
    <dgm:cxn modelId="{994729F6-DA9F-4B3A-8866-A2045C16666C}" type="presParOf" srcId="{5F3D21A4-24A0-4607-817B-CE6875D7483E}" destId="{FE52E924-9465-4A87-B34E-7AC1797B8B21}" srcOrd="3" destOrd="0" presId="urn:microsoft.com/office/officeart/2018/2/layout/IconVerticalSolidList"/>
    <dgm:cxn modelId="{08633B84-3D4A-4061-A0EC-8CA07EA7E1D0}" type="presParOf" srcId="{B3F5B396-ED17-4BB6-9E9D-F1BF9F0B79E7}" destId="{9445BE4D-CB2A-4EC7-A66D-F9CAA791DA10}" srcOrd="1" destOrd="0" presId="urn:microsoft.com/office/officeart/2018/2/layout/IconVerticalSolidList"/>
    <dgm:cxn modelId="{1A652298-EE6F-4AB6-9DBA-04DFAB14F999}" type="presParOf" srcId="{B3F5B396-ED17-4BB6-9E9D-F1BF9F0B79E7}" destId="{74F52CD5-E854-4B10-AAF9-5EF42B3FC304}" srcOrd="2" destOrd="0" presId="urn:microsoft.com/office/officeart/2018/2/layout/IconVerticalSolidList"/>
    <dgm:cxn modelId="{7DF5C97F-9586-4452-B450-8B80987673AA}" type="presParOf" srcId="{74F52CD5-E854-4B10-AAF9-5EF42B3FC304}" destId="{A17E454E-11F5-4F76-8A96-ACB0181186AC}" srcOrd="0" destOrd="0" presId="urn:microsoft.com/office/officeart/2018/2/layout/IconVerticalSolidList"/>
    <dgm:cxn modelId="{3894BFA0-3347-4332-B42D-95046B90259E}" type="presParOf" srcId="{74F52CD5-E854-4B10-AAF9-5EF42B3FC304}" destId="{5C5CA000-9D67-42B5-B09C-19C229706017}" srcOrd="1" destOrd="0" presId="urn:microsoft.com/office/officeart/2018/2/layout/IconVerticalSolidList"/>
    <dgm:cxn modelId="{C8358B04-BC83-4CE6-AD57-932C7C416865}" type="presParOf" srcId="{74F52CD5-E854-4B10-AAF9-5EF42B3FC304}" destId="{A664F881-D4B4-4FE8-A584-F2ACCAA5C869}" srcOrd="2" destOrd="0" presId="urn:microsoft.com/office/officeart/2018/2/layout/IconVerticalSolidList"/>
    <dgm:cxn modelId="{A62C3A74-F867-42B0-9384-552530FA88E4}" type="presParOf" srcId="{74F52CD5-E854-4B10-AAF9-5EF42B3FC304}" destId="{7E815BD7-0DD0-4339-8AA8-7FBDEC5F6B73}" srcOrd="3" destOrd="0" presId="urn:microsoft.com/office/officeart/2018/2/layout/IconVerticalSolidList"/>
    <dgm:cxn modelId="{047F391E-91BD-4BAA-A7F5-86EC076AE544}" type="presParOf" srcId="{B3F5B396-ED17-4BB6-9E9D-F1BF9F0B79E7}" destId="{7763357B-38A5-4192-BF83-7EA5AD644768}" srcOrd="3" destOrd="0" presId="urn:microsoft.com/office/officeart/2018/2/layout/IconVerticalSolidList"/>
    <dgm:cxn modelId="{DA4BAC5E-6AB8-4433-B138-7E8513D58A29}" type="presParOf" srcId="{B3F5B396-ED17-4BB6-9E9D-F1BF9F0B79E7}" destId="{31FD378C-4E75-4748-8E1A-D03E5058520B}" srcOrd="4" destOrd="0" presId="urn:microsoft.com/office/officeart/2018/2/layout/IconVerticalSolidList"/>
    <dgm:cxn modelId="{F909796A-2409-4E4F-B2DD-F534D3A29CD3}" type="presParOf" srcId="{31FD378C-4E75-4748-8E1A-D03E5058520B}" destId="{75572A4D-4412-4678-BDD4-19ED892F9494}" srcOrd="0" destOrd="0" presId="urn:microsoft.com/office/officeart/2018/2/layout/IconVerticalSolidList"/>
    <dgm:cxn modelId="{B93FC92F-35F7-49D9-B1A2-1DA12A44A76E}" type="presParOf" srcId="{31FD378C-4E75-4748-8E1A-D03E5058520B}" destId="{D418B51A-AFEB-4A0F-94EB-A133554DA37B}" srcOrd="1" destOrd="0" presId="urn:microsoft.com/office/officeart/2018/2/layout/IconVerticalSolidList"/>
    <dgm:cxn modelId="{2DC04FB5-D4AE-4E92-9ECB-612BE31723D8}" type="presParOf" srcId="{31FD378C-4E75-4748-8E1A-D03E5058520B}" destId="{9BDD6273-CCF4-49E4-BEBE-6768D086343A}" srcOrd="2" destOrd="0" presId="urn:microsoft.com/office/officeart/2018/2/layout/IconVerticalSolidList"/>
    <dgm:cxn modelId="{30BCB386-543A-49A0-85F1-52136DEB4107}" type="presParOf" srcId="{31FD378C-4E75-4748-8E1A-D03E5058520B}" destId="{17F89F06-322A-4921-8F8B-EF6752A331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137A8-C32E-4963-9126-A841BFEF217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FE2C-39B7-42A6-8BA8-4F5399C6BF62}">
      <dgm:prSet/>
      <dgm:spPr/>
      <dgm:t>
        <a:bodyPr/>
        <a:lstStyle/>
        <a:p>
          <a:r>
            <a:rPr lang="en-US" dirty="0"/>
            <a:t>Queries expressed in relational algebra can also be expressed in tuple relational calculus and vice versa. </a:t>
          </a:r>
        </a:p>
      </dgm:t>
    </dgm:pt>
    <dgm:pt modelId="{0DF0470A-D957-4A94-89AA-6050AAAA7EEF}" type="parTrans" cxnId="{52361358-36FF-4FB6-B2A8-76BF30ABD93E}">
      <dgm:prSet/>
      <dgm:spPr/>
      <dgm:t>
        <a:bodyPr/>
        <a:lstStyle/>
        <a:p>
          <a:endParaRPr lang="en-US"/>
        </a:p>
      </dgm:t>
    </dgm:pt>
    <dgm:pt modelId="{6E05DB1B-5A6D-442F-A2B2-6D2B775936EB}" type="sibTrans" cxnId="{52361358-36FF-4FB6-B2A8-76BF30ABD93E}">
      <dgm:prSet/>
      <dgm:spPr/>
      <dgm:t>
        <a:bodyPr/>
        <a:lstStyle/>
        <a:p>
          <a:endParaRPr lang="en-US"/>
        </a:p>
      </dgm:t>
    </dgm:pt>
    <dgm:pt modelId="{54FF75F3-72AA-436C-BF60-8B7D41AC1DA2}">
      <dgm:prSet/>
      <dgm:spPr/>
      <dgm:t>
        <a:bodyPr/>
        <a:lstStyle/>
        <a:p>
          <a:r>
            <a:rPr lang="en-US" dirty="0"/>
            <a:t>The difference is only in the notation used to express the queries: one is procedural while the other is declarative.</a:t>
          </a:r>
        </a:p>
      </dgm:t>
    </dgm:pt>
    <dgm:pt modelId="{98F68465-4AC2-461A-8527-A876A73866A3}" type="parTrans" cxnId="{EBBB3E79-E0F5-4A45-B6FC-8056A0142AE3}">
      <dgm:prSet/>
      <dgm:spPr/>
      <dgm:t>
        <a:bodyPr/>
        <a:lstStyle/>
        <a:p>
          <a:endParaRPr lang="en-US"/>
        </a:p>
      </dgm:t>
    </dgm:pt>
    <dgm:pt modelId="{74850EA4-9AC0-403B-8CA3-DAF489BB2C43}" type="sibTrans" cxnId="{EBBB3E79-E0F5-4A45-B6FC-8056A0142AE3}">
      <dgm:prSet/>
      <dgm:spPr/>
      <dgm:t>
        <a:bodyPr/>
        <a:lstStyle/>
        <a:p>
          <a:endParaRPr lang="en-US"/>
        </a:p>
      </dgm:t>
    </dgm:pt>
    <dgm:pt modelId="{00CCE5F9-CE97-48FA-8FEF-7870ED58D693}" type="pres">
      <dgm:prSet presAssocID="{78D137A8-C32E-4963-9126-A841BFEF2177}" presName="root" presStyleCnt="0">
        <dgm:presLayoutVars>
          <dgm:dir/>
          <dgm:resizeHandles val="exact"/>
        </dgm:presLayoutVars>
      </dgm:prSet>
      <dgm:spPr/>
    </dgm:pt>
    <dgm:pt modelId="{671E92F9-705D-421C-867F-B93096B74EDD}" type="pres">
      <dgm:prSet presAssocID="{D14BFE2C-39B7-42A6-8BA8-4F5399C6BF62}" presName="compNode" presStyleCnt="0"/>
      <dgm:spPr/>
    </dgm:pt>
    <dgm:pt modelId="{534D39E8-7159-4A32-B258-C5A007E3F20D}" type="pres">
      <dgm:prSet presAssocID="{D14BFE2C-39B7-42A6-8BA8-4F5399C6BF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30AD03F-B300-48BC-8D71-A7A88DF171F1}" type="pres">
      <dgm:prSet presAssocID="{D14BFE2C-39B7-42A6-8BA8-4F5399C6BF62}" presName="spaceRect" presStyleCnt="0"/>
      <dgm:spPr/>
    </dgm:pt>
    <dgm:pt modelId="{DBA06D4C-E23F-4825-9651-ADC0095DCFBE}" type="pres">
      <dgm:prSet presAssocID="{D14BFE2C-39B7-42A6-8BA8-4F5399C6BF62}" presName="textRect" presStyleLbl="revTx" presStyleIdx="0" presStyleCnt="2">
        <dgm:presLayoutVars>
          <dgm:chMax val="1"/>
          <dgm:chPref val="1"/>
        </dgm:presLayoutVars>
      </dgm:prSet>
      <dgm:spPr/>
    </dgm:pt>
    <dgm:pt modelId="{BC22710B-788A-4489-8D2E-A50A1494C975}" type="pres">
      <dgm:prSet presAssocID="{6E05DB1B-5A6D-442F-A2B2-6D2B775936EB}" presName="sibTrans" presStyleCnt="0"/>
      <dgm:spPr/>
    </dgm:pt>
    <dgm:pt modelId="{EC68256C-F966-4464-A763-9F5077364BFE}" type="pres">
      <dgm:prSet presAssocID="{54FF75F3-72AA-436C-BF60-8B7D41AC1DA2}" presName="compNode" presStyleCnt="0"/>
      <dgm:spPr/>
    </dgm:pt>
    <dgm:pt modelId="{47F2AF10-C706-4CD4-A93A-44A01E038F00}" type="pres">
      <dgm:prSet presAssocID="{54FF75F3-72AA-436C-BF60-8B7D41AC1D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31815A50-3911-48F3-9218-8A54FD73043B}" type="pres">
      <dgm:prSet presAssocID="{54FF75F3-72AA-436C-BF60-8B7D41AC1DA2}" presName="spaceRect" presStyleCnt="0"/>
      <dgm:spPr/>
    </dgm:pt>
    <dgm:pt modelId="{DA5E160D-755D-4D29-A9F3-95A896EFE2F1}" type="pres">
      <dgm:prSet presAssocID="{54FF75F3-72AA-436C-BF60-8B7D41AC1DA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124D31D-D467-4C9D-8C3D-AE74B27F36F6}" type="presOf" srcId="{54FF75F3-72AA-436C-BF60-8B7D41AC1DA2}" destId="{DA5E160D-755D-4D29-A9F3-95A896EFE2F1}" srcOrd="0" destOrd="0" presId="urn:microsoft.com/office/officeart/2018/2/layout/IconLabelList"/>
    <dgm:cxn modelId="{50CF7857-49E1-4FB4-A09F-3C56CAD6C1C5}" type="presOf" srcId="{78D137A8-C32E-4963-9126-A841BFEF2177}" destId="{00CCE5F9-CE97-48FA-8FEF-7870ED58D693}" srcOrd="0" destOrd="0" presId="urn:microsoft.com/office/officeart/2018/2/layout/IconLabelList"/>
    <dgm:cxn modelId="{52361358-36FF-4FB6-B2A8-76BF30ABD93E}" srcId="{78D137A8-C32E-4963-9126-A841BFEF2177}" destId="{D14BFE2C-39B7-42A6-8BA8-4F5399C6BF62}" srcOrd="0" destOrd="0" parTransId="{0DF0470A-D957-4A94-89AA-6050AAAA7EEF}" sibTransId="{6E05DB1B-5A6D-442F-A2B2-6D2B775936EB}"/>
    <dgm:cxn modelId="{EBBB3E79-E0F5-4A45-B6FC-8056A0142AE3}" srcId="{78D137A8-C32E-4963-9126-A841BFEF2177}" destId="{54FF75F3-72AA-436C-BF60-8B7D41AC1DA2}" srcOrd="1" destOrd="0" parTransId="{98F68465-4AC2-461A-8527-A876A73866A3}" sibTransId="{74850EA4-9AC0-403B-8CA3-DAF489BB2C43}"/>
    <dgm:cxn modelId="{B193DDD9-E0C9-48DF-B039-BD0E2CCD162B}" type="presOf" srcId="{D14BFE2C-39B7-42A6-8BA8-4F5399C6BF62}" destId="{DBA06D4C-E23F-4825-9651-ADC0095DCFBE}" srcOrd="0" destOrd="0" presId="urn:microsoft.com/office/officeart/2018/2/layout/IconLabelList"/>
    <dgm:cxn modelId="{524D0B53-5C55-461A-B8F0-8D426ADBF4B3}" type="presParOf" srcId="{00CCE5F9-CE97-48FA-8FEF-7870ED58D693}" destId="{671E92F9-705D-421C-867F-B93096B74EDD}" srcOrd="0" destOrd="0" presId="urn:microsoft.com/office/officeart/2018/2/layout/IconLabelList"/>
    <dgm:cxn modelId="{35A96EDE-E7DD-4332-B422-D967068CA06E}" type="presParOf" srcId="{671E92F9-705D-421C-867F-B93096B74EDD}" destId="{534D39E8-7159-4A32-B258-C5A007E3F20D}" srcOrd="0" destOrd="0" presId="urn:microsoft.com/office/officeart/2018/2/layout/IconLabelList"/>
    <dgm:cxn modelId="{3B4EA871-C38D-4A04-9DE9-CAE4FA787791}" type="presParOf" srcId="{671E92F9-705D-421C-867F-B93096B74EDD}" destId="{530AD03F-B300-48BC-8D71-A7A88DF171F1}" srcOrd="1" destOrd="0" presId="urn:microsoft.com/office/officeart/2018/2/layout/IconLabelList"/>
    <dgm:cxn modelId="{2EBCF0EF-BC37-4AA1-8AFF-3B99ACD3EB8D}" type="presParOf" srcId="{671E92F9-705D-421C-867F-B93096B74EDD}" destId="{DBA06D4C-E23F-4825-9651-ADC0095DCFBE}" srcOrd="2" destOrd="0" presId="urn:microsoft.com/office/officeart/2018/2/layout/IconLabelList"/>
    <dgm:cxn modelId="{EB0C6E74-A396-41DD-B39F-C4F3CEFD89A9}" type="presParOf" srcId="{00CCE5F9-CE97-48FA-8FEF-7870ED58D693}" destId="{BC22710B-788A-4489-8D2E-A50A1494C975}" srcOrd="1" destOrd="0" presId="urn:microsoft.com/office/officeart/2018/2/layout/IconLabelList"/>
    <dgm:cxn modelId="{A7D03742-840F-40E6-B7D5-74EE820CA190}" type="presParOf" srcId="{00CCE5F9-CE97-48FA-8FEF-7870ED58D693}" destId="{EC68256C-F966-4464-A763-9F5077364BFE}" srcOrd="2" destOrd="0" presId="urn:microsoft.com/office/officeart/2018/2/layout/IconLabelList"/>
    <dgm:cxn modelId="{8ABDAFCB-9E39-4C59-8DDB-4BE478F9616C}" type="presParOf" srcId="{EC68256C-F966-4464-A763-9F5077364BFE}" destId="{47F2AF10-C706-4CD4-A93A-44A01E038F00}" srcOrd="0" destOrd="0" presId="urn:microsoft.com/office/officeart/2018/2/layout/IconLabelList"/>
    <dgm:cxn modelId="{C4C84259-4E82-4267-9802-179A2D35F3A2}" type="presParOf" srcId="{EC68256C-F966-4464-A763-9F5077364BFE}" destId="{31815A50-3911-48F3-9218-8A54FD73043B}" srcOrd="1" destOrd="0" presId="urn:microsoft.com/office/officeart/2018/2/layout/IconLabelList"/>
    <dgm:cxn modelId="{A65BFA55-9762-4FAF-8AB6-2F8F197FAC28}" type="presParOf" srcId="{EC68256C-F966-4464-A763-9F5077364BFE}" destId="{DA5E160D-755D-4D29-A9F3-95A896EFE2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238E4-F8F5-41F2-BA20-5631BA7FE488}">
      <dsp:nvSpPr>
        <dsp:cNvPr id="0" name=""/>
        <dsp:cNvSpPr/>
      </dsp:nvSpPr>
      <dsp:spPr>
        <a:xfrm>
          <a:off x="0" y="595"/>
          <a:ext cx="8229600" cy="139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57952-9A16-4C41-9A50-BC20D3F79DF5}">
      <dsp:nvSpPr>
        <dsp:cNvPr id="0" name=""/>
        <dsp:cNvSpPr/>
      </dsp:nvSpPr>
      <dsp:spPr>
        <a:xfrm>
          <a:off x="421391" y="314027"/>
          <a:ext cx="766167" cy="766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E924-9465-4A87-B34E-7AC1797B8B21}">
      <dsp:nvSpPr>
        <dsp:cNvPr id="0" name=""/>
        <dsp:cNvSpPr/>
      </dsp:nvSpPr>
      <dsp:spPr>
        <a:xfrm>
          <a:off x="1608951" y="595"/>
          <a:ext cx="662064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29" tIns="147429" rIns="147429" bIns="147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Relational calculus is an alternative to relational algebra for specifying queries of relational schema in an abstract manner.</a:t>
          </a:r>
        </a:p>
      </dsp:txBody>
      <dsp:txXfrm>
        <a:off x="1608951" y="595"/>
        <a:ext cx="6620648" cy="1393031"/>
      </dsp:txXfrm>
    </dsp:sp>
    <dsp:sp modelId="{A17E454E-11F5-4F76-8A96-ACB0181186AC}">
      <dsp:nvSpPr>
        <dsp:cNvPr id="0" name=""/>
        <dsp:cNvSpPr/>
      </dsp:nvSpPr>
      <dsp:spPr>
        <a:xfrm>
          <a:off x="0" y="1741884"/>
          <a:ext cx="8229600" cy="139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CA000-9D67-42B5-B09C-19C229706017}">
      <dsp:nvSpPr>
        <dsp:cNvPr id="0" name=""/>
        <dsp:cNvSpPr/>
      </dsp:nvSpPr>
      <dsp:spPr>
        <a:xfrm>
          <a:off x="421391" y="2055316"/>
          <a:ext cx="766167" cy="766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15BD7-0DD0-4339-8AA8-7FBDEC5F6B73}">
      <dsp:nvSpPr>
        <dsp:cNvPr id="0" name=""/>
        <dsp:cNvSpPr/>
      </dsp:nvSpPr>
      <dsp:spPr>
        <a:xfrm>
          <a:off x="1608951" y="1741884"/>
          <a:ext cx="662064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29" tIns="147429" rIns="147429" bIns="147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Unlike relational algebra it is a nonprocedural or declarative query language as it specifies what is to be retrieved rather than how to retrieve it. </a:t>
          </a:r>
        </a:p>
      </dsp:txBody>
      <dsp:txXfrm>
        <a:off x="1608951" y="1741884"/>
        <a:ext cx="6620648" cy="1393031"/>
      </dsp:txXfrm>
    </dsp:sp>
    <dsp:sp modelId="{75572A4D-4412-4678-BDD4-19ED892F9494}">
      <dsp:nvSpPr>
        <dsp:cNvPr id="0" name=""/>
        <dsp:cNvSpPr/>
      </dsp:nvSpPr>
      <dsp:spPr>
        <a:xfrm>
          <a:off x="0" y="3483173"/>
          <a:ext cx="8229600" cy="139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8B51A-AFEB-4A0F-94EB-A133554DA37B}">
      <dsp:nvSpPr>
        <dsp:cNvPr id="0" name=""/>
        <dsp:cNvSpPr/>
      </dsp:nvSpPr>
      <dsp:spPr>
        <a:xfrm>
          <a:off x="421391" y="3796605"/>
          <a:ext cx="766167" cy="766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9F06-322A-4921-8F8B-EF6752A33157}">
      <dsp:nvSpPr>
        <dsp:cNvPr id="0" name=""/>
        <dsp:cNvSpPr/>
      </dsp:nvSpPr>
      <dsp:spPr>
        <a:xfrm>
          <a:off x="1608951" y="3483173"/>
          <a:ext cx="662064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29" tIns="147429" rIns="147429" bIns="147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 relational calculus, queries are expressed in the form of set expressions that define the properties of the resultant relation. </a:t>
          </a:r>
        </a:p>
      </dsp:txBody>
      <dsp:txXfrm>
        <a:off x="1608951" y="3483173"/>
        <a:ext cx="6620648" cy="1393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D39E8-7159-4A32-B258-C5A007E3F20D}">
      <dsp:nvSpPr>
        <dsp:cNvPr id="0" name=""/>
        <dsp:cNvSpPr/>
      </dsp:nvSpPr>
      <dsp:spPr>
        <a:xfrm>
          <a:off x="1052690" y="1017118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06D4C-E23F-4825-9651-ADC0095DCFBE}">
      <dsp:nvSpPr>
        <dsp:cNvPr id="0" name=""/>
        <dsp:cNvSpPr/>
      </dsp:nvSpPr>
      <dsp:spPr>
        <a:xfrm>
          <a:off x="16284" y="3139681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Queries expressed in relational algebra can also be expressed in tuple relational calculus and vice versa. </a:t>
          </a:r>
        </a:p>
      </dsp:txBody>
      <dsp:txXfrm>
        <a:off x="16284" y="3139681"/>
        <a:ext cx="3768750" cy="720000"/>
      </dsp:txXfrm>
    </dsp:sp>
    <dsp:sp modelId="{47F2AF10-C706-4CD4-A93A-44A01E038F00}">
      <dsp:nvSpPr>
        <dsp:cNvPr id="0" name=""/>
        <dsp:cNvSpPr/>
      </dsp:nvSpPr>
      <dsp:spPr>
        <a:xfrm>
          <a:off x="5480971" y="1017118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E160D-755D-4D29-A9F3-95A896EFE2F1}">
      <dsp:nvSpPr>
        <dsp:cNvPr id="0" name=""/>
        <dsp:cNvSpPr/>
      </dsp:nvSpPr>
      <dsp:spPr>
        <a:xfrm>
          <a:off x="4444565" y="3139681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difference is only in the notation used to express the queries: one is procedural while the other is declarative.</a:t>
          </a:r>
        </a:p>
      </dsp:txBody>
      <dsp:txXfrm>
        <a:off x="4444565" y="3139681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IS2000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D8D5-6385-4550-B26D-67CCCCBF7C19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IS4300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568325"/>
            <a:ext cx="5473700" cy="4105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62027" y="8909050"/>
            <a:ext cx="2257285" cy="230796"/>
          </a:xfrm>
          <a:prstGeom prst="rect">
            <a:avLst/>
          </a:prstGeom>
        </p:spPr>
        <p:txBody>
          <a:bodyPr/>
          <a:lstStyle/>
          <a:p>
            <a:fld id="{686CC34E-B92D-43C2-A321-18CE4298A1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" name="Notes Placeholder 11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>
          <a:xfrm>
            <a:off x="506308" y="176213"/>
            <a:ext cx="64008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Agile Business Analysis Practices</a:t>
            </a:r>
          </a:p>
        </p:txBody>
      </p:sp>
    </p:spTree>
    <p:extLst>
      <p:ext uri="{BB962C8B-B14F-4D97-AF65-F5344CB8AC3E}">
        <p14:creationId xmlns:p14="http://schemas.microsoft.com/office/powerpoint/2010/main" val="16117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" name="Notes Placeholder 11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>
          <a:xfrm>
            <a:off x="506308" y="176213"/>
            <a:ext cx="64008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Agile Business Analysis Practices</a:t>
            </a:r>
          </a:p>
        </p:txBody>
      </p:sp>
    </p:spTree>
    <p:extLst>
      <p:ext uri="{BB962C8B-B14F-4D97-AF65-F5344CB8AC3E}">
        <p14:creationId xmlns:p14="http://schemas.microsoft.com/office/powerpoint/2010/main" val="274241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" name="Notes Placeholder 11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>
          <a:xfrm>
            <a:off x="506308" y="176213"/>
            <a:ext cx="64008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Agile Business Analysis Practices</a:t>
            </a:r>
          </a:p>
        </p:txBody>
      </p:sp>
    </p:spTree>
    <p:extLst>
      <p:ext uri="{BB962C8B-B14F-4D97-AF65-F5344CB8AC3E}">
        <p14:creationId xmlns:p14="http://schemas.microsoft.com/office/powerpoint/2010/main" val="150980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" name="Notes Placeholder 11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>
          <a:xfrm>
            <a:off x="506308" y="176213"/>
            <a:ext cx="64008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Agile Business Analysis Practices</a:t>
            </a:r>
          </a:p>
        </p:txBody>
      </p:sp>
    </p:spTree>
    <p:extLst>
      <p:ext uri="{BB962C8B-B14F-4D97-AF65-F5344CB8AC3E}">
        <p14:creationId xmlns:p14="http://schemas.microsoft.com/office/powerpoint/2010/main" val="205336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dul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667000"/>
            <a:ext cx="7924800" cy="685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>
              <a:lnSpc>
                <a:spcPts val="4700"/>
              </a:lnSpc>
              <a:defRPr sz="2800" b="0" i="0" baseline="0">
                <a:solidFill>
                  <a:schemeClr val="accent3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defRPr>
            </a:lvl1pPr>
          </a:lstStyle>
          <a:p>
            <a:r>
              <a:rPr lang="en-US" dirty="0"/>
              <a:t>Click to enter module number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352800"/>
            <a:ext cx="7924800" cy="1600200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tx2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pPr lvl="0"/>
            <a:r>
              <a:rPr lang="en-US"/>
              <a:t>Click to enter module title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7466EB9-3444-4841-B5B0-C34E8C4872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09650"/>
            <a:ext cx="251957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8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Query Abstraction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A95C7-C3D0-4A42-9747-F73212FC18D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45945"/>
            <a:ext cx="1066800" cy="289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971800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Abstract Query Specification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6400800" cy="2362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Tuple Relational Calculus</a:t>
            </a:r>
          </a:p>
          <a:p>
            <a:pPr algn="l"/>
            <a:endParaRPr lang="en-US" dirty="0"/>
          </a:p>
          <a:p>
            <a:pPr algn="l"/>
            <a:endParaRPr lang="en-US" sz="18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Martin Schedlbauer, PhD</a:t>
            </a: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m.schedlbauer@neu.edu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7F5D4-DFB7-FE48-AE46-EF4044D7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62000"/>
            <a:ext cx="3085289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C7D6-274A-447A-A13C-B2402821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 Attributes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2663-8873-4497-B9D4-385F4F8E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01023-BE00-4611-A5B0-3FB86D9C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C628-6FCD-4AB8-B094-1F6CA370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53FBD-1441-4375-8E3D-FC6CC861DC3A}"/>
              </a:ext>
            </a:extLst>
          </p:cNvPr>
          <p:cNvSpPr txBox="1"/>
          <p:nvPr/>
        </p:nvSpPr>
        <p:spPr>
          <a:xfrm>
            <a:off x="533400" y="1676400"/>
            <a:ext cx="38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book (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isbn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, title, price, author)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916B1-E6C5-4F40-ADEF-20565F726FD9}"/>
              </a:ext>
            </a:extLst>
          </p:cNvPr>
          <p:cNvSpPr txBox="1"/>
          <p:nvPr/>
        </p:nvSpPr>
        <p:spPr>
          <a:xfrm>
            <a:off x="501396" y="2286000"/>
            <a:ext cx="6890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Retrieve the title and price of all books having price greater than $10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29917-3A0A-4163-95D2-75B650380165}"/>
              </a:ext>
            </a:extLst>
          </p:cNvPr>
          <p:cNvSpPr txBox="1"/>
          <p:nvPr/>
        </p:nvSpPr>
        <p:spPr>
          <a:xfrm>
            <a:off x="762000" y="2901658"/>
            <a:ext cx="457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{t.title, t.price : book(t) ∧ t.price &gt; 10}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8B1AD-F1BA-4D17-9D87-8537442A8798}"/>
              </a:ext>
            </a:extLst>
          </p:cNvPr>
          <p:cNvSpPr txBox="1"/>
          <p:nvPr/>
        </p:nvSpPr>
        <p:spPr>
          <a:xfrm>
            <a:off x="458724" y="3787170"/>
            <a:ext cx="815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What is the equivalent query in relational algebra and in SQL?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C0DAB-AD53-484D-8CBB-C0B558C94F54}"/>
              </a:ext>
            </a:extLst>
          </p:cNvPr>
          <p:cNvCxnSpPr>
            <a:cxnSpLocks/>
          </p:cNvCxnSpPr>
          <p:nvPr/>
        </p:nvCxnSpPr>
        <p:spPr>
          <a:xfrm>
            <a:off x="533400" y="3657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4E4EE-09AF-4C4F-AAB7-13688F99531C}"/>
              </a:ext>
            </a:extLst>
          </p:cNvPr>
          <p:cNvCxnSpPr>
            <a:cxnSpLocks/>
          </p:cNvCxnSpPr>
          <p:nvPr/>
        </p:nvCxnSpPr>
        <p:spPr>
          <a:xfrm>
            <a:off x="533400" y="6248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5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C7D6-274A-447A-A13C-B2402821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 Attributes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2663-8873-4497-B9D4-385F4F8E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01023-BE00-4611-A5B0-3FB86D9C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C628-6FCD-4AB8-B094-1F6CA370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53FBD-1441-4375-8E3D-FC6CC861DC3A}"/>
              </a:ext>
            </a:extLst>
          </p:cNvPr>
          <p:cNvSpPr txBox="1"/>
          <p:nvPr/>
        </p:nvSpPr>
        <p:spPr>
          <a:xfrm>
            <a:off x="533400" y="1676400"/>
            <a:ext cx="38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book (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isbn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, title, price, author)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916B1-E6C5-4F40-ADEF-20565F726FD9}"/>
              </a:ext>
            </a:extLst>
          </p:cNvPr>
          <p:cNvSpPr txBox="1"/>
          <p:nvPr/>
        </p:nvSpPr>
        <p:spPr>
          <a:xfrm>
            <a:off x="501396" y="2286000"/>
            <a:ext cx="6890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Retrieve the title and price of all books having price greater than $10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29917-3A0A-4163-95D2-75B650380165}"/>
              </a:ext>
            </a:extLst>
          </p:cNvPr>
          <p:cNvSpPr txBox="1"/>
          <p:nvPr/>
        </p:nvSpPr>
        <p:spPr>
          <a:xfrm>
            <a:off x="762000" y="2901658"/>
            <a:ext cx="457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{t.title, t.price : book(t) ∧ t.price &gt; 10}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8B1AD-F1BA-4D17-9D87-8537442A8798}"/>
              </a:ext>
            </a:extLst>
          </p:cNvPr>
          <p:cNvSpPr txBox="1"/>
          <p:nvPr/>
        </p:nvSpPr>
        <p:spPr>
          <a:xfrm>
            <a:off x="458724" y="3787170"/>
            <a:ext cx="815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What is the equivalent query in relational algebra and in SQL?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C0DAB-AD53-484D-8CBB-C0B558C94F54}"/>
              </a:ext>
            </a:extLst>
          </p:cNvPr>
          <p:cNvCxnSpPr>
            <a:cxnSpLocks/>
          </p:cNvCxnSpPr>
          <p:nvPr/>
        </p:nvCxnSpPr>
        <p:spPr>
          <a:xfrm>
            <a:off x="533400" y="3657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4E4EE-09AF-4C4F-AAB7-13688F99531C}"/>
              </a:ext>
            </a:extLst>
          </p:cNvPr>
          <p:cNvCxnSpPr>
            <a:cxnSpLocks/>
          </p:cNvCxnSpPr>
          <p:nvPr/>
        </p:nvCxnSpPr>
        <p:spPr>
          <a:xfrm>
            <a:off x="533400" y="62484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F31A62-B7AC-4758-8005-709567466768}"/>
              </a:ext>
            </a:extLst>
          </p:cNvPr>
          <p:cNvSpPr txBox="1"/>
          <p:nvPr/>
        </p:nvSpPr>
        <p:spPr>
          <a:xfrm>
            <a:off x="557235" y="4396770"/>
            <a:ext cx="457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t.title,t.price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σ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t.price&gt;10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ρ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(book)))</a:t>
            </a:r>
            <a:endParaRPr lang="en-US" baseline="-25000" dirty="0">
              <a:latin typeface="Century Schoolbook" panose="020406040505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AF3AE-30D2-4CFE-A3AF-22CEAD790682}"/>
              </a:ext>
            </a:extLst>
          </p:cNvPr>
          <p:cNvSpPr txBox="1"/>
          <p:nvPr/>
        </p:nvSpPr>
        <p:spPr>
          <a:xfrm>
            <a:off x="557235" y="5147444"/>
            <a:ext cx="4572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t.title, t.price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book </a:t>
            </a:r>
            <a:r>
              <a:rPr lang="en-US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b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t.price &gt; 10;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0C11F-1DC0-4497-956D-06DAF98B52C8}"/>
              </a:ext>
            </a:extLst>
          </p:cNvPr>
          <p:cNvSpPr txBox="1"/>
          <p:nvPr/>
        </p:nvSpPr>
        <p:spPr>
          <a:xfrm>
            <a:off x="5257800" y="438395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Relational Algebra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2785DA-371F-4003-AE4E-067EE8A86457}"/>
              </a:ext>
            </a:extLst>
          </p:cNvPr>
          <p:cNvSpPr txBox="1"/>
          <p:nvPr/>
        </p:nvSpPr>
        <p:spPr>
          <a:xfrm>
            <a:off x="5262495" y="542444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72949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B4A-3384-49B2-B311-846093B1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and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6430-3FF0-4203-87B8-32F59870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expression in the tuple relational calculus consists of a tuple variable </a:t>
            </a:r>
            <a:r>
              <a:rPr lang="en-US" i="1" dirty="0">
                <a:latin typeface="Century Schoolbook" panose="02040604050505020304" pitchFamily="18" charset="0"/>
              </a:rPr>
              <a:t>t</a:t>
            </a:r>
            <a:r>
              <a:rPr lang="en-US" dirty="0"/>
              <a:t> and a formula </a:t>
            </a:r>
            <a:r>
              <a:rPr lang="en-US" i="1" dirty="0">
                <a:latin typeface="Century Schoolbook" panose="02040604050505020304" pitchFamily="18" charset="0"/>
              </a:rPr>
              <a:t>P(t)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i="1" dirty="0"/>
              <a:t>formula</a:t>
            </a:r>
            <a:r>
              <a:rPr lang="en-US" dirty="0"/>
              <a:t> consists of one or more </a:t>
            </a:r>
            <a:r>
              <a:rPr lang="en-US" i="1" dirty="0"/>
              <a:t>tuple variables</a:t>
            </a:r>
            <a:r>
              <a:rPr lang="en-US" dirty="0"/>
              <a:t> and is composed of </a:t>
            </a:r>
            <a:r>
              <a:rPr lang="en-US" i="1" dirty="0"/>
              <a:t>atoms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6C276-AEEE-42D0-99C0-641550A2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F026-E69E-48A3-B321-A3989C40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63F9-27D3-44E1-A3A4-BBDC52D7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CAD52-00AA-49DE-AAC2-08CD5613416F}"/>
              </a:ext>
            </a:extLst>
          </p:cNvPr>
          <p:cNvSpPr txBox="1"/>
          <p:nvPr/>
        </p:nvSpPr>
        <p:spPr>
          <a:xfrm>
            <a:off x="2286000" y="4886980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{t : book(t) ∧ t.price &gt; 10}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30333-3B27-4A65-AC5F-723D458748CF}"/>
              </a:ext>
            </a:extLst>
          </p:cNvPr>
          <p:cNvSpPr txBox="1"/>
          <p:nvPr/>
        </p:nvSpPr>
        <p:spPr>
          <a:xfrm>
            <a:off x="1187852" y="5715000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tuple variable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6545D4-EF6E-4D49-941F-1687FD7E106F}"/>
              </a:ext>
            </a:extLst>
          </p:cNvPr>
          <p:cNvCxnSpPr/>
          <p:nvPr/>
        </p:nvCxnSpPr>
        <p:spPr>
          <a:xfrm flipV="1">
            <a:off x="2286000" y="5410200"/>
            <a:ext cx="228600" cy="287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D53944-582B-4102-8D4F-C075AB02F726}"/>
              </a:ext>
            </a:extLst>
          </p:cNvPr>
          <p:cNvSpPr txBox="1"/>
          <p:nvPr/>
        </p:nvSpPr>
        <p:spPr>
          <a:xfrm>
            <a:off x="4343400" y="569812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0F72B35F-89EE-47C8-8A85-44034B560972}"/>
              </a:ext>
            </a:extLst>
          </p:cNvPr>
          <p:cNvSpPr/>
          <p:nvPr/>
        </p:nvSpPr>
        <p:spPr>
          <a:xfrm rot="16200000">
            <a:off x="4475826" y="3925545"/>
            <a:ext cx="268554" cy="32766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5AE0A-2E0D-495E-86F4-49D45C18A618}"/>
              </a:ext>
            </a:extLst>
          </p:cNvPr>
          <p:cNvSpPr txBox="1"/>
          <p:nvPr/>
        </p:nvSpPr>
        <p:spPr>
          <a:xfrm>
            <a:off x="4133363" y="428336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9428CC-1A87-40E6-900E-E638A7E74C00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810002" y="4621923"/>
            <a:ext cx="644122" cy="30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7073C8-FB3A-414B-A498-411ADA56A4D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454124" y="4621923"/>
            <a:ext cx="956076" cy="33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3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E3A7-3E4C-475F-9897-06A89EA6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AD4C267-55B9-4E39-BD8F-E4D5FDEFD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26394"/>
              </p:ext>
            </p:extLst>
          </p:nvPr>
        </p:nvGraphicFramePr>
        <p:xfrm>
          <a:off x="515112" y="2274500"/>
          <a:ext cx="80772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481633834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390422177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28776226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48449674"/>
                    </a:ext>
                  </a:extLst>
                </a:gridCol>
                <a:gridCol w="3290316">
                  <a:extLst>
                    <a:ext uri="{9D8B030D-6E8A-4147-A177-3AD203B41FA5}">
                      <a16:colId xmlns:a16="http://schemas.microsoft.com/office/drawing/2014/main" val="826719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5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AND, +, 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Q ∧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True only if both Q and W are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0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OR, |, ||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Q ∨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True if either or both Q and W are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NOT, ~,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¬Q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True if Q is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24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Existential Quantifier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∃P(Q)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There is at least one Q for which the expression P is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79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∃!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Uniqueness Quantifier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∃!P(Q)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There is exactly one Q for which P is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1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∄</a:t>
                      </a:r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¬∃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Existential Quantifier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∄</a:t>
                      </a: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P(Q)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There is no Q for which the expression P is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2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Universal Quantifier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∀P(Q)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The expression P is true for all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87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implies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Q⇒P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Schoolbook" panose="02040604050505020304" pitchFamily="18" charset="0"/>
                        </a:rPr>
                        <a:t>If Q is true, then P must be true as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409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25FF-267F-4A5B-AE43-11C38F72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DA48C-7D2F-430B-92D6-C949EA22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B1B66-3119-452C-9F77-AFCD3AD7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89527-447B-4730-BD66-D4E8F831426A}"/>
              </a:ext>
            </a:extLst>
          </p:cNvPr>
          <p:cNvSpPr txBox="1"/>
          <p:nvPr/>
        </p:nvSpPr>
        <p:spPr>
          <a:xfrm>
            <a:off x="438912" y="125801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Logical (or Boolean) operators are used to build atoms that evaluate to either TRUE or FALSE. These, in turn, are grouped into logical expressions which also have a truth value.</a:t>
            </a:r>
          </a:p>
        </p:txBody>
      </p:sp>
    </p:spTree>
    <p:extLst>
      <p:ext uri="{BB962C8B-B14F-4D97-AF65-F5344CB8AC3E}">
        <p14:creationId xmlns:p14="http://schemas.microsoft.com/office/powerpoint/2010/main" val="428786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7239-280D-4735-B61C-A94B4499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Building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5784-295C-43EC-AFA4-90BE41E0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 atom is a formula.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dirty="0"/>
              <a:t> is a formula, then so is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¬F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sz="28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</a:t>
            </a:r>
            <a:r>
              <a:rPr lang="en-US" dirty="0"/>
              <a:t> and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sz="28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dirty="0"/>
              <a:t> are formulae, then so are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F1 ∧ F</a:t>
            </a:r>
            <a:r>
              <a:rPr lang="en-US" sz="28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dirty="0"/>
              <a:t>,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sz="28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∨ F</a:t>
            </a:r>
            <a:r>
              <a:rPr lang="en-US" sz="28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/>
              <a:t>and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sz="32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</a:t>
            </a:r>
            <a:r>
              <a:rPr lang="en-US" dirty="0"/>
              <a:t>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⇒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sz="32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dirty="0"/>
              <a:t>, where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sz="28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⇒ F</a:t>
            </a:r>
            <a:r>
              <a:rPr lang="en-US" sz="28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/>
              <a:t>is also equivalent to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(¬(F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∨ F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dirty="0"/>
              <a:t> is a formula, then so is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∃t(F)</a:t>
            </a:r>
            <a:r>
              <a:rPr lang="en-US" dirty="0"/>
              <a:t>, where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t</a:t>
            </a:r>
            <a:r>
              <a:rPr lang="en-US" dirty="0"/>
              <a:t> is a tuple variable.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F</a:t>
            </a:r>
            <a:r>
              <a:rPr lang="en-US" dirty="0"/>
              <a:t> is a formula, then so is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∀t(F)</a:t>
            </a:r>
            <a:r>
              <a:rPr lang="en-US" dirty="0"/>
              <a:t>, where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t</a:t>
            </a:r>
            <a:r>
              <a:rPr lang="en-US" dirty="0"/>
              <a:t> is a tuple variable.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FE954-BDA4-4F1D-A919-D7365598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DF47-3359-443D-951B-9F5DB69A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321CE-AF91-4BBC-8A23-90632136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1261-63D1-489C-BE0B-07637DAD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vs Free Tuple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D772-1FD6-41C4-8236-212CAC881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tuple variable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t</a:t>
            </a:r>
            <a:r>
              <a:rPr lang="en-US" dirty="0"/>
              <a:t> is said to be bound, if it is quantified, </a:t>
            </a:r>
            <a:r>
              <a:rPr lang="en-US" i="1" dirty="0"/>
              <a:t>i.e.</a:t>
            </a:r>
            <a:r>
              <a:rPr lang="en-US" dirty="0"/>
              <a:t>, it appears in either a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(∃t)</a:t>
            </a:r>
            <a:r>
              <a:rPr lang="en-US" dirty="0"/>
              <a:t> or a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(∀t)</a:t>
            </a:r>
            <a:r>
              <a:rPr lang="en-US" dirty="0"/>
              <a:t> clause, otherwise, it is said to be free.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B332-87A1-466C-A0A2-2A8F563F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0F1D4-7F9C-4D05-8502-0E791964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A8502-6034-44AD-A036-9B1AEFA2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0201-D453-4AC1-A5E0-4976B622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Transforming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6A19-7872-47F1-A019-4A3E0E48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expression containing a universal quantifier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∀</a:t>
            </a:r>
            <a:r>
              <a:rPr lang="en-US" dirty="0"/>
              <a:t> can be transformed into an equivalent expression containing an existential quantifier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∃</a:t>
            </a:r>
            <a:r>
              <a:rPr lang="en-US" sz="3200" dirty="0">
                <a:latin typeface="Century Schoolbook" panose="02040604050505020304" pitchFamily="18" charset="0"/>
              </a:rPr>
              <a:t>,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∄</a:t>
            </a:r>
            <a:r>
              <a:rPr lang="en-US" sz="3200" dirty="0"/>
              <a:t>,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∃!</a:t>
            </a:r>
            <a:r>
              <a:rPr lang="en-US" sz="3200" dirty="0">
                <a:latin typeface="Century Schoolbook" panose="02040604050505020304" pitchFamily="18" charset="0"/>
              </a:rPr>
              <a:t> </a:t>
            </a:r>
            <a:r>
              <a:rPr lang="en-US" dirty="0"/>
              <a:t>and vice versa: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Replace one type of quantifier with the other and precede the quantifier by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¬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Replace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∧</a:t>
            </a:r>
            <a:r>
              <a:rPr lang="en-US" dirty="0"/>
              <a:t> with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∨</a:t>
            </a:r>
            <a:r>
              <a:rPr lang="en-US" dirty="0"/>
              <a:t> operator and vice versa.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Negate formula with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¬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D9C13-E4A2-404E-96D0-92F0C3B2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44F7-C39E-46AE-BD2B-99D4AC02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AD15-12CB-4CA7-BE50-AFDB40AB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EA78-5F25-4754-AA40-BA7B3B14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03C4-AD8D-4BE1-8237-2F14FAD5D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(∃T)(F) ≡ ¬(∀T)(¬F) </a:t>
            </a:r>
          </a:p>
          <a:p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(∀T)(F) ≡ ¬(∃T)(¬F) </a:t>
            </a:r>
          </a:p>
          <a:p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(∃T)(F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∧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≡ ¬(∀T)(¬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∨ 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</a:t>
            </a:r>
          </a:p>
          <a:p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(∀T)(F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∨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≡ ¬(∃T)(¬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∧ 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</a:t>
            </a:r>
          </a:p>
          <a:p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(∃T)(¬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∨ 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≡ ¬(∀T)(F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∧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</a:t>
            </a:r>
          </a:p>
          <a:p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(∀T)(¬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∧ ¬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 ≡ ¬(∃T)(F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∨ F</a:t>
            </a:r>
            <a:r>
              <a:rPr lang="en-US" sz="3000" i="1" baseline="-25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143BF-6B5F-4A52-92FC-4BF6A519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CA48-813C-41EF-8458-FBD295CE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2D7F7-CA43-4278-B3A7-4877B877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6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Topic 3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854420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01A8-8216-4026-BBF4-CB225791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Schema for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B7EF2-40F6-420A-9D74-DFD96522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759F-9334-4C6C-B4D8-FDEE0B46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2BDD-67C3-4316-8B76-D85A45D1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E924A-FAAE-47FB-B905-72ED2F8B303F}"/>
              </a:ext>
            </a:extLst>
          </p:cNvPr>
          <p:cNvSpPr txBox="1"/>
          <p:nvPr/>
        </p:nvSpPr>
        <p:spPr>
          <a:xfrm>
            <a:off x="533400" y="184968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authors (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aname, city, phone, email)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books (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isbn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title, price, category, page_count,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publishers (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pname, address, phone, url)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authorships (</a:t>
            </a:r>
            <a:r>
              <a:rPr lang="en-US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isbn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754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1827166"/>
            <a:ext cx="5715000" cy="3781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89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dirty="0"/>
              <a:t>Topic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1799065"/>
            <a:ext cx="5105400" cy="3781899"/>
          </a:xfrm>
        </p:spPr>
        <p:txBody>
          <a:bodyPr>
            <a:normAutofit/>
          </a:bodyPr>
          <a:lstStyle/>
          <a:p>
            <a:r>
              <a:rPr lang="en-US" sz="1800" dirty="0"/>
              <a:t>01 | Abstract Query Specification</a:t>
            </a:r>
          </a:p>
          <a:p>
            <a:r>
              <a:rPr lang="en-US" sz="1800" dirty="0"/>
              <a:t>02 | Tuple Relational Calculus</a:t>
            </a:r>
          </a:p>
          <a:p>
            <a:r>
              <a:rPr lang="en-US" sz="1800" dirty="0"/>
              <a:t>03 | Examples</a:t>
            </a:r>
          </a:p>
          <a:p>
            <a:r>
              <a:rPr lang="en-US" sz="1800" dirty="0"/>
              <a:t>04 | Relational Algebra vs Relational Calculus</a:t>
            </a:r>
          </a:p>
          <a:p>
            <a:r>
              <a:rPr lang="en-US" sz="1800" dirty="0"/>
              <a:t>04 | Summary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Tuple Relational Calculus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226" name="Picture 10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0859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19DD9BD-E7CD-4743-8864-F85AC25BF606}"/>
              </a:ext>
            </a:extLst>
          </p:cNvPr>
          <p:cNvSpPr txBox="1">
            <a:spLocks/>
          </p:cNvSpPr>
          <p:nvPr/>
        </p:nvSpPr>
        <p:spPr>
          <a:xfrm flipH="1">
            <a:off x="8686800" y="1799065"/>
            <a:ext cx="76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87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I: Simple Query with Projection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99375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city, phone, and email of the author whose name is Brett Lantz.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{t.city, t.phone, t.email : authors(t) ∧ t.aname = “Brett Lantz”}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C1E0E-6100-4EF7-9184-F6A8FBF77EB8}"/>
              </a:ext>
            </a:extLst>
          </p:cNvPr>
          <p:cNvSpPr txBox="1"/>
          <p:nvPr/>
        </p:nvSpPr>
        <p:spPr>
          <a:xfrm>
            <a:off x="457200" y="4088809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{t.city, t.phone, t.email | (t ∈ authors) ∧ (t.aname = “Brett Lantz”)}</a:t>
            </a:r>
          </a:p>
        </p:txBody>
      </p:sp>
    </p:spTree>
    <p:extLst>
      <p:ext uri="{BB962C8B-B14F-4D97-AF65-F5344CB8AC3E}">
        <p14:creationId xmlns:p14="http://schemas.microsoft.com/office/powerpoint/2010/main" val="38634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II: Compound Queries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the title and price of all textbooks with more than 1000 pages.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{b.title, b.price : books(b) ∧ b.category = “Textbook” ∧ b.page_count &gt; 1000}</a:t>
            </a:r>
          </a:p>
        </p:txBody>
      </p:sp>
    </p:spTree>
    <p:extLst>
      <p:ext uri="{BB962C8B-B14F-4D97-AF65-F5344CB8AC3E}">
        <p14:creationId xmlns:p14="http://schemas.microsoft.com/office/powerpoint/2010/main" val="36284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III: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name and phone of publishers that publish textbooks.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{t.pname, t.phone : publishers(t)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(∃b)(books(b) ∧ b.pid = t.pid ∧ b.category = “Textbook”)}</a:t>
            </a:r>
          </a:p>
        </p:txBody>
      </p:sp>
    </p:spTree>
    <p:extLst>
      <p:ext uri="{BB962C8B-B14F-4D97-AF65-F5344CB8AC3E}">
        <p14:creationId xmlns:p14="http://schemas.microsoft.com/office/powerpoint/2010/main" val="15661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IV: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name of the author and the category of the book “SQL”.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{a.aname, b.category : authors(a) ∧ books(b) ∧ b.title = “SQL”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((∃p)(authorships(p) ∧ a.aid = p.aid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p.isbn = b.isbn))}</a:t>
            </a:r>
          </a:p>
        </p:txBody>
      </p:sp>
    </p:spTree>
    <p:extLst>
      <p:ext uri="{BB962C8B-B14F-4D97-AF65-F5344CB8AC3E}">
        <p14:creationId xmlns:p14="http://schemas.microsoft.com/office/powerpoint/2010/main" val="15567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V: Multi-Join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title, price, author name for all books published by “Packt”.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{b.title, b.price, a.aname : books(b) ∧ authors(a)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((∃p) (∃r) (publishers(p) ∧ authorships(r)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b.isbn = r.isbn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r.aid = a.aid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b.pid = p.pid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p.pname = “Packt”))}</a:t>
            </a:r>
          </a:p>
        </p:txBody>
      </p:sp>
    </p:spTree>
    <p:extLst>
      <p:ext uri="{BB962C8B-B14F-4D97-AF65-F5344CB8AC3E}">
        <p14:creationId xmlns:p14="http://schemas.microsoft.com/office/powerpoint/2010/main" val="33677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VI: Non-Existence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name and address of publishers who have not published any books.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{p.pname, p.address : publishers(p) ∧ (¬(∃b)(books(b) ∧ p.pid = b.pid))}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7CE48-C3B8-401C-A7D2-646019768A38}"/>
              </a:ext>
            </a:extLst>
          </p:cNvPr>
          <p:cNvSpPr txBox="1"/>
          <p:nvPr/>
        </p:nvSpPr>
        <p:spPr>
          <a:xfrm>
            <a:off x="457200" y="41910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{p.pname, p.address : publishers(p) ∧ ((∀b)(¬(books(b)) ∨ ¬(p.pid = b.pid)))}</a:t>
            </a:r>
          </a:p>
        </p:txBody>
      </p:sp>
    </p:spTree>
    <p:extLst>
      <p:ext uri="{BB962C8B-B14F-4D97-AF65-F5344CB8AC3E}">
        <p14:creationId xmlns:p14="http://schemas.microsoft.com/office/powerpoint/2010/main" val="42148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5A79-198F-4F4F-88E2-3E1919D2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Careful: Safe vs Unsafe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B648-B5D8-4B10-B753-D3386FD32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dirty="0">
                <a:effectLst/>
              </a:rPr>
              <a:t>An expression containing a universal quantifier, or an existential quantifier or a negation may lead to a resultant relation with infinite numbers of tuples:</a:t>
            </a:r>
            <a:br>
              <a:rPr lang="en-US" sz="2000" b="0" i="0" dirty="0">
                <a:effectLst/>
              </a:rPr>
            </a:br>
            <a:r>
              <a:rPr lang="en-US" sz="2000" b="0" i="0" dirty="0">
                <a:effectLst/>
              </a:rPr>
              <a:t> </a:t>
            </a:r>
            <a:br>
              <a:rPr lang="en-US" sz="2000" b="0" i="0" dirty="0">
                <a:effectLst/>
              </a:rPr>
            </a:br>
            <a:r>
              <a:rPr lang="en-US" sz="2000" b="0" i="0" dirty="0">
                <a:effectLst/>
              </a:rPr>
              <a:t>   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{b : ¬books(b)}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This expression is syntactically correct but refers to all tuples that do not belong to the </a:t>
            </a:r>
            <a:r>
              <a:rPr lang="en-US" sz="2000" i="1" dirty="0"/>
              <a:t>books</a:t>
            </a:r>
            <a:r>
              <a:rPr lang="en-US" sz="2000" dirty="0"/>
              <a:t> relation, which, of course, is infinite.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These types of expressions are known as </a:t>
            </a:r>
            <a:r>
              <a:rPr lang="en-US" sz="2000" b="1" dirty="0"/>
              <a:t>unsafe expressions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b="1" dirty="0"/>
              <a:t>safe expression </a:t>
            </a:r>
            <a:r>
              <a:rPr lang="en-US" sz="2000" dirty="0"/>
              <a:t>is an expression which results in a relation with finite number of tuples.</a:t>
            </a:r>
          </a:p>
        </p:txBody>
      </p:sp>
      <p:pic>
        <p:nvPicPr>
          <p:cNvPr id="11" name="Graphic 10" descr="Radioactive outline">
            <a:extLst>
              <a:ext uri="{FF2B5EF4-FFF2-40B4-BE49-F238E27FC236}">
                <a16:creationId xmlns:a16="http://schemas.microsoft.com/office/drawing/2014/main" id="{0726877A-8362-4E1D-ACDE-C3C727A9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9800" y="2590800"/>
            <a:ext cx="2133600" cy="2133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CB92F-382A-4338-8C7B-06A495DD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31D0-9827-437E-8D9B-CC233913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4A562-B10A-4207-93C1-0DEBFD3F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Topic 4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Relational Algebra vs Relational Calculus</a:t>
            </a:r>
          </a:p>
        </p:txBody>
      </p:sp>
    </p:spTree>
    <p:extLst>
      <p:ext uri="{BB962C8B-B14F-4D97-AF65-F5344CB8AC3E}">
        <p14:creationId xmlns:p14="http://schemas.microsoft.com/office/powerpoint/2010/main" val="1743810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3102EE-26F1-4066-9E9B-B87C1FDF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Relational Algebra vs Relational Calculus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1B6DCF7-BEA0-44FC-BDE9-54A0F7A0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Query Abstraction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12D6C94-FFBD-4191-B329-11F90F54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Tuple Relational Calculus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FE704F-E4DF-4164-ADC5-D19D862A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/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E76CD50-4227-4382-93F7-6A1EDE7AF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893684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121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01A8-8216-4026-BBF4-CB225791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Schema for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B7EF2-40F6-420A-9D74-DFD96522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759F-9334-4C6C-B4D8-FDEE0B46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2BDD-67C3-4316-8B76-D85A45D1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E924A-FAAE-47FB-B905-72ED2F8B303F}"/>
              </a:ext>
            </a:extLst>
          </p:cNvPr>
          <p:cNvSpPr txBox="1"/>
          <p:nvPr/>
        </p:nvSpPr>
        <p:spPr>
          <a:xfrm>
            <a:off x="533400" y="184968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authors (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aname, city, phone, email)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books (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isbn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title, price, category, page_count,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publishers (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pname, address, phone, url)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authorships (</a:t>
            </a:r>
            <a:r>
              <a:rPr lang="en-US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isbn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66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Topic 1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803741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/>
              <a:t>Express in Relational Algebra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99375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city, phone, and email of the author whose name is Brett Lantz.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{t.city, t.phone, t.url : authors(t) ∧ t.aname = “Brett Lantz”}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C1E0E-6100-4EF7-9184-F6A8FBF77EB8}"/>
              </a:ext>
            </a:extLst>
          </p:cNvPr>
          <p:cNvSpPr txBox="1"/>
          <p:nvPr/>
        </p:nvSpPr>
        <p:spPr>
          <a:xfrm>
            <a:off x="457200" y="4088809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{t.city, t.phone, t.url | (t ∈ authors) ∧ (t.aname = “Brett Lantz”)}</a:t>
            </a:r>
          </a:p>
        </p:txBody>
      </p:sp>
    </p:spTree>
    <p:extLst>
      <p:ext uri="{BB962C8B-B14F-4D97-AF65-F5344CB8AC3E}">
        <p14:creationId xmlns:p14="http://schemas.microsoft.com/office/powerpoint/2010/main" val="31257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in Relational Algebra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the title and price of all textbooks with more than 1000 pages.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{b.title, b.price : books(b) ∧ b.category = “Textbook” ∧ b.page_count &gt; 1000}</a:t>
            </a:r>
          </a:p>
        </p:txBody>
      </p:sp>
    </p:spTree>
    <p:extLst>
      <p:ext uri="{BB962C8B-B14F-4D97-AF65-F5344CB8AC3E}">
        <p14:creationId xmlns:p14="http://schemas.microsoft.com/office/powerpoint/2010/main" val="25558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in Relational Algebra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name and phone of publishers that publish textbooks.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{t.pname, t.phone : publishers(t)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(∃b)(books(b) ∧ b.pid = t.pid ∧ b.category = “Textbook”)}</a:t>
            </a:r>
          </a:p>
        </p:txBody>
      </p:sp>
    </p:spTree>
    <p:extLst>
      <p:ext uri="{BB962C8B-B14F-4D97-AF65-F5344CB8AC3E}">
        <p14:creationId xmlns:p14="http://schemas.microsoft.com/office/powerpoint/2010/main" val="28859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 in Relational Algebra and SQL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name of the author and the category of the book “SQL”.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{a.aname, b.category : authors(a) ∧ books(b) ∧ b.title = “SQL”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((∃P)(authorships(p) ∧ a.aid = p.aid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p.isbn = b.isbn))}</a:t>
            </a:r>
          </a:p>
        </p:txBody>
      </p:sp>
    </p:spTree>
    <p:extLst>
      <p:ext uri="{BB962C8B-B14F-4D97-AF65-F5344CB8AC3E}">
        <p14:creationId xmlns:p14="http://schemas.microsoft.com/office/powerpoint/2010/main" val="2723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 in Relational Algebra and SQL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title, price, author name for all books published by “Packt”.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{b.title, b.price, a.aname : books(b) ∧ authors(a)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((∃p) (∃r) (publishers(p) ∧ authorships(r)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b.isbn =r.isbn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r.aid = a.aid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b.pid = p.pid ∧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                                                            p.pname = “Packt”))}</a:t>
            </a:r>
          </a:p>
        </p:txBody>
      </p:sp>
    </p:spTree>
    <p:extLst>
      <p:ext uri="{BB962C8B-B14F-4D97-AF65-F5344CB8AC3E}">
        <p14:creationId xmlns:p14="http://schemas.microsoft.com/office/powerpoint/2010/main" val="37840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02D-3A66-440D-B329-E1E2AC14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 in Relational Algebra and SQL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6DE4-25AD-479D-89B2-22834F0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993-E9A9-41D7-AB27-6C5085E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BCA-4E36-4E56-8F28-3748A8E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C8-E58B-4FBD-B275-F6A4E99B4026}"/>
              </a:ext>
            </a:extLst>
          </p:cNvPr>
          <p:cNvSpPr txBox="1"/>
          <p:nvPr/>
        </p:nvSpPr>
        <p:spPr>
          <a:xfrm>
            <a:off x="457200" y="16764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Retrieve name and address of publishers who have not published any books.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755B-2015-4F0E-8972-A3B827036A2A}"/>
              </a:ext>
            </a:extLst>
          </p:cNvPr>
          <p:cNvSpPr txBox="1"/>
          <p:nvPr/>
        </p:nvSpPr>
        <p:spPr>
          <a:xfrm>
            <a:off x="457200" y="3352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{p.pname, p.address : publishers(p) ∧ (¬(∃b)(books(b) ∧ p.pid = b.pid))}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7CE48-C3B8-401C-A7D2-646019768A38}"/>
              </a:ext>
            </a:extLst>
          </p:cNvPr>
          <p:cNvSpPr txBox="1"/>
          <p:nvPr/>
        </p:nvSpPr>
        <p:spPr>
          <a:xfrm>
            <a:off x="457200" y="41910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{p.pname, p.address : publishers(p) ∧ ((∀b)(¬(books(b)) ∨ ¬(p.pid = b.pid)))}</a:t>
            </a:r>
          </a:p>
        </p:txBody>
      </p:sp>
    </p:spTree>
    <p:extLst>
      <p:ext uri="{BB962C8B-B14F-4D97-AF65-F5344CB8AC3E}">
        <p14:creationId xmlns:p14="http://schemas.microsoft.com/office/powerpoint/2010/main" val="31089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</p:spTree>
    <p:extLst>
      <p:ext uri="{BB962C8B-B14F-4D97-AF65-F5344CB8AC3E}">
        <p14:creationId xmlns:p14="http://schemas.microsoft.com/office/powerpoint/2010/main" val="2515111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39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foregoing lesson may have appeared to many to have been “academic” and “theoretical”</a:t>
            </a:r>
            <a:r>
              <a:rPr lang="is-IS" dirty="0"/>
              <a:t>… but this is important for graduate studies…</a:t>
            </a:r>
          </a:p>
          <a:p>
            <a:r>
              <a:rPr lang="is-IS" dirty="0"/>
              <a:t>This is what distinguishes education from skills training...</a:t>
            </a:r>
          </a:p>
          <a:p>
            <a:r>
              <a:rPr lang="is-IS" dirty="0"/>
              <a:t>A University is a place where you learn, and you acquire an education – unlike a trade school or bootcamp where you learn a skill... </a:t>
            </a:r>
          </a:p>
          <a:p>
            <a:r>
              <a:rPr lang="en-US" dirty="0"/>
              <a:t>E</a:t>
            </a:r>
            <a:r>
              <a:rPr lang="is-IS" dirty="0"/>
              <a:t>ducation helps you learn future concepts and learn how to learn – it builds knowledge structures...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221642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69D7-0164-4F60-B459-7880D0EA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anchor="ctr">
            <a:normAutofit/>
          </a:bodyPr>
          <a:lstStyle/>
          <a:p>
            <a:r>
              <a:rPr lang="en-US" dirty="0"/>
              <a:t>What is Relational Calculus?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6CDDA-D1BD-47CA-8CA4-2D44AE55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17DC-9C5A-4F9F-93D7-4AB68BBB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73630-AF43-4D80-BF73-805E222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9312F35-1437-4AAF-A582-DCDE7B9F6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250680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98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80C0-CC45-42C4-9F7B-9FFD5AD5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Relational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3B1D-09F9-4A20-BA8D-4770D023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forms of relational calculus:</a:t>
            </a:r>
          </a:p>
          <a:p>
            <a:pPr lvl="1"/>
            <a:r>
              <a:rPr lang="en-US" dirty="0"/>
              <a:t>tuple relational calculus (TRC), and </a:t>
            </a:r>
          </a:p>
          <a:p>
            <a:pPr lvl="1"/>
            <a:r>
              <a:rPr lang="en-US" dirty="0"/>
              <a:t>domain relational calculus (DRC).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9B0F-25B5-41D9-A784-1F2AAA10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38E48-33B2-4FD4-9BB1-CFCD80F8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1D7DC-2ABC-4C28-88D6-A742707B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80C0-CC45-42C4-9F7B-9FFD5AD5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Relational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3B1D-09F9-4A20-BA8D-4770D023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forms of relational calculus: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tuple relational calculus (TRC)</a:t>
            </a:r>
            <a:r>
              <a:rPr lang="en-US" dirty="0"/>
              <a:t>, and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domain relational calculus (DRC)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/>
              <a:t>In tuple relational calculus, the set specification ranges over tuples from a specified relation.</a:t>
            </a:r>
          </a:p>
          <a:p>
            <a:r>
              <a:rPr lang="en-US" dirty="0"/>
              <a:t>Relational calculus is based on first order predicate logic.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9B0F-25B5-41D9-A784-1F2AAA10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38E48-33B2-4FD4-9BB1-CFCD80F8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1D7DC-2ABC-4C28-88D6-A742707B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Topic 2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Tuple Relational Calculus</a:t>
            </a:r>
          </a:p>
        </p:txBody>
      </p:sp>
    </p:spTree>
    <p:extLst>
      <p:ext uri="{BB962C8B-B14F-4D97-AF65-F5344CB8AC3E}">
        <p14:creationId xmlns:p14="http://schemas.microsoft.com/office/powerpoint/2010/main" val="86683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158E-74A9-463B-A61A-7157571B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Tuple Relational Calculus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A524A-6230-4541-9621-1AD582725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TRC is based on tuple variables, which take tuples of a specific relation as its values. </a:t>
            </a:r>
          </a:p>
          <a:p>
            <a:r>
              <a:rPr lang="en-US" dirty="0"/>
              <a:t>A simple TRC query is of the form 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latin typeface="Century Schoolbook" panose="02040604050505020304" pitchFamily="18" charset="0"/>
              </a:rPr>
              <a:t>{ t : P(t) }    or    { t | P(t) }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where, </a:t>
            </a:r>
            <a:r>
              <a:rPr lang="en-US" i="1" dirty="0">
                <a:latin typeface="Century Schoolbook" panose="02040604050505020304" pitchFamily="18" charset="0"/>
              </a:rPr>
              <a:t>t</a:t>
            </a:r>
            <a:r>
              <a:rPr lang="en-US" dirty="0"/>
              <a:t> is a tuple variable and </a:t>
            </a:r>
            <a:r>
              <a:rPr lang="en-US" i="1" dirty="0">
                <a:latin typeface="Century Schoolbook" panose="02040604050505020304" pitchFamily="18" charset="0"/>
              </a:rPr>
              <a:t>P(t)</a:t>
            </a:r>
            <a:r>
              <a:rPr lang="en-US" dirty="0"/>
              <a:t> is a condition or formula for defining which tuples should be selected from a relation. </a:t>
            </a:r>
          </a:p>
          <a:p>
            <a:r>
              <a:rPr lang="en-US" dirty="0"/>
              <a:t>The resultant relation of this query is the set of all tuples </a:t>
            </a:r>
            <a:r>
              <a:rPr lang="en-US" i="1" dirty="0">
                <a:latin typeface="Century Schoolbook" panose="02040604050505020304" pitchFamily="18" charset="0"/>
              </a:rPr>
              <a:t>t</a:t>
            </a:r>
            <a:r>
              <a:rPr lang="en-US" dirty="0"/>
              <a:t> for which the condition </a:t>
            </a:r>
            <a:r>
              <a:rPr lang="en-US" i="1" dirty="0">
                <a:latin typeface="Century Schoolbook" panose="02040604050505020304" pitchFamily="18" charset="0"/>
              </a:rPr>
              <a:t>P(t)</a:t>
            </a:r>
            <a:r>
              <a:rPr lang="en-US" dirty="0"/>
              <a:t> evaluates to </a:t>
            </a:r>
            <a:r>
              <a:rPr lang="en-US" i="1" dirty="0"/>
              <a:t>true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7B63-240D-42A9-9F16-665FAFA8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952B-8510-47F3-9543-AD38106D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6E0B-9C96-4B35-BE63-EA29F7BA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5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C7D6-274A-447A-A13C-B2402821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2663-8873-4497-B9D4-385F4F8E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Query Abstraction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01023-BE00-4611-A5B0-3FB86D9C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Tuple Relational Calculus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C628-6FCD-4AB8-B094-1F6CA370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53FBD-1441-4375-8E3D-FC6CC861DC3A}"/>
              </a:ext>
            </a:extLst>
          </p:cNvPr>
          <p:cNvSpPr txBox="1"/>
          <p:nvPr/>
        </p:nvSpPr>
        <p:spPr>
          <a:xfrm>
            <a:off x="533400" y="1676400"/>
            <a:ext cx="38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book (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isbn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, title, price, author)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916B1-E6C5-4F40-ADEF-20565F726FD9}"/>
              </a:ext>
            </a:extLst>
          </p:cNvPr>
          <p:cNvSpPr txBox="1"/>
          <p:nvPr/>
        </p:nvSpPr>
        <p:spPr>
          <a:xfrm>
            <a:off x="685800" y="2358702"/>
            <a:ext cx="6356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Retrieve all books having price greater than $50.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29917-3A0A-4163-95D2-75B650380165}"/>
              </a:ext>
            </a:extLst>
          </p:cNvPr>
          <p:cNvSpPr txBox="1"/>
          <p:nvPr/>
        </p:nvSpPr>
        <p:spPr>
          <a:xfrm>
            <a:off x="762000" y="2880690"/>
            <a:ext cx="457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{t : book(t) ∧ t.price &gt; 50}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E493F-69F4-47C9-BD7F-7FDCA4979A75}"/>
              </a:ext>
            </a:extLst>
          </p:cNvPr>
          <p:cNvSpPr txBox="1"/>
          <p:nvPr/>
        </p:nvSpPr>
        <p:spPr>
          <a:xfrm>
            <a:off x="501396" y="4050714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“query” is a specification of a set using set generating syntax. It defines the properties of the resultant relation.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</a:rPr>
              <a:t>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 tuple variable that binds to all tuples that match the specification.</a:t>
            </a:r>
          </a:p>
        </p:txBody>
      </p:sp>
    </p:spTree>
    <p:extLst>
      <p:ext uri="{BB962C8B-B14F-4D97-AF65-F5344CB8AC3E}">
        <p14:creationId xmlns:p14="http://schemas.microsoft.com/office/powerpoint/2010/main" val="3865660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</TotalTime>
  <Words>2512</Words>
  <Application>Microsoft Office PowerPoint</Application>
  <PresentationFormat>On-screen Show (4:3)</PresentationFormat>
  <Paragraphs>318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American Typewriter</vt:lpstr>
      <vt:lpstr>Arial</vt:lpstr>
      <vt:lpstr>Book Antiqua</vt:lpstr>
      <vt:lpstr>Bookman Old Style</vt:lpstr>
      <vt:lpstr>Bradley Hand ITC</vt:lpstr>
      <vt:lpstr>Calibri</vt:lpstr>
      <vt:lpstr>Century Schoolbook</vt:lpstr>
      <vt:lpstr>Courier New</vt:lpstr>
      <vt:lpstr>Futura Medium</vt:lpstr>
      <vt:lpstr>Times New Roman</vt:lpstr>
      <vt:lpstr>Office Theme</vt:lpstr>
      <vt:lpstr>Abstract Query Specification</vt:lpstr>
      <vt:lpstr>Topic Overview</vt:lpstr>
      <vt:lpstr>Topic 1</vt:lpstr>
      <vt:lpstr>What is Relational Calculus?</vt:lpstr>
      <vt:lpstr>Forms of Relational Calculus</vt:lpstr>
      <vt:lpstr>Forms of Relational Calculus</vt:lpstr>
      <vt:lpstr>Topic 2</vt:lpstr>
      <vt:lpstr>Tuple Relational Calculus Expressions</vt:lpstr>
      <vt:lpstr>Example</vt:lpstr>
      <vt:lpstr>Example: Select Attributes</vt:lpstr>
      <vt:lpstr>Example: Select Attributes</vt:lpstr>
      <vt:lpstr>Expressions and Formulas</vt:lpstr>
      <vt:lpstr>Logical Operators</vt:lpstr>
      <vt:lpstr>Rules for Building Formulas</vt:lpstr>
      <vt:lpstr>Bound vs Free Tuple Variables</vt:lpstr>
      <vt:lpstr>Transforming Quantifiers</vt:lpstr>
      <vt:lpstr>Transformation Examples</vt:lpstr>
      <vt:lpstr>Topic 3</vt:lpstr>
      <vt:lpstr>Relational Schema for Examples</vt:lpstr>
      <vt:lpstr>Example I: Simple Query with Projection</vt:lpstr>
      <vt:lpstr>Example II: Compound Queries</vt:lpstr>
      <vt:lpstr>Example III: Join</vt:lpstr>
      <vt:lpstr>Example IV: Join</vt:lpstr>
      <vt:lpstr>Example V: Multi-Join</vt:lpstr>
      <vt:lpstr>Example VI: Non-Existence</vt:lpstr>
      <vt:lpstr>Careful: Safe vs Unsafe Expressions</vt:lpstr>
      <vt:lpstr>Topic 4</vt:lpstr>
      <vt:lpstr>Relational Algebra vs Relational Calculus</vt:lpstr>
      <vt:lpstr>Relational Schema for Examples</vt:lpstr>
      <vt:lpstr>Express in Relational Algebra</vt:lpstr>
      <vt:lpstr>Express in Relational Algebra</vt:lpstr>
      <vt:lpstr>Express in Relational Algebra</vt:lpstr>
      <vt:lpstr>Express in Relational Algebra and SQL</vt:lpstr>
      <vt:lpstr>Express in Relational Algebra and SQL</vt:lpstr>
      <vt:lpstr>Express in Relational Algebra and SQL</vt:lpstr>
      <vt:lpstr>Summary, Review, &amp; Questions…</vt:lpstr>
      <vt:lpstr>Parting Thoughts…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Science</dc:title>
  <dc:subject>IS4300: HCI</dc:subject>
  <dc:creator>Martin Schedlbauer</dc:creator>
  <cp:keywords>IS3500</cp:keywords>
  <cp:lastModifiedBy>Martin Schedlbauer</cp:lastModifiedBy>
  <cp:revision>138</cp:revision>
  <dcterms:created xsi:type="dcterms:W3CDTF">2010-11-08T22:41:18Z</dcterms:created>
  <dcterms:modified xsi:type="dcterms:W3CDTF">2022-07-05T17:00:29Z</dcterms:modified>
</cp:coreProperties>
</file>