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942" r:id="rId3"/>
    <p:sldId id="947" r:id="rId4"/>
    <p:sldId id="948" r:id="rId5"/>
    <p:sldId id="949" r:id="rId6"/>
    <p:sldId id="950" r:id="rId7"/>
    <p:sldId id="951" r:id="rId8"/>
    <p:sldId id="952" r:id="rId9"/>
    <p:sldId id="953" r:id="rId10"/>
    <p:sldId id="958" r:id="rId11"/>
    <p:sldId id="959" r:id="rId12"/>
    <p:sldId id="961" r:id="rId13"/>
    <p:sldId id="954" r:id="rId14"/>
    <p:sldId id="955" r:id="rId15"/>
    <p:sldId id="956" r:id="rId16"/>
    <p:sldId id="957" r:id="rId17"/>
    <p:sldId id="946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19DFF3-867F-FE4D-8A24-4260C1F57556}" v="432" dt="2020-10-12T19:21:12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327"/>
    <p:restoredTop sz="94714"/>
  </p:normalViewPr>
  <p:slideViewPr>
    <p:cSldViewPr>
      <p:cViewPr varScale="1">
        <p:scale>
          <a:sx n="92" d="100"/>
          <a:sy n="92" d="100"/>
        </p:scale>
        <p:origin x="1341" y="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Schedlbauer" userId="99666baf021553f1" providerId="LiveId" clId="{21023EBF-1073-49BE-A85C-C9CCC365839E}"/>
    <pc:docChg chg="undo custSel addSld delSld modSld sldOrd modMainMaster">
      <pc:chgData name="Martin Schedlbauer" userId="99666baf021553f1" providerId="LiveId" clId="{21023EBF-1073-49BE-A85C-C9CCC365839E}" dt="2020-01-07T16:54:42.042" v="261"/>
      <pc:docMkLst>
        <pc:docMk/>
      </pc:docMkLst>
      <pc:sldChg chg="modSp">
        <pc:chgData name="Martin Schedlbauer" userId="99666baf021553f1" providerId="LiveId" clId="{21023EBF-1073-49BE-A85C-C9CCC365839E}" dt="2020-01-07T16:32:36.794" v="18" actId="14100"/>
        <pc:sldMkLst>
          <pc:docMk/>
          <pc:sldMk cId="0" sldId="256"/>
        </pc:sldMkLst>
        <pc:spChg chg="mod">
          <ac:chgData name="Martin Schedlbauer" userId="99666baf021553f1" providerId="LiveId" clId="{21023EBF-1073-49BE-A85C-C9CCC365839E}" dt="2020-01-07T16:32:14.284" v="3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rtin Schedlbauer" userId="99666baf021553f1" providerId="LiveId" clId="{21023EBF-1073-49BE-A85C-C9CCC365839E}" dt="2020-01-07T16:32:36.794" v="18" actId="14100"/>
          <ac:spMkLst>
            <pc:docMk/>
            <pc:sldMk cId="0" sldId="256"/>
            <ac:spMk id="3" creationId="{00000000-0000-0000-0000-000000000000}"/>
          </ac:spMkLst>
        </pc:spChg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3133520044" sldId="367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3853112507" sldId="370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3473089476" sldId="371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3261436726" sldId="372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3257099159" sldId="373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3512418819" sldId="374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4187348357" sldId="375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1667304435" sldId="376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1578869980" sldId="377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550471402" sldId="378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452836757" sldId="379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851219352" sldId="380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926922979" sldId="381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1953933325" sldId="382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1204891843" sldId="383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2014381030" sldId="384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1785460886" sldId="385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1382738454" sldId="386"/>
        </pc:sldMkLst>
      </pc:sldChg>
      <pc:sldChg chg="ord">
        <pc:chgData name="Martin Schedlbauer" userId="99666baf021553f1" providerId="LiveId" clId="{21023EBF-1073-49BE-A85C-C9CCC365839E}" dt="2020-01-07T16:54:39.480" v="259"/>
        <pc:sldMkLst>
          <pc:docMk/>
          <pc:sldMk cId="215191000" sldId="387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668531716" sldId="389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378109708" sldId="390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485750883" sldId="391"/>
        </pc:sldMkLst>
      </pc:sldChg>
      <pc:sldChg chg="del">
        <pc:chgData name="Martin Schedlbauer" userId="99666baf021553f1" providerId="LiveId" clId="{21023EBF-1073-49BE-A85C-C9CCC365839E}" dt="2020-01-07T16:54:21.632" v="255" actId="47"/>
        <pc:sldMkLst>
          <pc:docMk/>
          <pc:sldMk cId="1585723255" sldId="392"/>
        </pc:sldMkLst>
      </pc:sldChg>
      <pc:sldChg chg="del">
        <pc:chgData name="Martin Schedlbauer" userId="99666baf021553f1" providerId="LiveId" clId="{21023EBF-1073-49BE-A85C-C9CCC365839E}" dt="2020-01-07T16:54:21.632" v="255" actId="47"/>
        <pc:sldMkLst>
          <pc:docMk/>
          <pc:sldMk cId="978687515" sldId="393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933860022" sldId="395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2967488189" sldId="396"/>
        </pc:sldMkLst>
      </pc:sldChg>
      <pc:sldChg chg="modSp ord">
        <pc:chgData name="Martin Schedlbauer" userId="99666baf021553f1" providerId="LiveId" clId="{21023EBF-1073-49BE-A85C-C9CCC365839E}" dt="2020-01-07T16:54:42.042" v="261"/>
        <pc:sldMkLst>
          <pc:docMk/>
          <pc:sldMk cId="3546614945" sldId="397"/>
        </pc:sldMkLst>
        <pc:spChg chg="mod">
          <ac:chgData name="Martin Schedlbauer" userId="99666baf021553f1" providerId="LiveId" clId="{21023EBF-1073-49BE-A85C-C9CCC365839E}" dt="2020-01-07T16:42:38.851" v="51" actId="14100"/>
          <ac:spMkLst>
            <pc:docMk/>
            <pc:sldMk cId="3546614945" sldId="397"/>
            <ac:spMk id="2" creationId="{00000000-0000-0000-0000-000000000000}"/>
          </ac:spMkLst>
        </pc:spChg>
        <pc:spChg chg="mod">
          <ac:chgData name="Martin Schedlbauer" userId="99666baf021553f1" providerId="LiveId" clId="{21023EBF-1073-49BE-A85C-C9CCC365839E}" dt="2020-01-07T16:42:51.026" v="55" actId="27636"/>
          <ac:spMkLst>
            <pc:docMk/>
            <pc:sldMk cId="3546614945" sldId="397"/>
            <ac:spMk id="3" creationId="{00000000-0000-0000-0000-000000000000}"/>
          </ac:spMkLst>
        </pc:spChg>
        <pc:picChg chg="mod">
          <ac:chgData name="Martin Schedlbauer" userId="99666baf021553f1" providerId="LiveId" clId="{21023EBF-1073-49BE-A85C-C9CCC365839E}" dt="2020-01-07T16:42:45.762" v="53" actId="1076"/>
          <ac:picMkLst>
            <pc:docMk/>
            <pc:sldMk cId="3546614945" sldId="397"/>
            <ac:picMk id="7" creationId="{00000000-0000-0000-0000-000000000000}"/>
          </ac:picMkLst>
        </pc:picChg>
      </pc:sldChg>
      <pc:sldChg chg="modSp ord">
        <pc:chgData name="Martin Schedlbauer" userId="99666baf021553f1" providerId="LiveId" clId="{21023EBF-1073-49BE-A85C-C9CCC365839E}" dt="2020-01-07T16:54:37.408" v="257"/>
        <pc:sldMkLst>
          <pc:docMk/>
          <pc:sldMk cId="4163889360" sldId="398"/>
        </pc:sldMkLst>
        <pc:spChg chg="mod">
          <ac:chgData name="Martin Schedlbauer" userId="99666baf021553f1" providerId="LiveId" clId="{21023EBF-1073-49BE-A85C-C9CCC365839E}" dt="2020-01-07T16:53:17.238" v="246" actId="20577"/>
          <ac:spMkLst>
            <pc:docMk/>
            <pc:sldMk cId="4163889360" sldId="398"/>
            <ac:spMk id="2" creationId="{298FAE36-139A-4334-A796-6B8D5C861568}"/>
          </ac:spMkLst>
        </pc:spChg>
      </pc:sldChg>
      <pc:sldChg chg="modSp del">
        <pc:chgData name="Martin Schedlbauer" userId="99666baf021553f1" providerId="LiveId" clId="{21023EBF-1073-49BE-A85C-C9CCC365839E}" dt="2020-01-07T16:54:21.632" v="255" actId="47"/>
        <pc:sldMkLst>
          <pc:docMk/>
          <pc:sldMk cId="1074171341" sldId="399"/>
        </pc:sldMkLst>
        <pc:spChg chg="mod">
          <ac:chgData name="Martin Schedlbauer" userId="99666baf021553f1" providerId="LiveId" clId="{21023EBF-1073-49BE-A85C-C9CCC365839E}" dt="2020-01-07T16:53:44.896" v="253" actId="27636"/>
          <ac:spMkLst>
            <pc:docMk/>
            <pc:sldMk cId="1074171341" sldId="399"/>
            <ac:spMk id="3" creationId="{E64FE635-3488-4D2A-B317-897C953B00FC}"/>
          </ac:spMkLst>
        </pc:spChg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1763778869" sldId="400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262156771" sldId="401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4207840955" sldId="402"/>
        </pc:sldMkLst>
      </pc:sldChg>
      <pc:sldChg chg="del">
        <pc:chgData name="Martin Schedlbauer" userId="99666baf021553f1" providerId="LiveId" clId="{21023EBF-1073-49BE-A85C-C9CCC365839E}" dt="2020-01-07T16:33:46.448" v="19" actId="47"/>
        <pc:sldMkLst>
          <pc:docMk/>
          <pc:sldMk cId="1846569361" sldId="403"/>
        </pc:sldMkLst>
      </pc:sldChg>
      <pc:sldChg chg="modSp add">
        <pc:chgData name="Martin Schedlbauer" userId="99666baf021553f1" providerId="LiveId" clId="{21023EBF-1073-49BE-A85C-C9CCC365839E}" dt="2020-01-07T16:40:05.107" v="40" actId="27636"/>
        <pc:sldMkLst>
          <pc:docMk/>
          <pc:sldMk cId="1982285868" sldId="502"/>
        </pc:sldMkLst>
        <pc:spChg chg="mod">
          <ac:chgData name="Martin Schedlbauer" userId="99666baf021553f1" providerId="LiveId" clId="{21023EBF-1073-49BE-A85C-C9CCC365839E}" dt="2020-01-07T16:40:05.107" v="40" actId="27636"/>
          <ac:spMkLst>
            <pc:docMk/>
            <pc:sldMk cId="1982285868" sldId="502"/>
            <ac:spMk id="2" creationId="{00000000-0000-0000-0000-000000000000}"/>
          </ac:spMkLst>
        </pc:spChg>
      </pc:sldChg>
      <pc:sldChg chg="modSp add">
        <pc:chgData name="Martin Schedlbauer" userId="99666baf021553f1" providerId="LiveId" clId="{21023EBF-1073-49BE-A85C-C9CCC365839E}" dt="2020-01-07T16:50:13.145" v="127" actId="20577"/>
        <pc:sldMkLst>
          <pc:docMk/>
          <pc:sldMk cId="1803741950" sldId="834"/>
        </pc:sldMkLst>
        <pc:spChg chg="mod">
          <ac:chgData name="Martin Schedlbauer" userId="99666baf021553f1" providerId="LiveId" clId="{21023EBF-1073-49BE-A85C-C9CCC365839E}" dt="2020-01-07T16:47:52.292" v="70" actId="20577"/>
          <ac:spMkLst>
            <pc:docMk/>
            <pc:sldMk cId="1803741950" sldId="834"/>
            <ac:spMk id="850946" creationId="{00000000-0000-0000-0000-000000000000}"/>
          </ac:spMkLst>
        </pc:spChg>
        <pc:spChg chg="mod">
          <ac:chgData name="Martin Schedlbauer" userId="99666baf021553f1" providerId="LiveId" clId="{21023EBF-1073-49BE-A85C-C9CCC365839E}" dt="2020-01-07T16:50:13.145" v="127" actId="20577"/>
          <ac:spMkLst>
            <pc:docMk/>
            <pc:sldMk cId="1803741950" sldId="834"/>
            <ac:spMk id="850947" creationId="{00000000-0000-0000-0000-000000000000}"/>
          </ac:spMkLst>
        </pc:spChg>
      </pc:sldChg>
      <pc:sldChg chg="addSp modSp add">
        <pc:chgData name="Martin Schedlbauer" userId="99666baf021553f1" providerId="LiveId" clId="{21023EBF-1073-49BE-A85C-C9CCC365839E}" dt="2020-01-07T16:53:00.392" v="232" actId="1076"/>
        <pc:sldMkLst>
          <pc:docMk/>
          <pc:sldMk cId="7874037" sldId="838"/>
        </pc:sldMkLst>
        <pc:spChg chg="mod">
          <ac:chgData name="Martin Schedlbauer" userId="99666baf021553f1" providerId="LiveId" clId="{21023EBF-1073-49BE-A85C-C9CCC365839E}" dt="2020-01-07T16:47:45.067" v="65" actId="20577"/>
          <ac:spMkLst>
            <pc:docMk/>
            <pc:sldMk cId="7874037" sldId="838"/>
            <ac:spMk id="4" creationId="{00000000-0000-0000-0000-000000000000}"/>
          </ac:spMkLst>
        </pc:spChg>
        <pc:spChg chg="mod">
          <ac:chgData name="Martin Schedlbauer" userId="99666baf021553f1" providerId="LiveId" clId="{21023EBF-1073-49BE-A85C-C9CCC365839E}" dt="2020-01-07T16:53:00.392" v="232" actId="1076"/>
          <ac:spMkLst>
            <pc:docMk/>
            <pc:sldMk cId="7874037" sldId="838"/>
            <ac:spMk id="5" creationId="{00000000-0000-0000-0000-000000000000}"/>
          </ac:spMkLst>
        </pc:spChg>
        <pc:spChg chg="mod">
          <ac:chgData name="Martin Schedlbauer" userId="99666baf021553f1" providerId="LiveId" clId="{21023EBF-1073-49BE-A85C-C9CCC365839E}" dt="2020-01-07T16:53:00.392" v="232" actId="1076"/>
          <ac:spMkLst>
            <pc:docMk/>
            <pc:sldMk cId="7874037" sldId="838"/>
            <ac:spMk id="7" creationId="{00000000-0000-0000-0000-000000000000}"/>
          </ac:spMkLst>
        </pc:spChg>
        <pc:spChg chg="add mod">
          <ac:chgData name="Martin Schedlbauer" userId="99666baf021553f1" providerId="LiveId" clId="{21023EBF-1073-49BE-A85C-C9CCC365839E}" dt="2020-01-07T16:53:00.392" v="232" actId="1076"/>
          <ac:spMkLst>
            <pc:docMk/>
            <pc:sldMk cId="7874037" sldId="838"/>
            <ac:spMk id="9" creationId="{019DD9BD-E7CD-4743-8864-F85AC25BF606}"/>
          </ac:spMkLst>
        </pc:spChg>
      </pc:sldChg>
      <pc:sldChg chg="modSp add">
        <pc:chgData name="Martin Schedlbauer" userId="99666baf021553f1" providerId="LiveId" clId="{21023EBF-1073-49BE-A85C-C9CCC365839E}" dt="2020-01-07T16:50:01.639" v="115" actId="5793"/>
        <pc:sldMkLst>
          <pc:docMk/>
          <pc:sldMk cId="209412932" sldId="841"/>
        </pc:sldMkLst>
        <pc:spChg chg="mod">
          <ac:chgData name="Martin Schedlbauer" userId="99666baf021553f1" providerId="LiveId" clId="{21023EBF-1073-49BE-A85C-C9CCC365839E}" dt="2020-01-07T16:50:01.639" v="115" actId="5793"/>
          <ac:spMkLst>
            <pc:docMk/>
            <pc:sldMk cId="209412932" sldId="841"/>
            <ac:spMk id="4" creationId="{00000000-0000-0000-0000-000000000000}"/>
          </ac:spMkLst>
        </pc:spChg>
      </pc:sldChg>
      <pc:sldChg chg="addSp modSp add">
        <pc:chgData name="Martin Schedlbauer" userId="99666baf021553f1" providerId="LiveId" clId="{21023EBF-1073-49BE-A85C-C9CCC365839E}" dt="2020-01-07T16:38:52.714" v="33" actId="207"/>
        <pc:sldMkLst>
          <pc:docMk/>
          <pc:sldMk cId="1186951264" sldId="897"/>
        </pc:sldMkLst>
        <pc:spChg chg="mod">
          <ac:chgData name="Martin Schedlbauer" userId="99666baf021553f1" providerId="LiveId" clId="{21023EBF-1073-49BE-A85C-C9CCC365839E}" dt="2020-01-07T16:38:52.714" v="33" actId="207"/>
          <ac:spMkLst>
            <pc:docMk/>
            <pc:sldMk cId="1186951264" sldId="897"/>
            <ac:spMk id="6" creationId="{00000000-0000-0000-0000-000000000000}"/>
          </ac:spMkLst>
        </pc:spChg>
        <pc:picChg chg="add mod">
          <ac:chgData name="Martin Schedlbauer" userId="99666baf021553f1" providerId="LiveId" clId="{21023EBF-1073-49BE-A85C-C9CCC365839E}" dt="2020-01-07T16:38:10.708" v="28" actId="1076"/>
          <ac:picMkLst>
            <pc:docMk/>
            <pc:sldMk cId="1186951264" sldId="897"/>
            <ac:picMk id="8" creationId="{B8DD17F2-1676-4E99-B4EA-4E1F1C64978D}"/>
          </ac:picMkLst>
        </pc:picChg>
      </pc:sldChg>
      <pc:sldChg chg="add del">
        <pc:chgData name="Martin Schedlbauer" userId="99666baf021553f1" providerId="LiveId" clId="{21023EBF-1073-49BE-A85C-C9CCC365839E}" dt="2020-01-07T16:54:07.770" v="254" actId="2696"/>
        <pc:sldMkLst>
          <pc:docMk/>
          <pc:sldMk cId="1865621279" sldId="920"/>
        </pc:sldMkLst>
      </pc:sldChg>
      <pc:sldMasterChg chg="delSldLayout modSldLayout">
        <pc:chgData name="Martin Schedlbauer" userId="99666baf021553f1" providerId="LiveId" clId="{21023EBF-1073-49BE-A85C-C9CCC365839E}" dt="2020-01-07T16:53:44.817" v="252" actId="14100"/>
        <pc:sldMasterMkLst>
          <pc:docMk/>
          <pc:sldMasterMk cId="0" sldId="2147483648"/>
        </pc:sldMasterMkLst>
        <pc:sldLayoutChg chg="modSp">
          <pc:chgData name="Martin Schedlbauer" userId="99666baf021553f1" providerId="LiveId" clId="{21023EBF-1073-49BE-A85C-C9CCC365839E}" dt="2020-01-07T16:53:44.817" v="252" actId="14100"/>
          <pc:sldLayoutMkLst>
            <pc:docMk/>
            <pc:sldMasterMk cId="0" sldId="2147483648"/>
            <pc:sldLayoutMk cId="0" sldId="2147483650"/>
          </pc:sldLayoutMkLst>
          <pc:spChg chg="mod">
            <ac:chgData name="Martin Schedlbauer" userId="99666baf021553f1" providerId="LiveId" clId="{21023EBF-1073-49BE-A85C-C9CCC365839E}" dt="2020-01-07T16:53:38.742" v="249" actId="207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Martin Schedlbauer" userId="99666baf021553f1" providerId="LiveId" clId="{21023EBF-1073-49BE-A85C-C9CCC365839E}" dt="2020-01-07T16:53:44.817" v="252" actId="14100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</pc:sldLayoutChg>
        <pc:sldLayoutChg chg="del">
          <pc:chgData name="Martin Schedlbauer" userId="99666baf021553f1" providerId="LiveId" clId="{21023EBF-1073-49BE-A85C-C9CCC365839E}" dt="2020-01-07T16:49:28.394" v="87" actId="2696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Martin Schedlbauer" userId="99666baf021553f1" providerId="LiveId" clId="{21023EBF-1073-49BE-A85C-C9CCC365839E}" dt="2020-01-07T16:49:07.045" v="85" actId="2696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Martin Schedlbauer" userId="99666baf021553f1" providerId="LiveId" clId="{21023EBF-1073-49BE-A85C-C9CCC365839E}" dt="2020-01-07T16:49:10.035" v="86" actId="2696"/>
          <pc:sldLayoutMkLst>
            <pc:docMk/>
            <pc:sldMasterMk cId="0" sldId="2147483648"/>
            <pc:sldLayoutMk cId="0" sldId="2147483659"/>
          </pc:sldLayoutMkLst>
        </pc:sldLayoutChg>
        <pc:sldLayoutChg chg="addSp delSp modSp">
          <pc:chgData name="Martin Schedlbauer" userId="99666baf021553f1" providerId="LiveId" clId="{21023EBF-1073-49BE-A85C-C9CCC365839E}" dt="2020-01-07T16:48:39.588" v="83"/>
          <pc:sldLayoutMkLst>
            <pc:docMk/>
            <pc:sldMasterMk cId="0" sldId="2147483648"/>
            <pc:sldLayoutMk cId="105392759" sldId="2147483660"/>
          </pc:sldLayoutMkLst>
          <pc:spChg chg="mod">
            <ac:chgData name="Martin Schedlbauer" userId="99666baf021553f1" providerId="LiveId" clId="{21023EBF-1073-49BE-A85C-C9CCC365839E}" dt="2020-01-07T16:48:11.321" v="80" actId="20577"/>
            <ac:spMkLst>
              <pc:docMk/>
              <pc:sldMasterMk cId="0" sldId="2147483648"/>
              <pc:sldLayoutMk cId="105392759" sldId="2147483660"/>
              <ac:spMk id="5" creationId="{00000000-0000-0000-0000-000000000000}"/>
            </ac:spMkLst>
          </pc:spChg>
          <pc:picChg chg="del">
            <ac:chgData name="Martin Schedlbauer" userId="99666baf021553f1" providerId="LiveId" clId="{21023EBF-1073-49BE-A85C-C9CCC365839E}" dt="2020-01-07T16:48:28.163" v="82" actId="478"/>
            <ac:picMkLst>
              <pc:docMk/>
              <pc:sldMasterMk cId="0" sldId="2147483648"/>
              <pc:sldLayoutMk cId="105392759" sldId="2147483660"/>
              <ac:picMk id="9" creationId="{00000000-0000-0000-0000-000000000000}"/>
            </ac:picMkLst>
          </pc:picChg>
          <pc:picChg chg="del">
            <ac:chgData name="Martin Schedlbauer" userId="99666baf021553f1" providerId="LiveId" clId="{21023EBF-1073-49BE-A85C-C9CCC365839E}" dt="2020-01-07T16:48:26.119" v="81" actId="478"/>
            <ac:picMkLst>
              <pc:docMk/>
              <pc:sldMasterMk cId="0" sldId="2147483648"/>
              <pc:sldLayoutMk cId="105392759" sldId="2147483660"/>
              <ac:picMk id="10" creationId="{00000000-0000-0000-0000-000000000000}"/>
            </ac:picMkLst>
          </pc:picChg>
          <pc:picChg chg="add">
            <ac:chgData name="Martin Schedlbauer" userId="99666baf021553f1" providerId="LiveId" clId="{21023EBF-1073-49BE-A85C-C9CCC365839E}" dt="2020-01-07T16:48:39.588" v="83"/>
            <ac:picMkLst>
              <pc:docMk/>
              <pc:sldMasterMk cId="0" sldId="2147483648"/>
              <pc:sldLayoutMk cId="105392759" sldId="2147483660"/>
              <ac:picMk id="11" creationId="{3C06DF91-1227-4FE3-A574-971A32BE57C7}"/>
            </ac:picMkLst>
          </pc:picChg>
        </pc:sldLayoutChg>
        <pc:sldLayoutChg chg="modSp">
          <pc:chgData name="Martin Schedlbauer" userId="99666baf021553f1" providerId="LiveId" clId="{21023EBF-1073-49BE-A85C-C9CCC365839E}" dt="2020-01-07T16:48:55.369" v="84" actId="207"/>
          <pc:sldLayoutMkLst>
            <pc:docMk/>
            <pc:sldMasterMk cId="0" sldId="2147483648"/>
            <pc:sldLayoutMk cId="2720581196" sldId="2147483661"/>
          </pc:sldLayoutMkLst>
          <pc:spChg chg="mod">
            <ac:chgData name="Martin Schedlbauer" userId="99666baf021553f1" providerId="LiveId" clId="{21023EBF-1073-49BE-A85C-C9CCC365839E}" dt="2020-01-07T16:48:55.369" v="84" actId="207"/>
            <ac:spMkLst>
              <pc:docMk/>
              <pc:sldMasterMk cId="0" sldId="2147483648"/>
              <pc:sldLayoutMk cId="2720581196" sldId="2147483661"/>
              <ac:spMk id="414725" creationId="{00000000-0000-0000-0000-000000000000}"/>
            </ac:spMkLst>
          </pc:spChg>
        </pc:sldLayoutChg>
      </pc:sldMasterChg>
    </pc:docChg>
  </pc:docChgLst>
  <pc:docChgLst>
    <pc:chgData name="Martin Schedlbauer" userId="99666baf021553f1" providerId="LiveId" clId="{A00D6F43-4106-6046-8777-A9D68E15A56F}"/>
    <pc:docChg chg="custSel addSld modSld">
      <pc:chgData name="Martin Schedlbauer" userId="99666baf021553f1" providerId="LiveId" clId="{A00D6F43-4106-6046-8777-A9D68E15A56F}" dt="2020-09-13T15:04:48.454" v="347" actId="20577"/>
      <pc:docMkLst>
        <pc:docMk/>
      </pc:docMkLst>
      <pc:sldChg chg="modSp mod">
        <pc:chgData name="Martin Schedlbauer" userId="99666baf021553f1" providerId="LiveId" clId="{A00D6F43-4106-6046-8777-A9D68E15A56F}" dt="2020-09-13T15:02:12.808" v="31" actId="20577"/>
        <pc:sldMkLst>
          <pc:docMk/>
          <pc:sldMk cId="0" sldId="256"/>
        </pc:sldMkLst>
        <pc:spChg chg="mod">
          <ac:chgData name="Martin Schedlbauer" userId="99666baf021553f1" providerId="LiveId" clId="{A00D6F43-4106-6046-8777-A9D68E15A56F}" dt="2020-09-13T15:01:51.221" v="4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rtin Schedlbauer" userId="99666baf021553f1" providerId="LiveId" clId="{A00D6F43-4106-6046-8777-A9D68E15A56F}" dt="2020-09-13T15:02:12.808" v="3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Martin Schedlbauer" userId="99666baf021553f1" providerId="LiveId" clId="{A00D6F43-4106-6046-8777-A9D68E15A56F}" dt="2020-09-13T15:04:48.454" v="347" actId="20577"/>
        <pc:sldMkLst>
          <pc:docMk/>
          <pc:sldMk cId="7874037" sldId="838"/>
        </pc:sldMkLst>
        <pc:spChg chg="mod">
          <ac:chgData name="Martin Schedlbauer" userId="99666baf021553f1" providerId="LiveId" clId="{A00D6F43-4106-6046-8777-A9D68E15A56F}" dt="2020-09-13T15:04:48.454" v="347" actId="20577"/>
          <ac:spMkLst>
            <pc:docMk/>
            <pc:sldMk cId="7874037" sldId="838"/>
            <ac:spMk id="4" creationId="{00000000-0000-0000-0000-000000000000}"/>
          </ac:spMkLst>
        </pc:spChg>
      </pc:sldChg>
      <pc:sldChg chg="modSp add mod">
        <pc:chgData name="Martin Schedlbauer" userId="99666baf021553f1" providerId="LiveId" clId="{A00D6F43-4106-6046-8777-A9D68E15A56F}" dt="2020-09-13T15:04:38.701" v="333" actId="20577"/>
        <pc:sldMkLst>
          <pc:docMk/>
          <pc:sldMk cId="880946151" sldId="898"/>
        </pc:sldMkLst>
        <pc:spChg chg="mod">
          <ac:chgData name="Martin Schedlbauer" userId="99666baf021553f1" providerId="LiveId" clId="{A00D6F43-4106-6046-8777-A9D68E15A56F}" dt="2020-09-13T15:02:44.216" v="46" actId="20577"/>
          <ac:spMkLst>
            <pc:docMk/>
            <pc:sldMk cId="880946151" sldId="898"/>
            <ac:spMk id="2" creationId="{C1D6FB1D-43D8-E24A-B2C9-693FCC10283F}"/>
          </ac:spMkLst>
        </pc:spChg>
        <pc:spChg chg="mod">
          <ac:chgData name="Martin Schedlbauer" userId="99666baf021553f1" providerId="LiveId" clId="{A00D6F43-4106-6046-8777-A9D68E15A56F}" dt="2020-09-13T15:04:38.701" v="333" actId="20577"/>
          <ac:spMkLst>
            <pc:docMk/>
            <pc:sldMk cId="880946151" sldId="898"/>
            <ac:spMk id="3" creationId="{24EE8124-E9EA-D040-AA0D-E802BDFA25E6}"/>
          </ac:spMkLst>
        </pc:spChg>
      </pc:sldChg>
    </pc:docChg>
  </pc:docChgLst>
  <pc:docChgLst>
    <pc:chgData name="Martin Schedlbauer" userId="99666baf021553f1" providerId="LiveId" clId="{5919DFF3-867F-FE4D-8A24-4260C1F57556}"/>
    <pc:docChg chg="undo redo custSel mod addSld delSld modSld sldOrd modMainMaster">
      <pc:chgData name="Martin Schedlbauer" userId="99666baf021553f1" providerId="LiveId" clId="{5919DFF3-867F-FE4D-8A24-4260C1F57556}" dt="2020-10-12T23:31:10.441" v="24776" actId="20577"/>
      <pc:docMkLst>
        <pc:docMk/>
      </pc:docMkLst>
      <pc:sldChg chg="addSp delSp modSp mod">
        <pc:chgData name="Martin Schedlbauer" userId="99666baf021553f1" providerId="LiveId" clId="{5919DFF3-867F-FE4D-8A24-4260C1F57556}" dt="2020-10-11T22:08:11.185" v="20466" actId="1076"/>
        <pc:sldMkLst>
          <pc:docMk/>
          <pc:sldMk cId="0" sldId="256"/>
        </pc:sldMkLst>
        <pc:spChg chg="mod">
          <ac:chgData name="Martin Schedlbauer" userId="99666baf021553f1" providerId="LiveId" clId="{5919DFF3-867F-FE4D-8A24-4260C1F57556}" dt="2020-10-11T22:08:11.185" v="20466" actId="1076"/>
          <ac:spMkLst>
            <pc:docMk/>
            <pc:sldMk cId="0" sldId="256"/>
            <ac:spMk id="2" creationId="{00000000-0000-0000-0000-000000000000}"/>
          </ac:spMkLst>
        </pc:spChg>
        <pc:spChg chg="del mod">
          <ac:chgData name="Martin Schedlbauer" userId="99666baf021553f1" providerId="LiveId" clId="{5919DFF3-867F-FE4D-8A24-4260C1F57556}" dt="2020-10-09T20:55:07.837" v="113" actId="478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Martin Schedlbauer" userId="99666baf021553f1" providerId="LiveId" clId="{5919DFF3-867F-FE4D-8A24-4260C1F57556}" dt="2020-10-11T22:08:11.185" v="20466" actId="1076"/>
          <ac:spMkLst>
            <pc:docMk/>
            <pc:sldMk cId="0" sldId="256"/>
            <ac:spMk id="4" creationId="{4BDD9A79-BCEA-184F-BBA6-9FB5E729090F}"/>
          </ac:spMkLst>
        </pc:spChg>
        <pc:spChg chg="add del mod">
          <ac:chgData name="Martin Schedlbauer" userId="99666baf021553f1" providerId="LiveId" clId="{5919DFF3-867F-FE4D-8A24-4260C1F57556}" dt="2020-10-09T20:55:10.669" v="114" actId="478"/>
          <ac:spMkLst>
            <pc:docMk/>
            <pc:sldMk cId="0" sldId="256"/>
            <ac:spMk id="7" creationId="{54F00322-12BB-F740-9CE0-3663809D1F6A}"/>
          </ac:spMkLst>
        </pc:spChg>
      </pc:sldChg>
      <pc:sldChg chg="del">
        <pc:chgData name="Martin Schedlbauer" userId="99666baf021553f1" providerId="LiveId" clId="{5919DFF3-867F-FE4D-8A24-4260C1F57556}" dt="2020-10-11T18:54:31.255" v="18715" actId="2696"/>
        <pc:sldMkLst>
          <pc:docMk/>
          <pc:sldMk cId="2515111268" sldId="341"/>
        </pc:sldMkLst>
      </pc:sldChg>
      <pc:sldChg chg="add">
        <pc:chgData name="Martin Schedlbauer" userId="99666baf021553f1" providerId="LiveId" clId="{5919DFF3-867F-FE4D-8A24-4260C1F57556}" dt="2020-10-11T18:54:39.886" v="18718"/>
        <pc:sldMkLst>
          <pc:docMk/>
          <pc:sldMk cId="2965373686" sldId="341"/>
        </pc:sldMkLst>
      </pc:sldChg>
      <pc:sldChg chg="del">
        <pc:chgData name="Martin Schedlbauer" userId="99666baf021553f1" providerId="LiveId" clId="{5919DFF3-867F-FE4D-8A24-4260C1F57556}" dt="2020-10-11T19:28:52.033" v="20181" actId="2696"/>
        <pc:sldMkLst>
          <pc:docMk/>
          <pc:sldMk cId="215191000" sldId="387"/>
        </pc:sldMkLst>
      </pc:sldChg>
      <pc:sldChg chg="del">
        <pc:chgData name="Martin Schedlbauer" userId="99666baf021553f1" providerId="LiveId" clId="{5919DFF3-867F-FE4D-8A24-4260C1F57556}" dt="2020-10-11T19:28:51.989" v="20177" actId="2696"/>
        <pc:sldMkLst>
          <pc:docMk/>
          <pc:sldMk cId="3546614945" sldId="397"/>
        </pc:sldMkLst>
      </pc:sldChg>
      <pc:sldChg chg="del">
        <pc:chgData name="Martin Schedlbauer" userId="99666baf021553f1" providerId="LiveId" clId="{5919DFF3-867F-FE4D-8A24-4260C1F57556}" dt="2020-10-11T19:28:52.039" v="20182" actId="2696"/>
        <pc:sldMkLst>
          <pc:docMk/>
          <pc:sldMk cId="4163889360" sldId="398"/>
        </pc:sldMkLst>
      </pc:sldChg>
      <pc:sldChg chg="add ord">
        <pc:chgData name="Martin Schedlbauer" userId="99666baf021553f1" providerId="LiveId" clId="{5919DFF3-867F-FE4D-8A24-4260C1F57556}" dt="2020-10-09T21:24:44.748" v="1982" actId="20578"/>
        <pc:sldMkLst>
          <pc:docMk/>
          <pc:sldMk cId="2931945452" sldId="467"/>
        </pc:sldMkLst>
      </pc:sldChg>
      <pc:sldChg chg="add del">
        <pc:chgData name="Martin Schedlbauer" userId="99666baf021553f1" providerId="LiveId" clId="{5919DFF3-867F-FE4D-8A24-4260C1F57556}" dt="2020-10-09T21:24:21.449" v="1981" actId="2696"/>
        <pc:sldMkLst>
          <pc:docMk/>
          <pc:sldMk cId="3047657977" sldId="472"/>
        </pc:sldMkLst>
      </pc:sldChg>
      <pc:sldChg chg="modSp add mod ord">
        <pc:chgData name="Martin Schedlbauer" userId="99666baf021553f1" providerId="LiveId" clId="{5919DFF3-867F-FE4D-8A24-4260C1F57556}" dt="2020-10-09T21:24:17.691" v="1980" actId="20578"/>
        <pc:sldMkLst>
          <pc:docMk/>
          <pc:sldMk cId="2338198742" sldId="475"/>
        </pc:sldMkLst>
        <pc:spChg chg="mod">
          <ac:chgData name="Martin Schedlbauer" userId="99666baf021553f1" providerId="LiveId" clId="{5919DFF3-867F-FE4D-8A24-4260C1F57556}" dt="2020-10-09T21:23:49.379" v="1979" actId="20577"/>
          <ac:spMkLst>
            <pc:docMk/>
            <pc:sldMk cId="2338198742" sldId="475"/>
            <ac:spMk id="30723" creationId="{00000000-0000-0000-0000-000000000000}"/>
          </ac:spMkLst>
        </pc:spChg>
      </pc:sldChg>
      <pc:sldChg chg="del">
        <pc:chgData name="Martin Schedlbauer" userId="99666baf021553f1" providerId="LiveId" clId="{5919DFF3-867F-FE4D-8A24-4260C1F57556}" dt="2020-10-11T19:28:51.985" v="20176" actId="2696"/>
        <pc:sldMkLst>
          <pc:docMk/>
          <pc:sldMk cId="1982285868" sldId="502"/>
        </pc:sldMkLst>
      </pc:sldChg>
      <pc:sldChg chg="delSp modSp mod ord">
        <pc:chgData name="Martin Schedlbauer" userId="99666baf021553f1" providerId="LiveId" clId="{5919DFF3-867F-FE4D-8A24-4260C1F57556}" dt="2020-10-10T12:52:28.224" v="5291" actId="20577"/>
        <pc:sldMkLst>
          <pc:docMk/>
          <pc:sldMk cId="1803741950" sldId="834"/>
        </pc:sldMkLst>
        <pc:spChg chg="del mod">
          <ac:chgData name="Martin Schedlbauer" userId="99666baf021553f1" providerId="LiveId" clId="{5919DFF3-867F-FE4D-8A24-4260C1F57556}" dt="2020-10-10T12:52:08.325" v="5286" actId="478"/>
          <ac:spMkLst>
            <pc:docMk/>
            <pc:sldMk cId="1803741950" sldId="834"/>
            <ac:spMk id="850946" creationId="{00000000-0000-0000-0000-000000000000}"/>
          </ac:spMkLst>
        </pc:spChg>
        <pc:spChg chg="mod">
          <ac:chgData name="Martin Schedlbauer" userId="99666baf021553f1" providerId="LiveId" clId="{5919DFF3-867F-FE4D-8A24-4260C1F57556}" dt="2020-10-10T12:52:28.224" v="5291" actId="20577"/>
          <ac:spMkLst>
            <pc:docMk/>
            <pc:sldMk cId="1803741950" sldId="834"/>
            <ac:spMk id="850947" creationId="{00000000-0000-0000-0000-000000000000}"/>
          </ac:spMkLst>
        </pc:spChg>
      </pc:sldChg>
      <pc:sldChg chg="modSp mod ord">
        <pc:chgData name="Martin Schedlbauer" userId="99666baf021553f1" providerId="LiveId" clId="{5919DFF3-867F-FE4D-8A24-4260C1F57556}" dt="2020-10-09T20:56:35.885" v="122" actId="20578"/>
        <pc:sldMkLst>
          <pc:docMk/>
          <pc:sldMk cId="7874037" sldId="838"/>
        </pc:sldMkLst>
        <pc:spChg chg="mod">
          <ac:chgData name="Martin Schedlbauer" userId="99666baf021553f1" providerId="LiveId" clId="{5919DFF3-867F-FE4D-8A24-4260C1F57556}" dt="2020-10-09T20:56:31.523" v="121" actId="20577"/>
          <ac:spMkLst>
            <pc:docMk/>
            <pc:sldMk cId="7874037" sldId="838"/>
            <ac:spMk id="4" creationId="{00000000-0000-0000-0000-000000000000}"/>
          </ac:spMkLst>
        </pc:spChg>
      </pc:sldChg>
      <pc:sldChg chg="modSp mod ord">
        <pc:chgData name="Martin Schedlbauer" userId="99666baf021553f1" providerId="LiveId" clId="{5919DFF3-867F-FE4D-8A24-4260C1F57556}" dt="2020-10-10T01:34:52.205" v="5014" actId="114"/>
        <pc:sldMkLst>
          <pc:docMk/>
          <pc:sldMk cId="209412932" sldId="841"/>
        </pc:sldMkLst>
        <pc:spChg chg="mod">
          <ac:chgData name="Martin Schedlbauer" userId="99666baf021553f1" providerId="LiveId" clId="{5919DFF3-867F-FE4D-8A24-4260C1F57556}" dt="2020-10-10T01:34:52.205" v="5014" actId="114"/>
          <ac:spMkLst>
            <pc:docMk/>
            <pc:sldMk cId="209412932" sldId="841"/>
            <ac:spMk id="4" creationId="{00000000-0000-0000-0000-000000000000}"/>
          </ac:spMkLst>
        </pc:spChg>
      </pc:sldChg>
      <pc:sldChg chg="del">
        <pc:chgData name="Martin Schedlbauer" userId="99666baf021553f1" providerId="LiveId" clId="{5919DFF3-867F-FE4D-8A24-4260C1F57556}" dt="2020-10-11T19:28:52.020" v="20180" actId="2696"/>
        <pc:sldMkLst>
          <pc:docMk/>
          <pc:sldMk cId="1186951264" sldId="897"/>
        </pc:sldMkLst>
      </pc:sldChg>
      <pc:sldChg chg="modSp mod">
        <pc:chgData name="Martin Schedlbauer" userId="99666baf021553f1" providerId="LiveId" clId="{5919DFF3-867F-FE4D-8A24-4260C1F57556}" dt="2020-10-09T20:58:36.115" v="508" actId="20577"/>
        <pc:sldMkLst>
          <pc:docMk/>
          <pc:sldMk cId="880946151" sldId="898"/>
        </pc:sldMkLst>
        <pc:spChg chg="mod">
          <ac:chgData name="Martin Schedlbauer" userId="99666baf021553f1" providerId="LiveId" clId="{5919DFF3-867F-FE4D-8A24-4260C1F57556}" dt="2020-10-09T20:57:15.229" v="163" actId="20577"/>
          <ac:spMkLst>
            <pc:docMk/>
            <pc:sldMk cId="880946151" sldId="898"/>
            <ac:spMk id="2" creationId="{C1D6FB1D-43D8-E24A-B2C9-693FCC10283F}"/>
          </ac:spMkLst>
        </pc:spChg>
        <pc:spChg chg="mod">
          <ac:chgData name="Martin Schedlbauer" userId="99666baf021553f1" providerId="LiveId" clId="{5919DFF3-867F-FE4D-8A24-4260C1F57556}" dt="2020-10-09T20:58:36.115" v="508" actId="20577"/>
          <ac:spMkLst>
            <pc:docMk/>
            <pc:sldMk cId="880946151" sldId="898"/>
            <ac:spMk id="3" creationId="{24EE8124-E9EA-D040-AA0D-E802BDFA25E6}"/>
          </ac:spMkLst>
        </pc:spChg>
      </pc:sldChg>
      <pc:sldChg chg="addSp modSp add mod">
        <pc:chgData name="Martin Schedlbauer" userId="99666baf021553f1" providerId="LiveId" clId="{5919DFF3-867F-FE4D-8A24-4260C1F57556}" dt="2020-10-12T19:28:10.932" v="24656" actId="20577"/>
        <pc:sldMkLst>
          <pc:docMk/>
          <pc:sldMk cId="3878568619" sldId="899"/>
        </pc:sldMkLst>
        <pc:spChg chg="mod">
          <ac:chgData name="Martin Schedlbauer" userId="99666baf021553f1" providerId="LiveId" clId="{5919DFF3-867F-FE4D-8A24-4260C1F57556}" dt="2020-10-09T20:58:49.152" v="526" actId="20577"/>
          <ac:spMkLst>
            <pc:docMk/>
            <pc:sldMk cId="3878568619" sldId="899"/>
            <ac:spMk id="2" creationId="{C2B89A09-DC4E-F04F-AB87-2E83077ACFC4}"/>
          </ac:spMkLst>
        </pc:spChg>
        <pc:spChg chg="mod">
          <ac:chgData name="Martin Schedlbauer" userId="99666baf021553f1" providerId="LiveId" clId="{5919DFF3-867F-FE4D-8A24-4260C1F57556}" dt="2020-10-12T19:28:10.932" v="24656" actId="20577"/>
          <ac:spMkLst>
            <pc:docMk/>
            <pc:sldMk cId="3878568619" sldId="899"/>
            <ac:spMk id="3" creationId="{210CD01A-8B0B-9B42-9B66-D9C887567BCF}"/>
          </ac:spMkLst>
        </pc:spChg>
        <pc:spChg chg="add mod">
          <ac:chgData name="Martin Schedlbauer" userId="99666baf021553f1" providerId="LiveId" clId="{5919DFF3-867F-FE4D-8A24-4260C1F57556}" dt="2020-10-10T12:52:54.720" v="5296" actId="1076"/>
          <ac:spMkLst>
            <pc:docMk/>
            <pc:sldMk cId="3878568619" sldId="899"/>
            <ac:spMk id="7" creationId="{55AA2575-839A-8848-AE0B-1D80AD304701}"/>
          </ac:spMkLst>
        </pc:spChg>
        <pc:picChg chg="add mod">
          <ac:chgData name="Martin Schedlbauer" userId="99666baf021553f1" providerId="LiveId" clId="{5919DFF3-867F-FE4D-8A24-4260C1F57556}" dt="2020-10-10T12:53:25.303" v="5304" actId="1076"/>
          <ac:picMkLst>
            <pc:docMk/>
            <pc:sldMk cId="3878568619" sldId="899"/>
            <ac:picMk id="8" creationId="{DC339FA5-D25C-1348-8EDB-0BCCA38046CD}"/>
          </ac:picMkLst>
        </pc:picChg>
      </pc:sldChg>
      <pc:sldChg chg="addSp delSp modSp add mod ord">
        <pc:chgData name="Martin Schedlbauer" userId="99666baf021553f1" providerId="LiveId" clId="{5919DFF3-867F-FE4D-8A24-4260C1F57556}" dt="2020-10-09T21:23:21.328" v="1967" actId="20578"/>
        <pc:sldMkLst>
          <pc:docMk/>
          <pc:sldMk cId="1945132338" sldId="900"/>
        </pc:sldMkLst>
        <pc:spChg chg="mod">
          <ac:chgData name="Martin Schedlbauer" userId="99666baf021553f1" providerId="LiveId" clId="{5919DFF3-867F-FE4D-8A24-4260C1F57556}" dt="2020-10-09T21:07:40.837" v="1085" actId="20577"/>
          <ac:spMkLst>
            <pc:docMk/>
            <pc:sldMk cId="1945132338" sldId="900"/>
            <ac:spMk id="2" creationId="{44B1FD7E-2177-C64A-8BA1-1DBB1322F489}"/>
          </ac:spMkLst>
        </pc:spChg>
        <pc:spChg chg="del">
          <ac:chgData name="Martin Schedlbauer" userId="99666baf021553f1" providerId="LiveId" clId="{5919DFF3-867F-FE4D-8A24-4260C1F57556}" dt="2020-10-09T21:07:43.762" v="1086" actId="478"/>
          <ac:spMkLst>
            <pc:docMk/>
            <pc:sldMk cId="1945132338" sldId="900"/>
            <ac:spMk id="3" creationId="{1A77C04E-23D5-0B40-ADCB-F9906BF0E8C0}"/>
          </ac:spMkLst>
        </pc:spChg>
        <pc:spChg chg="add mod">
          <ac:chgData name="Martin Schedlbauer" userId="99666baf021553f1" providerId="LiveId" clId="{5919DFF3-867F-FE4D-8A24-4260C1F57556}" dt="2020-10-09T21:21:33.224" v="1893" actId="1076"/>
          <ac:spMkLst>
            <pc:docMk/>
            <pc:sldMk cId="1945132338" sldId="900"/>
            <ac:spMk id="27" creationId="{19787323-D128-AA4E-946F-125CDE9330AD}"/>
          </ac:spMkLst>
        </pc:spChg>
        <pc:spChg chg="add mod">
          <ac:chgData name="Martin Schedlbauer" userId="99666baf021553f1" providerId="LiveId" clId="{5919DFF3-867F-FE4D-8A24-4260C1F57556}" dt="2020-10-09T21:21:33.224" v="1893" actId="1076"/>
          <ac:spMkLst>
            <pc:docMk/>
            <pc:sldMk cId="1945132338" sldId="900"/>
            <ac:spMk id="28" creationId="{9930DFDF-253F-414F-BC85-AA2BD399132D}"/>
          </ac:spMkLst>
        </pc:spChg>
        <pc:spChg chg="add mod">
          <ac:chgData name="Martin Schedlbauer" userId="99666baf021553f1" providerId="LiveId" clId="{5919DFF3-867F-FE4D-8A24-4260C1F57556}" dt="2020-10-09T21:21:19.100" v="1891" actId="1076"/>
          <ac:spMkLst>
            <pc:docMk/>
            <pc:sldMk cId="1945132338" sldId="900"/>
            <ac:spMk id="29" creationId="{F18373B9-AADC-4C42-A23B-CCA2018E1420}"/>
          </ac:spMkLst>
        </pc:spChg>
        <pc:spChg chg="add mod">
          <ac:chgData name="Martin Schedlbauer" userId="99666baf021553f1" providerId="LiveId" clId="{5919DFF3-867F-FE4D-8A24-4260C1F57556}" dt="2020-10-09T21:21:19.100" v="1891" actId="1076"/>
          <ac:spMkLst>
            <pc:docMk/>
            <pc:sldMk cId="1945132338" sldId="900"/>
            <ac:spMk id="30" creationId="{BEB77A54-00B0-DE49-80FB-6353594C48C9}"/>
          </ac:spMkLst>
        </pc:spChg>
        <pc:spChg chg="add mod">
          <ac:chgData name="Martin Schedlbauer" userId="99666baf021553f1" providerId="LiveId" clId="{5919DFF3-867F-FE4D-8A24-4260C1F57556}" dt="2020-10-09T21:21:10.537" v="1890" actId="403"/>
          <ac:spMkLst>
            <pc:docMk/>
            <pc:sldMk cId="1945132338" sldId="900"/>
            <ac:spMk id="31" creationId="{740C4C13-4507-DA4C-886B-8DE1BAE2765C}"/>
          </ac:spMkLst>
        </pc:spChg>
        <pc:spChg chg="add mod">
          <ac:chgData name="Martin Schedlbauer" userId="99666baf021553f1" providerId="LiveId" clId="{5919DFF3-867F-FE4D-8A24-4260C1F57556}" dt="2020-10-09T21:22:32.725" v="1966" actId="207"/>
          <ac:spMkLst>
            <pc:docMk/>
            <pc:sldMk cId="1945132338" sldId="900"/>
            <ac:spMk id="32" creationId="{03DCE1D7-8CAF-8C45-8ABC-7F3F6F647F58}"/>
          </ac:spMkLst>
        </pc:spChg>
        <pc:spChg chg="add mod">
          <ac:chgData name="Martin Schedlbauer" userId="99666baf021553f1" providerId="LiveId" clId="{5919DFF3-867F-FE4D-8A24-4260C1F57556}" dt="2020-10-09T21:22:32.725" v="1966" actId="207"/>
          <ac:spMkLst>
            <pc:docMk/>
            <pc:sldMk cId="1945132338" sldId="900"/>
            <ac:spMk id="33" creationId="{3587FA07-F6CB-594B-A192-2F32FB86C11E}"/>
          </ac:spMkLst>
        </pc:spChg>
        <pc:grpChg chg="add mod">
          <ac:chgData name="Martin Schedlbauer" userId="99666baf021553f1" providerId="LiveId" clId="{5919DFF3-867F-FE4D-8A24-4260C1F57556}" dt="2020-10-09T21:22:20.425" v="1964" actId="1076"/>
          <ac:grpSpMkLst>
            <pc:docMk/>
            <pc:sldMk cId="1945132338" sldId="900"/>
            <ac:grpSpMk id="15" creationId="{97BEFD00-E2F0-864E-8F54-8A7B4D457CED}"/>
          </ac:grpSpMkLst>
        </pc:grpChg>
        <pc:grpChg chg="add mod">
          <ac:chgData name="Martin Schedlbauer" userId="99666baf021553f1" providerId="LiveId" clId="{5919DFF3-867F-FE4D-8A24-4260C1F57556}" dt="2020-10-09T21:22:20.425" v="1964" actId="1076"/>
          <ac:grpSpMkLst>
            <pc:docMk/>
            <pc:sldMk cId="1945132338" sldId="900"/>
            <ac:grpSpMk id="16" creationId="{A5D95DA1-D204-E64E-BD92-C8BFE0BA70EF}"/>
          </ac:grpSpMkLst>
        </pc:grpChg>
        <pc:picChg chg="add mod">
          <ac:chgData name="Martin Schedlbauer" userId="99666baf021553f1" providerId="LiveId" clId="{5919DFF3-867F-FE4D-8A24-4260C1F57556}" dt="2020-10-09T21:13:14.156" v="1120" actId="164"/>
          <ac:picMkLst>
            <pc:docMk/>
            <pc:sldMk cId="1945132338" sldId="900"/>
            <ac:picMk id="8" creationId="{EB22EA43-4134-9140-8CA5-AF0F2C964513}"/>
          </ac:picMkLst>
        </pc:picChg>
        <pc:picChg chg="add del mod">
          <ac:chgData name="Martin Schedlbauer" userId="99666baf021553f1" providerId="LiveId" clId="{5919DFF3-867F-FE4D-8A24-4260C1F57556}" dt="2020-10-09T21:11:40.628" v="1110" actId="478"/>
          <ac:picMkLst>
            <pc:docMk/>
            <pc:sldMk cId="1945132338" sldId="900"/>
            <ac:picMk id="10" creationId="{8D941653-39DD-4448-8C0D-1B063D79026C}"/>
          </ac:picMkLst>
        </pc:picChg>
        <pc:picChg chg="add mod">
          <ac:chgData name="Martin Schedlbauer" userId="99666baf021553f1" providerId="LiveId" clId="{5919DFF3-867F-FE4D-8A24-4260C1F57556}" dt="2020-10-09T21:13:14.156" v="1120" actId="164"/>
          <ac:picMkLst>
            <pc:docMk/>
            <pc:sldMk cId="1945132338" sldId="900"/>
            <ac:picMk id="11" creationId="{61B73560-5064-0848-AB44-F2A46641C292}"/>
          </ac:picMkLst>
        </pc:picChg>
        <pc:picChg chg="add mod">
          <ac:chgData name="Martin Schedlbauer" userId="99666baf021553f1" providerId="LiveId" clId="{5919DFF3-867F-FE4D-8A24-4260C1F57556}" dt="2020-10-09T21:12:58.607" v="1118" actId="164"/>
          <ac:picMkLst>
            <pc:docMk/>
            <pc:sldMk cId="1945132338" sldId="900"/>
            <ac:picMk id="12" creationId="{54410527-183B-BA42-A6B6-A6F2650E465B}"/>
          </ac:picMkLst>
        </pc:picChg>
        <pc:picChg chg="add del mod">
          <ac:chgData name="Martin Schedlbauer" userId="99666baf021553f1" providerId="LiveId" clId="{5919DFF3-867F-FE4D-8A24-4260C1F57556}" dt="2020-10-09T21:12:34.254" v="1111" actId="478"/>
          <ac:picMkLst>
            <pc:docMk/>
            <pc:sldMk cId="1945132338" sldId="900"/>
            <ac:picMk id="13" creationId="{33134C29-F580-3742-A2A5-AF2CD4583E6E}"/>
          </ac:picMkLst>
        </pc:picChg>
        <pc:picChg chg="add mod">
          <ac:chgData name="Martin Schedlbauer" userId="99666baf021553f1" providerId="LiveId" clId="{5919DFF3-867F-FE4D-8A24-4260C1F57556}" dt="2020-10-09T21:12:58.607" v="1118" actId="164"/>
          <ac:picMkLst>
            <pc:docMk/>
            <pc:sldMk cId="1945132338" sldId="900"/>
            <ac:picMk id="14" creationId="{052E553C-CBBE-C344-8FDE-F8A30EB385EB}"/>
          </ac:picMkLst>
        </pc:picChg>
        <pc:picChg chg="add del mod">
          <ac:chgData name="Martin Schedlbauer" userId="99666baf021553f1" providerId="LiveId" clId="{5919DFF3-867F-FE4D-8A24-4260C1F57556}" dt="2020-10-09T21:15:39.655" v="1149" actId="478"/>
          <ac:picMkLst>
            <pc:docMk/>
            <pc:sldMk cId="1945132338" sldId="900"/>
            <ac:picMk id="18" creationId="{AA147B3A-C703-734E-87FD-B48FF6D0DB77}"/>
          </ac:picMkLst>
        </pc:picChg>
        <pc:picChg chg="add mod">
          <ac:chgData name="Martin Schedlbauer" userId="99666baf021553f1" providerId="LiveId" clId="{5919DFF3-867F-FE4D-8A24-4260C1F57556}" dt="2020-10-09T21:21:33.224" v="1893" actId="1076"/>
          <ac:picMkLst>
            <pc:docMk/>
            <pc:sldMk cId="1945132338" sldId="900"/>
            <ac:picMk id="20" creationId="{3706DFB5-39E9-894D-896F-E7EA40A27A23}"/>
          </ac:picMkLst>
        </pc:picChg>
        <pc:picChg chg="add mod">
          <ac:chgData name="Martin Schedlbauer" userId="99666baf021553f1" providerId="LiveId" clId="{5919DFF3-867F-FE4D-8A24-4260C1F57556}" dt="2020-10-09T21:21:33.224" v="1893" actId="1076"/>
          <ac:picMkLst>
            <pc:docMk/>
            <pc:sldMk cId="1945132338" sldId="900"/>
            <ac:picMk id="22" creationId="{A51D4BB9-F0E3-C249-A69D-9F88AB5A21E0}"/>
          </ac:picMkLst>
        </pc:picChg>
        <pc:picChg chg="add mod">
          <ac:chgData name="Martin Schedlbauer" userId="99666baf021553f1" providerId="LiveId" clId="{5919DFF3-867F-FE4D-8A24-4260C1F57556}" dt="2020-10-09T21:21:33.224" v="1893" actId="1076"/>
          <ac:picMkLst>
            <pc:docMk/>
            <pc:sldMk cId="1945132338" sldId="900"/>
            <ac:picMk id="24" creationId="{E517869D-EE40-8848-88F9-E6B6FE656AAD}"/>
          </ac:picMkLst>
        </pc:picChg>
        <pc:picChg chg="add mod">
          <ac:chgData name="Martin Schedlbauer" userId="99666baf021553f1" providerId="LiveId" clId="{5919DFF3-867F-FE4D-8A24-4260C1F57556}" dt="2020-10-09T21:21:19.100" v="1891" actId="1076"/>
          <ac:picMkLst>
            <pc:docMk/>
            <pc:sldMk cId="1945132338" sldId="900"/>
            <ac:picMk id="26" creationId="{E1014527-CC93-2149-B1E9-6237ACEB7BDA}"/>
          </ac:picMkLst>
        </pc:picChg>
      </pc:sldChg>
      <pc:sldChg chg="addSp delSp modSp add mod">
        <pc:chgData name="Martin Schedlbauer" userId="99666baf021553f1" providerId="LiveId" clId="{5919DFF3-867F-FE4D-8A24-4260C1F57556}" dt="2020-10-12T19:50:24.367" v="24693" actId="1076"/>
        <pc:sldMkLst>
          <pc:docMk/>
          <pc:sldMk cId="600092535" sldId="901"/>
        </pc:sldMkLst>
        <pc:spChg chg="mod">
          <ac:chgData name="Martin Schedlbauer" userId="99666baf021553f1" providerId="LiveId" clId="{5919DFF3-867F-FE4D-8A24-4260C1F57556}" dt="2020-10-12T19:50:15.004" v="24692" actId="20577"/>
          <ac:spMkLst>
            <pc:docMk/>
            <pc:sldMk cId="600092535" sldId="901"/>
            <ac:spMk id="2" creationId="{DD5A435D-50EE-2845-A3AA-A5BA0E6A4934}"/>
          </ac:spMkLst>
        </pc:spChg>
        <pc:spChg chg="del">
          <ac:chgData name="Martin Schedlbauer" userId="99666baf021553f1" providerId="LiveId" clId="{5919DFF3-867F-FE4D-8A24-4260C1F57556}" dt="2020-10-09T21:25:31.699" v="1998" actId="3680"/>
          <ac:spMkLst>
            <pc:docMk/>
            <pc:sldMk cId="600092535" sldId="901"/>
            <ac:spMk id="3" creationId="{6C3351FF-92BD-A049-B205-EEFB24A15E7B}"/>
          </ac:spMkLst>
        </pc:spChg>
        <pc:graphicFrameChg chg="add mod ord modGraphic">
          <ac:chgData name="Martin Schedlbauer" userId="99666baf021553f1" providerId="LiveId" clId="{5919DFF3-867F-FE4D-8A24-4260C1F57556}" dt="2020-10-12T19:50:24.367" v="24693" actId="1076"/>
          <ac:graphicFrameMkLst>
            <pc:docMk/>
            <pc:sldMk cId="600092535" sldId="901"/>
            <ac:graphicFrameMk id="7" creationId="{835AB41B-C09E-C548-98BC-9CD550C82C8C}"/>
          </ac:graphicFrameMkLst>
        </pc:graphicFrameChg>
      </pc:sldChg>
      <pc:sldChg chg="modSp add mod">
        <pc:chgData name="Martin Schedlbauer" userId="99666baf021553f1" providerId="LiveId" clId="{5919DFF3-867F-FE4D-8A24-4260C1F57556}" dt="2020-10-11T22:09:46.316" v="20467" actId="20577"/>
        <pc:sldMkLst>
          <pc:docMk/>
          <pc:sldMk cId="3368789672" sldId="902"/>
        </pc:sldMkLst>
        <pc:spChg chg="mod">
          <ac:chgData name="Martin Schedlbauer" userId="99666baf021553f1" providerId="LiveId" clId="{5919DFF3-867F-FE4D-8A24-4260C1F57556}" dt="2020-10-09T21:34:38.488" v="3058" actId="20577"/>
          <ac:spMkLst>
            <pc:docMk/>
            <pc:sldMk cId="3368789672" sldId="902"/>
            <ac:spMk id="2" creationId="{DD5A435D-50EE-2845-A3AA-A5BA0E6A4934}"/>
          </ac:spMkLst>
        </pc:spChg>
        <pc:graphicFrameChg chg="modGraphic">
          <ac:chgData name="Martin Schedlbauer" userId="99666baf021553f1" providerId="LiveId" clId="{5919DFF3-867F-FE4D-8A24-4260C1F57556}" dt="2020-10-11T22:09:46.316" v="20467" actId="20577"/>
          <ac:graphicFrameMkLst>
            <pc:docMk/>
            <pc:sldMk cId="3368789672" sldId="902"/>
            <ac:graphicFrameMk id="7" creationId="{835AB41B-C09E-C548-98BC-9CD550C82C8C}"/>
          </ac:graphicFrameMkLst>
        </pc:graphicFrameChg>
      </pc:sldChg>
      <pc:sldChg chg="modSp add mod">
        <pc:chgData name="Martin Schedlbauer" userId="99666baf021553f1" providerId="LiveId" clId="{5919DFF3-867F-FE4D-8A24-4260C1F57556}" dt="2020-10-12T19:21:29.254" v="24655" actId="2165"/>
        <pc:sldMkLst>
          <pc:docMk/>
          <pc:sldMk cId="3100692308" sldId="903"/>
        </pc:sldMkLst>
        <pc:spChg chg="mod">
          <ac:chgData name="Martin Schedlbauer" userId="99666baf021553f1" providerId="LiveId" clId="{5919DFF3-867F-FE4D-8A24-4260C1F57556}" dt="2020-10-09T21:39:24.491" v="3755" actId="20577"/>
          <ac:spMkLst>
            <pc:docMk/>
            <pc:sldMk cId="3100692308" sldId="903"/>
            <ac:spMk id="2" creationId="{DD5A435D-50EE-2845-A3AA-A5BA0E6A4934}"/>
          </ac:spMkLst>
        </pc:spChg>
        <pc:graphicFrameChg chg="modGraphic">
          <ac:chgData name="Martin Schedlbauer" userId="99666baf021553f1" providerId="LiveId" clId="{5919DFF3-867F-FE4D-8A24-4260C1F57556}" dt="2020-10-12T19:21:29.254" v="24655" actId="2165"/>
          <ac:graphicFrameMkLst>
            <pc:docMk/>
            <pc:sldMk cId="3100692308" sldId="903"/>
            <ac:graphicFrameMk id="7" creationId="{835AB41B-C09E-C548-98BC-9CD550C82C8C}"/>
          </ac:graphicFrameMkLst>
        </pc:graphicFrameChg>
      </pc:sldChg>
      <pc:sldChg chg="add del">
        <pc:chgData name="Martin Schedlbauer" userId="99666baf021553f1" providerId="LiveId" clId="{5919DFF3-867F-FE4D-8A24-4260C1F57556}" dt="2020-10-09T21:44:18.637" v="4329" actId="2696"/>
        <pc:sldMkLst>
          <pc:docMk/>
          <pc:sldMk cId="452242246" sldId="904"/>
        </pc:sldMkLst>
      </pc:sldChg>
      <pc:sldChg chg="addSp delSp modSp add mod ord chgLayout">
        <pc:chgData name="Martin Schedlbauer" userId="99666baf021553f1" providerId="LiveId" clId="{5919DFF3-867F-FE4D-8A24-4260C1F57556}" dt="2020-10-09T23:22:40.679" v="4700" actId="20578"/>
        <pc:sldMkLst>
          <pc:docMk/>
          <pc:sldMk cId="3182906368" sldId="905"/>
        </pc:sldMkLst>
        <pc:spChg chg="add del mod">
          <ac:chgData name="Martin Schedlbauer" userId="99666baf021553f1" providerId="LiveId" clId="{5919DFF3-867F-FE4D-8A24-4260C1F57556}" dt="2020-10-09T21:45:07.486" v="4373" actId="6264"/>
          <ac:spMkLst>
            <pc:docMk/>
            <pc:sldMk cId="3182906368" sldId="905"/>
            <ac:spMk id="2" creationId="{F2104AB7-8E8B-0E4C-9EF3-78F5D692E551}"/>
          </ac:spMkLst>
        </pc:spChg>
        <pc:spChg chg="mod ord">
          <ac:chgData name="Martin Schedlbauer" userId="99666baf021553f1" providerId="LiveId" clId="{5919DFF3-867F-FE4D-8A24-4260C1F57556}" dt="2020-10-09T21:45:07.486" v="4373" actId="6264"/>
          <ac:spMkLst>
            <pc:docMk/>
            <pc:sldMk cId="3182906368" sldId="905"/>
            <ac:spMk id="3" creationId="{00000000-0000-0000-0000-000000000000}"/>
          </ac:spMkLst>
        </pc:spChg>
        <pc:spChg chg="mod ord">
          <ac:chgData name="Martin Schedlbauer" userId="99666baf021553f1" providerId="LiveId" clId="{5919DFF3-867F-FE4D-8A24-4260C1F57556}" dt="2020-10-09T21:45:07.486" v="4373" actId="6264"/>
          <ac:spMkLst>
            <pc:docMk/>
            <pc:sldMk cId="3182906368" sldId="905"/>
            <ac:spMk id="4" creationId="{00000000-0000-0000-0000-000000000000}"/>
          </ac:spMkLst>
        </pc:spChg>
        <pc:spChg chg="mod ord">
          <ac:chgData name="Martin Schedlbauer" userId="99666baf021553f1" providerId="LiveId" clId="{5919DFF3-867F-FE4D-8A24-4260C1F57556}" dt="2020-10-09T21:45:07.486" v="4373" actId="6264"/>
          <ac:spMkLst>
            <pc:docMk/>
            <pc:sldMk cId="3182906368" sldId="905"/>
            <ac:spMk id="5" creationId="{00000000-0000-0000-0000-000000000000}"/>
          </ac:spMkLst>
        </pc:spChg>
        <pc:spChg chg="mod ord">
          <ac:chgData name="Martin Schedlbauer" userId="99666baf021553f1" providerId="LiveId" clId="{5919DFF3-867F-FE4D-8A24-4260C1F57556}" dt="2020-10-09T21:45:07.486" v="4373" actId="6264"/>
          <ac:spMkLst>
            <pc:docMk/>
            <pc:sldMk cId="3182906368" sldId="905"/>
            <ac:spMk id="6" creationId="{00000000-0000-0000-0000-000000000000}"/>
          </ac:spMkLst>
        </pc:spChg>
        <pc:spChg chg="del">
          <ac:chgData name="Martin Schedlbauer" userId="99666baf021553f1" providerId="LiveId" clId="{5919DFF3-867F-FE4D-8A24-4260C1F57556}" dt="2020-10-09T21:44:43.894" v="4370" actId="478"/>
          <ac:spMkLst>
            <pc:docMk/>
            <pc:sldMk cId="3182906368" sldId="905"/>
            <ac:spMk id="7" creationId="{00000000-0000-0000-0000-000000000000}"/>
          </ac:spMkLst>
        </pc:spChg>
        <pc:spChg chg="add del mod">
          <ac:chgData name="Martin Schedlbauer" userId="99666baf021553f1" providerId="LiveId" clId="{5919DFF3-867F-FE4D-8A24-4260C1F57556}" dt="2020-10-09T21:45:07.486" v="4373" actId="6264"/>
          <ac:spMkLst>
            <pc:docMk/>
            <pc:sldMk cId="3182906368" sldId="905"/>
            <ac:spMk id="9" creationId="{5297739D-925A-9F45-996E-4B9A5C6C5C33}"/>
          </ac:spMkLst>
        </pc:spChg>
        <pc:spChg chg="add del mod">
          <ac:chgData name="Martin Schedlbauer" userId="99666baf021553f1" providerId="LiveId" clId="{5919DFF3-867F-FE4D-8A24-4260C1F57556}" dt="2020-10-09T21:45:07.486" v="4373" actId="6264"/>
          <ac:spMkLst>
            <pc:docMk/>
            <pc:sldMk cId="3182906368" sldId="905"/>
            <ac:spMk id="10" creationId="{EB5543AB-6248-BA4A-A07B-98AF0B1B6230}"/>
          </ac:spMkLst>
        </pc:spChg>
        <pc:spChg chg="add del mod">
          <ac:chgData name="Martin Schedlbauer" userId="99666baf021553f1" providerId="LiveId" clId="{5919DFF3-867F-FE4D-8A24-4260C1F57556}" dt="2020-10-09T21:45:07.486" v="4373" actId="6264"/>
          <ac:spMkLst>
            <pc:docMk/>
            <pc:sldMk cId="3182906368" sldId="905"/>
            <ac:spMk id="11" creationId="{6C41C08E-BA9B-5A45-A74E-7B39604A8B13}"/>
          </ac:spMkLst>
        </pc:spChg>
        <pc:spChg chg="add mod">
          <ac:chgData name="Martin Schedlbauer" userId="99666baf021553f1" providerId="LiveId" clId="{5919DFF3-867F-FE4D-8A24-4260C1F57556}" dt="2020-10-09T21:47:55.825" v="4608" actId="2711"/>
          <ac:spMkLst>
            <pc:docMk/>
            <pc:sldMk cId="3182906368" sldId="905"/>
            <ac:spMk id="12" creationId="{D676F737-0BB0-6247-B1AF-688BA4922E05}"/>
          </ac:spMkLst>
        </pc:spChg>
      </pc:sldChg>
      <pc:sldChg chg="addSp delSp modSp add mod">
        <pc:chgData name="Martin Schedlbauer" userId="99666baf021553f1" providerId="LiveId" clId="{5919DFF3-867F-FE4D-8A24-4260C1F57556}" dt="2020-10-09T23:22:13.295" v="4699" actId="1076"/>
        <pc:sldMkLst>
          <pc:docMk/>
          <pc:sldMk cId="3964030024" sldId="906"/>
        </pc:sldMkLst>
        <pc:spChg chg="mod">
          <ac:chgData name="Martin Schedlbauer" userId="99666baf021553f1" providerId="LiveId" clId="{5919DFF3-867F-FE4D-8A24-4260C1F57556}" dt="2020-10-09T23:13:47.066" v="4643" actId="27636"/>
          <ac:spMkLst>
            <pc:docMk/>
            <pc:sldMk cId="3964030024" sldId="906"/>
            <ac:spMk id="2" creationId="{E8E2BE64-1ABE-6949-8593-EDC27DD0166B}"/>
          </ac:spMkLst>
        </pc:spChg>
        <pc:spChg chg="del">
          <ac:chgData name="Martin Schedlbauer" userId="99666baf021553f1" providerId="LiveId" clId="{5919DFF3-867F-FE4D-8A24-4260C1F57556}" dt="2020-10-09T23:13:53.459" v="4644" actId="478"/>
          <ac:spMkLst>
            <pc:docMk/>
            <pc:sldMk cId="3964030024" sldId="906"/>
            <ac:spMk id="3" creationId="{EC0B6710-6BB1-164F-9B7B-3E2E997FFA0B}"/>
          </ac:spMkLst>
        </pc:spChg>
        <pc:spChg chg="add mod">
          <ac:chgData name="Martin Schedlbauer" userId="99666baf021553f1" providerId="LiveId" clId="{5919DFF3-867F-FE4D-8A24-4260C1F57556}" dt="2020-10-09T23:22:13.295" v="4699" actId="1076"/>
          <ac:spMkLst>
            <pc:docMk/>
            <pc:sldMk cId="3964030024" sldId="906"/>
            <ac:spMk id="8" creationId="{AC441A1C-3BDE-244B-972B-4A9AB5434BCE}"/>
          </ac:spMkLst>
        </pc:spChg>
        <pc:picChg chg="add mod">
          <ac:chgData name="Martin Schedlbauer" userId="99666baf021553f1" providerId="LiveId" clId="{5919DFF3-867F-FE4D-8A24-4260C1F57556}" dt="2020-10-09T23:22:08.556" v="4698" actId="1076"/>
          <ac:picMkLst>
            <pc:docMk/>
            <pc:sldMk cId="3964030024" sldId="906"/>
            <ac:picMk id="7" creationId="{CFCB92BF-FFCA-4647-B542-AC9F2C4056DA}"/>
          </ac:picMkLst>
        </pc:picChg>
        <pc:picChg chg="add mod">
          <ac:chgData name="Martin Schedlbauer" userId="99666baf021553f1" providerId="LiveId" clId="{5919DFF3-867F-FE4D-8A24-4260C1F57556}" dt="2020-10-09T23:22:13.295" v="4699" actId="1076"/>
          <ac:picMkLst>
            <pc:docMk/>
            <pc:sldMk cId="3964030024" sldId="906"/>
            <ac:picMk id="9" creationId="{A0EBDBB6-F3CF-BA44-AC11-DD3AEF1A8887}"/>
          </ac:picMkLst>
        </pc:picChg>
      </pc:sldChg>
      <pc:sldChg chg="addSp delSp modSp add mod">
        <pc:chgData name="Martin Schedlbauer" userId="99666baf021553f1" providerId="LiveId" clId="{5919DFF3-867F-FE4D-8A24-4260C1F57556}" dt="2020-10-10T01:32:15.957" v="4878" actId="1076"/>
        <pc:sldMkLst>
          <pc:docMk/>
          <pc:sldMk cId="928298406" sldId="907"/>
        </pc:sldMkLst>
        <pc:spChg chg="mod">
          <ac:chgData name="Martin Schedlbauer" userId="99666baf021553f1" providerId="LiveId" clId="{5919DFF3-867F-FE4D-8A24-4260C1F57556}" dt="2020-10-10T01:26:00.799" v="4754" actId="20577"/>
          <ac:spMkLst>
            <pc:docMk/>
            <pc:sldMk cId="928298406" sldId="907"/>
            <ac:spMk id="2" creationId="{E8E2BE64-1ABE-6949-8593-EDC27DD0166B}"/>
          </ac:spMkLst>
        </pc:spChg>
        <pc:spChg chg="add mod">
          <ac:chgData name="Martin Schedlbauer" userId="99666baf021553f1" providerId="LiveId" clId="{5919DFF3-867F-FE4D-8A24-4260C1F57556}" dt="2020-10-10T01:32:15.957" v="4878" actId="1076"/>
          <ac:spMkLst>
            <pc:docMk/>
            <pc:sldMk cId="928298406" sldId="907"/>
            <ac:spMk id="3" creationId="{466CE840-9353-6041-894D-EDC8D32995A8}"/>
          </ac:spMkLst>
        </pc:spChg>
        <pc:spChg chg="del">
          <ac:chgData name="Martin Schedlbauer" userId="99666baf021553f1" providerId="LiveId" clId="{5919DFF3-867F-FE4D-8A24-4260C1F57556}" dt="2020-10-10T01:28:48.495" v="4827" actId="478"/>
          <ac:spMkLst>
            <pc:docMk/>
            <pc:sldMk cId="928298406" sldId="907"/>
            <ac:spMk id="8" creationId="{AC441A1C-3BDE-244B-972B-4A9AB5434BCE}"/>
          </ac:spMkLst>
        </pc:spChg>
        <pc:spChg chg="add del mod">
          <ac:chgData name="Martin Schedlbauer" userId="99666baf021553f1" providerId="LiveId" clId="{5919DFF3-867F-FE4D-8A24-4260C1F57556}" dt="2020-10-10T01:26:52.783" v="4790" actId="478"/>
          <ac:spMkLst>
            <pc:docMk/>
            <pc:sldMk cId="928298406" sldId="907"/>
            <ac:spMk id="10" creationId="{A6B8D566-B677-3342-860D-B658ADCD12C5}"/>
          </ac:spMkLst>
        </pc:spChg>
        <pc:spChg chg="add mod">
          <ac:chgData name="Martin Schedlbauer" userId="99666baf021553f1" providerId="LiveId" clId="{5919DFF3-867F-FE4D-8A24-4260C1F57556}" dt="2020-10-10T01:32:15.957" v="4878" actId="1076"/>
          <ac:spMkLst>
            <pc:docMk/>
            <pc:sldMk cId="928298406" sldId="907"/>
            <ac:spMk id="11" creationId="{BAEAB91B-2F4F-EF44-8799-C6D0ED2E593A}"/>
          </ac:spMkLst>
        </pc:spChg>
        <pc:spChg chg="add mod">
          <ac:chgData name="Martin Schedlbauer" userId="99666baf021553f1" providerId="LiveId" clId="{5919DFF3-867F-FE4D-8A24-4260C1F57556}" dt="2020-10-10T01:32:15.957" v="4878" actId="1076"/>
          <ac:spMkLst>
            <pc:docMk/>
            <pc:sldMk cId="928298406" sldId="907"/>
            <ac:spMk id="13" creationId="{DC4C3C4D-317A-1349-AB70-FCC59B4D8D95}"/>
          </ac:spMkLst>
        </pc:spChg>
        <pc:spChg chg="add mod">
          <ac:chgData name="Martin Schedlbauer" userId="99666baf021553f1" providerId="LiveId" clId="{5919DFF3-867F-FE4D-8A24-4260C1F57556}" dt="2020-10-10T01:32:15.957" v="4878" actId="1076"/>
          <ac:spMkLst>
            <pc:docMk/>
            <pc:sldMk cId="928298406" sldId="907"/>
            <ac:spMk id="14" creationId="{460C2590-7C33-8649-BC91-234F1C48A51B}"/>
          </ac:spMkLst>
        </pc:spChg>
        <pc:picChg chg="mod">
          <ac:chgData name="Martin Schedlbauer" userId="99666baf021553f1" providerId="LiveId" clId="{5919DFF3-867F-FE4D-8A24-4260C1F57556}" dt="2020-10-10T01:32:10.569" v="4877" actId="1076"/>
          <ac:picMkLst>
            <pc:docMk/>
            <pc:sldMk cId="928298406" sldId="907"/>
            <ac:picMk id="7" creationId="{CFCB92BF-FFCA-4647-B542-AC9F2C4056DA}"/>
          </ac:picMkLst>
        </pc:picChg>
        <pc:picChg chg="mod">
          <ac:chgData name="Martin Schedlbauer" userId="99666baf021553f1" providerId="LiveId" clId="{5919DFF3-867F-FE4D-8A24-4260C1F57556}" dt="2020-10-10T01:32:15.957" v="4878" actId="1076"/>
          <ac:picMkLst>
            <pc:docMk/>
            <pc:sldMk cId="928298406" sldId="907"/>
            <ac:picMk id="9" creationId="{A0EBDBB6-F3CF-BA44-AC11-DD3AEF1A8887}"/>
          </ac:picMkLst>
        </pc:picChg>
        <pc:picChg chg="add mod">
          <ac:chgData name="Martin Schedlbauer" userId="99666baf021553f1" providerId="LiveId" clId="{5919DFF3-867F-FE4D-8A24-4260C1F57556}" dt="2020-10-10T01:32:15.957" v="4878" actId="1076"/>
          <ac:picMkLst>
            <pc:docMk/>
            <pc:sldMk cId="928298406" sldId="907"/>
            <ac:picMk id="12" creationId="{76ABF3C3-3D8D-7B49-B751-3568B5F0287F}"/>
          </ac:picMkLst>
        </pc:picChg>
        <pc:cxnChg chg="add mod">
          <ac:chgData name="Martin Schedlbauer" userId="99666baf021553f1" providerId="LiveId" clId="{5919DFF3-867F-FE4D-8A24-4260C1F57556}" dt="2020-10-10T01:32:15.957" v="4878" actId="1076"/>
          <ac:cxnSpMkLst>
            <pc:docMk/>
            <pc:sldMk cId="928298406" sldId="907"/>
            <ac:cxnSpMk id="16" creationId="{2ABDDC13-49A8-2A4D-BF5C-5056D260CA69}"/>
          </ac:cxnSpMkLst>
        </pc:cxnChg>
      </pc:sldChg>
      <pc:sldChg chg="delSp modSp add mod">
        <pc:chgData name="Martin Schedlbauer" userId="99666baf021553f1" providerId="LiveId" clId="{5919DFF3-867F-FE4D-8A24-4260C1F57556}" dt="2020-10-10T12:52:03.544" v="5285" actId="478"/>
        <pc:sldMkLst>
          <pc:docMk/>
          <pc:sldMk cId="3528998937" sldId="908"/>
        </pc:sldMkLst>
        <pc:spChg chg="del mod">
          <ac:chgData name="Martin Schedlbauer" userId="99666baf021553f1" providerId="LiveId" clId="{5919DFF3-867F-FE4D-8A24-4260C1F57556}" dt="2020-10-10T12:52:03.544" v="5285" actId="478"/>
          <ac:spMkLst>
            <pc:docMk/>
            <pc:sldMk cId="3528998937" sldId="908"/>
            <ac:spMk id="850946" creationId="{00000000-0000-0000-0000-000000000000}"/>
          </ac:spMkLst>
        </pc:spChg>
        <pc:spChg chg="mod">
          <ac:chgData name="Martin Schedlbauer" userId="99666baf021553f1" providerId="LiveId" clId="{5919DFF3-867F-FE4D-8A24-4260C1F57556}" dt="2020-10-10T01:36:16.940" v="5066" actId="20577"/>
          <ac:spMkLst>
            <pc:docMk/>
            <pc:sldMk cId="3528998937" sldId="908"/>
            <ac:spMk id="850947" creationId="{00000000-0000-0000-0000-000000000000}"/>
          </ac:spMkLst>
        </pc:spChg>
      </pc:sldChg>
      <pc:sldChg chg="add">
        <pc:chgData name="Martin Schedlbauer" userId="99666baf021553f1" providerId="LiveId" clId="{5919DFF3-867F-FE4D-8A24-4260C1F57556}" dt="2020-10-11T18:54:39.886" v="18718"/>
        <pc:sldMkLst>
          <pc:docMk/>
          <pc:sldMk cId="1736084783" sldId="909"/>
        </pc:sldMkLst>
      </pc:sldChg>
      <pc:sldChg chg="add del ord">
        <pc:chgData name="Martin Schedlbauer" userId="99666baf021553f1" providerId="LiveId" clId="{5919DFF3-867F-FE4D-8A24-4260C1F57556}" dt="2020-10-11T18:54:31.230" v="18712" actId="2696"/>
        <pc:sldMkLst>
          <pc:docMk/>
          <pc:sldMk cId="4038313322" sldId="909"/>
        </pc:sldMkLst>
      </pc:sldChg>
      <pc:sldChg chg="add">
        <pc:chgData name="Martin Schedlbauer" userId="99666baf021553f1" providerId="LiveId" clId="{5919DFF3-867F-FE4D-8A24-4260C1F57556}" dt="2020-10-10T01:35:15.561" v="5016"/>
        <pc:sldMkLst>
          <pc:docMk/>
          <pc:sldMk cId="1670331853" sldId="910"/>
        </pc:sldMkLst>
      </pc:sldChg>
      <pc:sldChg chg="addSp delSp modSp add mod">
        <pc:chgData name="Martin Schedlbauer" userId="99666baf021553f1" providerId="LiveId" clId="{5919DFF3-867F-FE4D-8A24-4260C1F57556}" dt="2020-10-10T12:54:51.755" v="5341" actId="114"/>
        <pc:sldMkLst>
          <pc:docMk/>
          <pc:sldMk cId="1167773434" sldId="911"/>
        </pc:sldMkLst>
        <pc:spChg chg="mod">
          <ac:chgData name="Martin Schedlbauer" userId="99666baf021553f1" providerId="LiveId" clId="{5919DFF3-867F-FE4D-8A24-4260C1F57556}" dt="2020-10-10T01:59:00.811" v="5094" actId="114"/>
          <ac:spMkLst>
            <pc:docMk/>
            <pc:sldMk cId="1167773434" sldId="911"/>
            <ac:spMk id="2" creationId="{3E15C6CA-9FC9-B341-B6F8-38D495C5557B}"/>
          </ac:spMkLst>
        </pc:spChg>
        <pc:spChg chg="del">
          <ac:chgData name="Martin Schedlbauer" userId="99666baf021553f1" providerId="LiveId" clId="{5919DFF3-867F-FE4D-8A24-4260C1F57556}" dt="2020-10-10T01:59:05.546" v="5095" actId="478"/>
          <ac:spMkLst>
            <pc:docMk/>
            <pc:sldMk cId="1167773434" sldId="911"/>
            <ac:spMk id="3" creationId="{72751978-0FD7-A940-ADDA-5D6AA9010799}"/>
          </ac:spMkLst>
        </pc:spChg>
        <pc:spChg chg="add mod">
          <ac:chgData name="Martin Schedlbauer" userId="99666baf021553f1" providerId="LiveId" clId="{5919DFF3-867F-FE4D-8A24-4260C1F57556}" dt="2020-10-10T12:54:51.755" v="5341" actId="114"/>
          <ac:spMkLst>
            <pc:docMk/>
            <pc:sldMk cId="1167773434" sldId="911"/>
            <ac:spMk id="7" creationId="{AE29E7C6-B3CA-7845-B2E1-D9C80CBDC40E}"/>
          </ac:spMkLst>
        </pc:spChg>
        <pc:picChg chg="add mod">
          <ac:chgData name="Martin Schedlbauer" userId="99666baf021553f1" providerId="LiveId" clId="{5919DFF3-867F-FE4D-8A24-4260C1F57556}" dt="2020-10-10T01:59:20.155" v="5100" actId="1076"/>
          <ac:picMkLst>
            <pc:docMk/>
            <pc:sldMk cId="1167773434" sldId="911"/>
            <ac:picMk id="2050" creationId="{6A9F2DC1-633C-974B-9891-9C7BC0EB44BF}"/>
          </ac:picMkLst>
        </pc:picChg>
      </pc:sldChg>
      <pc:sldChg chg="addSp delSp modSp add mod chgLayout">
        <pc:chgData name="Martin Schedlbauer" userId="99666baf021553f1" providerId="LiveId" clId="{5919DFF3-867F-FE4D-8A24-4260C1F57556}" dt="2020-10-10T12:56:06.541" v="5388" actId="20577"/>
        <pc:sldMkLst>
          <pc:docMk/>
          <pc:sldMk cId="571870454" sldId="912"/>
        </pc:sldMkLst>
        <pc:spChg chg="del mod ord">
          <ac:chgData name="Martin Schedlbauer" userId="99666baf021553f1" providerId="LiveId" clId="{5919DFF3-867F-FE4D-8A24-4260C1F57556}" dt="2020-10-10T12:53:54.895" v="5306" actId="700"/>
          <ac:spMkLst>
            <pc:docMk/>
            <pc:sldMk cId="571870454" sldId="912"/>
            <ac:spMk id="2" creationId="{ACD90592-E6A7-C64D-A107-3E40E5A53C94}"/>
          </ac:spMkLst>
        </pc:spChg>
        <pc:spChg chg="add mod ord">
          <ac:chgData name="Martin Schedlbauer" userId="99666baf021553f1" providerId="LiveId" clId="{5919DFF3-867F-FE4D-8A24-4260C1F57556}" dt="2020-10-10T12:55:53.302" v="5381" actId="20577"/>
          <ac:spMkLst>
            <pc:docMk/>
            <pc:sldMk cId="571870454" sldId="912"/>
            <ac:spMk id="3" creationId="{FBDD1FAE-60D0-174E-92D4-BAA56C8F2CA3}"/>
          </ac:spMkLst>
        </pc:spChg>
        <pc:spChg chg="add del mod ord">
          <ac:chgData name="Martin Schedlbauer" userId="99666baf021553f1" providerId="LiveId" clId="{5919DFF3-867F-FE4D-8A24-4260C1F57556}" dt="2020-10-10T12:54:16.117" v="5326" actId="478"/>
          <ac:spMkLst>
            <pc:docMk/>
            <pc:sldMk cId="571870454" sldId="912"/>
            <ac:spMk id="4" creationId="{0EF5B5EE-57E2-D047-8E04-D720A4C37582}"/>
          </ac:spMkLst>
        </pc:spChg>
        <pc:spChg chg="add mod">
          <ac:chgData name="Martin Schedlbauer" userId="99666baf021553f1" providerId="LiveId" clId="{5919DFF3-867F-FE4D-8A24-4260C1F57556}" dt="2020-10-10T12:56:06.541" v="5388" actId="20577"/>
          <ac:spMkLst>
            <pc:docMk/>
            <pc:sldMk cId="571870454" sldId="912"/>
            <ac:spMk id="6" creationId="{53EF08A8-AF38-064B-B391-FF3BA851631B}"/>
          </ac:spMkLst>
        </pc:spChg>
        <pc:picChg chg="add mod">
          <ac:chgData name="Martin Schedlbauer" userId="99666baf021553f1" providerId="LiveId" clId="{5919DFF3-867F-FE4D-8A24-4260C1F57556}" dt="2020-10-10T12:54:25.399" v="5330" actId="1076"/>
          <ac:picMkLst>
            <pc:docMk/>
            <pc:sldMk cId="571870454" sldId="912"/>
            <ac:picMk id="5" creationId="{8BB2B3A0-AD6C-A848-8B91-9F9678CC61C3}"/>
          </ac:picMkLst>
        </pc:picChg>
      </pc:sldChg>
      <pc:sldChg chg="modSp add mod">
        <pc:chgData name="Martin Schedlbauer" userId="99666baf021553f1" providerId="LiveId" clId="{5919DFF3-867F-FE4D-8A24-4260C1F57556}" dt="2020-10-12T21:57:40.677" v="24731" actId="20577"/>
        <pc:sldMkLst>
          <pc:docMk/>
          <pc:sldMk cId="286828349" sldId="913"/>
        </pc:sldMkLst>
        <pc:spChg chg="mod">
          <ac:chgData name="Martin Schedlbauer" userId="99666baf021553f1" providerId="LiveId" clId="{5919DFF3-867F-FE4D-8A24-4260C1F57556}" dt="2020-10-10T13:04:07.102" v="6443" actId="20577"/>
          <ac:spMkLst>
            <pc:docMk/>
            <pc:sldMk cId="286828349" sldId="913"/>
            <ac:spMk id="2" creationId="{2E8960F1-7A27-1043-90A9-E8B17710E3F2}"/>
          </ac:spMkLst>
        </pc:spChg>
        <pc:spChg chg="mod">
          <ac:chgData name="Martin Schedlbauer" userId="99666baf021553f1" providerId="LiveId" clId="{5919DFF3-867F-FE4D-8A24-4260C1F57556}" dt="2020-10-12T21:57:40.677" v="24731" actId="20577"/>
          <ac:spMkLst>
            <pc:docMk/>
            <pc:sldMk cId="286828349" sldId="913"/>
            <ac:spMk id="3" creationId="{D37F2183-9110-8F4E-B916-20C37B7FEA99}"/>
          </ac:spMkLst>
        </pc:spChg>
      </pc:sldChg>
      <pc:sldChg chg="addSp modSp add mod">
        <pc:chgData name="Martin Schedlbauer" userId="99666baf021553f1" providerId="LiveId" clId="{5919DFF3-867F-FE4D-8A24-4260C1F57556}" dt="2020-10-11T22:12:44.521" v="20639" actId="20577"/>
        <pc:sldMkLst>
          <pc:docMk/>
          <pc:sldMk cId="4168578798" sldId="914"/>
        </pc:sldMkLst>
        <pc:spChg chg="mod">
          <ac:chgData name="Martin Schedlbauer" userId="99666baf021553f1" providerId="LiveId" clId="{5919DFF3-867F-FE4D-8A24-4260C1F57556}" dt="2020-10-10T13:10:07.522" v="7013" actId="113"/>
          <ac:spMkLst>
            <pc:docMk/>
            <pc:sldMk cId="4168578798" sldId="914"/>
            <ac:spMk id="2" creationId="{F02DCDD5-D61B-AB4F-BE8C-F0195064FB45}"/>
          </ac:spMkLst>
        </pc:spChg>
        <pc:spChg chg="mod">
          <ac:chgData name="Martin Schedlbauer" userId="99666baf021553f1" providerId="LiveId" clId="{5919DFF3-867F-FE4D-8A24-4260C1F57556}" dt="2020-10-11T22:12:44.521" v="20639" actId="20577"/>
          <ac:spMkLst>
            <pc:docMk/>
            <pc:sldMk cId="4168578798" sldId="914"/>
            <ac:spMk id="3" creationId="{43AFCD28-B72E-0F4A-8847-955A0756D261}"/>
          </ac:spMkLst>
        </pc:spChg>
        <pc:spChg chg="add mod">
          <ac:chgData name="Martin Schedlbauer" userId="99666baf021553f1" providerId="LiveId" clId="{5919DFF3-867F-FE4D-8A24-4260C1F57556}" dt="2020-10-11T22:12:34.195" v="20627" actId="20577"/>
          <ac:spMkLst>
            <pc:docMk/>
            <pc:sldMk cId="4168578798" sldId="914"/>
            <ac:spMk id="7" creationId="{5EBD5242-32EA-9C4A-A33A-F93521644541}"/>
          </ac:spMkLst>
        </pc:spChg>
        <pc:spChg chg="add mod">
          <ac:chgData name="Martin Schedlbauer" userId="99666baf021553f1" providerId="LiveId" clId="{5919DFF3-867F-FE4D-8A24-4260C1F57556}" dt="2020-10-10T15:00:39.618" v="7038" actId="20577"/>
          <ac:spMkLst>
            <pc:docMk/>
            <pc:sldMk cId="4168578798" sldId="914"/>
            <ac:spMk id="8" creationId="{5DDC835A-0D38-AC4A-90B2-BDA33D2CB291}"/>
          </ac:spMkLst>
        </pc:spChg>
        <pc:cxnChg chg="add mod">
          <ac:chgData name="Martin Schedlbauer" userId="99666baf021553f1" providerId="LiveId" clId="{5919DFF3-867F-FE4D-8A24-4260C1F57556}" dt="2020-10-10T15:02:55.772" v="7060" actId="208"/>
          <ac:cxnSpMkLst>
            <pc:docMk/>
            <pc:sldMk cId="4168578798" sldId="914"/>
            <ac:cxnSpMk id="10" creationId="{0E2A496A-0B5E-9E43-8A3A-8A56E236FDF5}"/>
          </ac:cxnSpMkLst>
        </pc:cxnChg>
      </pc:sldChg>
      <pc:sldChg chg="addSp delSp modSp add mod ord modClrScheme chgLayout">
        <pc:chgData name="Martin Schedlbauer" userId="99666baf021553f1" providerId="LiveId" clId="{5919DFF3-867F-FE4D-8A24-4260C1F57556}" dt="2020-10-10T15:28:41.142" v="8107" actId="20578"/>
        <pc:sldMkLst>
          <pc:docMk/>
          <pc:sldMk cId="1512138932" sldId="915"/>
        </pc:sldMkLst>
        <pc:spChg chg="del">
          <ac:chgData name="Martin Schedlbauer" userId="99666baf021553f1" providerId="LiveId" clId="{5919DFF3-867F-FE4D-8A24-4260C1F57556}" dt="2020-10-10T15:06:11.235" v="7062" actId="700"/>
          <ac:spMkLst>
            <pc:docMk/>
            <pc:sldMk cId="1512138932" sldId="915"/>
            <ac:spMk id="2" creationId="{E390F9D8-1E43-E94A-A241-7A424F117006}"/>
          </ac:spMkLst>
        </pc:spChg>
        <pc:spChg chg="del">
          <ac:chgData name="Martin Schedlbauer" userId="99666baf021553f1" providerId="LiveId" clId="{5919DFF3-867F-FE4D-8A24-4260C1F57556}" dt="2020-10-10T15:06:11.235" v="7062" actId="700"/>
          <ac:spMkLst>
            <pc:docMk/>
            <pc:sldMk cId="1512138932" sldId="915"/>
            <ac:spMk id="3" creationId="{1586282A-905D-9443-B381-C8E4BD76BDF9}"/>
          </ac:spMkLst>
        </pc:spChg>
        <pc:spChg chg="mod ord">
          <ac:chgData name="Martin Schedlbauer" userId="99666baf021553f1" providerId="LiveId" clId="{5919DFF3-867F-FE4D-8A24-4260C1F57556}" dt="2020-10-10T15:06:11.235" v="7062" actId="700"/>
          <ac:spMkLst>
            <pc:docMk/>
            <pc:sldMk cId="1512138932" sldId="915"/>
            <ac:spMk id="4" creationId="{0B452C73-B41C-7C4D-AAB6-67F4A16C52A6}"/>
          </ac:spMkLst>
        </pc:spChg>
        <pc:spChg chg="mod ord">
          <ac:chgData name="Martin Schedlbauer" userId="99666baf021553f1" providerId="LiveId" clId="{5919DFF3-867F-FE4D-8A24-4260C1F57556}" dt="2020-10-10T15:06:11.235" v="7062" actId="700"/>
          <ac:spMkLst>
            <pc:docMk/>
            <pc:sldMk cId="1512138932" sldId="915"/>
            <ac:spMk id="5" creationId="{CF9FF15D-6865-4B46-B25B-826C030C4676}"/>
          </ac:spMkLst>
        </pc:spChg>
        <pc:spChg chg="mod ord">
          <ac:chgData name="Martin Schedlbauer" userId="99666baf021553f1" providerId="LiveId" clId="{5919DFF3-867F-FE4D-8A24-4260C1F57556}" dt="2020-10-10T15:06:11.235" v="7062" actId="700"/>
          <ac:spMkLst>
            <pc:docMk/>
            <pc:sldMk cId="1512138932" sldId="915"/>
            <ac:spMk id="6" creationId="{090898FE-9413-DA41-BAD6-0D28CC164FF1}"/>
          </ac:spMkLst>
        </pc:spChg>
        <pc:spChg chg="add mod">
          <ac:chgData name="Martin Schedlbauer" userId="99666baf021553f1" providerId="LiveId" clId="{5919DFF3-867F-FE4D-8A24-4260C1F57556}" dt="2020-10-10T15:09:44.989" v="7326" actId="20577"/>
          <ac:spMkLst>
            <pc:docMk/>
            <pc:sldMk cId="1512138932" sldId="915"/>
            <ac:spMk id="7" creationId="{09D5EBA3-58AC-B346-9788-2261E9F92692}"/>
          </ac:spMkLst>
        </pc:spChg>
      </pc:sldChg>
      <pc:sldChg chg="addSp delSp modSp add mod modClrScheme chgLayout">
        <pc:chgData name="Martin Schedlbauer" userId="99666baf021553f1" providerId="LiveId" clId="{5919DFF3-867F-FE4D-8A24-4260C1F57556}" dt="2020-10-10T15:18:05.028" v="7560" actId="20577"/>
        <pc:sldMkLst>
          <pc:docMk/>
          <pc:sldMk cId="2951862598" sldId="916"/>
        </pc:sldMkLst>
        <pc:spChg chg="mod ord">
          <ac:chgData name="Martin Schedlbauer" userId="99666baf021553f1" providerId="LiveId" clId="{5919DFF3-867F-FE4D-8A24-4260C1F57556}" dt="2020-10-10T15:10:39.658" v="7328" actId="700"/>
          <ac:spMkLst>
            <pc:docMk/>
            <pc:sldMk cId="2951862598" sldId="916"/>
            <ac:spMk id="2" creationId="{733D0936-6477-864A-8DF8-0126641054F3}"/>
          </ac:spMkLst>
        </pc:spChg>
        <pc:spChg chg="mod ord">
          <ac:chgData name="Martin Schedlbauer" userId="99666baf021553f1" providerId="LiveId" clId="{5919DFF3-867F-FE4D-8A24-4260C1F57556}" dt="2020-10-10T15:10:39.658" v="7328" actId="700"/>
          <ac:spMkLst>
            <pc:docMk/>
            <pc:sldMk cId="2951862598" sldId="916"/>
            <ac:spMk id="3" creationId="{6FCADD4E-238F-A44E-8709-B7AEE117161D}"/>
          </ac:spMkLst>
        </pc:spChg>
        <pc:spChg chg="mod ord">
          <ac:chgData name="Martin Schedlbauer" userId="99666baf021553f1" providerId="LiveId" clId="{5919DFF3-867F-FE4D-8A24-4260C1F57556}" dt="2020-10-10T15:10:39.658" v="7328" actId="700"/>
          <ac:spMkLst>
            <pc:docMk/>
            <pc:sldMk cId="2951862598" sldId="916"/>
            <ac:spMk id="4" creationId="{7C3E35B5-E6A5-314D-A82B-C1B671299B46}"/>
          </ac:spMkLst>
        </pc:spChg>
        <pc:spChg chg="add mod ord">
          <ac:chgData name="Martin Schedlbauer" userId="99666baf021553f1" providerId="LiveId" clId="{5919DFF3-867F-FE4D-8A24-4260C1F57556}" dt="2020-10-10T15:18:05.028" v="7560" actId="20577"/>
          <ac:spMkLst>
            <pc:docMk/>
            <pc:sldMk cId="2951862598" sldId="916"/>
            <ac:spMk id="5" creationId="{0C857CF7-58EC-DD4D-A475-91E181E47395}"/>
          </ac:spMkLst>
        </pc:spChg>
        <pc:spChg chg="add del mod ord">
          <ac:chgData name="Martin Schedlbauer" userId="99666baf021553f1" providerId="LiveId" clId="{5919DFF3-867F-FE4D-8A24-4260C1F57556}" dt="2020-10-10T15:11:20.262" v="7401" actId="478"/>
          <ac:spMkLst>
            <pc:docMk/>
            <pc:sldMk cId="2951862598" sldId="916"/>
            <ac:spMk id="6" creationId="{0894600C-8B3A-AE4B-919D-156B05560DD3}"/>
          </ac:spMkLst>
        </pc:spChg>
        <pc:spChg chg="add mod">
          <ac:chgData name="Martin Schedlbauer" userId="99666baf021553f1" providerId="LiveId" clId="{5919DFF3-867F-FE4D-8A24-4260C1F57556}" dt="2020-10-10T15:11:52.403" v="7420" actId="1076"/>
          <ac:spMkLst>
            <pc:docMk/>
            <pc:sldMk cId="2951862598" sldId="916"/>
            <ac:spMk id="7" creationId="{B1BE3F15-26B0-9047-BFB5-ABCC6295813E}"/>
          </ac:spMkLst>
        </pc:spChg>
        <pc:spChg chg="add mod">
          <ac:chgData name="Martin Schedlbauer" userId="99666baf021553f1" providerId="LiveId" clId="{5919DFF3-867F-FE4D-8A24-4260C1F57556}" dt="2020-10-10T15:12:43.657" v="7507" actId="14100"/>
          <ac:spMkLst>
            <pc:docMk/>
            <pc:sldMk cId="2951862598" sldId="916"/>
            <ac:spMk id="8" creationId="{C9AF66DE-9831-1149-8AB2-075611C57676}"/>
          </ac:spMkLst>
        </pc:spChg>
        <pc:spChg chg="add mod">
          <ac:chgData name="Martin Schedlbauer" userId="99666baf021553f1" providerId="LiveId" clId="{5919DFF3-867F-FE4D-8A24-4260C1F57556}" dt="2020-10-10T15:16:15.764" v="7536" actId="1076"/>
          <ac:spMkLst>
            <pc:docMk/>
            <pc:sldMk cId="2951862598" sldId="916"/>
            <ac:spMk id="9" creationId="{B5A319A4-8986-6B4E-8442-8D66F7DE5926}"/>
          </ac:spMkLst>
        </pc:spChg>
        <pc:spChg chg="add mod">
          <ac:chgData name="Martin Schedlbauer" userId="99666baf021553f1" providerId="LiveId" clId="{5919DFF3-867F-FE4D-8A24-4260C1F57556}" dt="2020-10-10T15:16:15.764" v="7536" actId="1076"/>
          <ac:spMkLst>
            <pc:docMk/>
            <pc:sldMk cId="2951862598" sldId="916"/>
            <ac:spMk id="10" creationId="{D14A73BC-D531-1C4D-BEB9-24CB063AF689}"/>
          </ac:spMkLst>
        </pc:spChg>
        <pc:graphicFrameChg chg="add del mod modGraphic">
          <ac:chgData name="Martin Schedlbauer" userId="99666baf021553f1" providerId="LiveId" clId="{5919DFF3-867F-FE4D-8A24-4260C1F57556}" dt="2020-10-10T15:15:41.813" v="7534" actId="478"/>
          <ac:graphicFrameMkLst>
            <pc:docMk/>
            <pc:sldMk cId="2951862598" sldId="916"/>
            <ac:graphicFrameMk id="11" creationId="{371E1752-0C0A-FF4A-9E08-C9555DCF7B6B}"/>
          </ac:graphicFrameMkLst>
        </pc:graphicFrameChg>
        <pc:picChg chg="add del mod">
          <ac:chgData name="Martin Schedlbauer" userId="99666baf021553f1" providerId="LiveId" clId="{5919DFF3-867F-FE4D-8A24-4260C1F57556}" dt="2020-10-10T15:17:03.514" v="7540" actId="478"/>
          <ac:picMkLst>
            <pc:docMk/>
            <pc:sldMk cId="2951862598" sldId="916"/>
            <ac:picMk id="12" creationId="{CFA59360-6820-2246-8697-B4ED708AF150}"/>
          </ac:picMkLst>
        </pc:picChg>
        <pc:picChg chg="add mod">
          <ac:chgData name="Martin Schedlbauer" userId="99666baf021553f1" providerId="LiveId" clId="{5919DFF3-867F-FE4D-8A24-4260C1F57556}" dt="2020-10-10T15:17:15.250" v="7543" actId="1076"/>
          <ac:picMkLst>
            <pc:docMk/>
            <pc:sldMk cId="2951862598" sldId="916"/>
            <ac:picMk id="13" creationId="{C38A7BBD-0F3C-7E48-9FEA-91F455ABF457}"/>
          </ac:picMkLst>
        </pc:picChg>
        <pc:picChg chg="add mod">
          <ac:chgData name="Martin Schedlbauer" userId="99666baf021553f1" providerId="LiveId" clId="{5919DFF3-867F-FE4D-8A24-4260C1F57556}" dt="2020-10-10T15:17:43.112" v="7547" actId="1076"/>
          <ac:picMkLst>
            <pc:docMk/>
            <pc:sldMk cId="2951862598" sldId="916"/>
            <ac:picMk id="14" creationId="{50F86B1A-495F-2441-BFAE-6EE4D6C216E4}"/>
          </ac:picMkLst>
        </pc:picChg>
      </pc:sldChg>
      <pc:sldChg chg="addSp delSp modSp add mod chgLayout">
        <pc:chgData name="Martin Schedlbauer" userId="99666baf021553f1" providerId="LiveId" clId="{5919DFF3-867F-FE4D-8A24-4260C1F57556}" dt="2020-10-10T15:25:40.448" v="8048" actId="14100"/>
        <pc:sldMkLst>
          <pc:docMk/>
          <pc:sldMk cId="699425072" sldId="917"/>
        </pc:sldMkLst>
        <pc:spChg chg="mod ord">
          <ac:chgData name="Martin Schedlbauer" userId="99666baf021553f1" providerId="LiveId" clId="{5919DFF3-867F-FE4D-8A24-4260C1F57556}" dt="2020-10-10T15:24:14.833" v="7916" actId="6264"/>
          <ac:spMkLst>
            <pc:docMk/>
            <pc:sldMk cId="699425072" sldId="917"/>
            <ac:spMk id="2" creationId="{733D0936-6477-864A-8DF8-0126641054F3}"/>
          </ac:spMkLst>
        </pc:spChg>
        <pc:spChg chg="mod ord">
          <ac:chgData name="Martin Schedlbauer" userId="99666baf021553f1" providerId="LiveId" clId="{5919DFF3-867F-FE4D-8A24-4260C1F57556}" dt="2020-10-10T15:24:14.833" v="7916" actId="6264"/>
          <ac:spMkLst>
            <pc:docMk/>
            <pc:sldMk cId="699425072" sldId="917"/>
            <ac:spMk id="3" creationId="{6FCADD4E-238F-A44E-8709-B7AEE117161D}"/>
          </ac:spMkLst>
        </pc:spChg>
        <pc:spChg chg="mod ord">
          <ac:chgData name="Martin Schedlbauer" userId="99666baf021553f1" providerId="LiveId" clId="{5919DFF3-867F-FE4D-8A24-4260C1F57556}" dt="2020-10-10T15:24:14.833" v="7916" actId="6264"/>
          <ac:spMkLst>
            <pc:docMk/>
            <pc:sldMk cId="699425072" sldId="917"/>
            <ac:spMk id="4" creationId="{7C3E35B5-E6A5-314D-A82B-C1B671299B46}"/>
          </ac:spMkLst>
        </pc:spChg>
        <pc:spChg chg="mod ord">
          <ac:chgData name="Martin Schedlbauer" userId="99666baf021553f1" providerId="LiveId" clId="{5919DFF3-867F-FE4D-8A24-4260C1F57556}" dt="2020-10-10T15:24:14.833" v="7916" actId="6264"/>
          <ac:spMkLst>
            <pc:docMk/>
            <pc:sldMk cId="699425072" sldId="917"/>
            <ac:spMk id="5" creationId="{0C857CF7-58EC-DD4D-A475-91E181E47395}"/>
          </ac:spMkLst>
        </pc:spChg>
        <pc:spChg chg="add del mod">
          <ac:chgData name="Martin Schedlbauer" userId="99666baf021553f1" providerId="LiveId" clId="{5919DFF3-867F-FE4D-8A24-4260C1F57556}" dt="2020-10-10T15:20:19.246" v="7646" actId="478"/>
          <ac:spMkLst>
            <pc:docMk/>
            <pc:sldMk cId="699425072" sldId="917"/>
            <ac:spMk id="6" creationId="{298CC13A-A129-0245-BC8A-90FF3AA5956B}"/>
          </ac:spMkLst>
        </pc:spChg>
        <pc:spChg chg="del">
          <ac:chgData name="Martin Schedlbauer" userId="99666baf021553f1" providerId="LiveId" clId="{5919DFF3-867F-FE4D-8A24-4260C1F57556}" dt="2020-10-10T15:18:56.865" v="7585" actId="478"/>
          <ac:spMkLst>
            <pc:docMk/>
            <pc:sldMk cId="699425072" sldId="917"/>
            <ac:spMk id="7" creationId="{B1BE3F15-26B0-9047-BFB5-ABCC6295813E}"/>
          </ac:spMkLst>
        </pc:spChg>
        <pc:spChg chg="del">
          <ac:chgData name="Martin Schedlbauer" userId="99666baf021553f1" providerId="LiveId" clId="{5919DFF3-867F-FE4D-8A24-4260C1F57556}" dt="2020-10-10T15:18:58.642" v="7586" actId="478"/>
          <ac:spMkLst>
            <pc:docMk/>
            <pc:sldMk cId="699425072" sldId="917"/>
            <ac:spMk id="8" creationId="{C9AF66DE-9831-1149-8AB2-075611C57676}"/>
          </ac:spMkLst>
        </pc:spChg>
        <pc:spChg chg="mod">
          <ac:chgData name="Martin Schedlbauer" userId="99666baf021553f1" providerId="LiveId" clId="{5919DFF3-867F-FE4D-8A24-4260C1F57556}" dt="2020-10-10T15:25:05.357" v="8044" actId="1076"/>
          <ac:spMkLst>
            <pc:docMk/>
            <pc:sldMk cId="699425072" sldId="917"/>
            <ac:spMk id="9" creationId="{B5A319A4-8986-6B4E-8442-8D66F7DE5926}"/>
          </ac:spMkLst>
        </pc:spChg>
        <pc:spChg chg="mod">
          <ac:chgData name="Martin Schedlbauer" userId="99666baf021553f1" providerId="LiveId" clId="{5919DFF3-867F-FE4D-8A24-4260C1F57556}" dt="2020-10-10T15:25:05.357" v="8044" actId="1076"/>
          <ac:spMkLst>
            <pc:docMk/>
            <pc:sldMk cId="699425072" sldId="917"/>
            <ac:spMk id="10" creationId="{D14A73BC-D531-1C4D-BEB9-24CB063AF689}"/>
          </ac:spMkLst>
        </pc:spChg>
        <pc:spChg chg="add del mod">
          <ac:chgData name="Martin Schedlbauer" userId="99666baf021553f1" providerId="LiveId" clId="{5919DFF3-867F-FE4D-8A24-4260C1F57556}" dt="2020-10-10T15:24:14.833" v="7916" actId="6264"/>
          <ac:spMkLst>
            <pc:docMk/>
            <pc:sldMk cId="699425072" sldId="917"/>
            <ac:spMk id="11" creationId="{8EC9BE39-4AB1-7C4A-B06F-E309BD38420E}"/>
          </ac:spMkLst>
        </pc:spChg>
        <pc:spChg chg="add del mod">
          <ac:chgData name="Martin Schedlbauer" userId="99666baf021553f1" providerId="LiveId" clId="{5919DFF3-867F-FE4D-8A24-4260C1F57556}" dt="2020-10-10T15:24:14.833" v="7916" actId="6264"/>
          <ac:spMkLst>
            <pc:docMk/>
            <pc:sldMk cId="699425072" sldId="917"/>
            <ac:spMk id="12" creationId="{607B053B-DFA9-714B-A9D3-ADC14699FC77}"/>
          </ac:spMkLst>
        </pc:spChg>
        <pc:spChg chg="add del mod">
          <ac:chgData name="Martin Schedlbauer" userId="99666baf021553f1" providerId="LiveId" clId="{5919DFF3-867F-FE4D-8A24-4260C1F57556}" dt="2020-10-10T15:24:14.833" v="7916" actId="6264"/>
          <ac:spMkLst>
            <pc:docMk/>
            <pc:sldMk cId="699425072" sldId="917"/>
            <ac:spMk id="15" creationId="{74F46500-3F47-BF42-8E70-9429926982C2}"/>
          </ac:spMkLst>
        </pc:spChg>
        <pc:spChg chg="add del mod">
          <ac:chgData name="Martin Schedlbauer" userId="99666baf021553f1" providerId="LiveId" clId="{5919DFF3-867F-FE4D-8A24-4260C1F57556}" dt="2020-10-10T15:24:14.833" v="7916" actId="6264"/>
          <ac:spMkLst>
            <pc:docMk/>
            <pc:sldMk cId="699425072" sldId="917"/>
            <ac:spMk id="16" creationId="{808E3C17-5A75-4648-B7E2-3D627C30B99D}"/>
          </ac:spMkLst>
        </pc:spChg>
        <pc:spChg chg="add mod ord">
          <ac:chgData name="Martin Schedlbauer" userId="99666baf021553f1" providerId="LiveId" clId="{5919DFF3-867F-FE4D-8A24-4260C1F57556}" dt="2020-10-10T15:24:58.974" v="8043" actId="14100"/>
          <ac:spMkLst>
            <pc:docMk/>
            <pc:sldMk cId="699425072" sldId="917"/>
            <ac:spMk id="17" creationId="{F57D767C-2EE4-B146-A776-78978BCC6B71}"/>
          </ac:spMkLst>
        </pc:spChg>
        <pc:picChg chg="del">
          <ac:chgData name="Martin Schedlbauer" userId="99666baf021553f1" providerId="LiveId" clId="{5919DFF3-867F-FE4D-8A24-4260C1F57556}" dt="2020-10-10T15:18:56.865" v="7585" actId="478"/>
          <ac:picMkLst>
            <pc:docMk/>
            <pc:sldMk cId="699425072" sldId="917"/>
            <ac:picMk id="13" creationId="{C38A7BBD-0F3C-7E48-9FEA-91F455ABF457}"/>
          </ac:picMkLst>
        </pc:picChg>
        <pc:picChg chg="del mod">
          <ac:chgData name="Martin Schedlbauer" userId="99666baf021553f1" providerId="LiveId" clId="{5919DFF3-867F-FE4D-8A24-4260C1F57556}" dt="2020-10-10T15:25:34.414" v="8045" actId="478"/>
          <ac:picMkLst>
            <pc:docMk/>
            <pc:sldMk cId="699425072" sldId="917"/>
            <ac:picMk id="14" creationId="{50F86B1A-495F-2441-BFAE-6EE4D6C216E4}"/>
          </ac:picMkLst>
        </pc:picChg>
        <pc:picChg chg="add mod">
          <ac:chgData name="Martin Schedlbauer" userId="99666baf021553f1" providerId="LiveId" clId="{5919DFF3-867F-FE4D-8A24-4260C1F57556}" dt="2020-10-10T15:25:40.448" v="8048" actId="14100"/>
          <ac:picMkLst>
            <pc:docMk/>
            <pc:sldMk cId="699425072" sldId="917"/>
            <ac:picMk id="18" creationId="{D15E14D5-C47B-9D4A-AAF8-2868522D9E7C}"/>
          </ac:picMkLst>
        </pc:picChg>
      </pc:sldChg>
      <pc:sldChg chg="addSp delSp modSp add mod chgLayout">
        <pc:chgData name="Martin Schedlbauer" userId="99666baf021553f1" providerId="LiveId" clId="{5919DFF3-867F-FE4D-8A24-4260C1F57556}" dt="2020-10-10T15:27:38.675" v="8065" actId="14100"/>
        <pc:sldMkLst>
          <pc:docMk/>
          <pc:sldMk cId="948751140" sldId="918"/>
        </pc:sldMkLst>
        <pc:spChg chg="mod ord">
          <ac:chgData name="Martin Schedlbauer" userId="99666baf021553f1" providerId="LiveId" clId="{5919DFF3-867F-FE4D-8A24-4260C1F57556}" dt="2020-10-10T15:21:16.602" v="7736" actId="6264"/>
          <ac:spMkLst>
            <pc:docMk/>
            <pc:sldMk cId="948751140" sldId="918"/>
            <ac:spMk id="2" creationId="{733D0936-6477-864A-8DF8-0126641054F3}"/>
          </ac:spMkLst>
        </pc:spChg>
        <pc:spChg chg="mod ord">
          <ac:chgData name="Martin Schedlbauer" userId="99666baf021553f1" providerId="LiveId" clId="{5919DFF3-867F-FE4D-8A24-4260C1F57556}" dt="2020-10-10T15:21:16.602" v="7736" actId="6264"/>
          <ac:spMkLst>
            <pc:docMk/>
            <pc:sldMk cId="948751140" sldId="918"/>
            <ac:spMk id="3" creationId="{6FCADD4E-238F-A44E-8709-B7AEE117161D}"/>
          </ac:spMkLst>
        </pc:spChg>
        <pc:spChg chg="mod ord">
          <ac:chgData name="Martin Schedlbauer" userId="99666baf021553f1" providerId="LiveId" clId="{5919DFF3-867F-FE4D-8A24-4260C1F57556}" dt="2020-10-10T15:21:16.602" v="7736" actId="6264"/>
          <ac:spMkLst>
            <pc:docMk/>
            <pc:sldMk cId="948751140" sldId="918"/>
            <ac:spMk id="4" creationId="{7C3E35B5-E6A5-314D-A82B-C1B671299B46}"/>
          </ac:spMkLst>
        </pc:spChg>
        <pc:spChg chg="mod ord">
          <ac:chgData name="Martin Schedlbauer" userId="99666baf021553f1" providerId="LiveId" clId="{5919DFF3-867F-FE4D-8A24-4260C1F57556}" dt="2020-10-10T15:21:16.602" v="7736" actId="6264"/>
          <ac:spMkLst>
            <pc:docMk/>
            <pc:sldMk cId="948751140" sldId="918"/>
            <ac:spMk id="5" creationId="{0C857CF7-58EC-DD4D-A475-91E181E47395}"/>
          </ac:spMkLst>
        </pc:spChg>
        <pc:spChg chg="add del mod">
          <ac:chgData name="Martin Schedlbauer" userId="99666baf021553f1" providerId="LiveId" clId="{5919DFF3-867F-FE4D-8A24-4260C1F57556}" dt="2020-10-10T15:21:16.602" v="7736" actId="6264"/>
          <ac:spMkLst>
            <pc:docMk/>
            <pc:sldMk cId="948751140" sldId="918"/>
            <ac:spMk id="6" creationId="{0B776EBF-8406-FB47-A7BA-9F1E4919910B}"/>
          </ac:spMkLst>
        </pc:spChg>
        <pc:spChg chg="add del mod">
          <ac:chgData name="Martin Schedlbauer" userId="99666baf021553f1" providerId="LiveId" clId="{5919DFF3-867F-FE4D-8A24-4260C1F57556}" dt="2020-10-10T15:21:16.602" v="7736" actId="6264"/>
          <ac:spMkLst>
            <pc:docMk/>
            <pc:sldMk cId="948751140" sldId="918"/>
            <ac:spMk id="7" creationId="{B26F3FBE-76E7-7742-B38E-9D54EE627F60}"/>
          </ac:spMkLst>
        </pc:spChg>
        <pc:spChg chg="add del mod">
          <ac:chgData name="Martin Schedlbauer" userId="99666baf021553f1" providerId="LiveId" clId="{5919DFF3-867F-FE4D-8A24-4260C1F57556}" dt="2020-10-10T15:21:16.602" v="7736" actId="6264"/>
          <ac:spMkLst>
            <pc:docMk/>
            <pc:sldMk cId="948751140" sldId="918"/>
            <ac:spMk id="8" creationId="{9463B727-44E7-D44E-B74B-FA50B4DBDAAC}"/>
          </ac:spMkLst>
        </pc:spChg>
        <pc:spChg chg="mod">
          <ac:chgData name="Martin Schedlbauer" userId="99666baf021553f1" providerId="LiveId" clId="{5919DFF3-867F-FE4D-8A24-4260C1F57556}" dt="2020-10-10T15:26:23.179" v="8062" actId="108"/>
          <ac:spMkLst>
            <pc:docMk/>
            <pc:sldMk cId="948751140" sldId="918"/>
            <ac:spMk id="9" creationId="{B5A319A4-8986-6B4E-8442-8D66F7DE5926}"/>
          </ac:spMkLst>
        </pc:spChg>
        <pc:spChg chg="mod">
          <ac:chgData name="Martin Schedlbauer" userId="99666baf021553f1" providerId="LiveId" clId="{5919DFF3-867F-FE4D-8A24-4260C1F57556}" dt="2020-10-10T15:26:09.814" v="8052" actId="2711"/>
          <ac:spMkLst>
            <pc:docMk/>
            <pc:sldMk cId="948751140" sldId="918"/>
            <ac:spMk id="10" creationId="{D14A73BC-D531-1C4D-BEB9-24CB063AF689}"/>
          </ac:spMkLst>
        </pc:spChg>
        <pc:spChg chg="add del mod">
          <ac:chgData name="Martin Schedlbauer" userId="99666baf021553f1" providerId="LiveId" clId="{5919DFF3-867F-FE4D-8A24-4260C1F57556}" dt="2020-10-10T15:21:16.602" v="7736" actId="6264"/>
          <ac:spMkLst>
            <pc:docMk/>
            <pc:sldMk cId="948751140" sldId="918"/>
            <ac:spMk id="11" creationId="{81B66A5E-3B0A-6A4E-9005-3741AB24D5EC}"/>
          </ac:spMkLst>
        </pc:spChg>
        <pc:spChg chg="add mod ord">
          <ac:chgData name="Martin Schedlbauer" userId="99666baf021553f1" providerId="LiveId" clId="{5919DFF3-867F-FE4D-8A24-4260C1F57556}" dt="2020-10-10T15:21:57.163" v="7902" actId="20577"/>
          <ac:spMkLst>
            <pc:docMk/>
            <pc:sldMk cId="948751140" sldId="918"/>
            <ac:spMk id="12" creationId="{B1E240B8-C794-A344-8146-5AB5B949C579}"/>
          </ac:spMkLst>
        </pc:spChg>
        <pc:picChg chg="add mod">
          <ac:chgData name="Martin Schedlbauer" userId="99666baf021553f1" providerId="LiveId" clId="{5919DFF3-867F-FE4D-8A24-4260C1F57556}" dt="2020-10-10T15:27:38.675" v="8065" actId="14100"/>
          <ac:picMkLst>
            <pc:docMk/>
            <pc:sldMk cId="948751140" sldId="918"/>
            <ac:picMk id="13" creationId="{BB63B9FA-C7A7-EE49-A481-FFBF2D700EFE}"/>
          </ac:picMkLst>
        </pc:picChg>
        <pc:picChg chg="del mod">
          <ac:chgData name="Martin Schedlbauer" userId="99666baf021553f1" providerId="LiveId" clId="{5919DFF3-867F-FE4D-8A24-4260C1F57556}" dt="2020-10-10T15:26:13.923" v="8053" actId="478"/>
          <ac:picMkLst>
            <pc:docMk/>
            <pc:sldMk cId="948751140" sldId="918"/>
            <ac:picMk id="14" creationId="{50F86B1A-495F-2441-BFAE-6EE4D6C216E4}"/>
          </ac:picMkLst>
        </pc:picChg>
      </pc:sldChg>
      <pc:sldChg chg="addSp delSp modSp add mod">
        <pc:chgData name="Martin Schedlbauer" userId="99666baf021553f1" providerId="LiveId" clId="{5919DFF3-867F-FE4D-8A24-4260C1F57556}" dt="2020-10-10T15:36:29.134" v="8433" actId="113"/>
        <pc:sldMkLst>
          <pc:docMk/>
          <pc:sldMk cId="4213475919" sldId="919"/>
        </pc:sldMkLst>
        <pc:spChg chg="del">
          <ac:chgData name="Martin Schedlbauer" userId="99666baf021553f1" providerId="LiveId" clId="{5919DFF3-867F-FE4D-8A24-4260C1F57556}" dt="2020-10-10T15:33:52.253" v="8227" actId="478"/>
          <ac:spMkLst>
            <pc:docMk/>
            <pc:sldMk cId="4213475919" sldId="919"/>
            <ac:spMk id="2" creationId="{733D0936-6477-864A-8DF8-0126641054F3}"/>
          </ac:spMkLst>
        </pc:spChg>
        <pc:spChg chg="mod">
          <ac:chgData name="Martin Schedlbauer" userId="99666baf021553f1" providerId="LiveId" clId="{5919DFF3-867F-FE4D-8A24-4260C1F57556}" dt="2020-10-10T15:28:14.293" v="8103" actId="20577"/>
          <ac:spMkLst>
            <pc:docMk/>
            <pc:sldMk cId="4213475919" sldId="919"/>
            <ac:spMk id="5" creationId="{0C857CF7-58EC-DD4D-A475-91E181E47395}"/>
          </ac:spMkLst>
        </pc:spChg>
        <pc:spChg chg="del">
          <ac:chgData name="Martin Schedlbauer" userId="99666baf021553f1" providerId="LiveId" clId="{5919DFF3-867F-FE4D-8A24-4260C1F57556}" dt="2020-10-10T15:28:25.801" v="8104" actId="478"/>
          <ac:spMkLst>
            <pc:docMk/>
            <pc:sldMk cId="4213475919" sldId="919"/>
            <ac:spMk id="7" creationId="{B1BE3F15-26B0-9047-BFB5-ABCC6295813E}"/>
          </ac:spMkLst>
        </pc:spChg>
        <pc:spChg chg="del">
          <ac:chgData name="Martin Schedlbauer" userId="99666baf021553f1" providerId="LiveId" clId="{5919DFF3-867F-FE4D-8A24-4260C1F57556}" dt="2020-10-10T15:28:27.849" v="8105" actId="478"/>
          <ac:spMkLst>
            <pc:docMk/>
            <pc:sldMk cId="4213475919" sldId="919"/>
            <ac:spMk id="8" creationId="{C9AF66DE-9831-1149-8AB2-075611C57676}"/>
          </ac:spMkLst>
        </pc:spChg>
        <pc:spChg chg="mod">
          <ac:chgData name="Martin Schedlbauer" userId="99666baf021553f1" providerId="LiveId" clId="{5919DFF3-867F-FE4D-8A24-4260C1F57556}" dt="2020-10-10T15:30:29.094" v="8196" actId="108"/>
          <ac:spMkLst>
            <pc:docMk/>
            <pc:sldMk cId="4213475919" sldId="919"/>
            <ac:spMk id="9" creationId="{B5A319A4-8986-6B4E-8442-8D66F7DE5926}"/>
          </ac:spMkLst>
        </pc:spChg>
        <pc:spChg chg="mod">
          <ac:chgData name="Martin Schedlbauer" userId="99666baf021553f1" providerId="LiveId" clId="{5919DFF3-867F-FE4D-8A24-4260C1F57556}" dt="2020-10-10T15:29:11.149" v="8127" actId="20577"/>
          <ac:spMkLst>
            <pc:docMk/>
            <pc:sldMk cId="4213475919" sldId="919"/>
            <ac:spMk id="10" creationId="{D14A73BC-D531-1C4D-BEB9-24CB063AF689}"/>
          </ac:spMkLst>
        </pc:spChg>
        <pc:spChg chg="add del mod">
          <ac:chgData name="Martin Schedlbauer" userId="99666baf021553f1" providerId="LiveId" clId="{5919DFF3-867F-FE4D-8A24-4260C1F57556}" dt="2020-10-10T15:33:52.253" v="8227" actId="478"/>
          <ac:spMkLst>
            <pc:docMk/>
            <pc:sldMk cId="4213475919" sldId="919"/>
            <ac:spMk id="12" creationId="{CB7AFF05-8C1D-A044-B3D3-E5C96C026A20}"/>
          </ac:spMkLst>
        </pc:spChg>
        <pc:spChg chg="add del mod">
          <ac:chgData name="Martin Schedlbauer" userId="99666baf021553f1" providerId="LiveId" clId="{5919DFF3-867F-FE4D-8A24-4260C1F57556}" dt="2020-10-10T15:33:52.253" v="8227" actId="478"/>
          <ac:spMkLst>
            <pc:docMk/>
            <pc:sldMk cId="4213475919" sldId="919"/>
            <ac:spMk id="15" creationId="{084AE30B-091D-5846-AF0D-544F32ACCA4D}"/>
          </ac:spMkLst>
        </pc:spChg>
        <pc:spChg chg="add del mod">
          <ac:chgData name="Martin Schedlbauer" userId="99666baf021553f1" providerId="LiveId" clId="{5919DFF3-867F-FE4D-8A24-4260C1F57556}" dt="2020-10-10T15:33:52.253" v="8227" actId="478"/>
          <ac:spMkLst>
            <pc:docMk/>
            <pc:sldMk cId="4213475919" sldId="919"/>
            <ac:spMk id="17" creationId="{571A6AC7-A0D0-F049-A03D-EB287D61B011}"/>
          </ac:spMkLst>
        </pc:spChg>
        <pc:spChg chg="add del mod">
          <ac:chgData name="Martin Schedlbauer" userId="99666baf021553f1" providerId="LiveId" clId="{5919DFF3-867F-FE4D-8A24-4260C1F57556}" dt="2020-10-10T15:33:52.253" v="8227" actId="478"/>
          <ac:spMkLst>
            <pc:docMk/>
            <pc:sldMk cId="4213475919" sldId="919"/>
            <ac:spMk id="18" creationId="{FFA97605-20D4-9A47-B718-F4DB4EFD3815}"/>
          </ac:spMkLst>
        </pc:spChg>
        <pc:spChg chg="add mod">
          <ac:chgData name="Martin Schedlbauer" userId="99666baf021553f1" providerId="LiveId" clId="{5919DFF3-867F-FE4D-8A24-4260C1F57556}" dt="2020-10-10T15:34:46.664" v="8300" actId="1076"/>
          <ac:spMkLst>
            <pc:docMk/>
            <pc:sldMk cId="4213475919" sldId="919"/>
            <ac:spMk id="19" creationId="{11BCF8E8-30B1-F34F-8935-31B3E8A6FE4B}"/>
          </ac:spMkLst>
        </pc:spChg>
        <pc:spChg chg="add mod">
          <ac:chgData name="Martin Schedlbauer" userId="99666baf021553f1" providerId="LiveId" clId="{5919DFF3-867F-FE4D-8A24-4260C1F57556}" dt="2020-10-10T15:34:46.664" v="8300" actId="1076"/>
          <ac:spMkLst>
            <pc:docMk/>
            <pc:sldMk cId="4213475919" sldId="919"/>
            <ac:spMk id="20" creationId="{89A96DBA-4C51-904F-A528-08AB82CCAF76}"/>
          </ac:spMkLst>
        </pc:spChg>
        <pc:spChg chg="add mod">
          <ac:chgData name="Martin Schedlbauer" userId="99666baf021553f1" providerId="LiveId" clId="{5919DFF3-867F-FE4D-8A24-4260C1F57556}" dt="2020-10-10T15:34:59.719" v="8310" actId="108"/>
          <ac:spMkLst>
            <pc:docMk/>
            <pc:sldMk cId="4213475919" sldId="919"/>
            <ac:spMk id="21" creationId="{93D94F95-8A9D-B344-BF12-C29D1AFC4BC5}"/>
          </ac:spMkLst>
        </pc:spChg>
        <pc:spChg chg="add mod">
          <ac:chgData name="Martin Schedlbauer" userId="99666baf021553f1" providerId="LiveId" clId="{5919DFF3-867F-FE4D-8A24-4260C1F57556}" dt="2020-10-10T15:34:40.053" v="8299" actId="20577"/>
          <ac:spMkLst>
            <pc:docMk/>
            <pc:sldMk cId="4213475919" sldId="919"/>
            <ac:spMk id="22" creationId="{4CC82F23-B200-0849-9497-CE0D044BB969}"/>
          </ac:spMkLst>
        </pc:spChg>
        <pc:spChg chg="add mod">
          <ac:chgData name="Martin Schedlbauer" userId="99666baf021553f1" providerId="LiveId" clId="{5919DFF3-867F-FE4D-8A24-4260C1F57556}" dt="2020-10-10T15:36:29.134" v="8433" actId="113"/>
          <ac:spMkLst>
            <pc:docMk/>
            <pc:sldMk cId="4213475919" sldId="919"/>
            <ac:spMk id="23" creationId="{16E262A8-5729-9941-A847-EC845B92DD26}"/>
          </ac:spMkLst>
        </pc:spChg>
        <pc:picChg chg="del">
          <ac:chgData name="Martin Schedlbauer" userId="99666baf021553f1" providerId="LiveId" clId="{5919DFF3-867F-FE4D-8A24-4260C1F57556}" dt="2020-10-10T15:28:25.801" v="8104" actId="478"/>
          <ac:picMkLst>
            <pc:docMk/>
            <pc:sldMk cId="4213475919" sldId="919"/>
            <ac:picMk id="13" creationId="{C38A7BBD-0F3C-7E48-9FEA-91F455ABF457}"/>
          </ac:picMkLst>
        </pc:picChg>
        <pc:picChg chg="del mod">
          <ac:chgData name="Martin Schedlbauer" userId="99666baf021553f1" providerId="LiveId" clId="{5919DFF3-867F-FE4D-8A24-4260C1F57556}" dt="2020-10-10T15:30:12.751" v="8178" actId="478"/>
          <ac:picMkLst>
            <pc:docMk/>
            <pc:sldMk cId="4213475919" sldId="919"/>
            <ac:picMk id="14" creationId="{50F86B1A-495F-2441-BFAE-6EE4D6C216E4}"/>
          </ac:picMkLst>
        </pc:picChg>
        <pc:picChg chg="add del mod">
          <ac:chgData name="Martin Schedlbauer" userId="99666baf021553f1" providerId="LiveId" clId="{5919DFF3-867F-FE4D-8A24-4260C1F57556}" dt="2020-10-10T15:29:45.594" v="8130" actId="478"/>
          <ac:picMkLst>
            <pc:docMk/>
            <pc:sldMk cId="4213475919" sldId="919"/>
            <ac:picMk id="16" creationId="{5E84A909-64A6-A74E-9E8D-B6CECC260AA1}"/>
          </ac:picMkLst>
        </pc:picChg>
        <pc:cxnChg chg="add mod">
          <ac:chgData name="Martin Schedlbauer" userId="99666baf021553f1" providerId="LiveId" clId="{5919DFF3-867F-FE4D-8A24-4260C1F57556}" dt="2020-10-10T15:36:24.146" v="8431" actId="1035"/>
          <ac:cxnSpMkLst>
            <pc:docMk/>
            <pc:sldMk cId="4213475919" sldId="919"/>
            <ac:cxnSpMk id="24" creationId="{886C114D-1DAE-3744-9D78-9267035EE9A2}"/>
          </ac:cxnSpMkLst>
        </pc:cxnChg>
      </pc:sldChg>
      <pc:sldChg chg="addSp modSp add mod">
        <pc:chgData name="Martin Schedlbauer" userId="99666baf021553f1" providerId="LiveId" clId="{5919DFF3-867F-FE4D-8A24-4260C1F57556}" dt="2020-10-10T15:40:06.279" v="8602" actId="208"/>
        <pc:sldMkLst>
          <pc:docMk/>
          <pc:sldMk cId="2588731833" sldId="920"/>
        </pc:sldMkLst>
        <pc:spChg chg="add mod">
          <ac:chgData name="Martin Schedlbauer" userId="99666baf021553f1" providerId="LiveId" clId="{5919DFF3-867F-FE4D-8A24-4260C1F57556}" dt="2020-10-10T15:40:06.279" v="8602" actId="208"/>
          <ac:spMkLst>
            <pc:docMk/>
            <pc:sldMk cId="2588731833" sldId="920"/>
            <ac:spMk id="2" creationId="{C888D4E1-1703-6C45-A728-D116CBE499F6}"/>
          </ac:spMkLst>
        </pc:spChg>
        <pc:spChg chg="mod">
          <ac:chgData name="Martin Schedlbauer" userId="99666baf021553f1" providerId="LiveId" clId="{5919DFF3-867F-FE4D-8A24-4260C1F57556}" dt="2020-10-10T15:37:37.963" v="8472" actId="404"/>
          <ac:spMkLst>
            <pc:docMk/>
            <pc:sldMk cId="2588731833" sldId="920"/>
            <ac:spMk id="6" creationId="{00000000-0000-0000-0000-000000000000}"/>
          </ac:spMkLst>
        </pc:spChg>
        <pc:spChg chg="add mod">
          <ac:chgData name="Martin Schedlbauer" userId="99666baf021553f1" providerId="LiveId" clId="{5919DFF3-867F-FE4D-8A24-4260C1F57556}" dt="2020-10-10T15:39:19.305" v="8599" actId="1076"/>
          <ac:spMkLst>
            <pc:docMk/>
            <pc:sldMk cId="2588731833" sldId="920"/>
            <ac:spMk id="10" creationId="{8AFB0DB3-C8B5-6444-94D3-92C2B98F08E6}"/>
          </ac:spMkLst>
        </pc:spChg>
        <pc:spChg chg="mod">
          <ac:chgData name="Martin Schedlbauer" userId="99666baf021553f1" providerId="LiveId" clId="{5919DFF3-867F-FE4D-8A24-4260C1F57556}" dt="2020-10-10T15:39:07.972" v="8596" actId="20577"/>
          <ac:spMkLst>
            <pc:docMk/>
            <pc:sldMk cId="2588731833" sldId="920"/>
            <ac:spMk id="12" creationId="{D676F737-0BB0-6247-B1AF-688BA4922E05}"/>
          </ac:spMkLst>
        </pc:spChg>
        <pc:picChg chg="add mod">
          <ac:chgData name="Martin Schedlbauer" userId="99666baf021553f1" providerId="LiveId" clId="{5919DFF3-867F-FE4D-8A24-4260C1F57556}" dt="2020-10-10T15:39:14.344" v="8598" actId="14100"/>
          <ac:picMkLst>
            <pc:docMk/>
            <pc:sldMk cId="2588731833" sldId="920"/>
            <ac:picMk id="9" creationId="{64164CC0-99B9-F54F-9F54-02A3B29323CA}"/>
          </ac:picMkLst>
        </pc:picChg>
      </pc:sldChg>
      <pc:sldChg chg="add del">
        <pc:chgData name="Martin Schedlbauer" userId="99666baf021553f1" providerId="LiveId" clId="{5919DFF3-867F-FE4D-8A24-4260C1F57556}" dt="2020-10-10T16:20:53.070" v="8603" actId="2696"/>
        <pc:sldMkLst>
          <pc:docMk/>
          <pc:sldMk cId="2422987462" sldId="921"/>
        </pc:sldMkLst>
      </pc:sldChg>
      <pc:sldChg chg="addSp delSp modSp add mod ord">
        <pc:chgData name="Martin Schedlbauer" userId="99666baf021553f1" providerId="LiveId" clId="{5919DFF3-867F-FE4D-8A24-4260C1F57556}" dt="2020-10-10T16:36:01.547" v="8912" actId="20578"/>
        <pc:sldMkLst>
          <pc:docMk/>
          <pc:sldMk cId="2813607568" sldId="921"/>
        </pc:sldMkLst>
        <pc:spChg chg="mod">
          <ac:chgData name="Martin Schedlbauer" userId="99666baf021553f1" providerId="LiveId" clId="{5919DFF3-867F-FE4D-8A24-4260C1F57556}" dt="2020-10-10T16:31:36.117" v="8839" actId="20577"/>
          <ac:spMkLst>
            <pc:docMk/>
            <pc:sldMk cId="2813607568" sldId="921"/>
            <ac:spMk id="2" creationId="{47D73343-DE4A-3C4F-932D-2BCD15DB46BB}"/>
          </ac:spMkLst>
        </pc:spChg>
        <pc:spChg chg="mod">
          <ac:chgData name="Martin Schedlbauer" userId="99666baf021553f1" providerId="LiveId" clId="{5919DFF3-867F-FE4D-8A24-4260C1F57556}" dt="2020-10-10T16:22:15.363" v="8744" actId="27636"/>
          <ac:spMkLst>
            <pc:docMk/>
            <pc:sldMk cId="2813607568" sldId="921"/>
            <ac:spMk id="3" creationId="{D076B3AE-2E3D-704F-9D4C-99B225A0EF78}"/>
          </ac:spMkLst>
        </pc:spChg>
        <pc:spChg chg="add mod">
          <ac:chgData name="Martin Schedlbauer" userId="99666baf021553f1" providerId="LiveId" clId="{5919DFF3-867F-FE4D-8A24-4260C1F57556}" dt="2020-10-10T16:32:16.679" v="8844" actId="108"/>
          <ac:spMkLst>
            <pc:docMk/>
            <pc:sldMk cId="2813607568" sldId="921"/>
            <ac:spMk id="7" creationId="{BE83EF19-8695-7A4B-A780-E5552EAE6B96}"/>
          </ac:spMkLst>
        </pc:spChg>
        <pc:spChg chg="add del mod">
          <ac:chgData name="Martin Schedlbauer" userId="99666baf021553f1" providerId="LiveId" clId="{5919DFF3-867F-FE4D-8A24-4260C1F57556}" dt="2020-10-10T16:22:38.474" v="8747" actId="478"/>
          <ac:spMkLst>
            <pc:docMk/>
            <pc:sldMk cId="2813607568" sldId="921"/>
            <ac:spMk id="8" creationId="{C55578B1-F6A7-7E4A-B1B0-0EF49DE18D90}"/>
          </ac:spMkLst>
        </pc:spChg>
        <pc:spChg chg="add del mod">
          <ac:chgData name="Martin Schedlbauer" userId="99666baf021553f1" providerId="LiveId" clId="{5919DFF3-867F-FE4D-8A24-4260C1F57556}" dt="2020-10-10T16:31:45.398" v="8840" actId="478"/>
          <ac:spMkLst>
            <pc:docMk/>
            <pc:sldMk cId="2813607568" sldId="921"/>
            <ac:spMk id="10" creationId="{E7989383-6FEB-0247-AFA5-20EB6015D3C2}"/>
          </ac:spMkLst>
        </pc:spChg>
        <pc:spChg chg="add del mod">
          <ac:chgData name="Martin Schedlbauer" userId="99666baf021553f1" providerId="LiveId" clId="{5919DFF3-867F-FE4D-8A24-4260C1F57556}" dt="2020-10-10T16:26:26.697" v="8762"/>
          <ac:spMkLst>
            <pc:docMk/>
            <pc:sldMk cId="2813607568" sldId="921"/>
            <ac:spMk id="11" creationId="{A1148FFF-0883-DA4C-A68D-4E74C9CA4488}"/>
          </ac:spMkLst>
        </pc:spChg>
        <pc:spChg chg="add del mod">
          <ac:chgData name="Martin Schedlbauer" userId="99666baf021553f1" providerId="LiveId" clId="{5919DFF3-867F-FE4D-8A24-4260C1F57556}" dt="2020-10-10T16:31:03.168" v="8826" actId="478"/>
          <ac:spMkLst>
            <pc:docMk/>
            <pc:sldMk cId="2813607568" sldId="921"/>
            <ac:spMk id="12" creationId="{067EFA90-C2CD-7146-A90C-4E8FCAA9406F}"/>
          </ac:spMkLst>
        </pc:spChg>
        <pc:picChg chg="add del mod">
          <ac:chgData name="Martin Schedlbauer" userId="99666baf021553f1" providerId="LiveId" clId="{5919DFF3-867F-FE4D-8A24-4260C1F57556}" dt="2020-10-10T16:26:02.848" v="8758" actId="478"/>
          <ac:picMkLst>
            <pc:docMk/>
            <pc:sldMk cId="2813607568" sldId="921"/>
            <ac:picMk id="9" creationId="{CE0D3429-240B-6746-A9B1-41CF11A63AF2}"/>
          </ac:picMkLst>
        </pc:picChg>
        <pc:picChg chg="add del">
          <ac:chgData name="Martin Schedlbauer" userId="99666baf021553f1" providerId="LiveId" clId="{5919DFF3-867F-FE4D-8A24-4260C1F57556}" dt="2020-10-10T16:32:03.662" v="8843"/>
          <ac:picMkLst>
            <pc:docMk/>
            <pc:sldMk cId="2813607568" sldId="921"/>
            <ac:picMk id="13" creationId="{1164366B-574B-804A-89BE-3D560D0C9A73}"/>
          </ac:picMkLst>
        </pc:picChg>
        <pc:picChg chg="add mod">
          <ac:chgData name="Martin Schedlbauer" userId="99666baf021553f1" providerId="LiveId" clId="{5919DFF3-867F-FE4D-8A24-4260C1F57556}" dt="2020-10-10T16:32:37.049" v="8846" actId="1076"/>
          <ac:picMkLst>
            <pc:docMk/>
            <pc:sldMk cId="2813607568" sldId="921"/>
            <ac:picMk id="14" creationId="{F684C6A1-1C85-D24E-ADFB-7BACCDCDEB0F}"/>
          </ac:picMkLst>
        </pc:picChg>
      </pc:sldChg>
      <pc:sldChg chg="addSp delSp modSp add mod">
        <pc:chgData name="Martin Schedlbauer" userId="99666baf021553f1" providerId="LiveId" clId="{5919DFF3-867F-FE4D-8A24-4260C1F57556}" dt="2020-10-10T16:33:55.430" v="8894" actId="14100"/>
        <pc:sldMkLst>
          <pc:docMk/>
          <pc:sldMk cId="3071375369" sldId="922"/>
        </pc:sldMkLst>
        <pc:spChg chg="mod">
          <ac:chgData name="Martin Schedlbauer" userId="99666baf021553f1" providerId="LiveId" clId="{5919DFF3-867F-FE4D-8A24-4260C1F57556}" dt="2020-10-10T16:32:59.352" v="8889" actId="20577"/>
          <ac:spMkLst>
            <pc:docMk/>
            <pc:sldMk cId="3071375369" sldId="922"/>
            <ac:spMk id="2" creationId="{47D73343-DE4A-3C4F-932D-2BCD15DB46BB}"/>
          </ac:spMkLst>
        </pc:spChg>
        <pc:spChg chg="del">
          <ac:chgData name="Martin Schedlbauer" userId="99666baf021553f1" providerId="LiveId" clId="{5919DFF3-867F-FE4D-8A24-4260C1F57556}" dt="2020-10-10T16:33:10.615" v="8890" actId="478"/>
          <ac:spMkLst>
            <pc:docMk/>
            <pc:sldMk cId="3071375369" sldId="922"/>
            <ac:spMk id="7" creationId="{BE83EF19-8695-7A4B-A780-E5552EAE6B96}"/>
          </ac:spMkLst>
        </pc:spChg>
        <pc:spChg chg="mod">
          <ac:chgData name="Martin Schedlbauer" userId="99666baf021553f1" providerId="LiveId" clId="{5919DFF3-867F-FE4D-8A24-4260C1F57556}" dt="2020-10-10T16:33:18.480" v="8891" actId="1076"/>
          <ac:spMkLst>
            <pc:docMk/>
            <pc:sldMk cId="3071375369" sldId="922"/>
            <ac:spMk id="10" creationId="{E7989383-6FEB-0247-AFA5-20EB6015D3C2}"/>
          </ac:spMkLst>
        </pc:spChg>
        <pc:spChg chg="del">
          <ac:chgData name="Martin Schedlbauer" userId="99666baf021553f1" providerId="LiveId" clId="{5919DFF3-867F-FE4D-8A24-4260C1F57556}" dt="2020-10-10T16:33:10.615" v="8890" actId="478"/>
          <ac:spMkLst>
            <pc:docMk/>
            <pc:sldMk cId="3071375369" sldId="922"/>
            <ac:spMk id="12" creationId="{067EFA90-C2CD-7146-A90C-4E8FCAA9406F}"/>
          </ac:spMkLst>
        </pc:spChg>
        <pc:picChg chg="add mod">
          <ac:chgData name="Martin Schedlbauer" userId="99666baf021553f1" providerId="LiveId" clId="{5919DFF3-867F-FE4D-8A24-4260C1F57556}" dt="2020-10-10T16:33:55.430" v="8894" actId="14100"/>
          <ac:picMkLst>
            <pc:docMk/>
            <pc:sldMk cId="3071375369" sldId="922"/>
            <ac:picMk id="8" creationId="{DC9DCDA3-573A-3C49-9C27-436598D5BEDD}"/>
          </ac:picMkLst>
        </pc:picChg>
      </pc:sldChg>
      <pc:sldChg chg="addSp delSp modSp add mod ord">
        <pc:chgData name="Martin Schedlbauer" userId="99666baf021553f1" providerId="LiveId" clId="{5919DFF3-867F-FE4D-8A24-4260C1F57556}" dt="2020-10-11T15:29:41.461" v="16256" actId="1076"/>
        <pc:sldMkLst>
          <pc:docMk/>
          <pc:sldMk cId="3872843473" sldId="923"/>
        </pc:sldMkLst>
        <pc:spChg chg="mod">
          <ac:chgData name="Martin Schedlbauer" userId="99666baf021553f1" providerId="LiveId" clId="{5919DFF3-867F-FE4D-8A24-4260C1F57556}" dt="2020-10-10T16:34:00.586" v="8897" actId="20577"/>
          <ac:spMkLst>
            <pc:docMk/>
            <pc:sldMk cId="3872843473" sldId="923"/>
            <ac:spMk id="2" creationId="{47D73343-DE4A-3C4F-932D-2BCD15DB46BB}"/>
          </ac:spMkLst>
        </pc:spChg>
        <pc:spChg chg="del">
          <ac:chgData name="Martin Schedlbauer" userId="99666baf021553f1" providerId="LiveId" clId="{5919DFF3-867F-FE4D-8A24-4260C1F57556}" dt="2020-10-10T16:34:05.344" v="8898" actId="478"/>
          <ac:spMkLst>
            <pc:docMk/>
            <pc:sldMk cId="3872843473" sldId="923"/>
            <ac:spMk id="7" creationId="{BE83EF19-8695-7A4B-A780-E5552EAE6B96}"/>
          </ac:spMkLst>
        </pc:spChg>
        <pc:spChg chg="del">
          <ac:chgData name="Martin Schedlbauer" userId="99666baf021553f1" providerId="LiveId" clId="{5919DFF3-867F-FE4D-8A24-4260C1F57556}" dt="2020-10-10T16:34:05.344" v="8898" actId="478"/>
          <ac:spMkLst>
            <pc:docMk/>
            <pc:sldMk cId="3872843473" sldId="923"/>
            <ac:spMk id="10" creationId="{E7989383-6FEB-0247-AFA5-20EB6015D3C2}"/>
          </ac:spMkLst>
        </pc:spChg>
        <pc:spChg chg="add mod">
          <ac:chgData name="Martin Schedlbauer" userId="99666baf021553f1" providerId="LiveId" clId="{5919DFF3-867F-FE4D-8A24-4260C1F57556}" dt="2020-10-11T15:29:41.461" v="16256" actId="1076"/>
          <ac:spMkLst>
            <pc:docMk/>
            <pc:sldMk cId="3872843473" sldId="923"/>
            <ac:spMk id="11" creationId="{E5E3712C-97EA-804B-BEAA-10D8C592CB80}"/>
          </ac:spMkLst>
        </pc:spChg>
        <pc:spChg chg="mod">
          <ac:chgData name="Martin Schedlbauer" userId="99666baf021553f1" providerId="LiveId" clId="{5919DFF3-867F-FE4D-8A24-4260C1F57556}" dt="2020-10-10T16:34:20.315" v="8907" actId="13926"/>
          <ac:spMkLst>
            <pc:docMk/>
            <pc:sldMk cId="3872843473" sldId="923"/>
            <ac:spMk id="12" creationId="{067EFA90-C2CD-7146-A90C-4E8FCAA9406F}"/>
          </ac:spMkLst>
        </pc:spChg>
        <pc:picChg chg="add mod">
          <ac:chgData name="Martin Schedlbauer" userId="99666baf021553f1" providerId="LiveId" clId="{5919DFF3-867F-FE4D-8A24-4260C1F57556}" dt="2020-10-10T16:34:52.904" v="8910" actId="14100"/>
          <ac:picMkLst>
            <pc:docMk/>
            <pc:sldMk cId="3872843473" sldId="923"/>
            <ac:picMk id="8" creationId="{F299F7FF-DB2B-644A-BC1C-5870AC7D54EF}"/>
          </ac:picMkLst>
        </pc:picChg>
        <pc:cxnChg chg="add mod">
          <ac:chgData name="Martin Schedlbauer" userId="99666baf021553f1" providerId="LiveId" clId="{5919DFF3-867F-FE4D-8A24-4260C1F57556}" dt="2020-10-11T15:27:25.850" v="15928" actId="1076"/>
          <ac:cxnSpMkLst>
            <pc:docMk/>
            <pc:sldMk cId="3872843473" sldId="923"/>
            <ac:cxnSpMk id="13" creationId="{6A72642F-E386-414E-A989-EAEA56BF5C06}"/>
          </ac:cxnSpMkLst>
        </pc:cxnChg>
      </pc:sldChg>
      <pc:sldChg chg="addSp delSp modSp add mod">
        <pc:chgData name="Martin Schedlbauer" userId="99666baf021553f1" providerId="LiveId" clId="{5919DFF3-867F-FE4D-8A24-4260C1F57556}" dt="2020-10-11T22:17:45.179" v="20649" actId="20577"/>
        <pc:sldMkLst>
          <pc:docMk/>
          <pc:sldMk cId="811828443" sldId="924"/>
        </pc:sldMkLst>
        <pc:spChg chg="mod">
          <ac:chgData name="Martin Schedlbauer" userId="99666baf021553f1" providerId="LiveId" clId="{5919DFF3-867F-FE4D-8A24-4260C1F57556}" dt="2020-10-10T16:36:13.589" v="8942" actId="20577"/>
          <ac:spMkLst>
            <pc:docMk/>
            <pc:sldMk cId="811828443" sldId="924"/>
            <ac:spMk id="2" creationId="{1D553F6F-961E-DB41-80D8-E4B7FBDF5256}"/>
          </ac:spMkLst>
        </pc:spChg>
        <pc:spChg chg="del">
          <ac:chgData name="Martin Schedlbauer" userId="99666baf021553f1" providerId="LiveId" clId="{5919DFF3-867F-FE4D-8A24-4260C1F57556}" dt="2020-10-10T16:36:22.062" v="8943" actId="3680"/>
          <ac:spMkLst>
            <pc:docMk/>
            <pc:sldMk cId="811828443" sldId="924"/>
            <ac:spMk id="3" creationId="{DA1C0A01-64B6-9A44-AECB-BC4E1ABE2EC6}"/>
          </ac:spMkLst>
        </pc:spChg>
        <pc:spChg chg="add mod">
          <ac:chgData name="Martin Schedlbauer" userId="99666baf021553f1" providerId="LiveId" clId="{5919DFF3-867F-FE4D-8A24-4260C1F57556}" dt="2020-10-11T22:17:45.179" v="20649" actId="20577"/>
          <ac:spMkLst>
            <pc:docMk/>
            <pc:sldMk cId="811828443" sldId="924"/>
            <ac:spMk id="10" creationId="{8E2BEB7E-47CA-9A45-8949-82253F24730E}"/>
          </ac:spMkLst>
        </pc:spChg>
        <pc:graphicFrameChg chg="add mod ord modGraphic">
          <ac:chgData name="Martin Schedlbauer" userId="99666baf021553f1" providerId="LiveId" clId="{5919DFF3-867F-FE4D-8A24-4260C1F57556}" dt="2020-10-10T16:40:55.855" v="9164" actId="20577"/>
          <ac:graphicFrameMkLst>
            <pc:docMk/>
            <pc:sldMk cId="811828443" sldId="924"/>
            <ac:graphicFrameMk id="7" creationId="{71916A25-9799-0442-9AF5-9084BB773268}"/>
          </ac:graphicFrameMkLst>
        </pc:graphicFrameChg>
        <pc:graphicFrameChg chg="add mod modGraphic">
          <ac:chgData name="Martin Schedlbauer" userId="99666baf021553f1" providerId="LiveId" clId="{5919DFF3-867F-FE4D-8A24-4260C1F57556}" dt="2020-10-10T16:41:25.137" v="9171" actId="2165"/>
          <ac:graphicFrameMkLst>
            <pc:docMk/>
            <pc:sldMk cId="811828443" sldId="924"/>
            <ac:graphicFrameMk id="8" creationId="{54F53573-FA1A-8E49-9041-0F259E34AF23}"/>
          </ac:graphicFrameMkLst>
        </pc:graphicFrameChg>
        <pc:graphicFrameChg chg="add mod modGraphic">
          <ac:chgData name="Martin Schedlbauer" userId="99666baf021553f1" providerId="LiveId" clId="{5919DFF3-867F-FE4D-8A24-4260C1F57556}" dt="2020-10-10T17:05:48.307" v="9533" actId="2165"/>
          <ac:graphicFrameMkLst>
            <pc:docMk/>
            <pc:sldMk cId="811828443" sldId="924"/>
            <ac:graphicFrameMk id="9" creationId="{FBD86CE0-4C20-C84D-AE5E-BAA614B0F38D}"/>
          </ac:graphicFrameMkLst>
        </pc:graphicFrameChg>
      </pc:sldChg>
      <pc:sldChg chg="addSp delSp modSp add mod">
        <pc:chgData name="Martin Schedlbauer" userId="99666baf021553f1" providerId="LiveId" clId="{5919DFF3-867F-FE4D-8A24-4260C1F57556}" dt="2020-10-11T22:19:08.018" v="20717" actId="14100"/>
        <pc:sldMkLst>
          <pc:docMk/>
          <pc:sldMk cId="4089311803" sldId="925"/>
        </pc:sldMkLst>
        <pc:spChg chg="mod">
          <ac:chgData name="Martin Schedlbauer" userId="99666baf021553f1" providerId="LiveId" clId="{5919DFF3-867F-FE4D-8A24-4260C1F57556}" dt="2020-10-11T22:18:46.320" v="20688" actId="113"/>
          <ac:spMkLst>
            <pc:docMk/>
            <pc:sldMk cId="4089311803" sldId="925"/>
            <ac:spMk id="2" creationId="{0CEE32D7-4F39-B043-A00C-5450571B3A13}"/>
          </ac:spMkLst>
        </pc:spChg>
        <pc:spChg chg="mod">
          <ac:chgData name="Martin Schedlbauer" userId="99666baf021553f1" providerId="LiveId" clId="{5919DFF3-867F-FE4D-8A24-4260C1F57556}" dt="2020-10-11T22:19:08.018" v="20717" actId="14100"/>
          <ac:spMkLst>
            <pc:docMk/>
            <pc:sldMk cId="4089311803" sldId="925"/>
            <ac:spMk id="3" creationId="{C358F597-5176-DB41-A940-6F342006B5E7}"/>
          </ac:spMkLst>
        </pc:spChg>
        <pc:spChg chg="add mod">
          <ac:chgData name="Martin Schedlbauer" userId="99666baf021553f1" providerId="LiveId" clId="{5919DFF3-867F-FE4D-8A24-4260C1F57556}" dt="2020-10-10T17:10:48.775" v="9644" actId="108"/>
          <ac:spMkLst>
            <pc:docMk/>
            <pc:sldMk cId="4089311803" sldId="925"/>
            <ac:spMk id="7" creationId="{DD01AC60-B6F2-834A-B232-E8CE032B97BB}"/>
          </ac:spMkLst>
        </pc:spChg>
        <pc:spChg chg="add mod">
          <ac:chgData name="Martin Schedlbauer" userId="99666baf021553f1" providerId="LiveId" clId="{5919DFF3-867F-FE4D-8A24-4260C1F57556}" dt="2020-10-10T17:11:02.369" v="9655" actId="1076"/>
          <ac:spMkLst>
            <pc:docMk/>
            <pc:sldMk cId="4089311803" sldId="925"/>
            <ac:spMk id="9" creationId="{D25B0070-C47E-784D-BFB9-11F241866B3E}"/>
          </ac:spMkLst>
        </pc:spChg>
        <pc:picChg chg="add mod">
          <ac:chgData name="Martin Schedlbauer" userId="99666baf021553f1" providerId="LiveId" clId="{5919DFF3-867F-FE4D-8A24-4260C1F57556}" dt="2020-10-10T17:11:38.399" v="9659" actId="14100"/>
          <ac:picMkLst>
            <pc:docMk/>
            <pc:sldMk cId="4089311803" sldId="925"/>
            <ac:picMk id="8" creationId="{BB155598-D95C-8044-919B-3DC0C8769366}"/>
          </ac:picMkLst>
        </pc:picChg>
        <pc:picChg chg="add del mod">
          <ac:chgData name="Martin Schedlbauer" userId="99666baf021553f1" providerId="LiveId" clId="{5919DFF3-867F-FE4D-8A24-4260C1F57556}" dt="2020-10-10T17:11:03.713" v="9656" actId="478"/>
          <ac:picMkLst>
            <pc:docMk/>
            <pc:sldMk cId="4089311803" sldId="925"/>
            <ac:picMk id="10" creationId="{A79C48BD-E0B3-FE48-B7C4-2153708DC307}"/>
          </ac:picMkLst>
        </pc:picChg>
        <pc:picChg chg="add mod">
          <ac:chgData name="Martin Schedlbauer" userId="99666baf021553f1" providerId="LiveId" clId="{5919DFF3-867F-FE4D-8A24-4260C1F57556}" dt="2020-10-10T17:11:38.399" v="9659" actId="14100"/>
          <ac:picMkLst>
            <pc:docMk/>
            <pc:sldMk cId="4089311803" sldId="925"/>
            <ac:picMk id="11" creationId="{6E8520F7-76FC-324C-B570-9FD3F9700607}"/>
          </ac:picMkLst>
        </pc:picChg>
      </pc:sldChg>
      <pc:sldChg chg="modSp add mod">
        <pc:chgData name="Martin Schedlbauer" userId="99666baf021553f1" providerId="LiveId" clId="{5919DFF3-867F-FE4D-8A24-4260C1F57556}" dt="2020-10-10T17:12:45.275" v="9672" actId="20577"/>
        <pc:sldMkLst>
          <pc:docMk/>
          <pc:sldMk cId="480838591" sldId="926"/>
        </pc:sldMkLst>
        <pc:spChg chg="mod">
          <ac:chgData name="Martin Schedlbauer" userId="99666baf021553f1" providerId="LiveId" clId="{5919DFF3-867F-FE4D-8A24-4260C1F57556}" dt="2020-10-10T17:12:45.275" v="9672" actId="20577"/>
          <ac:spMkLst>
            <pc:docMk/>
            <pc:sldMk cId="480838591" sldId="926"/>
            <ac:spMk id="850947" creationId="{00000000-0000-0000-0000-000000000000}"/>
          </ac:spMkLst>
        </pc:spChg>
      </pc:sldChg>
      <pc:sldChg chg="addSp delSp modSp add mod">
        <pc:chgData name="Martin Schedlbauer" userId="99666baf021553f1" providerId="LiveId" clId="{5919DFF3-867F-FE4D-8A24-4260C1F57556}" dt="2020-10-10T17:19:33.276" v="9932" actId="108"/>
        <pc:sldMkLst>
          <pc:docMk/>
          <pc:sldMk cId="1662166730" sldId="927"/>
        </pc:sldMkLst>
        <pc:spChg chg="mod">
          <ac:chgData name="Martin Schedlbauer" userId="99666baf021553f1" providerId="LiveId" clId="{5919DFF3-867F-FE4D-8A24-4260C1F57556}" dt="2020-10-10T17:13:54.012" v="9784" actId="113"/>
          <ac:spMkLst>
            <pc:docMk/>
            <pc:sldMk cId="1662166730" sldId="927"/>
            <ac:spMk id="2" creationId="{0CEE32D7-4F39-B043-A00C-5450571B3A13}"/>
          </ac:spMkLst>
        </pc:spChg>
        <pc:spChg chg="mod">
          <ac:chgData name="Martin Schedlbauer" userId="99666baf021553f1" providerId="LiveId" clId="{5919DFF3-867F-FE4D-8A24-4260C1F57556}" dt="2020-10-10T17:13:53.052" v="9783" actId="113"/>
          <ac:spMkLst>
            <pc:docMk/>
            <pc:sldMk cId="1662166730" sldId="927"/>
            <ac:spMk id="3" creationId="{C358F597-5176-DB41-A940-6F342006B5E7}"/>
          </ac:spMkLst>
        </pc:spChg>
        <pc:spChg chg="del">
          <ac:chgData name="Martin Schedlbauer" userId="99666baf021553f1" providerId="LiveId" clId="{5919DFF3-867F-FE4D-8A24-4260C1F57556}" dt="2020-10-10T17:13:58.240" v="9785" actId="478"/>
          <ac:spMkLst>
            <pc:docMk/>
            <pc:sldMk cId="1662166730" sldId="927"/>
            <ac:spMk id="7" creationId="{DD01AC60-B6F2-834A-B232-E8CE032B97BB}"/>
          </ac:spMkLst>
        </pc:spChg>
        <pc:spChg chg="mod">
          <ac:chgData name="Martin Schedlbauer" userId="99666baf021553f1" providerId="LiveId" clId="{5919DFF3-867F-FE4D-8A24-4260C1F57556}" dt="2020-10-10T17:15:59.048" v="9844" actId="20577"/>
          <ac:spMkLst>
            <pc:docMk/>
            <pc:sldMk cId="1662166730" sldId="927"/>
            <ac:spMk id="9" creationId="{D25B0070-C47E-784D-BFB9-11F241866B3E}"/>
          </ac:spMkLst>
        </pc:spChg>
        <pc:spChg chg="add mod">
          <ac:chgData name="Martin Schedlbauer" userId="99666baf021553f1" providerId="LiveId" clId="{5919DFF3-867F-FE4D-8A24-4260C1F57556}" dt="2020-10-10T17:18:35.175" v="9910" actId="1076"/>
          <ac:spMkLst>
            <pc:docMk/>
            <pc:sldMk cId="1662166730" sldId="927"/>
            <ac:spMk id="12" creationId="{F07D412F-A70F-5148-8FAE-566913308BD8}"/>
          </ac:spMkLst>
        </pc:spChg>
        <pc:spChg chg="add mod">
          <ac:chgData name="Martin Schedlbauer" userId="99666baf021553f1" providerId="LiveId" clId="{5919DFF3-867F-FE4D-8A24-4260C1F57556}" dt="2020-10-10T17:19:33.276" v="9932" actId="108"/>
          <ac:spMkLst>
            <pc:docMk/>
            <pc:sldMk cId="1662166730" sldId="927"/>
            <ac:spMk id="13" creationId="{CDE94963-18B4-3447-A9A1-9326EB900617}"/>
          </ac:spMkLst>
        </pc:spChg>
        <pc:picChg chg="del">
          <ac:chgData name="Martin Schedlbauer" userId="99666baf021553f1" providerId="LiveId" clId="{5919DFF3-867F-FE4D-8A24-4260C1F57556}" dt="2020-10-10T17:13:58.240" v="9785" actId="478"/>
          <ac:picMkLst>
            <pc:docMk/>
            <pc:sldMk cId="1662166730" sldId="927"/>
            <ac:picMk id="8" creationId="{BB155598-D95C-8044-919B-3DC0C8769366}"/>
          </ac:picMkLst>
        </pc:picChg>
        <pc:picChg chg="del mod">
          <ac:chgData name="Martin Schedlbauer" userId="99666baf021553f1" providerId="LiveId" clId="{5919DFF3-867F-FE4D-8A24-4260C1F57556}" dt="2020-10-10T17:15:37.283" v="9836" actId="478"/>
          <ac:picMkLst>
            <pc:docMk/>
            <pc:sldMk cId="1662166730" sldId="927"/>
            <ac:picMk id="11" creationId="{6E8520F7-76FC-324C-B570-9FD3F9700607}"/>
          </ac:picMkLst>
        </pc:picChg>
      </pc:sldChg>
      <pc:sldChg chg="addSp delSp modSp add mod">
        <pc:chgData name="Martin Schedlbauer" userId="99666baf021553f1" providerId="LiveId" clId="{5919DFF3-867F-FE4D-8A24-4260C1F57556}" dt="2020-10-11T22:21:14.891" v="20966" actId="1076"/>
        <pc:sldMkLst>
          <pc:docMk/>
          <pc:sldMk cId="3321041141" sldId="928"/>
        </pc:sldMkLst>
        <pc:spChg chg="mod">
          <ac:chgData name="Martin Schedlbauer" userId="99666baf021553f1" providerId="LiveId" clId="{5919DFF3-867F-FE4D-8A24-4260C1F57556}" dt="2020-10-10T17:19:47.410" v="9949" actId="20577"/>
          <ac:spMkLst>
            <pc:docMk/>
            <pc:sldMk cId="3321041141" sldId="928"/>
            <ac:spMk id="2" creationId="{0CEE32D7-4F39-B043-A00C-5450571B3A13}"/>
          </ac:spMkLst>
        </pc:spChg>
        <pc:spChg chg="mod">
          <ac:chgData name="Martin Schedlbauer" userId="99666baf021553f1" providerId="LiveId" clId="{5919DFF3-867F-FE4D-8A24-4260C1F57556}" dt="2020-10-10T17:20:09.848" v="10023" actId="113"/>
          <ac:spMkLst>
            <pc:docMk/>
            <pc:sldMk cId="3321041141" sldId="928"/>
            <ac:spMk id="3" creationId="{C358F597-5176-DB41-A940-6F342006B5E7}"/>
          </ac:spMkLst>
        </pc:spChg>
        <pc:spChg chg="del">
          <ac:chgData name="Martin Schedlbauer" userId="99666baf021553f1" providerId="LiveId" clId="{5919DFF3-867F-FE4D-8A24-4260C1F57556}" dt="2020-10-10T17:20:12.887" v="10024" actId="478"/>
          <ac:spMkLst>
            <pc:docMk/>
            <pc:sldMk cId="3321041141" sldId="928"/>
            <ac:spMk id="9" creationId="{D25B0070-C47E-784D-BFB9-11F241866B3E}"/>
          </ac:spMkLst>
        </pc:spChg>
        <pc:spChg chg="add mod">
          <ac:chgData name="Martin Schedlbauer" userId="99666baf021553f1" providerId="LiveId" clId="{5919DFF3-867F-FE4D-8A24-4260C1F57556}" dt="2020-10-10T17:20:30.878" v="10034" actId="20577"/>
          <ac:spMkLst>
            <pc:docMk/>
            <pc:sldMk cId="3321041141" sldId="928"/>
            <ac:spMk id="10" creationId="{0B0A1BC2-CB69-0243-ADCE-766CA352AD96}"/>
          </ac:spMkLst>
        </pc:spChg>
        <pc:spChg chg="add mod">
          <ac:chgData name="Martin Schedlbauer" userId="99666baf021553f1" providerId="LiveId" clId="{5919DFF3-867F-FE4D-8A24-4260C1F57556}" dt="2020-10-11T22:21:14.891" v="20966" actId="1076"/>
          <ac:spMkLst>
            <pc:docMk/>
            <pc:sldMk cId="3321041141" sldId="928"/>
            <ac:spMk id="11" creationId="{7496281F-1A5E-DA47-AC24-FA491A061B18}"/>
          </ac:spMkLst>
        </pc:spChg>
        <pc:spChg chg="del">
          <ac:chgData name="Martin Schedlbauer" userId="99666baf021553f1" providerId="LiveId" clId="{5919DFF3-867F-FE4D-8A24-4260C1F57556}" dt="2020-10-10T17:20:12.887" v="10024" actId="478"/>
          <ac:spMkLst>
            <pc:docMk/>
            <pc:sldMk cId="3321041141" sldId="928"/>
            <ac:spMk id="12" creationId="{F07D412F-A70F-5148-8FAE-566913308BD8}"/>
          </ac:spMkLst>
        </pc:spChg>
        <pc:spChg chg="mod">
          <ac:chgData name="Martin Schedlbauer" userId="99666baf021553f1" providerId="LiveId" clId="{5919DFF3-867F-FE4D-8A24-4260C1F57556}" dt="2020-10-10T17:20:15.834" v="10025" actId="1076"/>
          <ac:spMkLst>
            <pc:docMk/>
            <pc:sldMk cId="3321041141" sldId="928"/>
            <ac:spMk id="13" creationId="{CDE94963-18B4-3447-A9A1-9326EB900617}"/>
          </ac:spMkLst>
        </pc:spChg>
        <pc:cxnChg chg="add mod">
          <ac:chgData name="Martin Schedlbauer" userId="99666baf021553f1" providerId="LiveId" clId="{5919DFF3-867F-FE4D-8A24-4260C1F57556}" dt="2020-10-11T22:21:14.891" v="20966" actId="1076"/>
          <ac:cxnSpMkLst>
            <pc:docMk/>
            <pc:sldMk cId="3321041141" sldId="928"/>
            <ac:cxnSpMk id="14" creationId="{3AAE3431-CE5A-7649-BE9D-3046643BDC79}"/>
          </ac:cxnSpMkLst>
        </pc:cxnChg>
      </pc:sldChg>
      <pc:sldChg chg="addSp delSp modSp add mod">
        <pc:chgData name="Martin Schedlbauer" userId="99666baf021553f1" providerId="LiveId" clId="{5919DFF3-867F-FE4D-8A24-4260C1F57556}" dt="2020-10-11T22:28:24.698" v="21260" actId="1076"/>
        <pc:sldMkLst>
          <pc:docMk/>
          <pc:sldMk cId="2917144488" sldId="929"/>
        </pc:sldMkLst>
        <pc:spChg chg="mod">
          <ac:chgData name="Martin Schedlbauer" userId="99666baf021553f1" providerId="LiveId" clId="{5919DFF3-867F-FE4D-8A24-4260C1F57556}" dt="2020-10-10T17:21:50.647" v="10060" actId="20577"/>
          <ac:spMkLst>
            <pc:docMk/>
            <pc:sldMk cId="2917144488" sldId="929"/>
            <ac:spMk id="2" creationId="{39DB884A-7409-8E4E-8EF5-942784C5DFB1}"/>
          </ac:spMkLst>
        </pc:spChg>
        <pc:spChg chg="mod">
          <ac:chgData name="Martin Schedlbauer" userId="99666baf021553f1" providerId="LiveId" clId="{5919DFF3-867F-FE4D-8A24-4260C1F57556}" dt="2020-10-11T22:23:25.526" v="21017" actId="14100"/>
          <ac:spMkLst>
            <pc:docMk/>
            <pc:sldMk cId="2917144488" sldId="929"/>
            <ac:spMk id="3" creationId="{2070EB0D-731A-0345-8C24-646DCA538069}"/>
          </ac:spMkLst>
        </pc:spChg>
        <pc:spChg chg="add del mod">
          <ac:chgData name="Martin Schedlbauer" userId="99666baf021553f1" providerId="LiveId" clId="{5919DFF3-867F-FE4D-8A24-4260C1F57556}" dt="2020-10-10T17:23:53.764" v="10231" actId="478"/>
          <ac:spMkLst>
            <pc:docMk/>
            <pc:sldMk cId="2917144488" sldId="929"/>
            <ac:spMk id="7" creationId="{35EEE018-056D-964B-83AC-D217BC942FC6}"/>
          </ac:spMkLst>
        </pc:spChg>
        <pc:spChg chg="add mod">
          <ac:chgData name="Martin Schedlbauer" userId="99666baf021553f1" providerId="LiveId" clId="{5919DFF3-867F-FE4D-8A24-4260C1F57556}" dt="2020-10-11T22:28:24.698" v="21260" actId="1076"/>
          <ac:spMkLst>
            <pc:docMk/>
            <pc:sldMk cId="2917144488" sldId="929"/>
            <ac:spMk id="8" creationId="{1C46B9C7-BCCE-6447-BF04-F28A89EDC40E}"/>
          </ac:spMkLst>
        </pc:spChg>
        <pc:spChg chg="add mod">
          <ac:chgData name="Martin Schedlbauer" userId="99666baf021553f1" providerId="LiveId" clId="{5919DFF3-867F-FE4D-8A24-4260C1F57556}" dt="2020-10-11T22:28:24.698" v="21260" actId="1076"/>
          <ac:spMkLst>
            <pc:docMk/>
            <pc:sldMk cId="2917144488" sldId="929"/>
            <ac:spMk id="12" creationId="{C1D69084-7BD1-5040-B20F-C3B1AB24EA5D}"/>
          </ac:spMkLst>
        </pc:spChg>
        <pc:spChg chg="add del">
          <ac:chgData name="Martin Schedlbauer" userId="99666baf021553f1" providerId="LiveId" clId="{5919DFF3-867F-FE4D-8A24-4260C1F57556}" dt="2020-10-11T22:27:08.867" v="21249"/>
          <ac:spMkLst>
            <pc:docMk/>
            <pc:sldMk cId="2917144488" sldId="929"/>
            <ac:spMk id="14" creationId="{38391B43-B7B3-9642-9C39-0B10E6BAB0CF}"/>
          </ac:spMkLst>
        </pc:spChg>
        <pc:cxnChg chg="add mod">
          <ac:chgData name="Martin Schedlbauer" userId="99666baf021553f1" providerId="LiveId" clId="{5919DFF3-867F-FE4D-8A24-4260C1F57556}" dt="2020-10-11T22:28:24.698" v="21260" actId="1076"/>
          <ac:cxnSpMkLst>
            <pc:docMk/>
            <pc:sldMk cId="2917144488" sldId="929"/>
            <ac:cxnSpMk id="9" creationId="{F44CDECA-5615-5F48-8C42-5F5AF52B854E}"/>
          </ac:cxnSpMkLst>
        </pc:cxnChg>
        <pc:cxnChg chg="add mod">
          <ac:chgData name="Martin Schedlbauer" userId="99666baf021553f1" providerId="LiveId" clId="{5919DFF3-867F-FE4D-8A24-4260C1F57556}" dt="2020-10-11T22:28:24.698" v="21260" actId="1076"/>
          <ac:cxnSpMkLst>
            <pc:docMk/>
            <pc:sldMk cId="2917144488" sldId="929"/>
            <ac:cxnSpMk id="13" creationId="{30B9F242-7DC4-4848-BAFE-3576203D20E9}"/>
          </ac:cxnSpMkLst>
        </pc:cxnChg>
      </pc:sldChg>
      <pc:sldChg chg="addSp modSp add mod">
        <pc:chgData name="Martin Schedlbauer" userId="99666baf021553f1" providerId="LiveId" clId="{5919DFF3-867F-FE4D-8A24-4260C1F57556}" dt="2020-10-11T22:30:38.159" v="21299" actId="20577"/>
        <pc:sldMkLst>
          <pc:docMk/>
          <pc:sldMk cId="1616780937" sldId="930"/>
        </pc:sldMkLst>
        <pc:spChg chg="mod">
          <ac:chgData name="Martin Schedlbauer" userId="99666baf021553f1" providerId="LiveId" clId="{5919DFF3-867F-FE4D-8A24-4260C1F57556}" dt="2020-10-10T17:35:34.074" v="10883" actId="113"/>
          <ac:spMkLst>
            <pc:docMk/>
            <pc:sldMk cId="1616780937" sldId="930"/>
            <ac:spMk id="2" creationId="{F78FDBF5-75A7-184E-AE1C-93DCE632CACE}"/>
          </ac:spMkLst>
        </pc:spChg>
        <pc:spChg chg="mod">
          <ac:chgData name="Martin Schedlbauer" userId="99666baf021553f1" providerId="LiveId" clId="{5919DFF3-867F-FE4D-8A24-4260C1F57556}" dt="2020-10-11T22:29:02.221" v="21264" actId="20577"/>
          <ac:spMkLst>
            <pc:docMk/>
            <pc:sldMk cId="1616780937" sldId="930"/>
            <ac:spMk id="3" creationId="{3C8A2766-AD1B-C349-9C91-BD21EFDBAF32}"/>
          </ac:spMkLst>
        </pc:spChg>
        <pc:spChg chg="add mod">
          <ac:chgData name="Martin Schedlbauer" userId="99666baf021553f1" providerId="LiveId" clId="{5919DFF3-867F-FE4D-8A24-4260C1F57556}" dt="2020-10-11T22:29:30.462" v="21271" actId="1076"/>
          <ac:spMkLst>
            <pc:docMk/>
            <pc:sldMk cId="1616780937" sldId="930"/>
            <ac:spMk id="7" creationId="{DAC206A7-446B-B748-B98D-F873941B39B9}"/>
          </ac:spMkLst>
        </pc:spChg>
        <pc:spChg chg="add mod">
          <ac:chgData name="Martin Schedlbauer" userId="99666baf021553f1" providerId="LiveId" clId="{5919DFF3-867F-FE4D-8A24-4260C1F57556}" dt="2020-10-11T22:29:18.176" v="21265" actId="1076"/>
          <ac:spMkLst>
            <pc:docMk/>
            <pc:sldMk cId="1616780937" sldId="930"/>
            <ac:spMk id="8" creationId="{B2C4D687-31E7-4B4F-BC27-D61AF3D400A6}"/>
          </ac:spMkLst>
        </pc:spChg>
        <pc:spChg chg="add mod">
          <ac:chgData name="Martin Schedlbauer" userId="99666baf021553f1" providerId="LiveId" clId="{5919DFF3-867F-FE4D-8A24-4260C1F57556}" dt="2020-10-11T22:29:18.176" v="21265" actId="1076"/>
          <ac:spMkLst>
            <pc:docMk/>
            <pc:sldMk cId="1616780937" sldId="930"/>
            <ac:spMk id="9" creationId="{1A8AEEF6-F83B-6B47-BC2C-33A92BB72B05}"/>
          </ac:spMkLst>
        </pc:spChg>
        <pc:spChg chg="add mod">
          <ac:chgData name="Martin Schedlbauer" userId="99666baf021553f1" providerId="LiveId" clId="{5919DFF3-867F-FE4D-8A24-4260C1F57556}" dt="2020-10-11T22:29:55.382" v="21278" actId="113"/>
          <ac:spMkLst>
            <pc:docMk/>
            <pc:sldMk cId="1616780937" sldId="930"/>
            <ac:spMk id="10" creationId="{37FC383E-0B4E-594D-A320-AC4DF6F5BA6E}"/>
          </ac:spMkLst>
        </pc:spChg>
        <pc:spChg chg="add mod">
          <ac:chgData name="Martin Schedlbauer" userId="99666baf021553f1" providerId="LiveId" clId="{5919DFF3-867F-FE4D-8A24-4260C1F57556}" dt="2020-10-11T22:30:38.159" v="21299" actId="20577"/>
          <ac:spMkLst>
            <pc:docMk/>
            <pc:sldMk cId="1616780937" sldId="930"/>
            <ac:spMk id="11" creationId="{98F4DCF7-42CD-294C-B8AF-08D98277D312}"/>
          </ac:spMkLst>
        </pc:spChg>
      </pc:sldChg>
      <pc:sldChg chg="modSp add del mod">
        <pc:chgData name="Martin Schedlbauer" userId="99666baf021553f1" providerId="LiveId" clId="{5919DFF3-867F-FE4D-8A24-4260C1F57556}" dt="2020-10-10T17:43:22.938" v="10972" actId="2696"/>
        <pc:sldMkLst>
          <pc:docMk/>
          <pc:sldMk cId="1221404531" sldId="931"/>
        </pc:sldMkLst>
        <pc:spChg chg="mod">
          <ac:chgData name="Martin Schedlbauer" userId="99666baf021553f1" providerId="LiveId" clId="{5919DFF3-867F-FE4D-8A24-4260C1F57556}" dt="2020-10-10T17:30:49.855" v="10679" actId="20577"/>
          <ac:spMkLst>
            <pc:docMk/>
            <pc:sldMk cId="1221404531" sldId="931"/>
            <ac:spMk id="2" creationId="{F78FDBF5-75A7-184E-AE1C-93DCE632CACE}"/>
          </ac:spMkLst>
        </pc:spChg>
      </pc:sldChg>
      <pc:sldChg chg="addSp delSp modSp add mod">
        <pc:chgData name="Martin Schedlbauer" userId="99666baf021553f1" providerId="LiveId" clId="{5919DFF3-867F-FE4D-8A24-4260C1F57556}" dt="2020-10-11T22:31:31.125" v="21419" actId="113"/>
        <pc:sldMkLst>
          <pc:docMk/>
          <pc:sldMk cId="1193703040" sldId="932"/>
        </pc:sldMkLst>
        <pc:spChg chg="mod">
          <ac:chgData name="Martin Schedlbauer" userId="99666baf021553f1" providerId="LiveId" clId="{5919DFF3-867F-FE4D-8A24-4260C1F57556}" dt="2020-10-10T17:35:50.182" v="10899" actId="113"/>
          <ac:spMkLst>
            <pc:docMk/>
            <pc:sldMk cId="1193703040" sldId="932"/>
            <ac:spMk id="2" creationId="{F78FDBF5-75A7-184E-AE1C-93DCE632CACE}"/>
          </ac:spMkLst>
        </pc:spChg>
        <pc:spChg chg="mod">
          <ac:chgData name="Martin Schedlbauer" userId="99666baf021553f1" providerId="LiveId" clId="{5919DFF3-867F-FE4D-8A24-4260C1F57556}" dt="2020-10-11T22:31:31.125" v="21419" actId="113"/>
          <ac:spMkLst>
            <pc:docMk/>
            <pc:sldMk cId="1193703040" sldId="932"/>
            <ac:spMk id="3" creationId="{3C8A2766-AD1B-C349-9C91-BD21EFDBAF32}"/>
          </ac:spMkLst>
        </pc:spChg>
        <pc:spChg chg="mod">
          <ac:chgData name="Martin Schedlbauer" userId="99666baf021553f1" providerId="LiveId" clId="{5919DFF3-867F-FE4D-8A24-4260C1F57556}" dt="2020-10-10T17:41:21.089" v="10969" actId="108"/>
          <ac:spMkLst>
            <pc:docMk/>
            <pc:sldMk cId="1193703040" sldId="932"/>
            <ac:spMk id="7" creationId="{DAC206A7-446B-B748-B98D-F873941B39B9}"/>
          </ac:spMkLst>
        </pc:spChg>
        <pc:spChg chg="del">
          <ac:chgData name="Martin Schedlbauer" userId="99666baf021553f1" providerId="LiveId" clId="{5919DFF3-867F-FE4D-8A24-4260C1F57556}" dt="2020-10-10T17:39:42.990" v="10920" actId="478"/>
          <ac:spMkLst>
            <pc:docMk/>
            <pc:sldMk cId="1193703040" sldId="932"/>
            <ac:spMk id="8" creationId="{B2C4D687-31E7-4B4F-BC27-D61AF3D400A6}"/>
          </ac:spMkLst>
        </pc:spChg>
        <pc:spChg chg="del">
          <ac:chgData name="Martin Schedlbauer" userId="99666baf021553f1" providerId="LiveId" clId="{5919DFF3-867F-FE4D-8A24-4260C1F57556}" dt="2020-10-10T17:39:42.990" v="10920" actId="478"/>
          <ac:spMkLst>
            <pc:docMk/>
            <pc:sldMk cId="1193703040" sldId="932"/>
            <ac:spMk id="9" creationId="{1A8AEEF6-F83B-6B47-BC2C-33A92BB72B05}"/>
          </ac:spMkLst>
        </pc:spChg>
        <pc:spChg chg="add mod">
          <ac:chgData name="Martin Schedlbauer" userId="99666baf021553f1" providerId="LiveId" clId="{5919DFF3-867F-FE4D-8A24-4260C1F57556}" dt="2020-10-10T17:41:26.591" v="10970" actId="1076"/>
          <ac:spMkLst>
            <pc:docMk/>
            <pc:sldMk cId="1193703040" sldId="932"/>
            <ac:spMk id="10" creationId="{73B8644C-B147-3240-A162-C69BE58B2CD3}"/>
          </ac:spMkLst>
        </pc:spChg>
        <pc:spChg chg="add mod">
          <ac:chgData name="Martin Schedlbauer" userId="99666baf021553f1" providerId="LiveId" clId="{5919DFF3-867F-FE4D-8A24-4260C1F57556}" dt="2020-10-10T17:41:29.242" v="10971" actId="1076"/>
          <ac:spMkLst>
            <pc:docMk/>
            <pc:sldMk cId="1193703040" sldId="932"/>
            <ac:spMk id="11" creationId="{92F755CE-57AE-A940-8DD7-633DE2319D54}"/>
          </ac:spMkLst>
        </pc:spChg>
      </pc:sldChg>
      <pc:sldChg chg="addSp delSp modSp add mod">
        <pc:chgData name="Martin Schedlbauer" userId="99666baf021553f1" providerId="LiveId" clId="{5919DFF3-867F-FE4D-8A24-4260C1F57556}" dt="2020-10-11T22:33:17.335" v="21484" actId="1076"/>
        <pc:sldMkLst>
          <pc:docMk/>
          <pc:sldMk cId="2980779032" sldId="933"/>
        </pc:sldMkLst>
        <pc:spChg chg="mod">
          <ac:chgData name="Martin Schedlbauer" userId="99666baf021553f1" providerId="LiveId" clId="{5919DFF3-867F-FE4D-8A24-4260C1F57556}" dt="2020-10-10T17:35:12.689" v="10843" actId="113"/>
          <ac:spMkLst>
            <pc:docMk/>
            <pc:sldMk cId="2980779032" sldId="933"/>
            <ac:spMk id="2" creationId="{F78FDBF5-75A7-184E-AE1C-93DCE632CACE}"/>
          </ac:spMkLst>
        </pc:spChg>
        <pc:spChg chg="mod">
          <ac:chgData name="Martin Schedlbauer" userId="99666baf021553f1" providerId="LiveId" clId="{5919DFF3-867F-FE4D-8A24-4260C1F57556}" dt="2020-10-10T17:31:59.105" v="10772" actId="27107"/>
          <ac:spMkLst>
            <pc:docMk/>
            <pc:sldMk cId="2980779032" sldId="933"/>
            <ac:spMk id="3" creationId="{3C8A2766-AD1B-C349-9C91-BD21EFDBAF32}"/>
          </ac:spMkLst>
        </pc:spChg>
        <pc:spChg chg="add del mod">
          <ac:chgData name="Martin Schedlbauer" userId="99666baf021553f1" providerId="LiveId" clId="{5919DFF3-867F-FE4D-8A24-4260C1F57556}" dt="2020-10-11T22:31:51.323" v="21420" actId="404"/>
          <ac:spMkLst>
            <pc:docMk/>
            <pc:sldMk cId="2980779032" sldId="933"/>
            <ac:spMk id="7" creationId="{DAC206A7-446B-B748-B98D-F873941B39B9}"/>
          </ac:spMkLst>
        </pc:spChg>
        <pc:spChg chg="add del">
          <ac:chgData name="Martin Schedlbauer" userId="99666baf021553f1" providerId="LiveId" clId="{5919DFF3-867F-FE4D-8A24-4260C1F57556}" dt="2020-10-10T17:34:27.289" v="10794" actId="478"/>
          <ac:spMkLst>
            <pc:docMk/>
            <pc:sldMk cId="2980779032" sldId="933"/>
            <ac:spMk id="8" creationId="{B2C4D687-31E7-4B4F-BC27-D61AF3D400A6}"/>
          </ac:spMkLst>
        </pc:spChg>
        <pc:spChg chg="add del">
          <ac:chgData name="Martin Schedlbauer" userId="99666baf021553f1" providerId="LiveId" clId="{5919DFF3-867F-FE4D-8A24-4260C1F57556}" dt="2020-10-10T17:34:27.289" v="10794" actId="478"/>
          <ac:spMkLst>
            <pc:docMk/>
            <pc:sldMk cId="2980779032" sldId="933"/>
            <ac:spMk id="9" creationId="{1A8AEEF6-F83B-6B47-BC2C-33A92BB72B05}"/>
          </ac:spMkLst>
        </pc:spChg>
        <pc:spChg chg="add mod">
          <ac:chgData name="Martin Schedlbauer" userId="99666baf021553f1" providerId="LiveId" clId="{5919DFF3-867F-FE4D-8A24-4260C1F57556}" dt="2020-10-11T22:31:55.500" v="21421" actId="1076"/>
          <ac:spMkLst>
            <pc:docMk/>
            <pc:sldMk cId="2980779032" sldId="933"/>
            <ac:spMk id="10" creationId="{FEF4CA73-677B-F64C-AFF7-015E01682FA7}"/>
          </ac:spMkLst>
        </pc:spChg>
        <pc:spChg chg="add mod">
          <ac:chgData name="Martin Schedlbauer" userId="99666baf021553f1" providerId="LiveId" clId="{5919DFF3-867F-FE4D-8A24-4260C1F57556}" dt="2020-10-11T22:33:17.335" v="21484" actId="1076"/>
          <ac:spMkLst>
            <pc:docMk/>
            <pc:sldMk cId="2980779032" sldId="933"/>
            <ac:spMk id="11" creationId="{533F6666-6C37-5E49-A879-70E814C58619}"/>
          </ac:spMkLst>
        </pc:spChg>
      </pc:sldChg>
      <pc:sldChg chg="modSp add mod">
        <pc:chgData name="Martin Schedlbauer" userId="99666baf021553f1" providerId="LiveId" clId="{5919DFF3-867F-FE4D-8A24-4260C1F57556}" dt="2020-10-10T17:44:56.659" v="11016" actId="20577"/>
        <pc:sldMkLst>
          <pc:docMk/>
          <pc:sldMk cId="2903664035" sldId="934"/>
        </pc:sldMkLst>
        <pc:spChg chg="mod">
          <ac:chgData name="Martin Schedlbauer" userId="99666baf021553f1" providerId="LiveId" clId="{5919DFF3-867F-FE4D-8A24-4260C1F57556}" dt="2020-10-10T17:44:56.659" v="11016" actId="20577"/>
          <ac:spMkLst>
            <pc:docMk/>
            <pc:sldMk cId="2903664035" sldId="934"/>
            <ac:spMk id="850947" creationId="{00000000-0000-0000-0000-000000000000}"/>
          </ac:spMkLst>
        </pc:spChg>
      </pc:sldChg>
      <pc:sldChg chg="addSp delSp modSp add mod chgLayout">
        <pc:chgData name="Martin Schedlbauer" userId="99666baf021553f1" providerId="LiveId" clId="{5919DFF3-867F-FE4D-8A24-4260C1F57556}" dt="2020-10-10T18:01:07.807" v="11590" actId="113"/>
        <pc:sldMkLst>
          <pc:docMk/>
          <pc:sldMk cId="3354742869" sldId="935"/>
        </pc:sldMkLst>
        <pc:spChg chg="del mod ord">
          <ac:chgData name="Martin Schedlbauer" userId="99666baf021553f1" providerId="LiveId" clId="{5919DFF3-867F-FE4D-8A24-4260C1F57556}" dt="2020-10-10T17:52:32.408" v="11018" actId="700"/>
          <ac:spMkLst>
            <pc:docMk/>
            <pc:sldMk cId="3354742869" sldId="935"/>
            <ac:spMk id="2" creationId="{05BECFC9-80F8-8043-AB70-96F5AEFADC6A}"/>
          </ac:spMkLst>
        </pc:spChg>
        <pc:spChg chg="add mod ord">
          <ac:chgData name="Martin Schedlbauer" userId="99666baf021553f1" providerId="LiveId" clId="{5919DFF3-867F-FE4D-8A24-4260C1F57556}" dt="2020-10-10T17:52:43.170" v="11047" actId="20577"/>
          <ac:spMkLst>
            <pc:docMk/>
            <pc:sldMk cId="3354742869" sldId="935"/>
            <ac:spMk id="3" creationId="{7568981D-E878-BF40-ACF9-FA7551FD9A52}"/>
          </ac:spMkLst>
        </pc:spChg>
        <pc:spChg chg="add mod ord">
          <ac:chgData name="Martin Schedlbauer" userId="99666baf021553f1" providerId="LiveId" clId="{5919DFF3-867F-FE4D-8A24-4260C1F57556}" dt="2020-10-10T18:01:07.807" v="11590" actId="113"/>
          <ac:spMkLst>
            <pc:docMk/>
            <pc:sldMk cId="3354742869" sldId="935"/>
            <ac:spMk id="4" creationId="{62D60DB6-693B-E845-A939-B6E720EFF61B}"/>
          </ac:spMkLst>
        </pc:spChg>
        <pc:spChg chg="add mod">
          <ac:chgData name="Martin Schedlbauer" userId="99666baf021553f1" providerId="LiveId" clId="{5919DFF3-867F-FE4D-8A24-4260C1F57556}" dt="2020-10-10T18:00:15.824" v="11578" actId="1076"/>
          <ac:spMkLst>
            <pc:docMk/>
            <pc:sldMk cId="3354742869" sldId="935"/>
            <ac:spMk id="5" creationId="{D20882CE-D404-3841-9863-9B72BE9C07F0}"/>
          </ac:spMkLst>
        </pc:spChg>
        <pc:spChg chg="add mod">
          <ac:chgData name="Martin Schedlbauer" userId="99666baf021553f1" providerId="LiveId" clId="{5919DFF3-867F-FE4D-8A24-4260C1F57556}" dt="2020-10-10T18:00:15.824" v="11578" actId="1076"/>
          <ac:spMkLst>
            <pc:docMk/>
            <pc:sldMk cId="3354742869" sldId="935"/>
            <ac:spMk id="6" creationId="{A094ABC4-8FA0-D14B-BCB9-F746764DF9BF}"/>
          </ac:spMkLst>
        </pc:spChg>
        <pc:spChg chg="add mod">
          <ac:chgData name="Martin Schedlbauer" userId="99666baf021553f1" providerId="LiveId" clId="{5919DFF3-867F-FE4D-8A24-4260C1F57556}" dt="2020-10-10T18:00:15.824" v="11578" actId="1076"/>
          <ac:spMkLst>
            <pc:docMk/>
            <pc:sldMk cId="3354742869" sldId="935"/>
            <ac:spMk id="7" creationId="{61EC4B81-FCA6-2741-A3FC-388CCAAA064D}"/>
          </ac:spMkLst>
        </pc:spChg>
        <pc:picChg chg="add mod">
          <ac:chgData name="Martin Schedlbauer" userId="99666baf021553f1" providerId="LiveId" clId="{5919DFF3-867F-FE4D-8A24-4260C1F57556}" dt="2020-10-10T17:59:58.562" v="11575" actId="1076"/>
          <ac:picMkLst>
            <pc:docMk/>
            <pc:sldMk cId="3354742869" sldId="935"/>
            <ac:picMk id="8" creationId="{0ED0D9F8-14F8-D944-A3FD-86F9893A59C8}"/>
          </ac:picMkLst>
        </pc:picChg>
      </pc:sldChg>
      <pc:sldChg chg="modSp add del mod">
        <pc:chgData name="Martin Schedlbauer" userId="99666baf021553f1" providerId="LiveId" clId="{5919DFF3-867F-FE4D-8A24-4260C1F57556}" dt="2020-10-10T23:23:35.221" v="12164" actId="2696"/>
        <pc:sldMkLst>
          <pc:docMk/>
          <pc:sldMk cId="2725917924" sldId="936"/>
        </pc:sldMkLst>
        <pc:spChg chg="mod">
          <ac:chgData name="Martin Schedlbauer" userId="99666baf021553f1" providerId="LiveId" clId="{5919DFF3-867F-FE4D-8A24-4260C1F57556}" dt="2020-10-10T17:52:50.660" v="11072" actId="20577"/>
          <ac:spMkLst>
            <pc:docMk/>
            <pc:sldMk cId="2725917924" sldId="936"/>
            <ac:spMk id="2" creationId="{488CF714-012E-674A-8870-A9A6C4107741}"/>
          </ac:spMkLst>
        </pc:spChg>
        <pc:spChg chg="mod">
          <ac:chgData name="Martin Schedlbauer" userId="99666baf021553f1" providerId="LiveId" clId="{5919DFF3-867F-FE4D-8A24-4260C1F57556}" dt="2020-10-10T17:53:11.011" v="11160" actId="20577"/>
          <ac:spMkLst>
            <pc:docMk/>
            <pc:sldMk cId="2725917924" sldId="936"/>
            <ac:spMk id="3" creationId="{BED064BC-F3C9-C84F-934E-1A531C8E2199}"/>
          </ac:spMkLst>
        </pc:spChg>
      </pc:sldChg>
      <pc:sldChg chg="modSp add del mod">
        <pc:chgData name="Martin Schedlbauer" userId="99666baf021553f1" providerId="LiveId" clId="{5919DFF3-867F-FE4D-8A24-4260C1F57556}" dt="2020-10-10T23:23:37.302" v="12165" actId="2696"/>
        <pc:sldMkLst>
          <pc:docMk/>
          <pc:sldMk cId="1713755172" sldId="937"/>
        </pc:sldMkLst>
        <pc:spChg chg="mod">
          <ac:chgData name="Martin Schedlbauer" userId="99666baf021553f1" providerId="LiveId" clId="{5919DFF3-867F-FE4D-8A24-4260C1F57556}" dt="2020-10-10T17:53:22.711" v="11175" actId="20577"/>
          <ac:spMkLst>
            <pc:docMk/>
            <pc:sldMk cId="1713755172" sldId="937"/>
            <ac:spMk id="2" creationId="{0E3EA933-DB6E-F347-B4BD-4CFF6606A853}"/>
          </ac:spMkLst>
        </pc:spChg>
      </pc:sldChg>
      <pc:sldChg chg="addSp modSp add mod">
        <pc:chgData name="Martin Schedlbauer" userId="99666baf021553f1" providerId="LiveId" clId="{5919DFF3-867F-FE4D-8A24-4260C1F57556}" dt="2020-10-10T23:25:44.471" v="12280" actId="14100"/>
        <pc:sldMkLst>
          <pc:docMk/>
          <pc:sldMk cId="2401157566" sldId="938"/>
        </pc:sldMkLst>
        <pc:spChg chg="mod">
          <ac:chgData name="Martin Schedlbauer" userId="99666baf021553f1" providerId="LiveId" clId="{5919DFF3-867F-FE4D-8A24-4260C1F57556}" dt="2020-10-10T17:53:28.043" v="11195" actId="20577"/>
          <ac:spMkLst>
            <pc:docMk/>
            <pc:sldMk cId="2401157566" sldId="938"/>
            <ac:spMk id="2" creationId="{097804C8-AB38-934F-8F6B-C4DC7828EED1}"/>
          </ac:spMkLst>
        </pc:spChg>
        <pc:spChg chg="mod">
          <ac:chgData name="Martin Schedlbauer" userId="99666baf021553f1" providerId="LiveId" clId="{5919DFF3-867F-FE4D-8A24-4260C1F57556}" dt="2020-10-10T23:24:08.873" v="12203" actId="14100"/>
          <ac:spMkLst>
            <pc:docMk/>
            <pc:sldMk cId="2401157566" sldId="938"/>
            <ac:spMk id="3" creationId="{4A0D6F66-3451-5545-BEFC-6C135562B72B}"/>
          </ac:spMkLst>
        </pc:spChg>
        <pc:spChg chg="add mod">
          <ac:chgData name="Martin Schedlbauer" userId="99666baf021553f1" providerId="LiveId" clId="{5919DFF3-867F-FE4D-8A24-4260C1F57556}" dt="2020-10-10T23:25:44.471" v="12280" actId="14100"/>
          <ac:spMkLst>
            <pc:docMk/>
            <pc:sldMk cId="2401157566" sldId="938"/>
            <ac:spMk id="7" creationId="{B88228C2-B078-9A40-B120-5F9A96FDD373}"/>
          </ac:spMkLst>
        </pc:spChg>
      </pc:sldChg>
      <pc:sldChg chg="addSp delSp modSp add mod">
        <pc:chgData name="Martin Schedlbauer" userId="99666baf021553f1" providerId="LiveId" clId="{5919DFF3-867F-FE4D-8A24-4260C1F57556}" dt="2020-10-10T21:43:36.220" v="11928"/>
        <pc:sldMkLst>
          <pc:docMk/>
          <pc:sldMk cId="972577196" sldId="939"/>
        </pc:sldMkLst>
        <pc:spChg chg="mod">
          <ac:chgData name="Martin Schedlbauer" userId="99666baf021553f1" providerId="LiveId" clId="{5919DFF3-867F-FE4D-8A24-4260C1F57556}" dt="2020-10-10T18:07:12.886" v="11772" actId="20577"/>
          <ac:spMkLst>
            <pc:docMk/>
            <pc:sldMk cId="972577196" sldId="939"/>
            <ac:spMk id="2" creationId="{F5427D3B-8C8B-544E-B9C8-7F7F64CB9D39}"/>
          </ac:spMkLst>
        </pc:spChg>
        <pc:spChg chg="mod">
          <ac:chgData name="Martin Schedlbauer" userId="99666baf021553f1" providerId="LiveId" clId="{5919DFF3-867F-FE4D-8A24-4260C1F57556}" dt="2020-10-10T18:07:05.726" v="11770" actId="113"/>
          <ac:spMkLst>
            <pc:docMk/>
            <pc:sldMk cId="972577196" sldId="939"/>
            <ac:spMk id="3" creationId="{63C44449-1730-EC47-B1FD-EFA50178C0CD}"/>
          </ac:spMkLst>
        </pc:spChg>
        <pc:spChg chg="add mod">
          <ac:chgData name="Martin Schedlbauer" userId="99666baf021553f1" providerId="LiveId" clId="{5919DFF3-867F-FE4D-8A24-4260C1F57556}" dt="2020-10-10T18:05:50.862" v="11760" actId="20577"/>
          <ac:spMkLst>
            <pc:docMk/>
            <pc:sldMk cId="972577196" sldId="939"/>
            <ac:spMk id="7" creationId="{52ED5C4E-0680-9A43-BAA6-8493FB5BB8A5}"/>
          </ac:spMkLst>
        </pc:spChg>
        <pc:spChg chg="add mod">
          <ac:chgData name="Martin Schedlbauer" userId="99666baf021553f1" providerId="LiveId" clId="{5919DFF3-867F-FE4D-8A24-4260C1F57556}" dt="2020-10-10T18:05:55.249" v="11761" actId="1076"/>
          <ac:spMkLst>
            <pc:docMk/>
            <pc:sldMk cId="972577196" sldId="939"/>
            <ac:spMk id="8" creationId="{3D375528-B86C-0547-80A5-5335D0B6B59A}"/>
          </ac:spMkLst>
        </pc:spChg>
        <pc:spChg chg="add del mod">
          <ac:chgData name="Martin Schedlbauer" userId="99666baf021553f1" providerId="LiveId" clId="{5919DFF3-867F-FE4D-8A24-4260C1F57556}" dt="2020-10-10T21:43:36.220" v="11928"/>
          <ac:spMkLst>
            <pc:docMk/>
            <pc:sldMk cId="972577196" sldId="939"/>
            <ac:spMk id="11" creationId="{79DBC049-78D6-5449-ADF0-19D1EB7A39F6}"/>
          </ac:spMkLst>
        </pc:spChg>
        <pc:picChg chg="add mod">
          <ac:chgData name="Martin Schedlbauer" userId="99666baf021553f1" providerId="LiveId" clId="{5919DFF3-867F-FE4D-8A24-4260C1F57556}" dt="2020-10-10T18:06:36.975" v="11764" actId="14100"/>
          <ac:picMkLst>
            <pc:docMk/>
            <pc:sldMk cId="972577196" sldId="939"/>
            <ac:picMk id="9" creationId="{952AC7DE-426A-B743-B0A8-A6FB7DD6EF0F}"/>
          </ac:picMkLst>
        </pc:picChg>
        <pc:picChg chg="add mod">
          <ac:chgData name="Martin Schedlbauer" userId="99666baf021553f1" providerId="LiveId" clId="{5919DFF3-867F-FE4D-8A24-4260C1F57556}" dt="2020-10-10T18:06:58.359" v="11768" actId="14100"/>
          <ac:picMkLst>
            <pc:docMk/>
            <pc:sldMk cId="972577196" sldId="939"/>
            <ac:picMk id="10" creationId="{5CA57634-4E3E-9142-9063-9460B3F4614D}"/>
          </ac:picMkLst>
        </pc:picChg>
      </pc:sldChg>
      <pc:sldChg chg="modSp add mod">
        <pc:chgData name="Martin Schedlbauer" userId="99666baf021553f1" providerId="LiveId" clId="{5919DFF3-867F-FE4D-8A24-4260C1F57556}" dt="2020-10-10T21:27:31.168" v="11926" actId="14100"/>
        <pc:sldMkLst>
          <pc:docMk/>
          <pc:sldMk cId="3279419654" sldId="940"/>
        </pc:sldMkLst>
        <pc:spChg chg="mod">
          <ac:chgData name="Martin Schedlbauer" userId="99666baf021553f1" providerId="LiveId" clId="{5919DFF3-867F-FE4D-8A24-4260C1F57556}" dt="2020-10-10T21:26:53.121" v="11793" actId="20577"/>
          <ac:spMkLst>
            <pc:docMk/>
            <pc:sldMk cId="3279419654" sldId="940"/>
            <ac:spMk id="2" creationId="{A11FFBB5-4E49-474D-BC32-5573398C9CB8}"/>
          </ac:spMkLst>
        </pc:spChg>
        <pc:spChg chg="mod">
          <ac:chgData name="Martin Schedlbauer" userId="99666baf021553f1" providerId="LiveId" clId="{5919DFF3-867F-FE4D-8A24-4260C1F57556}" dt="2020-10-10T21:27:31.168" v="11926" actId="14100"/>
          <ac:spMkLst>
            <pc:docMk/>
            <pc:sldMk cId="3279419654" sldId="940"/>
            <ac:spMk id="3" creationId="{CD51FB0B-CAD1-C840-8E6E-4BFA36C1426D}"/>
          </ac:spMkLst>
        </pc:spChg>
      </pc:sldChg>
      <pc:sldChg chg="modSp add del mod">
        <pc:chgData name="Martin Schedlbauer" userId="99666baf021553f1" providerId="LiveId" clId="{5919DFF3-867F-FE4D-8A24-4260C1F57556}" dt="2020-10-10T21:43:53.634" v="11940" actId="2696"/>
        <pc:sldMkLst>
          <pc:docMk/>
          <pc:sldMk cId="3595586738" sldId="941"/>
        </pc:sldMkLst>
        <pc:spChg chg="mod">
          <ac:chgData name="Martin Schedlbauer" userId="99666baf021553f1" providerId="LiveId" clId="{5919DFF3-867F-FE4D-8A24-4260C1F57556}" dt="2020-10-10T21:43:44.766" v="11939" actId="20577"/>
          <ac:spMkLst>
            <pc:docMk/>
            <pc:sldMk cId="3595586738" sldId="941"/>
            <ac:spMk id="2" creationId="{F5427D3B-8C8B-544E-B9C8-7F7F64CB9D39}"/>
          </ac:spMkLst>
        </pc:spChg>
      </pc:sldChg>
      <pc:sldChg chg="addSp delSp modSp add mod">
        <pc:chgData name="Martin Schedlbauer" userId="99666baf021553f1" providerId="LiveId" clId="{5919DFF3-867F-FE4D-8A24-4260C1F57556}" dt="2020-10-10T21:47:17.612" v="12163" actId="1076"/>
        <pc:sldMkLst>
          <pc:docMk/>
          <pc:sldMk cId="4120384419" sldId="941"/>
        </pc:sldMkLst>
        <pc:spChg chg="mod">
          <ac:chgData name="Martin Schedlbauer" userId="99666baf021553f1" providerId="LiveId" clId="{5919DFF3-867F-FE4D-8A24-4260C1F57556}" dt="2020-10-10T21:44:02.303" v="11951" actId="20577"/>
          <ac:spMkLst>
            <pc:docMk/>
            <pc:sldMk cId="4120384419" sldId="941"/>
            <ac:spMk id="2" creationId="{F5427D3B-8C8B-544E-B9C8-7F7F64CB9D39}"/>
          </ac:spMkLst>
        </pc:spChg>
        <pc:spChg chg="mod">
          <ac:chgData name="Martin Schedlbauer" userId="99666baf021553f1" providerId="LiveId" clId="{5919DFF3-867F-FE4D-8A24-4260C1F57556}" dt="2020-10-10T21:44:33.799" v="12076" actId="14100"/>
          <ac:spMkLst>
            <pc:docMk/>
            <pc:sldMk cId="4120384419" sldId="941"/>
            <ac:spMk id="3" creationId="{63C44449-1730-EC47-B1FD-EFA50178C0CD}"/>
          </ac:spMkLst>
        </pc:spChg>
        <pc:spChg chg="mod">
          <ac:chgData name="Martin Schedlbauer" userId="99666baf021553f1" providerId="LiveId" clId="{5919DFF3-867F-FE4D-8A24-4260C1F57556}" dt="2020-10-10T21:47:17.612" v="12163" actId="1076"/>
          <ac:spMkLst>
            <pc:docMk/>
            <pc:sldMk cId="4120384419" sldId="941"/>
            <ac:spMk id="7" creationId="{52ED5C4E-0680-9A43-BAA6-8493FB5BB8A5}"/>
          </ac:spMkLst>
        </pc:spChg>
        <pc:spChg chg="mod">
          <ac:chgData name="Martin Schedlbauer" userId="99666baf021553f1" providerId="LiveId" clId="{5919DFF3-867F-FE4D-8A24-4260C1F57556}" dt="2020-10-10T21:45:49.509" v="12131" actId="20577"/>
          <ac:spMkLst>
            <pc:docMk/>
            <pc:sldMk cId="4120384419" sldId="941"/>
            <ac:spMk id="8" creationId="{3D375528-B86C-0547-80A5-5335D0B6B59A}"/>
          </ac:spMkLst>
        </pc:spChg>
        <pc:spChg chg="add mod">
          <ac:chgData name="Martin Schedlbauer" userId="99666baf021553f1" providerId="LiveId" clId="{5919DFF3-867F-FE4D-8A24-4260C1F57556}" dt="2020-10-10T21:47:17.612" v="12163" actId="1076"/>
          <ac:spMkLst>
            <pc:docMk/>
            <pc:sldMk cId="4120384419" sldId="941"/>
            <ac:spMk id="11" creationId="{652DF9E8-C7A0-B445-B267-3C6329E39586}"/>
          </ac:spMkLst>
        </pc:spChg>
        <pc:spChg chg="add mod">
          <ac:chgData name="Martin Schedlbauer" userId="99666baf021553f1" providerId="LiveId" clId="{5919DFF3-867F-FE4D-8A24-4260C1F57556}" dt="2020-10-10T21:45:11.812" v="12116" actId="14100"/>
          <ac:spMkLst>
            <pc:docMk/>
            <pc:sldMk cId="4120384419" sldId="941"/>
            <ac:spMk id="12" creationId="{D99C4BD3-ECF1-1D41-8D3E-EA484D0BD21E}"/>
          </ac:spMkLst>
        </pc:spChg>
        <pc:picChg chg="del">
          <ac:chgData name="Martin Schedlbauer" userId="99666baf021553f1" providerId="LiveId" clId="{5919DFF3-867F-FE4D-8A24-4260C1F57556}" dt="2020-10-10T21:44:53.565" v="12085" actId="478"/>
          <ac:picMkLst>
            <pc:docMk/>
            <pc:sldMk cId="4120384419" sldId="941"/>
            <ac:picMk id="9" creationId="{952AC7DE-426A-B743-B0A8-A6FB7DD6EF0F}"/>
          </ac:picMkLst>
        </pc:picChg>
        <pc:picChg chg="del">
          <ac:chgData name="Martin Schedlbauer" userId="99666baf021553f1" providerId="LiveId" clId="{5919DFF3-867F-FE4D-8A24-4260C1F57556}" dt="2020-10-10T21:45:52.018" v="12132" actId="478"/>
          <ac:picMkLst>
            <pc:docMk/>
            <pc:sldMk cId="4120384419" sldId="941"/>
            <ac:picMk id="10" creationId="{5CA57634-4E3E-9142-9063-9460B3F4614D}"/>
          </ac:picMkLst>
        </pc:picChg>
      </pc:sldChg>
      <pc:sldChg chg="modSp add mod">
        <pc:chgData name="Martin Schedlbauer" userId="99666baf021553f1" providerId="LiveId" clId="{5919DFF3-867F-FE4D-8A24-4260C1F57556}" dt="2020-10-10T23:27:18.746" v="12328" actId="20577"/>
        <pc:sldMkLst>
          <pc:docMk/>
          <pc:sldMk cId="44288004" sldId="942"/>
        </pc:sldMkLst>
        <pc:spChg chg="mod">
          <ac:chgData name="Martin Schedlbauer" userId="99666baf021553f1" providerId="LiveId" clId="{5919DFF3-867F-FE4D-8A24-4260C1F57556}" dt="2020-10-10T23:27:18.746" v="12328" actId="20577"/>
          <ac:spMkLst>
            <pc:docMk/>
            <pc:sldMk cId="44288004" sldId="942"/>
            <ac:spMk id="850947" creationId="{00000000-0000-0000-0000-000000000000}"/>
          </ac:spMkLst>
        </pc:spChg>
      </pc:sldChg>
      <pc:sldChg chg="add">
        <pc:chgData name="Martin Schedlbauer" userId="99666baf021553f1" providerId="LiveId" clId="{5919DFF3-867F-FE4D-8A24-4260C1F57556}" dt="2020-10-10T23:26:43.921" v="12282"/>
        <pc:sldMkLst>
          <pc:docMk/>
          <pc:sldMk cId="885549037" sldId="943"/>
        </pc:sldMkLst>
      </pc:sldChg>
      <pc:sldChg chg="add">
        <pc:chgData name="Martin Schedlbauer" userId="99666baf021553f1" providerId="LiveId" clId="{5919DFF3-867F-FE4D-8A24-4260C1F57556}" dt="2020-10-10T23:26:48.133" v="12283"/>
        <pc:sldMkLst>
          <pc:docMk/>
          <pc:sldMk cId="4242043766" sldId="944"/>
        </pc:sldMkLst>
      </pc:sldChg>
      <pc:sldChg chg="add">
        <pc:chgData name="Martin Schedlbauer" userId="99666baf021553f1" providerId="LiveId" clId="{5919DFF3-867F-FE4D-8A24-4260C1F57556}" dt="2020-10-10T23:26:53.590" v="12284"/>
        <pc:sldMkLst>
          <pc:docMk/>
          <pc:sldMk cId="16186233" sldId="945"/>
        </pc:sldMkLst>
      </pc:sldChg>
      <pc:sldChg chg="addSp delSp modSp add">
        <pc:chgData name="Martin Schedlbauer" userId="99666baf021553f1" providerId="LiveId" clId="{5919DFF3-867F-FE4D-8A24-4260C1F57556}" dt="2020-10-11T15:07:06.746" v="14897"/>
        <pc:sldMkLst>
          <pc:docMk/>
          <pc:sldMk cId="327351197" sldId="946"/>
        </pc:sldMkLst>
        <pc:spChg chg="add del mod">
          <ac:chgData name="Martin Schedlbauer" userId="99666baf021553f1" providerId="LiveId" clId="{5919DFF3-867F-FE4D-8A24-4260C1F57556}" dt="2020-10-11T15:07:03.816" v="14895"/>
          <ac:spMkLst>
            <pc:docMk/>
            <pc:sldMk cId="327351197" sldId="946"/>
            <ac:spMk id="8" creationId="{C3A251F8-EAA2-B14A-BB56-DB0A5178A48A}"/>
          </ac:spMkLst>
        </pc:spChg>
        <pc:spChg chg="add del mod">
          <ac:chgData name="Martin Schedlbauer" userId="99666baf021553f1" providerId="LiveId" clId="{5919DFF3-867F-FE4D-8A24-4260C1F57556}" dt="2020-10-11T15:07:06.746" v="14897"/>
          <ac:spMkLst>
            <pc:docMk/>
            <pc:sldMk cId="327351197" sldId="946"/>
            <ac:spMk id="9" creationId="{E04135AA-B00B-B24D-AF77-AB740A3F3E20}"/>
          </ac:spMkLst>
        </pc:spChg>
      </pc:sldChg>
      <pc:sldChg chg="modSp add mod">
        <pc:chgData name="Martin Schedlbauer" userId="99666baf021553f1" providerId="LiveId" clId="{5919DFF3-867F-FE4D-8A24-4260C1F57556}" dt="2020-10-10T23:28:04.958" v="12434" actId="20577"/>
        <pc:sldMkLst>
          <pc:docMk/>
          <pc:sldMk cId="1494095730" sldId="947"/>
        </pc:sldMkLst>
        <pc:spChg chg="mod">
          <ac:chgData name="Martin Schedlbauer" userId="99666baf021553f1" providerId="LiveId" clId="{5919DFF3-867F-FE4D-8A24-4260C1F57556}" dt="2020-10-10T23:28:04.958" v="12434" actId="20577"/>
          <ac:spMkLst>
            <pc:docMk/>
            <pc:sldMk cId="1494095730" sldId="947"/>
            <ac:spMk id="4" creationId="{00000000-0000-0000-0000-000000000000}"/>
          </ac:spMkLst>
        </pc:spChg>
      </pc:sldChg>
      <pc:sldChg chg="addSp delSp modSp add mod modClrScheme chgLayout">
        <pc:chgData name="Martin Schedlbauer" userId="99666baf021553f1" providerId="LiveId" clId="{5919DFF3-867F-FE4D-8A24-4260C1F57556}" dt="2020-10-10T23:35:57.207" v="12681" actId="1076"/>
        <pc:sldMkLst>
          <pc:docMk/>
          <pc:sldMk cId="3466416816" sldId="948"/>
        </pc:sldMkLst>
        <pc:spChg chg="del mod ord">
          <ac:chgData name="Martin Schedlbauer" userId="99666baf021553f1" providerId="LiveId" clId="{5919DFF3-867F-FE4D-8A24-4260C1F57556}" dt="2020-10-10T23:28:21.964" v="12436" actId="700"/>
          <ac:spMkLst>
            <pc:docMk/>
            <pc:sldMk cId="3466416816" sldId="948"/>
            <ac:spMk id="2" creationId="{03C5212B-2BC9-1647-9115-66CBB816FBBA}"/>
          </ac:spMkLst>
        </pc:spChg>
        <pc:spChg chg="mod ord">
          <ac:chgData name="Martin Schedlbauer" userId="99666baf021553f1" providerId="LiveId" clId="{5919DFF3-867F-FE4D-8A24-4260C1F57556}" dt="2020-10-10T23:28:21.964" v="12436" actId="700"/>
          <ac:spMkLst>
            <pc:docMk/>
            <pc:sldMk cId="3466416816" sldId="948"/>
            <ac:spMk id="3" creationId="{725CBFA0-732E-7840-AC85-4D6E99158339}"/>
          </ac:spMkLst>
        </pc:spChg>
        <pc:spChg chg="mod ord">
          <ac:chgData name="Martin Schedlbauer" userId="99666baf021553f1" providerId="LiveId" clId="{5919DFF3-867F-FE4D-8A24-4260C1F57556}" dt="2020-10-10T23:28:21.964" v="12436" actId="700"/>
          <ac:spMkLst>
            <pc:docMk/>
            <pc:sldMk cId="3466416816" sldId="948"/>
            <ac:spMk id="4" creationId="{5E059AE5-E25E-DB42-BC07-C014730975AF}"/>
          </ac:spMkLst>
        </pc:spChg>
        <pc:spChg chg="mod ord">
          <ac:chgData name="Martin Schedlbauer" userId="99666baf021553f1" providerId="LiveId" clId="{5919DFF3-867F-FE4D-8A24-4260C1F57556}" dt="2020-10-10T23:28:21.964" v="12436" actId="700"/>
          <ac:spMkLst>
            <pc:docMk/>
            <pc:sldMk cId="3466416816" sldId="948"/>
            <ac:spMk id="5" creationId="{B48AEA4F-76E2-D841-843A-6FE12C07594F}"/>
          </ac:spMkLst>
        </pc:spChg>
        <pc:spChg chg="add mod ord">
          <ac:chgData name="Martin Schedlbauer" userId="99666baf021553f1" providerId="LiveId" clId="{5919DFF3-867F-FE4D-8A24-4260C1F57556}" dt="2020-10-10T23:29:32.626" v="12465" actId="20577"/>
          <ac:spMkLst>
            <pc:docMk/>
            <pc:sldMk cId="3466416816" sldId="948"/>
            <ac:spMk id="6" creationId="{42C2E0A7-2393-E74B-89E0-342790D39E15}"/>
          </ac:spMkLst>
        </pc:spChg>
        <pc:spChg chg="add mod ord">
          <ac:chgData name="Martin Schedlbauer" userId="99666baf021553f1" providerId="LiveId" clId="{5919DFF3-867F-FE4D-8A24-4260C1F57556}" dt="2020-10-10T23:30:17.801" v="12600" actId="14100"/>
          <ac:spMkLst>
            <pc:docMk/>
            <pc:sldMk cId="3466416816" sldId="948"/>
            <ac:spMk id="7" creationId="{E582ED3C-5F50-5549-BEA1-D69FB91D7B70}"/>
          </ac:spMkLst>
        </pc:spChg>
        <pc:spChg chg="add mod">
          <ac:chgData name="Martin Schedlbauer" userId="99666baf021553f1" providerId="LiveId" clId="{5919DFF3-867F-FE4D-8A24-4260C1F57556}" dt="2020-10-10T23:35:57.207" v="12681" actId="1076"/>
          <ac:spMkLst>
            <pc:docMk/>
            <pc:sldMk cId="3466416816" sldId="948"/>
            <ac:spMk id="11" creationId="{64857DF8-3E07-B64F-BD60-0FDC0DB72A97}"/>
          </ac:spMkLst>
        </pc:spChg>
        <pc:spChg chg="add mod">
          <ac:chgData name="Martin Schedlbauer" userId="99666baf021553f1" providerId="LiveId" clId="{5919DFF3-867F-FE4D-8A24-4260C1F57556}" dt="2020-10-10T23:34:59.557" v="12654" actId="164"/>
          <ac:spMkLst>
            <pc:docMk/>
            <pc:sldMk cId="3466416816" sldId="948"/>
            <ac:spMk id="12" creationId="{897961A6-6D51-9245-9F08-A041B355310D}"/>
          </ac:spMkLst>
        </pc:spChg>
        <pc:spChg chg="add mod">
          <ac:chgData name="Martin Schedlbauer" userId="99666baf021553f1" providerId="LiveId" clId="{5919DFF3-867F-FE4D-8A24-4260C1F57556}" dt="2020-10-10T23:34:55.391" v="12653" actId="164"/>
          <ac:spMkLst>
            <pc:docMk/>
            <pc:sldMk cId="3466416816" sldId="948"/>
            <ac:spMk id="13" creationId="{53CF2E7E-2989-8E43-9398-64706F9A2509}"/>
          </ac:spMkLst>
        </pc:spChg>
        <pc:grpChg chg="add del mod">
          <ac:chgData name="Martin Schedlbauer" userId="99666baf021553f1" providerId="LiveId" clId="{5919DFF3-867F-FE4D-8A24-4260C1F57556}" dt="2020-10-10T23:35:47.574" v="12679" actId="478"/>
          <ac:grpSpMkLst>
            <pc:docMk/>
            <pc:sldMk cId="3466416816" sldId="948"/>
            <ac:grpSpMk id="14" creationId="{46C60FB4-A600-FB49-B672-B5729DF9EE69}"/>
          </ac:grpSpMkLst>
        </pc:grpChg>
        <pc:grpChg chg="add del mod">
          <ac:chgData name="Martin Schedlbauer" userId="99666baf021553f1" providerId="LiveId" clId="{5919DFF3-867F-FE4D-8A24-4260C1F57556}" dt="2020-10-10T23:35:47.574" v="12679" actId="478"/>
          <ac:grpSpMkLst>
            <pc:docMk/>
            <pc:sldMk cId="3466416816" sldId="948"/>
            <ac:grpSpMk id="15" creationId="{AA0B896C-A6E8-364E-8210-E1B6E935FE21}"/>
          </ac:grpSpMkLst>
        </pc:grpChg>
        <pc:picChg chg="add mod">
          <ac:chgData name="Martin Schedlbauer" userId="99666baf021553f1" providerId="LiveId" clId="{5919DFF3-867F-FE4D-8A24-4260C1F57556}" dt="2020-10-10T23:35:52.921" v="12680" actId="14100"/>
          <ac:picMkLst>
            <pc:docMk/>
            <pc:sldMk cId="3466416816" sldId="948"/>
            <ac:picMk id="8" creationId="{E229F7A6-E92A-124B-999C-FD6B7D26F053}"/>
          </ac:picMkLst>
        </pc:picChg>
        <pc:picChg chg="add mod">
          <ac:chgData name="Martin Schedlbauer" userId="99666baf021553f1" providerId="LiveId" clId="{5919DFF3-867F-FE4D-8A24-4260C1F57556}" dt="2020-10-10T23:34:55.391" v="12653" actId="164"/>
          <ac:picMkLst>
            <pc:docMk/>
            <pc:sldMk cId="3466416816" sldId="948"/>
            <ac:picMk id="9" creationId="{8DB2E47C-CDA6-2441-B8F0-8B57D274C4CD}"/>
          </ac:picMkLst>
        </pc:picChg>
        <pc:picChg chg="add mod">
          <ac:chgData name="Martin Schedlbauer" userId="99666baf021553f1" providerId="LiveId" clId="{5919DFF3-867F-FE4D-8A24-4260C1F57556}" dt="2020-10-10T23:34:59.557" v="12654" actId="164"/>
          <ac:picMkLst>
            <pc:docMk/>
            <pc:sldMk cId="3466416816" sldId="948"/>
            <ac:picMk id="10" creationId="{3B46AE11-740E-9546-9103-5A89D6CE0AA4}"/>
          </ac:picMkLst>
        </pc:picChg>
      </pc:sldChg>
      <pc:sldChg chg="addSp delSp modSp add mod">
        <pc:chgData name="Martin Schedlbauer" userId="99666baf021553f1" providerId="LiveId" clId="{5919DFF3-867F-FE4D-8A24-4260C1F57556}" dt="2020-10-10T23:42:21.134" v="12753" actId="14100"/>
        <pc:sldMkLst>
          <pc:docMk/>
          <pc:sldMk cId="775953595" sldId="949"/>
        </pc:sldMkLst>
        <pc:spChg chg="mod">
          <ac:chgData name="Martin Schedlbauer" userId="99666baf021553f1" providerId="LiveId" clId="{5919DFF3-867F-FE4D-8A24-4260C1F57556}" dt="2020-10-10T23:35:26.481" v="12676" actId="20577"/>
          <ac:spMkLst>
            <pc:docMk/>
            <pc:sldMk cId="775953595" sldId="949"/>
            <ac:spMk id="2" creationId="{1B35B1CD-1491-F648-8CB2-4B91CEAFF5AF}"/>
          </ac:spMkLst>
        </pc:spChg>
        <pc:spChg chg="del">
          <ac:chgData name="Martin Schedlbauer" userId="99666baf021553f1" providerId="LiveId" clId="{5919DFF3-867F-FE4D-8A24-4260C1F57556}" dt="2020-10-10T23:35:29.056" v="12677" actId="478"/>
          <ac:spMkLst>
            <pc:docMk/>
            <pc:sldMk cId="775953595" sldId="949"/>
            <ac:spMk id="3" creationId="{0B2A3115-A386-2641-B51F-B4259F36B56C}"/>
          </ac:spMkLst>
        </pc:spChg>
        <pc:spChg chg="add mod">
          <ac:chgData name="Martin Schedlbauer" userId="99666baf021553f1" providerId="LiveId" clId="{5919DFF3-867F-FE4D-8A24-4260C1F57556}" dt="2020-10-10T23:38:50.711" v="12714" actId="1076"/>
          <ac:spMkLst>
            <pc:docMk/>
            <pc:sldMk cId="775953595" sldId="949"/>
            <ac:spMk id="7" creationId="{BD85A151-682F-1F44-9822-0C039620CEBE}"/>
          </ac:spMkLst>
        </pc:spChg>
        <pc:spChg chg="mod topLvl">
          <ac:chgData name="Martin Schedlbauer" userId="99666baf021553f1" providerId="LiveId" clId="{5919DFF3-867F-FE4D-8A24-4260C1F57556}" dt="2020-10-10T23:36:28.112" v="12685" actId="165"/>
          <ac:spMkLst>
            <pc:docMk/>
            <pc:sldMk cId="775953595" sldId="949"/>
            <ac:spMk id="10" creationId="{05AB2A4F-7F08-3C4C-BDDA-6644D8375B58}"/>
          </ac:spMkLst>
        </pc:spChg>
        <pc:spChg chg="mod topLvl">
          <ac:chgData name="Martin Schedlbauer" userId="99666baf021553f1" providerId="LiveId" clId="{5919DFF3-867F-FE4D-8A24-4260C1F57556}" dt="2020-10-10T23:37:39.244" v="12703" actId="1076"/>
          <ac:spMkLst>
            <pc:docMk/>
            <pc:sldMk cId="775953595" sldId="949"/>
            <ac:spMk id="13" creationId="{51417415-63AC-5F4F-8A6C-0D1D1EB437D2}"/>
          </ac:spMkLst>
        </pc:spChg>
        <pc:spChg chg="add del">
          <ac:chgData name="Martin Schedlbauer" userId="99666baf021553f1" providerId="LiveId" clId="{5919DFF3-867F-FE4D-8A24-4260C1F57556}" dt="2020-10-10T23:38:22.097" v="12708" actId="478"/>
          <ac:spMkLst>
            <pc:docMk/>
            <pc:sldMk cId="775953595" sldId="949"/>
            <ac:spMk id="15" creationId="{BD0F6E12-5009-0C44-9896-EACBA5523617}"/>
          </ac:spMkLst>
        </pc:spChg>
        <pc:spChg chg="add del">
          <ac:chgData name="Martin Schedlbauer" userId="99666baf021553f1" providerId="LiveId" clId="{5919DFF3-867F-FE4D-8A24-4260C1F57556}" dt="2020-10-10T23:38:05.220" v="12706" actId="11529"/>
          <ac:spMkLst>
            <pc:docMk/>
            <pc:sldMk cId="775953595" sldId="949"/>
            <ac:spMk id="16" creationId="{7C15C2CD-D04A-B742-B52D-E8BC3EF23977}"/>
          </ac:spMkLst>
        </pc:spChg>
        <pc:spChg chg="add mod">
          <ac:chgData name="Martin Schedlbauer" userId="99666baf021553f1" providerId="LiveId" clId="{5919DFF3-867F-FE4D-8A24-4260C1F57556}" dt="2020-10-10T23:38:40.513" v="12713" actId="13822"/>
          <ac:spMkLst>
            <pc:docMk/>
            <pc:sldMk cId="775953595" sldId="949"/>
            <ac:spMk id="17" creationId="{F53741BE-552A-A342-9B7B-2DDE515E7D0A}"/>
          </ac:spMkLst>
        </pc:spChg>
        <pc:spChg chg="add mod">
          <ac:chgData name="Martin Schedlbauer" userId="99666baf021553f1" providerId="LiveId" clId="{5919DFF3-867F-FE4D-8A24-4260C1F57556}" dt="2020-10-10T23:40:39.975" v="12735" actId="208"/>
          <ac:spMkLst>
            <pc:docMk/>
            <pc:sldMk cId="775953595" sldId="949"/>
            <ac:spMk id="27" creationId="{C567880D-EEDB-1848-B84A-AEC61B3F7ED9}"/>
          </ac:spMkLst>
        </pc:spChg>
        <pc:spChg chg="add mod">
          <ac:chgData name="Martin Schedlbauer" userId="99666baf021553f1" providerId="LiveId" clId="{5919DFF3-867F-FE4D-8A24-4260C1F57556}" dt="2020-10-10T23:41:52.398" v="12749" actId="552"/>
          <ac:spMkLst>
            <pc:docMk/>
            <pc:sldMk cId="775953595" sldId="949"/>
            <ac:spMk id="28" creationId="{2B56F2C8-37DA-214A-9FB0-3D487DEDD593}"/>
          </ac:spMkLst>
        </pc:spChg>
        <pc:spChg chg="add mod">
          <ac:chgData name="Martin Schedlbauer" userId="99666baf021553f1" providerId="LiveId" clId="{5919DFF3-867F-FE4D-8A24-4260C1F57556}" dt="2020-10-10T23:41:52.398" v="12749" actId="552"/>
          <ac:spMkLst>
            <pc:docMk/>
            <pc:sldMk cId="775953595" sldId="949"/>
            <ac:spMk id="29" creationId="{80A59577-4DBE-CF40-887A-7A9AD4190E0A}"/>
          </ac:spMkLst>
        </pc:spChg>
        <pc:spChg chg="add mod">
          <ac:chgData name="Martin Schedlbauer" userId="99666baf021553f1" providerId="LiveId" clId="{5919DFF3-867F-FE4D-8A24-4260C1F57556}" dt="2020-10-10T23:41:52.398" v="12749" actId="552"/>
          <ac:spMkLst>
            <pc:docMk/>
            <pc:sldMk cId="775953595" sldId="949"/>
            <ac:spMk id="30" creationId="{87004886-4DA1-2D41-864E-E4A56783228D}"/>
          </ac:spMkLst>
        </pc:spChg>
        <pc:grpChg chg="add del mod">
          <ac:chgData name="Martin Schedlbauer" userId="99666baf021553f1" providerId="LiveId" clId="{5919DFF3-867F-FE4D-8A24-4260C1F57556}" dt="2020-10-10T23:36:28.112" v="12685" actId="165"/>
          <ac:grpSpMkLst>
            <pc:docMk/>
            <pc:sldMk cId="775953595" sldId="949"/>
            <ac:grpSpMk id="8" creationId="{DC9415B5-B5FC-934C-B7AA-9581D0760B11}"/>
          </ac:grpSpMkLst>
        </pc:grpChg>
        <pc:grpChg chg="add del mod">
          <ac:chgData name="Martin Schedlbauer" userId="99666baf021553f1" providerId="LiveId" clId="{5919DFF3-867F-FE4D-8A24-4260C1F57556}" dt="2020-10-10T23:36:31.290" v="12686" actId="165"/>
          <ac:grpSpMkLst>
            <pc:docMk/>
            <pc:sldMk cId="775953595" sldId="949"/>
            <ac:grpSpMk id="11" creationId="{C7D482D3-F5F0-FB4D-99B6-1F916FA725B9}"/>
          </ac:grpSpMkLst>
        </pc:grpChg>
        <pc:picChg chg="mod topLvl">
          <ac:chgData name="Martin Schedlbauer" userId="99666baf021553f1" providerId="LiveId" clId="{5919DFF3-867F-FE4D-8A24-4260C1F57556}" dt="2020-10-10T23:36:28.112" v="12685" actId="165"/>
          <ac:picMkLst>
            <pc:docMk/>
            <pc:sldMk cId="775953595" sldId="949"/>
            <ac:picMk id="9" creationId="{8C004E1A-1EDB-904D-A5EB-B79D39B7BB4B}"/>
          </ac:picMkLst>
        </pc:picChg>
        <pc:picChg chg="mod topLvl">
          <ac:chgData name="Martin Schedlbauer" userId="99666baf021553f1" providerId="LiveId" clId="{5919DFF3-867F-FE4D-8A24-4260C1F57556}" dt="2020-10-10T23:37:39.244" v="12703" actId="1076"/>
          <ac:picMkLst>
            <pc:docMk/>
            <pc:sldMk cId="775953595" sldId="949"/>
            <ac:picMk id="12" creationId="{404BEAF4-2E7A-6145-B37C-9E8C76E7E030}"/>
          </ac:picMkLst>
        </pc:picChg>
        <pc:picChg chg="add mod">
          <ac:chgData name="Martin Schedlbauer" userId="99666baf021553f1" providerId="LiveId" clId="{5919DFF3-867F-FE4D-8A24-4260C1F57556}" dt="2020-10-10T23:37:16.092" v="12691" actId="1076"/>
          <ac:picMkLst>
            <pc:docMk/>
            <pc:sldMk cId="775953595" sldId="949"/>
            <ac:picMk id="14" creationId="{008797EC-D79C-444E-8649-1469A63DF111}"/>
          </ac:picMkLst>
        </pc:picChg>
        <pc:picChg chg="add mod">
          <ac:chgData name="Martin Schedlbauer" userId="99666baf021553f1" providerId="LiveId" clId="{5919DFF3-867F-FE4D-8A24-4260C1F57556}" dt="2020-10-10T23:42:21.134" v="12753" actId="14100"/>
          <ac:picMkLst>
            <pc:docMk/>
            <pc:sldMk cId="775953595" sldId="949"/>
            <ac:picMk id="31" creationId="{438342A1-7DBF-F14F-BBD0-C1486AB05F11}"/>
          </ac:picMkLst>
        </pc:picChg>
        <pc:cxnChg chg="add del mod">
          <ac:chgData name="Martin Schedlbauer" userId="99666baf021553f1" providerId="LiveId" clId="{5919DFF3-867F-FE4D-8A24-4260C1F57556}" dt="2020-10-10T23:39:19.443" v="12722" actId="11529"/>
          <ac:cxnSpMkLst>
            <pc:docMk/>
            <pc:sldMk cId="775953595" sldId="949"/>
            <ac:cxnSpMk id="19" creationId="{854B60D7-1AD8-B54A-BCBF-D0B832BCB60C}"/>
          </ac:cxnSpMkLst>
        </pc:cxnChg>
        <pc:cxnChg chg="add del mod">
          <ac:chgData name="Martin Schedlbauer" userId="99666baf021553f1" providerId="LiveId" clId="{5919DFF3-867F-FE4D-8A24-4260C1F57556}" dt="2020-10-10T23:39:55.435" v="12727" actId="478"/>
          <ac:cxnSpMkLst>
            <pc:docMk/>
            <pc:sldMk cId="775953595" sldId="949"/>
            <ac:cxnSpMk id="24" creationId="{7FF7EEE0-72A3-104E-99BB-DB6401A0AF6D}"/>
          </ac:cxnSpMkLst>
        </pc:cxnChg>
      </pc:sldChg>
      <pc:sldChg chg="addSp delSp modSp add mod">
        <pc:chgData name="Martin Schedlbauer" userId="99666baf021553f1" providerId="LiveId" clId="{5919DFF3-867F-FE4D-8A24-4260C1F57556}" dt="2020-10-10T23:45:47.537" v="12849" actId="113"/>
        <pc:sldMkLst>
          <pc:docMk/>
          <pc:sldMk cId="2495445165" sldId="950"/>
        </pc:sldMkLst>
        <pc:spChg chg="mod">
          <ac:chgData name="Martin Schedlbauer" userId="99666baf021553f1" providerId="LiveId" clId="{5919DFF3-867F-FE4D-8A24-4260C1F57556}" dt="2020-10-10T23:42:57.020" v="12792" actId="113"/>
          <ac:spMkLst>
            <pc:docMk/>
            <pc:sldMk cId="2495445165" sldId="950"/>
            <ac:spMk id="2" creationId="{1B35B1CD-1491-F648-8CB2-4B91CEAFF5AF}"/>
          </ac:spMkLst>
        </pc:spChg>
        <pc:spChg chg="add mod">
          <ac:chgData name="Martin Schedlbauer" userId="99666baf021553f1" providerId="LiveId" clId="{5919DFF3-867F-FE4D-8A24-4260C1F57556}" dt="2020-10-10T23:45:14.346" v="12844" actId="1076"/>
          <ac:spMkLst>
            <pc:docMk/>
            <pc:sldMk cId="2495445165" sldId="950"/>
            <ac:spMk id="3" creationId="{96DA5BFE-8E4A-A44B-AA3C-E58F7EF77E90}"/>
          </ac:spMkLst>
        </pc:spChg>
        <pc:spChg chg="mod">
          <ac:chgData name="Martin Schedlbauer" userId="99666baf021553f1" providerId="LiveId" clId="{5919DFF3-867F-FE4D-8A24-4260C1F57556}" dt="2020-10-10T23:45:47.537" v="12849" actId="113"/>
          <ac:spMkLst>
            <pc:docMk/>
            <pc:sldMk cId="2495445165" sldId="950"/>
            <ac:spMk id="7" creationId="{BD85A151-682F-1F44-9822-0C039620CEBE}"/>
          </ac:spMkLst>
        </pc:spChg>
        <pc:spChg chg="del">
          <ac:chgData name="Martin Schedlbauer" userId="99666baf021553f1" providerId="LiveId" clId="{5919DFF3-867F-FE4D-8A24-4260C1F57556}" dt="2020-10-10T23:44:31.702" v="12838" actId="478"/>
          <ac:spMkLst>
            <pc:docMk/>
            <pc:sldMk cId="2495445165" sldId="950"/>
            <ac:spMk id="17" creationId="{F53741BE-552A-A342-9B7B-2DDE515E7D0A}"/>
          </ac:spMkLst>
        </pc:spChg>
        <pc:spChg chg="del">
          <ac:chgData name="Martin Schedlbauer" userId="99666baf021553f1" providerId="LiveId" clId="{5919DFF3-867F-FE4D-8A24-4260C1F57556}" dt="2020-10-10T23:44:24.367" v="12835" actId="478"/>
          <ac:spMkLst>
            <pc:docMk/>
            <pc:sldMk cId="2495445165" sldId="950"/>
            <ac:spMk id="28" creationId="{2B56F2C8-37DA-214A-9FB0-3D487DEDD593}"/>
          </ac:spMkLst>
        </pc:spChg>
        <pc:spChg chg="del">
          <ac:chgData name="Martin Schedlbauer" userId="99666baf021553f1" providerId="LiveId" clId="{5919DFF3-867F-FE4D-8A24-4260C1F57556}" dt="2020-10-10T23:44:25.650" v="12836" actId="478"/>
          <ac:spMkLst>
            <pc:docMk/>
            <pc:sldMk cId="2495445165" sldId="950"/>
            <ac:spMk id="29" creationId="{80A59577-4DBE-CF40-887A-7A9AD4190E0A}"/>
          </ac:spMkLst>
        </pc:spChg>
        <pc:spChg chg="del">
          <ac:chgData name="Martin Schedlbauer" userId="99666baf021553f1" providerId="LiveId" clId="{5919DFF3-867F-FE4D-8A24-4260C1F57556}" dt="2020-10-10T23:44:26.427" v="12837" actId="478"/>
          <ac:spMkLst>
            <pc:docMk/>
            <pc:sldMk cId="2495445165" sldId="950"/>
            <ac:spMk id="30" creationId="{87004886-4DA1-2D41-864E-E4A56783228D}"/>
          </ac:spMkLst>
        </pc:spChg>
        <pc:picChg chg="add mod">
          <ac:chgData name="Martin Schedlbauer" userId="99666baf021553f1" providerId="LiveId" clId="{5919DFF3-867F-FE4D-8A24-4260C1F57556}" dt="2020-10-10T23:45:39.322" v="12848" actId="1076"/>
          <ac:picMkLst>
            <pc:docMk/>
            <pc:sldMk cId="2495445165" sldId="950"/>
            <ac:picMk id="8" creationId="{466A7D0E-B440-2D48-8F04-54FDC41F83B0}"/>
          </ac:picMkLst>
        </pc:picChg>
        <pc:picChg chg="del">
          <ac:chgData name="Martin Schedlbauer" userId="99666baf021553f1" providerId="LiveId" clId="{5919DFF3-867F-FE4D-8A24-4260C1F57556}" dt="2020-10-10T23:44:21.184" v="12834" actId="478"/>
          <ac:picMkLst>
            <pc:docMk/>
            <pc:sldMk cId="2495445165" sldId="950"/>
            <ac:picMk id="14" creationId="{008797EC-D79C-444E-8649-1469A63DF111}"/>
          </ac:picMkLst>
        </pc:picChg>
        <pc:picChg chg="mod">
          <ac:chgData name="Martin Schedlbauer" userId="99666baf021553f1" providerId="LiveId" clId="{5919DFF3-867F-FE4D-8A24-4260C1F57556}" dt="2020-10-10T23:43:02.572" v="12793" actId="1076"/>
          <ac:picMkLst>
            <pc:docMk/>
            <pc:sldMk cId="2495445165" sldId="950"/>
            <ac:picMk id="31" creationId="{438342A1-7DBF-F14F-BBD0-C1486AB05F11}"/>
          </ac:picMkLst>
        </pc:picChg>
      </pc:sldChg>
      <pc:sldChg chg="addSp delSp modSp add mod">
        <pc:chgData name="Martin Schedlbauer" userId="99666baf021553f1" providerId="LiveId" clId="{5919DFF3-867F-FE4D-8A24-4260C1F57556}" dt="2020-10-11T02:41:03.021" v="12999" actId="1076"/>
        <pc:sldMkLst>
          <pc:docMk/>
          <pc:sldMk cId="1778033232" sldId="951"/>
        </pc:sldMkLst>
        <pc:spChg chg="mod">
          <ac:chgData name="Martin Schedlbauer" userId="99666baf021553f1" providerId="LiveId" clId="{5919DFF3-867F-FE4D-8A24-4260C1F57556}" dt="2020-10-11T02:33:36.272" v="12883" actId="113"/>
          <ac:spMkLst>
            <pc:docMk/>
            <pc:sldMk cId="1778033232" sldId="951"/>
            <ac:spMk id="2" creationId="{F049FB57-9011-EB40-BA10-D16D52A234E1}"/>
          </ac:spMkLst>
        </pc:spChg>
        <pc:spChg chg="mod">
          <ac:chgData name="Martin Schedlbauer" userId="99666baf021553f1" providerId="LiveId" clId="{5919DFF3-867F-FE4D-8A24-4260C1F57556}" dt="2020-10-11T02:39:05.159" v="12962" actId="108"/>
          <ac:spMkLst>
            <pc:docMk/>
            <pc:sldMk cId="1778033232" sldId="951"/>
            <ac:spMk id="3" creationId="{35DC8950-D27E-7F4C-82A5-0CC56300E104}"/>
          </ac:spMkLst>
        </pc:spChg>
        <pc:spChg chg="add mod">
          <ac:chgData name="Martin Schedlbauer" userId="99666baf021553f1" providerId="LiveId" clId="{5919DFF3-867F-FE4D-8A24-4260C1F57556}" dt="2020-10-11T02:40:24.614" v="12963" actId="1076"/>
          <ac:spMkLst>
            <pc:docMk/>
            <pc:sldMk cId="1778033232" sldId="951"/>
            <ac:spMk id="7" creationId="{C436754E-BF8A-3D4F-9447-F2F92F6E4BB2}"/>
          </ac:spMkLst>
        </pc:spChg>
        <pc:spChg chg="add mod">
          <ac:chgData name="Martin Schedlbauer" userId="99666baf021553f1" providerId="LiveId" clId="{5919DFF3-867F-FE4D-8A24-4260C1F57556}" dt="2020-10-11T02:35:15.375" v="12904" actId="1076"/>
          <ac:spMkLst>
            <pc:docMk/>
            <pc:sldMk cId="1778033232" sldId="951"/>
            <ac:spMk id="9" creationId="{9F5A1ABE-2CC6-F742-AC89-AEF68BA30701}"/>
          </ac:spMkLst>
        </pc:spChg>
        <pc:spChg chg="add mod">
          <ac:chgData name="Martin Schedlbauer" userId="99666baf021553f1" providerId="LiveId" clId="{5919DFF3-867F-FE4D-8A24-4260C1F57556}" dt="2020-10-11T02:35:15.375" v="12904" actId="1076"/>
          <ac:spMkLst>
            <pc:docMk/>
            <pc:sldMk cId="1778033232" sldId="951"/>
            <ac:spMk id="11" creationId="{4D16EE02-2314-A146-A3FE-D750CCBF3878}"/>
          </ac:spMkLst>
        </pc:spChg>
        <pc:spChg chg="add mod">
          <ac:chgData name="Martin Schedlbauer" userId="99666baf021553f1" providerId="LiveId" clId="{5919DFF3-867F-FE4D-8A24-4260C1F57556}" dt="2020-10-11T02:35:15.375" v="12904" actId="1076"/>
          <ac:spMkLst>
            <pc:docMk/>
            <pc:sldMk cId="1778033232" sldId="951"/>
            <ac:spMk id="12" creationId="{5F3FFB1B-01C5-024D-A42B-ABBA88332046}"/>
          </ac:spMkLst>
        </pc:spChg>
        <pc:spChg chg="add mod">
          <ac:chgData name="Martin Schedlbauer" userId="99666baf021553f1" providerId="LiveId" clId="{5919DFF3-867F-FE4D-8A24-4260C1F57556}" dt="2020-10-11T02:35:15.375" v="12904" actId="1076"/>
          <ac:spMkLst>
            <pc:docMk/>
            <pc:sldMk cId="1778033232" sldId="951"/>
            <ac:spMk id="14" creationId="{506FC0ED-BEE4-2244-93C2-66CDD4FCB4EF}"/>
          </ac:spMkLst>
        </pc:spChg>
        <pc:spChg chg="add mod">
          <ac:chgData name="Martin Schedlbauer" userId="99666baf021553f1" providerId="LiveId" clId="{5919DFF3-867F-FE4D-8A24-4260C1F57556}" dt="2020-10-11T02:41:03.021" v="12999" actId="1076"/>
          <ac:spMkLst>
            <pc:docMk/>
            <pc:sldMk cId="1778033232" sldId="951"/>
            <ac:spMk id="16" creationId="{4A7E4812-AA86-9F49-8B4D-37B0D97833D7}"/>
          </ac:spMkLst>
        </pc:spChg>
        <pc:picChg chg="add mod">
          <ac:chgData name="Martin Schedlbauer" userId="99666baf021553f1" providerId="LiveId" clId="{5919DFF3-867F-FE4D-8A24-4260C1F57556}" dt="2020-10-11T02:35:15.375" v="12904" actId="1076"/>
          <ac:picMkLst>
            <pc:docMk/>
            <pc:sldMk cId="1778033232" sldId="951"/>
            <ac:picMk id="8" creationId="{986CEC5F-0C39-4C41-8EC6-A6B3A72AD780}"/>
          </ac:picMkLst>
        </pc:picChg>
        <pc:picChg chg="add mod">
          <ac:chgData name="Martin Schedlbauer" userId="99666baf021553f1" providerId="LiveId" clId="{5919DFF3-867F-FE4D-8A24-4260C1F57556}" dt="2020-10-11T02:35:15.375" v="12904" actId="1076"/>
          <ac:picMkLst>
            <pc:docMk/>
            <pc:sldMk cId="1778033232" sldId="951"/>
            <ac:picMk id="10" creationId="{C080488A-797C-A44F-AB8D-DAF5E0792512}"/>
          </ac:picMkLst>
        </pc:picChg>
        <pc:picChg chg="add del mod">
          <ac:chgData name="Martin Schedlbauer" userId="99666baf021553f1" providerId="LiveId" clId="{5919DFF3-867F-FE4D-8A24-4260C1F57556}" dt="2020-10-11T02:35:18.133" v="12905" actId="478"/>
          <ac:picMkLst>
            <pc:docMk/>
            <pc:sldMk cId="1778033232" sldId="951"/>
            <ac:picMk id="13" creationId="{F354C269-0F2F-8A4E-9D69-BE80ABFB849B}"/>
          </ac:picMkLst>
        </pc:picChg>
        <pc:picChg chg="add mod">
          <ac:chgData name="Martin Schedlbauer" userId="99666baf021553f1" providerId="LiveId" clId="{5919DFF3-867F-FE4D-8A24-4260C1F57556}" dt="2020-10-11T02:35:15.375" v="12904" actId="1076"/>
          <ac:picMkLst>
            <pc:docMk/>
            <pc:sldMk cId="1778033232" sldId="951"/>
            <ac:picMk id="15" creationId="{F3854C4E-1FC8-8A46-B8FD-82CF8B4D3AE4}"/>
          </ac:picMkLst>
        </pc:picChg>
      </pc:sldChg>
      <pc:sldChg chg="addSp delSp modSp add mod">
        <pc:chgData name="Martin Schedlbauer" userId="99666baf021553f1" providerId="LiveId" clId="{5919DFF3-867F-FE4D-8A24-4260C1F57556}" dt="2020-10-11T02:43:26.904" v="13168" actId="1076"/>
        <pc:sldMkLst>
          <pc:docMk/>
          <pc:sldMk cId="16111468" sldId="952"/>
        </pc:sldMkLst>
        <pc:spChg chg="mod">
          <ac:chgData name="Martin Schedlbauer" userId="99666baf021553f1" providerId="LiveId" clId="{5919DFF3-867F-FE4D-8A24-4260C1F57556}" dt="2020-10-11T02:41:34.821" v="13007" actId="20577"/>
          <ac:spMkLst>
            <pc:docMk/>
            <pc:sldMk cId="16111468" sldId="952"/>
            <ac:spMk id="2" creationId="{F049FB57-9011-EB40-BA10-D16D52A234E1}"/>
          </ac:spMkLst>
        </pc:spChg>
        <pc:spChg chg="mod">
          <ac:chgData name="Martin Schedlbauer" userId="99666baf021553f1" providerId="LiveId" clId="{5919DFF3-867F-FE4D-8A24-4260C1F57556}" dt="2020-10-11T02:42:16.741" v="13134" actId="20577"/>
          <ac:spMkLst>
            <pc:docMk/>
            <pc:sldMk cId="16111468" sldId="952"/>
            <ac:spMk id="3" creationId="{35DC8950-D27E-7F4C-82A5-0CC56300E104}"/>
          </ac:spMkLst>
        </pc:spChg>
        <pc:spChg chg="mod">
          <ac:chgData name="Martin Schedlbauer" userId="99666baf021553f1" providerId="LiveId" clId="{5919DFF3-867F-FE4D-8A24-4260C1F57556}" dt="2020-10-11T02:43:04.591" v="13166" actId="20577"/>
          <ac:spMkLst>
            <pc:docMk/>
            <pc:sldMk cId="16111468" sldId="952"/>
            <ac:spMk id="7" creationId="{C436754E-BF8A-3D4F-9447-F2F92F6E4BB2}"/>
          </ac:spMkLst>
        </pc:spChg>
        <pc:spChg chg="del">
          <ac:chgData name="Martin Schedlbauer" userId="99666baf021553f1" providerId="LiveId" clId="{5919DFF3-867F-FE4D-8A24-4260C1F57556}" dt="2020-10-11T02:42:29.579" v="13138" actId="478"/>
          <ac:spMkLst>
            <pc:docMk/>
            <pc:sldMk cId="16111468" sldId="952"/>
            <ac:spMk id="9" creationId="{9F5A1ABE-2CC6-F742-AC89-AEF68BA30701}"/>
          </ac:spMkLst>
        </pc:spChg>
        <pc:spChg chg="del">
          <ac:chgData name="Martin Schedlbauer" userId="99666baf021553f1" providerId="LiveId" clId="{5919DFF3-867F-FE4D-8A24-4260C1F57556}" dt="2020-10-11T02:42:29.579" v="13138" actId="478"/>
          <ac:spMkLst>
            <pc:docMk/>
            <pc:sldMk cId="16111468" sldId="952"/>
            <ac:spMk id="11" creationId="{4D16EE02-2314-A146-A3FE-D750CCBF3878}"/>
          </ac:spMkLst>
        </pc:spChg>
        <pc:spChg chg="del">
          <ac:chgData name="Martin Schedlbauer" userId="99666baf021553f1" providerId="LiveId" clId="{5919DFF3-867F-FE4D-8A24-4260C1F57556}" dt="2020-10-11T02:42:29.579" v="13138" actId="478"/>
          <ac:spMkLst>
            <pc:docMk/>
            <pc:sldMk cId="16111468" sldId="952"/>
            <ac:spMk id="12" creationId="{5F3FFB1B-01C5-024D-A42B-ABBA88332046}"/>
          </ac:spMkLst>
        </pc:spChg>
        <pc:spChg chg="del">
          <ac:chgData name="Martin Schedlbauer" userId="99666baf021553f1" providerId="LiveId" clId="{5919DFF3-867F-FE4D-8A24-4260C1F57556}" dt="2020-10-11T02:42:25.215" v="13137" actId="478"/>
          <ac:spMkLst>
            <pc:docMk/>
            <pc:sldMk cId="16111468" sldId="952"/>
            <ac:spMk id="14" creationId="{506FC0ED-BEE4-2244-93C2-66CDD4FCB4EF}"/>
          </ac:spMkLst>
        </pc:spChg>
        <pc:spChg chg="del">
          <ac:chgData name="Martin Schedlbauer" userId="99666baf021553f1" providerId="LiveId" clId="{5919DFF3-867F-FE4D-8A24-4260C1F57556}" dt="2020-10-11T02:42:55.160" v="13163" actId="478"/>
          <ac:spMkLst>
            <pc:docMk/>
            <pc:sldMk cId="16111468" sldId="952"/>
            <ac:spMk id="16" creationId="{4A7E4812-AA86-9F49-8B4D-37B0D97833D7}"/>
          </ac:spMkLst>
        </pc:spChg>
        <pc:picChg chg="del">
          <ac:chgData name="Martin Schedlbauer" userId="99666baf021553f1" providerId="LiveId" clId="{5919DFF3-867F-FE4D-8A24-4260C1F57556}" dt="2020-10-11T02:42:21.852" v="13135" actId="478"/>
          <ac:picMkLst>
            <pc:docMk/>
            <pc:sldMk cId="16111468" sldId="952"/>
            <ac:picMk id="8" creationId="{986CEC5F-0C39-4C41-8EC6-A6B3A72AD780}"/>
          </ac:picMkLst>
        </pc:picChg>
        <pc:picChg chg="del">
          <ac:chgData name="Martin Schedlbauer" userId="99666baf021553f1" providerId="LiveId" clId="{5919DFF3-867F-FE4D-8A24-4260C1F57556}" dt="2020-10-11T02:42:23.135" v="13136" actId="478"/>
          <ac:picMkLst>
            <pc:docMk/>
            <pc:sldMk cId="16111468" sldId="952"/>
            <ac:picMk id="10" creationId="{C080488A-797C-A44F-AB8D-DAF5E0792512}"/>
          </ac:picMkLst>
        </pc:picChg>
        <pc:picChg chg="del">
          <ac:chgData name="Martin Schedlbauer" userId="99666baf021553f1" providerId="LiveId" clId="{5919DFF3-867F-FE4D-8A24-4260C1F57556}" dt="2020-10-11T02:42:29.579" v="13138" actId="478"/>
          <ac:picMkLst>
            <pc:docMk/>
            <pc:sldMk cId="16111468" sldId="952"/>
            <ac:picMk id="15" creationId="{F3854C4E-1FC8-8A46-B8FD-82CF8B4D3AE4}"/>
          </ac:picMkLst>
        </pc:picChg>
        <pc:picChg chg="add mod">
          <ac:chgData name="Martin Schedlbauer" userId="99666baf021553f1" providerId="LiveId" clId="{5919DFF3-867F-FE4D-8A24-4260C1F57556}" dt="2020-10-11T02:43:26.904" v="13168" actId="1076"/>
          <ac:picMkLst>
            <pc:docMk/>
            <pc:sldMk cId="16111468" sldId="952"/>
            <ac:picMk id="17" creationId="{D342D333-D7AE-1D4C-91C4-F7698E81FE38}"/>
          </ac:picMkLst>
        </pc:picChg>
      </pc:sldChg>
      <pc:sldChg chg="modSp add mod">
        <pc:chgData name="Martin Schedlbauer" userId="99666baf021553f1" providerId="LiveId" clId="{5919DFF3-867F-FE4D-8A24-4260C1F57556}" dt="2020-10-11T02:44:57.551" v="13272" actId="108"/>
        <pc:sldMkLst>
          <pc:docMk/>
          <pc:sldMk cId="4094925750" sldId="953"/>
        </pc:sldMkLst>
        <pc:spChg chg="mod">
          <ac:chgData name="Martin Schedlbauer" userId="99666baf021553f1" providerId="LiveId" clId="{5919DFF3-867F-FE4D-8A24-4260C1F57556}" dt="2020-10-11T02:44:27.259" v="13181" actId="20577"/>
          <ac:spMkLst>
            <pc:docMk/>
            <pc:sldMk cId="4094925750" sldId="953"/>
            <ac:spMk id="2" creationId="{F049FB57-9011-EB40-BA10-D16D52A234E1}"/>
          </ac:spMkLst>
        </pc:spChg>
        <pc:spChg chg="mod">
          <ac:chgData name="Martin Schedlbauer" userId="99666baf021553f1" providerId="LiveId" clId="{5919DFF3-867F-FE4D-8A24-4260C1F57556}" dt="2020-10-11T02:44:43.863" v="13253" actId="20577"/>
          <ac:spMkLst>
            <pc:docMk/>
            <pc:sldMk cId="4094925750" sldId="953"/>
            <ac:spMk id="3" creationId="{35DC8950-D27E-7F4C-82A5-0CC56300E104}"/>
          </ac:spMkLst>
        </pc:spChg>
        <pc:spChg chg="mod">
          <ac:chgData name="Martin Schedlbauer" userId="99666baf021553f1" providerId="LiveId" clId="{5919DFF3-867F-FE4D-8A24-4260C1F57556}" dt="2020-10-11T02:44:57.551" v="13272" actId="108"/>
          <ac:spMkLst>
            <pc:docMk/>
            <pc:sldMk cId="4094925750" sldId="953"/>
            <ac:spMk id="7" creationId="{C436754E-BF8A-3D4F-9447-F2F92F6E4BB2}"/>
          </ac:spMkLst>
        </pc:spChg>
      </pc:sldChg>
      <pc:sldChg chg="delSp modSp add mod">
        <pc:chgData name="Martin Schedlbauer" userId="99666baf021553f1" providerId="LiveId" clId="{5919DFF3-867F-FE4D-8A24-4260C1F57556}" dt="2020-10-11T02:48:42.149" v="13484" actId="114"/>
        <pc:sldMkLst>
          <pc:docMk/>
          <pc:sldMk cId="236634382" sldId="954"/>
        </pc:sldMkLst>
        <pc:spChg chg="mod">
          <ac:chgData name="Martin Schedlbauer" userId="99666baf021553f1" providerId="LiveId" clId="{5919DFF3-867F-FE4D-8A24-4260C1F57556}" dt="2020-10-11T02:45:35.908" v="13317" actId="20577"/>
          <ac:spMkLst>
            <pc:docMk/>
            <pc:sldMk cId="236634382" sldId="954"/>
            <ac:spMk id="2" creationId="{F049FB57-9011-EB40-BA10-D16D52A234E1}"/>
          </ac:spMkLst>
        </pc:spChg>
        <pc:spChg chg="mod">
          <ac:chgData name="Martin Schedlbauer" userId="99666baf021553f1" providerId="LiveId" clId="{5919DFF3-867F-FE4D-8A24-4260C1F57556}" dt="2020-10-11T02:48:42.149" v="13484" actId="114"/>
          <ac:spMkLst>
            <pc:docMk/>
            <pc:sldMk cId="236634382" sldId="954"/>
            <ac:spMk id="3" creationId="{35DC8950-D27E-7F4C-82A5-0CC56300E104}"/>
          </ac:spMkLst>
        </pc:spChg>
        <pc:spChg chg="del">
          <ac:chgData name="Martin Schedlbauer" userId="99666baf021553f1" providerId="LiveId" clId="{5919DFF3-867F-FE4D-8A24-4260C1F57556}" dt="2020-10-11T02:45:45.678" v="13319" actId="478"/>
          <ac:spMkLst>
            <pc:docMk/>
            <pc:sldMk cId="236634382" sldId="954"/>
            <ac:spMk id="7" creationId="{C436754E-BF8A-3D4F-9447-F2F92F6E4BB2}"/>
          </ac:spMkLst>
        </pc:spChg>
        <pc:picChg chg="del">
          <ac:chgData name="Martin Schedlbauer" userId="99666baf021553f1" providerId="LiveId" clId="{5919DFF3-867F-FE4D-8A24-4260C1F57556}" dt="2020-10-11T02:45:40.526" v="13318" actId="478"/>
          <ac:picMkLst>
            <pc:docMk/>
            <pc:sldMk cId="236634382" sldId="954"/>
            <ac:picMk id="17" creationId="{D342D333-D7AE-1D4C-91C4-F7698E81FE38}"/>
          </ac:picMkLst>
        </pc:picChg>
      </pc:sldChg>
      <pc:sldChg chg="addSp delSp modSp add mod">
        <pc:chgData name="Martin Schedlbauer" userId="99666baf021553f1" providerId="LiveId" clId="{5919DFF3-867F-FE4D-8A24-4260C1F57556}" dt="2020-10-11T22:35:46.694" v="21634" actId="1076"/>
        <pc:sldMkLst>
          <pc:docMk/>
          <pc:sldMk cId="3781357744" sldId="955"/>
        </pc:sldMkLst>
        <pc:spChg chg="mod">
          <ac:chgData name="Martin Schedlbauer" userId="99666baf021553f1" providerId="LiveId" clId="{5919DFF3-867F-FE4D-8A24-4260C1F57556}" dt="2020-10-11T02:49:21.149" v="13509" actId="113"/>
          <ac:spMkLst>
            <pc:docMk/>
            <pc:sldMk cId="3781357744" sldId="955"/>
            <ac:spMk id="2" creationId="{1B35B1CD-1491-F648-8CB2-4B91CEAFF5AF}"/>
          </ac:spMkLst>
        </pc:spChg>
        <pc:spChg chg="mod">
          <ac:chgData name="Martin Schedlbauer" userId="99666baf021553f1" providerId="LiveId" clId="{5919DFF3-867F-FE4D-8A24-4260C1F57556}" dt="2020-10-11T02:50:13.458" v="13515" actId="403"/>
          <ac:spMkLst>
            <pc:docMk/>
            <pc:sldMk cId="3781357744" sldId="955"/>
            <ac:spMk id="3" creationId="{96DA5BFE-8E4A-A44B-AA3C-E58F7EF77E90}"/>
          </ac:spMkLst>
        </pc:spChg>
        <pc:spChg chg="mod">
          <ac:chgData name="Martin Schedlbauer" userId="99666baf021553f1" providerId="LiveId" clId="{5919DFF3-867F-FE4D-8A24-4260C1F57556}" dt="2020-10-11T02:51:49.215" v="13573" actId="14100"/>
          <ac:spMkLst>
            <pc:docMk/>
            <pc:sldMk cId="3781357744" sldId="955"/>
            <ac:spMk id="7" creationId="{BD85A151-682F-1F44-9822-0C039620CEBE}"/>
          </ac:spMkLst>
        </pc:spChg>
        <pc:spChg chg="add mod">
          <ac:chgData name="Martin Schedlbauer" userId="99666baf021553f1" providerId="LiveId" clId="{5919DFF3-867F-FE4D-8A24-4260C1F57556}" dt="2020-10-11T22:35:46.694" v="21634" actId="1076"/>
          <ac:spMkLst>
            <pc:docMk/>
            <pc:sldMk cId="3781357744" sldId="955"/>
            <ac:spMk id="17" creationId="{B01225B3-2984-7140-B1A3-0E08A45D7476}"/>
          </ac:spMkLst>
        </pc:spChg>
        <pc:picChg chg="del">
          <ac:chgData name="Martin Schedlbauer" userId="99666baf021553f1" providerId="LiveId" clId="{5919DFF3-867F-FE4D-8A24-4260C1F57556}" dt="2020-10-11T02:51:07.680" v="13533" actId="478"/>
          <ac:picMkLst>
            <pc:docMk/>
            <pc:sldMk cId="3781357744" sldId="955"/>
            <ac:picMk id="8" creationId="{466A7D0E-B440-2D48-8F04-54FDC41F83B0}"/>
          </ac:picMkLst>
        </pc:picChg>
        <pc:picChg chg="add mod">
          <ac:chgData name="Martin Schedlbauer" userId="99666baf021553f1" providerId="LiveId" clId="{5919DFF3-867F-FE4D-8A24-4260C1F57556}" dt="2020-10-11T02:52:58.107" v="13577" actId="14100"/>
          <ac:picMkLst>
            <pc:docMk/>
            <pc:sldMk cId="3781357744" sldId="955"/>
            <ac:picMk id="11" creationId="{86C0F01C-AA36-6449-B780-382828380182}"/>
          </ac:picMkLst>
        </pc:picChg>
        <pc:picChg chg="add mod">
          <ac:chgData name="Martin Schedlbauer" userId="99666baf021553f1" providerId="LiveId" clId="{5919DFF3-867F-FE4D-8A24-4260C1F57556}" dt="2020-10-11T02:53:45.059" v="13586" actId="1035"/>
          <ac:picMkLst>
            <pc:docMk/>
            <pc:sldMk cId="3781357744" sldId="955"/>
            <ac:picMk id="14" creationId="{EEA06A38-BE68-F04B-9EBA-A32865BE7946}"/>
          </ac:picMkLst>
        </pc:picChg>
        <pc:cxnChg chg="add mod">
          <ac:chgData name="Martin Schedlbauer" userId="99666baf021553f1" providerId="LiveId" clId="{5919DFF3-867F-FE4D-8A24-4260C1F57556}" dt="2020-10-11T22:35:46.694" v="21634" actId="1076"/>
          <ac:cxnSpMkLst>
            <pc:docMk/>
            <pc:sldMk cId="3781357744" sldId="955"/>
            <ac:cxnSpMk id="18" creationId="{6C64EB0F-7921-D943-BAC2-70A2527D2473}"/>
          </ac:cxnSpMkLst>
        </pc:cxnChg>
      </pc:sldChg>
      <pc:sldChg chg="modSp add mod">
        <pc:chgData name="Martin Schedlbauer" userId="99666baf021553f1" providerId="LiveId" clId="{5919DFF3-867F-FE4D-8A24-4260C1F57556}" dt="2020-10-11T02:57:21.912" v="13835" actId="20577"/>
        <pc:sldMkLst>
          <pc:docMk/>
          <pc:sldMk cId="416575311" sldId="956"/>
        </pc:sldMkLst>
        <pc:spChg chg="mod">
          <ac:chgData name="Martin Schedlbauer" userId="99666baf021553f1" providerId="LiveId" clId="{5919DFF3-867F-FE4D-8A24-4260C1F57556}" dt="2020-10-11T02:56:17.770" v="13720" actId="20577"/>
          <ac:spMkLst>
            <pc:docMk/>
            <pc:sldMk cId="416575311" sldId="956"/>
            <ac:spMk id="2" creationId="{F049FB57-9011-EB40-BA10-D16D52A234E1}"/>
          </ac:spMkLst>
        </pc:spChg>
        <pc:spChg chg="mod">
          <ac:chgData name="Martin Schedlbauer" userId="99666baf021553f1" providerId="LiveId" clId="{5919DFF3-867F-FE4D-8A24-4260C1F57556}" dt="2020-10-11T02:57:21.912" v="13835" actId="20577"/>
          <ac:spMkLst>
            <pc:docMk/>
            <pc:sldMk cId="416575311" sldId="956"/>
            <ac:spMk id="3" creationId="{35DC8950-D27E-7F4C-82A5-0CC56300E104}"/>
          </ac:spMkLst>
        </pc:spChg>
      </pc:sldChg>
      <pc:sldChg chg="modSp add del mod">
        <pc:chgData name="Martin Schedlbauer" userId="99666baf021553f1" providerId="LiveId" clId="{5919DFF3-867F-FE4D-8A24-4260C1F57556}" dt="2020-10-11T02:54:39.443" v="13598" actId="2696"/>
        <pc:sldMkLst>
          <pc:docMk/>
          <pc:sldMk cId="3849045283" sldId="956"/>
        </pc:sldMkLst>
        <pc:spChg chg="mod">
          <ac:chgData name="Martin Schedlbauer" userId="99666baf021553f1" providerId="LiveId" clId="{5919DFF3-867F-FE4D-8A24-4260C1F57556}" dt="2020-10-11T02:54:17.277" v="13592" actId="20577"/>
          <ac:spMkLst>
            <pc:docMk/>
            <pc:sldMk cId="3849045283" sldId="956"/>
            <ac:spMk id="2" creationId="{1B35B1CD-1491-F648-8CB2-4B91CEAFF5AF}"/>
          </ac:spMkLst>
        </pc:spChg>
        <pc:spChg chg="mod">
          <ac:chgData name="Martin Schedlbauer" userId="99666baf021553f1" providerId="LiveId" clId="{5919DFF3-867F-FE4D-8A24-4260C1F57556}" dt="2020-10-11T02:54:20.157" v="13597" actId="20577"/>
          <ac:spMkLst>
            <pc:docMk/>
            <pc:sldMk cId="3849045283" sldId="956"/>
            <ac:spMk id="7" creationId="{BD85A151-682F-1F44-9822-0C039620CEBE}"/>
          </ac:spMkLst>
        </pc:spChg>
      </pc:sldChg>
      <pc:sldChg chg="modSp add mod">
        <pc:chgData name="Martin Schedlbauer" userId="99666baf021553f1" providerId="LiveId" clId="{5919DFF3-867F-FE4D-8A24-4260C1F57556}" dt="2020-10-11T14:16:12.387" v="14157" actId="20577"/>
        <pc:sldMkLst>
          <pc:docMk/>
          <pc:sldMk cId="3510220043" sldId="957"/>
        </pc:sldMkLst>
        <pc:spChg chg="mod">
          <ac:chgData name="Martin Schedlbauer" userId="99666baf021553f1" providerId="LiveId" clId="{5919DFF3-867F-FE4D-8A24-4260C1F57556}" dt="2020-10-11T14:16:12.387" v="14157" actId="20577"/>
          <ac:spMkLst>
            <pc:docMk/>
            <pc:sldMk cId="3510220043" sldId="957"/>
            <ac:spMk id="4" creationId="{00000000-0000-0000-0000-000000000000}"/>
          </ac:spMkLst>
        </pc:spChg>
      </pc:sldChg>
      <pc:sldChg chg="addSp delSp modSp add mod">
        <pc:chgData name="Martin Schedlbauer" userId="99666baf021553f1" providerId="LiveId" clId="{5919DFF3-867F-FE4D-8A24-4260C1F57556}" dt="2020-10-11T15:36:14.822" v="16420" actId="1076"/>
        <pc:sldMkLst>
          <pc:docMk/>
          <pc:sldMk cId="2824995702" sldId="958"/>
        </pc:sldMkLst>
        <pc:spChg chg="mod">
          <ac:chgData name="Martin Schedlbauer" userId="99666baf021553f1" providerId="LiveId" clId="{5919DFF3-867F-FE4D-8A24-4260C1F57556}" dt="2020-10-11T14:20:40.109" v="14177" actId="20577"/>
          <ac:spMkLst>
            <pc:docMk/>
            <pc:sldMk cId="2824995702" sldId="958"/>
            <ac:spMk id="6" creationId="{42C2E0A7-2393-E74B-89E0-342790D39E15}"/>
          </ac:spMkLst>
        </pc:spChg>
        <pc:spChg chg="mod">
          <ac:chgData name="Martin Schedlbauer" userId="99666baf021553f1" providerId="LiveId" clId="{5919DFF3-867F-FE4D-8A24-4260C1F57556}" dt="2020-10-11T14:27:17.358" v="14386" actId="27636"/>
          <ac:spMkLst>
            <pc:docMk/>
            <pc:sldMk cId="2824995702" sldId="958"/>
            <ac:spMk id="7" creationId="{E582ED3C-5F50-5549-BEA1-D69FB91D7B70}"/>
          </ac:spMkLst>
        </pc:spChg>
        <pc:spChg chg="add del mod">
          <ac:chgData name="Martin Schedlbauer" userId="99666baf021553f1" providerId="LiveId" clId="{5919DFF3-867F-FE4D-8A24-4260C1F57556}" dt="2020-10-11T14:27:33.642" v="14387" actId="1076"/>
          <ac:spMkLst>
            <pc:docMk/>
            <pc:sldMk cId="2824995702" sldId="958"/>
            <ac:spMk id="11" creationId="{64857DF8-3E07-B64F-BD60-0FDC0DB72A97}"/>
          </ac:spMkLst>
        </pc:spChg>
        <pc:picChg chg="add mod">
          <ac:chgData name="Martin Schedlbauer" userId="99666baf021553f1" providerId="LiveId" clId="{5919DFF3-867F-FE4D-8A24-4260C1F57556}" dt="2020-10-11T14:27:33.642" v="14387" actId="1076"/>
          <ac:picMkLst>
            <pc:docMk/>
            <pc:sldMk cId="2824995702" sldId="958"/>
            <ac:picMk id="2" creationId="{A4E895CC-9D1C-FD4B-9246-F71C1D8560BC}"/>
          </ac:picMkLst>
        </pc:picChg>
        <pc:picChg chg="mod">
          <ac:chgData name="Martin Schedlbauer" userId="99666baf021553f1" providerId="LiveId" clId="{5919DFF3-867F-FE4D-8A24-4260C1F57556}" dt="2020-10-11T14:27:33.642" v="14387" actId="1076"/>
          <ac:picMkLst>
            <pc:docMk/>
            <pc:sldMk cId="2824995702" sldId="958"/>
            <ac:picMk id="8" creationId="{E229F7A6-E92A-124B-999C-FD6B7D26F053}"/>
          </ac:picMkLst>
        </pc:picChg>
        <pc:picChg chg="add del mod">
          <ac:chgData name="Martin Schedlbauer" userId="99666baf021553f1" providerId="LiveId" clId="{5919DFF3-867F-FE4D-8A24-4260C1F57556}" dt="2020-10-11T15:35:23.326" v="16416" actId="478"/>
          <ac:picMkLst>
            <pc:docMk/>
            <pc:sldMk cId="2824995702" sldId="958"/>
            <ac:picMk id="9" creationId="{91191CAF-8F22-B347-B9CC-2BCC533A009C}"/>
          </ac:picMkLst>
        </pc:picChg>
        <pc:picChg chg="add mod">
          <ac:chgData name="Martin Schedlbauer" userId="99666baf021553f1" providerId="LiveId" clId="{5919DFF3-867F-FE4D-8A24-4260C1F57556}" dt="2020-10-11T14:27:33.642" v="14387" actId="1076"/>
          <ac:picMkLst>
            <pc:docMk/>
            <pc:sldMk cId="2824995702" sldId="958"/>
            <ac:picMk id="12" creationId="{AE7F3F6B-CCFF-684C-AD22-ACE6870A6703}"/>
          </ac:picMkLst>
        </pc:picChg>
        <pc:picChg chg="add mod">
          <ac:chgData name="Martin Schedlbauer" userId="99666baf021553f1" providerId="LiveId" clId="{5919DFF3-867F-FE4D-8A24-4260C1F57556}" dt="2020-10-11T15:35:27.781" v="16417" actId="1076"/>
          <ac:picMkLst>
            <pc:docMk/>
            <pc:sldMk cId="2824995702" sldId="958"/>
            <ac:picMk id="13" creationId="{BA03CAFB-E502-C648-A6AE-1FD490F3C6B2}"/>
          </ac:picMkLst>
        </pc:picChg>
        <pc:picChg chg="add mod">
          <ac:chgData name="Martin Schedlbauer" userId="99666baf021553f1" providerId="LiveId" clId="{5919DFF3-867F-FE4D-8A24-4260C1F57556}" dt="2020-10-11T14:27:33.642" v="14387" actId="1076"/>
          <ac:picMkLst>
            <pc:docMk/>
            <pc:sldMk cId="2824995702" sldId="958"/>
            <ac:picMk id="14" creationId="{7F666DD5-D43D-D54F-9546-23F76BBC7305}"/>
          </ac:picMkLst>
        </pc:picChg>
        <pc:picChg chg="add mod">
          <ac:chgData name="Martin Schedlbauer" userId="99666baf021553f1" providerId="LiveId" clId="{5919DFF3-867F-FE4D-8A24-4260C1F57556}" dt="2020-10-11T15:36:14.822" v="16420" actId="1076"/>
          <ac:picMkLst>
            <pc:docMk/>
            <pc:sldMk cId="2824995702" sldId="958"/>
            <ac:picMk id="15" creationId="{E8898B7F-66E0-D845-A572-C9B090A9191A}"/>
          </ac:picMkLst>
        </pc:picChg>
      </pc:sldChg>
      <pc:sldChg chg="addSp modSp add mod">
        <pc:chgData name="Martin Schedlbauer" userId="99666baf021553f1" providerId="LiveId" clId="{5919DFF3-867F-FE4D-8A24-4260C1F57556}" dt="2020-10-11T14:34:50.052" v="14885" actId="113"/>
        <pc:sldMkLst>
          <pc:docMk/>
          <pc:sldMk cId="1755259217" sldId="959"/>
        </pc:sldMkLst>
        <pc:spChg chg="mod">
          <ac:chgData name="Martin Schedlbauer" userId="99666baf021553f1" providerId="LiveId" clId="{5919DFF3-867F-FE4D-8A24-4260C1F57556}" dt="2020-10-11T14:28:02.208" v="14426" actId="20577"/>
          <ac:spMkLst>
            <pc:docMk/>
            <pc:sldMk cId="1755259217" sldId="959"/>
            <ac:spMk id="2" creationId="{937F64CD-BBDE-3E45-A2A7-F3FD2A3C7836}"/>
          </ac:spMkLst>
        </pc:spChg>
        <pc:spChg chg="mod">
          <ac:chgData name="Martin Schedlbauer" userId="99666baf021553f1" providerId="LiveId" clId="{5919DFF3-867F-FE4D-8A24-4260C1F57556}" dt="2020-10-11T14:28:45.909" v="14561" actId="14100"/>
          <ac:spMkLst>
            <pc:docMk/>
            <pc:sldMk cId="1755259217" sldId="959"/>
            <ac:spMk id="3" creationId="{BB426077-6971-1D48-B1E3-DFD6323FC7A2}"/>
          </ac:spMkLst>
        </pc:spChg>
        <pc:spChg chg="add mod">
          <ac:chgData name="Martin Schedlbauer" userId="99666baf021553f1" providerId="LiveId" clId="{5919DFF3-867F-FE4D-8A24-4260C1F57556}" dt="2020-10-11T14:32:32.666" v="14704" actId="14100"/>
          <ac:spMkLst>
            <pc:docMk/>
            <pc:sldMk cId="1755259217" sldId="959"/>
            <ac:spMk id="7" creationId="{4EBE4E76-C14C-A24B-87C8-751DB8DCA335}"/>
          </ac:spMkLst>
        </pc:spChg>
        <pc:spChg chg="add mod">
          <ac:chgData name="Martin Schedlbauer" userId="99666baf021553f1" providerId="LiveId" clId="{5919DFF3-867F-FE4D-8A24-4260C1F57556}" dt="2020-10-11T14:32:39.731" v="14719" actId="20577"/>
          <ac:spMkLst>
            <pc:docMk/>
            <pc:sldMk cId="1755259217" sldId="959"/>
            <ac:spMk id="8" creationId="{9046D1FB-C754-834F-8BDB-5653F130C330}"/>
          </ac:spMkLst>
        </pc:spChg>
        <pc:spChg chg="add mod">
          <ac:chgData name="Martin Schedlbauer" userId="99666baf021553f1" providerId="LiveId" clId="{5919DFF3-867F-FE4D-8A24-4260C1F57556}" dt="2020-10-11T14:32:45.512" v="14720" actId="1076"/>
          <ac:spMkLst>
            <pc:docMk/>
            <pc:sldMk cId="1755259217" sldId="959"/>
            <ac:spMk id="9" creationId="{209ACCEC-AB4C-9144-B899-C52A97EB0D0E}"/>
          </ac:spMkLst>
        </pc:spChg>
        <pc:spChg chg="add mod">
          <ac:chgData name="Martin Schedlbauer" userId="99666baf021553f1" providerId="LiveId" clId="{5919DFF3-867F-FE4D-8A24-4260C1F57556}" dt="2020-10-11T14:34:50.052" v="14885" actId="113"/>
          <ac:spMkLst>
            <pc:docMk/>
            <pc:sldMk cId="1755259217" sldId="959"/>
            <ac:spMk id="10" creationId="{E9E971EB-2273-7649-A1D2-7A62226F3BD2}"/>
          </ac:spMkLst>
        </pc:spChg>
        <pc:cxnChg chg="add mod">
          <ac:chgData name="Martin Schedlbauer" userId="99666baf021553f1" providerId="LiveId" clId="{5919DFF3-867F-FE4D-8A24-4260C1F57556}" dt="2020-10-11T14:34:04.584" v="14723" actId="14100"/>
          <ac:cxnSpMkLst>
            <pc:docMk/>
            <pc:sldMk cId="1755259217" sldId="959"/>
            <ac:cxnSpMk id="11" creationId="{54610D90-AE81-2248-B5D6-96D760C0F88E}"/>
          </ac:cxnSpMkLst>
        </pc:cxnChg>
      </pc:sldChg>
      <pc:sldChg chg="addSp modSp add del mod">
        <pc:chgData name="Martin Schedlbauer" userId="99666baf021553f1" providerId="LiveId" clId="{5919DFF3-867F-FE4D-8A24-4260C1F57556}" dt="2020-10-11T14:38:12.783" v="14893" actId="2696"/>
        <pc:sldMkLst>
          <pc:docMk/>
          <pc:sldMk cId="2224876865" sldId="960"/>
        </pc:sldMkLst>
        <pc:spChg chg="mod">
          <ac:chgData name="Martin Schedlbauer" userId="99666baf021553f1" providerId="LiveId" clId="{5919DFF3-867F-FE4D-8A24-4260C1F57556}" dt="2020-10-11T14:30:40.295" v="14680" actId="20577"/>
          <ac:spMkLst>
            <pc:docMk/>
            <pc:sldMk cId="2224876865" sldId="960"/>
            <ac:spMk id="4" creationId="{00000000-0000-0000-0000-000000000000}"/>
          </ac:spMkLst>
        </pc:spChg>
        <pc:spChg chg="add mod">
          <ac:chgData name="Martin Schedlbauer" userId="99666baf021553f1" providerId="LiveId" clId="{5919DFF3-867F-FE4D-8A24-4260C1F57556}" dt="2020-10-11T14:30:57.981" v="14698" actId="20577"/>
          <ac:spMkLst>
            <pc:docMk/>
            <pc:sldMk cId="2224876865" sldId="960"/>
            <ac:spMk id="8" creationId="{EE3325FF-BC47-E145-91B8-DA2D5FE69E15}"/>
          </ac:spMkLst>
        </pc:spChg>
      </pc:sldChg>
      <pc:sldChg chg="addSp modSp add mod">
        <pc:chgData name="Martin Schedlbauer" userId="99666baf021553f1" providerId="LiveId" clId="{5919DFF3-867F-FE4D-8A24-4260C1F57556}" dt="2020-10-11T14:38:10.339" v="14892" actId="1076"/>
        <pc:sldMkLst>
          <pc:docMk/>
          <pc:sldMk cId="2174080492" sldId="961"/>
        </pc:sldMkLst>
        <pc:spChg chg="mod">
          <ac:chgData name="Martin Schedlbauer" userId="99666baf021553f1" providerId="LiveId" clId="{5919DFF3-867F-FE4D-8A24-4260C1F57556}" dt="2020-10-11T14:38:02.777" v="14890" actId="14100"/>
          <ac:spMkLst>
            <pc:docMk/>
            <pc:sldMk cId="2174080492" sldId="961"/>
            <ac:spMk id="3" creationId="{00000000-0000-0000-0000-000000000000}"/>
          </ac:spMkLst>
        </pc:spChg>
        <pc:spChg chg="add mod">
          <ac:chgData name="Martin Schedlbauer" userId="99666baf021553f1" providerId="LiveId" clId="{5919DFF3-867F-FE4D-8A24-4260C1F57556}" dt="2020-10-11T14:38:10.339" v="14892" actId="1076"/>
          <ac:spMkLst>
            <pc:docMk/>
            <pc:sldMk cId="2174080492" sldId="961"/>
            <ac:spMk id="8" creationId="{74553176-1F85-CC45-B212-839149129EF0}"/>
          </ac:spMkLst>
        </pc:spChg>
      </pc:sldChg>
      <pc:sldChg chg="modSp add del mod">
        <pc:chgData name="Martin Schedlbauer" userId="99666baf021553f1" providerId="LiveId" clId="{5919DFF3-867F-FE4D-8A24-4260C1F57556}" dt="2020-10-11T18:54:31.211" v="18710" actId="2696"/>
        <pc:sldMkLst>
          <pc:docMk/>
          <pc:sldMk cId="2006709819" sldId="962"/>
        </pc:sldMkLst>
        <pc:spChg chg="mod">
          <ac:chgData name="Martin Schedlbauer" userId="99666baf021553f1" providerId="LiveId" clId="{5919DFF3-867F-FE4D-8A24-4260C1F57556}" dt="2020-10-11T15:07:23.391" v="14909" actId="20577"/>
          <ac:spMkLst>
            <pc:docMk/>
            <pc:sldMk cId="2006709819" sldId="962"/>
            <ac:spMk id="850947" creationId="{00000000-0000-0000-0000-000000000000}"/>
          </ac:spMkLst>
        </pc:spChg>
      </pc:sldChg>
      <pc:sldChg chg="add">
        <pc:chgData name="Martin Schedlbauer" userId="99666baf021553f1" providerId="LiveId" clId="{5919DFF3-867F-FE4D-8A24-4260C1F57556}" dt="2020-10-11T18:54:39.886" v="18718"/>
        <pc:sldMkLst>
          <pc:docMk/>
          <pc:sldMk cId="3730046984" sldId="962"/>
        </pc:sldMkLst>
      </pc:sldChg>
      <pc:sldChg chg="modSp add mod">
        <pc:chgData name="Martin Schedlbauer" userId="99666baf021553f1" providerId="LiveId" clId="{5919DFF3-867F-FE4D-8A24-4260C1F57556}" dt="2020-10-12T23:15:08.822" v="24741" actId="20577"/>
        <pc:sldMkLst>
          <pc:docMk/>
          <pc:sldMk cId="2603284426" sldId="963"/>
        </pc:sldMkLst>
        <pc:spChg chg="mod">
          <ac:chgData name="Martin Schedlbauer" userId="99666baf021553f1" providerId="LiveId" clId="{5919DFF3-867F-FE4D-8A24-4260C1F57556}" dt="2020-10-12T23:15:08.822" v="24741" actId="20577"/>
          <ac:spMkLst>
            <pc:docMk/>
            <pc:sldMk cId="2603284426" sldId="963"/>
            <ac:spMk id="850947" creationId="{00000000-0000-0000-0000-000000000000}"/>
          </ac:spMkLst>
        </pc:spChg>
      </pc:sldChg>
      <pc:sldChg chg="add">
        <pc:chgData name="Martin Schedlbauer" userId="99666baf021553f1" providerId="LiveId" clId="{5919DFF3-867F-FE4D-8A24-4260C1F57556}" dt="2020-10-11T15:08:14.441" v="14910"/>
        <pc:sldMkLst>
          <pc:docMk/>
          <pc:sldMk cId="3221774594" sldId="964"/>
        </pc:sldMkLst>
      </pc:sldChg>
      <pc:sldChg chg="addSp delSp modSp add">
        <pc:chgData name="Martin Schedlbauer" userId="99666baf021553f1" providerId="LiveId" clId="{5919DFF3-867F-FE4D-8A24-4260C1F57556}" dt="2020-10-12T18:11:39.782" v="21641"/>
        <pc:sldMkLst>
          <pc:docMk/>
          <pc:sldMk cId="3351484732" sldId="965"/>
        </pc:sldMkLst>
        <pc:spChg chg="add del mod">
          <ac:chgData name="Martin Schedlbauer" userId="99666baf021553f1" providerId="LiveId" clId="{5919DFF3-867F-FE4D-8A24-4260C1F57556}" dt="2020-10-12T18:11:36.408" v="21639"/>
          <ac:spMkLst>
            <pc:docMk/>
            <pc:sldMk cId="3351484732" sldId="965"/>
            <ac:spMk id="4" creationId="{931CE7F4-A9F8-5946-BE87-C9E1156A7A69}"/>
          </ac:spMkLst>
        </pc:spChg>
        <pc:spChg chg="add del mod">
          <ac:chgData name="Martin Schedlbauer" userId="99666baf021553f1" providerId="LiveId" clId="{5919DFF3-867F-FE4D-8A24-4260C1F57556}" dt="2020-10-12T18:11:39.782" v="21641"/>
          <ac:spMkLst>
            <pc:docMk/>
            <pc:sldMk cId="3351484732" sldId="965"/>
            <ac:spMk id="5" creationId="{51714CFB-7D70-2D46-A9AA-C6FACE32618E}"/>
          </ac:spMkLst>
        </pc:spChg>
      </pc:sldChg>
      <pc:sldChg chg="modSp add del mod">
        <pc:chgData name="Martin Schedlbauer" userId="99666baf021553f1" providerId="LiveId" clId="{5919DFF3-867F-FE4D-8A24-4260C1F57556}" dt="2020-10-11T19:28:51.973" v="20175" actId="2696"/>
        <pc:sldMkLst>
          <pc:docMk/>
          <pc:sldMk cId="2814142049" sldId="966"/>
        </pc:sldMkLst>
        <pc:spChg chg="mod">
          <ac:chgData name="Martin Schedlbauer" userId="99666baf021553f1" providerId="LiveId" clId="{5919DFF3-867F-FE4D-8A24-4260C1F57556}" dt="2020-10-11T15:08:41.441" v="14965" actId="20577"/>
          <ac:spMkLst>
            <pc:docMk/>
            <pc:sldMk cId="2814142049" sldId="966"/>
            <ac:spMk id="850947" creationId="{00000000-0000-0000-0000-000000000000}"/>
          </ac:spMkLst>
        </pc:spChg>
      </pc:sldChg>
      <pc:sldChg chg="add del">
        <pc:chgData name="Martin Schedlbauer" userId="99666baf021553f1" providerId="LiveId" clId="{5919DFF3-867F-FE4D-8A24-4260C1F57556}" dt="2020-10-11T19:28:51.995" v="20178" actId="2696"/>
        <pc:sldMkLst>
          <pc:docMk/>
          <pc:sldMk cId="3432620595" sldId="967"/>
        </pc:sldMkLst>
      </pc:sldChg>
      <pc:sldChg chg="add del">
        <pc:chgData name="Martin Schedlbauer" userId="99666baf021553f1" providerId="LiveId" clId="{5919DFF3-867F-FE4D-8A24-4260C1F57556}" dt="2020-10-11T19:28:52.005" v="20179" actId="2696"/>
        <pc:sldMkLst>
          <pc:docMk/>
          <pc:sldMk cId="4072991982" sldId="968"/>
        </pc:sldMkLst>
      </pc:sldChg>
      <pc:sldChg chg="modSp add mod">
        <pc:chgData name="Martin Schedlbauer" userId="99666baf021553f1" providerId="LiveId" clId="{5919DFF3-867F-FE4D-8A24-4260C1F57556}" dt="2020-10-11T22:23:08.554" v="21016" actId="108"/>
        <pc:sldMkLst>
          <pc:docMk/>
          <pc:sldMk cId="3124877524" sldId="969"/>
        </pc:sldMkLst>
        <pc:spChg chg="mod">
          <ac:chgData name="Martin Schedlbauer" userId="99666baf021553f1" providerId="LiveId" clId="{5919DFF3-867F-FE4D-8A24-4260C1F57556}" dt="2020-10-11T15:09:48.040" v="14994" actId="20577"/>
          <ac:spMkLst>
            <pc:docMk/>
            <pc:sldMk cId="3124877524" sldId="969"/>
            <ac:spMk id="2" creationId="{A2D50B1D-F801-C44B-9437-94EE0921BA0F}"/>
          </ac:spMkLst>
        </pc:spChg>
        <pc:spChg chg="mod">
          <ac:chgData name="Martin Schedlbauer" userId="99666baf021553f1" providerId="LiveId" clId="{5919DFF3-867F-FE4D-8A24-4260C1F57556}" dt="2020-10-11T22:23:08.554" v="21016" actId="108"/>
          <ac:spMkLst>
            <pc:docMk/>
            <pc:sldMk cId="3124877524" sldId="969"/>
            <ac:spMk id="3" creationId="{711439D4-C660-3042-9950-26F4932FDCED}"/>
          </ac:spMkLst>
        </pc:spChg>
      </pc:sldChg>
      <pc:sldChg chg="addSp delSp modSp add mod">
        <pc:chgData name="Martin Schedlbauer" userId="99666baf021553f1" providerId="LiveId" clId="{5919DFF3-867F-FE4D-8A24-4260C1F57556}" dt="2020-10-11T15:26:42.313" v="15926" actId="313"/>
        <pc:sldMkLst>
          <pc:docMk/>
          <pc:sldMk cId="3680631529" sldId="970"/>
        </pc:sldMkLst>
        <pc:spChg chg="mod">
          <ac:chgData name="Martin Schedlbauer" userId="99666baf021553f1" providerId="LiveId" clId="{5919DFF3-867F-FE4D-8A24-4260C1F57556}" dt="2020-10-11T15:25:41.532" v="15915" actId="20577"/>
          <ac:spMkLst>
            <pc:docMk/>
            <pc:sldMk cId="3680631529" sldId="970"/>
            <ac:spMk id="2" creationId="{84D9E2CC-205E-8B45-92A4-1EB2B988F4A0}"/>
          </ac:spMkLst>
        </pc:spChg>
        <pc:spChg chg="del">
          <ac:chgData name="Martin Schedlbauer" userId="99666baf021553f1" providerId="LiveId" clId="{5919DFF3-867F-FE4D-8A24-4260C1F57556}" dt="2020-10-11T15:19:34.738" v="15658" actId="478"/>
          <ac:spMkLst>
            <pc:docMk/>
            <pc:sldMk cId="3680631529" sldId="970"/>
            <ac:spMk id="3" creationId="{F2441ED3-E123-6B4A-8554-F473A65DEDF9}"/>
          </ac:spMkLst>
        </pc:spChg>
        <pc:spChg chg="add mod">
          <ac:chgData name="Martin Schedlbauer" userId="99666baf021553f1" providerId="LiveId" clId="{5919DFF3-867F-FE4D-8A24-4260C1F57556}" dt="2020-10-11T15:26:42.313" v="15926" actId="313"/>
          <ac:spMkLst>
            <pc:docMk/>
            <pc:sldMk cId="3680631529" sldId="970"/>
            <ac:spMk id="7" creationId="{8FB41177-C7CA-994C-995A-3C022D166C97}"/>
          </ac:spMkLst>
        </pc:spChg>
      </pc:sldChg>
      <pc:sldChg chg="add">
        <pc:chgData name="Martin Schedlbauer" userId="99666baf021553f1" providerId="LiveId" clId="{5919DFF3-867F-FE4D-8A24-4260C1F57556}" dt="2020-10-11T16:08:08.250" v="17526"/>
        <pc:sldMkLst>
          <pc:docMk/>
          <pc:sldMk cId="2852404498" sldId="971"/>
        </pc:sldMkLst>
      </pc:sldChg>
      <pc:sldChg chg="modSp add del mod">
        <pc:chgData name="Martin Schedlbauer" userId="99666baf021553f1" providerId="LiveId" clId="{5919DFF3-867F-FE4D-8A24-4260C1F57556}" dt="2020-10-11T16:08:04.377" v="17523" actId="2696"/>
        <pc:sldMkLst>
          <pc:docMk/>
          <pc:sldMk cId="4060971731" sldId="971"/>
        </pc:sldMkLst>
        <pc:spChg chg="mod">
          <ac:chgData name="Martin Schedlbauer" userId="99666baf021553f1" providerId="LiveId" clId="{5919DFF3-867F-FE4D-8A24-4260C1F57556}" dt="2020-10-11T15:31:33.130" v="16305" actId="20577"/>
          <ac:spMkLst>
            <pc:docMk/>
            <pc:sldMk cId="4060971731" sldId="971"/>
            <ac:spMk id="850947" creationId="{00000000-0000-0000-0000-000000000000}"/>
          </ac:spMkLst>
        </pc:spChg>
      </pc:sldChg>
      <pc:sldChg chg="add del">
        <pc:chgData name="Martin Schedlbauer" userId="99666baf021553f1" providerId="LiveId" clId="{5919DFF3-867F-FE4D-8A24-4260C1F57556}" dt="2020-10-11T18:54:56.005" v="18720" actId="2696"/>
        <pc:sldMkLst>
          <pc:docMk/>
          <pc:sldMk cId="3375679633" sldId="972"/>
        </pc:sldMkLst>
      </pc:sldChg>
      <pc:sldChg chg="add del">
        <pc:chgData name="Martin Schedlbauer" userId="99666baf021553f1" providerId="LiveId" clId="{5919DFF3-867F-FE4D-8A24-4260C1F57556}" dt="2020-10-11T16:08:04.404" v="17525" actId="2696"/>
        <pc:sldMkLst>
          <pc:docMk/>
          <pc:sldMk cId="3600361546" sldId="972"/>
        </pc:sldMkLst>
      </pc:sldChg>
      <pc:sldChg chg="add">
        <pc:chgData name="Martin Schedlbauer" userId="99666baf021553f1" providerId="LiveId" clId="{5919DFF3-867F-FE4D-8A24-4260C1F57556}" dt="2020-10-11T16:08:08.250" v="17526"/>
        <pc:sldMkLst>
          <pc:docMk/>
          <pc:sldMk cId="9149835" sldId="973"/>
        </pc:sldMkLst>
      </pc:sldChg>
      <pc:sldChg chg="add del">
        <pc:chgData name="Martin Schedlbauer" userId="99666baf021553f1" providerId="LiveId" clId="{5919DFF3-867F-FE4D-8A24-4260C1F57556}" dt="2020-10-11T16:08:04.396" v="17524" actId="2696"/>
        <pc:sldMkLst>
          <pc:docMk/>
          <pc:sldMk cId="421967370" sldId="973"/>
        </pc:sldMkLst>
      </pc:sldChg>
      <pc:sldChg chg="addSp delSp modSp add del mod chgLayout">
        <pc:chgData name="Martin Schedlbauer" userId="99666baf021553f1" providerId="LiveId" clId="{5919DFF3-867F-FE4D-8A24-4260C1F57556}" dt="2020-10-11T15:37:24.259" v="16421" actId="2696"/>
        <pc:sldMkLst>
          <pc:docMk/>
          <pc:sldMk cId="3641312139" sldId="974"/>
        </pc:sldMkLst>
        <pc:spChg chg="del mod ord">
          <ac:chgData name="Martin Schedlbauer" userId="99666baf021553f1" providerId="LiveId" clId="{5919DFF3-867F-FE4D-8A24-4260C1F57556}" dt="2020-10-11T15:32:29.520" v="16307" actId="700"/>
          <ac:spMkLst>
            <pc:docMk/>
            <pc:sldMk cId="3641312139" sldId="974"/>
            <ac:spMk id="2" creationId="{170234A2-EF4C-0C48-B650-E720B47AA4C2}"/>
          </ac:spMkLst>
        </pc:spChg>
        <pc:spChg chg="add mod ord">
          <ac:chgData name="Martin Schedlbauer" userId="99666baf021553f1" providerId="LiveId" clId="{5919DFF3-867F-FE4D-8A24-4260C1F57556}" dt="2020-10-11T15:32:34.667" v="16328" actId="20577"/>
          <ac:spMkLst>
            <pc:docMk/>
            <pc:sldMk cId="3641312139" sldId="974"/>
            <ac:spMk id="3" creationId="{72EB60F2-621C-3040-B490-999073B250FC}"/>
          </ac:spMkLst>
        </pc:spChg>
        <pc:spChg chg="add mod ord">
          <ac:chgData name="Martin Schedlbauer" userId="99666baf021553f1" providerId="LiveId" clId="{5919DFF3-867F-FE4D-8A24-4260C1F57556}" dt="2020-10-11T15:33:05.760" v="16397" actId="20577"/>
          <ac:spMkLst>
            <pc:docMk/>
            <pc:sldMk cId="3641312139" sldId="974"/>
            <ac:spMk id="4" creationId="{88A14C28-D26C-7544-8519-61442AD6C7C2}"/>
          </ac:spMkLst>
        </pc:spChg>
        <pc:spChg chg="add mod">
          <ac:chgData name="Martin Schedlbauer" userId="99666baf021553f1" providerId="LiveId" clId="{5919DFF3-867F-FE4D-8A24-4260C1F57556}" dt="2020-10-11T15:33:28.231" v="16399" actId="1076"/>
          <ac:spMkLst>
            <pc:docMk/>
            <pc:sldMk cId="3641312139" sldId="974"/>
            <ac:spMk id="5" creationId="{2641FE60-876E-0A41-8B21-0892970F1216}"/>
          </ac:spMkLst>
        </pc:spChg>
      </pc:sldChg>
      <pc:sldChg chg="add">
        <pc:chgData name="Martin Schedlbauer" userId="99666baf021553f1" providerId="LiveId" clId="{5919DFF3-867F-FE4D-8A24-4260C1F57556}" dt="2020-10-11T18:54:39.886" v="18718"/>
        <pc:sldMkLst>
          <pc:docMk/>
          <pc:sldMk cId="733632501" sldId="975"/>
        </pc:sldMkLst>
      </pc:sldChg>
      <pc:sldChg chg="addSp delSp modSp add del mod">
        <pc:chgData name="Martin Schedlbauer" userId="99666baf021553f1" providerId="LiveId" clId="{5919DFF3-867F-FE4D-8A24-4260C1F57556}" dt="2020-10-11T18:54:31.263" v="18716" actId="2696"/>
        <pc:sldMkLst>
          <pc:docMk/>
          <pc:sldMk cId="2196859476" sldId="975"/>
        </pc:sldMkLst>
        <pc:spChg chg="mod">
          <ac:chgData name="Martin Schedlbauer" userId="99666baf021553f1" providerId="LiveId" clId="{5919DFF3-867F-FE4D-8A24-4260C1F57556}" dt="2020-10-11T15:34:17.554" v="16401"/>
          <ac:spMkLst>
            <pc:docMk/>
            <pc:sldMk cId="2196859476" sldId="975"/>
            <ac:spMk id="6" creationId="{42C2E0A7-2393-E74B-89E0-342790D39E15}"/>
          </ac:spMkLst>
        </pc:spChg>
        <pc:spChg chg="mod">
          <ac:chgData name="Martin Schedlbauer" userId="99666baf021553f1" providerId="LiveId" clId="{5919DFF3-867F-FE4D-8A24-4260C1F57556}" dt="2020-10-11T16:07:40" v="17522" actId="20577"/>
          <ac:spMkLst>
            <pc:docMk/>
            <pc:sldMk cId="2196859476" sldId="975"/>
            <ac:spMk id="7" creationId="{E582ED3C-5F50-5549-BEA1-D69FB91D7B70}"/>
          </ac:spMkLst>
        </pc:spChg>
        <pc:spChg chg="mod">
          <ac:chgData name="Martin Schedlbauer" userId="99666baf021553f1" providerId="LiveId" clId="{5919DFF3-867F-FE4D-8A24-4260C1F57556}" dt="2020-10-11T16:07:11.688" v="17460" actId="1076"/>
          <ac:spMkLst>
            <pc:docMk/>
            <pc:sldMk cId="2196859476" sldId="975"/>
            <ac:spMk id="11" creationId="{64857DF8-3E07-B64F-BD60-0FDC0DB72A97}"/>
          </ac:spMkLst>
        </pc:spChg>
        <pc:picChg chg="del">
          <ac:chgData name="Martin Schedlbauer" userId="99666baf021553f1" providerId="LiveId" clId="{5919DFF3-867F-FE4D-8A24-4260C1F57556}" dt="2020-10-11T15:37:29.587" v="16422" actId="478"/>
          <ac:picMkLst>
            <pc:docMk/>
            <pc:sldMk cId="2196859476" sldId="975"/>
            <ac:picMk id="2" creationId="{A4E895CC-9D1C-FD4B-9246-F71C1D8560BC}"/>
          </ac:picMkLst>
        </pc:picChg>
        <pc:picChg chg="mod">
          <ac:chgData name="Martin Schedlbauer" userId="99666baf021553f1" providerId="LiveId" clId="{5919DFF3-867F-FE4D-8A24-4260C1F57556}" dt="2020-10-11T16:07:11.688" v="17460" actId="1076"/>
          <ac:picMkLst>
            <pc:docMk/>
            <pc:sldMk cId="2196859476" sldId="975"/>
            <ac:picMk id="8" creationId="{E229F7A6-E92A-124B-999C-FD6B7D26F053}"/>
          </ac:picMkLst>
        </pc:picChg>
        <pc:picChg chg="del">
          <ac:chgData name="Martin Schedlbauer" userId="99666baf021553f1" providerId="LiveId" clId="{5919DFF3-867F-FE4D-8A24-4260C1F57556}" dt="2020-10-11T15:34:41.876" v="16409" actId="478"/>
          <ac:picMkLst>
            <pc:docMk/>
            <pc:sldMk cId="2196859476" sldId="975"/>
            <ac:picMk id="9" creationId="{91191CAF-8F22-B347-B9CC-2BCC533A009C}"/>
          </ac:picMkLst>
        </pc:picChg>
        <pc:picChg chg="add mod">
          <ac:chgData name="Martin Schedlbauer" userId="99666baf021553f1" providerId="LiveId" clId="{5919DFF3-867F-FE4D-8A24-4260C1F57556}" dt="2020-10-11T16:07:11.688" v="17460" actId="1076"/>
          <ac:picMkLst>
            <pc:docMk/>
            <pc:sldMk cId="2196859476" sldId="975"/>
            <ac:picMk id="10" creationId="{EEA19D05-5975-824C-B00F-61D25F142592}"/>
          </ac:picMkLst>
        </pc:picChg>
        <pc:picChg chg="mod">
          <ac:chgData name="Martin Schedlbauer" userId="99666baf021553f1" providerId="LiveId" clId="{5919DFF3-867F-FE4D-8A24-4260C1F57556}" dt="2020-10-11T16:07:11.688" v="17460" actId="1076"/>
          <ac:picMkLst>
            <pc:docMk/>
            <pc:sldMk cId="2196859476" sldId="975"/>
            <ac:picMk id="12" creationId="{AE7F3F6B-CCFF-684C-AD22-ACE6870A6703}"/>
          </ac:picMkLst>
        </pc:picChg>
        <pc:picChg chg="mod">
          <ac:chgData name="Martin Schedlbauer" userId="99666baf021553f1" providerId="LiveId" clId="{5919DFF3-867F-FE4D-8A24-4260C1F57556}" dt="2020-10-11T16:07:11.688" v="17460" actId="1076"/>
          <ac:picMkLst>
            <pc:docMk/>
            <pc:sldMk cId="2196859476" sldId="975"/>
            <ac:picMk id="13" creationId="{BA03CAFB-E502-C648-A6AE-1FD490F3C6B2}"/>
          </ac:picMkLst>
        </pc:picChg>
        <pc:picChg chg="del">
          <ac:chgData name="Martin Schedlbauer" userId="99666baf021553f1" providerId="LiveId" clId="{5919DFF3-867F-FE4D-8A24-4260C1F57556}" dt="2020-10-11T15:34:41.056" v="16408" actId="478"/>
          <ac:picMkLst>
            <pc:docMk/>
            <pc:sldMk cId="2196859476" sldId="975"/>
            <ac:picMk id="14" creationId="{7F666DD5-D43D-D54F-9546-23F76BBC7305}"/>
          </ac:picMkLst>
        </pc:picChg>
      </pc:sldChg>
      <pc:sldChg chg="addSp delSp modSp add del mod">
        <pc:chgData name="Martin Schedlbauer" userId="99666baf021553f1" providerId="LiveId" clId="{5919DFF3-867F-FE4D-8A24-4260C1F57556}" dt="2020-10-11T18:54:31.245" v="18713" actId="2696"/>
        <pc:sldMkLst>
          <pc:docMk/>
          <pc:sldMk cId="347881489" sldId="976"/>
        </pc:sldMkLst>
        <pc:spChg chg="mod">
          <ac:chgData name="Martin Schedlbauer" userId="99666baf021553f1" providerId="LiveId" clId="{5919DFF3-867F-FE4D-8A24-4260C1F57556}" dt="2020-10-11T15:50:55.538" v="17136" actId="20577"/>
          <ac:spMkLst>
            <pc:docMk/>
            <pc:sldMk cId="347881489" sldId="976"/>
            <ac:spMk id="2" creationId="{5C5A2C20-F7B0-EA48-A89B-AE8139E1BC2D}"/>
          </ac:spMkLst>
        </pc:spChg>
        <pc:spChg chg="del">
          <ac:chgData name="Martin Schedlbauer" userId="99666baf021553f1" providerId="LiveId" clId="{5919DFF3-867F-FE4D-8A24-4260C1F57556}" dt="2020-10-11T15:42:59.521" v="16713" actId="3680"/>
          <ac:spMkLst>
            <pc:docMk/>
            <pc:sldMk cId="347881489" sldId="976"/>
            <ac:spMk id="3" creationId="{128C6618-F66B-9F4C-82F7-D14736D62591}"/>
          </ac:spMkLst>
        </pc:spChg>
        <pc:spChg chg="add mod">
          <ac:chgData name="Martin Schedlbauer" userId="99666baf021553f1" providerId="LiveId" clId="{5919DFF3-867F-FE4D-8A24-4260C1F57556}" dt="2020-10-11T15:52:12.946" v="17296" actId="1076"/>
          <ac:spMkLst>
            <pc:docMk/>
            <pc:sldMk cId="347881489" sldId="976"/>
            <ac:spMk id="9" creationId="{8812695D-1789-AD44-BC92-0A467B006544}"/>
          </ac:spMkLst>
        </pc:spChg>
        <pc:graphicFrameChg chg="add mod ord modGraphic">
          <ac:chgData name="Martin Schedlbauer" userId="99666baf021553f1" providerId="LiveId" clId="{5919DFF3-867F-FE4D-8A24-4260C1F57556}" dt="2020-10-11T16:19:07.336" v="17987" actId="20577"/>
          <ac:graphicFrameMkLst>
            <pc:docMk/>
            <pc:sldMk cId="347881489" sldId="976"/>
            <ac:graphicFrameMk id="7" creationId="{590F2522-33AE-7F40-89B3-F7EC002DEFB2}"/>
          </ac:graphicFrameMkLst>
        </pc:graphicFrameChg>
        <pc:graphicFrameChg chg="add del mod">
          <ac:chgData name="Martin Schedlbauer" userId="99666baf021553f1" providerId="LiveId" clId="{5919DFF3-867F-FE4D-8A24-4260C1F57556}" dt="2020-10-11T15:43:28.273" v="16734"/>
          <ac:graphicFrameMkLst>
            <pc:docMk/>
            <pc:sldMk cId="347881489" sldId="976"/>
            <ac:graphicFrameMk id="8" creationId="{059D0073-6E66-294F-B5F7-71D0BC757CA8}"/>
          </ac:graphicFrameMkLst>
        </pc:graphicFrameChg>
        <pc:cxnChg chg="add mod">
          <ac:chgData name="Martin Schedlbauer" userId="99666baf021553f1" providerId="LiveId" clId="{5919DFF3-867F-FE4D-8A24-4260C1F57556}" dt="2020-10-11T15:51:27.374" v="17138" actId="1076"/>
          <ac:cxnSpMkLst>
            <pc:docMk/>
            <pc:sldMk cId="347881489" sldId="976"/>
            <ac:cxnSpMk id="10" creationId="{4A57CAF6-0AB9-4D45-B84A-6F8CAEEF8474}"/>
          </ac:cxnSpMkLst>
        </pc:cxnChg>
      </pc:sldChg>
      <pc:sldChg chg="add">
        <pc:chgData name="Martin Schedlbauer" userId="99666baf021553f1" providerId="LiveId" clId="{5919DFF3-867F-FE4D-8A24-4260C1F57556}" dt="2020-10-11T18:54:39.886" v="18718"/>
        <pc:sldMkLst>
          <pc:docMk/>
          <pc:sldMk cId="3916281608" sldId="976"/>
        </pc:sldMkLst>
      </pc:sldChg>
      <pc:sldChg chg="add">
        <pc:chgData name="Martin Schedlbauer" userId="99666baf021553f1" providerId="LiveId" clId="{5919DFF3-867F-FE4D-8A24-4260C1F57556}" dt="2020-10-11T18:54:39.886" v="18718"/>
        <pc:sldMkLst>
          <pc:docMk/>
          <pc:sldMk cId="1212647617" sldId="977"/>
        </pc:sldMkLst>
      </pc:sldChg>
      <pc:sldChg chg="addSp modSp add del mod">
        <pc:chgData name="Martin Schedlbauer" userId="99666baf021553f1" providerId="LiveId" clId="{5919DFF3-867F-FE4D-8A24-4260C1F57556}" dt="2020-10-11T18:54:31.251" v="18714" actId="2696"/>
        <pc:sldMkLst>
          <pc:docMk/>
          <pc:sldMk cId="1786668482" sldId="977"/>
        </pc:sldMkLst>
        <pc:spChg chg="mod">
          <ac:chgData name="Martin Schedlbauer" userId="99666baf021553f1" providerId="LiveId" clId="{5919DFF3-867F-FE4D-8A24-4260C1F57556}" dt="2020-10-11T15:55:04.369" v="17364" actId="20577"/>
          <ac:spMkLst>
            <pc:docMk/>
            <pc:sldMk cId="1786668482" sldId="977"/>
            <ac:spMk id="2" creationId="{72DA2F4B-FCD9-AF4F-A9CC-B5D35D1083DF}"/>
          </ac:spMkLst>
        </pc:spChg>
        <pc:spChg chg="mod">
          <ac:chgData name="Martin Schedlbauer" userId="99666baf021553f1" providerId="LiveId" clId="{5919DFF3-867F-FE4D-8A24-4260C1F57556}" dt="2020-10-11T15:54:58.701" v="17352" actId="14100"/>
          <ac:spMkLst>
            <pc:docMk/>
            <pc:sldMk cId="1786668482" sldId="977"/>
            <ac:spMk id="3" creationId="{E7BC489F-B42E-4C43-83C4-4505902D41AD}"/>
          </ac:spMkLst>
        </pc:spChg>
        <pc:spChg chg="add mod">
          <ac:chgData name="Martin Schedlbauer" userId="99666baf021553f1" providerId="LiveId" clId="{5919DFF3-867F-FE4D-8A24-4260C1F57556}" dt="2020-10-11T16:13:00.766" v="17889" actId="108"/>
          <ac:spMkLst>
            <pc:docMk/>
            <pc:sldMk cId="1786668482" sldId="977"/>
            <ac:spMk id="7" creationId="{9FA877A7-9231-914B-94AD-0A47869E20E1}"/>
          </ac:spMkLst>
        </pc:spChg>
        <pc:spChg chg="add mod">
          <ac:chgData name="Martin Schedlbauer" userId="99666baf021553f1" providerId="LiveId" clId="{5919DFF3-867F-FE4D-8A24-4260C1F57556}" dt="2020-10-11T15:57:15.347" v="17430" actId="20577"/>
          <ac:spMkLst>
            <pc:docMk/>
            <pc:sldMk cId="1786668482" sldId="977"/>
            <ac:spMk id="8" creationId="{2366FFBF-DA1E-3248-9EE7-9ADE2C14AE94}"/>
          </ac:spMkLst>
        </pc:spChg>
        <pc:spChg chg="add mod">
          <ac:chgData name="Martin Schedlbauer" userId="99666baf021553f1" providerId="LiveId" clId="{5919DFF3-867F-FE4D-8A24-4260C1F57556}" dt="2020-10-11T15:58:28.125" v="17451" actId="1076"/>
          <ac:spMkLst>
            <pc:docMk/>
            <pc:sldMk cId="1786668482" sldId="977"/>
            <ac:spMk id="10" creationId="{F32E29BE-7AE0-514D-BFF6-4E17F89BC2FF}"/>
          </ac:spMkLst>
        </pc:spChg>
        <pc:spChg chg="add mod">
          <ac:chgData name="Martin Schedlbauer" userId="99666baf021553f1" providerId="LiveId" clId="{5919DFF3-867F-FE4D-8A24-4260C1F57556}" dt="2020-10-11T15:58:24.557" v="17450" actId="1076"/>
          <ac:spMkLst>
            <pc:docMk/>
            <pc:sldMk cId="1786668482" sldId="977"/>
            <ac:spMk id="11" creationId="{73D78EFD-5869-F94E-ACC3-84F3EF6B5251}"/>
          </ac:spMkLst>
        </pc:spChg>
        <pc:spChg chg="add mod">
          <ac:chgData name="Martin Schedlbauer" userId="99666baf021553f1" providerId="LiveId" clId="{5919DFF3-867F-FE4D-8A24-4260C1F57556}" dt="2020-10-11T16:16:24.150" v="17916" actId="14100"/>
          <ac:spMkLst>
            <pc:docMk/>
            <pc:sldMk cId="1786668482" sldId="977"/>
            <ac:spMk id="14" creationId="{FD376551-B844-D342-B0DE-87277442417C}"/>
          </ac:spMkLst>
        </pc:spChg>
        <pc:picChg chg="add mod">
          <ac:chgData name="Martin Schedlbauer" userId="99666baf021553f1" providerId="LiveId" clId="{5919DFF3-867F-FE4D-8A24-4260C1F57556}" dt="2020-10-11T15:57:41.655" v="17433" actId="1076"/>
          <ac:picMkLst>
            <pc:docMk/>
            <pc:sldMk cId="1786668482" sldId="977"/>
            <ac:picMk id="9" creationId="{3551E061-E40B-4342-803A-E59744E71134}"/>
          </ac:picMkLst>
        </pc:picChg>
        <pc:picChg chg="add mod">
          <ac:chgData name="Martin Schedlbauer" userId="99666baf021553f1" providerId="LiveId" clId="{5919DFF3-867F-FE4D-8A24-4260C1F57556}" dt="2020-10-11T15:58:49.081" v="17455" actId="1076"/>
          <ac:picMkLst>
            <pc:docMk/>
            <pc:sldMk cId="1786668482" sldId="977"/>
            <ac:picMk id="12" creationId="{F6B3F0F2-F99E-3448-BCAA-5558DD72536A}"/>
          </ac:picMkLst>
        </pc:picChg>
        <pc:picChg chg="add mod">
          <ac:chgData name="Martin Schedlbauer" userId="99666baf021553f1" providerId="LiveId" clId="{5919DFF3-867F-FE4D-8A24-4260C1F57556}" dt="2020-10-11T15:59:25.667" v="17459" actId="14100"/>
          <ac:picMkLst>
            <pc:docMk/>
            <pc:sldMk cId="1786668482" sldId="977"/>
            <ac:picMk id="13" creationId="{497BA23D-E3C5-8641-A73A-01A7AF8FC7F8}"/>
          </ac:picMkLst>
        </pc:picChg>
      </pc:sldChg>
      <pc:sldChg chg="modSp add del mod">
        <pc:chgData name="Martin Schedlbauer" userId="99666baf021553f1" providerId="LiveId" clId="{5919DFF3-867F-FE4D-8A24-4260C1F57556}" dt="2020-10-11T18:54:31.223" v="18711" actId="2696"/>
        <pc:sldMkLst>
          <pc:docMk/>
          <pc:sldMk cId="415506945" sldId="978"/>
        </pc:sldMkLst>
        <pc:spChg chg="mod">
          <ac:chgData name="Martin Schedlbauer" userId="99666baf021553f1" providerId="LiveId" clId="{5919DFF3-867F-FE4D-8A24-4260C1F57556}" dt="2020-10-11T16:09:21.271" v="17732" actId="113"/>
          <ac:spMkLst>
            <pc:docMk/>
            <pc:sldMk cId="415506945" sldId="978"/>
            <ac:spMk id="2" creationId="{89A37CF1-851D-A443-8FEB-8514CB35DD9E}"/>
          </ac:spMkLst>
        </pc:spChg>
        <pc:spChg chg="mod">
          <ac:chgData name="Martin Schedlbauer" userId="99666baf021553f1" providerId="LiveId" clId="{5919DFF3-867F-FE4D-8A24-4260C1F57556}" dt="2020-10-11T16:09:05.222" v="17731" actId="113"/>
          <ac:spMkLst>
            <pc:docMk/>
            <pc:sldMk cId="415506945" sldId="978"/>
            <ac:spMk id="3" creationId="{7765BD22-95EB-3846-81A2-D3D50E31C536}"/>
          </ac:spMkLst>
        </pc:spChg>
      </pc:sldChg>
      <pc:sldChg chg="addSp modSp add mod">
        <pc:chgData name="Martin Schedlbauer" userId="99666baf021553f1" providerId="LiveId" clId="{5919DFF3-867F-FE4D-8A24-4260C1F57556}" dt="2020-10-11T22:37:47.604" v="21637" actId="14100"/>
        <pc:sldMkLst>
          <pc:docMk/>
          <pc:sldMk cId="999198241" sldId="978"/>
        </pc:sldMkLst>
        <pc:spChg chg="add mod">
          <ac:chgData name="Martin Schedlbauer" userId="99666baf021553f1" providerId="LiveId" clId="{5919DFF3-867F-FE4D-8A24-4260C1F57556}" dt="2020-10-11T22:37:47.604" v="21637" actId="14100"/>
          <ac:spMkLst>
            <pc:docMk/>
            <pc:sldMk cId="999198241" sldId="978"/>
            <ac:spMk id="7" creationId="{002930A3-BF83-BC4F-A022-D54D76F212FD}"/>
          </ac:spMkLst>
        </pc:spChg>
      </pc:sldChg>
      <pc:sldChg chg="addSp delSp modSp add mod chgLayout">
        <pc:chgData name="Martin Schedlbauer" userId="99666baf021553f1" providerId="LiveId" clId="{5919DFF3-867F-FE4D-8A24-4260C1F57556}" dt="2020-10-11T16:26:02.181" v="18212" actId="478"/>
        <pc:sldMkLst>
          <pc:docMk/>
          <pc:sldMk cId="3871550844" sldId="979"/>
        </pc:sldMkLst>
        <pc:spChg chg="del mod ord">
          <ac:chgData name="Martin Schedlbauer" userId="99666baf021553f1" providerId="LiveId" clId="{5919DFF3-867F-FE4D-8A24-4260C1F57556}" dt="2020-10-11T16:09:30.302" v="17734" actId="700"/>
          <ac:spMkLst>
            <pc:docMk/>
            <pc:sldMk cId="3871550844" sldId="979"/>
            <ac:spMk id="2" creationId="{DCE39718-97C6-DB4D-A097-631D01D2BE08}"/>
          </ac:spMkLst>
        </pc:spChg>
        <pc:spChg chg="add mod ord">
          <ac:chgData name="Martin Schedlbauer" userId="99666baf021553f1" providerId="LiveId" clId="{5919DFF3-867F-FE4D-8A24-4260C1F57556}" dt="2020-10-11T16:20:24.296" v="18139" actId="20577"/>
          <ac:spMkLst>
            <pc:docMk/>
            <pc:sldMk cId="3871550844" sldId="979"/>
            <ac:spMk id="3" creationId="{BF8CC877-A044-AC4A-B9F2-8AC9F1F41250}"/>
          </ac:spMkLst>
        </pc:spChg>
        <pc:spChg chg="add mod ord">
          <ac:chgData name="Martin Schedlbauer" userId="99666baf021553f1" providerId="LiveId" clId="{5919DFF3-867F-FE4D-8A24-4260C1F57556}" dt="2020-10-11T16:20:14.483" v="18121" actId="14100"/>
          <ac:spMkLst>
            <pc:docMk/>
            <pc:sldMk cId="3871550844" sldId="979"/>
            <ac:spMk id="4" creationId="{20364DDF-065C-4C4D-8DE4-512AEA4CDD0F}"/>
          </ac:spMkLst>
        </pc:spChg>
        <pc:spChg chg="add mod">
          <ac:chgData name="Martin Schedlbauer" userId="99666baf021553f1" providerId="LiveId" clId="{5919DFF3-867F-FE4D-8A24-4260C1F57556}" dt="2020-10-11T16:25:53.219" v="18210" actId="1076"/>
          <ac:spMkLst>
            <pc:docMk/>
            <pc:sldMk cId="3871550844" sldId="979"/>
            <ac:spMk id="5" creationId="{DDF81F0D-C30A-C548-BB78-070DB88B82CB}"/>
          </ac:spMkLst>
        </pc:spChg>
        <pc:spChg chg="add del mod">
          <ac:chgData name="Martin Schedlbauer" userId="99666baf021553f1" providerId="LiveId" clId="{5919DFF3-867F-FE4D-8A24-4260C1F57556}" dt="2020-10-11T16:26:02.181" v="18212" actId="478"/>
          <ac:spMkLst>
            <pc:docMk/>
            <pc:sldMk cId="3871550844" sldId="979"/>
            <ac:spMk id="9" creationId="{1AD21892-6722-CE45-A648-F02CD4950640}"/>
          </ac:spMkLst>
        </pc:spChg>
        <pc:spChg chg="add mod">
          <ac:chgData name="Martin Schedlbauer" userId="99666baf021553f1" providerId="LiveId" clId="{5919DFF3-867F-FE4D-8A24-4260C1F57556}" dt="2020-10-11T16:25:41.700" v="18208" actId="14100"/>
          <ac:spMkLst>
            <pc:docMk/>
            <pc:sldMk cId="3871550844" sldId="979"/>
            <ac:spMk id="10" creationId="{959B3C82-246B-694D-AC25-62483503F219}"/>
          </ac:spMkLst>
        </pc:spChg>
        <pc:spChg chg="add mod">
          <ac:chgData name="Martin Schedlbauer" userId="99666baf021553f1" providerId="LiveId" clId="{5919DFF3-867F-FE4D-8A24-4260C1F57556}" dt="2020-10-11T16:25:45.676" v="18209" actId="14100"/>
          <ac:spMkLst>
            <pc:docMk/>
            <pc:sldMk cId="3871550844" sldId="979"/>
            <ac:spMk id="11" creationId="{F9EC3F52-0C4F-1B43-B661-D689AB61E074}"/>
          </ac:spMkLst>
        </pc:spChg>
        <pc:picChg chg="add mod">
          <ac:chgData name="Martin Schedlbauer" userId="99666baf021553f1" providerId="LiveId" clId="{5919DFF3-867F-FE4D-8A24-4260C1F57556}" dt="2020-10-11T16:24:36.201" v="18198" actId="1076"/>
          <ac:picMkLst>
            <pc:docMk/>
            <pc:sldMk cId="3871550844" sldId="979"/>
            <ac:picMk id="6" creationId="{8EDD08E7-5B06-6A43-A2E2-F2F103532AB7}"/>
          </ac:picMkLst>
        </pc:picChg>
        <pc:picChg chg="add mod">
          <ac:chgData name="Martin Schedlbauer" userId="99666baf021553f1" providerId="LiveId" clId="{5919DFF3-867F-FE4D-8A24-4260C1F57556}" dt="2020-10-11T16:25:56.273" v="18211" actId="1076"/>
          <ac:picMkLst>
            <pc:docMk/>
            <pc:sldMk cId="3871550844" sldId="979"/>
            <ac:picMk id="7" creationId="{45F9716F-07C2-7E4D-ADAE-43FD8DF210C2}"/>
          </ac:picMkLst>
        </pc:picChg>
        <pc:picChg chg="add mod">
          <ac:chgData name="Martin Schedlbauer" userId="99666baf021553f1" providerId="LiveId" clId="{5919DFF3-867F-FE4D-8A24-4260C1F57556}" dt="2020-10-11T16:24:44.056" v="18199" actId="1076"/>
          <ac:picMkLst>
            <pc:docMk/>
            <pc:sldMk cId="3871550844" sldId="979"/>
            <ac:picMk id="8" creationId="{9BCC93C0-5D35-A446-B06D-DF62E587A7C6}"/>
          </ac:picMkLst>
        </pc:picChg>
      </pc:sldChg>
      <pc:sldChg chg="add">
        <pc:chgData name="Martin Schedlbauer" userId="99666baf021553f1" providerId="LiveId" clId="{5919DFF3-867F-FE4D-8A24-4260C1F57556}" dt="2020-10-11T18:54:39.886" v="18718"/>
        <pc:sldMkLst>
          <pc:docMk/>
          <pc:sldMk cId="1746400080" sldId="980"/>
        </pc:sldMkLst>
      </pc:sldChg>
      <pc:sldChg chg="addSp delSp modSp add del mod">
        <pc:chgData name="Martin Schedlbauer" userId="99666baf021553f1" providerId="LiveId" clId="{5919DFF3-867F-FE4D-8A24-4260C1F57556}" dt="2020-10-11T18:54:31.286" v="18717" actId="2696"/>
        <pc:sldMkLst>
          <pc:docMk/>
          <pc:sldMk cId="3486391000" sldId="980"/>
        </pc:sldMkLst>
        <pc:spChg chg="mod">
          <ac:chgData name="Martin Schedlbauer" userId="99666baf021553f1" providerId="LiveId" clId="{5919DFF3-867F-FE4D-8A24-4260C1F57556}" dt="2020-10-11T16:11:20.396" v="17761" actId="20577"/>
          <ac:spMkLst>
            <pc:docMk/>
            <pc:sldMk cId="3486391000" sldId="980"/>
            <ac:spMk id="2" creationId="{1F220D2A-FC70-5D4E-893F-0CDD685E99B6}"/>
          </ac:spMkLst>
        </pc:spChg>
        <pc:spChg chg="mod">
          <ac:chgData name="Martin Schedlbauer" userId="99666baf021553f1" providerId="LiveId" clId="{5919DFF3-867F-FE4D-8A24-4260C1F57556}" dt="2020-10-11T16:12:35.364" v="17878" actId="27636"/>
          <ac:spMkLst>
            <pc:docMk/>
            <pc:sldMk cId="3486391000" sldId="980"/>
            <ac:spMk id="3" creationId="{E85943BE-7735-9046-9D72-640C78C86F56}"/>
          </ac:spMkLst>
        </pc:spChg>
        <pc:spChg chg="add mod">
          <ac:chgData name="Martin Schedlbauer" userId="99666baf021553f1" providerId="LiveId" clId="{5919DFF3-867F-FE4D-8A24-4260C1F57556}" dt="2020-10-11T16:15:34.705" v="17913" actId="13926"/>
          <ac:spMkLst>
            <pc:docMk/>
            <pc:sldMk cId="3486391000" sldId="980"/>
            <ac:spMk id="7" creationId="{64AE505F-6225-464C-9985-93C93C2FF140}"/>
          </ac:spMkLst>
        </pc:spChg>
        <pc:spChg chg="add mod">
          <ac:chgData name="Martin Schedlbauer" userId="99666baf021553f1" providerId="LiveId" clId="{5919DFF3-867F-FE4D-8A24-4260C1F57556}" dt="2020-10-11T16:12:31.168" v="17876"/>
          <ac:spMkLst>
            <pc:docMk/>
            <pc:sldMk cId="3486391000" sldId="980"/>
            <ac:spMk id="8" creationId="{DA4E0A1C-04FB-6E47-A0F8-63904DCF6FA5}"/>
          </ac:spMkLst>
        </pc:spChg>
        <pc:spChg chg="add mod">
          <ac:chgData name="Martin Schedlbauer" userId="99666baf021553f1" providerId="LiveId" clId="{5919DFF3-867F-FE4D-8A24-4260C1F57556}" dt="2020-10-11T16:12:31.168" v="17876"/>
          <ac:spMkLst>
            <pc:docMk/>
            <pc:sldMk cId="3486391000" sldId="980"/>
            <ac:spMk id="10" creationId="{AE282C09-F789-564A-8457-4E48BC017BFC}"/>
          </ac:spMkLst>
        </pc:spChg>
        <pc:spChg chg="add mod">
          <ac:chgData name="Martin Schedlbauer" userId="99666baf021553f1" providerId="LiveId" clId="{5919DFF3-867F-FE4D-8A24-4260C1F57556}" dt="2020-10-11T16:12:31.168" v="17876"/>
          <ac:spMkLst>
            <pc:docMk/>
            <pc:sldMk cId="3486391000" sldId="980"/>
            <ac:spMk id="11" creationId="{675172D3-B3D8-7642-BB17-B570AC4118FA}"/>
          </ac:spMkLst>
        </pc:spChg>
        <pc:spChg chg="add mod">
          <ac:chgData name="Martin Schedlbauer" userId="99666baf021553f1" providerId="LiveId" clId="{5919DFF3-867F-FE4D-8A24-4260C1F57556}" dt="2020-10-11T16:16:40.285" v="17920" actId="14100"/>
          <ac:spMkLst>
            <pc:docMk/>
            <pc:sldMk cId="3486391000" sldId="980"/>
            <ac:spMk id="15" creationId="{B285793F-A0C9-1849-9ED1-502F98891751}"/>
          </ac:spMkLst>
        </pc:spChg>
        <pc:spChg chg="add mod">
          <ac:chgData name="Martin Schedlbauer" userId="99666baf021553f1" providerId="LiveId" clId="{5919DFF3-867F-FE4D-8A24-4260C1F57556}" dt="2020-10-11T16:16:53.445" v="17924" actId="1076"/>
          <ac:spMkLst>
            <pc:docMk/>
            <pc:sldMk cId="3486391000" sldId="980"/>
            <ac:spMk id="16" creationId="{5E5AE114-5BBD-FB4E-BD57-206EA88A3E60}"/>
          </ac:spMkLst>
        </pc:spChg>
        <pc:picChg chg="add mod">
          <ac:chgData name="Martin Schedlbauer" userId="99666baf021553f1" providerId="LiveId" clId="{5919DFF3-867F-FE4D-8A24-4260C1F57556}" dt="2020-10-11T16:16:45.434" v="17923" actId="1076"/>
          <ac:picMkLst>
            <pc:docMk/>
            <pc:sldMk cId="3486391000" sldId="980"/>
            <ac:picMk id="9" creationId="{53E9574F-3680-2D43-AC7F-85BB14C0D3AC}"/>
          </ac:picMkLst>
        </pc:picChg>
        <pc:picChg chg="add mod">
          <ac:chgData name="Martin Schedlbauer" userId="99666baf021553f1" providerId="LiveId" clId="{5919DFF3-867F-FE4D-8A24-4260C1F57556}" dt="2020-10-11T16:15:30.145" v="17912" actId="1076"/>
          <ac:picMkLst>
            <pc:docMk/>
            <pc:sldMk cId="3486391000" sldId="980"/>
            <ac:picMk id="12" creationId="{62FFA18C-F2B7-1E44-8063-1F3BC7023A57}"/>
          </ac:picMkLst>
        </pc:picChg>
        <pc:picChg chg="add del mod">
          <ac:chgData name="Martin Schedlbauer" userId="99666baf021553f1" providerId="LiveId" clId="{5919DFF3-867F-FE4D-8A24-4260C1F57556}" dt="2020-10-11T16:13:19.987" v="17894" actId="478"/>
          <ac:picMkLst>
            <pc:docMk/>
            <pc:sldMk cId="3486391000" sldId="980"/>
            <ac:picMk id="13" creationId="{78D774D5-8691-7B4B-A849-D9471804C584}"/>
          </ac:picMkLst>
        </pc:picChg>
        <pc:picChg chg="add mod">
          <ac:chgData name="Martin Schedlbauer" userId="99666baf021553f1" providerId="LiveId" clId="{5919DFF3-867F-FE4D-8A24-4260C1F57556}" dt="2020-10-11T16:15:30.145" v="17912" actId="1076"/>
          <ac:picMkLst>
            <pc:docMk/>
            <pc:sldMk cId="3486391000" sldId="980"/>
            <ac:picMk id="14" creationId="{F57E70B2-E517-AF49-B362-0E9F48B52749}"/>
          </ac:picMkLst>
        </pc:picChg>
      </pc:sldChg>
      <pc:sldChg chg="add del">
        <pc:chgData name="Martin Schedlbauer" userId="99666baf021553f1" providerId="LiveId" clId="{5919DFF3-867F-FE4D-8A24-4260C1F57556}" dt="2020-10-11T16:11:02.340" v="17736" actId="2696"/>
        <pc:sldMkLst>
          <pc:docMk/>
          <pc:sldMk cId="3564501112" sldId="980"/>
        </pc:sldMkLst>
      </pc:sldChg>
      <pc:sldChg chg="addSp delSp modSp add mod">
        <pc:chgData name="Martin Schedlbauer" userId="99666baf021553f1" providerId="LiveId" clId="{5919DFF3-867F-FE4D-8A24-4260C1F57556}" dt="2020-10-11T16:31:08.631" v="18332" actId="14100"/>
        <pc:sldMkLst>
          <pc:docMk/>
          <pc:sldMk cId="140253575" sldId="981"/>
        </pc:sldMkLst>
        <pc:spChg chg="mod">
          <ac:chgData name="Martin Schedlbauer" userId="99666baf021553f1" providerId="LiveId" clId="{5919DFF3-867F-FE4D-8A24-4260C1F57556}" dt="2020-10-11T16:27:31.560" v="18255" actId="20577"/>
          <ac:spMkLst>
            <pc:docMk/>
            <pc:sldMk cId="140253575" sldId="981"/>
            <ac:spMk id="6" creationId="{42C2E0A7-2393-E74B-89E0-342790D39E15}"/>
          </ac:spMkLst>
        </pc:spChg>
        <pc:spChg chg="mod">
          <ac:chgData name="Martin Schedlbauer" userId="99666baf021553f1" providerId="LiveId" clId="{5919DFF3-867F-FE4D-8A24-4260C1F57556}" dt="2020-10-11T16:28:01.366" v="18275" actId="14100"/>
          <ac:spMkLst>
            <pc:docMk/>
            <pc:sldMk cId="140253575" sldId="981"/>
            <ac:spMk id="7" creationId="{E582ED3C-5F50-5549-BEA1-D69FB91D7B70}"/>
          </ac:spMkLst>
        </pc:spChg>
        <pc:spChg chg="mod">
          <ac:chgData name="Martin Schedlbauer" userId="99666baf021553f1" providerId="LiveId" clId="{5919DFF3-867F-FE4D-8A24-4260C1F57556}" dt="2020-10-11T16:30:44.552" v="18324" actId="13926"/>
          <ac:spMkLst>
            <pc:docMk/>
            <pc:sldMk cId="140253575" sldId="981"/>
            <ac:spMk id="11" creationId="{64857DF8-3E07-B64F-BD60-0FDC0DB72A97}"/>
          </ac:spMkLst>
        </pc:spChg>
        <pc:picChg chg="add mod">
          <ac:chgData name="Martin Schedlbauer" userId="99666baf021553f1" providerId="LiveId" clId="{5919DFF3-867F-FE4D-8A24-4260C1F57556}" dt="2020-10-11T16:30:54.894" v="18328" actId="1076"/>
          <ac:picMkLst>
            <pc:docMk/>
            <pc:sldMk cId="140253575" sldId="981"/>
            <ac:picMk id="2" creationId="{6BBBD80A-9EF1-C24E-89BC-84030AC7DA9D}"/>
          </ac:picMkLst>
        </pc:picChg>
        <pc:picChg chg="mod">
          <ac:chgData name="Martin Schedlbauer" userId="99666baf021553f1" providerId="LiveId" clId="{5919DFF3-867F-FE4D-8A24-4260C1F57556}" dt="2020-10-11T16:31:05.369" v="18330" actId="1076"/>
          <ac:picMkLst>
            <pc:docMk/>
            <pc:sldMk cId="140253575" sldId="981"/>
            <ac:picMk id="8" creationId="{E229F7A6-E92A-124B-999C-FD6B7D26F053}"/>
          </ac:picMkLst>
        </pc:picChg>
        <pc:picChg chg="del mod">
          <ac:chgData name="Martin Schedlbauer" userId="99666baf021553f1" providerId="LiveId" clId="{5919DFF3-867F-FE4D-8A24-4260C1F57556}" dt="2020-10-11T16:30:19.047" v="18297" actId="478"/>
          <ac:picMkLst>
            <pc:docMk/>
            <pc:sldMk cId="140253575" sldId="981"/>
            <ac:picMk id="10" creationId="{EEA19D05-5975-824C-B00F-61D25F142592}"/>
          </ac:picMkLst>
        </pc:picChg>
        <pc:picChg chg="mod">
          <ac:chgData name="Martin Schedlbauer" userId="99666baf021553f1" providerId="LiveId" clId="{5919DFF3-867F-FE4D-8A24-4260C1F57556}" dt="2020-10-11T16:30:53.046" v="18327" actId="1076"/>
          <ac:picMkLst>
            <pc:docMk/>
            <pc:sldMk cId="140253575" sldId="981"/>
            <ac:picMk id="12" creationId="{AE7F3F6B-CCFF-684C-AD22-ACE6870A6703}"/>
          </ac:picMkLst>
        </pc:picChg>
        <pc:picChg chg="mod">
          <ac:chgData name="Martin Schedlbauer" userId="99666baf021553f1" providerId="LiveId" clId="{5919DFF3-867F-FE4D-8A24-4260C1F57556}" dt="2020-10-11T16:31:08.631" v="18332" actId="14100"/>
          <ac:picMkLst>
            <pc:docMk/>
            <pc:sldMk cId="140253575" sldId="981"/>
            <ac:picMk id="13" creationId="{BA03CAFB-E502-C648-A6AE-1FD490F3C6B2}"/>
          </ac:picMkLst>
        </pc:picChg>
      </pc:sldChg>
      <pc:sldChg chg="add del">
        <pc:chgData name="Martin Schedlbauer" userId="99666baf021553f1" providerId="LiveId" clId="{5919DFF3-867F-FE4D-8A24-4260C1F57556}" dt="2020-10-11T16:26:19.343" v="18213" actId="2696"/>
        <pc:sldMkLst>
          <pc:docMk/>
          <pc:sldMk cId="1672061594" sldId="981"/>
        </pc:sldMkLst>
      </pc:sldChg>
      <pc:sldChg chg="add del">
        <pc:chgData name="Martin Schedlbauer" userId="99666baf021553f1" providerId="LiveId" clId="{5919DFF3-867F-FE4D-8A24-4260C1F57556}" dt="2020-10-11T16:20:50.120" v="18141"/>
        <pc:sldMkLst>
          <pc:docMk/>
          <pc:sldMk cId="3382415558" sldId="981"/>
        </pc:sldMkLst>
      </pc:sldChg>
      <pc:sldChg chg="addSp delSp modSp add mod">
        <pc:chgData name="Martin Schedlbauer" userId="99666baf021553f1" providerId="LiveId" clId="{5919DFF3-867F-FE4D-8A24-4260C1F57556}" dt="2020-10-11T16:35:07.566" v="18541" actId="1076"/>
        <pc:sldMkLst>
          <pc:docMk/>
          <pc:sldMk cId="4007504585" sldId="982"/>
        </pc:sldMkLst>
        <pc:spChg chg="mod">
          <ac:chgData name="Martin Schedlbauer" userId="99666baf021553f1" providerId="LiveId" clId="{5919DFF3-867F-FE4D-8A24-4260C1F57556}" dt="2020-10-11T16:31:57.521" v="18361" actId="113"/>
          <ac:spMkLst>
            <pc:docMk/>
            <pc:sldMk cId="4007504585" sldId="982"/>
            <ac:spMk id="3" creationId="{BF8CC877-A044-AC4A-B9F2-8AC9F1F41250}"/>
          </ac:spMkLst>
        </pc:spChg>
        <pc:spChg chg="mod">
          <ac:chgData name="Martin Schedlbauer" userId="99666baf021553f1" providerId="LiveId" clId="{5919DFF3-867F-FE4D-8A24-4260C1F57556}" dt="2020-10-11T16:34:56.715" v="18540" actId="27636"/>
          <ac:spMkLst>
            <pc:docMk/>
            <pc:sldMk cId="4007504585" sldId="982"/>
            <ac:spMk id="4" creationId="{20364DDF-065C-4C4D-8DE4-512AEA4CDD0F}"/>
          </ac:spMkLst>
        </pc:spChg>
        <pc:spChg chg="mod">
          <ac:chgData name="Martin Schedlbauer" userId="99666baf021553f1" providerId="LiveId" clId="{5919DFF3-867F-FE4D-8A24-4260C1F57556}" dt="2020-10-11T16:35:07.566" v="18541" actId="1076"/>
          <ac:spMkLst>
            <pc:docMk/>
            <pc:sldMk cId="4007504585" sldId="982"/>
            <ac:spMk id="5" creationId="{DDF81F0D-C30A-C548-BB78-070DB88B82CB}"/>
          </ac:spMkLst>
        </pc:spChg>
        <pc:spChg chg="mod">
          <ac:chgData name="Martin Schedlbauer" userId="99666baf021553f1" providerId="LiveId" clId="{5919DFF3-867F-FE4D-8A24-4260C1F57556}" dt="2020-10-11T16:35:07.566" v="18541" actId="1076"/>
          <ac:spMkLst>
            <pc:docMk/>
            <pc:sldMk cId="4007504585" sldId="982"/>
            <ac:spMk id="10" creationId="{959B3C82-246B-694D-AC25-62483503F219}"/>
          </ac:spMkLst>
        </pc:spChg>
        <pc:spChg chg="mod">
          <ac:chgData name="Martin Schedlbauer" userId="99666baf021553f1" providerId="LiveId" clId="{5919DFF3-867F-FE4D-8A24-4260C1F57556}" dt="2020-10-11T16:35:07.566" v="18541" actId="1076"/>
          <ac:spMkLst>
            <pc:docMk/>
            <pc:sldMk cId="4007504585" sldId="982"/>
            <ac:spMk id="11" creationId="{F9EC3F52-0C4F-1B43-B661-D689AB61E074}"/>
          </ac:spMkLst>
        </pc:spChg>
        <pc:picChg chg="add mod">
          <ac:chgData name="Martin Schedlbauer" userId="99666baf021553f1" providerId="LiveId" clId="{5919DFF3-867F-FE4D-8A24-4260C1F57556}" dt="2020-10-11T16:35:07.566" v="18541" actId="1076"/>
          <ac:picMkLst>
            <pc:docMk/>
            <pc:sldMk cId="4007504585" sldId="982"/>
            <ac:picMk id="2" creationId="{844C7571-9A8E-A144-B08D-5E47ECCAE67B}"/>
          </ac:picMkLst>
        </pc:picChg>
        <pc:picChg chg="del">
          <ac:chgData name="Martin Schedlbauer" userId="99666baf021553f1" providerId="LiveId" clId="{5919DFF3-867F-FE4D-8A24-4260C1F57556}" dt="2020-10-11T16:33:49.834" v="18447" actId="478"/>
          <ac:picMkLst>
            <pc:docMk/>
            <pc:sldMk cId="4007504585" sldId="982"/>
            <ac:picMk id="6" creationId="{8EDD08E7-5B06-6A43-A2E2-F2F103532AB7}"/>
          </ac:picMkLst>
        </pc:picChg>
        <pc:picChg chg="mod">
          <ac:chgData name="Martin Schedlbauer" userId="99666baf021553f1" providerId="LiveId" clId="{5919DFF3-867F-FE4D-8A24-4260C1F57556}" dt="2020-10-11T16:35:07.566" v="18541" actId="1076"/>
          <ac:picMkLst>
            <pc:docMk/>
            <pc:sldMk cId="4007504585" sldId="982"/>
            <ac:picMk id="7" creationId="{45F9716F-07C2-7E4D-ADAE-43FD8DF210C2}"/>
          </ac:picMkLst>
        </pc:picChg>
        <pc:picChg chg="mod">
          <ac:chgData name="Martin Schedlbauer" userId="99666baf021553f1" providerId="LiveId" clId="{5919DFF3-867F-FE4D-8A24-4260C1F57556}" dt="2020-10-11T16:35:07.566" v="18541" actId="1076"/>
          <ac:picMkLst>
            <pc:docMk/>
            <pc:sldMk cId="4007504585" sldId="982"/>
            <ac:picMk id="8" creationId="{9BCC93C0-5D35-A446-B06D-DF62E587A7C6}"/>
          </ac:picMkLst>
        </pc:picChg>
      </pc:sldChg>
      <pc:sldChg chg="addSp delSp modSp add mod">
        <pc:chgData name="Martin Schedlbauer" userId="99666baf021553f1" providerId="LiveId" clId="{5919DFF3-867F-FE4D-8A24-4260C1F57556}" dt="2020-10-11T16:41:40.667" v="18608" actId="1076"/>
        <pc:sldMkLst>
          <pc:docMk/>
          <pc:sldMk cId="3289192533" sldId="983"/>
        </pc:sldMkLst>
        <pc:spChg chg="mod">
          <ac:chgData name="Martin Schedlbauer" userId="99666baf021553f1" providerId="LiveId" clId="{5919DFF3-867F-FE4D-8A24-4260C1F57556}" dt="2020-10-11T16:35:38.811" v="18559" actId="20577"/>
          <ac:spMkLst>
            <pc:docMk/>
            <pc:sldMk cId="3289192533" sldId="983"/>
            <ac:spMk id="2" creationId="{0D7AB586-0E8D-C544-8FB1-6EDF680EC9AB}"/>
          </ac:spMkLst>
        </pc:spChg>
        <pc:spChg chg="del">
          <ac:chgData name="Martin Schedlbauer" userId="99666baf021553f1" providerId="LiveId" clId="{5919DFF3-867F-FE4D-8A24-4260C1F57556}" dt="2020-10-11T16:35:42.558" v="18560" actId="478"/>
          <ac:spMkLst>
            <pc:docMk/>
            <pc:sldMk cId="3289192533" sldId="983"/>
            <ac:spMk id="3" creationId="{DE4E9EA9-C57A-8D4D-9D8A-C87CB6B63B7A}"/>
          </ac:spMkLst>
        </pc:spChg>
        <pc:spChg chg="add mod">
          <ac:chgData name="Martin Schedlbauer" userId="99666baf021553f1" providerId="LiveId" clId="{5919DFF3-867F-FE4D-8A24-4260C1F57556}" dt="2020-10-11T16:41:23.144" v="18604" actId="20577"/>
          <ac:spMkLst>
            <pc:docMk/>
            <pc:sldMk cId="3289192533" sldId="983"/>
            <ac:spMk id="7" creationId="{60B904BD-5139-834B-A7E4-919A0B8EBFF0}"/>
          </ac:spMkLst>
        </pc:spChg>
        <pc:picChg chg="add del mod">
          <ac:chgData name="Martin Schedlbauer" userId="99666baf021553f1" providerId="LiveId" clId="{5919DFF3-867F-FE4D-8A24-4260C1F57556}" dt="2020-10-11T16:41:35.001" v="18605" actId="478"/>
          <ac:picMkLst>
            <pc:docMk/>
            <pc:sldMk cId="3289192533" sldId="983"/>
            <ac:picMk id="8" creationId="{EE67F71C-D18A-5048-922D-55F8A0C064D3}"/>
          </ac:picMkLst>
        </pc:picChg>
        <pc:picChg chg="add mod">
          <ac:chgData name="Martin Schedlbauer" userId="99666baf021553f1" providerId="LiveId" clId="{5919DFF3-867F-FE4D-8A24-4260C1F57556}" dt="2020-10-11T16:41:40.667" v="18608" actId="1076"/>
          <ac:picMkLst>
            <pc:docMk/>
            <pc:sldMk cId="3289192533" sldId="983"/>
            <ac:picMk id="9" creationId="{1E07C6F2-560D-0047-AB6F-423F0F633A04}"/>
          </ac:picMkLst>
        </pc:picChg>
      </pc:sldChg>
      <pc:sldChg chg="addSp delSp modSp add mod">
        <pc:chgData name="Martin Schedlbauer" userId="99666baf021553f1" providerId="LiveId" clId="{5919DFF3-867F-FE4D-8A24-4260C1F57556}" dt="2020-10-11T18:52:16.809" v="18708" actId="1076"/>
        <pc:sldMkLst>
          <pc:docMk/>
          <pc:sldMk cId="4013292048" sldId="984"/>
        </pc:sldMkLst>
        <pc:spChg chg="mod">
          <ac:chgData name="Martin Schedlbauer" userId="99666baf021553f1" providerId="LiveId" clId="{5919DFF3-867F-FE4D-8A24-4260C1F57556}" dt="2020-10-11T18:48:25.647" v="18630" actId="20577"/>
          <ac:spMkLst>
            <pc:docMk/>
            <pc:sldMk cId="4013292048" sldId="984"/>
            <ac:spMk id="2" creationId="{E54F2A73-C4FC-4648-8191-76043FDAB8B2}"/>
          </ac:spMkLst>
        </pc:spChg>
        <pc:spChg chg="del">
          <ac:chgData name="Martin Schedlbauer" userId="99666baf021553f1" providerId="LiveId" clId="{5919DFF3-867F-FE4D-8A24-4260C1F57556}" dt="2020-10-11T18:48:34.770" v="18631" actId="478"/>
          <ac:spMkLst>
            <pc:docMk/>
            <pc:sldMk cId="4013292048" sldId="984"/>
            <ac:spMk id="3" creationId="{67AA22EB-00B5-5D4F-9346-8C2572A9E752}"/>
          </ac:spMkLst>
        </pc:spChg>
        <pc:spChg chg="add del mod">
          <ac:chgData name="Martin Schedlbauer" userId="99666baf021553f1" providerId="LiveId" clId="{5919DFF3-867F-FE4D-8A24-4260C1F57556}" dt="2020-10-11T18:51:28.484" v="18700" actId="478"/>
          <ac:spMkLst>
            <pc:docMk/>
            <pc:sldMk cId="4013292048" sldId="984"/>
            <ac:spMk id="9" creationId="{CF632273-49F7-9045-9E36-433B4D0F5C63}"/>
          </ac:spMkLst>
        </pc:spChg>
        <pc:spChg chg="add mod">
          <ac:chgData name="Martin Schedlbauer" userId="99666baf021553f1" providerId="LiveId" clId="{5919DFF3-867F-FE4D-8A24-4260C1F57556}" dt="2020-10-11T18:52:05.506" v="18705" actId="1076"/>
          <ac:spMkLst>
            <pc:docMk/>
            <pc:sldMk cId="4013292048" sldId="984"/>
            <ac:spMk id="10" creationId="{F49531C3-88E4-4243-B51E-387B251C354E}"/>
          </ac:spMkLst>
        </pc:spChg>
        <pc:spChg chg="add mod">
          <ac:chgData name="Martin Schedlbauer" userId="99666baf021553f1" providerId="LiveId" clId="{5919DFF3-867F-FE4D-8A24-4260C1F57556}" dt="2020-10-11T18:52:05.506" v="18705" actId="1076"/>
          <ac:spMkLst>
            <pc:docMk/>
            <pc:sldMk cId="4013292048" sldId="984"/>
            <ac:spMk id="12" creationId="{79CA761D-6D55-2746-8A31-AF709D300A0E}"/>
          </ac:spMkLst>
        </pc:spChg>
        <pc:picChg chg="add mod">
          <ac:chgData name="Martin Schedlbauer" userId="99666baf021553f1" providerId="LiveId" clId="{5919DFF3-867F-FE4D-8A24-4260C1F57556}" dt="2020-10-11T18:48:41.454" v="18634" actId="1076"/>
          <ac:picMkLst>
            <pc:docMk/>
            <pc:sldMk cId="4013292048" sldId="984"/>
            <ac:picMk id="7" creationId="{0859145F-91EB-6640-ABE7-464B06516A34}"/>
          </ac:picMkLst>
        </pc:picChg>
        <pc:picChg chg="add mod">
          <ac:chgData name="Martin Schedlbauer" userId="99666baf021553f1" providerId="LiveId" clId="{5919DFF3-867F-FE4D-8A24-4260C1F57556}" dt="2020-10-11T18:52:14.159" v="18707" actId="1076"/>
          <ac:picMkLst>
            <pc:docMk/>
            <pc:sldMk cId="4013292048" sldId="984"/>
            <ac:picMk id="8" creationId="{CC0DA917-2951-AC40-B59C-F511D456813E}"/>
          </ac:picMkLst>
        </pc:picChg>
        <pc:picChg chg="add mod">
          <ac:chgData name="Martin Schedlbauer" userId="99666baf021553f1" providerId="LiveId" clId="{5919DFF3-867F-FE4D-8A24-4260C1F57556}" dt="2020-10-11T18:52:10.671" v="18706" actId="1076"/>
          <ac:picMkLst>
            <pc:docMk/>
            <pc:sldMk cId="4013292048" sldId="984"/>
            <ac:picMk id="11" creationId="{B9EE8F16-8FE9-E34B-A838-6553287D68E6}"/>
          </ac:picMkLst>
        </pc:picChg>
        <pc:picChg chg="add mod">
          <ac:chgData name="Martin Schedlbauer" userId="99666baf021553f1" providerId="LiveId" clId="{5919DFF3-867F-FE4D-8A24-4260C1F57556}" dt="2020-10-11T18:52:10.671" v="18706" actId="1076"/>
          <ac:picMkLst>
            <pc:docMk/>
            <pc:sldMk cId="4013292048" sldId="984"/>
            <ac:picMk id="13" creationId="{7BCAEF24-2808-C745-B48B-1410A21DD40A}"/>
          </ac:picMkLst>
        </pc:picChg>
        <pc:picChg chg="add mod">
          <ac:chgData name="Martin Schedlbauer" userId="99666baf021553f1" providerId="LiveId" clId="{5919DFF3-867F-FE4D-8A24-4260C1F57556}" dt="2020-10-11T18:52:16.809" v="18708" actId="1076"/>
          <ac:picMkLst>
            <pc:docMk/>
            <pc:sldMk cId="4013292048" sldId="984"/>
            <ac:picMk id="14" creationId="{5D4D5EAE-F190-924D-9813-8CAB9282A659}"/>
          </ac:picMkLst>
        </pc:picChg>
      </pc:sldChg>
      <pc:sldChg chg="add">
        <pc:chgData name="Martin Schedlbauer" userId="99666baf021553f1" providerId="LiveId" clId="{5919DFF3-867F-FE4D-8A24-4260C1F57556}" dt="2020-10-11T18:54:45.763" v="18719"/>
        <pc:sldMkLst>
          <pc:docMk/>
          <pc:sldMk cId="1868746603" sldId="985"/>
        </pc:sldMkLst>
      </pc:sldChg>
      <pc:sldChg chg="addSp delSp modSp add mod modClrScheme chgLayout">
        <pc:chgData name="Martin Schedlbauer" userId="99666baf021553f1" providerId="LiveId" clId="{5919DFF3-867F-FE4D-8A24-4260C1F57556}" dt="2020-10-11T18:57:31.793" v="19156" actId="20577"/>
        <pc:sldMkLst>
          <pc:docMk/>
          <pc:sldMk cId="3600912779" sldId="986"/>
        </pc:sldMkLst>
        <pc:spChg chg="del mod ord">
          <ac:chgData name="Martin Schedlbauer" userId="99666baf021553f1" providerId="LiveId" clId="{5919DFF3-867F-FE4D-8A24-4260C1F57556}" dt="2020-10-11T18:55:03.270" v="18722" actId="700"/>
          <ac:spMkLst>
            <pc:docMk/>
            <pc:sldMk cId="3600912779" sldId="986"/>
            <ac:spMk id="2" creationId="{10ED0BF5-CA76-7D40-8EDA-87FBBB24D478}"/>
          </ac:spMkLst>
        </pc:spChg>
        <pc:spChg chg="mod ord">
          <ac:chgData name="Martin Schedlbauer" userId="99666baf021553f1" providerId="LiveId" clId="{5919DFF3-867F-FE4D-8A24-4260C1F57556}" dt="2020-10-11T18:55:03.270" v="18722" actId="700"/>
          <ac:spMkLst>
            <pc:docMk/>
            <pc:sldMk cId="3600912779" sldId="986"/>
            <ac:spMk id="3" creationId="{7B47A3FB-F13C-BC44-A837-E5A5F28DEF82}"/>
          </ac:spMkLst>
        </pc:spChg>
        <pc:spChg chg="mod ord">
          <ac:chgData name="Martin Schedlbauer" userId="99666baf021553f1" providerId="LiveId" clId="{5919DFF3-867F-FE4D-8A24-4260C1F57556}" dt="2020-10-11T18:55:03.270" v="18722" actId="700"/>
          <ac:spMkLst>
            <pc:docMk/>
            <pc:sldMk cId="3600912779" sldId="986"/>
            <ac:spMk id="4" creationId="{9A5A8241-42D6-C745-B40B-FFD06B209775}"/>
          </ac:spMkLst>
        </pc:spChg>
        <pc:spChg chg="mod ord">
          <ac:chgData name="Martin Schedlbauer" userId="99666baf021553f1" providerId="LiveId" clId="{5919DFF3-867F-FE4D-8A24-4260C1F57556}" dt="2020-10-11T18:55:03.270" v="18722" actId="700"/>
          <ac:spMkLst>
            <pc:docMk/>
            <pc:sldMk cId="3600912779" sldId="986"/>
            <ac:spMk id="5" creationId="{990E423B-FA0C-D145-B460-EB7A6CBF3E80}"/>
          </ac:spMkLst>
        </pc:spChg>
        <pc:spChg chg="add mod ord">
          <ac:chgData name="Martin Schedlbauer" userId="99666baf021553f1" providerId="LiveId" clId="{5919DFF3-867F-FE4D-8A24-4260C1F57556}" dt="2020-10-11T18:55:22.223" v="18751" actId="20577"/>
          <ac:spMkLst>
            <pc:docMk/>
            <pc:sldMk cId="3600912779" sldId="986"/>
            <ac:spMk id="6" creationId="{18377701-B7DC-4444-B305-7E7FFA9831BA}"/>
          </ac:spMkLst>
        </pc:spChg>
        <pc:spChg chg="add mod ord">
          <ac:chgData name="Martin Schedlbauer" userId="99666baf021553f1" providerId="LiveId" clId="{5919DFF3-867F-FE4D-8A24-4260C1F57556}" dt="2020-10-11T18:57:31.793" v="19156" actId="20577"/>
          <ac:spMkLst>
            <pc:docMk/>
            <pc:sldMk cId="3600912779" sldId="986"/>
            <ac:spMk id="7" creationId="{8F34B347-B9EE-E44F-A967-11BA97BC5D1A}"/>
          </ac:spMkLst>
        </pc:spChg>
      </pc:sldChg>
      <pc:sldChg chg="delSp modSp add del mod">
        <pc:chgData name="Martin Schedlbauer" userId="99666baf021553f1" providerId="LiveId" clId="{5919DFF3-867F-FE4D-8A24-4260C1F57556}" dt="2020-10-11T18:58:35.547" v="19204" actId="2696"/>
        <pc:sldMkLst>
          <pc:docMk/>
          <pc:sldMk cId="4271144019" sldId="987"/>
        </pc:sldMkLst>
        <pc:spChg chg="mod">
          <ac:chgData name="Martin Schedlbauer" userId="99666baf021553f1" providerId="LiveId" clId="{5919DFF3-867F-FE4D-8A24-4260C1F57556}" dt="2020-10-11T18:57:53.122" v="19180" actId="20577"/>
          <ac:spMkLst>
            <pc:docMk/>
            <pc:sldMk cId="4271144019" sldId="987"/>
            <ac:spMk id="2" creationId="{32AC2743-4171-9648-A1FC-FF42B3E16FC5}"/>
          </ac:spMkLst>
        </pc:spChg>
        <pc:spChg chg="del">
          <ac:chgData name="Martin Schedlbauer" userId="99666baf021553f1" providerId="LiveId" clId="{5919DFF3-867F-FE4D-8A24-4260C1F57556}" dt="2020-10-11T18:57:56.856" v="19181" actId="478"/>
          <ac:spMkLst>
            <pc:docMk/>
            <pc:sldMk cId="4271144019" sldId="987"/>
            <ac:spMk id="3" creationId="{41ED40AB-9401-9A49-A097-800D0E29252B}"/>
          </ac:spMkLst>
        </pc:spChg>
      </pc:sldChg>
      <pc:sldChg chg="addSp delSp modSp add mod">
        <pc:chgData name="Martin Schedlbauer" userId="99666baf021553f1" providerId="LiveId" clId="{5919DFF3-867F-FE4D-8A24-4260C1F57556}" dt="2020-10-12T23:18:46.059" v="24756" actId="20577"/>
        <pc:sldMkLst>
          <pc:docMk/>
          <pc:sldMk cId="286253942" sldId="988"/>
        </pc:sldMkLst>
        <pc:spChg chg="mod">
          <ac:chgData name="Martin Schedlbauer" userId="99666baf021553f1" providerId="LiveId" clId="{5919DFF3-867F-FE4D-8A24-4260C1F57556}" dt="2020-10-11T19:04:58.451" v="19292" actId="20577"/>
          <ac:spMkLst>
            <pc:docMk/>
            <pc:sldMk cId="286253942" sldId="988"/>
            <ac:spMk id="5" creationId="{0C857CF7-58EC-DD4D-A475-91E181E47395}"/>
          </ac:spMkLst>
        </pc:spChg>
        <pc:spChg chg="add del mod">
          <ac:chgData name="Martin Schedlbauer" userId="99666baf021553f1" providerId="LiveId" clId="{5919DFF3-867F-FE4D-8A24-4260C1F57556}" dt="2020-10-11T19:03:56.667" v="19272" actId="478"/>
          <ac:spMkLst>
            <pc:docMk/>
            <pc:sldMk cId="286253942" sldId="988"/>
            <ac:spMk id="8" creationId="{BE6503F8-934F-4A43-BE08-251CC5607912}"/>
          </ac:spMkLst>
        </pc:spChg>
        <pc:spChg chg="mod">
          <ac:chgData name="Martin Schedlbauer" userId="99666baf021553f1" providerId="LiveId" clId="{5919DFF3-867F-FE4D-8A24-4260C1F57556}" dt="2020-10-12T23:16:56.585" v="24743" actId="20577"/>
          <ac:spMkLst>
            <pc:docMk/>
            <pc:sldMk cId="286253942" sldId="988"/>
            <ac:spMk id="9" creationId="{B5A319A4-8986-6B4E-8442-8D66F7DE5926}"/>
          </ac:spMkLst>
        </pc:spChg>
        <pc:spChg chg="mod">
          <ac:chgData name="Martin Schedlbauer" userId="99666baf021553f1" providerId="LiveId" clId="{5919DFF3-867F-FE4D-8A24-4260C1F57556}" dt="2020-10-12T23:18:46.059" v="24756" actId="20577"/>
          <ac:spMkLst>
            <pc:docMk/>
            <pc:sldMk cId="286253942" sldId="988"/>
            <ac:spMk id="10" creationId="{D14A73BC-D531-1C4D-BEB9-24CB063AF689}"/>
          </ac:spMkLst>
        </pc:spChg>
        <pc:spChg chg="del">
          <ac:chgData name="Martin Schedlbauer" userId="99666baf021553f1" providerId="LiveId" clId="{5919DFF3-867F-FE4D-8A24-4260C1F57556}" dt="2020-10-11T19:03:53.822" v="19271" actId="478"/>
          <ac:spMkLst>
            <pc:docMk/>
            <pc:sldMk cId="286253942" sldId="988"/>
            <ac:spMk id="17" creationId="{F57D767C-2EE4-B146-A776-78978BCC6B71}"/>
          </ac:spMkLst>
        </pc:spChg>
        <pc:picChg chg="add mod">
          <ac:chgData name="Martin Schedlbauer" userId="99666baf021553f1" providerId="LiveId" clId="{5919DFF3-867F-FE4D-8A24-4260C1F57556}" dt="2020-10-11T19:04:19.651" v="19277" actId="1076"/>
          <ac:picMkLst>
            <pc:docMk/>
            <pc:sldMk cId="286253942" sldId="988"/>
            <ac:picMk id="6" creationId="{EF6FC826-DBB1-0640-8A43-1AC0AF2827B9}"/>
          </ac:picMkLst>
        </pc:picChg>
        <pc:picChg chg="add del mod">
          <ac:chgData name="Martin Schedlbauer" userId="99666baf021553f1" providerId="LiveId" clId="{5919DFF3-867F-FE4D-8A24-4260C1F57556}" dt="2020-10-11T19:06:31.348" v="19363" actId="478"/>
          <ac:picMkLst>
            <pc:docMk/>
            <pc:sldMk cId="286253942" sldId="988"/>
            <ac:picMk id="11" creationId="{42542A6C-489A-D64D-A4E9-8D99D69B2A2D}"/>
          </ac:picMkLst>
        </pc:picChg>
        <pc:picChg chg="add mod">
          <ac:chgData name="Martin Schedlbauer" userId="99666baf021553f1" providerId="LiveId" clId="{5919DFF3-867F-FE4D-8A24-4260C1F57556}" dt="2020-10-11T19:06:34.711" v="19365" actId="1076"/>
          <ac:picMkLst>
            <pc:docMk/>
            <pc:sldMk cId="286253942" sldId="988"/>
            <ac:picMk id="12" creationId="{F4099AC6-84E9-FD4F-A4AE-B40EC1D42F70}"/>
          </ac:picMkLst>
        </pc:picChg>
        <pc:picChg chg="del">
          <ac:chgData name="Martin Schedlbauer" userId="99666baf021553f1" providerId="LiveId" clId="{5919DFF3-867F-FE4D-8A24-4260C1F57556}" dt="2020-10-11T19:03:09.599" v="19256" actId="478"/>
          <ac:picMkLst>
            <pc:docMk/>
            <pc:sldMk cId="286253942" sldId="988"/>
            <ac:picMk id="18" creationId="{D15E14D5-C47B-9D4A-AAF8-2868522D9E7C}"/>
          </ac:picMkLst>
        </pc:picChg>
      </pc:sldChg>
      <pc:sldChg chg="modSp add mod">
        <pc:chgData name="Martin Schedlbauer" userId="99666baf021553f1" providerId="LiveId" clId="{5919DFF3-867F-FE4D-8A24-4260C1F57556}" dt="2020-10-12T23:20:32.805" v="24773" actId="20577"/>
        <pc:sldMkLst>
          <pc:docMk/>
          <pc:sldMk cId="628867843" sldId="989"/>
        </pc:sldMkLst>
        <pc:spChg chg="mod">
          <ac:chgData name="Martin Schedlbauer" userId="99666baf021553f1" providerId="LiveId" clId="{5919DFF3-867F-FE4D-8A24-4260C1F57556}" dt="2020-10-11T19:05:03.625" v="19304" actId="20577"/>
          <ac:spMkLst>
            <pc:docMk/>
            <pc:sldMk cId="628867843" sldId="989"/>
            <ac:spMk id="5" creationId="{0C857CF7-58EC-DD4D-A475-91E181E47395}"/>
          </ac:spMkLst>
        </pc:spChg>
        <pc:spChg chg="mod">
          <ac:chgData name="Martin Schedlbauer" userId="99666baf021553f1" providerId="LiveId" clId="{5919DFF3-867F-FE4D-8A24-4260C1F57556}" dt="2020-10-12T23:19:13.652" v="24771" actId="20577"/>
          <ac:spMkLst>
            <pc:docMk/>
            <pc:sldMk cId="628867843" sldId="989"/>
            <ac:spMk id="9" creationId="{B5A319A4-8986-6B4E-8442-8D66F7DE5926}"/>
          </ac:spMkLst>
        </pc:spChg>
        <pc:spChg chg="mod">
          <ac:chgData name="Martin Schedlbauer" userId="99666baf021553f1" providerId="LiveId" clId="{5919DFF3-867F-FE4D-8A24-4260C1F57556}" dt="2020-10-12T23:20:32.805" v="24773" actId="20577"/>
          <ac:spMkLst>
            <pc:docMk/>
            <pc:sldMk cId="628867843" sldId="989"/>
            <ac:spMk id="10" creationId="{D14A73BC-D531-1C4D-BEB9-24CB063AF689}"/>
          </ac:spMkLst>
        </pc:spChg>
      </pc:sldChg>
      <pc:sldChg chg="addSp delSp modSp add mod">
        <pc:chgData name="Martin Schedlbauer" userId="99666baf021553f1" providerId="LiveId" clId="{5919DFF3-867F-FE4D-8A24-4260C1F57556}" dt="2020-10-11T19:15:27.381" v="19516" actId="1076"/>
        <pc:sldMkLst>
          <pc:docMk/>
          <pc:sldMk cId="2215565174" sldId="990"/>
        </pc:sldMkLst>
        <pc:spChg chg="mod">
          <ac:chgData name="Martin Schedlbauer" userId="99666baf021553f1" providerId="LiveId" clId="{5919DFF3-867F-FE4D-8A24-4260C1F57556}" dt="2020-10-11T19:08:39.807" v="19373" actId="20577"/>
          <ac:spMkLst>
            <pc:docMk/>
            <pc:sldMk cId="2215565174" sldId="990"/>
            <ac:spMk id="5" creationId="{0C857CF7-58EC-DD4D-A475-91E181E47395}"/>
          </ac:spMkLst>
        </pc:spChg>
        <pc:spChg chg="mod">
          <ac:chgData name="Martin Schedlbauer" userId="99666baf021553f1" providerId="LiveId" clId="{5919DFF3-867F-FE4D-8A24-4260C1F57556}" dt="2020-10-11T19:15:04.272" v="19511" actId="108"/>
          <ac:spMkLst>
            <pc:docMk/>
            <pc:sldMk cId="2215565174" sldId="990"/>
            <ac:spMk id="9" creationId="{B5A319A4-8986-6B4E-8442-8D66F7DE5926}"/>
          </ac:spMkLst>
        </pc:spChg>
        <pc:spChg chg="mod">
          <ac:chgData name="Martin Schedlbauer" userId="99666baf021553f1" providerId="LiveId" clId="{5919DFF3-867F-FE4D-8A24-4260C1F57556}" dt="2020-10-11T19:13:51.389" v="19457" actId="1076"/>
          <ac:spMkLst>
            <pc:docMk/>
            <pc:sldMk cId="2215565174" sldId="990"/>
            <ac:spMk id="10" creationId="{D14A73BC-D531-1C4D-BEB9-24CB063AF689}"/>
          </ac:spMkLst>
        </pc:spChg>
        <pc:picChg chg="add del">
          <ac:chgData name="Martin Schedlbauer" userId="99666baf021553f1" providerId="LiveId" clId="{5919DFF3-867F-FE4D-8A24-4260C1F57556}" dt="2020-10-11T19:09:39.743" v="19436" actId="478"/>
          <ac:picMkLst>
            <pc:docMk/>
            <pc:sldMk cId="2215565174" sldId="990"/>
            <ac:picMk id="6" creationId="{EF6FC826-DBB1-0640-8A43-1AC0AF2827B9}"/>
          </ac:picMkLst>
        </pc:picChg>
        <pc:picChg chg="add mod">
          <ac:chgData name="Martin Schedlbauer" userId="99666baf021553f1" providerId="LiveId" clId="{5919DFF3-867F-FE4D-8A24-4260C1F57556}" dt="2020-10-11T19:09:51.032" v="19440" actId="1076"/>
          <ac:picMkLst>
            <pc:docMk/>
            <pc:sldMk cId="2215565174" sldId="990"/>
            <ac:picMk id="7" creationId="{426057AD-A7B3-C641-A8E5-8BE6041478DE}"/>
          </ac:picMkLst>
        </pc:picChg>
        <pc:picChg chg="add mod">
          <ac:chgData name="Martin Schedlbauer" userId="99666baf021553f1" providerId="LiveId" clId="{5919DFF3-867F-FE4D-8A24-4260C1F57556}" dt="2020-10-11T19:15:27.381" v="19516" actId="1076"/>
          <ac:picMkLst>
            <pc:docMk/>
            <pc:sldMk cId="2215565174" sldId="990"/>
            <ac:picMk id="8" creationId="{5CA67922-8E76-CA48-87D0-3B8AB984672D}"/>
          </ac:picMkLst>
        </pc:picChg>
        <pc:picChg chg="del mod">
          <ac:chgData name="Martin Schedlbauer" userId="99666baf021553f1" providerId="LiveId" clId="{5919DFF3-867F-FE4D-8A24-4260C1F57556}" dt="2020-10-11T19:12:55.599" v="19445" actId="478"/>
          <ac:picMkLst>
            <pc:docMk/>
            <pc:sldMk cId="2215565174" sldId="990"/>
            <ac:picMk id="11" creationId="{42542A6C-489A-D64D-A4E9-8D99D69B2A2D}"/>
          </ac:picMkLst>
        </pc:picChg>
      </pc:sldChg>
      <pc:sldChg chg="add">
        <pc:chgData name="Martin Schedlbauer" userId="99666baf021553f1" providerId="LiveId" clId="{5919DFF3-867F-FE4D-8A24-4260C1F57556}" dt="2020-10-11T19:29:21.717" v="20186"/>
        <pc:sldMkLst>
          <pc:docMk/>
          <pc:sldMk cId="729391074" sldId="991"/>
        </pc:sldMkLst>
      </pc:sldChg>
      <pc:sldChg chg="addSp modSp add del mod">
        <pc:chgData name="Martin Schedlbauer" userId="99666baf021553f1" providerId="LiveId" clId="{5919DFF3-867F-FE4D-8A24-4260C1F57556}" dt="2020-10-11T19:29:14.399" v="20183" actId="2696"/>
        <pc:sldMkLst>
          <pc:docMk/>
          <pc:sldMk cId="1113388892" sldId="991"/>
        </pc:sldMkLst>
        <pc:spChg chg="mod">
          <ac:chgData name="Martin Schedlbauer" userId="99666baf021553f1" providerId="LiveId" clId="{5919DFF3-867F-FE4D-8A24-4260C1F57556}" dt="2020-10-11T19:19:20.334" v="19722" actId="20577"/>
          <ac:spMkLst>
            <pc:docMk/>
            <pc:sldMk cId="1113388892" sldId="991"/>
            <ac:spMk id="2" creationId="{1E758AD4-FD93-5648-878A-A8C812DC5242}"/>
          </ac:spMkLst>
        </pc:spChg>
        <pc:spChg chg="mod">
          <ac:chgData name="Martin Schedlbauer" userId="99666baf021553f1" providerId="LiveId" clId="{5919DFF3-867F-FE4D-8A24-4260C1F57556}" dt="2020-10-11T19:19:16.436" v="19721" actId="113"/>
          <ac:spMkLst>
            <pc:docMk/>
            <pc:sldMk cId="1113388892" sldId="991"/>
            <ac:spMk id="3" creationId="{5F3ECDB1-3A0B-4547-844F-1EFEAEC1C607}"/>
          </ac:spMkLst>
        </pc:spChg>
        <pc:spChg chg="add mod">
          <ac:chgData name="Martin Schedlbauer" userId="99666baf021553f1" providerId="LiveId" clId="{5919DFF3-867F-FE4D-8A24-4260C1F57556}" dt="2020-10-11T19:27:54.652" v="20170" actId="20577"/>
          <ac:spMkLst>
            <pc:docMk/>
            <pc:sldMk cId="1113388892" sldId="991"/>
            <ac:spMk id="7" creationId="{B1DA379F-14E1-654A-BE6B-676C15BDEB0D}"/>
          </ac:spMkLst>
        </pc:spChg>
        <pc:cxnChg chg="add mod">
          <ac:chgData name="Martin Schedlbauer" userId="99666baf021553f1" providerId="LiveId" clId="{5919DFF3-867F-FE4D-8A24-4260C1F57556}" dt="2020-10-11T19:28:00.218" v="20171" actId="14100"/>
          <ac:cxnSpMkLst>
            <pc:docMk/>
            <pc:sldMk cId="1113388892" sldId="991"/>
            <ac:cxnSpMk id="8" creationId="{97C60E77-DACE-7C4F-8E13-2C17FD3BBC18}"/>
          </ac:cxnSpMkLst>
        </pc:cxnChg>
      </pc:sldChg>
      <pc:sldChg chg="add del">
        <pc:chgData name="Martin Schedlbauer" userId="99666baf021553f1" providerId="LiveId" clId="{5919DFF3-867F-FE4D-8A24-4260C1F57556}" dt="2020-10-11T19:29:32.641" v="20187" actId="2696"/>
        <pc:sldMkLst>
          <pc:docMk/>
          <pc:sldMk cId="444670013" sldId="992"/>
        </pc:sldMkLst>
      </pc:sldChg>
      <pc:sldChg chg="addSp delSp modSp add del mod">
        <pc:chgData name="Martin Schedlbauer" userId="99666baf021553f1" providerId="LiveId" clId="{5919DFF3-867F-FE4D-8A24-4260C1F57556}" dt="2020-10-11T19:29:14.418" v="20184" actId="2696"/>
        <pc:sldMkLst>
          <pc:docMk/>
          <pc:sldMk cId="2067173513" sldId="992"/>
        </pc:sldMkLst>
        <pc:spChg chg="mod">
          <ac:chgData name="Martin Schedlbauer" userId="99666baf021553f1" providerId="LiveId" clId="{5919DFF3-867F-FE4D-8A24-4260C1F57556}" dt="2020-10-11T19:21:37.298" v="19775" actId="20577"/>
          <ac:spMkLst>
            <pc:docMk/>
            <pc:sldMk cId="2067173513" sldId="992"/>
            <ac:spMk id="2" creationId="{ED1AA70A-A0E6-F342-9FFD-6851EDE19A23}"/>
          </ac:spMkLst>
        </pc:spChg>
        <pc:spChg chg="del">
          <ac:chgData name="Martin Schedlbauer" userId="99666baf021553f1" providerId="LiveId" clId="{5919DFF3-867F-FE4D-8A24-4260C1F57556}" dt="2020-10-11T19:19:57.120" v="19749" actId="478"/>
          <ac:spMkLst>
            <pc:docMk/>
            <pc:sldMk cId="2067173513" sldId="992"/>
            <ac:spMk id="3" creationId="{8BE3C7B2-95E9-B748-862B-953768F33F31}"/>
          </ac:spMkLst>
        </pc:spChg>
        <pc:spChg chg="add mod">
          <ac:chgData name="Martin Schedlbauer" userId="99666baf021553f1" providerId="LiveId" clId="{5919DFF3-867F-FE4D-8A24-4260C1F57556}" dt="2020-10-11T19:22:39.927" v="19813" actId="14100"/>
          <ac:spMkLst>
            <pc:docMk/>
            <pc:sldMk cId="2067173513" sldId="992"/>
            <ac:spMk id="8" creationId="{E9D1D230-3F7E-BB4D-AC49-BCD3ABB92850}"/>
          </ac:spMkLst>
        </pc:spChg>
        <pc:spChg chg="add mod">
          <ac:chgData name="Martin Schedlbauer" userId="99666baf021553f1" providerId="LiveId" clId="{5919DFF3-867F-FE4D-8A24-4260C1F57556}" dt="2020-10-11T19:23:16.250" v="19835" actId="313"/>
          <ac:spMkLst>
            <pc:docMk/>
            <pc:sldMk cId="2067173513" sldId="992"/>
            <ac:spMk id="9" creationId="{B0F91506-5FC4-C84A-95AA-936E0B6CFD71}"/>
          </ac:spMkLst>
        </pc:spChg>
        <pc:picChg chg="add mod">
          <ac:chgData name="Martin Schedlbauer" userId="99666baf021553f1" providerId="LiveId" clId="{5919DFF3-867F-FE4D-8A24-4260C1F57556}" dt="2020-10-11T19:20:26.975" v="19750"/>
          <ac:picMkLst>
            <pc:docMk/>
            <pc:sldMk cId="2067173513" sldId="992"/>
            <ac:picMk id="7" creationId="{7634D8EC-9E08-C744-A30E-3A91ECE08A43}"/>
          </ac:picMkLst>
        </pc:picChg>
      </pc:sldChg>
      <pc:sldChg chg="addSp modSp add del mod">
        <pc:chgData name="Martin Schedlbauer" userId="99666baf021553f1" providerId="LiveId" clId="{5919DFF3-867F-FE4D-8A24-4260C1F57556}" dt="2020-10-11T19:29:14.437" v="20185" actId="2696"/>
        <pc:sldMkLst>
          <pc:docMk/>
          <pc:sldMk cId="950903133" sldId="993"/>
        </pc:sldMkLst>
        <pc:spChg chg="mod">
          <ac:chgData name="Martin Schedlbauer" userId="99666baf021553f1" providerId="LiveId" clId="{5919DFF3-867F-FE4D-8A24-4260C1F57556}" dt="2020-10-11T19:23:53.552" v="19870" actId="20577"/>
          <ac:spMkLst>
            <pc:docMk/>
            <pc:sldMk cId="950903133" sldId="993"/>
            <ac:spMk id="2" creationId="{ED1AA70A-A0E6-F342-9FFD-6851EDE19A23}"/>
          </ac:spMkLst>
        </pc:spChg>
        <pc:spChg chg="mod">
          <ac:chgData name="Martin Schedlbauer" userId="99666baf021553f1" providerId="LiveId" clId="{5919DFF3-867F-FE4D-8A24-4260C1F57556}" dt="2020-10-11T19:28:24.529" v="20174" actId="1076"/>
          <ac:spMkLst>
            <pc:docMk/>
            <pc:sldMk cId="950903133" sldId="993"/>
            <ac:spMk id="8" creationId="{E9D1D230-3F7E-BB4D-AC49-BCD3ABB92850}"/>
          </ac:spMkLst>
        </pc:spChg>
        <pc:spChg chg="mod">
          <ac:chgData name="Martin Schedlbauer" userId="99666baf021553f1" providerId="LiveId" clId="{5919DFF3-867F-FE4D-8A24-4260C1F57556}" dt="2020-10-11T19:25:07.094" v="19905" actId="108"/>
          <ac:spMkLst>
            <pc:docMk/>
            <pc:sldMk cId="950903133" sldId="993"/>
            <ac:spMk id="9" creationId="{B0F91506-5FC4-C84A-95AA-936E0B6CFD71}"/>
          </ac:spMkLst>
        </pc:spChg>
        <pc:spChg chg="add mod">
          <ac:chgData name="Martin Schedlbauer" userId="99666baf021553f1" providerId="LiveId" clId="{5919DFF3-867F-FE4D-8A24-4260C1F57556}" dt="2020-10-11T19:25:43.207" v="20022" actId="403"/>
          <ac:spMkLst>
            <pc:docMk/>
            <pc:sldMk cId="950903133" sldId="993"/>
            <ac:spMk id="10" creationId="{76DE465C-13FB-5F44-9836-541F4A747B64}"/>
          </ac:spMkLst>
        </pc:spChg>
      </pc:sldChg>
      <pc:sldChg chg="modSp add mod">
        <pc:chgData name="Martin Schedlbauer" userId="99666baf021553f1" providerId="LiveId" clId="{5919DFF3-867F-FE4D-8A24-4260C1F57556}" dt="2020-10-11T19:29:37.361" v="20190" actId="20577"/>
        <pc:sldMkLst>
          <pc:docMk/>
          <pc:sldMk cId="2505090055" sldId="993"/>
        </pc:sldMkLst>
        <pc:spChg chg="mod">
          <ac:chgData name="Martin Schedlbauer" userId="99666baf021553f1" providerId="LiveId" clId="{5919DFF3-867F-FE4D-8A24-4260C1F57556}" dt="2020-10-11T19:29:37.361" v="20190" actId="20577"/>
          <ac:spMkLst>
            <pc:docMk/>
            <pc:sldMk cId="2505090055" sldId="993"/>
            <ac:spMk id="2" creationId="{ED1AA70A-A0E6-F342-9FFD-6851EDE19A23}"/>
          </ac:spMkLst>
        </pc:spChg>
      </pc:sldChg>
      <pc:sldChg chg="add del">
        <pc:chgData name="Martin Schedlbauer" userId="99666baf021553f1" providerId="LiveId" clId="{5919DFF3-867F-FE4D-8A24-4260C1F57556}" dt="2020-10-11T19:25:01.186" v="19904"/>
        <pc:sldMkLst>
          <pc:docMk/>
          <pc:sldMk cId="641439252" sldId="994"/>
        </pc:sldMkLst>
      </pc:sldChg>
      <pc:sldChg chg="addSp modSp add mod">
        <pc:chgData name="Martin Schedlbauer" userId="99666baf021553f1" providerId="LiveId" clId="{5919DFF3-867F-FE4D-8A24-4260C1F57556}" dt="2020-10-11T19:34:11.507" v="20459" actId="208"/>
        <pc:sldMkLst>
          <pc:docMk/>
          <pc:sldMk cId="2730532965" sldId="994"/>
        </pc:sldMkLst>
        <pc:spChg chg="mod">
          <ac:chgData name="Martin Schedlbauer" userId="99666baf021553f1" providerId="LiveId" clId="{5919DFF3-867F-FE4D-8A24-4260C1F57556}" dt="2020-10-11T19:30:06.857" v="20234" actId="20577"/>
          <ac:spMkLst>
            <pc:docMk/>
            <pc:sldMk cId="2730532965" sldId="994"/>
            <ac:spMk id="2" creationId="{C97ADA64-6C0A-DE49-B94C-E13386A344EB}"/>
          </ac:spMkLst>
        </pc:spChg>
        <pc:spChg chg="mod">
          <ac:chgData name="Martin Schedlbauer" userId="99666baf021553f1" providerId="LiveId" clId="{5919DFF3-867F-FE4D-8A24-4260C1F57556}" dt="2020-10-11T19:32:45.730" v="20438" actId="27636"/>
          <ac:spMkLst>
            <pc:docMk/>
            <pc:sldMk cId="2730532965" sldId="994"/>
            <ac:spMk id="3" creationId="{9388BD1B-C442-0B40-A607-6F71C5A143A3}"/>
          </ac:spMkLst>
        </pc:spChg>
        <pc:spChg chg="add mod">
          <ac:chgData name="Martin Schedlbauer" userId="99666baf021553f1" providerId="LiveId" clId="{5919DFF3-867F-FE4D-8A24-4260C1F57556}" dt="2020-10-11T19:33:32.194" v="20454" actId="1076"/>
          <ac:spMkLst>
            <pc:docMk/>
            <pc:sldMk cId="2730532965" sldId="994"/>
            <ac:spMk id="7" creationId="{5D91A42B-A4C2-0A4D-96AC-9613B59CDFF5}"/>
          </ac:spMkLst>
        </pc:spChg>
        <pc:picChg chg="add mod">
          <ac:chgData name="Martin Schedlbauer" userId="99666baf021553f1" providerId="LiveId" clId="{5919DFF3-867F-FE4D-8A24-4260C1F57556}" dt="2020-10-11T19:33:21.427" v="20449" actId="1076"/>
          <ac:picMkLst>
            <pc:docMk/>
            <pc:sldMk cId="2730532965" sldId="994"/>
            <ac:picMk id="8" creationId="{7D8B0F7E-420F-6E41-B6CA-63E256414A2A}"/>
          </ac:picMkLst>
        </pc:picChg>
        <pc:picChg chg="add mod">
          <ac:chgData name="Martin Schedlbauer" userId="99666baf021553f1" providerId="LiveId" clId="{5919DFF3-867F-FE4D-8A24-4260C1F57556}" dt="2020-10-11T19:33:51.945" v="20457" actId="1076"/>
          <ac:picMkLst>
            <pc:docMk/>
            <pc:sldMk cId="2730532965" sldId="994"/>
            <ac:picMk id="9" creationId="{E68E2285-D9D0-AF4B-BD61-C5E47F925312}"/>
          </ac:picMkLst>
        </pc:picChg>
        <pc:cxnChg chg="add mod">
          <ac:chgData name="Martin Schedlbauer" userId="99666baf021553f1" providerId="LiveId" clId="{5919DFF3-867F-FE4D-8A24-4260C1F57556}" dt="2020-10-11T19:34:11.507" v="20459" actId="208"/>
          <ac:cxnSpMkLst>
            <pc:docMk/>
            <pc:sldMk cId="2730532965" sldId="994"/>
            <ac:cxnSpMk id="11" creationId="{69B73020-0372-9744-ABF1-96121EA5792E}"/>
          </ac:cxnSpMkLst>
        </pc:cxnChg>
      </pc:sldChg>
      <pc:sldChg chg="modSp add mod">
        <pc:chgData name="Martin Schedlbauer" userId="99666baf021553f1" providerId="LiveId" clId="{5919DFF3-867F-FE4D-8A24-4260C1F57556}" dt="2020-10-12T18:11:52.487" v="21647" actId="20577"/>
        <pc:sldMkLst>
          <pc:docMk/>
          <pc:sldMk cId="2245015776" sldId="995"/>
        </pc:sldMkLst>
        <pc:spChg chg="mod">
          <ac:chgData name="Martin Schedlbauer" userId="99666baf021553f1" providerId="LiveId" clId="{5919DFF3-867F-FE4D-8A24-4260C1F57556}" dt="2020-10-12T18:11:52.487" v="21647" actId="20577"/>
          <ac:spMkLst>
            <pc:docMk/>
            <pc:sldMk cId="2245015776" sldId="995"/>
            <ac:spMk id="850947" creationId="{00000000-0000-0000-0000-000000000000}"/>
          </ac:spMkLst>
        </pc:spChg>
      </pc:sldChg>
      <pc:sldChg chg="modSp add mod">
        <pc:chgData name="Martin Schedlbauer" userId="99666baf021553f1" providerId="LiveId" clId="{5919DFF3-867F-FE4D-8A24-4260C1F57556}" dt="2020-10-12T18:12:20.409" v="21718" actId="20577"/>
        <pc:sldMkLst>
          <pc:docMk/>
          <pc:sldMk cId="1677565506" sldId="996"/>
        </pc:sldMkLst>
        <pc:spChg chg="mod">
          <ac:chgData name="Martin Schedlbauer" userId="99666baf021553f1" providerId="LiveId" clId="{5919DFF3-867F-FE4D-8A24-4260C1F57556}" dt="2020-10-12T18:12:20.409" v="21718" actId="20577"/>
          <ac:spMkLst>
            <pc:docMk/>
            <pc:sldMk cId="1677565506" sldId="996"/>
            <ac:spMk id="4" creationId="{00000000-0000-0000-0000-000000000000}"/>
          </ac:spMkLst>
        </pc:spChg>
      </pc:sldChg>
      <pc:sldChg chg="add">
        <pc:chgData name="Martin Schedlbauer" userId="99666baf021553f1" providerId="LiveId" clId="{5919DFF3-867F-FE4D-8A24-4260C1F57556}" dt="2020-10-12T18:11:47.558" v="21642"/>
        <pc:sldMkLst>
          <pc:docMk/>
          <pc:sldMk cId="2999729890" sldId="997"/>
        </pc:sldMkLst>
      </pc:sldChg>
      <pc:sldChg chg="addSp delSp modSp add mod modClrScheme chgLayout">
        <pc:chgData name="Martin Schedlbauer" userId="99666baf021553f1" providerId="LiveId" clId="{5919DFF3-867F-FE4D-8A24-4260C1F57556}" dt="2020-10-12T18:49:45.721" v="24638" actId="20577"/>
        <pc:sldMkLst>
          <pc:docMk/>
          <pc:sldMk cId="1563073437" sldId="998"/>
        </pc:sldMkLst>
        <pc:spChg chg="del mod ord">
          <ac:chgData name="Martin Schedlbauer" userId="99666baf021553f1" providerId="LiveId" clId="{5919DFF3-867F-FE4D-8A24-4260C1F57556}" dt="2020-10-12T18:12:34.124" v="21720" actId="700"/>
          <ac:spMkLst>
            <pc:docMk/>
            <pc:sldMk cId="1563073437" sldId="998"/>
            <ac:spMk id="2" creationId="{277F0B09-AD9F-0E42-A575-20DBDAB66540}"/>
          </ac:spMkLst>
        </pc:spChg>
        <pc:spChg chg="mod ord">
          <ac:chgData name="Martin Schedlbauer" userId="99666baf021553f1" providerId="LiveId" clId="{5919DFF3-867F-FE4D-8A24-4260C1F57556}" dt="2020-10-12T18:12:34.124" v="21720" actId="700"/>
          <ac:spMkLst>
            <pc:docMk/>
            <pc:sldMk cId="1563073437" sldId="998"/>
            <ac:spMk id="3" creationId="{6E0F92D5-4BE7-B348-A231-CD6AFE1128FA}"/>
          </ac:spMkLst>
        </pc:spChg>
        <pc:spChg chg="mod ord">
          <ac:chgData name="Martin Schedlbauer" userId="99666baf021553f1" providerId="LiveId" clId="{5919DFF3-867F-FE4D-8A24-4260C1F57556}" dt="2020-10-12T18:12:34.124" v="21720" actId="700"/>
          <ac:spMkLst>
            <pc:docMk/>
            <pc:sldMk cId="1563073437" sldId="998"/>
            <ac:spMk id="4" creationId="{42AD07A0-4885-D945-91DF-311EB66D16A6}"/>
          </ac:spMkLst>
        </pc:spChg>
        <pc:spChg chg="mod ord">
          <ac:chgData name="Martin Schedlbauer" userId="99666baf021553f1" providerId="LiveId" clId="{5919DFF3-867F-FE4D-8A24-4260C1F57556}" dt="2020-10-12T18:12:34.124" v="21720" actId="700"/>
          <ac:spMkLst>
            <pc:docMk/>
            <pc:sldMk cId="1563073437" sldId="998"/>
            <ac:spMk id="5" creationId="{A85B7956-5D31-EE4A-A44A-BDC92A88DCD6}"/>
          </ac:spMkLst>
        </pc:spChg>
        <pc:spChg chg="add mod ord">
          <ac:chgData name="Martin Schedlbauer" userId="99666baf021553f1" providerId="LiveId" clId="{5919DFF3-867F-FE4D-8A24-4260C1F57556}" dt="2020-10-12T18:13:59.430" v="21758" actId="20577"/>
          <ac:spMkLst>
            <pc:docMk/>
            <pc:sldMk cId="1563073437" sldId="998"/>
            <ac:spMk id="6" creationId="{CB21C752-8FDD-3A4A-B6BC-714BEDECEE58}"/>
          </ac:spMkLst>
        </pc:spChg>
        <pc:spChg chg="add mod ord">
          <ac:chgData name="Martin Schedlbauer" userId="99666baf021553f1" providerId="LiveId" clId="{5919DFF3-867F-FE4D-8A24-4260C1F57556}" dt="2020-10-12T18:49:45.721" v="24638" actId="20577"/>
          <ac:spMkLst>
            <pc:docMk/>
            <pc:sldMk cId="1563073437" sldId="998"/>
            <ac:spMk id="7" creationId="{69806BA5-46AF-6F44-ACC8-974D17612127}"/>
          </ac:spMkLst>
        </pc:spChg>
      </pc:sldChg>
      <pc:sldChg chg="modSp add mod">
        <pc:chgData name="Martin Schedlbauer" userId="99666baf021553f1" providerId="LiveId" clId="{5919DFF3-867F-FE4D-8A24-4260C1F57556}" dt="2020-10-12T18:51:48.579" v="24639" actId="20577"/>
        <pc:sldMkLst>
          <pc:docMk/>
          <pc:sldMk cId="4249777390" sldId="999"/>
        </pc:sldMkLst>
        <pc:spChg chg="mod">
          <ac:chgData name="Martin Schedlbauer" userId="99666baf021553f1" providerId="LiveId" clId="{5919DFF3-867F-FE4D-8A24-4260C1F57556}" dt="2020-10-12T18:15:49.439" v="22088" actId="20577"/>
          <ac:spMkLst>
            <pc:docMk/>
            <pc:sldMk cId="4249777390" sldId="999"/>
            <ac:spMk id="2" creationId="{1F1C197B-DE31-7947-8E12-1C10456376BB}"/>
          </ac:spMkLst>
        </pc:spChg>
        <pc:spChg chg="mod">
          <ac:chgData name="Martin Schedlbauer" userId="99666baf021553f1" providerId="LiveId" clId="{5919DFF3-867F-FE4D-8A24-4260C1F57556}" dt="2020-10-12T18:51:48.579" v="24639" actId="20577"/>
          <ac:spMkLst>
            <pc:docMk/>
            <pc:sldMk cId="4249777390" sldId="999"/>
            <ac:spMk id="3" creationId="{174882CE-CC5A-DB43-A967-573603380370}"/>
          </ac:spMkLst>
        </pc:spChg>
      </pc:sldChg>
      <pc:sldChg chg="addSp delSp modSp add mod chgLayout">
        <pc:chgData name="Martin Schedlbauer" userId="99666baf021553f1" providerId="LiveId" clId="{5919DFF3-867F-FE4D-8A24-4260C1F57556}" dt="2020-10-12T18:33:22.395" v="23246" actId="1076"/>
        <pc:sldMkLst>
          <pc:docMk/>
          <pc:sldMk cId="2143146767" sldId="1000"/>
        </pc:sldMkLst>
        <pc:spChg chg="mod ord">
          <ac:chgData name="Martin Schedlbauer" userId="99666baf021553f1" providerId="LiveId" clId="{5919DFF3-867F-FE4D-8A24-4260C1F57556}" dt="2020-10-12T18:29:15.798" v="22971" actId="113"/>
          <ac:spMkLst>
            <pc:docMk/>
            <pc:sldMk cId="2143146767" sldId="1000"/>
            <ac:spMk id="2" creationId="{99ECC886-33FA-4C42-AF05-8848F14964C3}"/>
          </ac:spMkLst>
        </pc:spChg>
        <pc:spChg chg="del mod">
          <ac:chgData name="Martin Schedlbauer" userId="99666baf021553f1" providerId="LiveId" clId="{5919DFF3-867F-FE4D-8A24-4260C1F57556}" dt="2020-10-12T18:20:16.916" v="22765" actId="478"/>
          <ac:spMkLst>
            <pc:docMk/>
            <pc:sldMk cId="2143146767" sldId="1000"/>
            <ac:spMk id="3" creationId="{4DB5176E-737B-1648-81A3-9FC9B814BB00}"/>
          </ac:spMkLst>
        </pc:spChg>
        <pc:spChg chg="mod ord">
          <ac:chgData name="Martin Schedlbauer" userId="99666baf021553f1" providerId="LiveId" clId="{5919DFF3-867F-FE4D-8A24-4260C1F57556}" dt="2020-10-12T18:21:05.860" v="22767" actId="6264"/>
          <ac:spMkLst>
            <pc:docMk/>
            <pc:sldMk cId="2143146767" sldId="1000"/>
            <ac:spMk id="4" creationId="{F5B32853-0D7C-5F4C-AB1E-AFD719C58416}"/>
          </ac:spMkLst>
        </pc:spChg>
        <pc:spChg chg="mod ord">
          <ac:chgData name="Martin Schedlbauer" userId="99666baf021553f1" providerId="LiveId" clId="{5919DFF3-867F-FE4D-8A24-4260C1F57556}" dt="2020-10-12T18:21:05.860" v="22767" actId="6264"/>
          <ac:spMkLst>
            <pc:docMk/>
            <pc:sldMk cId="2143146767" sldId="1000"/>
            <ac:spMk id="5" creationId="{5710C746-E780-0D44-B317-B2F498709C5E}"/>
          </ac:spMkLst>
        </pc:spChg>
        <pc:spChg chg="mod ord">
          <ac:chgData name="Martin Schedlbauer" userId="99666baf021553f1" providerId="LiveId" clId="{5919DFF3-867F-FE4D-8A24-4260C1F57556}" dt="2020-10-12T18:21:05.860" v="22767" actId="6264"/>
          <ac:spMkLst>
            <pc:docMk/>
            <pc:sldMk cId="2143146767" sldId="1000"/>
            <ac:spMk id="6" creationId="{4E8F8B63-1355-CC46-8174-03F5411A56E5}"/>
          </ac:spMkLst>
        </pc:spChg>
        <pc:spChg chg="add del mod">
          <ac:chgData name="Martin Schedlbauer" userId="99666baf021553f1" providerId="LiveId" clId="{5919DFF3-867F-FE4D-8A24-4260C1F57556}" dt="2020-10-12T18:20:18.724" v="22766" actId="478"/>
          <ac:spMkLst>
            <pc:docMk/>
            <pc:sldMk cId="2143146767" sldId="1000"/>
            <ac:spMk id="8" creationId="{1FA82AEC-E9CF-EC42-8BD4-7D560273A239}"/>
          </ac:spMkLst>
        </pc:spChg>
        <pc:spChg chg="add del mod">
          <ac:chgData name="Martin Schedlbauer" userId="99666baf021553f1" providerId="LiveId" clId="{5919DFF3-867F-FE4D-8A24-4260C1F57556}" dt="2020-10-12T18:21:05.860" v="22767" actId="6264"/>
          <ac:spMkLst>
            <pc:docMk/>
            <pc:sldMk cId="2143146767" sldId="1000"/>
            <ac:spMk id="9" creationId="{4598C66A-E0C7-9F4A-A888-EBEAF2E728D7}"/>
          </ac:spMkLst>
        </pc:spChg>
        <pc:spChg chg="add del mod">
          <ac:chgData name="Martin Schedlbauer" userId="99666baf021553f1" providerId="LiveId" clId="{5919DFF3-867F-FE4D-8A24-4260C1F57556}" dt="2020-10-12T18:21:05.860" v="22767" actId="6264"/>
          <ac:spMkLst>
            <pc:docMk/>
            <pc:sldMk cId="2143146767" sldId="1000"/>
            <ac:spMk id="10" creationId="{A6D78CDB-40F4-6947-B3E9-65C7FEBDF235}"/>
          </ac:spMkLst>
        </pc:spChg>
        <pc:spChg chg="add del mod">
          <ac:chgData name="Martin Schedlbauer" userId="99666baf021553f1" providerId="LiveId" clId="{5919DFF3-867F-FE4D-8A24-4260C1F57556}" dt="2020-10-12T18:21:05.860" v="22767" actId="6264"/>
          <ac:spMkLst>
            <pc:docMk/>
            <pc:sldMk cId="2143146767" sldId="1000"/>
            <ac:spMk id="11" creationId="{46986FB2-D9E7-9841-9DDF-0CC265485161}"/>
          </ac:spMkLst>
        </pc:spChg>
        <pc:spChg chg="add del mod">
          <ac:chgData name="Martin Schedlbauer" userId="99666baf021553f1" providerId="LiveId" clId="{5919DFF3-867F-FE4D-8A24-4260C1F57556}" dt="2020-10-12T18:21:05.860" v="22767" actId="6264"/>
          <ac:spMkLst>
            <pc:docMk/>
            <pc:sldMk cId="2143146767" sldId="1000"/>
            <ac:spMk id="12" creationId="{4DD83BA8-F5FC-A345-A5A9-556C33FE7D0C}"/>
          </ac:spMkLst>
        </pc:spChg>
        <pc:spChg chg="add mod ord">
          <ac:chgData name="Martin Schedlbauer" userId="99666baf021553f1" providerId="LiveId" clId="{5919DFF3-867F-FE4D-8A24-4260C1F57556}" dt="2020-10-12T18:22:03.426" v="22933" actId="14100"/>
          <ac:spMkLst>
            <pc:docMk/>
            <pc:sldMk cId="2143146767" sldId="1000"/>
            <ac:spMk id="13" creationId="{A78BEE3F-6BDF-AA46-B752-952AE95B2CDA}"/>
          </ac:spMkLst>
        </pc:spChg>
        <pc:spChg chg="add mod">
          <ac:chgData name="Martin Schedlbauer" userId="99666baf021553f1" providerId="LiveId" clId="{5919DFF3-867F-FE4D-8A24-4260C1F57556}" dt="2020-10-12T18:23:10.461" v="22948" actId="1076"/>
          <ac:spMkLst>
            <pc:docMk/>
            <pc:sldMk cId="2143146767" sldId="1000"/>
            <ac:spMk id="15" creationId="{8CF96739-F83E-F340-A6C0-82D897AF665D}"/>
          </ac:spMkLst>
        </pc:spChg>
        <pc:spChg chg="add mod">
          <ac:chgData name="Martin Schedlbauer" userId="99666baf021553f1" providerId="LiveId" clId="{5919DFF3-867F-FE4D-8A24-4260C1F57556}" dt="2020-10-12T18:30:20.420" v="23055" actId="1076"/>
          <ac:spMkLst>
            <pc:docMk/>
            <pc:sldMk cId="2143146767" sldId="1000"/>
            <ac:spMk id="16" creationId="{595667D2-4E9A-8C4A-A853-444FBA7530DF}"/>
          </ac:spMkLst>
        </pc:spChg>
        <pc:spChg chg="add mod">
          <ac:chgData name="Martin Schedlbauer" userId="99666baf021553f1" providerId="LiveId" clId="{5919DFF3-867F-FE4D-8A24-4260C1F57556}" dt="2020-10-12T18:33:22.395" v="23246" actId="1076"/>
          <ac:spMkLst>
            <pc:docMk/>
            <pc:sldMk cId="2143146767" sldId="1000"/>
            <ac:spMk id="17" creationId="{0C2F821E-6728-5A46-BF8F-56079EE44AC0}"/>
          </ac:spMkLst>
        </pc:spChg>
        <pc:picChg chg="add mod">
          <ac:chgData name="Martin Schedlbauer" userId="99666baf021553f1" providerId="LiveId" clId="{5919DFF3-867F-FE4D-8A24-4260C1F57556}" dt="2020-10-12T18:30:18.193" v="23054" actId="1076"/>
          <ac:picMkLst>
            <pc:docMk/>
            <pc:sldMk cId="2143146767" sldId="1000"/>
            <ac:picMk id="14" creationId="{02E73338-E2F8-314F-9490-512CC15C4327}"/>
          </ac:picMkLst>
        </pc:picChg>
        <pc:cxnChg chg="add mod">
          <ac:chgData name="Martin Schedlbauer" userId="99666baf021553f1" providerId="LiveId" clId="{5919DFF3-867F-FE4D-8A24-4260C1F57556}" dt="2020-10-12T18:33:22.395" v="23246" actId="1076"/>
          <ac:cxnSpMkLst>
            <pc:docMk/>
            <pc:sldMk cId="2143146767" sldId="1000"/>
            <ac:cxnSpMk id="18" creationId="{5F175180-3DC7-D04C-BF0B-83175FE6255E}"/>
          </ac:cxnSpMkLst>
        </pc:cxnChg>
      </pc:sldChg>
      <pc:sldChg chg="addSp modSp add mod modClrScheme chgLayout">
        <pc:chgData name="Martin Schedlbauer" userId="99666baf021553f1" providerId="LiveId" clId="{5919DFF3-867F-FE4D-8A24-4260C1F57556}" dt="2020-10-12T18:54:14.611" v="24648" actId="20577"/>
        <pc:sldMkLst>
          <pc:docMk/>
          <pc:sldMk cId="169621446" sldId="1001"/>
        </pc:sldMkLst>
        <pc:spChg chg="mod">
          <ac:chgData name="Martin Schedlbauer" userId="99666baf021553f1" providerId="LiveId" clId="{5919DFF3-867F-FE4D-8A24-4260C1F57556}" dt="2020-10-12T18:53:46.953" v="24645" actId="26606"/>
          <ac:spMkLst>
            <pc:docMk/>
            <pc:sldMk cId="169621446" sldId="1001"/>
            <ac:spMk id="2" creationId="{99ECC886-33FA-4C42-AF05-8848F14964C3}"/>
          </ac:spMkLst>
        </pc:spChg>
        <pc:spChg chg="mod">
          <ac:chgData name="Martin Schedlbauer" userId="99666baf021553f1" providerId="LiveId" clId="{5919DFF3-867F-FE4D-8A24-4260C1F57556}" dt="2020-10-12T18:54:14.611" v="24648" actId="20577"/>
          <ac:spMkLst>
            <pc:docMk/>
            <pc:sldMk cId="169621446" sldId="1001"/>
            <ac:spMk id="3" creationId="{4DB5176E-737B-1648-81A3-9FC9B814BB00}"/>
          </ac:spMkLst>
        </pc:spChg>
        <pc:spChg chg="mod">
          <ac:chgData name="Martin Schedlbauer" userId="99666baf021553f1" providerId="LiveId" clId="{5919DFF3-867F-FE4D-8A24-4260C1F57556}" dt="2020-10-12T18:53:46.953" v="24645" actId="26606"/>
          <ac:spMkLst>
            <pc:docMk/>
            <pc:sldMk cId="169621446" sldId="1001"/>
            <ac:spMk id="4" creationId="{F5B32853-0D7C-5F4C-AB1E-AFD719C58416}"/>
          </ac:spMkLst>
        </pc:spChg>
        <pc:spChg chg="mod">
          <ac:chgData name="Martin Schedlbauer" userId="99666baf021553f1" providerId="LiveId" clId="{5919DFF3-867F-FE4D-8A24-4260C1F57556}" dt="2020-10-12T18:53:46.953" v="24645" actId="26606"/>
          <ac:spMkLst>
            <pc:docMk/>
            <pc:sldMk cId="169621446" sldId="1001"/>
            <ac:spMk id="5" creationId="{5710C746-E780-0D44-B317-B2F498709C5E}"/>
          </ac:spMkLst>
        </pc:spChg>
        <pc:spChg chg="mod">
          <ac:chgData name="Martin Schedlbauer" userId="99666baf021553f1" providerId="LiveId" clId="{5919DFF3-867F-FE4D-8A24-4260C1F57556}" dt="2020-10-12T18:53:46.953" v="24645" actId="26606"/>
          <ac:spMkLst>
            <pc:docMk/>
            <pc:sldMk cId="169621446" sldId="1001"/>
            <ac:spMk id="6" creationId="{4E8F8B63-1355-CC46-8174-03F5411A56E5}"/>
          </ac:spMkLst>
        </pc:spChg>
        <pc:picChg chg="add mod ord">
          <ac:chgData name="Martin Schedlbauer" userId="99666baf021553f1" providerId="LiveId" clId="{5919DFF3-867F-FE4D-8A24-4260C1F57556}" dt="2020-10-12T18:53:49.966" v="24646" actId="14100"/>
          <ac:picMkLst>
            <pc:docMk/>
            <pc:sldMk cId="169621446" sldId="1001"/>
            <ac:picMk id="8" creationId="{FD99CCE2-889B-C240-B3A9-4070A2F06952}"/>
          </ac:picMkLst>
        </pc:picChg>
      </pc:sldChg>
      <pc:sldChg chg="addSp delSp modSp add mod">
        <pc:chgData name="Martin Schedlbauer" userId="99666baf021553f1" providerId="LiveId" clId="{5919DFF3-867F-FE4D-8A24-4260C1F57556}" dt="2020-10-12T19:04:02.467" v="24649" actId="20577"/>
        <pc:sldMkLst>
          <pc:docMk/>
          <pc:sldMk cId="2324154994" sldId="1002"/>
        </pc:sldMkLst>
        <pc:spChg chg="mod">
          <ac:chgData name="Martin Schedlbauer" userId="99666baf021553f1" providerId="LiveId" clId="{5919DFF3-867F-FE4D-8A24-4260C1F57556}" dt="2020-10-12T18:31:22.503" v="23087" actId="20577"/>
          <ac:spMkLst>
            <pc:docMk/>
            <pc:sldMk cId="2324154994" sldId="1002"/>
            <ac:spMk id="2" creationId="{99ECC886-33FA-4C42-AF05-8848F14964C3}"/>
          </ac:spMkLst>
        </pc:spChg>
        <pc:spChg chg="add mod">
          <ac:chgData name="Martin Schedlbauer" userId="99666baf021553f1" providerId="LiveId" clId="{5919DFF3-867F-FE4D-8A24-4260C1F57556}" dt="2020-10-12T18:32:21.507" v="23185" actId="14100"/>
          <ac:spMkLst>
            <pc:docMk/>
            <pc:sldMk cId="2324154994" sldId="1002"/>
            <ac:spMk id="12" creationId="{B9AF886D-0573-EF41-85F2-2E6275AF47AA}"/>
          </ac:spMkLst>
        </pc:spChg>
        <pc:spChg chg="mod">
          <ac:chgData name="Martin Schedlbauer" userId="99666baf021553f1" providerId="LiveId" clId="{5919DFF3-867F-FE4D-8A24-4260C1F57556}" dt="2020-10-12T19:04:02.467" v="24649" actId="20577"/>
          <ac:spMkLst>
            <pc:docMk/>
            <pc:sldMk cId="2324154994" sldId="1002"/>
            <ac:spMk id="13" creationId="{A78BEE3F-6BDF-AA46-B752-952AE95B2CDA}"/>
          </ac:spMkLst>
        </pc:spChg>
        <pc:spChg chg="del">
          <ac:chgData name="Martin Schedlbauer" userId="99666baf021553f1" providerId="LiveId" clId="{5919DFF3-867F-FE4D-8A24-4260C1F57556}" dt="2020-10-12T18:31:48.514" v="23164" actId="478"/>
          <ac:spMkLst>
            <pc:docMk/>
            <pc:sldMk cId="2324154994" sldId="1002"/>
            <ac:spMk id="15" creationId="{8CF96739-F83E-F340-A6C0-82D897AF665D}"/>
          </ac:spMkLst>
        </pc:spChg>
        <pc:spChg chg="mod">
          <ac:chgData name="Martin Schedlbauer" userId="99666baf021553f1" providerId="LiveId" clId="{5919DFF3-867F-FE4D-8A24-4260C1F57556}" dt="2020-10-12T18:31:52.150" v="23165" actId="1076"/>
          <ac:spMkLst>
            <pc:docMk/>
            <pc:sldMk cId="2324154994" sldId="1002"/>
            <ac:spMk id="16" creationId="{595667D2-4E9A-8C4A-A853-444FBA7530DF}"/>
          </ac:spMkLst>
        </pc:spChg>
        <pc:spChg chg="mod">
          <ac:chgData name="Martin Schedlbauer" userId="99666baf021553f1" providerId="LiveId" clId="{5919DFF3-867F-FE4D-8A24-4260C1F57556}" dt="2020-10-12T18:33:15.176" v="23245" actId="14100"/>
          <ac:spMkLst>
            <pc:docMk/>
            <pc:sldMk cId="2324154994" sldId="1002"/>
            <ac:spMk id="17" creationId="{0C2F821E-6728-5A46-BF8F-56079EE44AC0}"/>
          </ac:spMkLst>
        </pc:spChg>
        <pc:picChg chg="add mod">
          <ac:chgData name="Martin Schedlbauer" userId="99666baf021553f1" providerId="LiveId" clId="{5919DFF3-867F-FE4D-8A24-4260C1F57556}" dt="2020-10-12T18:32:41.581" v="23188" actId="1076"/>
          <ac:picMkLst>
            <pc:docMk/>
            <pc:sldMk cId="2324154994" sldId="1002"/>
            <ac:picMk id="3" creationId="{400B14F3-9991-7242-AF1A-35AFAE1B3EAD}"/>
          </ac:picMkLst>
        </pc:picChg>
        <pc:picChg chg="del">
          <ac:chgData name="Martin Schedlbauer" userId="99666baf021553f1" providerId="LiveId" clId="{5919DFF3-867F-FE4D-8A24-4260C1F57556}" dt="2020-10-12T18:31:48.514" v="23164" actId="478"/>
          <ac:picMkLst>
            <pc:docMk/>
            <pc:sldMk cId="2324154994" sldId="1002"/>
            <ac:picMk id="14" creationId="{02E73338-E2F8-314F-9490-512CC15C4327}"/>
          </ac:picMkLst>
        </pc:picChg>
        <pc:cxnChg chg="mod">
          <ac:chgData name="Martin Schedlbauer" userId="99666baf021553f1" providerId="LiveId" clId="{5919DFF3-867F-FE4D-8A24-4260C1F57556}" dt="2020-10-12T18:33:11.485" v="23244" actId="1076"/>
          <ac:cxnSpMkLst>
            <pc:docMk/>
            <pc:sldMk cId="2324154994" sldId="1002"/>
            <ac:cxnSpMk id="18" creationId="{5F175180-3DC7-D04C-BF0B-83175FE6255E}"/>
          </ac:cxnSpMkLst>
        </pc:cxnChg>
      </pc:sldChg>
      <pc:sldChg chg="modSp add mod">
        <pc:chgData name="Martin Schedlbauer" userId="99666baf021553f1" providerId="LiveId" clId="{5919DFF3-867F-FE4D-8A24-4260C1F57556}" dt="2020-10-12T23:29:58.419" v="24775" actId="20577"/>
        <pc:sldMkLst>
          <pc:docMk/>
          <pc:sldMk cId="1675988465" sldId="1003"/>
        </pc:sldMkLst>
        <pc:spChg chg="mod">
          <ac:chgData name="Martin Schedlbauer" userId="99666baf021553f1" providerId="LiveId" clId="{5919DFF3-867F-FE4D-8A24-4260C1F57556}" dt="2020-10-12T18:34:14.726" v="23274" actId="20577"/>
          <ac:spMkLst>
            <pc:docMk/>
            <pc:sldMk cId="1675988465" sldId="1003"/>
            <ac:spMk id="2" creationId="{8078B204-2263-3B4E-BFD0-98AF0D1E74DF}"/>
          </ac:spMkLst>
        </pc:spChg>
        <pc:spChg chg="mod">
          <ac:chgData name="Martin Schedlbauer" userId="99666baf021553f1" providerId="LiveId" clId="{5919DFF3-867F-FE4D-8A24-4260C1F57556}" dt="2020-10-12T23:29:58.419" v="24775" actId="20577"/>
          <ac:spMkLst>
            <pc:docMk/>
            <pc:sldMk cId="1675988465" sldId="1003"/>
            <ac:spMk id="3" creationId="{A82D9942-0ED1-1B4F-B418-EF2A6A3899B1}"/>
          </ac:spMkLst>
        </pc:spChg>
      </pc:sldChg>
      <pc:sldChg chg="addSp modSp add mod">
        <pc:chgData name="Martin Schedlbauer" userId="99666baf021553f1" providerId="LiveId" clId="{5919DFF3-867F-FE4D-8A24-4260C1F57556}" dt="2020-10-12T19:06:09.740" v="24653" actId="113"/>
        <pc:sldMkLst>
          <pc:docMk/>
          <pc:sldMk cId="2278056770" sldId="1004"/>
        </pc:sldMkLst>
        <pc:spChg chg="mod">
          <ac:chgData name="Martin Schedlbauer" userId="99666baf021553f1" providerId="LiveId" clId="{5919DFF3-867F-FE4D-8A24-4260C1F57556}" dt="2020-10-12T18:36:06.142" v="23687" actId="20577"/>
          <ac:spMkLst>
            <pc:docMk/>
            <pc:sldMk cId="2278056770" sldId="1004"/>
            <ac:spMk id="2" creationId="{E73ECAF2-B3FC-3A4A-AB40-3619827D5663}"/>
          </ac:spMkLst>
        </pc:spChg>
        <pc:spChg chg="mod">
          <ac:chgData name="Martin Schedlbauer" userId="99666baf021553f1" providerId="LiveId" clId="{5919DFF3-867F-FE4D-8A24-4260C1F57556}" dt="2020-10-12T19:06:09.740" v="24653" actId="113"/>
          <ac:spMkLst>
            <pc:docMk/>
            <pc:sldMk cId="2278056770" sldId="1004"/>
            <ac:spMk id="3" creationId="{3FCD574E-3E2B-C948-8CC9-826990EEE293}"/>
          </ac:spMkLst>
        </pc:spChg>
        <pc:spChg chg="add mod">
          <ac:chgData name="Martin Schedlbauer" userId="99666baf021553f1" providerId="LiveId" clId="{5919DFF3-867F-FE4D-8A24-4260C1F57556}" dt="2020-10-12T18:37:57.093" v="24085" actId="14100"/>
          <ac:spMkLst>
            <pc:docMk/>
            <pc:sldMk cId="2278056770" sldId="1004"/>
            <ac:spMk id="7" creationId="{80B94FBA-2806-9D46-9C82-F288E47A4F96}"/>
          </ac:spMkLst>
        </pc:spChg>
        <pc:cxnChg chg="add mod">
          <ac:chgData name="Martin Schedlbauer" userId="99666baf021553f1" providerId="LiveId" clId="{5919DFF3-867F-FE4D-8A24-4260C1F57556}" dt="2020-10-12T18:37:32.003" v="23977" actId="1076"/>
          <ac:cxnSpMkLst>
            <pc:docMk/>
            <pc:sldMk cId="2278056770" sldId="1004"/>
            <ac:cxnSpMk id="8" creationId="{0BBDC0FD-C3C8-D44E-800E-A0121E895D5D}"/>
          </ac:cxnSpMkLst>
        </pc:cxnChg>
      </pc:sldChg>
      <pc:sldChg chg="modSp add mod">
        <pc:chgData name="Martin Schedlbauer" userId="99666baf021553f1" providerId="LiveId" clId="{5919DFF3-867F-FE4D-8A24-4260C1F57556}" dt="2020-10-12T23:31:10.441" v="24776" actId="20577"/>
        <pc:sldMkLst>
          <pc:docMk/>
          <pc:sldMk cId="2848686622" sldId="1005"/>
        </pc:sldMkLst>
        <pc:spChg chg="mod">
          <ac:chgData name="Martin Schedlbauer" userId="99666baf021553f1" providerId="LiveId" clId="{5919DFF3-867F-FE4D-8A24-4260C1F57556}" dt="2020-10-12T18:37:04.427" v="23921" actId="20577"/>
          <ac:spMkLst>
            <pc:docMk/>
            <pc:sldMk cId="2848686622" sldId="1005"/>
            <ac:spMk id="2" creationId="{7FD28F59-C0EA-EA45-B73F-9802155FCB73}"/>
          </ac:spMkLst>
        </pc:spChg>
        <pc:spChg chg="mod">
          <ac:chgData name="Martin Schedlbauer" userId="99666baf021553f1" providerId="LiveId" clId="{5919DFF3-867F-FE4D-8A24-4260C1F57556}" dt="2020-10-12T23:31:10.441" v="24776" actId="20577"/>
          <ac:spMkLst>
            <pc:docMk/>
            <pc:sldMk cId="2848686622" sldId="1005"/>
            <ac:spMk id="3" creationId="{313F9A90-FEDA-794A-BE28-4F8A63061915}"/>
          </ac:spMkLst>
        </pc:spChg>
      </pc:sldChg>
      <pc:sldMasterChg chg="modSldLayout">
        <pc:chgData name="Martin Schedlbauer" userId="99666baf021553f1" providerId="LiveId" clId="{5919DFF3-867F-FE4D-8A24-4260C1F57556}" dt="2020-10-10T12:52:16.718" v="5287" actId="14100"/>
        <pc:sldMasterMkLst>
          <pc:docMk/>
          <pc:sldMasterMk cId="0" sldId="2147483648"/>
        </pc:sldMasterMkLst>
        <pc:sldLayoutChg chg="delSp modSp mod">
          <pc:chgData name="Martin Schedlbauer" userId="99666baf021553f1" providerId="LiveId" clId="{5919DFF3-867F-FE4D-8A24-4260C1F57556}" dt="2020-10-10T12:52:16.718" v="5287" actId="14100"/>
          <pc:sldLayoutMkLst>
            <pc:docMk/>
            <pc:sldMasterMk cId="0" sldId="2147483648"/>
            <pc:sldLayoutMk cId="2720581196" sldId="2147483661"/>
          </pc:sldLayoutMkLst>
          <pc:spChg chg="mod">
            <ac:chgData name="Martin Schedlbauer" userId="99666baf021553f1" providerId="LiveId" clId="{5919DFF3-867F-FE4D-8A24-4260C1F57556}" dt="2020-10-10T12:52:16.718" v="5287" actId="14100"/>
            <ac:spMkLst>
              <pc:docMk/>
              <pc:sldMasterMk cId="0" sldId="2147483648"/>
              <pc:sldLayoutMk cId="2720581196" sldId="2147483661"/>
              <ac:spMk id="6" creationId="{00000000-0000-0000-0000-000000000000}"/>
            </ac:spMkLst>
          </pc:spChg>
          <pc:spChg chg="del">
            <ac:chgData name="Martin Schedlbauer" userId="99666baf021553f1" providerId="LiveId" clId="{5919DFF3-867F-FE4D-8A24-4260C1F57556}" dt="2020-10-10T12:51:53.679" v="5281" actId="478"/>
            <ac:spMkLst>
              <pc:docMk/>
              <pc:sldMasterMk cId="0" sldId="2147483648"/>
              <pc:sldLayoutMk cId="2720581196" sldId="2147483661"/>
              <ac:spMk id="414725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IS2000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ED8D5-6385-4550-B26D-67CCCCBF7C19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CA270-C59E-4F70-B09B-84747447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9679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IS4300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B18F0-954F-474E-800A-853E660819C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7BEF0-F076-4906-A921-C330E6E30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993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1" name="Slide Image Placeholder 10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" name="Notes Placeholder 11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6CC34E-B92D-43C2-A321-18CE4298A15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>
          <a:xfrm>
            <a:off x="506308" y="176213"/>
            <a:ext cx="6400800" cy="304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Agile Business Analysis Practices</a:t>
            </a:r>
          </a:p>
        </p:txBody>
      </p:sp>
    </p:spTree>
    <p:extLst>
      <p:ext uri="{BB962C8B-B14F-4D97-AF65-F5344CB8AC3E}">
        <p14:creationId xmlns:p14="http://schemas.microsoft.com/office/powerpoint/2010/main" val="341740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568325"/>
            <a:ext cx="5473700" cy="4105275"/>
          </a:xfrm>
          <a:prstGeom prst="rect">
            <a:avLst/>
          </a:prstGeo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62027" y="8909050"/>
            <a:ext cx="2257285" cy="230796"/>
          </a:xfrm>
          <a:prstGeom prst="rect">
            <a:avLst/>
          </a:prstGeom>
        </p:spPr>
        <p:txBody>
          <a:bodyPr/>
          <a:lstStyle/>
          <a:p>
            <a:fld id="{686CC34E-B92D-43C2-A321-18CE4298A1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7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v2.0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SQL Primer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odul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81400"/>
            <a:ext cx="7924800" cy="1371600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chemeClr val="tx2">
                    <a:lumMod val="75000"/>
                  </a:schemeClr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pPr lvl="0"/>
            <a:r>
              <a:rPr lang="en-US" dirty="0"/>
              <a:t>Click to enter module title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7466EB9-3444-4841-B5B0-C34E8C4872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009650"/>
            <a:ext cx="251957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581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v2.0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SQL Primer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v2.0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SQL Primer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v2.0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SQL Primer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v2.0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SQL Primer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v2.0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SQL Primer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v2.0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SQL Primer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v2.0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SQL Primer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9" name="Rectangle 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2400" y="1676400"/>
            <a:ext cx="4800600" cy="4568732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topic list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962400" y="914400"/>
            <a:ext cx="480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0" u="none" cap="none" normalizeH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Key Objectives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962400" y="1524000"/>
            <a:ext cx="480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mage result for waypoi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12954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v2.0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553200"/>
            <a:ext cx="43434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SQL Primer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6858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06DF91-1227-4FE3-A574-971A32BE5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545945"/>
            <a:ext cx="1066800" cy="28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v2.0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SQL Primer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6858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AA95C7-C3D0-4A42-9747-F73212FC18D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545945"/>
            <a:ext cx="1066800" cy="289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3024909"/>
            <a:ext cx="838200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SQL Primer: Joins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F7F5D4-DFB7-FE48-AE46-EF4044D75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56064"/>
            <a:ext cx="3085289" cy="838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DD9A79-BCEA-184F-BBA6-9FB5E729090F}"/>
              </a:ext>
            </a:extLst>
          </p:cNvPr>
          <p:cNvSpPr/>
          <p:nvPr/>
        </p:nvSpPr>
        <p:spPr>
          <a:xfrm>
            <a:off x="457199" y="4191000"/>
            <a:ext cx="7620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Guide to Retrieving Data from Relational Databases using SQL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C2E0A7-2393-E74B-89E0-342790D3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Multi-Tables Inner Joins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82ED3C-5F50-5549-BEA1-D69FB91D7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67935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All tables must be connected in some way in a join or a cartesian product results.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5CBFA0-732E-7840-AC85-4D6E99158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v2.0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59AE5-E25E-DB42-BC07-C0147309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Primer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AEA4F-76E2-D841-843A-6FE12C07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29F7A6-E92A-124B-999C-FD6B7D26F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60" y="2465204"/>
            <a:ext cx="3708340" cy="15621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857DF8-3E07-B64F-BD60-0FDC0DB72A97}"/>
              </a:ext>
            </a:extLst>
          </p:cNvPr>
          <p:cNvSpPr/>
          <p:nvPr/>
        </p:nvSpPr>
        <p:spPr>
          <a:xfrm>
            <a:off x="894140" y="4817519"/>
            <a:ext cx="5060676" cy="13542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a.name, t.type, u.name 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Asset a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AssetTypes t 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a.type = t.typeID 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Author u 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a.auid = u.auid;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E895CC-9D1C-FD4B-9246-F71C1D856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647" y="4888766"/>
            <a:ext cx="2343150" cy="1211722"/>
          </a:xfrm>
          <a:prstGeom prst="rect">
            <a:avLst/>
          </a:prstGeom>
        </p:spPr>
      </p:pic>
      <p:pic>
        <p:nvPicPr>
          <p:cNvPr id="12" name="Graphic 11" descr="Caret Right">
            <a:extLst>
              <a:ext uri="{FF2B5EF4-FFF2-40B4-BE49-F238E27FC236}">
                <a16:creationId xmlns:a16="http://schemas.microsoft.com/office/drawing/2014/main" id="{AE7F3F6B-CCFF-684C-AD22-ACE6870A6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1102" y="5214497"/>
            <a:ext cx="560260" cy="560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03CAFB-E502-C648-A6AE-1FD490F3C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300" y="3530253"/>
            <a:ext cx="1702353" cy="984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666DD5-D43D-D54F-9546-23F76BBC73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6397" y="2115636"/>
            <a:ext cx="820042" cy="11121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898B7F-66E0-D845-A572-C9B090A919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2640" y="3367251"/>
            <a:ext cx="1880873" cy="105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9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F64CD-BBDE-3E45-A2A7-F3FD2A3C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SQL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26077-6971-1D48-B1E3-DFD6323F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dirty="0"/>
              <a:t>The previous query could have been written in several ways, all producing the same result without any difference in performance.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6D236-DEAA-024A-890B-8F362732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7038D-1759-E74F-9235-A837D085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SQL Primer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A23B7-935F-504D-90D0-F0092DBF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BE4E76-C14C-A24B-87C8-751DB8DCA335}"/>
              </a:ext>
            </a:extLst>
          </p:cNvPr>
          <p:cNvSpPr/>
          <p:nvPr/>
        </p:nvSpPr>
        <p:spPr>
          <a:xfrm>
            <a:off x="933724" y="2360175"/>
            <a:ext cx="6991076" cy="13542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a.name, t.type, u.name 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Asset a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AssetTypes t 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a.type = t.typeID 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Author u 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a.auid = u.auid;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46D1FB-C754-834F-8BDB-5653F130C330}"/>
              </a:ext>
            </a:extLst>
          </p:cNvPr>
          <p:cNvSpPr/>
          <p:nvPr/>
        </p:nvSpPr>
        <p:spPr>
          <a:xfrm>
            <a:off x="933724" y="3779578"/>
            <a:ext cx="6991076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a.name, t.type, u.name 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Asset a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AssetTypes t 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a.type = t.typeID 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Author u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(auid);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9ACCEC-AB4C-9144-B899-C52A97EB0D0E}"/>
              </a:ext>
            </a:extLst>
          </p:cNvPr>
          <p:cNvSpPr/>
          <p:nvPr/>
        </p:nvSpPr>
        <p:spPr>
          <a:xfrm>
            <a:off x="933724" y="4921982"/>
            <a:ext cx="6991076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a.name, t.type, u.name 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FROM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Asset a, AssetTypes t, Author u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WHERE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a.type = t.typeID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a.auid = u.auid;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E971EB-2273-7649-A1D2-7A62226F3BD2}"/>
              </a:ext>
            </a:extLst>
          </p:cNvPr>
          <p:cNvSpPr txBox="1"/>
          <p:nvPr/>
        </p:nvSpPr>
        <p:spPr>
          <a:xfrm>
            <a:off x="960708" y="5922257"/>
            <a:ext cx="657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Most databases have a mechanism to view the query plan and assess relative performance differences in queries. For SQLite, for instance, the command is 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EXPLAIN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610D90-AE81-2248-B5D6-96D760C0F88E}"/>
              </a:ext>
            </a:extLst>
          </p:cNvPr>
          <p:cNvCxnSpPr>
            <a:cxnSpLocks/>
          </p:cNvCxnSpPr>
          <p:nvPr/>
        </p:nvCxnSpPr>
        <p:spPr>
          <a:xfrm>
            <a:off x="960708" y="5945126"/>
            <a:ext cx="0" cy="470285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259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>
            <a:norm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Why was it important and required to qualify the column names in the query below?</a:t>
            </a:r>
          </a:p>
          <a:p>
            <a:pPr marL="0" indent="0">
              <a:buNone/>
            </a:pP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v2.0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SQL Primer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99219"/>
            <a:ext cx="1143000" cy="1143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553176-1F85-CC45-B212-839149129EF0}"/>
              </a:ext>
            </a:extLst>
          </p:cNvPr>
          <p:cNvSpPr/>
          <p:nvPr/>
        </p:nvSpPr>
        <p:spPr>
          <a:xfrm>
            <a:off x="914400" y="3319393"/>
            <a:ext cx="6858000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a.name, t.type, u.name 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Asset a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AssetTypes t 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a.type = t.typeID 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Author u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(auid);</a:t>
            </a:r>
          </a:p>
        </p:txBody>
      </p:sp>
    </p:spTree>
    <p:extLst>
      <p:ext uri="{BB962C8B-B14F-4D97-AF65-F5344CB8AC3E}">
        <p14:creationId xmlns:p14="http://schemas.microsoft.com/office/powerpoint/2010/main" val="2174080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9FB57-9011-EB40-BA10-D16D52A23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and Right Outer Joins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C8950-D27E-7F4C-82A5-0CC56300E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</a:t>
            </a:r>
            <a:r>
              <a:rPr lang="en-US" sz="2800" i="1" dirty="0"/>
              <a:t>Left Join </a:t>
            </a:r>
            <a:r>
              <a:rPr lang="en-US" sz="2800" dirty="0"/>
              <a:t>or </a:t>
            </a:r>
            <a:r>
              <a:rPr lang="en-US" sz="2800" i="1" dirty="0"/>
              <a:t>Left Outer Join </a:t>
            </a:r>
            <a:r>
              <a:rPr lang="en-US" sz="2800" dirty="0"/>
              <a:t>operation is a special type of join that takes two relations, </a:t>
            </a:r>
            <a:r>
              <a:rPr lang="en-US" sz="2800" dirty="0">
                <a:latin typeface="Chalkboard SE" panose="03050602040202020205" pitchFamily="66" charset="77"/>
              </a:rPr>
              <a:t>A</a:t>
            </a:r>
            <a:r>
              <a:rPr lang="en-US" sz="2800" dirty="0"/>
              <a:t> and </a:t>
            </a:r>
            <a:r>
              <a:rPr lang="en-US" sz="2800" dirty="0">
                <a:latin typeface="Chalkboard SE" panose="03050602040202020205" pitchFamily="66" charset="77"/>
              </a:rPr>
              <a:t>B</a:t>
            </a:r>
            <a:r>
              <a:rPr lang="en-US" sz="2800" dirty="0"/>
              <a:t>, and returns the inner join of </a:t>
            </a:r>
            <a:r>
              <a:rPr lang="en-US" sz="2800" dirty="0">
                <a:latin typeface="Chalkboard SE" panose="03050602040202020205" pitchFamily="66" charset="77"/>
              </a:rPr>
              <a:t>A</a:t>
            </a:r>
            <a:r>
              <a:rPr lang="en-US" sz="2800" dirty="0"/>
              <a:t> and </a:t>
            </a:r>
            <a:r>
              <a:rPr lang="en-US" sz="2800" dirty="0">
                <a:latin typeface="Chalkboard SE" panose="03050602040202020205" pitchFamily="66" charset="77"/>
              </a:rPr>
              <a:t>B</a:t>
            </a:r>
            <a:r>
              <a:rPr lang="en-US" sz="2800" dirty="0"/>
              <a:t> along with the unmatched rows of </a:t>
            </a:r>
            <a:r>
              <a:rPr lang="en-US" sz="2800" dirty="0">
                <a:latin typeface="Chalkboard SE" panose="03050602040202020205" pitchFamily="66" charset="77"/>
              </a:rPr>
              <a:t>A</a:t>
            </a:r>
            <a:r>
              <a:rPr lang="en-US" sz="2800" dirty="0"/>
              <a:t>. </a:t>
            </a:r>
          </a:p>
          <a:p>
            <a:r>
              <a:rPr lang="en-US" sz="2800" dirty="0">
                <a:latin typeface="Chalkboard SE" panose="03050602040202020205" pitchFamily="66" charset="77"/>
              </a:rPr>
              <a:t>A</a:t>
            </a:r>
            <a:r>
              <a:rPr lang="en-US" sz="2800" dirty="0"/>
              <a:t> is the first relation defined in the </a:t>
            </a:r>
            <a:r>
              <a:rPr lang="en-US" sz="2800" b="1" dirty="0"/>
              <a:t>FROM</a:t>
            </a:r>
            <a:r>
              <a:rPr lang="en-US" sz="2800" dirty="0"/>
              <a:t> clause and is therefore the left relation. </a:t>
            </a:r>
          </a:p>
          <a:p>
            <a:r>
              <a:rPr lang="en-US" sz="2800" dirty="0"/>
              <a:t>The left outer join includes the unmatched rows of the left relation along with the matched columns in the result.</a:t>
            </a:r>
          </a:p>
          <a:p>
            <a:r>
              <a:rPr lang="en-US" sz="2800" dirty="0"/>
              <a:t>A </a:t>
            </a:r>
            <a:r>
              <a:rPr lang="en-US" sz="2800" i="1" dirty="0"/>
              <a:t>Right Join </a:t>
            </a:r>
            <a:r>
              <a:rPr lang="en-US" sz="2800" dirty="0"/>
              <a:t>is analogous except that it takes the unmatched rows of the right relational </a:t>
            </a:r>
            <a:r>
              <a:rPr lang="en-US" sz="2800" dirty="0">
                <a:latin typeface="Chalkboard SE" panose="03050602040202020205" pitchFamily="66" charset="77"/>
              </a:rPr>
              <a:t>B</a:t>
            </a:r>
            <a:r>
              <a:rPr lang="en-US" sz="2800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BF169-8BD1-FB4B-A5C6-68FA6DED5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2D301-312E-6341-BE61-9907366B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SQL Primer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B0394-6AF2-BD45-B909-C54703F9B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B1CD-1491-F648-8CB2-4B91CEAFF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b="1" dirty="0"/>
              <a:t>Left Outer Join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3FBBC-22C2-C54F-A6DB-0CEAC268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v2.0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8F950-D158-3A47-AF7F-44C76934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SQL Primer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6DCC0-CCB0-9448-AAE8-7EF9777B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85A151-682F-1F44-9822-0C039620CEBE}"/>
              </a:ext>
            </a:extLst>
          </p:cNvPr>
          <p:cNvSpPr/>
          <p:nvPr/>
        </p:nvSpPr>
        <p:spPr>
          <a:xfrm>
            <a:off x="505692" y="3429000"/>
            <a:ext cx="2999508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Asset 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 OUTER JOIN 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Author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(auid);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004E1A-1EDB-904D-A5EB-B79D39B7B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37" y="1810965"/>
            <a:ext cx="2400300" cy="12226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AB2A4F-7F08-3C4C-BDDA-6644D8375B58}"/>
              </a:ext>
            </a:extLst>
          </p:cNvPr>
          <p:cNvSpPr txBox="1"/>
          <p:nvPr/>
        </p:nvSpPr>
        <p:spPr>
          <a:xfrm>
            <a:off x="457200" y="150347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Asset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4BEAF4-2E7A-6145-B37C-9E8C76E7E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713" y="1820221"/>
            <a:ext cx="2153723" cy="12226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417415-63AC-5F4F-8A6C-0D1D1EB437D2}"/>
              </a:ext>
            </a:extLst>
          </p:cNvPr>
          <p:cNvSpPr txBox="1"/>
          <p:nvPr/>
        </p:nvSpPr>
        <p:spPr>
          <a:xfrm>
            <a:off x="3824514" y="150239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Author</a:t>
            </a:r>
          </a:p>
        </p:txBody>
      </p:sp>
      <p:sp>
        <p:nvSpPr>
          <p:cNvPr id="27" name="Bent Arrow 26">
            <a:extLst>
              <a:ext uri="{FF2B5EF4-FFF2-40B4-BE49-F238E27FC236}">
                <a16:creationId xmlns:a16="http://schemas.microsoft.com/office/drawing/2014/main" id="{C567880D-EEDB-1848-B84A-AEC61B3F7ED9}"/>
              </a:ext>
            </a:extLst>
          </p:cNvPr>
          <p:cNvSpPr/>
          <p:nvPr/>
        </p:nvSpPr>
        <p:spPr>
          <a:xfrm rot="5400000">
            <a:off x="6434193" y="2481209"/>
            <a:ext cx="914399" cy="676385"/>
          </a:xfrm>
          <a:prstGeom prst="ben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38342A1-7DBF-F14F-BBD0-C1486AB05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76" y="4961734"/>
            <a:ext cx="2902413" cy="12226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DA5BFE-8E4A-A44B-AA3C-E58F7EF77E90}"/>
              </a:ext>
            </a:extLst>
          </p:cNvPr>
          <p:cNvSpPr/>
          <p:nvPr/>
        </p:nvSpPr>
        <p:spPr>
          <a:xfrm>
            <a:off x="3126828" y="2069814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⋉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C0F01C-AA36-6449-B780-382828380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713" y="3429000"/>
            <a:ext cx="3921300" cy="13234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A06A38-BE68-F04B-9EBA-A32865BE7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392" y="4562767"/>
            <a:ext cx="238898" cy="1405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01225B3-2984-7140-B1A3-0E08A45D7476}"/>
              </a:ext>
            </a:extLst>
          </p:cNvPr>
          <p:cNvSpPr txBox="1"/>
          <p:nvPr/>
        </p:nvSpPr>
        <p:spPr>
          <a:xfrm>
            <a:off x="3909948" y="5271221"/>
            <a:ext cx="4853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Note that support for outer joins varies among databases. For example, SQLite only support left outer joins, while SQL Server does not support full outer join. A right outer join can be achieved by reversing the tables in the FROM clause, while a full outer join is the union of a left and right outer join.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64EB0F-7921-D943-BAC2-70A2527D2473}"/>
              </a:ext>
            </a:extLst>
          </p:cNvPr>
          <p:cNvCxnSpPr>
            <a:cxnSpLocks/>
          </p:cNvCxnSpPr>
          <p:nvPr/>
        </p:nvCxnSpPr>
        <p:spPr>
          <a:xfrm>
            <a:off x="3901372" y="5345038"/>
            <a:ext cx="0" cy="906306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357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9FB57-9011-EB40-BA10-D16D52A23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Outer Joins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C8950-D27E-7F4C-82A5-0CC56300E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A full outer join takes two relations, </a:t>
            </a:r>
            <a:r>
              <a:rPr lang="en-US" sz="2800" dirty="0">
                <a:latin typeface="Chalkboard SE" panose="03050602040202020205" pitchFamily="66" charset="77"/>
              </a:rPr>
              <a:t>A</a:t>
            </a:r>
            <a:r>
              <a:rPr lang="en-US" sz="2800" dirty="0"/>
              <a:t> and </a:t>
            </a:r>
            <a:r>
              <a:rPr lang="en-US" sz="2800" dirty="0">
                <a:latin typeface="Chalkboard SE" panose="03050602040202020205" pitchFamily="66" charset="77"/>
              </a:rPr>
              <a:t>B</a:t>
            </a:r>
            <a:r>
              <a:rPr lang="en-US" sz="2800" dirty="0"/>
              <a:t>, and returns the inner join of </a:t>
            </a:r>
            <a:r>
              <a:rPr lang="en-US" sz="2800" dirty="0">
                <a:latin typeface="Chalkboard SE" panose="03050602040202020205" pitchFamily="66" charset="77"/>
              </a:rPr>
              <a:t>A</a:t>
            </a:r>
            <a:r>
              <a:rPr lang="en-US" sz="2800" dirty="0"/>
              <a:t> and </a:t>
            </a:r>
            <a:r>
              <a:rPr lang="en-US" sz="2800" dirty="0">
                <a:latin typeface="Chalkboard SE" panose="03050602040202020205" pitchFamily="66" charset="77"/>
              </a:rPr>
              <a:t>B</a:t>
            </a:r>
            <a:r>
              <a:rPr lang="en-US" sz="2800" dirty="0"/>
              <a:t> along with the unmatched rows of </a:t>
            </a:r>
            <a:r>
              <a:rPr lang="en-US" sz="2800" dirty="0">
                <a:latin typeface="Chalkboard SE" panose="03050602040202020205" pitchFamily="66" charset="77"/>
              </a:rPr>
              <a:t>A</a:t>
            </a:r>
            <a:r>
              <a:rPr lang="en-US" sz="2800" dirty="0"/>
              <a:t> and </a:t>
            </a:r>
            <a:r>
              <a:rPr lang="en-US" sz="2800" dirty="0">
                <a:latin typeface="Chalkboard SE" panose="03050602040202020205" pitchFamily="66" charset="77"/>
              </a:rPr>
              <a:t>B</a:t>
            </a:r>
            <a:r>
              <a:rPr lang="en-US" sz="2800" dirty="0"/>
              <a:t>.</a:t>
            </a:r>
          </a:p>
          <a:p>
            <a:r>
              <a:rPr lang="en-US" sz="2800" dirty="0"/>
              <a:t>Essentially, a full outer join is the distinct union of a left and right outer join.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BF169-8BD1-FB4B-A5C6-68FA6DED5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2D301-312E-6341-BE61-9907366B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SQL Primer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B0394-6AF2-BD45-B909-C54703F9B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5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79216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/>
              <a:t>Learning Checkpoint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Produce the full outer join of tables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halkboard SE" panose="03050602040202020205" pitchFamily="66" charset="77"/>
              </a:rPr>
              <a:t>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halkboard SE" panose="03050602040202020205" pitchFamily="66" charset="77"/>
              </a:rPr>
              <a:t>B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SQLite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considering that it only supports left outer join?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Using relational algebra, prove your approach.</a:t>
            </a:r>
          </a:p>
          <a:p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5713" name="Picture 1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228600"/>
            <a:ext cx="762000" cy="1250364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v2.0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Primer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20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Summary, Review, &amp; Questions…</a:t>
            </a:r>
          </a:p>
        </p:txBody>
      </p:sp>
      <p:pic>
        <p:nvPicPr>
          <p:cNvPr id="1026" name="Picture 2" descr="C:\Users\Martin Schedlbauer\AppData\Local\Microsoft\Windows\Temporary Internet Files\Content.IE5\RQ7Z4LXW\MC9004414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94" y="457200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SQL Primer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v2.0</a:t>
            </a:r>
          </a:p>
        </p:txBody>
      </p:sp>
    </p:spTree>
    <p:extLst>
      <p:ext uri="{BB962C8B-B14F-4D97-AF65-F5344CB8AC3E}">
        <p14:creationId xmlns:p14="http://schemas.microsoft.com/office/powerpoint/2010/main" val="32735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Retrieving Data from Multiple Tables: Joins</a:t>
            </a:r>
          </a:p>
        </p:txBody>
      </p:sp>
    </p:spTree>
    <p:extLst>
      <p:ext uri="{BB962C8B-B14F-4D97-AF65-F5344CB8AC3E}">
        <p14:creationId xmlns:p14="http://schemas.microsoft.com/office/powerpoint/2010/main" val="4428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Joins as Cartesian Products</a:t>
            </a:r>
          </a:p>
          <a:p>
            <a:r>
              <a:rPr lang="en-US" dirty="0"/>
              <a:t>Matching Primary and Foreign Keys</a:t>
            </a:r>
          </a:p>
          <a:p>
            <a:r>
              <a:rPr lang="en-US" dirty="0"/>
              <a:t>INNNER vs OUTER Joins</a:t>
            </a:r>
          </a:p>
          <a:p>
            <a:r>
              <a:rPr lang="en-US" dirty="0"/>
              <a:t>NATURAL Joins</a:t>
            </a:r>
          </a:p>
          <a:p>
            <a:r>
              <a:rPr lang="en-US" dirty="0"/>
              <a:t>ANTI Joins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5BCF2A-DB53-4242-A908-B426722BAA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v2.0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AAE585-186D-4494-A131-679948252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SQL Primer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BF97D-34BC-447C-A448-4F625EB3C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9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C2E0A7-2393-E74B-89E0-342790D3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From Multiple Tables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82ED3C-5F50-5549-BEA1-D69FB91D7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dirty="0"/>
              <a:t>When the </a:t>
            </a:r>
            <a:r>
              <a:rPr lang="en-US" sz="2000" b="1" dirty="0"/>
              <a:t>FROM</a:t>
            </a:r>
            <a:r>
              <a:rPr lang="en-US" sz="2000" dirty="0"/>
              <a:t> clause lists more than one table, SQL produces a cartesian product – each row is matched in each table.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5CBFA0-732E-7840-AC85-4D6E99158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v2.0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59AE5-E25E-DB42-BC07-C0147309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Primer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AEA4F-76E2-D841-843A-6FE12C07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29F7A6-E92A-124B-999C-FD6B7D26F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15447"/>
            <a:ext cx="6080140" cy="25613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857DF8-3E07-B64F-BD60-0FDC0DB72A97}"/>
              </a:ext>
            </a:extLst>
          </p:cNvPr>
          <p:cNvSpPr/>
          <p:nvPr/>
        </p:nvSpPr>
        <p:spPr>
          <a:xfrm>
            <a:off x="990600" y="5161831"/>
            <a:ext cx="54102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Asset, Author;</a:t>
            </a:r>
          </a:p>
        </p:txBody>
      </p:sp>
    </p:spTree>
    <p:extLst>
      <p:ext uri="{BB962C8B-B14F-4D97-AF65-F5344CB8AC3E}">
        <p14:creationId xmlns:p14="http://schemas.microsoft.com/office/powerpoint/2010/main" val="346641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B1CD-1491-F648-8CB2-4B91CEAFF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3FBBC-22C2-C54F-A6DB-0CEAC268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8F950-D158-3A47-AF7F-44C76934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SQL Primer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6DCC0-CCB0-9448-AAE8-7EF9777B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85A151-682F-1F44-9822-0C039620CEBE}"/>
              </a:ext>
            </a:extLst>
          </p:cNvPr>
          <p:cNvSpPr/>
          <p:nvPr/>
        </p:nvSpPr>
        <p:spPr>
          <a:xfrm>
            <a:off x="505692" y="3429000"/>
            <a:ext cx="28956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Asset, Author;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004E1A-1EDB-904D-A5EB-B79D39B7B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37" y="1810965"/>
            <a:ext cx="2400300" cy="12226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AB2A4F-7F08-3C4C-BDDA-6644D8375B58}"/>
              </a:ext>
            </a:extLst>
          </p:cNvPr>
          <p:cNvSpPr txBox="1"/>
          <p:nvPr/>
        </p:nvSpPr>
        <p:spPr>
          <a:xfrm>
            <a:off x="457200" y="150347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Asset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4BEAF4-2E7A-6145-B37C-9E8C76E7E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713" y="1820221"/>
            <a:ext cx="2153723" cy="12226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417415-63AC-5F4F-8A6C-0D1D1EB437D2}"/>
              </a:ext>
            </a:extLst>
          </p:cNvPr>
          <p:cNvSpPr txBox="1"/>
          <p:nvPr/>
        </p:nvSpPr>
        <p:spPr>
          <a:xfrm>
            <a:off x="3824514" y="150239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Author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8797EC-D79C-444E-8649-1469A63DF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440564"/>
            <a:ext cx="5240627" cy="3026160"/>
          </a:xfrm>
          <a:prstGeom prst="rect">
            <a:avLst/>
          </a:prstGeom>
        </p:spPr>
      </p:pic>
      <p:sp>
        <p:nvSpPr>
          <p:cNvPr id="17" name="Summing Junction 16">
            <a:extLst>
              <a:ext uri="{FF2B5EF4-FFF2-40B4-BE49-F238E27FC236}">
                <a16:creationId xmlns:a16="http://schemas.microsoft.com/office/drawing/2014/main" id="{F53741BE-552A-A342-9B7B-2DDE515E7D0A}"/>
              </a:ext>
            </a:extLst>
          </p:cNvPr>
          <p:cNvSpPr/>
          <p:nvPr/>
        </p:nvSpPr>
        <p:spPr>
          <a:xfrm>
            <a:off x="3117025" y="2099821"/>
            <a:ext cx="533400" cy="533400"/>
          </a:xfrm>
          <a:prstGeom prst="flowChartSummingJunc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nt Arrow 26">
            <a:extLst>
              <a:ext uri="{FF2B5EF4-FFF2-40B4-BE49-F238E27FC236}">
                <a16:creationId xmlns:a16="http://schemas.microsoft.com/office/drawing/2014/main" id="{C567880D-EEDB-1848-B84A-AEC61B3F7ED9}"/>
              </a:ext>
            </a:extLst>
          </p:cNvPr>
          <p:cNvSpPr/>
          <p:nvPr/>
        </p:nvSpPr>
        <p:spPr>
          <a:xfrm rot="5400000">
            <a:off x="6434193" y="2481209"/>
            <a:ext cx="914399" cy="676385"/>
          </a:xfrm>
          <a:prstGeom prst="ben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B56F2C8-37DA-214A-9FB0-3D487DEDD593}"/>
              </a:ext>
            </a:extLst>
          </p:cNvPr>
          <p:cNvSpPr/>
          <p:nvPr/>
        </p:nvSpPr>
        <p:spPr>
          <a:xfrm>
            <a:off x="5930810" y="3606225"/>
            <a:ext cx="990600" cy="19010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A59577-4DBE-CF40-887A-7A9AD4190E0A}"/>
              </a:ext>
            </a:extLst>
          </p:cNvPr>
          <p:cNvSpPr/>
          <p:nvPr/>
        </p:nvSpPr>
        <p:spPr>
          <a:xfrm>
            <a:off x="5930810" y="4709388"/>
            <a:ext cx="990600" cy="19010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7004886-4DA1-2D41-864E-E4A56783228D}"/>
              </a:ext>
            </a:extLst>
          </p:cNvPr>
          <p:cNvSpPr/>
          <p:nvPr/>
        </p:nvSpPr>
        <p:spPr>
          <a:xfrm>
            <a:off x="5930810" y="5261405"/>
            <a:ext cx="990600" cy="19010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38342A1-7DBF-F14F-BBD0-C1486AB05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64" y="4435742"/>
            <a:ext cx="2902413" cy="12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5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B1CD-1491-F648-8CB2-4B91CEAFF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Join</a:t>
            </a:r>
            <a:r>
              <a:rPr lang="en-US" dirty="0"/>
              <a:t>: Match Primary and Foreign Keys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3FBBC-22C2-C54F-A6DB-0CEAC268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8F950-D158-3A47-AF7F-44C76934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SQL Primer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6DCC0-CCB0-9448-AAE8-7EF9777B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85A151-682F-1F44-9822-0C039620CEBE}"/>
              </a:ext>
            </a:extLst>
          </p:cNvPr>
          <p:cNvSpPr/>
          <p:nvPr/>
        </p:nvSpPr>
        <p:spPr>
          <a:xfrm>
            <a:off x="505692" y="3429000"/>
            <a:ext cx="2895600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Asset, Author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Asset.auid =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Author.auid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004E1A-1EDB-904D-A5EB-B79D39B7B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37" y="1810965"/>
            <a:ext cx="2400300" cy="12226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AB2A4F-7F08-3C4C-BDDA-6644D8375B58}"/>
              </a:ext>
            </a:extLst>
          </p:cNvPr>
          <p:cNvSpPr txBox="1"/>
          <p:nvPr/>
        </p:nvSpPr>
        <p:spPr>
          <a:xfrm>
            <a:off x="457200" y="150347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Asset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4BEAF4-2E7A-6145-B37C-9E8C76E7E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713" y="1820221"/>
            <a:ext cx="2153723" cy="12226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417415-63AC-5F4F-8A6C-0D1D1EB437D2}"/>
              </a:ext>
            </a:extLst>
          </p:cNvPr>
          <p:cNvSpPr txBox="1"/>
          <p:nvPr/>
        </p:nvSpPr>
        <p:spPr>
          <a:xfrm>
            <a:off x="3824514" y="150239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Author</a:t>
            </a:r>
          </a:p>
        </p:txBody>
      </p:sp>
      <p:sp>
        <p:nvSpPr>
          <p:cNvPr id="27" name="Bent Arrow 26">
            <a:extLst>
              <a:ext uri="{FF2B5EF4-FFF2-40B4-BE49-F238E27FC236}">
                <a16:creationId xmlns:a16="http://schemas.microsoft.com/office/drawing/2014/main" id="{C567880D-EEDB-1848-B84A-AEC61B3F7ED9}"/>
              </a:ext>
            </a:extLst>
          </p:cNvPr>
          <p:cNvSpPr/>
          <p:nvPr/>
        </p:nvSpPr>
        <p:spPr>
          <a:xfrm rot="5400000">
            <a:off x="6434193" y="2481209"/>
            <a:ext cx="914399" cy="676385"/>
          </a:xfrm>
          <a:prstGeom prst="ben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38342A1-7DBF-F14F-BBD0-C1486AB05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76" y="4961734"/>
            <a:ext cx="2902413" cy="12226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DA5BFE-8E4A-A44B-AA3C-E58F7EF77E90}"/>
              </a:ext>
            </a:extLst>
          </p:cNvPr>
          <p:cNvSpPr/>
          <p:nvPr/>
        </p:nvSpPr>
        <p:spPr>
          <a:xfrm>
            <a:off x="3126828" y="2069814"/>
            <a:ext cx="524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02122"/>
                </a:solidFill>
                <a:latin typeface="Arial" panose="020B0604020202020204" pitchFamily="34" charset="0"/>
              </a:rPr>
              <a:t>⋈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6A7D0E-B440-2D48-8F04-54FDC41F8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713" y="3429000"/>
            <a:ext cx="4876800" cy="112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4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9FB57-9011-EB40-BA10-D16D52A23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Syntax: </a:t>
            </a:r>
            <a:r>
              <a:rPr lang="en-US" b="1" dirty="0"/>
              <a:t>INNER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C8950-D27E-7F4C-82A5-0CC56300E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/>
              <a:t>An </a:t>
            </a:r>
            <a:r>
              <a:rPr lang="en-US" sz="2800" b="1" dirty="0"/>
              <a:t>INNER JOIN </a:t>
            </a:r>
            <a:r>
              <a:rPr lang="en-US" sz="2800" dirty="0"/>
              <a:t>is an equi-join that selects rows that have matching values in both tables.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BF169-8BD1-FB4B-A5C6-68FA6DED5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2D301-312E-6341-BE61-9907366B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SQL Primer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B0394-6AF2-BD45-B909-C54703F9B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36754E-BF8A-3D4F-9447-F2F92F6E4BB2}"/>
              </a:ext>
            </a:extLst>
          </p:cNvPr>
          <p:cNvSpPr/>
          <p:nvPr/>
        </p:nvSpPr>
        <p:spPr>
          <a:xfrm>
            <a:off x="704850" y="4233362"/>
            <a:ext cx="3145639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Asset 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INNER JOIN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Asset.auid =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Author.auid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CEC5F-0C39-4C41-8EC6-A6B3A72AD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819400"/>
            <a:ext cx="2400300" cy="12226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5A1ABE-2CC6-F742-AC89-AEF68BA30701}"/>
              </a:ext>
            </a:extLst>
          </p:cNvPr>
          <p:cNvSpPr txBox="1"/>
          <p:nvPr/>
        </p:nvSpPr>
        <p:spPr>
          <a:xfrm>
            <a:off x="670213" y="251191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Asset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80488A-797C-A44F-AB8D-DAF5E0792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726" y="2828656"/>
            <a:ext cx="2153723" cy="12226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16EE02-2314-A146-A3FE-D750CCBF3878}"/>
              </a:ext>
            </a:extLst>
          </p:cNvPr>
          <p:cNvSpPr txBox="1"/>
          <p:nvPr/>
        </p:nvSpPr>
        <p:spPr>
          <a:xfrm>
            <a:off x="4037527" y="251082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Author</a:t>
            </a: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5F3FFB1B-01C5-024D-A42B-ABBA88332046}"/>
              </a:ext>
            </a:extLst>
          </p:cNvPr>
          <p:cNvSpPr/>
          <p:nvPr/>
        </p:nvSpPr>
        <p:spPr>
          <a:xfrm rot="5400000">
            <a:off x="6647206" y="3489644"/>
            <a:ext cx="914399" cy="676385"/>
          </a:xfrm>
          <a:prstGeom prst="ben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6FC0ED-BEE4-2244-93C2-66CDD4FCB4EF}"/>
              </a:ext>
            </a:extLst>
          </p:cNvPr>
          <p:cNvSpPr/>
          <p:nvPr/>
        </p:nvSpPr>
        <p:spPr>
          <a:xfrm>
            <a:off x="3339841" y="3078249"/>
            <a:ext cx="524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02122"/>
                </a:solidFill>
                <a:latin typeface="Arial" panose="020B0604020202020204" pitchFamily="34" charset="0"/>
              </a:rPr>
              <a:t>⋈</a:t>
            </a:r>
            <a:endParaRPr lang="en-US" sz="3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854C4E-1FC8-8A46-B8FD-82CF8B4D3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726" y="4437435"/>
            <a:ext cx="4876800" cy="11219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7E4812-AA86-9F49-8B4D-37B0D97833D7}"/>
              </a:ext>
            </a:extLst>
          </p:cNvPr>
          <p:cNvSpPr txBox="1"/>
          <p:nvPr/>
        </p:nvSpPr>
        <p:spPr>
          <a:xfrm>
            <a:off x="578010" y="5748075"/>
            <a:ext cx="3562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ook Antiqua" panose="02040602050305030304" pitchFamily="18" charset="0"/>
              </a:rPr>
              <a:t>The keyword </a:t>
            </a:r>
            <a:r>
              <a:rPr lang="en-US" sz="1600" b="1" dirty="0">
                <a:latin typeface="Book Antiqua" panose="02040602050305030304" pitchFamily="18" charset="0"/>
              </a:rPr>
              <a:t>INNER</a:t>
            </a:r>
            <a:r>
              <a:rPr lang="en-US" sz="1600" dirty="0">
                <a:latin typeface="Book Antiqua" panose="02040602050305030304" pitchFamily="18" charset="0"/>
              </a:rPr>
              <a:t> is optional.</a:t>
            </a:r>
          </a:p>
        </p:txBody>
      </p:sp>
    </p:spTree>
    <p:extLst>
      <p:ext uri="{BB962C8B-B14F-4D97-AF65-F5344CB8AC3E}">
        <p14:creationId xmlns:p14="http://schemas.microsoft.com/office/powerpoint/2010/main" val="177803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9FB57-9011-EB40-BA10-D16D52A23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Syntax: </a:t>
            </a:r>
            <a:r>
              <a:rPr lang="en-US" b="1" dirty="0"/>
              <a:t>JOIN 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C8950-D27E-7F4C-82A5-0CC56300E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/>
              <a:t>SQL provides alternative syntax if the two tables are joined via the same column names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BF169-8BD1-FB4B-A5C6-68FA6DED5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2D301-312E-6341-BE61-9907366B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SQL Primer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B0394-6AF2-BD45-B909-C54703F9B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36754E-BF8A-3D4F-9447-F2F92F6E4BB2}"/>
              </a:ext>
            </a:extLst>
          </p:cNvPr>
          <p:cNvSpPr/>
          <p:nvPr/>
        </p:nvSpPr>
        <p:spPr>
          <a:xfrm>
            <a:off x="838200" y="2767280"/>
            <a:ext cx="6705600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Asset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(auid)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42D333-D7AE-1D4C-91C4-F7698E81F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73816"/>
            <a:ext cx="4876800" cy="112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9FB57-9011-EB40-BA10-D16D52A23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Syntax: </a:t>
            </a:r>
            <a:r>
              <a:rPr lang="en-US" b="1" dirty="0"/>
              <a:t>NATURAL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C8950-D27E-7F4C-82A5-0CC56300E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/>
              <a:t>A natural join automatically joins on columns that are named the same.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BF169-8BD1-FB4B-A5C6-68FA6DED5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2D301-312E-6341-BE61-9907366B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SQL Primer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B0394-6AF2-BD45-B909-C54703F9B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36754E-BF8A-3D4F-9447-F2F92F6E4BB2}"/>
              </a:ext>
            </a:extLst>
          </p:cNvPr>
          <p:cNvSpPr/>
          <p:nvPr/>
        </p:nvSpPr>
        <p:spPr>
          <a:xfrm>
            <a:off x="838200" y="2767280"/>
            <a:ext cx="6705600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Asset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NATURAL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Author;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42D333-D7AE-1D4C-91C4-F7698E81F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73816"/>
            <a:ext cx="4876800" cy="112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257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4ad56386a1bf69cb064bbbd491c45b279a867c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849</Words>
  <Application>Microsoft Office PowerPoint</Application>
  <PresentationFormat>On-screen Show (4:3)</PresentationFormat>
  <Paragraphs>140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American Typewriter</vt:lpstr>
      <vt:lpstr>Arial</vt:lpstr>
      <vt:lpstr>Baskerville</vt:lpstr>
      <vt:lpstr>Book Antiqua</vt:lpstr>
      <vt:lpstr>Calibri</vt:lpstr>
      <vt:lpstr>Chalkboard</vt:lpstr>
      <vt:lpstr>Chalkboard SE</vt:lpstr>
      <vt:lpstr>Courier New</vt:lpstr>
      <vt:lpstr>Futura Medium</vt:lpstr>
      <vt:lpstr>Wingdings</vt:lpstr>
      <vt:lpstr>Office Theme</vt:lpstr>
      <vt:lpstr>SQL Primer: Joins</vt:lpstr>
      <vt:lpstr>PowerPoint Presentation</vt:lpstr>
      <vt:lpstr>PowerPoint Presentation</vt:lpstr>
      <vt:lpstr>Data From Multiple Tables</vt:lpstr>
      <vt:lpstr>Cartesian Product</vt:lpstr>
      <vt:lpstr>Join: Match Primary and Foreign Keys</vt:lpstr>
      <vt:lpstr>Alternative Syntax: INNER JOIN</vt:lpstr>
      <vt:lpstr>Alternative Syntax: JOIN USING</vt:lpstr>
      <vt:lpstr>Alternative Syntax: NATURAL JOIN</vt:lpstr>
      <vt:lpstr>Multi-Tables Inner Joins</vt:lpstr>
      <vt:lpstr>Alternative SQL Syntax</vt:lpstr>
      <vt:lpstr>Discussion</vt:lpstr>
      <vt:lpstr>Left and Right Outer Joins</vt:lpstr>
      <vt:lpstr>Example: Left Outer Join</vt:lpstr>
      <vt:lpstr>Full Outer Joins</vt:lpstr>
      <vt:lpstr>Learning Checkpoint</vt:lpstr>
      <vt:lpstr>Summary, Review, &amp; Questions…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Primer</dc:title>
  <dc:creator>Martin Schedlbauer</dc:creator>
  <cp:lastModifiedBy>Martin Schedlbauer</cp:lastModifiedBy>
  <cp:revision>2</cp:revision>
  <dcterms:created xsi:type="dcterms:W3CDTF">2020-10-12T18:53:46Z</dcterms:created>
  <dcterms:modified xsi:type="dcterms:W3CDTF">2022-06-17T18:43:40Z</dcterms:modified>
</cp:coreProperties>
</file>