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1" r:id="rId1"/>
  </p:sldMasterIdLst>
  <p:notesMasterIdLst>
    <p:notesMasterId r:id="rId12"/>
  </p:notesMasterIdLst>
  <p:handoutMasterIdLst>
    <p:handoutMasterId r:id="rId13"/>
  </p:handoutMasterIdLst>
  <p:sldIdLst>
    <p:sldId id="1070" r:id="rId2"/>
    <p:sldId id="865" r:id="rId3"/>
    <p:sldId id="1062" r:id="rId4"/>
    <p:sldId id="1063" r:id="rId5"/>
    <p:sldId id="938" r:id="rId6"/>
    <p:sldId id="1043" r:id="rId7"/>
    <p:sldId id="1066" r:id="rId8"/>
    <p:sldId id="1067" r:id="rId9"/>
    <p:sldId id="1068" r:id="rId10"/>
    <p:sldId id="1069" r:id="rId11"/>
  </p:sldIdLst>
  <p:sldSz cx="9144000" cy="6858000" type="screen4x3"/>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0C5374AE-BF3E-45D6-8E04-91446EAEED1F}">
          <p14:sldIdLst>
            <p14:sldId id="1070"/>
            <p14:sldId id="865"/>
            <p14:sldId id="1062"/>
            <p14:sldId id="1063"/>
            <p14:sldId id="938"/>
            <p14:sldId id="1043"/>
            <p14:sldId id="1066"/>
            <p14:sldId id="1067"/>
            <p14:sldId id="1068"/>
            <p14:sldId id="106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Schedlbauer" initials="M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A0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C8FB2A-778D-C347-B366-9D9AF7B7A676}" v="2" dt="2020-10-12T18:10:13.0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69"/>
    <p:restoredTop sz="96315"/>
  </p:normalViewPr>
  <p:slideViewPr>
    <p:cSldViewPr snapToGrid="0">
      <p:cViewPr varScale="1">
        <p:scale>
          <a:sx n="200" d="100"/>
          <a:sy n="200" d="100"/>
        </p:scale>
        <p:origin x="1208" y="176"/>
      </p:cViewPr>
      <p:guideLst>
        <p:guide orient="horz" pos="2160"/>
        <p:guide pos="2880"/>
      </p:guideLst>
    </p:cSldViewPr>
  </p:slideViewPr>
  <p:notesTextViewPr>
    <p:cViewPr>
      <p:scale>
        <a:sx n="1" d="1"/>
        <a:sy n="1" d="1"/>
      </p:scale>
      <p:origin x="0" y="0"/>
    </p:cViewPr>
  </p:notesTextViewPr>
  <p:sorterViewPr>
    <p:cViewPr>
      <p:scale>
        <a:sx n="70" d="100"/>
        <a:sy n="70" d="100"/>
      </p:scale>
      <p:origin x="0" y="0"/>
    </p:cViewPr>
  </p:sorterViewPr>
  <p:notesViewPr>
    <p:cSldViewPr snapToGrid="0">
      <p:cViewPr varScale="1">
        <p:scale>
          <a:sx n="122" d="100"/>
          <a:sy n="122" d="100"/>
        </p:scale>
        <p:origin x="4368" y="2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Schedlbauer" userId="99666baf021553f1" providerId="LiveId" clId="{D87F8045-7445-9F44-B7B0-65E91E1566C2}"/>
    <pc:docChg chg="undo custSel mod addSld delSld modSld sldOrd addSection delSection modSection">
      <pc:chgData name="Martin Schedlbauer" userId="99666baf021553f1" providerId="LiveId" clId="{D87F8045-7445-9F44-B7B0-65E91E1566C2}" dt="2020-07-14T09:34:08.777" v="4907" actId="20577"/>
      <pc:docMkLst>
        <pc:docMk/>
      </pc:docMkLst>
      <pc:sldChg chg="del">
        <pc:chgData name="Martin Schedlbauer" userId="99666baf021553f1" providerId="LiveId" clId="{D87F8045-7445-9F44-B7B0-65E91E1566C2}" dt="2020-07-10T00:18:32.035" v="43" actId="2696"/>
        <pc:sldMkLst>
          <pc:docMk/>
          <pc:sldMk cId="1184628435" sldId="477"/>
        </pc:sldMkLst>
      </pc:sldChg>
      <pc:sldChg chg="del">
        <pc:chgData name="Martin Schedlbauer" userId="99666baf021553f1" providerId="LiveId" clId="{D87F8045-7445-9F44-B7B0-65E91E1566C2}" dt="2020-07-10T00:18:32.022" v="40" actId="2696"/>
        <pc:sldMkLst>
          <pc:docMk/>
          <pc:sldMk cId="2298347194" sldId="478"/>
        </pc:sldMkLst>
      </pc:sldChg>
      <pc:sldChg chg="del">
        <pc:chgData name="Martin Schedlbauer" userId="99666baf021553f1" providerId="LiveId" clId="{D87F8045-7445-9F44-B7B0-65E91E1566C2}" dt="2020-07-10T00:19:03.970" v="50" actId="2696"/>
        <pc:sldMkLst>
          <pc:docMk/>
          <pc:sldMk cId="174491664" sldId="662"/>
        </pc:sldMkLst>
      </pc:sldChg>
      <pc:sldChg chg="modSp">
        <pc:chgData name="Martin Schedlbauer" userId="99666baf021553f1" providerId="LiveId" clId="{D87F8045-7445-9F44-B7B0-65E91E1566C2}" dt="2020-07-10T00:21:01.429" v="203" actId="1076"/>
        <pc:sldMkLst>
          <pc:docMk/>
          <pc:sldMk cId="2575073276" sldId="704"/>
        </pc:sldMkLst>
        <pc:spChg chg="mod">
          <ac:chgData name="Martin Schedlbauer" userId="99666baf021553f1" providerId="LiveId" clId="{D87F8045-7445-9F44-B7B0-65E91E1566C2}" dt="2020-07-10T00:21:01.429" v="203" actId="1076"/>
          <ac:spMkLst>
            <pc:docMk/>
            <pc:sldMk cId="2575073276" sldId="704"/>
            <ac:spMk id="60" creationId="{00000000-0000-0000-0000-000000000000}"/>
          </ac:spMkLst>
        </pc:spChg>
      </pc:sldChg>
      <pc:sldChg chg="del">
        <pc:chgData name="Martin Schedlbauer" userId="99666baf021553f1" providerId="LiveId" clId="{D87F8045-7445-9F44-B7B0-65E91E1566C2}" dt="2020-07-10T00:19:12.440" v="92" actId="2696"/>
        <pc:sldMkLst>
          <pc:docMk/>
          <pc:sldMk cId="278246286" sldId="709"/>
        </pc:sldMkLst>
      </pc:sldChg>
      <pc:sldChg chg="del">
        <pc:chgData name="Martin Schedlbauer" userId="99666baf021553f1" providerId="LiveId" clId="{D87F8045-7445-9F44-B7B0-65E91E1566C2}" dt="2020-07-10T00:19:12.370" v="72" actId="2696"/>
        <pc:sldMkLst>
          <pc:docMk/>
          <pc:sldMk cId="4244157650" sldId="710"/>
        </pc:sldMkLst>
      </pc:sldChg>
      <pc:sldChg chg="del">
        <pc:chgData name="Martin Schedlbauer" userId="99666baf021553f1" providerId="LiveId" clId="{D87F8045-7445-9F44-B7B0-65E91E1566C2}" dt="2020-07-10T00:19:12.495" v="110" actId="2696"/>
        <pc:sldMkLst>
          <pc:docMk/>
          <pc:sldMk cId="1540198750" sldId="712"/>
        </pc:sldMkLst>
      </pc:sldChg>
      <pc:sldChg chg="del">
        <pc:chgData name="Martin Schedlbauer" userId="99666baf021553f1" providerId="LiveId" clId="{D87F8045-7445-9F44-B7B0-65E91E1566C2}" dt="2020-07-10T00:18:32.058" v="49" actId="2696"/>
        <pc:sldMkLst>
          <pc:docMk/>
          <pc:sldMk cId="2428575196" sldId="820"/>
        </pc:sldMkLst>
      </pc:sldChg>
      <pc:sldChg chg="del">
        <pc:chgData name="Martin Schedlbauer" userId="99666baf021553f1" providerId="LiveId" clId="{D87F8045-7445-9F44-B7B0-65E91E1566C2}" dt="2020-07-10T00:18:32.046" v="46" actId="2696"/>
        <pc:sldMkLst>
          <pc:docMk/>
          <pc:sldMk cId="3031893724" sldId="821"/>
        </pc:sldMkLst>
      </pc:sldChg>
      <pc:sldChg chg="del">
        <pc:chgData name="Martin Schedlbauer" userId="99666baf021553f1" providerId="LiveId" clId="{D87F8045-7445-9F44-B7B0-65E91E1566C2}" dt="2020-07-10T00:18:32.018" v="39" actId="2696"/>
        <pc:sldMkLst>
          <pc:docMk/>
          <pc:sldMk cId="556662079" sldId="823"/>
        </pc:sldMkLst>
      </pc:sldChg>
      <pc:sldChg chg="modSp">
        <pc:chgData name="Martin Schedlbauer" userId="99666baf021553f1" providerId="LiveId" clId="{D87F8045-7445-9F44-B7B0-65E91E1566C2}" dt="2020-07-10T00:24:13.706" v="250" actId="20577"/>
        <pc:sldMkLst>
          <pc:docMk/>
          <pc:sldMk cId="858161274" sldId="828"/>
        </pc:sldMkLst>
        <pc:spChg chg="mod">
          <ac:chgData name="Martin Schedlbauer" userId="99666baf021553f1" providerId="LiveId" clId="{D87F8045-7445-9F44-B7B0-65E91E1566C2}" dt="2020-07-10T00:24:13.706" v="250" actId="20577"/>
          <ac:spMkLst>
            <pc:docMk/>
            <pc:sldMk cId="858161274" sldId="828"/>
            <ac:spMk id="7" creationId="{00000000-0000-0000-0000-000000000000}"/>
          </ac:spMkLst>
        </pc:spChg>
      </pc:sldChg>
      <pc:sldChg chg="del">
        <pc:chgData name="Martin Schedlbauer" userId="99666baf021553f1" providerId="LiveId" clId="{D87F8045-7445-9F44-B7B0-65E91E1566C2}" dt="2020-07-10T00:20:12.742" v="159" actId="2696"/>
        <pc:sldMkLst>
          <pc:docMk/>
          <pc:sldMk cId="1380946412" sldId="843"/>
        </pc:sldMkLst>
      </pc:sldChg>
      <pc:sldChg chg="modSp">
        <pc:chgData name="Martin Schedlbauer" userId="99666baf021553f1" providerId="LiveId" clId="{D87F8045-7445-9F44-B7B0-65E91E1566C2}" dt="2020-07-10T00:20:01.011" v="157" actId="20577"/>
        <pc:sldMkLst>
          <pc:docMk/>
          <pc:sldMk cId="258072397" sldId="849"/>
        </pc:sldMkLst>
        <pc:spChg chg="mod">
          <ac:chgData name="Martin Schedlbauer" userId="99666baf021553f1" providerId="LiveId" clId="{D87F8045-7445-9F44-B7B0-65E91E1566C2}" dt="2020-07-10T00:20:01.011" v="157" actId="20577"/>
          <ac:spMkLst>
            <pc:docMk/>
            <pc:sldMk cId="258072397" sldId="849"/>
            <ac:spMk id="850946" creationId="{00000000-0000-0000-0000-000000000000}"/>
          </ac:spMkLst>
        </pc:spChg>
      </pc:sldChg>
      <pc:sldChg chg="del">
        <pc:chgData name="Martin Schedlbauer" userId="99666baf021553f1" providerId="LiveId" clId="{D87F8045-7445-9F44-B7B0-65E91E1566C2}" dt="2020-07-10T00:19:12.475" v="103" actId="2696"/>
        <pc:sldMkLst>
          <pc:docMk/>
          <pc:sldMk cId="605987869" sldId="850"/>
        </pc:sldMkLst>
      </pc:sldChg>
      <pc:sldChg chg="ord">
        <pc:chgData name="Martin Schedlbauer" userId="99666baf021553f1" providerId="LiveId" clId="{D87F8045-7445-9F44-B7B0-65E91E1566C2}" dt="2020-07-10T00:20:15.552" v="160" actId="20578"/>
        <pc:sldMkLst>
          <pc:docMk/>
          <pc:sldMk cId="375247433" sldId="865"/>
        </pc:sldMkLst>
      </pc:sldChg>
      <pc:sldChg chg="del">
        <pc:chgData name="Martin Schedlbauer" userId="99666baf021553f1" providerId="LiveId" clId="{D87F8045-7445-9F44-B7B0-65E91E1566C2}" dt="2020-07-10T00:19:12.449" v="95" actId="2696"/>
        <pc:sldMkLst>
          <pc:docMk/>
          <pc:sldMk cId="1493070592" sldId="892"/>
        </pc:sldMkLst>
      </pc:sldChg>
      <pc:sldChg chg="del">
        <pc:chgData name="Martin Schedlbauer" userId="99666baf021553f1" providerId="LiveId" clId="{D87F8045-7445-9F44-B7B0-65E91E1566C2}" dt="2020-07-10T00:18:32.026" v="41" actId="2696"/>
        <pc:sldMkLst>
          <pc:docMk/>
          <pc:sldMk cId="835219886" sldId="918"/>
        </pc:sldMkLst>
      </pc:sldChg>
      <pc:sldChg chg="del">
        <pc:chgData name="Martin Schedlbauer" userId="99666baf021553f1" providerId="LiveId" clId="{D87F8045-7445-9F44-B7B0-65E91E1566C2}" dt="2020-07-10T00:18:32.042" v="45" actId="2696"/>
        <pc:sldMkLst>
          <pc:docMk/>
          <pc:sldMk cId="1865621279" sldId="920"/>
        </pc:sldMkLst>
      </pc:sldChg>
      <pc:sldChg chg="del">
        <pc:chgData name="Martin Schedlbauer" userId="99666baf021553f1" providerId="LiveId" clId="{D87F8045-7445-9F44-B7B0-65E91E1566C2}" dt="2020-07-10T00:19:12.446" v="94" actId="2696"/>
        <pc:sldMkLst>
          <pc:docMk/>
          <pc:sldMk cId="1392878001" sldId="921"/>
        </pc:sldMkLst>
      </pc:sldChg>
      <pc:sldChg chg="del">
        <pc:chgData name="Martin Schedlbauer" userId="99666baf021553f1" providerId="LiveId" clId="{D87F8045-7445-9F44-B7B0-65E91E1566C2}" dt="2020-07-10T00:19:12.443" v="93" actId="2696"/>
        <pc:sldMkLst>
          <pc:docMk/>
          <pc:sldMk cId="1986497421" sldId="922"/>
        </pc:sldMkLst>
      </pc:sldChg>
      <pc:sldChg chg="del">
        <pc:chgData name="Martin Schedlbauer" userId="99666baf021553f1" providerId="LiveId" clId="{D87F8045-7445-9F44-B7B0-65E91E1566C2}" dt="2020-07-10T00:19:12.492" v="109" actId="2696"/>
        <pc:sldMkLst>
          <pc:docMk/>
          <pc:sldMk cId="102923758" sldId="924"/>
        </pc:sldMkLst>
      </pc:sldChg>
      <pc:sldChg chg="modSp">
        <pc:chgData name="Martin Schedlbauer" userId="99666baf021553f1" providerId="LiveId" clId="{D87F8045-7445-9F44-B7B0-65E91E1566C2}" dt="2020-07-10T00:20:25.461" v="177" actId="20577"/>
        <pc:sldMkLst>
          <pc:docMk/>
          <pc:sldMk cId="3440046045" sldId="938"/>
        </pc:sldMkLst>
        <pc:spChg chg="mod">
          <ac:chgData name="Martin Schedlbauer" userId="99666baf021553f1" providerId="LiveId" clId="{D87F8045-7445-9F44-B7B0-65E91E1566C2}" dt="2020-07-10T00:20:25.461" v="177" actId="20577"/>
          <ac:spMkLst>
            <pc:docMk/>
            <pc:sldMk cId="3440046045" sldId="938"/>
            <ac:spMk id="850946" creationId="{00000000-0000-0000-0000-000000000000}"/>
          </ac:spMkLst>
        </pc:spChg>
      </pc:sldChg>
      <pc:sldChg chg="modSp">
        <pc:chgData name="Martin Schedlbauer" userId="99666baf021553f1" providerId="LiveId" clId="{D87F8045-7445-9F44-B7B0-65E91E1566C2}" dt="2020-07-10T00:20:37.417" v="194" actId="20577"/>
        <pc:sldMkLst>
          <pc:docMk/>
          <pc:sldMk cId="507708242" sldId="1042"/>
        </pc:sldMkLst>
        <pc:spChg chg="mod">
          <ac:chgData name="Martin Schedlbauer" userId="99666baf021553f1" providerId="LiveId" clId="{D87F8045-7445-9F44-B7B0-65E91E1566C2}" dt="2020-07-10T00:20:37.417" v="194" actId="20577"/>
          <ac:spMkLst>
            <pc:docMk/>
            <pc:sldMk cId="507708242" sldId="1042"/>
            <ac:spMk id="850946" creationId="{00000000-0000-0000-0000-000000000000}"/>
          </ac:spMkLst>
        </pc:spChg>
      </pc:sldChg>
      <pc:sldChg chg="modSp">
        <pc:chgData name="Martin Schedlbauer" userId="99666baf021553f1" providerId="LiveId" clId="{D87F8045-7445-9F44-B7B0-65E91E1566C2}" dt="2020-07-14T00:33:28.777" v="3847" actId="27636"/>
        <pc:sldMkLst>
          <pc:docMk/>
          <pc:sldMk cId="2835068203" sldId="1043"/>
        </pc:sldMkLst>
        <pc:spChg chg="mod">
          <ac:chgData name="Martin Schedlbauer" userId="99666baf021553f1" providerId="LiveId" clId="{D87F8045-7445-9F44-B7B0-65E91E1566C2}" dt="2020-07-13T16:21:48.675" v="3677" actId="403"/>
          <ac:spMkLst>
            <pc:docMk/>
            <pc:sldMk cId="2835068203" sldId="1043"/>
            <ac:spMk id="2" creationId="{A7F2387F-D8E6-134E-8CF7-CC63C8B913A1}"/>
          </ac:spMkLst>
        </pc:spChg>
        <pc:spChg chg="mod">
          <ac:chgData name="Martin Schedlbauer" userId="99666baf021553f1" providerId="LiveId" clId="{D87F8045-7445-9F44-B7B0-65E91E1566C2}" dt="2020-07-14T00:33:28.777" v="3847" actId="27636"/>
          <ac:spMkLst>
            <pc:docMk/>
            <pc:sldMk cId="2835068203" sldId="1043"/>
            <ac:spMk id="3" creationId="{1695BEDF-86C9-F34C-B150-A23259AC1318}"/>
          </ac:spMkLst>
        </pc:spChg>
        <pc:spChg chg="mod">
          <ac:chgData name="Martin Schedlbauer" userId="99666baf021553f1" providerId="LiveId" clId="{D87F8045-7445-9F44-B7B0-65E91E1566C2}" dt="2020-07-14T00:32:57.332" v="3782" actId="20577"/>
          <ac:spMkLst>
            <pc:docMk/>
            <pc:sldMk cId="2835068203" sldId="1043"/>
            <ac:spMk id="7" creationId="{5E009FC9-39AA-1540-80EB-4C6621DDBC62}"/>
          </ac:spMkLst>
        </pc:spChg>
      </pc:sldChg>
      <pc:sldChg chg="del">
        <pc:chgData name="Martin Schedlbauer" userId="99666baf021553f1" providerId="LiveId" clId="{D87F8045-7445-9F44-B7B0-65E91E1566C2}" dt="2020-07-10T00:18:23.927" v="28" actId="2696"/>
        <pc:sldMkLst>
          <pc:docMk/>
          <pc:sldMk cId="136134452" sldId="1044"/>
        </pc:sldMkLst>
      </pc:sldChg>
      <pc:sldChg chg="del">
        <pc:chgData name="Martin Schedlbauer" userId="99666baf021553f1" providerId="LiveId" clId="{D87F8045-7445-9F44-B7B0-65E91E1566C2}" dt="2020-07-10T00:18:23.947" v="33" actId="2696"/>
        <pc:sldMkLst>
          <pc:docMk/>
          <pc:sldMk cId="3940835737" sldId="1045"/>
        </pc:sldMkLst>
      </pc:sldChg>
      <pc:sldChg chg="del">
        <pc:chgData name="Martin Schedlbauer" userId="99666baf021553f1" providerId="LiveId" clId="{D87F8045-7445-9F44-B7B0-65E91E1566C2}" dt="2020-07-10T00:18:23.955" v="35" actId="2696"/>
        <pc:sldMkLst>
          <pc:docMk/>
          <pc:sldMk cId="2711644038" sldId="1046"/>
        </pc:sldMkLst>
      </pc:sldChg>
      <pc:sldChg chg="del">
        <pc:chgData name="Martin Schedlbauer" userId="99666baf021553f1" providerId="LiveId" clId="{D87F8045-7445-9F44-B7B0-65E91E1566C2}" dt="2020-07-10T00:18:23.931" v="29" actId="2696"/>
        <pc:sldMkLst>
          <pc:docMk/>
          <pc:sldMk cId="2701427527" sldId="1047"/>
        </pc:sldMkLst>
      </pc:sldChg>
      <pc:sldChg chg="del">
        <pc:chgData name="Martin Schedlbauer" userId="99666baf021553f1" providerId="LiveId" clId="{D87F8045-7445-9F44-B7B0-65E91E1566C2}" dt="2020-07-10T00:18:23.951" v="34" actId="2696"/>
        <pc:sldMkLst>
          <pc:docMk/>
          <pc:sldMk cId="1669829652" sldId="1048"/>
        </pc:sldMkLst>
      </pc:sldChg>
      <pc:sldChg chg="del">
        <pc:chgData name="Martin Schedlbauer" userId="99666baf021553f1" providerId="LiveId" clId="{D87F8045-7445-9F44-B7B0-65E91E1566C2}" dt="2020-07-10T00:18:23.958" v="36" actId="2696"/>
        <pc:sldMkLst>
          <pc:docMk/>
          <pc:sldMk cId="1203914492" sldId="1049"/>
        </pc:sldMkLst>
      </pc:sldChg>
      <pc:sldChg chg="del">
        <pc:chgData name="Martin Schedlbauer" userId="99666baf021553f1" providerId="LiveId" clId="{D87F8045-7445-9F44-B7B0-65E91E1566C2}" dt="2020-07-10T00:18:23.943" v="32" actId="2696"/>
        <pc:sldMkLst>
          <pc:docMk/>
          <pc:sldMk cId="2514883028" sldId="1050"/>
        </pc:sldMkLst>
      </pc:sldChg>
      <pc:sldChg chg="del">
        <pc:chgData name="Martin Schedlbauer" userId="99666baf021553f1" providerId="LiveId" clId="{D87F8045-7445-9F44-B7B0-65E91E1566C2}" dt="2020-07-10T00:18:23.939" v="31" actId="2696"/>
        <pc:sldMkLst>
          <pc:docMk/>
          <pc:sldMk cId="2179592071" sldId="1051"/>
        </pc:sldMkLst>
      </pc:sldChg>
      <pc:sldChg chg="del">
        <pc:chgData name="Martin Schedlbauer" userId="99666baf021553f1" providerId="LiveId" clId="{D87F8045-7445-9F44-B7B0-65E91E1566C2}" dt="2020-07-10T00:18:32.009" v="37" actId="2696"/>
        <pc:sldMkLst>
          <pc:docMk/>
          <pc:sldMk cId="718089432" sldId="1052"/>
        </pc:sldMkLst>
      </pc:sldChg>
      <pc:sldChg chg="del">
        <pc:chgData name="Martin Schedlbauer" userId="99666baf021553f1" providerId="LiveId" clId="{D87F8045-7445-9F44-B7B0-65E91E1566C2}" dt="2020-07-10T00:18:32.030" v="42" actId="2696"/>
        <pc:sldMkLst>
          <pc:docMk/>
          <pc:sldMk cId="3321406693" sldId="1053"/>
        </pc:sldMkLst>
      </pc:sldChg>
      <pc:sldChg chg="del">
        <pc:chgData name="Martin Schedlbauer" userId="99666baf021553f1" providerId="LiveId" clId="{D87F8045-7445-9F44-B7B0-65E91E1566C2}" dt="2020-07-10T00:18:32.050" v="47" actId="2696"/>
        <pc:sldMkLst>
          <pc:docMk/>
          <pc:sldMk cId="4215705981" sldId="1054"/>
        </pc:sldMkLst>
      </pc:sldChg>
      <pc:sldChg chg="del">
        <pc:chgData name="Martin Schedlbauer" userId="99666baf021553f1" providerId="LiveId" clId="{D87F8045-7445-9F44-B7B0-65E91E1566C2}" dt="2020-07-10T00:18:32.053" v="48" actId="2696"/>
        <pc:sldMkLst>
          <pc:docMk/>
          <pc:sldMk cId="1373422850" sldId="1055"/>
        </pc:sldMkLst>
      </pc:sldChg>
      <pc:sldChg chg="del">
        <pc:chgData name="Martin Schedlbauer" userId="99666baf021553f1" providerId="LiveId" clId="{D87F8045-7445-9F44-B7B0-65E91E1566C2}" dt="2020-07-10T00:18:32.012" v="38" actId="2696"/>
        <pc:sldMkLst>
          <pc:docMk/>
          <pc:sldMk cId="819808666" sldId="1056"/>
        </pc:sldMkLst>
      </pc:sldChg>
      <pc:sldChg chg="del">
        <pc:chgData name="Martin Schedlbauer" userId="99666baf021553f1" providerId="LiveId" clId="{D87F8045-7445-9F44-B7B0-65E91E1566C2}" dt="2020-07-10T00:18:32.039" v="44" actId="2696"/>
        <pc:sldMkLst>
          <pc:docMk/>
          <pc:sldMk cId="1600700840" sldId="1057"/>
        </pc:sldMkLst>
      </pc:sldChg>
      <pc:sldChg chg="del">
        <pc:chgData name="Martin Schedlbauer" userId="99666baf021553f1" providerId="LiveId" clId="{D87F8045-7445-9F44-B7B0-65E91E1566C2}" dt="2020-07-10T00:18:23.935" v="30" actId="2696"/>
        <pc:sldMkLst>
          <pc:docMk/>
          <pc:sldMk cId="2222417668" sldId="1058"/>
        </pc:sldMkLst>
      </pc:sldChg>
      <pc:sldChg chg="del">
        <pc:chgData name="Martin Schedlbauer" userId="99666baf021553f1" providerId="LiveId" clId="{D87F8045-7445-9F44-B7B0-65E91E1566C2}" dt="2020-07-10T00:19:12.490" v="108" actId="2696"/>
        <pc:sldMkLst>
          <pc:docMk/>
          <pc:sldMk cId="1578476549" sldId="1060"/>
        </pc:sldMkLst>
      </pc:sldChg>
      <pc:sldChg chg="addSp delSp modSp add mod chgLayout">
        <pc:chgData name="Martin Schedlbauer" userId="99666baf021553f1" providerId="LiveId" clId="{D87F8045-7445-9F44-B7B0-65E91E1566C2}" dt="2020-07-13T18:23:51.499" v="3776" actId="1076"/>
        <pc:sldMkLst>
          <pc:docMk/>
          <pc:sldMk cId="1610296611" sldId="1060"/>
        </pc:sldMkLst>
        <pc:spChg chg="del mod ord">
          <ac:chgData name="Martin Schedlbauer" userId="99666baf021553f1" providerId="LiveId" clId="{D87F8045-7445-9F44-B7B0-65E91E1566C2}" dt="2020-07-13T13:39:19.931" v="252" actId="700"/>
          <ac:spMkLst>
            <pc:docMk/>
            <pc:sldMk cId="1610296611" sldId="1060"/>
            <ac:spMk id="2" creationId="{3DED4934-CE35-D84C-9BD1-685718AACECE}"/>
          </ac:spMkLst>
        </pc:spChg>
        <pc:spChg chg="add mod ord">
          <ac:chgData name="Martin Schedlbauer" userId="99666baf021553f1" providerId="LiveId" clId="{D87F8045-7445-9F44-B7B0-65E91E1566C2}" dt="2020-07-13T14:48:34.616" v="2088" actId="20577"/>
          <ac:spMkLst>
            <pc:docMk/>
            <pc:sldMk cId="1610296611" sldId="1060"/>
            <ac:spMk id="3" creationId="{BBB91A5C-1005-2441-A2A8-BA653F801ADE}"/>
          </ac:spMkLst>
        </pc:spChg>
        <pc:spChg chg="add mod ord">
          <ac:chgData name="Martin Schedlbauer" userId="99666baf021553f1" providerId="LiveId" clId="{D87F8045-7445-9F44-B7B0-65E91E1566C2}" dt="2020-07-13T14:51:10.105" v="2384" actId="27636"/>
          <ac:spMkLst>
            <pc:docMk/>
            <pc:sldMk cId="1610296611" sldId="1060"/>
            <ac:spMk id="4" creationId="{7BBFE87A-EBBD-634A-8BB3-259ACF7F305C}"/>
          </ac:spMkLst>
        </pc:spChg>
        <pc:spChg chg="add del mod">
          <ac:chgData name="Martin Schedlbauer" userId="99666baf021553f1" providerId="LiveId" clId="{D87F8045-7445-9F44-B7B0-65E91E1566C2}" dt="2020-07-13T13:41:20.588" v="527"/>
          <ac:spMkLst>
            <pc:docMk/>
            <pc:sldMk cId="1610296611" sldId="1060"/>
            <ac:spMk id="6" creationId="{BB60C5E6-A43A-164E-83FC-3528278541E5}"/>
          </ac:spMkLst>
        </pc:spChg>
        <pc:spChg chg="add del mod">
          <ac:chgData name="Martin Schedlbauer" userId="99666baf021553f1" providerId="LiveId" clId="{D87F8045-7445-9F44-B7B0-65E91E1566C2}" dt="2020-07-13T13:41:20.588" v="527"/>
          <ac:spMkLst>
            <pc:docMk/>
            <pc:sldMk cId="1610296611" sldId="1060"/>
            <ac:spMk id="9" creationId="{24B0AAAE-F544-5E4B-A256-614302FF4886}"/>
          </ac:spMkLst>
        </pc:spChg>
        <pc:spChg chg="add del mod">
          <ac:chgData name="Martin Schedlbauer" userId="99666baf021553f1" providerId="LiveId" clId="{D87F8045-7445-9F44-B7B0-65E91E1566C2}" dt="2020-07-13T13:41:20.588" v="527"/>
          <ac:spMkLst>
            <pc:docMk/>
            <pc:sldMk cId="1610296611" sldId="1060"/>
            <ac:spMk id="10" creationId="{3C6B1CD7-C153-7E4F-A0BA-02075990C9F5}"/>
          </ac:spMkLst>
        </pc:spChg>
        <pc:spChg chg="add del mod">
          <ac:chgData name="Martin Schedlbauer" userId="99666baf021553f1" providerId="LiveId" clId="{D87F8045-7445-9F44-B7B0-65E91E1566C2}" dt="2020-07-13T13:41:20.588" v="527"/>
          <ac:spMkLst>
            <pc:docMk/>
            <pc:sldMk cId="1610296611" sldId="1060"/>
            <ac:spMk id="11" creationId="{0A9DA088-02F3-FF4C-8950-000F7D6CB42E}"/>
          </ac:spMkLst>
        </pc:spChg>
        <pc:spChg chg="add del mod">
          <ac:chgData name="Martin Schedlbauer" userId="99666baf021553f1" providerId="LiveId" clId="{D87F8045-7445-9F44-B7B0-65E91E1566C2}" dt="2020-07-13T13:41:20.588" v="527"/>
          <ac:spMkLst>
            <pc:docMk/>
            <pc:sldMk cId="1610296611" sldId="1060"/>
            <ac:spMk id="12" creationId="{8D32C645-7D97-BD4C-9970-852673301375}"/>
          </ac:spMkLst>
        </pc:spChg>
        <pc:spChg chg="add del mod">
          <ac:chgData name="Martin Schedlbauer" userId="99666baf021553f1" providerId="LiveId" clId="{D87F8045-7445-9F44-B7B0-65E91E1566C2}" dt="2020-07-13T13:41:20.588" v="527"/>
          <ac:spMkLst>
            <pc:docMk/>
            <pc:sldMk cId="1610296611" sldId="1060"/>
            <ac:spMk id="13" creationId="{090E328B-DC26-D541-B7D3-559C20F96533}"/>
          </ac:spMkLst>
        </pc:spChg>
        <pc:spChg chg="add del mod">
          <ac:chgData name="Martin Schedlbauer" userId="99666baf021553f1" providerId="LiveId" clId="{D87F8045-7445-9F44-B7B0-65E91E1566C2}" dt="2020-07-13T13:41:20.588" v="527"/>
          <ac:spMkLst>
            <pc:docMk/>
            <pc:sldMk cId="1610296611" sldId="1060"/>
            <ac:spMk id="14" creationId="{6FF89816-B7A7-5F4F-8E61-27EFE9F4E496}"/>
          </ac:spMkLst>
        </pc:spChg>
        <pc:spChg chg="add del mod">
          <ac:chgData name="Martin Schedlbauer" userId="99666baf021553f1" providerId="LiveId" clId="{D87F8045-7445-9F44-B7B0-65E91E1566C2}" dt="2020-07-13T13:41:20.588" v="527"/>
          <ac:spMkLst>
            <pc:docMk/>
            <pc:sldMk cId="1610296611" sldId="1060"/>
            <ac:spMk id="15" creationId="{860AF0DD-405F-0F4C-83D6-85D767CD6BB3}"/>
          </ac:spMkLst>
        </pc:spChg>
        <pc:spChg chg="add del mod">
          <ac:chgData name="Martin Schedlbauer" userId="99666baf021553f1" providerId="LiveId" clId="{D87F8045-7445-9F44-B7B0-65E91E1566C2}" dt="2020-07-13T13:41:20.588" v="527"/>
          <ac:spMkLst>
            <pc:docMk/>
            <pc:sldMk cId="1610296611" sldId="1060"/>
            <ac:spMk id="16" creationId="{E0632CB5-2E9D-7847-B55A-1E7E763201BE}"/>
          </ac:spMkLst>
        </pc:spChg>
        <pc:spChg chg="add del mod">
          <ac:chgData name="Martin Schedlbauer" userId="99666baf021553f1" providerId="LiveId" clId="{D87F8045-7445-9F44-B7B0-65E91E1566C2}" dt="2020-07-13T13:41:20.588" v="527"/>
          <ac:spMkLst>
            <pc:docMk/>
            <pc:sldMk cId="1610296611" sldId="1060"/>
            <ac:spMk id="17" creationId="{FB5031E7-CA5A-5940-9C70-B9D5DA7B5843}"/>
          </ac:spMkLst>
        </pc:spChg>
        <pc:spChg chg="add del mod">
          <ac:chgData name="Martin Schedlbauer" userId="99666baf021553f1" providerId="LiveId" clId="{D87F8045-7445-9F44-B7B0-65E91E1566C2}" dt="2020-07-13T13:41:20.588" v="527"/>
          <ac:spMkLst>
            <pc:docMk/>
            <pc:sldMk cId="1610296611" sldId="1060"/>
            <ac:spMk id="18" creationId="{71C64DD3-06D1-EB49-BFA0-983B312520AA}"/>
          </ac:spMkLst>
        </pc:spChg>
        <pc:spChg chg="add del mod">
          <ac:chgData name="Martin Schedlbauer" userId="99666baf021553f1" providerId="LiveId" clId="{D87F8045-7445-9F44-B7B0-65E91E1566C2}" dt="2020-07-13T13:41:20.588" v="527"/>
          <ac:spMkLst>
            <pc:docMk/>
            <pc:sldMk cId="1610296611" sldId="1060"/>
            <ac:spMk id="19" creationId="{F2DF1C5F-0925-5F43-B30A-A06593F23B2C}"/>
          </ac:spMkLst>
        </pc:spChg>
        <pc:spChg chg="add del mod">
          <ac:chgData name="Martin Schedlbauer" userId="99666baf021553f1" providerId="LiveId" clId="{D87F8045-7445-9F44-B7B0-65E91E1566C2}" dt="2020-07-13T13:41:20.588" v="527"/>
          <ac:spMkLst>
            <pc:docMk/>
            <pc:sldMk cId="1610296611" sldId="1060"/>
            <ac:spMk id="23" creationId="{D59C0292-0EB9-734B-8712-5BB97FD46ED7}"/>
          </ac:spMkLst>
        </pc:spChg>
        <pc:spChg chg="add del mod">
          <ac:chgData name="Martin Schedlbauer" userId="99666baf021553f1" providerId="LiveId" clId="{D87F8045-7445-9F44-B7B0-65E91E1566C2}" dt="2020-07-13T13:41:20.588" v="527"/>
          <ac:spMkLst>
            <pc:docMk/>
            <pc:sldMk cId="1610296611" sldId="1060"/>
            <ac:spMk id="24" creationId="{519D1A37-7455-7142-8136-C8D6171BBF6B}"/>
          </ac:spMkLst>
        </pc:spChg>
        <pc:spChg chg="add del mod">
          <ac:chgData name="Martin Schedlbauer" userId="99666baf021553f1" providerId="LiveId" clId="{D87F8045-7445-9F44-B7B0-65E91E1566C2}" dt="2020-07-13T13:41:20.588" v="527"/>
          <ac:spMkLst>
            <pc:docMk/>
            <pc:sldMk cId="1610296611" sldId="1060"/>
            <ac:spMk id="25" creationId="{305ACCB6-E3CE-DF4F-9A48-151EE264FA8D}"/>
          </ac:spMkLst>
        </pc:spChg>
        <pc:spChg chg="add del mod">
          <ac:chgData name="Martin Schedlbauer" userId="99666baf021553f1" providerId="LiveId" clId="{D87F8045-7445-9F44-B7B0-65E91E1566C2}" dt="2020-07-13T13:41:20.588" v="527"/>
          <ac:spMkLst>
            <pc:docMk/>
            <pc:sldMk cId="1610296611" sldId="1060"/>
            <ac:spMk id="26" creationId="{E86BA22C-9973-7345-A601-D4BBD3BB26CD}"/>
          </ac:spMkLst>
        </pc:spChg>
        <pc:spChg chg="add del mod">
          <ac:chgData name="Martin Schedlbauer" userId="99666baf021553f1" providerId="LiveId" clId="{D87F8045-7445-9F44-B7B0-65E91E1566C2}" dt="2020-07-13T13:41:20.588" v="527"/>
          <ac:spMkLst>
            <pc:docMk/>
            <pc:sldMk cId="1610296611" sldId="1060"/>
            <ac:spMk id="27" creationId="{E6CC2DE3-6812-C34D-A0DF-5F36C559C6AD}"/>
          </ac:spMkLst>
        </pc:spChg>
        <pc:spChg chg="add del mod">
          <ac:chgData name="Martin Schedlbauer" userId="99666baf021553f1" providerId="LiveId" clId="{D87F8045-7445-9F44-B7B0-65E91E1566C2}" dt="2020-07-13T13:41:20.588" v="527"/>
          <ac:spMkLst>
            <pc:docMk/>
            <pc:sldMk cId="1610296611" sldId="1060"/>
            <ac:spMk id="28" creationId="{72BFB3C7-4678-834B-A319-260D39202D1C}"/>
          </ac:spMkLst>
        </pc:spChg>
        <pc:spChg chg="add del mod">
          <ac:chgData name="Martin Schedlbauer" userId="99666baf021553f1" providerId="LiveId" clId="{D87F8045-7445-9F44-B7B0-65E91E1566C2}" dt="2020-07-13T13:41:20.588" v="527"/>
          <ac:spMkLst>
            <pc:docMk/>
            <pc:sldMk cId="1610296611" sldId="1060"/>
            <ac:spMk id="29" creationId="{82CE7572-DE1B-3E47-AADB-0584A64EB415}"/>
          </ac:spMkLst>
        </pc:spChg>
        <pc:spChg chg="add del mod">
          <ac:chgData name="Martin Schedlbauer" userId="99666baf021553f1" providerId="LiveId" clId="{D87F8045-7445-9F44-B7B0-65E91E1566C2}" dt="2020-07-13T13:41:20.588" v="527"/>
          <ac:spMkLst>
            <pc:docMk/>
            <pc:sldMk cId="1610296611" sldId="1060"/>
            <ac:spMk id="30" creationId="{406B26F9-99DC-CD4B-8A26-2953F677A3A7}"/>
          </ac:spMkLst>
        </pc:spChg>
        <pc:spChg chg="add del mod">
          <ac:chgData name="Martin Schedlbauer" userId="99666baf021553f1" providerId="LiveId" clId="{D87F8045-7445-9F44-B7B0-65E91E1566C2}" dt="2020-07-13T13:41:20.588" v="527"/>
          <ac:spMkLst>
            <pc:docMk/>
            <pc:sldMk cId="1610296611" sldId="1060"/>
            <ac:spMk id="31" creationId="{0BE5FA09-63B6-C94D-A49A-77B993F4ACA9}"/>
          </ac:spMkLst>
        </pc:spChg>
        <pc:spChg chg="add del mod">
          <ac:chgData name="Martin Schedlbauer" userId="99666baf021553f1" providerId="LiveId" clId="{D87F8045-7445-9F44-B7B0-65E91E1566C2}" dt="2020-07-13T13:41:20.588" v="527"/>
          <ac:spMkLst>
            <pc:docMk/>
            <pc:sldMk cId="1610296611" sldId="1060"/>
            <ac:spMk id="32" creationId="{43C8F741-3C30-4D49-993A-67B5C8236AF1}"/>
          </ac:spMkLst>
        </pc:spChg>
        <pc:spChg chg="add del mod">
          <ac:chgData name="Martin Schedlbauer" userId="99666baf021553f1" providerId="LiveId" clId="{D87F8045-7445-9F44-B7B0-65E91E1566C2}" dt="2020-07-13T13:41:20.588" v="527"/>
          <ac:spMkLst>
            <pc:docMk/>
            <pc:sldMk cId="1610296611" sldId="1060"/>
            <ac:spMk id="33" creationId="{D1586281-0844-514F-80E5-ADEBCBE6A6AB}"/>
          </ac:spMkLst>
        </pc:spChg>
        <pc:spChg chg="add del mod">
          <ac:chgData name="Martin Schedlbauer" userId="99666baf021553f1" providerId="LiveId" clId="{D87F8045-7445-9F44-B7B0-65E91E1566C2}" dt="2020-07-13T13:41:20.588" v="527"/>
          <ac:spMkLst>
            <pc:docMk/>
            <pc:sldMk cId="1610296611" sldId="1060"/>
            <ac:spMk id="34" creationId="{CB18614F-8798-BB4D-937E-CFF3B00A4B42}"/>
          </ac:spMkLst>
        </pc:spChg>
        <pc:spChg chg="add del mod">
          <ac:chgData name="Martin Schedlbauer" userId="99666baf021553f1" providerId="LiveId" clId="{D87F8045-7445-9F44-B7B0-65E91E1566C2}" dt="2020-07-13T13:41:20.588" v="527"/>
          <ac:spMkLst>
            <pc:docMk/>
            <pc:sldMk cId="1610296611" sldId="1060"/>
            <ac:spMk id="35" creationId="{4BF182D5-3353-FD43-A5CC-DF118E416304}"/>
          </ac:spMkLst>
        </pc:spChg>
        <pc:spChg chg="add del mod">
          <ac:chgData name="Martin Schedlbauer" userId="99666baf021553f1" providerId="LiveId" clId="{D87F8045-7445-9F44-B7B0-65E91E1566C2}" dt="2020-07-13T13:41:20.588" v="527"/>
          <ac:spMkLst>
            <pc:docMk/>
            <pc:sldMk cId="1610296611" sldId="1060"/>
            <ac:spMk id="36" creationId="{C3C916C8-A57A-8A4E-823B-BC8B91219E05}"/>
          </ac:spMkLst>
        </pc:spChg>
        <pc:spChg chg="add del mod">
          <ac:chgData name="Martin Schedlbauer" userId="99666baf021553f1" providerId="LiveId" clId="{D87F8045-7445-9F44-B7B0-65E91E1566C2}" dt="2020-07-13T13:41:20.588" v="527"/>
          <ac:spMkLst>
            <pc:docMk/>
            <pc:sldMk cId="1610296611" sldId="1060"/>
            <ac:spMk id="37" creationId="{8FE9FF59-86F6-8A47-8FA4-261CDD4C8B8F}"/>
          </ac:spMkLst>
        </pc:spChg>
        <pc:spChg chg="add del mod">
          <ac:chgData name="Martin Schedlbauer" userId="99666baf021553f1" providerId="LiveId" clId="{D87F8045-7445-9F44-B7B0-65E91E1566C2}" dt="2020-07-13T13:41:20.588" v="527"/>
          <ac:spMkLst>
            <pc:docMk/>
            <pc:sldMk cId="1610296611" sldId="1060"/>
            <ac:spMk id="38" creationId="{40E0E04F-3C8D-F24F-B202-6EE6ED266F94}"/>
          </ac:spMkLst>
        </pc:spChg>
        <pc:spChg chg="add del mod">
          <ac:chgData name="Martin Schedlbauer" userId="99666baf021553f1" providerId="LiveId" clId="{D87F8045-7445-9F44-B7B0-65E91E1566C2}" dt="2020-07-13T13:41:20.588" v="527"/>
          <ac:spMkLst>
            <pc:docMk/>
            <pc:sldMk cId="1610296611" sldId="1060"/>
            <ac:spMk id="39" creationId="{FEB5188C-9D15-C947-9FED-783539446D4A}"/>
          </ac:spMkLst>
        </pc:spChg>
        <pc:spChg chg="add mod">
          <ac:chgData name="Martin Schedlbauer" userId="99666baf021553f1" providerId="LiveId" clId="{D87F8045-7445-9F44-B7B0-65E91E1566C2}" dt="2020-07-13T14:51:16.676" v="2385" actId="1076"/>
          <ac:spMkLst>
            <pc:docMk/>
            <pc:sldMk cId="1610296611" sldId="1060"/>
            <ac:spMk id="50" creationId="{3479305F-690B-D149-A6C9-41F81A56D5B9}"/>
          </ac:spMkLst>
        </pc:spChg>
        <pc:spChg chg="add mod">
          <ac:chgData name="Martin Schedlbauer" userId="99666baf021553f1" providerId="LiveId" clId="{D87F8045-7445-9F44-B7B0-65E91E1566C2}" dt="2020-07-13T14:51:16.676" v="2385" actId="1076"/>
          <ac:spMkLst>
            <pc:docMk/>
            <pc:sldMk cId="1610296611" sldId="1060"/>
            <ac:spMk id="51" creationId="{E5C65F74-6666-154D-A47C-6655A78BA4B0}"/>
          </ac:spMkLst>
        </pc:spChg>
        <pc:spChg chg="add mod">
          <ac:chgData name="Martin Schedlbauer" userId="99666baf021553f1" providerId="LiveId" clId="{D87F8045-7445-9F44-B7B0-65E91E1566C2}" dt="2020-07-13T14:51:16.676" v="2385" actId="1076"/>
          <ac:spMkLst>
            <pc:docMk/>
            <pc:sldMk cId="1610296611" sldId="1060"/>
            <ac:spMk id="58" creationId="{2EB1F519-CB12-4041-88DB-3A83060025DD}"/>
          </ac:spMkLst>
        </pc:spChg>
        <pc:spChg chg="add del mod">
          <ac:chgData name="Martin Schedlbauer" userId="99666baf021553f1" providerId="LiveId" clId="{D87F8045-7445-9F44-B7B0-65E91E1566C2}" dt="2020-07-13T14:46:14.012" v="2017" actId="478"/>
          <ac:spMkLst>
            <pc:docMk/>
            <pc:sldMk cId="1610296611" sldId="1060"/>
            <ac:spMk id="59" creationId="{CD2E6AC5-1B1F-1043-98AE-525C263ED1EC}"/>
          </ac:spMkLst>
        </pc:spChg>
        <pc:spChg chg="add del mod">
          <ac:chgData name="Martin Schedlbauer" userId="99666baf021553f1" providerId="LiveId" clId="{D87F8045-7445-9F44-B7B0-65E91E1566C2}" dt="2020-07-13T14:46:50.894" v="2026" actId="478"/>
          <ac:spMkLst>
            <pc:docMk/>
            <pc:sldMk cId="1610296611" sldId="1060"/>
            <ac:spMk id="62" creationId="{CE10EA80-C5FE-5F4D-A37B-45289D46BA1F}"/>
          </ac:spMkLst>
        </pc:spChg>
        <pc:spChg chg="add mod">
          <ac:chgData name="Martin Schedlbauer" userId="99666baf021553f1" providerId="LiveId" clId="{D87F8045-7445-9F44-B7B0-65E91E1566C2}" dt="2020-07-13T14:51:16.676" v="2385" actId="1076"/>
          <ac:spMkLst>
            <pc:docMk/>
            <pc:sldMk cId="1610296611" sldId="1060"/>
            <ac:spMk id="66" creationId="{10C6CBA4-660E-7449-A565-6822EC8CC795}"/>
          </ac:spMkLst>
        </pc:spChg>
        <pc:spChg chg="add mod">
          <ac:chgData name="Martin Schedlbauer" userId="99666baf021553f1" providerId="LiveId" clId="{D87F8045-7445-9F44-B7B0-65E91E1566C2}" dt="2020-07-13T14:51:16.676" v="2385" actId="1076"/>
          <ac:spMkLst>
            <pc:docMk/>
            <pc:sldMk cId="1610296611" sldId="1060"/>
            <ac:spMk id="68" creationId="{BAFFE2D8-6D46-E346-A426-895B967A49B1}"/>
          </ac:spMkLst>
        </pc:spChg>
        <pc:spChg chg="add del mod">
          <ac:chgData name="Martin Schedlbauer" userId="99666baf021553f1" providerId="LiveId" clId="{D87F8045-7445-9F44-B7B0-65E91E1566C2}" dt="2020-07-13T14:48:26.276" v="2078" actId="478"/>
          <ac:spMkLst>
            <pc:docMk/>
            <pc:sldMk cId="1610296611" sldId="1060"/>
            <ac:spMk id="73" creationId="{3A5FA488-7011-6E41-9895-353873F82BE7}"/>
          </ac:spMkLst>
        </pc:spChg>
        <pc:spChg chg="add mod">
          <ac:chgData name="Martin Schedlbauer" userId="99666baf021553f1" providerId="LiveId" clId="{D87F8045-7445-9F44-B7B0-65E91E1566C2}" dt="2020-07-13T18:23:51.499" v="3776" actId="1076"/>
          <ac:spMkLst>
            <pc:docMk/>
            <pc:sldMk cId="1610296611" sldId="1060"/>
            <ac:spMk id="74" creationId="{04F58A17-7BA7-DE4A-8C52-F5E70FEDC50F}"/>
          </ac:spMkLst>
        </pc:spChg>
        <pc:spChg chg="add mod">
          <ac:chgData name="Martin Schedlbauer" userId="99666baf021553f1" providerId="LiveId" clId="{D87F8045-7445-9F44-B7B0-65E91E1566C2}" dt="2020-07-13T14:51:16.676" v="2385" actId="1076"/>
          <ac:spMkLst>
            <pc:docMk/>
            <pc:sldMk cId="1610296611" sldId="1060"/>
            <ac:spMk id="78" creationId="{2F7DAED4-5E79-DC49-961A-7FF7FBAAB513}"/>
          </ac:spMkLst>
        </pc:spChg>
        <pc:spChg chg="add mod">
          <ac:chgData name="Martin Schedlbauer" userId="99666baf021553f1" providerId="LiveId" clId="{D87F8045-7445-9F44-B7B0-65E91E1566C2}" dt="2020-07-13T14:51:16.676" v="2385" actId="1076"/>
          <ac:spMkLst>
            <pc:docMk/>
            <pc:sldMk cId="1610296611" sldId="1060"/>
            <ac:spMk id="80" creationId="{BA49D84F-F72B-4642-B6F5-4B9D31B29AE5}"/>
          </ac:spMkLst>
        </pc:spChg>
        <pc:spChg chg="add mod">
          <ac:chgData name="Martin Schedlbauer" userId="99666baf021553f1" providerId="LiveId" clId="{D87F8045-7445-9F44-B7B0-65E91E1566C2}" dt="2020-07-13T14:51:16.676" v="2385" actId="1076"/>
          <ac:spMkLst>
            <pc:docMk/>
            <pc:sldMk cId="1610296611" sldId="1060"/>
            <ac:spMk id="82" creationId="{B49A3478-7BA1-1449-838F-2BE44669A4BD}"/>
          </ac:spMkLst>
        </pc:spChg>
        <pc:spChg chg="add del mod">
          <ac:chgData name="Martin Schedlbauer" userId="99666baf021553f1" providerId="LiveId" clId="{D87F8045-7445-9F44-B7B0-65E91E1566C2}" dt="2020-07-13T14:48:46.149" v="2091" actId="478"/>
          <ac:spMkLst>
            <pc:docMk/>
            <pc:sldMk cId="1610296611" sldId="1060"/>
            <ac:spMk id="83" creationId="{D93A0363-A835-1E44-A5F7-28A19DDCE056}"/>
          </ac:spMkLst>
        </pc:spChg>
        <pc:spChg chg="add mod">
          <ac:chgData name="Martin Schedlbauer" userId="99666baf021553f1" providerId="LiveId" clId="{D87F8045-7445-9F44-B7B0-65E91E1566C2}" dt="2020-07-13T18:23:48.620" v="3775" actId="14100"/>
          <ac:spMkLst>
            <pc:docMk/>
            <pc:sldMk cId="1610296611" sldId="1060"/>
            <ac:spMk id="84" creationId="{3C804449-4FE0-B64A-8B51-1B812A8D7A23}"/>
          </ac:spMkLst>
        </pc:spChg>
        <pc:grpChg chg="add mod">
          <ac:chgData name="Martin Schedlbauer" userId="99666baf021553f1" providerId="LiveId" clId="{D87F8045-7445-9F44-B7B0-65E91E1566C2}" dt="2020-07-13T14:51:16.676" v="2385" actId="1076"/>
          <ac:grpSpMkLst>
            <pc:docMk/>
            <pc:sldMk cId="1610296611" sldId="1060"/>
            <ac:grpSpMk id="55" creationId="{13033C80-F144-A04A-9DDB-C15A076EE8E0}"/>
          </ac:grpSpMkLst>
        </pc:grpChg>
        <pc:grpChg chg="add del mod">
          <ac:chgData name="Martin Schedlbauer" userId="99666baf021553f1" providerId="LiveId" clId="{D87F8045-7445-9F44-B7B0-65E91E1566C2}" dt="2020-07-13T14:48:26.276" v="2078" actId="478"/>
          <ac:grpSpMkLst>
            <pc:docMk/>
            <pc:sldMk cId="1610296611" sldId="1060"/>
            <ac:grpSpMk id="69" creationId="{1CFC59E6-A7FE-934C-9ED8-1B0FEE5EDC45}"/>
          </ac:grpSpMkLst>
        </pc:grpChg>
        <pc:graphicFrameChg chg="add del mod">
          <ac:chgData name="Martin Schedlbauer" userId="99666baf021553f1" providerId="LiveId" clId="{D87F8045-7445-9F44-B7B0-65E91E1566C2}" dt="2020-07-13T13:41:20.588" v="527"/>
          <ac:graphicFrameMkLst>
            <pc:docMk/>
            <pc:sldMk cId="1610296611" sldId="1060"/>
            <ac:graphicFrameMk id="5" creationId="{10AC9730-E39E-204F-83C3-6B044586F39A}"/>
          </ac:graphicFrameMkLst>
        </pc:graphicFrameChg>
        <pc:graphicFrameChg chg="add del mod">
          <ac:chgData name="Martin Schedlbauer" userId="99666baf021553f1" providerId="LiveId" clId="{D87F8045-7445-9F44-B7B0-65E91E1566C2}" dt="2020-07-13T13:41:20.588" v="527"/>
          <ac:graphicFrameMkLst>
            <pc:docMk/>
            <pc:sldMk cId="1610296611" sldId="1060"/>
            <ac:graphicFrameMk id="7" creationId="{FBE7FADC-77FF-304E-A913-C00C9462109E}"/>
          </ac:graphicFrameMkLst>
        </pc:graphicFrameChg>
        <pc:graphicFrameChg chg="add del mod">
          <ac:chgData name="Martin Schedlbauer" userId="99666baf021553f1" providerId="LiveId" clId="{D87F8045-7445-9F44-B7B0-65E91E1566C2}" dt="2020-07-13T13:41:20.588" v="527"/>
          <ac:graphicFrameMkLst>
            <pc:docMk/>
            <pc:sldMk cId="1610296611" sldId="1060"/>
            <ac:graphicFrameMk id="8" creationId="{38701158-92C3-1641-BF49-09953A85B0A0}"/>
          </ac:graphicFrameMkLst>
        </pc:graphicFrameChg>
        <pc:graphicFrameChg chg="add del mod">
          <ac:chgData name="Martin Schedlbauer" userId="99666baf021553f1" providerId="LiveId" clId="{D87F8045-7445-9F44-B7B0-65E91E1566C2}" dt="2020-07-13T13:41:20.588" v="527"/>
          <ac:graphicFrameMkLst>
            <pc:docMk/>
            <pc:sldMk cId="1610296611" sldId="1060"/>
            <ac:graphicFrameMk id="20" creationId="{77014887-FB59-1247-9275-AC9685783749}"/>
          </ac:graphicFrameMkLst>
        </pc:graphicFrameChg>
        <pc:graphicFrameChg chg="add del mod">
          <ac:chgData name="Martin Schedlbauer" userId="99666baf021553f1" providerId="LiveId" clId="{D87F8045-7445-9F44-B7B0-65E91E1566C2}" dt="2020-07-13T13:41:20.588" v="527"/>
          <ac:graphicFrameMkLst>
            <pc:docMk/>
            <pc:sldMk cId="1610296611" sldId="1060"/>
            <ac:graphicFrameMk id="21" creationId="{34787097-81AD-FE46-A865-936F95858AD2}"/>
          </ac:graphicFrameMkLst>
        </pc:graphicFrameChg>
        <pc:graphicFrameChg chg="add del mod">
          <ac:chgData name="Martin Schedlbauer" userId="99666baf021553f1" providerId="LiveId" clId="{D87F8045-7445-9F44-B7B0-65E91E1566C2}" dt="2020-07-13T13:41:20.588" v="527"/>
          <ac:graphicFrameMkLst>
            <pc:docMk/>
            <pc:sldMk cId="1610296611" sldId="1060"/>
            <ac:graphicFrameMk id="22" creationId="{10F58CF3-A40D-084D-9D34-2B852A18BDA1}"/>
          </ac:graphicFrameMkLst>
        </pc:graphicFrameChg>
        <pc:picChg chg="add mod">
          <ac:chgData name="Martin Schedlbauer" userId="99666baf021553f1" providerId="LiveId" clId="{D87F8045-7445-9F44-B7B0-65E91E1566C2}" dt="2020-07-13T14:51:16.676" v="2385" actId="1076"/>
          <ac:picMkLst>
            <pc:docMk/>
            <pc:sldMk cId="1610296611" sldId="1060"/>
            <ac:picMk id="41" creationId="{5BBA9F10-5F55-1542-B637-59D1FBB67C13}"/>
          </ac:picMkLst>
        </pc:picChg>
        <pc:picChg chg="add mod">
          <ac:chgData name="Martin Schedlbauer" userId="99666baf021553f1" providerId="LiveId" clId="{D87F8045-7445-9F44-B7B0-65E91E1566C2}" dt="2020-07-13T14:51:16.676" v="2385" actId="1076"/>
          <ac:picMkLst>
            <pc:docMk/>
            <pc:sldMk cId="1610296611" sldId="1060"/>
            <ac:picMk id="43" creationId="{1247790B-EB68-E94E-B4C4-CBA338B9D425}"/>
          </ac:picMkLst>
        </pc:picChg>
        <pc:picChg chg="add del mod">
          <ac:chgData name="Martin Schedlbauer" userId="99666baf021553f1" providerId="LiveId" clId="{D87F8045-7445-9F44-B7B0-65E91E1566C2}" dt="2020-07-13T14:48:40.238" v="2089" actId="478"/>
          <ac:picMkLst>
            <pc:docMk/>
            <pc:sldMk cId="1610296611" sldId="1060"/>
            <ac:picMk id="45" creationId="{D7D7EB63-9348-E349-8D32-6FADACA482DD}"/>
          </ac:picMkLst>
        </pc:picChg>
        <pc:picChg chg="add mod">
          <ac:chgData name="Martin Schedlbauer" userId="99666baf021553f1" providerId="LiveId" clId="{D87F8045-7445-9F44-B7B0-65E91E1566C2}" dt="2020-07-13T13:46:58.702" v="650" actId="164"/>
          <ac:picMkLst>
            <pc:docMk/>
            <pc:sldMk cId="1610296611" sldId="1060"/>
            <ac:picMk id="47" creationId="{65266772-6C7E-B144-8AB0-05993EBF603D}"/>
          </ac:picMkLst>
        </pc:picChg>
        <pc:picChg chg="add mod">
          <ac:chgData name="Martin Schedlbauer" userId="99666baf021553f1" providerId="LiveId" clId="{D87F8045-7445-9F44-B7B0-65E91E1566C2}" dt="2020-07-13T13:46:58.702" v="650" actId="164"/>
          <ac:picMkLst>
            <pc:docMk/>
            <pc:sldMk cId="1610296611" sldId="1060"/>
            <ac:picMk id="49" creationId="{61FB4846-FBD4-E64D-9035-BBE82B43F5CD}"/>
          </ac:picMkLst>
        </pc:picChg>
        <pc:picChg chg="add del mod">
          <ac:chgData name="Martin Schedlbauer" userId="99666baf021553f1" providerId="LiveId" clId="{D87F8045-7445-9F44-B7B0-65E91E1566C2}" dt="2020-07-13T13:48:52.959" v="655" actId="478"/>
          <ac:picMkLst>
            <pc:docMk/>
            <pc:sldMk cId="1610296611" sldId="1060"/>
            <ac:picMk id="56" creationId="{4672FAD9-4644-C44B-87CE-B41B01E769C3}"/>
          </ac:picMkLst>
        </pc:picChg>
        <pc:picChg chg="add del mod modCrop">
          <ac:chgData name="Martin Schedlbauer" userId="99666baf021553f1" providerId="LiveId" clId="{D87F8045-7445-9F44-B7B0-65E91E1566C2}" dt="2020-07-13T14:46:15.059" v="2018" actId="478"/>
          <ac:picMkLst>
            <pc:docMk/>
            <pc:sldMk cId="1610296611" sldId="1060"/>
            <ac:picMk id="57" creationId="{518E680A-F9DB-9F40-8684-5B3F67500D7A}"/>
          </ac:picMkLst>
        </pc:picChg>
        <pc:picChg chg="mod">
          <ac:chgData name="Martin Schedlbauer" userId="99666baf021553f1" providerId="LiveId" clId="{D87F8045-7445-9F44-B7B0-65E91E1566C2}" dt="2020-07-13T14:45:56.573" v="2014"/>
          <ac:picMkLst>
            <pc:docMk/>
            <pc:sldMk cId="1610296611" sldId="1060"/>
            <ac:picMk id="70" creationId="{1EAE4050-45E6-3F4B-BABC-B98C3A58A885}"/>
          </ac:picMkLst>
        </pc:picChg>
        <pc:picChg chg="mod">
          <ac:chgData name="Martin Schedlbauer" userId="99666baf021553f1" providerId="LiveId" clId="{D87F8045-7445-9F44-B7B0-65E91E1566C2}" dt="2020-07-13T14:45:56.573" v="2014"/>
          <ac:picMkLst>
            <pc:docMk/>
            <pc:sldMk cId="1610296611" sldId="1060"/>
            <ac:picMk id="71" creationId="{EE1A1456-6164-5742-B27F-B990C58E1832}"/>
          </ac:picMkLst>
        </pc:picChg>
        <pc:picChg chg="add mod">
          <ac:chgData name="Martin Schedlbauer" userId="99666baf021553f1" providerId="LiveId" clId="{D87F8045-7445-9F44-B7B0-65E91E1566C2}" dt="2020-07-13T14:51:16.676" v="2385" actId="1076"/>
          <ac:picMkLst>
            <pc:docMk/>
            <pc:sldMk cId="1610296611" sldId="1060"/>
            <ac:picMk id="72" creationId="{ADDA17BF-22D6-464F-883A-4A665692C3BC}"/>
          </ac:picMkLst>
        </pc:picChg>
        <pc:picChg chg="add mod">
          <ac:chgData name="Martin Schedlbauer" userId="99666baf021553f1" providerId="LiveId" clId="{D87F8045-7445-9F44-B7B0-65E91E1566C2}" dt="2020-07-13T14:51:16.676" v="2385" actId="1076"/>
          <ac:picMkLst>
            <pc:docMk/>
            <pc:sldMk cId="1610296611" sldId="1060"/>
            <ac:picMk id="81" creationId="{117B56DC-1927-5642-8A06-09B1CD1B2DF0}"/>
          </ac:picMkLst>
        </pc:picChg>
        <pc:cxnChg chg="add mod">
          <ac:chgData name="Martin Schedlbauer" userId="99666baf021553f1" providerId="LiveId" clId="{D87F8045-7445-9F44-B7B0-65E91E1566C2}" dt="2020-07-13T14:51:16.676" v="2385" actId="1076"/>
          <ac:cxnSpMkLst>
            <pc:docMk/>
            <pc:sldMk cId="1610296611" sldId="1060"/>
            <ac:cxnSpMk id="53" creationId="{428EAB68-173A-064D-8674-96B6982EFC08}"/>
          </ac:cxnSpMkLst>
        </pc:cxnChg>
        <pc:cxnChg chg="add mod">
          <ac:chgData name="Martin Schedlbauer" userId="99666baf021553f1" providerId="LiveId" clId="{D87F8045-7445-9F44-B7B0-65E91E1566C2}" dt="2020-07-13T14:51:16.676" v="2385" actId="1076"/>
          <ac:cxnSpMkLst>
            <pc:docMk/>
            <pc:sldMk cId="1610296611" sldId="1060"/>
            <ac:cxnSpMk id="60" creationId="{5C1A8FFD-70D8-0D40-9D41-505C4716774F}"/>
          </ac:cxnSpMkLst>
        </pc:cxnChg>
        <pc:cxnChg chg="add mod">
          <ac:chgData name="Martin Schedlbauer" userId="99666baf021553f1" providerId="LiveId" clId="{D87F8045-7445-9F44-B7B0-65E91E1566C2}" dt="2020-07-13T14:51:16.676" v="2385" actId="1076"/>
          <ac:cxnSpMkLst>
            <pc:docMk/>
            <pc:sldMk cId="1610296611" sldId="1060"/>
            <ac:cxnSpMk id="64" creationId="{D662AF69-3B9C-824F-9D7A-EB8DCF2348E4}"/>
          </ac:cxnSpMkLst>
        </pc:cxnChg>
        <pc:cxnChg chg="add mod">
          <ac:chgData name="Martin Schedlbauer" userId="99666baf021553f1" providerId="LiveId" clId="{D87F8045-7445-9F44-B7B0-65E91E1566C2}" dt="2020-07-13T14:51:16.676" v="2385" actId="1076"/>
          <ac:cxnSpMkLst>
            <pc:docMk/>
            <pc:sldMk cId="1610296611" sldId="1060"/>
            <ac:cxnSpMk id="67" creationId="{C62AD924-4860-4246-9EAA-B9A20CD1BB8B}"/>
          </ac:cxnSpMkLst>
        </pc:cxnChg>
        <pc:cxnChg chg="add mod">
          <ac:chgData name="Martin Schedlbauer" userId="99666baf021553f1" providerId="LiveId" clId="{D87F8045-7445-9F44-B7B0-65E91E1566C2}" dt="2020-07-13T14:51:16.676" v="2385" actId="1076"/>
          <ac:cxnSpMkLst>
            <pc:docMk/>
            <pc:sldMk cId="1610296611" sldId="1060"/>
            <ac:cxnSpMk id="76" creationId="{9567B469-1512-984E-8BA1-D5C42FD2F391}"/>
          </ac:cxnSpMkLst>
        </pc:cxnChg>
        <pc:cxnChg chg="add mod">
          <ac:chgData name="Martin Schedlbauer" userId="99666baf021553f1" providerId="LiveId" clId="{D87F8045-7445-9F44-B7B0-65E91E1566C2}" dt="2020-07-13T14:51:16.676" v="2385" actId="1076"/>
          <ac:cxnSpMkLst>
            <pc:docMk/>
            <pc:sldMk cId="1610296611" sldId="1060"/>
            <ac:cxnSpMk id="77" creationId="{F64F36F6-D08C-A74F-B54E-A5906EDE3CBD}"/>
          </ac:cxnSpMkLst>
        </pc:cxnChg>
        <pc:cxnChg chg="add mod">
          <ac:chgData name="Martin Schedlbauer" userId="99666baf021553f1" providerId="LiveId" clId="{D87F8045-7445-9F44-B7B0-65E91E1566C2}" dt="2020-07-13T14:51:16.676" v="2385" actId="1076"/>
          <ac:cxnSpMkLst>
            <pc:docMk/>
            <pc:sldMk cId="1610296611" sldId="1060"/>
            <ac:cxnSpMk id="79" creationId="{F4D1B6D4-EA8F-4E4E-9078-BBB55E36C4C8}"/>
          </ac:cxnSpMkLst>
        </pc:cxnChg>
      </pc:sldChg>
      <pc:sldChg chg="del">
        <pc:chgData name="Martin Schedlbauer" userId="99666baf021553f1" providerId="LiveId" clId="{D87F8045-7445-9F44-B7B0-65E91E1566C2}" dt="2020-07-10T00:19:12.437" v="91" actId="2696"/>
        <pc:sldMkLst>
          <pc:docMk/>
          <pc:sldMk cId="1918792808" sldId="1061"/>
        </pc:sldMkLst>
      </pc:sldChg>
      <pc:sldChg chg="addSp delSp modSp add del">
        <pc:chgData name="Martin Schedlbauer" userId="99666baf021553f1" providerId="LiveId" clId="{D87F8045-7445-9F44-B7B0-65E91E1566C2}" dt="2020-07-13T15:17:47.545" v="2997" actId="2696"/>
        <pc:sldMkLst>
          <pc:docMk/>
          <pc:sldMk cId="3214116739" sldId="1061"/>
        </pc:sldMkLst>
        <pc:spChg chg="del">
          <ac:chgData name="Martin Schedlbauer" userId="99666baf021553f1" providerId="LiveId" clId="{D87F8045-7445-9F44-B7B0-65E91E1566C2}" dt="2020-07-13T13:41:26.945" v="529" actId="478"/>
          <ac:spMkLst>
            <pc:docMk/>
            <pc:sldMk cId="3214116739" sldId="1061"/>
            <ac:spMk id="2" creationId="{19BCAEC1-A6D4-1F49-860B-5FDB0DE08B7D}"/>
          </ac:spMkLst>
        </pc:spChg>
        <pc:spChg chg="del">
          <ac:chgData name="Martin Schedlbauer" userId="99666baf021553f1" providerId="LiveId" clId="{D87F8045-7445-9F44-B7B0-65E91E1566C2}" dt="2020-07-13T13:41:26.945" v="529" actId="478"/>
          <ac:spMkLst>
            <pc:docMk/>
            <pc:sldMk cId="3214116739" sldId="1061"/>
            <ac:spMk id="3" creationId="{07AEDC15-7CE3-884E-B1D8-C8DC55CD090E}"/>
          </ac:spMkLst>
        </pc:spChg>
        <pc:spChg chg="add mod">
          <ac:chgData name="Martin Schedlbauer" userId="99666baf021553f1" providerId="LiveId" clId="{D87F8045-7445-9F44-B7B0-65E91E1566C2}" dt="2020-07-13T13:41:28.143" v="530"/>
          <ac:spMkLst>
            <pc:docMk/>
            <pc:sldMk cId="3214116739" sldId="1061"/>
            <ac:spMk id="5" creationId="{F4415CED-CC89-204C-994C-F19302AB47D7}"/>
          </ac:spMkLst>
        </pc:spChg>
        <pc:spChg chg="add mod">
          <ac:chgData name="Martin Schedlbauer" userId="99666baf021553f1" providerId="LiveId" clId="{D87F8045-7445-9F44-B7B0-65E91E1566C2}" dt="2020-07-13T13:41:28.143" v="530"/>
          <ac:spMkLst>
            <pc:docMk/>
            <pc:sldMk cId="3214116739" sldId="1061"/>
            <ac:spMk id="8" creationId="{AA5B6081-3CC0-2F45-8A99-627316E7EB6B}"/>
          </ac:spMkLst>
        </pc:spChg>
        <pc:spChg chg="add mod">
          <ac:chgData name="Martin Schedlbauer" userId="99666baf021553f1" providerId="LiveId" clId="{D87F8045-7445-9F44-B7B0-65E91E1566C2}" dt="2020-07-13T13:41:28.143" v="530"/>
          <ac:spMkLst>
            <pc:docMk/>
            <pc:sldMk cId="3214116739" sldId="1061"/>
            <ac:spMk id="9" creationId="{FCF1609A-ED1E-4646-8B06-68369D7456A0}"/>
          </ac:spMkLst>
        </pc:spChg>
        <pc:spChg chg="add mod">
          <ac:chgData name="Martin Schedlbauer" userId="99666baf021553f1" providerId="LiveId" clId="{D87F8045-7445-9F44-B7B0-65E91E1566C2}" dt="2020-07-13T13:41:28.143" v="530"/>
          <ac:spMkLst>
            <pc:docMk/>
            <pc:sldMk cId="3214116739" sldId="1061"/>
            <ac:spMk id="10" creationId="{222FA161-2983-3D46-B75D-7C49F0D6C9BB}"/>
          </ac:spMkLst>
        </pc:spChg>
        <pc:spChg chg="add mod">
          <ac:chgData name="Martin Schedlbauer" userId="99666baf021553f1" providerId="LiveId" clId="{D87F8045-7445-9F44-B7B0-65E91E1566C2}" dt="2020-07-13T13:41:28.143" v="530"/>
          <ac:spMkLst>
            <pc:docMk/>
            <pc:sldMk cId="3214116739" sldId="1061"/>
            <ac:spMk id="11" creationId="{B654D8FC-352A-1747-94DA-167E4312594E}"/>
          </ac:spMkLst>
        </pc:spChg>
        <pc:spChg chg="add mod">
          <ac:chgData name="Martin Schedlbauer" userId="99666baf021553f1" providerId="LiveId" clId="{D87F8045-7445-9F44-B7B0-65E91E1566C2}" dt="2020-07-13T13:41:28.143" v="530"/>
          <ac:spMkLst>
            <pc:docMk/>
            <pc:sldMk cId="3214116739" sldId="1061"/>
            <ac:spMk id="12" creationId="{7DD79B59-C7B3-E448-BA42-325F255F2F7D}"/>
          </ac:spMkLst>
        </pc:spChg>
        <pc:spChg chg="add mod">
          <ac:chgData name="Martin Schedlbauer" userId="99666baf021553f1" providerId="LiveId" clId="{D87F8045-7445-9F44-B7B0-65E91E1566C2}" dt="2020-07-13T13:41:28.143" v="530"/>
          <ac:spMkLst>
            <pc:docMk/>
            <pc:sldMk cId="3214116739" sldId="1061"/>
            <ac:spMk id="13" creationId="{800A3EE1-7F5B-7E42-BBEF-BC4892BDE184}"/>
          </ac:spMkLst>
        </pc:spChg>
        <pc:spChg chg="add mod">
          <ac:chgData name="Martin Schedlbauer" userId="99666baf021553f1" providerId="LiveId" clId="{D87F8045-7445-9F44-B7B0-65E91E1566C2}" dt="2020-07-13T13:41:28.143" v="530"/>
          <ac:spMkLst>
            <pc:docMk/>
            <pc:sldMk cId="3214116739" sldId="1061"/>
            <ac:spMk id="14" creationId="{0F074CDD-6B8E-8643-B4B8-C442264E7CC5}"/>
          </ac:spMkLst>
        </pc:spChg>
        <pc:spChg chg="add mod">
          <ac:chgData name="Martin Schedlbauer" userId="99666baf021553f1" providerId="LiveId" clId="{D87F8045-7445-9F44-B7B0-65E91E1566C2}" dt="2020-07-13T13:41:28.143" v="530"/>
          <ac:spMkLst>
            <pc:docMk/>
            <pc:sldMk cId="3214116739" sldId="1061"/>
            <ac:spMk id="15" creationId="{02668C8E-87B3-264D-A1DA-845CE5CAF86A}"/>
          </ac:spMkLst>
        </pc:spChg>
        <pc:spChg chg="add mod">
          <ac:chgData name="Martin Schedlbauer" userId="99666baf021553f1" providerId="LiveId" clId="{D87F8045-7445-9F44-B7B0-65E91E1566C2}" dt="2020-07-13T13:41:28.143" v="530"/>
          <ac:spMkLst>
            <pc:docMk/>
            <pc:sldMk cId="3214116739" sldId="1061"/>
            <ac:spMk id="16" creationId="{9517B892-13E7-4249-8927-90750635DF26}"/>
          </ac:spMkLst>
        </pc:spChg>
        <pc:spChg chg="add mod">
          <ac:chgData name="Martin Schedlbauer" userId="99666baf021553f1" providerId="LiveId" clId="{D87F8045-7445-9F44-B7B0-65E91E1566C2}" dt="2020-07-13T13:41:28.143" v="530"/>
          <ac:spMkLst>
            <pc:docMk/>
            <pc:sldMk cId="3214116739" sldId="1061"/>
            <ac:spMk id="17" creationId="{06D44A99-B799-5F4A-8010-B534E05C18D4}"/>
          </ac:spMkLst>
        </pc:spChg>
        <pc:spChg chg="add mod">
          <ac:chgData name="Martin Schedlbauer" userId="99666baf021553f1" providerId="LiveId" clId="{D87F8045-7445-9F44-B7B0-65E91E1566C2}" dt="2020-07-13T13:41:28.143" v="530"/>
          <ac:spMkLst>
            <pc:docMk/>
            <pc:sldMk cId="3214116739" sldId="1061"/>
            <ac:spMk id="18" creationId="{394B3104-A15F-FF4C-8CCE-1AEE10417612}"/>
          </ac:spMkLst>
        </pc:spChg>
        <pc:spChg chg="add mod">
          <ac:chgData name="Martin Schedlbauer" userId="99666baf021553f1" providerId="LiveId" clId="{D87F8045-7445-9F44-B7B0-65E91E1566C2}" dt="2020-07-13T13:41:28.143" v="530"/>
          <ac:spMkLst>
            <pc:docMk/>
            <pc:sldMk cId="3214116739" sldId="1061"/>
            <ac:spMk id="22" creationId="{8EA290E7-58E4-4B40-A550-AE8B40050345}"/>
          </ac:spMkLst>
        </pc:spChg>
        <pc:spChg chg="add mod">
          <ac:chgData name="Martin Schedlbauer" userId="99666baf021553f1" providerId="LiveId" clId="{D87F8045-7445-9F44-B7B0-65E91E1566C2}" dt="2020-07-13T13:41:28.143" v="530"/>
          <ac:spMkLst>
            <pc:docMk/>
            <pc:sldMk cId="3214116739" sldId="1061"/>
            <ac:spMk id="23" creationId="{A4F99B05-9D69-3147-A256-79D86F25918C}"/>
          </ac:spMkLst>
        </pc:spChg>
        <pc:spChg chg="add mod">
          <ac:chgData name="Martin Schedlbauer" userId="99666baf021553f1" providerId="LiveId" clId="{D87F8045-7445-9F44-B7B0-65E91E1566C2}" dt="2020-07-13T13:41:28.143" v="530"/>
          <ac:spMkLst>
            <pc:docMk/>
            <pc:sldMk cId="3214116739" sldId="1061"/>
            <ac:spMk id="24" creationId="{91503B9A-BB51-8742-8F73-8D21D5311333}"/>
          </ac:spMkLst>
        </pc:spChg>
        <pc:spChg chg="add mod">
          <ac:chgData name="Martin Schedlbauer" userId="99666baf021553f1" providerId="LiveId" clId="{D87F8045-7445-9F44-B7B0-65E91E1566C2}" dt="2020-07-13T13:41:28.143" v="530"/>
          <ac:spMkLst>
            <pc:docMk/>
            <pc:sldMk cId="3214116739" sldId="1061"/>
            <ac:spMk id="25" creationId="{4E0713AD-5E57-9D46-A8C5-5702914FB440}"/>
          </ac:spMkLst>
        </pc:spChg>
        <pc:spChg chg="add mod">
          <ac:chgData name="Martin Schedlbauer" userId="99666baf021553f1" providerId="LiveId" clId="{D87F8045-7445-9F44-B7B0-65E91E1566C2}" dt="2020-07-13T13:41:28.143" v="530"/>
          <ac:spMkLst>
            <pc:docMk/>
            <pc:sldMk cId="3214116739" sldId="1061"/>
            <ac:spMk id="26" creationId="{28702484-C217-074E-8699-D6F5D8E641FC}"/>
          </ac:spMkLst>
        </pc:spChg>
        <pc:spChg chg="add mod">
          <ac:chgData name="Martin Schedlbauer" userId="99666baf021553f1" providerId="LiveId" clId="{D87F8045-7445-9F44-B7B0-65E91E1566C2}" dt="2020-07-13T13:41:28.143" v="530"/>
          <ac:spMkLst>
            <pc:docMk/>
            <pc:sldMk cId="3214116739" sldId="1061"/>
            <ac:spMk id="27" creationId="{73A1133F-1A60-BD46-A0EE-75395ADE067B}"/>
          </ac:spMkLst>
        </pc:spChg>
        <pc:spChg chg="add mod">
          <ac:chgData name="Martin Schedlbauer" userId="99666baf021553f1" providerId="LiveId" clId="{D87F8045-7445-9F44-B7B0-65E91E1566C2}" dt="2020-07-13T13:41:28.143" v="530"/>
          <ac:spMkLst>
            <pc:docMk/>
            <pc:sldMk cId="3214116739" sldId="1061"/>
            <ac:spMk id="28" creationId="{15BF767A-3918-DB42-9EDF-51AEE4D67662}"/>
          </ac:spMkLst>
        </pc:spChg>
        <pc:spChg chg="add mod">
          <ac:chgData name="Martin Schedlbauer" userId="99666baf021553f1" providerId="LiveId" clId="{D87F8045-7445-9F44-B7B0-65E91E1566C2}" dt="2020-07-13T13:41:28.143" v="530"/>
          <ac:spMkLst>
            <pc:docMk/>
            <pc:sldMk cId="3214116739" sldId="1061"/>
            <ac:spMk id="29" creationId="{084CF581-0225-3E44-8B90-9A62DE96DBE0}"/>
          </ac:spMkLst>
        </pc:spChg>
        <pc:spChg chg="add mod">
          <ac:chgData name="Martin Schedlbauer" userId="99666baf021553f1" providerId="LiveId" clId="{D87F8045-7445-9F44-B7B0-65E91E1566C2}" dt="2020-07-13T13:41:28.143" v="530"/>
          <ac:spMkLst>
            <pc:docMk/>
            <pc:sldMk cId="3214116739" sldId="1061"/>
            <ac:spMk id="30" creationId="{D893AFB5-FA6B-1745-8E48-E207C76EDE22}"/>
          </ac:spMkLst>
        </pc:spChg>
        <pc:spChg chg="add mod">
          <ac:chgData name="Martin Schedlbauer" userId="99666baf021553f1" providerId="LiveId" clId="{D87F8045-7445-9F44-B7B0-65E91E1566C2}" dt="2020-07-13T13:41:28.143" v="530"/>
          <ac:spMkLst>
            <pc:docMk/>
            <pc:sldMk cId="3214116739" sldId="1061"/>
            <ac:spMk id="31" creationId="{7D361BDB-A4AD-D347-B03D-3B2839B6FCBD}"/>
          </ac:spMkLst>
        </pc:spChg>
        <pc:spChg chg="add mod">
          <ac:chgData name="Martin Schedlbauer" userId="99666baf021553f1" providerId="LiveId" clId="{D87F8045-7445-9F44-B7B0-65E91E1566C2}" dt="2020-07-13T13:41:28.143" v="530"/>
          <ac:spMkLst>
            <pc:docMk/>
            <pc:sldMk cId="3214116739" sldId="1061"/>
            <ac:spMk id="32" creationId="{659BDFA7-AD7E-9940-999D-72E06A5C4B5B}"/>
          </ac:spMkLst>
        </pc:spChg>
        <pc:spChg chg="add mod">
          <ac:chgData name="Martin Schedlbauer" userId="99666baf021553f1" providerId="LiveId" clId="{D87F8045-7445-9F44-B7B0-65E91E1566C2}" dt="2020-07-13T13:41:28.143" v="530"/>
          <ac:spMkLst>
            <pc:docMk/>
            <pc:sldMk cId="3214116739" sldId="1061"/>
            <ac:spMk id="33" creationId="{13100F86-D5D6-394A-98E2-22FB5C37B600}"/>
          </ac:spMkLst>
        </pc:spChg>
        <pc:spChg chg="add mod">
          <ac:chgData name="Martin Schedlbauer" userId="99666baf021553f1" providerId="LiveId" clId="{D87F8045-7445-9F44-B7B0-65E91E1566C2}" dt="2020-07-13T13:41:28.143" v="530"/>
          <ac:spMkLst>
            <pc:docMk/>
            <pc:sldMk cId="3214116739" sldId="1061"/>
            <ac:spMk id="34" creationId="{1F8B1471-53EB-DD45-93E7-9FE959AC9C13}"/>
          </ac:spMkLst>
        </pc:spChg>
        <pc:spChg chg="add mod">
          <ac:chgData name="Martin Schedlbauer" userId="99666baf021553f1" providerId="LiveId" clId="{D87F8045-7445-9F44-B7B0-65E91E1566C2}" dt="2020-07-13T13:41:28.143" v="530"/>
          <ac:spMkLst>
            <pc:docMk/>
            <pc:sldMk cId="3214116739" sldId="1061"/>
            <ac:spMk id="35" creationId="{8DED518C-C598-4C45-89E1-9316DA3FB7B9}"/>
          </ac:spMkLst>
        </pc:spChg>
        <pc:spChg chg="add mod">
          <ac:chgData name="Martin Schedlbauer" userId="99666baf021553f1" providerId="LiveId" clId="{D87F8045-7445-9F44-B7B0-65E91E1566C2}" dt="2020-07-13T13:41:28.143" v="530"/>
          <ac:spMkLst>
            <pc:docMk/>
            <pc:sldMk cId="3214116739" sldId="1061"/>
            <ac:spMk id="36" creationId="{E09AD39A-53B5-7D4B-BC00-B87F4566C76D}"/>
          </ac:spMkLst>
        </pc:spChg>
        <pc:spChg chg="add mod">
          <ac:chgData name="Martin Schedlbauer" userId="99666baf021553f1" providerId="LiveId" clId="{D87F8045-7445-9F44-B7B0-65E91E1566C2}" dt="2020-07-13T13:41:28.143" v="530"/>
          <ac:spMkLst>
            <pc:docMk/>
            <pc:sldMk cId="3214116739" sldId="1061"/>
            <ac:spMk id="37" creationId="{6638F828-CEC7-B448-A667-8EEDEECD6B59}"/>
          </ac:spMkLst>
        </pc:spChg>
        <pc:spChg chg="add mod">
          <ac:chgData name="Martin Schedlbauer" userId="99666baf021553f1" providerId="LiveId" clId="{D87F8045-7445-9F44-B7B0-65E91E1566C2}" dt="2020-07-13T13:41:28.143" v="530"/>
          <ac:spMkLst>
            <pc:docMk/>
            <pc:sldMk cId="3214116739" sldId="1061"/>
            <ac:spMk id="38" creationId="{3B5F5A64-45DA-A742-ACBA-4E60E4A73FAF}"/>
          </ac:spMkLst>
        </pc:spChg>
        <pc:graphicFrameChg chg="add mod">
          <ac:chgData name="Martin Schedlbauer" userId="99666baf021553f1" providerId="LiveId" clId="{D87F8045-7445-9F44-B7B0-65E91E1566C2}" dt="2020-07-13T13:41:28.143" v="530"/>
          <ac:graphicFrameMkLst>
            <pc:docMk/>
            <pc:sldMk cId="3214116739" sldId="1061"/>
            <ac:graphicFrameMk id="4" creationId="{6FEDC8C7-7DD1-C44C-991E-69D2E221E520}"/>
          </ac:graphicFrameMkLst>
        </pc:graphicFrameChg>
        <pc:graphicFrameChg chg="add mod">
          <ac:chgData name="Martin Schedlbauer" userId="99666baf021553f1" providerId="LiveId" clId="{D87F8045-7445-9F44-B7B0-65E91E1566C2}" dt="2020-07-13T13:41:28.143" v="530"/>
          <ac:graphicFrameMkLst>
            <pc:docMk/>
            <pc:sldMk cId="3214116739" sldId="1061"/>
            <ac:graphicFrameMk id="6" creationId="{56F06867-4FD5-C243-8CF7-9DD658C6A0C2}"/>
          </ac:graphicFrameMkLst>
        </pc:graphicFrameChg>
        <pc:graphicFrameChg chg="add mod">
          <ac:chgData name="Martin Schedlbauer" userId="99666baf021553f1" providerId="LiveId" clId="{D87F8045-7445-9F44-B7B0-65E91E1566C2}" dt="2020-07-13T13:41:28.143" v="530"/>
          <ac:graphicFrameMkLst>
            <pc:docMk/>
            <pc:sldMk cId="3214116739" sldId="1061"/>
            <ac:graphicFrameMk id="7" creationId="{86F1FA26-2C1E-A345-96A0-9CB5C0A2672C}"/>
          </ac:graphicFrameMkLst>
        </pc:graphicFrameChg>
        <pc:graphicFrameChg chg="add mod">
          <ac:chgData name="Martin Schedlbauer" userId="99666baf021553f1" providerId="LiveId" clId="{D87F8045-7445-9F44-B7B0-65E91E1566C2}" dt="2020-07-13T13:41:28.143" v="530"/>
          <ac:graphicFrameMkLst>
            <pc:docMk/>
            <pc:sldMk cId="3214116739" sldId="1061"/>
            <ac:graphicFrameMk id="19" creationId="{B2B6E925-C5D0-784B-BA5E-19D844B55F37}"/>
          </ac:graphicFrameMkLst>
        </pc:graphicFrameChg>
        <pc:graphicFrameChg chg="add mod">
          <ac:chgData name="Martin Schedlbauer" userId="99666baf021553f1" providerId="LiveId" clId="{D87F8045-7445-9F44-B7B0-65E91E1566C2}" dt="2020-07-13T13:41:28.143" v="530"/>
          <ac:graphicFrameMkLst>
            <pc:docMk/>
            <pc:sldMk cId="3214116739" sldId="1061"/>
            <ac:graphicFrameMk id="20" creationId="{8D115882-BC08-684F-A4D3-037927B32DE1}"/>
          </ac:graphicFrameMkLst>
        </pc:graphicFrameChg>
        <pc:graphicFrameChg chg="add mod">
          <ac:chgData name="Martin Schedlbauer" userId="99666baf021553f1" providerId="LiveId" clId="{D87F8045-7445-9F44-B7B0-65E91E1566C2}" dt="2020-07-13T13:41:28.143" v="530"/>
          <ac:graphicFrameMkLst>
            <pc:docMk/>
            <pc:sldMk cId="3214116739" sldId="1061"/>
            <ac:graphicFrameMk id="21" creationId="{0B10F718-16B3-4042-B53F-007D30C0BEBE}"/>
          </ac:graphicFrameMkLst>
        </pc:graphicFrameChg>
      </pc:sldChg>
      <pc:sldChg chg="addSp delSp modSp add">
        <pc:chgData name="Martin Schedlbauer" userId="99666baf021553f1" providerId="LiveId" clId="{D87F8045-7445-9F44-B7B0-65E91E1566C2}" dt="2020-07-13T18:16:38.871" v="3771" actId="1076"/>
        <pc:sldMkLst>
          <pc:docMk/>
          <pc:sldMk cId="63894524" sldId="1062"/>
        </pc:sldMkLst>
        <pc:spChg chg="mod">
          <ac:chgData name="Martin Schedlbauer" userId="99666baf021553f1" providerId="LiveId" clId="{D87F8045-7445-9F44-B7B0-65E91E1566C2}" dt="2020-07-13T13:59:01.245" v="924" actId="27636"/>
          <ac:spMkLst>
            <pc:docMk/>
            <pc:sldMk cId="63894524" sldId="1062"/>
            <ac:spMk id="3" creationId="{BBB91A5C-1005-2441-A2A8-BA653F801ADE}"/>
          </ac:spMkLst>
        </pc:spChg>
        <pc:spChg chg="mod">
          <ac:chgData name="Martin Schedlbauer" userId="99666baf021553f1" providerId="LiveId" clId="{D87F8045-7445-9F44-B7B0-65E91E1566C2}" dt="2020-07-13T14:22:22.534" v="1983" actId="20577"/>
          <ac:spMkLst>
            <pc:docMk/>
            <pc:sldMk cId="63894524" sldId="1062"/>
            <ac:spMk id="4" creationId="{7BBFE87A-EBBD-634A-8BB3-259ACF7F305C}"/>
          </ac:spMkLst>
        </pc:spChg>
        <pc:spChg chg="add mod">
          <ac:chgData name="Martin Schedlbauer" userId="99666baf021553f1" providerId="LiveId" clId="{D87F8045-7445-9F44-B7B0-65E91E1566C2}" dt="2020-07-13T18:11:31.415" v="3714" actId="20577"/>
          <ac:spMkLst>
            <pc:docMk/>
            <pc:sldMk cId="63894524" sldId="1062"/>
            <ac:spMk id="28" creationId="{B68F21B9-F6BD-E649-B4AB-32B8E02CF37E}"/>
          </ac:spMkLst>
        </pc:spChg>
        <pc:spChg chg="add mod">
          <ac:chgData name="Martin Schedlbauer" userId="99666baf021553f1" providerId="LiveId" clId="{D87F8045-7445-9F44-B7B0-65E91E1566C2}" dt="2020-07-13T18:11:57.143" v="3729" actId="20577"/>
          <ac:spMkLst>
            <pc:docMk/>
            <pc:sldMk cId="63894524" sldId="1062"/>
            <ac:spMk id="29" creationId="{A9EB97DD-1832-CC47-8753-A6B047EF1F6A}"/>
          </ac:spMkLst>
        </pc:spChg>
        <pc:spChg chg="mod">
          <ac:chgData name="Martin Schedlbauer" userId="99666baf021553f1" providerId="LiveId" clId="{D87F8045-7445-9F44-B7B0-65E91E1566C2}" dt="2020-07-13T14:22:34.594" v="1984" actId="1076"/>
          <ac:spMkLst>
            <pc:docMk/>
            <pc:sldMk cId="63894524" sldId="1062"/>
            <ac:spMk id="50" creationId="{3479305F-690B-D149-A6C9-41F81A56D5B9}"/>
          </ac:spMkLst>
        </pc:spChg>
        <pc:spChg chg="mod">
          <ac:chgData name="Martin Schedlbauer" userId="99666baf021553f1" providerId="LiveId" clId="{D87F8045-7445-9F44-B7B0-65E91E1566C2}" dt="2020-07-13T14:22:34.594" v="1984" actId="1076"/>
          <ac:spMkLst>
            <pc:docMk/>
            <pc:sldMk cId="63894524" sldId="1062"/>
            <ac:spMk id="51" creationId="{E5C65F74-6666-154D-A47C-6655A78BA4B0}"/>
          </ac:spMkLst>
        </pc:spChg>
        <pc:spChg chg="mod">
          <ac:chgData name="Martin Schedlbauer" userId="99666baf021553f1" providerId="LiveId" clId="{D87F8045-7445-9F44-B7B0-65E91E1566C2}" dt="2020-07-13T18:11:16.446" v="3699" actId="20577"/>
          <ac:spMkLst>
            <pc:docMk/>
            <pc:sldMk cId="63894524" sldId="1062"/>
            <ac:spMk id="58" creationId="{2EB1F519-CB12-4041-88DB-3A83060025DD}"/>
          </ac:spMkLst>
        </pc:spChg>
        <pc:spChg chg="mod">
          <ac:chgData name="Martin Schedlbauer" userId="99666baf021553f1" providerId="LiveId" clId="{D87F8045-7445-9F44-B7B0-65E91E1566C2}" dt="2020-07-13T14:22:34.594" v="1984" actId="1076"/>
          <ac:spMkLst>
            <pc:docMk/>
            <pc:sldMk cId="63894524" sldId="1062"/>
            <ac:spMk id="59" creationId="{CD2E6AC5-1B1F-1043-98AE-525C263ED1EC}"/>
          </ac:spMkLst>
        </pc:spChg>
        <pc:spChg chg="mod">
          <ac:chgData name="Martin Schedlbauer" userId="99666baf021553f1" providerId="LiveId" clId="{D87F8045-7445-9F44-B7B0-65E91E1566C2}" dt="2020-07-13T14:22:34.594" v="1984" actId="1076"/>
          <ac:spMkLst>
            <pc:docMk/>
            <pc:sldMk cId="63894524" sldId="1062"/>
            <ac:spMk id="62" creationId="{CE10EA80-C5FE-5F4D-A37B-45289D46BA1F}"/>
          </ac:spMkLst>
        </pc:spChg>
        <pc:spChg chg="mod">
          <ac:chgData name="Martin Schedlbauer" userId="99666baf021553f1" providerId="LiveId" clId="{D87F8045-7445-9F44-B7B0-65E91E1566C2}" dt="2020-07-13T14:22:34.594" v="1984" actId="1076"/>
          <ac:spMkLst>
            <pc:docMk/>
            <pc:sldMk cId="63894524" sldId="1062"/>
            <ac:spMk id="66" creationId="{10C6CBA4-660E-7449-A565-6822EC8CC795}"/>
          </ac:spMkLst>
        </pc:spChg>
        <pc:spChg chg="mod">
          <ac:chgData name="Martin Schedlbauer" userId="99666baf021553f1" providerId="LiveId" clId="{D87F8045-7445-9F44-B7B0-65E91E1566C2}" dt="2020-07-13T14:22:34.594" v="1984" actId="1076"/>
          <ac:spMkLst>
            <pc:docMk/>
            <pc:sldMk cId="63894524" sldId="1062"/>
            <ac:spMk id="68" creationId="{BAFFE2D8-6D46-E346-A426-895B967A49B1}"/>
          </ac:spMkLst>
        </pc:spChg>
        <pc:grpChg chg="add mod">
          <ac:chgData name="Martin Schedlbauer" userId="99666baf021553f1" providerId="LiveId" clId="{D87F8045-7445-9F44-B7B0-65E91E1566C2}" dt="2020-07-13T18:11:24.315" v="3703" actId="1076"/>
          <ac:grpSpMkLst>
            <pc:docMk/>
            <pc:sldMk cId="63894524" sldId="1062"/>
            <ac:grpSpMk id="22" creationId="{EC517126-2803-6447-9730-56C4B5F09BE9}"/>
          </ac:grpSpMkLst>
        </pc:grpChg>
        <pc:grpChg chg="add mod">
          <ac:chgData name="Martin Schedlbauer" userId="99666baf021553f1" providerId="LiveId" clId="{D87F8045-7445-9F44-B7B0-65E91E1566C2}" dt="2020-07-13T18:11:42.121" v="3718" actId="1076"/>
          <ac:grpSpMkLst>
            <pc:docMk/>
            <pc:sldMk cId="63894524" sldId="1062"/>
            <ac:grpSpMk id="25" creationId="{4F0FCB11-B9F2-F742-893D-8AF2D6E49548}"/>
          </ac:grpSpMkLst>
        </pc:grpChg>
        <pc:grpChg chg="mod">
          <ac:chgData name="Martin Schedlbauer" userId="99666baf021553f1" providerId="LiveId" clId="{D87F8045-7445-9F44-B7B0-65E91E1566C2}" dt="2020-07-13T14:22:34.594" v="1984" actId="1076"/>
          <ac:grpSpMkLst>
            <pc:docMk/>
            <pc:sldMk cId="63894524" sldId="1062"/>
            <ac:grpSpMk id="55" creationId="{13033C80-F144-A04A-9DDB-C15A076EE8E0}"/>
          </ac:grpSpMkLst>
        </pc:grpChg>
        <pc:picChg chg="mod">
          <ac:chgData name="Martin Schedlbauer" userId="99666baf021553f1" providerId="LiveId" clId="{D87F8045-7445-9F44-B7B0-65E91E1566C2}" dt="2020-07-13T18:10:30.810" v="3678"/>
          <ac:picMkLst>
            <pc:docMk/>
            <pc:sldMk cId="63894524" sldId="1062"/>
            <ac:picMk id="23" creationId="{599CD475-65CF-2E4E-A4EF-A31DB5498E0A}"/>
          </ac:picMkLst>
        </pc:picChg>
        <pc:picChg chg="mod">
          <ac:chgData name="Martin Schedlbauer" userId="99666baf021553f1" providerId="LiveId" clId="{D87F8045-7445-9F44-B7B0-65E91E1566C2}" dt="2020-07-13T18:10:30.810" v="3678"/>
          <ac:picMkLst>
            <pc:docMk/>
            <pc:sldMk cId="63894524" sldId="1062"/>
            <ac:picMk id="24" creationId="{9434B4F7-A326-D748-A3B1-BB4FD9B4DA32}"/>
          </ac:picMkLst>
        </pc:picChg>
        <pc:picChg chg="mod">
          <ac:chgData name="Martin Schedlbauer" userId="99666baf021553f1" providerId="LiveId" clId="{D87F8045-7445-9F44-B7B0-65E91E1566C2}" dt="2020-07-13T18:10:31.402" v="3679"/>
          <ac:picMkLst>
            <pc:docMk/>
            <pc:sldMk cId="63894524" sldId="1062"/>
            <ac:picMk id="26" creationId="{2B5E7AFA-6238-F841-9DF3-15893904AF49}"/>
          </ac:picMkLst>
        </pc:picChg>
        <pc:picChg chg="mod">
          <ac:chgData name="Martin Schedlbauer" userId="99666baf021553f1" providerId="LiveId" clId="{D87F8045-7445-9F44-B7B0-65E91E1566C2}" dt="2020-07-13T18:10:31.402" v="3679"/>
          <ac:picMkLst>
            <pc:docMk/>
            <pc:sldMk cId="63894524" sldId="1062"/>
            <ac:picMk id="27" creationId="{D7F96B53-B868-194C-8559-BD38DB72845A}"/>
          </ac:picMkLst>
        </pc:picChg>
        <pc:picChg chg="add mod">
          <ac:chgData name="Martin Schedlbauer" userId="99666baf021553f1" providerId="LiveId" clId="{D87F8045-7445-9F44-B7B0-65E91E1566C2}" dt="2020-07-13T18:16:38.871" v="3771" actId="1076"/>
          <ac:picMkLst>
            <pc:docMk/>
            <pc:sldMk cId="63894524" sldId="1062"/>
            <ac:picMk id="30" creationId="{174EC48C-318A-DD43-8835-9755CC76A30C}"/>
          </ac:picMkLst>
        </pc:picChg>
        <pc:picChg chg="add mod">
          <ac:chgData name="Martin Schedlbauer" userId="99666baf021553f1" providerId="LiveId" clId="{D87F8045-7445-9F44-B7B0-65E91E1566C2}" dt="2020-07-13T18:16:36.103" v="3770" actId="1076"/>
          <ac:picMkLst>
            <pc:docMk/>
            <pc:sldMk cId="63894524" sldId="1062"/>
            <ac:picMk id="31" creationId="{023636D4-F717-0143-B09D-674AD4C9104F}"/>
          </ac:picMkLst>
        </pc:picChg>
        <pc:picChg chg="mod">
          <ac:chgData name="Martin Schedlbauer" userId="99666baf021553f1" providerId="LiveId" clId="{D87F8045-7445-9F44-B7B0-65E91E1566C2}" dt="2020-07-13T14:22:34.594" v="1984" actId="1076"/>
          <ac:picMkLst>
            <pc:docMk/>
            <pc:sldMk cId="63894524" sldId="1062"/>
            <ac:picMk id="41" creationId="{5BBA9F10-5F55-1542-B637-59D1FBB67C13}"/>
          </ac:picMkLst>
        </pc:picChg>
        <pc:picChg chg="mod">
          <ac:chgData name="Martin Schedlbauer" userId="99666baf021553f1" providerId="LiveId" clId="{D87F8045-7445-9F44-B7B0-65E91E1566C2}" dt="2020-07-13T14:22:34.594" v="1984" actId="1076"/>
          <ac:picMkLst>
            <pc:docMk/>
            <pc:sldMk cId="63894524" sldId="1062"/>
            <ac:picMk id="43" creationId="{1247790B-EB68-E94E-B4C4-CBA338B9D425}"/>
          </ac:picMkLst>
        </pc:picChg>
        <pc:picChg chg="del mod">
          <ac:chgData name="Martin Schedlbauer" userId="99666baf021553f1" providerId="LiveId" clId="{D87F8045-7445-9F44-B7B0-65E91E1566C2}" dt="2020-07-13T14:00:33.191" v="1142" actId="478"/>
          <ac:picMkLst>
            <pc:docMk/>
            <pc:sldMk cId="63894524" sldId="1062"/>
            <ac:picMk id="45" creationId="{D7D7EB63-9348-E349-8D32-6FADACA482DD}"/>
          </ac:picMkLst>
        </pc:picChg>
        <pc:picChg chg="mod">
          <ac:chgData name="Martin Schedlbauer" userId="99666baf021553f1" providerId="LiveId" clId="{D87F8045-7445-9F44-B7B0-65E91E1566C2}" dt="2020-07-13T14:22:34.594" v="1984" actId="1076"/>
          <ac:picMkLst>
            <pc:docMk/>
            <pc:sldMk cId="63894524" sldId="1062"/>
            <ac:picMk id="57" creationId="{518E680A-F9DB-9F40-8684-5B3F67500D7A}"/>
          </ac:picMkLst>
        </pc:picChg>
        <pc:cxnChg chg="mod">
          <ac:chgData name="Martin Schedlbauer" userId="99666baf021553f1" providerId="LiveId" clId="{D87F8045-7445-9F44-B7B0-65E91E1566C2}" dt="2020-07-13T14:22:34.594" v="1984" actId="1076"/>
          <ac:cxnSpMkLst>
            <pc:docMk/>
            <pc:sldMk cId="63894524" sldId="1062"/>
            <ac:cxnSpMk id="53" creationId="{428EAB68-173A-064D-8674-96B6982EFC08}"/>
          </ac:cxnSpMkLst>
        </pc:cxnChg>
        <pc:cxnChg chg="mod">
          <ac:chgData name="Martin Schedlbauer" userId="99666baf021553f1" providerId="LiveId" clId="{D87F8045-7445-9F44-B7B0-65E91E1566C2}" dt="2020-07-13T14:22:34.594" v="1984" actId="1076"/>
          <ac:cxnSpMkLst>
            <pc:docMk/>
            <pc:sldMk cId="63894524" sldId="1062"/>
            <ac:cxnSpMk id="60" creationId="{5C1A8FFD-70D8-0D40-9D41-505C4716774F}"/>
          </ac:cxnSpMkLst>
        </pc:cxnChg>
        <pc:cxnChg chg="mod">
          <ac:chgData name="Martin Schedlbauer" userId="99666baf021553f1" providerId="LiveId" clId="{D87F8045-7445-9F44-B7B0-65E91E1566C2}" dt="2020-07-13T14:22:34.594" v="1984" actId="1076"/>
          <ac:cxnSpMkLst>
            <pc:docMk/>
            <pc:sldMk cId="63894524" sldId="1062"/>
            <ac:cxnSpMk id="64" creationId="{D662AF69-3B9C-824F-9D7A-EB8DCF2348E4}"/>
          </ac:cxnSpMkLst>
        </pc:cxnChg>
        <pc:cxnChg chg="mod">
          <ac:chgData name="Martin Schedlbauer" userId="99666baf021553f1" providerId="LiveId" clId="{D87F8045-7445-9F44-B7B0-65E91E1566C2}" dt="2020-07-13T14:22:34.594" v="1984" actId="1076"/>
          <ac:cxnSpMkLst>
            <pc:docMk/>
            <pc:sldMk cId="63894524" sldId="1062"/>
            <ac:cxnSpMk id="67" creationId="{C62AD924-4860-4246-9EAA-B9A20CD1BB8B}"/>
          </ac:cxnSpMkLst>
        </pc:cxnChg>
      </pc:sldChg>
      <pc:sldChg chg="del">
        <pc:chgData name="Martin Schedlbauer" userId="99666baf021553f1" providerId="LiveId" clId="{D87F8045-7445-9F44-B7B0-65E91E1566C2}" dt="2020-07-10T00:19:12.376" v="74" actId="2696"/>
        <pc:sldMkLst>
          <pc:docMk/>
          <pc:sldMk cId="2180909743" sldId="1062"/>
        </pc:sldMkLst>
      </pc:sldChg>
      <pc:sldChg chg="addSp modSp add">
        <pc:chgData name="Martin Schedlbauer" userId="99666baf021553f1" providerId="LiveId" clId="{D87F8045-7445-9F44-B7B0-65E91E1566C2}" dt="2020-07-13T18:15:13.156" v="3767" actId="14100"/>
        <pc:sldMkLst>
          <pc:docMk/>
          <pc:sldMk cId="1895564835" sldId="1063"/>
        </pc:sldMkLst>
        <pc:spChg chg="mod">
          <ac:chgData name="Martin Schedlbauer" userId="99666baf021553f1" providerId="LiveId" clId="{D87F8045-7445-9F44-B7B0-65E91E1566C2}" dt="2020-07-13T14:15:38.557" v="1405" actId="20577"/>
          <ac:spMkLst>
            <pc:docMk/>
            <pc:sldMk cId="1895564835" sldId="1063"/>
            <ac:spMk id="3" creationId="{BBB91A5C-1005-2441-A2A8-BA653F801ADE}"/>
          </ac:spMkLst>
        </pc:spChg>
        <pc:spChg chg="mod">
          <ac:chgData name="Martin Schedlbauer" userId="99666baf021553f1" providerId="LiveId" clId="{D87F8045-7445-9F44-B7B0-65E91E1566C2}" dt="2020-07-13T14:21:46.852" v="1930" actId="20577"/>
          <ac:spMkLst>
            <pc:docMk/>
            <pc:sldMk cId="1895564835" sldId="1063"/>
            <ac:spMk id="4" creationId="{7BBFE87A-EBBD-634A-8BB3-259ACF7F305C}"/>
          </ac:spMkLst>
        </pc:spChg>
        <pc:spChg chg="mod">
          <ac:chgData name="Martin Schedlbauer" userId="99666baf021553f1" providerId="LiveId" clId="{D87F8045-7445-9F44-B7B0-65E91E1566C2}" dt="2020-07-13T14:21:35.262" v="1888" actId="1076"/>
          <ac:spMkLst>
            <pc:docMk/>
            <pc:sldMk cId="1895564835" sldId="1063"/>
            <ac:spMk id="50" creationId="{3479305F-690B-D149-A6C9-41F81A56D5B9}"/>
          </ac:spMkLst>
        </pc:spChg>
        <pc:spChg chg="mod">
          <ac:chgData name="Martin Schedlbauer" userId="99666baf021553f1" providerId="LiveId" clId="{D87F8045-7445-9F44-B7B0-65E91E1566C2}" dt="2020-07-13T14:21:35.262" v="1888" actId="1076"/>
          <ac:spMkLst>
            <pc:docMk/>
            <pc:sldMk cId="1895564835" sldId="1063"/>
            <ac:spMk id="51" creationId="{E5C65F74-6666-154D-A47C-6655A78BA4B0}"/>
          </ac:spMkLst>
        </pc:spChg>
        <pc:spChg chg="mod">
          <ac:chgData name="Martin Schedlbauer" userId="99666baf021553f1" providerId="LiveId" clId="{D87F8045-7445-9F44-B7B0-65E91E1566C2}" dt="2020-07-13T14:21:35.262" v="1888" actId="1076"/>
          <ac:spMkLst>
            <pc:docMk/>
            <pc:sldMk cId="1895564835" sldId="1063"/>
            <ac:spMk id="58" creationId="{2EB1F519-CB12-4041-88DB-3A83060025DD}"/>
          </ac:spMkLst>
        </pc:spChg>
        <pc:spChg chg="mod">
          <ac:chgData name="Martin Schedlbauer" userId="99666baf021553f1" providerId="LiveId" clId="{D87F8045-7445-9F44-B7B0-65E91E1566C2}" dt="2020-07-13T14:21:35.262" v="1888" actId="1076"/>
          <ac:spMkLst>
            <pc:docMk/>
            <pc:sldMk cId="1895564835" sldId="1063"/>
            <ac:spMk id="59" creationId="{CD2E6AC5-1B1F-1043-98AE-525C263ED1EC}"/>
          </ac:spMkLst>
        </pc:spChg>
        <pc:spChg chg="mod">
          <ac:chgData name="Martin Schedlbauer" userId="99666baf021553f1" providerId="LiveId" clId="{D87F8045-7445-9F44-B7B0-65E91E1566C2}" dt="2020-07-13T18:15:06.374" v="3762" actId="1076"/>
          <ac:spMkLst>
            <pc:docMk/>
            <pc:sldMk cId="1895564835" sldId="1063"/>
            <ac:spMk id="62" creationId="{CE10EA80-C5FE-5F4D-A37B-45289D46BA1F}"/>
          </ac:spMkLst>
        </pc:spChg>
        <pc:spChg chg="mod">
          <ac:chgData name="Martin Schedlbauer" userId="99666baf021553f1" providerId="LiveId" clId="{D87F8045-7445-9F44-B7B0-65E91E1566C2}" dt="2020-07-13T14:21:35.262" v="1888" actId="1076"/>
          <ac:spMkLst>
            <pc:docMk/>
            <pc:sldMk cId="1895564835" sldId="1063"/>
            <ac:spMk id="66" creationId="{10C6CBA4-660E-7449-A565-6822EC8CC795}"/>
          </ac:spMkLst>
        </pc:spChg>
        <pc:spChg chg="mod">
          <ac:chgData name="Martin Schedlbauer" userId="99666baf021553f1" providerId="LiveId" clId="{D87F8045-7445-9F44-B7B0-65E91E1566C2}" dt="2020-07-13T18:15:13.156" v="3767" actId="14100"/>
          <ac:spMkLst>
            <pc:docMk/>
            <pc:sldMk cId="1895564835" sldId="1063"/>
            <ac:spMk id="68" creationId="{BAFFE2D8-6D46-E346-A426-895B967A49B1}"/>
          </ac:spMkLst>
        </pc:spChg>
        <pc:grpChg chg="add mod">
          <ac:chgData name="Martin Schedlbauer" userId="99666baf021553f1" providerId="LiveId" clId="{D87F8045-7445-9F44-B7B0-65E91E1566C2}" dt="2020-07-13T18:13:45.318" v="3731" actId="1076"/>
          <ac:grpSpMkLst>
            <pc:docMk/>
            <pc:sldMk cId="1895564835" sldId="1063"/>
            <ac:grpSpMk id="21" creationId="{C04D9131-6017-3C42-B366-43897315423A}"/>
          </ac:grpSpMkLst>
        </pc:grpChg>
        <pc:grpChg chg="add mod">
          <ac:chgData name="Martin Schedlbauer" userId="99666baf021553f1" providerId="LiveId" clId="{D87F8045-7445-9F44-B7B0-65E91E1566C2}" dt="2020-07-13T18:13:50.764" v="3733" actId="1076"/>
          <ac:grpSpMkLst>
            <pc:docMk/>
            <pc:sldMk cId="1895564835" sldId="1063"/>
            <ac:grpSpMk id="24" creationId="{1DE18294-C705-2F44-BBB3-E745489FEA56}"/>
          </ac:grpSpMkLst>
        </pc:grpChg>
        <pc:grpChg chg="mod">
          <ac:chgData name="Martin Schedlbauer" userId="99666baf021553f1" providerId="LiveId" clId="{D87F8045-7445-9F44-B7B0-65E91E1566C2}" dt="2020-07-13T14:21:35.262" v="1888" actId="1076"/>
          <ac:grpSpMkLst>
            <pc:docMk/>
            <pc:sldMk cId="1895564835" sldId="1063"/>
            <ac:grpSpMk id="55" creationId="{13033C80-F144-A04A-9DDB-C15A076EE8E0}"/>
          </ac:grpSpMkLst>
        </pc:grpChg>
        <pc:picChg chg="mod">
          <ac:chgData name="Martin Schedlbauer" userId="99666baf021553f1" providerId="LiveId" clId="{D87F8045-7445-9F44-B7B0-65E91E1566C2}" dt="2020-07-13T18:13:41.498" v="3730"/>
          <ac:picMkLst>
            <pc:docMk/>
            <pc:sldMk cId="1895564835" sldId="1063"/>
            <ac:picMk id="22" creationId="{E0F49BE5-2489-E841-81BD-322E8420DEA8}"/>
          </ac:picMkLst>
        </pc:picChg>
        <pc:picChg chg="mod">
          <ac:chgData name="Martin Schedlbauer" userId="99666baf021553f1" providerId="LiveId" clId="{D87F8045-7445-9F44-B7B0-65E91E1566C2}" dt="2020-07-13T18:13:41.498" v="3730"/>
          <ac:picMkLst>
            <pc:docMk/>
            <pc:sldMk cId="1895564835" sldId="1063"/>
            <ac:picMk id="23" creationId="{7F3F880A-20CC-C24F-A08F-F0D50CDED495}"/>
          </ac:picMkLst>
        </pc:picChg>
        <pc:picChg chg="mod">
          <ac:chgData name="Martin Schedlbauer" userId="99666baf021553f1" providerId="LiveId" clId="{D87F8045-7445-9F44-B7B0-65E91E1566C2}" dt="2020-07-13T18:13:46.144" v="3732"/>
          <ac:picMkLst>
            <pc:docMk/>
            <pc:sldMk cId="1895564835" sldId="1063"/>
            <ac:picMk id="25" creationId="{B861F61C-E214-4C4E-B049-5D29B8D3BDD4}"/>
          </ac:picMkLst>
        </pc:picChg>
        <pc:picChg chg="mod">
          <ac:chgData name="Martin Schedlbauer" userId="99666baf021553f1" providerId="LiveId" clId="{D87F8045-7445-9F44-B7B0-65E91E1566C2}" dt="2020-07-13T18:13:46.144" v="3732"/>
          <ac:picMkLst>
            <pc:docMk/>
            <pc:sldMk cId="1895564835" sldId="1063"/>
            <ac:picMk id="26" creationId="{0AA3BE8D-3ECE-FA4F-A713-0BC4AB01C7CA}"/>
          </ac:picMkLst>
        </pc:picChg>
        <pc:picChg chg="mod">
          <ac:chgData name="Martin Schedlbauer" userId="99666baf021553f1" providerId="LiveId" clId="{D87F8045-7445-9F44-B7B0-65E91E1566C2}" dt="2020-07-13T14:21:35.262" v="1888" actId="1076"/>
          <ac:picMkLst>
            <pc:docMk/>
            <pc:sldMk cId="1895564835" sldId="1063"/>
            <ac:picMk id="41" creationId="{5BBA9F10-5F55-1542-B637-59D1FBB67C13}"/>
          </ac:picMkLst>
        </pc:picChg>
        <pc:picChg chg="mod">
          <ac:chgData name="Martin Schedlbauer" userId="99666baf021553f1" providerId="LiveId" clId="{D87F8045-7445-9F44-B7B0-65E91E1566C2}" dt="2020-07-13T14:21:35.262" v="1888" actId="1076"/>
          <ac:picMkLst>
            <pc:docMk/>
            <pc:sldMk cId="1895564835" sldId="1063"/>
            <ac:picMk id="43" creationId="{1247790B-EB68-E94E-B4C4-CBA338B9D425}"/>
          </ac:picMkLst>
        </pc:picChg>
        <pc:picChg chg="mod">
          <ac:chgData name="Martin Schedlbauer" userId="99666baf021553f1" providerId="LiveId" clId="{D87F8045-7445-9F44-B7B0-65E91E1566C2}" dt="2020-07-13T14:21:35.262" v="1888" actId="1076"/>
          <ac:picMkLst>
            <pc:docMk/>
            <pc:sldMk cId="1895564835" sldId="1063"/>
            <ac:picMk id="57" creationId="{518E680A-F9DB-9F40-8684-5B3F67500D7A}"/>
          </ac:picMkLst>
        </pc:picChg>
        <pc:cxnChg chg="mod">
          <ac:chgData name="Martin Schedlbauer" userId="99666baf021553f1" providerId="LiveId" clId="{D87F8045-7445-9F44-B7B0-65E91E1566C2}" dt="2020-07-13T14:21:35.262" v="1888" actId="1076"/>
          <ac:cxnSpMkLst>
            <pc:docMk/>
            <pc:sldMk cId="1895564835" sldId="1063"/>
            <ac:cxnSpMk id="53" creationId="{428EAB68-173A-064D-8674-96B6982EFC08}"/>
          </ac:cxnSpMkLst>
        </pc:cxnChg>
        <pc:cxnChg chg="mod">
          <ac:chgData name="Martin Schedlbauer" userId="99666baf021553f1" providerId="LiveId" clId="{D87F8045-7445-9F44-B7B0-65E91E1566C2}" dt="2020-07-13T14:21:35.262" v="1888" actId="1076"/>
          <ac:cxnSpMkLst>
            <pc:docMk/>
            <pc:sldMk cId="1895564835" sldId="1063"/>
            <ac:cxnSpMk id="60" creationId="{5C1A8FFD-70D8-0D40-9D41-505C4716774F}"/>
          </ac:cxnSpMkLst>
        </pc:cxnChg>
        <pc:cxnChg chg="mod">
          <ac:chgData name="Martin Schedlbauer" userId="99666baf021553f1" providerId="LiveId" clId="{D87F8045-7445-9F44-B7B0-65E91E1566C2}" dt="2020-07-13T14:21:35.262" v="1888" actId="1076"/>
          <ac:cxnSpMkLst>
            <pc:docMk/>
            <pc:sldMk cId="1895564835" sldId="1063"/>
            <ac:cxnSpMk id="64" creationId="{D662AF69-3B9C-824F-9D7A-EB8DCF2348E4}"/>
          </ac:cxnSpMkLst>
        </pc:cxnChg>
        <pc:cxnChg chg="mod">
          <ac:chgData name="Martin Schedlbauer" userId="99666baf021553f1" providerId="LiveId" clId="{D87F8045-7445-9F44-B7B0-65E91E1566C2}" dt="2020-07-13T14:21:35.262" v="1888" actId="1076"/>
          <ac:cxnSpMkLst>
            <pc:docMk/>
            <pc:sldMk cId="1895564835" sldId="1063"/>
            <ac:cxnSpMk id="67" creationId="{C62AD924-4860-4246-9EAA-B9A20CD1BB8B}"/>
          </ac:cxnSpMkLst>
        </pc:cxnChg>
      </pc:sldChg>
      <pc:sldChg chg="del">
        <pc:chgData name="Martin Schedlbauer" userId="99666baf021553f1" providerId="LiveId" clId="{D87F8045-7445-9F44-B7B0-65E91E1566C2}" dt="2020-07-10T00:19:12.406" v="82" actId="2696"/>
        <pc:sldMkLst>
          <pc:docMk/>
          <pc:sldMk cId="3685590800" sldId="1063"/>
        </pc:sldMkLst>
      </pc:sldChg>
      <pc:sldChg chg="addSp modSp add">
        <pc:chgData name="Martin Schedlbauer" userId="99666baf021553f1" providerId="LiveId" clId="{D87F8045-7445-9F44-B7B0-65E91E1566C2}" dt="2020-07-13T14:21:07.527" v="1882" actId="33524"/>
        <pc:sldMkLst>
          <pc:docMk/>
          <pc:sldMk cId="1734578497" sldId="1064"/>
        </pc:sldMkLst>
        <pc:spChg chg="add mod">
          <ac:chgData name="Martin Schedlbauer" userId="99666baf021553f1" providerId="LiveId" clId="{D87F8045-7445-9F44-B7B0-65E91E1566C2}" dt="2020-07-13T14:20:45.608" v="1881" actId="207"/>
          <ac:spMkLst>
            <pc:docMk/>
            <pc:sldMk cId="1734578497" sldId="1064"/>
            <ac:spMk id="2" creationId="{40783DA1-C30C-EB46-ABED-E850024D1909}"/>
          </ac:spMkLst>
        </pc:spChg>
        <pc:spChg chg="mod">
          <ac:chgData name="Martin Schedlbauer" userId="99666baf021553f1" providerId="LiveId" clId="{D87F8045-7445-9F44-B7B0-65E91E1566C2}" dt="2020-07-13T14:17:26.779" v="1526" actId="14100"/>
          <ac:spMkLst>
            <pc:docMk/>
            <pc:sldMk cId="1734578497" sldId="1064"/>
            <ac:spMk id="3" creationId="{BBB91A5C-1005-2441-A2A8-BA653F801ADE}"/>
          </ac:spMkLst>
        </pc:spChg>
        <pc:spChg chg="mod">
          <ac:chgData name="Martin Schedlbauer" userId="99666baf021553f1" providerId="LiveId" clId="{D87F8045-7445-9F44-B7B0-65E91E1566C2}" dt="2020-07-13T14:21:07.527" v="1882" actId="33524"/>
          <ac:spMkLst>
            <pc:docMk/>
            <pc:sldMk cId="1734578497" sldId="1064"/>
            <ac:spMk id="4" creationId="{7BBFE87A-EBBD-634A-8BB3-259ACF7F305C}"/>
          </ac:spMkLst>
        </pc:spChg>
        <pc:spChg chg="add mod">
          <ac:chgData name="Martin Schedlbauer" userId="99666baf021553f1" providerId="LiveId" clId="{D87F8045-7445-9F44-B7B0-65E91E1566C2}" dt="2020-07-13T14:19:41.862" v="1874" actId="1076"/>
          <ac:spMkLst>
            <pc:docMk/>
            <pc:sldMk cId="1734578497" sldId="1064"/>
            <ac:spMk id="21" creationId="{6C472D69-7A0F-D744-8B37-28D5BF6C7767}"/>
          </ac:spMkLst>
        </pc:spChg>
        <pc:spChg chg="mod">
          <ac:chgData name="Martin Schedlbauer" userId="99666baf021553f1" providerId="LiveId" clId="{D87F8045-7445-9F44-B7B0-65E91E1566C2}" dt="2020-07-13T14:18:50.866" v="1800" actId="1076"/>
          <ac:spMkLst>
            <pc:docMk/>
            <pc:sldMk cId="1734578497" sldId="1064"/>
            <ac:spMk id="50" creationId="{3479305F-690B-D149-A6C9-41F81A56D5B9}"/>
          </ac:spMkLst>
        </pc:spChg>
        <pc:spChg chg="mod">
          <ac:chgData name="Martin Schedlbauer" userId="99666baf021553f1" providerId="LiveId" clId="{D87F8045-7445-9F44-B7B0-65E91E1566C2}" dt="2020-07-13T14:18:50.866" v="1800" actId="1076"/>
          <ac:spMkLst>
            <pc:docMk/>
            <pc:sldMk cId="1734578497" sldId="1064"/>
            <ac:spMk id="51" creationId="{E5C65F74-6666-154D-A47C-6655A78BA4B0}"/>
          </ac:spMkLst>
        </pc:spChg>
        <pc:spChg chg="mod">
          <ac:chgData name="Martin Schedlbauer" userId="99666baf021553f1" providerId="LiveId" clId="{D87F8045-7445-9F44-B7B0-65E91E1566C2}" dt="2020-07-13T14:20:11.254" v="1878" actId="1076"/>
          <ac:spMkLst>
            <pc:docMk/>
            <pc:sldMk cId="1734578497" sldId="1064"/>
            <ac:spMk id="58" creationId="{2EB1F519-CB12-4041-88DB-3A83060025DD}"/>
          </ac:spMkLst>
        </pc:spChg>
        <pc:spChg chg="mod">
          <ac:chgData name="Martin Schedlbauer" userId="99666baf021553f1" providerId="LiveId" clId="{D87F8045-7445-9F44-B7B0-65E91E1566C2}" dt="2020-07-13T14:18:50.866" v="1800" actId="1076"/>
          <ac:spMkLst>
            <pc:docMk/>
            <pc:sldMk cId="1734578497" sldId="1064"/>
            <ac:spMk id="59" creationId="{CD2E6AC5-1B1F-1043-98AE-525C263ED1EC}"/>
          </ac:spMkLst>
        </pc:spChg>
        <pc:spChg chg="mod">
          <ac:chgData name="Martin Schedlbauer" userId="99666baf021553f1" providerId="LiveId" clId="{D87F8045-7445-9F44-B7B0-65E91E1566C2}" dt="2020-07-13T14:19:54.552" v="1877" actId="20577"/>
          <ac:spMkLst>
            <pc:docMk/>
            <pc:sldMk cId="1734578497" sldId="1064"/>
            <ac:spMk id="62" creationId="{CE10EA80-C5FE-5F4D-A37B-45289D46BA1F}"/>
          </ac:spMkLst>
        </pc:spChg>
        <pc:spChg chg="mod">
          <ac:chgData name="Martin Schedlbauer" userId="99666baf021553f1" providerId="LiveId" clId="{D87F8045-7445-9F44-B7B0-65E91E1566C2}" dt="2020-07-13T14:18:50.866" v="1800" actId="1076"/>
          <ac:spMkLst>
            <pc:docMk/>
            <pc:sldMk cId="1734578497" sldId="1064"/>
            <ac:spMk id="66" creationId="{10C6CBA4-660E-7449-A565-6822EC8CC795}"/>
          </ac:spMkLst>
        </pc:spChg>
        <pc:spChg chg="mod">
          <ac:chgData name="Martin Schedlbauer" userId="99666baf021553f1" providerId="LiveId" clId="{D87F8045-7445-9F44-B7B0-65E91E1566C2}" dt="2020-07-13T14:18:50.866" v="1800" actId="1076"/>
          <ac:spMkLst>
            <pc:docMk/>
            <pc:sldMk cId="1734578497" sldId="1064"/>
            <ac:spMk id="68" creationId="{BAFFE2D8-6D46-E346-A426-895B967A49B1}"/>
          </ac:spMkLst>
        </pc:spChg>
        <pc:grpChg chg="mod">
          <ac:chgData name="Martin Schedlbauer" userId="99666baf021553f1" providerId="LiveId" clId="{D87F8045-7445-9F44-B7B0-65E91E1566C2}" dt="2020-07-13T14:20:11.254" v="1878" actId="1076"/>
          <ac:grpSpMkLst>
            <pc:docMk/>
            <pc:sldMk cId="1734578497" sldId="1064"/>
            <ac:grpSpMk id="55" creationId="{13033C80-F144-A04A-9DDB-C15A076EE8E0}"/>
          </ac:grpSpMkLst>
        </pc:grpChg>
        <pc:picChg chg="mod">
          <ac:chgData name="Martin Schedlbauer" userId="99666baf021553f1" providerId="LiveId" clId="{D87F8045-7445-9F44-B7B0-65E91E1566C2}" dt="2020-07-13T14:18:50.866" v="1800" actId="1076"/>
          <ac:picMkLst>
            <pc:docMk/>
            <pc:sldMk cId="1734578497" sldId="1064"/>
            <ac:picMk id="41" creationId="{5BBA9F10-5F55-1542-B637-59D1FBB67C13}"/>
          </ac:picMkLst>
        </pc:picChg>
        <pc:picChg chg="mod">
          <ac:chgData name="Martin Schedlbauer" userId="99666baf021553f1" providerId="LiveId" clId="{D87F8045-7445-9F44-B7B0-65E91E1566C2}" dt="2020-07-13T14:18:50.866" v="1800" actId="1076"/>
          <ac:picMkLst>
            <pc:docMk/>
            <pc:sldMk cId="1734578497" sldId="1064"/>
            <ac:picMk id="43" creationId="{1247790B-EB68-E94E-B4C4-CBA338B9D425}"/>
          </ac:picMkLst>
        </pc:picChg>
        <pc:picChg chg="mod">
          <ac:chgData name="Martin Schedlbauer" userId="99666baf021553f1" providerId="LiveId" clId="{D87F8045-7445-9F44-B7B0-65E91E1566C2}" dt="2020-07-13T14:18:50.866" v="1800" actId="1076"/>
          <ac:picMkLst>
            <pc:docMk/>
            <pc:sldMk cId="1734578497" sldId="1064"/>
            <ac:picMk id="57" creationId="{518E680A-F9DB-9F40-8684-5B3F67500D7A}"/>
          </ac:picMkLst>
        </pc:picChg>
        <pc:cxnChg chg="mod">
          <ac:chgData name="Martin Schedlbauer" userId="99666baf021553f1" providerId="LiveId" clId="{D87F8045-7445-9F44-B7B0-65E91E1566C2}" dt="2020-07-13T14:18:50.866" v="1800" actId="1076"/>
          <ac:cxnSpMkLst>
            <pc:docMk/>
            <pc:sldMk cId="1734578497" sldId="1064"/>
            <ac:cxnSpMk id="53" creationId="{428EAB68-173A-064D-8674-96B6982EFC08}"/>
          </ac:cxnSpMkLst>
        </pc:cxnChg>
        <pc:cxnChg chg="mod">
          <ac:chgData name="Martin Schedlbauer" userId="99666baf021553f1" providerId="LiveId" clId="{D87F8045-7445-9F44-B7B0-65E91E1566C2}" dt="2020-07-13T14:18:50.866" v="1800" actId="1076"/>
          <ac:cxnSpMkLst>
            <pc:docMk/>
            <pc:sldMk cId="1734578497" sldId="1064"/>
            <ac:cxnSpMk id="60" creationId="{5C1A8FFD-70D8-0D40-9D41-505C4716774F}"/>
          </ac:cxnSpMkLst>
        </pc:cxnChg>
        <pc:cxnChg chg="mod">
          <ac:chgData name="Martin Schedlbauer" userId="99666baf021553f1" providerId="LiveId" clId="{D87F8045-7445-9F44-B7B0-65E91E1566C2}" dt="2020-07-13T14:18:50.866" v="1800" actId="1076"/>
          <ac:cxnSpMkLst>
            <pc:docMk/>
            <pc:sldMk cId="1734578497" sldId="1064"/>
            <ac:cxnSpMk id="64" creationId="{D662AF69-3B9C-824F-9D7A-EB8DCF2348E4}"/>
          </ac:cxnSpMkLst>
        </pc:cxnChg>
        <pc:cxnChg chg="mod">
          <ac:chgData name="Martin Schedlbauer" userId="99666baf021553f1" providerId="LiveId" clId="{D87F8045-7445-9F44-B7B0-65E91E1566C2}" dt="2020-07-13T14:18:50.866" v="1800" actId="1076"/>
          <ac:cxnSpMkLst>
            <pc:docMk/>
            <pc:sldMk cId="1734578497" sldId="1064"/>
            <ac:cxnSpMk id="67" creationId="{C62AD924-4860-4246-9EAA-B9A20CD1BB8B}"/>
          </ac:cxnSpMkLst>
        </pc:cxnChg>
      </pc:sldChg>
      <pc:sldChg chg="del">
        <pc:chgData name="Martin Schedlbauer" userId="99666baf021553f1" providerId="LiveId" clId="{D87F8045-7445-9F44-B7B0-65E91E1566C2}" dt="2020-07-10T00:19:12.340" v="66" actId="2696"/>
        <pc:sldMkLst>
          <pc:docMk/>
          <pc:sldMk cId="2577071474" sldId="1064"/>
        </pc:sldMkLst>
      </pc:sldChg>
      <pc:sldChg chg="del">
        <pc:chgData name="Martin Schedlbauer" userId="99666baf021553f1" providerId="LiveId" clId="{D87F8045-7445-9F44-B7B0-65E91E1566C2}" dt="2020-07-10T00:19:12.513" v="114" actId="2696"/>
        <pc:sldMkLst>
          <pc:docMk/>
          <pc:sldMk cId="51935214" sldId="1065"/>
        </pc:sldMkLst>
      </pc:sldChg>
      <pc:sldChg chg="addSp delSp modSp add">
        <pc:chgData name="Martin Schedlbauer" userId="99666baf021553f1" providerId="LiveId" clId="{D87F8045-7445-9F44-B7B0-65E91E1566C2}" dt="2020-07-13T15:07:41.337" v="2996" actId="1076"/>
        <pc:sldMkLst>
          <pc:docMk/>
          <pc:sldMk cId="3136467946" sldId="1065"/>
        </pc:sldMkLst>
        <pc:spChg chg="mod">
          <ac:chgData name="Martin Schedlbauer" userId="99666baf021553f1" providerId="LiveId" clId="{D87F8045-7445-9F44-B7B0-65E91E1566C2}" dt="2020-07-13T14:49:09.254" v="2108" actId="14100"/>
          <ac:spMkLst>
            <pc:docMk/>
            <pc:sldMk cId="3136467946" sldId="1065"/>
            <ac:spMk id="3" creationId="{BBB91A5C-1005-2441-A2A8-BA653F801ADE}"/>
          </ac:spMkLst>
        </pc:spChg>
        <pc:spChg chg="mod">
          <ac:chgData name="Martin Schedlbauer" userId="99666baf021553f1" providerId="LiveId" clId="{D87F8045-7445-9F44-B7B0-65E91E1566C2}" dt="2020-07-13T15:04:44.217" v="2905" actId="20577"/>
          <ac:spMkLst>
            <pc:docMk/>
            <pc:sldMk cId="3136467946" sldId="1065"/>
            <ac:spMk id="4" creationId="{7BBFE87A-EBBD-634A-8BB3-259ACF7F305C}"/>
          </ac:spMkLst>
        </pc:spChg>
        <pc:spChg chg="mod">
          <ac:chgData name="Martin Schedlbauer" userId="99666baf021553f1" providerId="LiveId" clId="{D87F8045-7445-9F44-B7B0-65E91E1566C2}" dt="2020-07-13T14:58:40.415" v="2690"/>
          <ac:spMkLst>
            <pc:docMk/>
            <pc:sldMk cId="3136467946" sldId="1065"/>
            <ac:spMk id="30" creationId="{6294B53F-E881-CB43-BF1C-80BB20AEB2F1}"/>
          </ac:spMkLst>
        </pc:spChg>
        <pc:spChg chg="mod">
          <ac:chgData name="Martin Schedlbauer" userId="99666baf021553f1" providerId="LiveId" clId="{D87F8045-7445-9F44-B7B0-65E91E1566C2}" dt="2020-07-13T14:58:54.492" v="2698" actId="20577"/>
          <ac:spMkLst>
            <pc:docMk/>
            <pc:sldMk cId="3136467946" sldId="1065"/>
            <ac:spMk id="33" creationId="{55EDFB46-7E3C-A643-B520-B6C54099D54F}"/>
          </ac:spMkLst>
        </pc:spChg>
        <pc:spChg chg="add mod">
          <ac:chgData name="Martin Schedlbauer" userId="99666baf021553f1" providerId="LiveId" clId="{D87F8045-7445-9F44-B7B0-65E91E1566C2}" dt="2020-07-13T15:02:44.533" v="2769" actId="688"/>
          <ac:spMkLst>
            <pc:docMk/>
            <pc:sldMk cId="3136467946" sldId="1065"/>
            <ac:spMk id="45" creationId="{55AD09EB-7B80-4242-BD0A-9083A98358E5}"/>
          </ac:spMkLst>
        </pc:spChg>
        <pc:spChg chg="add mod">
          <ac:chgData name="Martin Schedlbauer" userId="99666baf021553f1" providerId="LiveId" clId="{D87F8045-7445-9F44-B7B0-65E91E1566C2}" dt="2020-07-13T15:02:26.222" v="2764" actId="1076"/>
          <ac:spMkLst>
            <pc:docMk/>
            <pc:sldMk cId="3136467946" sldId="1065"/>
            <ac:spMk id="48" creationId="{8B33E0F3-2E20-A64C-8B1C-1EAC3DC0BA8A}"/>
          </ac:spMkLst>
        </pc:spChg>
        <pc:spChg chg="mod">
          <ac:chgData name="Martin Schedlbauer" userId="99666baf021553f1" providerId="LiveId" clId="{D87F8045-7445-9F44-B7B0-65E91E1566C2}" dt="2020-07-13T15:05:27.308" v="2917" actId="1076"/>
          <ac:spMkLst>
            <pc:docMk/>
            <pc:sldMk cId="3136467946" sldId="1065"/>
            <ac:spMk id="50" creationId="{3479305F-690B-D149-A6C9-41F81A56D5B9}"/>
          </ac:spMkLst>
        </pc:spChg>
        <pc:spChg chg="mod">
          <ac:chgData name="Martin Schedlbauer" userId="99666baf021553f1" providerId="LiveId" clId="{D87F8045-7445-9F44-B7B0-65E91E1566C2}" dt="2020-07-13T14:58:51.555" v="2696" actId="20577"/>
          <ac:spMkLst>
            <pc:docMk/>
            <pc:sldMk cId="3136467946" sldId="1065"/>
            <ac:spMk id="51" creationId="{E5C65F74-6666-154D-A47C-6655A78BA4B0}"/>
          </ac:spMkLst>
        </pc:spChg>
        <pc:spChg chg="add mod">
          <ac:chgData name="Martin Schedlbauer" userId="99666baf021553f1" providerId="LiveId" clId="{D87F8045-7445-9F44-B7B0-65E91E1566C2}" dt="2020-07-13T15:03:58.114" v="2795" actId="1076"/>
          <ac:spMkLst>
            <pc:docMk/>
            <pc:sldMk cId="3136467946" sldId="1065"/>
            <ac:spMk id="56" creationId="{D43FC55E-0CE5-9340-9A2A-78F8BC477D8C}"/>
          </ac:spMkLst>
        </pc:spChg>
        <pc:spChg chg="add mod">
          <ac:chgData name="Martin Schedlbauer" userId="99666baf021553f1" providerId="LiveId" clId="{D87F8045-7445-9F44-B7B0-65E91E1566C2}" dt="2020-07-13T15:05:17.127" v="2916" actId="1038"/>
          <ac:spMkLst>
            <pc:docMk/>
            <pc:sldMk cId="3136467946" sldId="1065"/>
            <ac:spMk id="57" creationId="{B4229A19-1AC0-304D-91D9-5A0CEE00A642}"/>
          </ac:spMkLst>
        </pc:spChg>
        <pc:spChg chg="mod">
          <ac:chgData name="Martin Schedlbauer" userId="99666baf021553f1" providerId="LiveId" clId="{D87F8045-7445-9F44-B7B0-65E91E1566C2}" dt="2020-07-13T14:52:45.093" v="2676" actId="1076"/>
          <ac:spMkLst>
            <pc:docMk/>
            <pc:sldMk cId="3136467946" sldId="1065"/>
            <ac:spMk id="58" creationId="{2EB1F519-CB12-4041-88DB-3A83060025DD}"/>
          </ac:spMkLst>
        </pc:spChg>
        <pc:spChg chg="add mod">
          <ac:chgData name="Martin Schedlbauer" userId="99666baf021553f1" providerId="LiveId" clId="{D87F8045-7445-9F44-B7B0-65E91E1566C2}" dt="2020-07-13T15:07:41.337" v="2996" actId="1076"/>
          <ac:spMkLst>
            <pc:docMk/>
            <pc:sldMk cId="3136467946" sldId="1065"/>
            <ac:spMk id="63" creationId="{0FA3E848-0FBD-1D45-9487-68A196C3A154}"/>
          </ac:spMkLst>
        </pc:spChg>
        <pc:spChg chg="mod">
          <ac:chgData name="Martin Schedlbauer" userId="99666baf021553f1" providerId="LiveId" clId="{D87F8045-7445-9F44-B7B0-65E91E1566C2}" dt="2020-07-13T15:01:17.921" v="2749" actId="1076"/>
          <ac:spMkLst>
            <pc:docMk/>
            <pc:sldMk cId="3136467946" sldId="1065"/>
            <ac:spMk id="66" creationId="{10C6CBA4-660E-7449-A565-6822EC8CC795}"/>
          </ac:spMkLst>
        </pc:spChg>
        <pc:spChg chg="mod">
          <ac:chgData name="Martin Schedlbauer" userId="99666baf021553f1" providerId="LiveId" clId="{D87F8045-7445-9F44-B7B0-65E91E1566C2}" dt="2020-07-13T15:01:08.342" v="2748" actId="1076"/>
          <ac:spMkLst>
            <pc:docMk/>
            <pc:sldMk cId="3136467946" sldId="1065"/>
            <ac:spMk id="68" creationId="{BAFFE2D8-6D46-E346-A426-895B967A49B1}"/>
          </ac:spMkLst>
        </pc:spChg>
        <pc:spChg chg="add mod">
          <ac:chgData name="Martin Schedlbauer" userId="99666baf021553f1" providerId="LiveId" clId="{D87F8045-7445-9F44-B7B0-65E91E1566C2}" dt="2020-07-13T15:07:23.337" v="2992" actId="1076"/>
          <ac:spMkLst>
            <pc:docMk/>
            <pc:sldMk cId="3136467946" sldId="1065"/>
            <ac:spMk id="69" creationId="{8D32119C-FBF1-D44E-83C5-6A6B560471A0}"/>
          </ac:spMkLst>
        </pc:spChg>
        <pc:spChg chg="mod">
          <ac:chgData name="Martin Schedlbauer" userId="99666baf021553f1" providerId="LiveId" clId="{D87F8045-7445-9F44-B7B0-65E91E1566C2}" dt="2020-07-13T15:07:34.585" v="2994" actId="1076"/>
          <ac:spMkLst>
            <pc:docMk/>
            <pc:sldMk cId="3136467946" sldId="1065"/>
            <ac:spMk id="74" creationId="{04F58A17-7BA7-DE4A-8C52-F5E70FEDC50F}"/>
          </ac:spMkLst>
        </pc:spChg>
        <pc:spChg chg="mod">
          <ac:chgData name="Martin Schedlbauer" userId="99666baf021553f1" providerId="LiveId" clId="{D87F8045-7445-9F44-B7B0-65E91E1566C2}" dt="2020-07-13T14:52:45.093" v="2676" actId="1076"/>
          <ac:spMkLst>
            <pc:docMk/>
            <pc:sldMk cId="3136467946" sldId="1065"/>
            <ac:spMk id="78" creationId="{2F7DAED4-5E79-DC49-961A-7FF7FBAAB513}"/>
          </ac:spMkLst>
        </pc:spChg>
        <pc:spChg chg="mod">
          <ac:chgData name="Martin Schedlbauer" userId="99666baf021553f1" providerId="LiveId" clId="{D87F8045-7445-9F44-B7B0-65E91E1566C2}" dt="2020-07-13T14:52:45.093" v="2676" actId="1076"/>
          <ac:spMkLst>
            <pc:docMk/>
            <pc:sldMk cId="3136467946" sldId="1065"/>
            <ac:spMk id="80" creationId="{BA49D84F-F72B-4642-B6F5-4B9D31B29AE5}"/>
          </ac:spMkLst>
        </pc:spChg>
        <pc:spChg chg="mod">
          <ac:chgData name="Martin Schedlbauer" userId="99666baf021553f1" providerId="LiveId" clId="{D87F8045-7445-9F44-B7B0-65E91E1566C2}" dt="2020-07-13T15:03:18.687" v="2774" actId="1076"/>
          <ac:spMkLst>
            <pc:docMk/>
            <pc:sldMk cId="3136467946" sldId="1065"/>
            <ac:spMk id="82" creationId="{B49A3478-7BA1-1449-838F-2BE44669A4BD}"/>
          </ac:spMkLst>
        </pc:spChg>
        <pc:grpChg chg="add mod">
          <ac:chgData name="Martin Schedlbauer" userId="99666baf021553f1" providerId="LiveId" clId="{D87F8045-7445-9F44-B7B0-65E91E1566C2}" dt="2020-07-13T14:58:49.007" v="2694" actId="1076"/>
          <ac:grpSpMkLst>
            <pc:docMk/>
            <pc:sldMk cId="3136467946" sldId="1065"/>
            <ac:grpSpMk id="2" creationId="{D3BFF434-524C-8D4C-8BD1-C0ED43E62BE3}"/>
          </ac:grpSpMkLst>
        </pc:grpChg>
        <pc:grpChg chg="add mod">
          <ac:chgData name="Martin Schedlbauer" userId="99666baf021553f1" providerId="LiveId" clId="{D87F8045-7445-9F44-B7B0-65E91E1566C2}" dt="2020-07-13T14:58:46.261" v="2693" actId="1076"/>
          <ac:grpSpMkLst>
            <pc:docMk/>
            <pc:sldMk cId="3136467946" sldId="1065"/>
            <ac:grpSpMk id="28" creationId="{95A3EF69-94AC-4245-B91A-D7E6CDC72B01}"/>
          </ac:grpSpMkLst>
        </pc:grpChg>
        <pc:grpChg chg="add mod">
          <ac:chgData name="Martin Schedlbauer" userId="99666baf021553f1" providerId="LiveId" clId="{D87F8045-7445-9F44-B7B0-65E91E1566C2}" dt="2020-07-13T14:58:43.453" v="2692" actId="1076"/>
          <ac:grpSpMkLst>
            <pc:docMk/>
            <pc:sldMk cId="3136467946" sldId="1065"/>
            <ac:grpSpMk id="31" creationId="{BBCDCC8B-19F3-9E48-BD6A-24321178C7E3}"/>
          </ac:grpSpMkLst>
        </pc:grpChg>
        <pc:grpChg chg="mod">
          <ac:chgData name="Martin Schedlbauer" userId="99666baf021553f1" providerId="LiveId" clId="{D87F8045-7445-9F44-B7B0-65E91E1566C2}" dt="2020-07-13T14:52:45.093" v="2676" actId="1076"/>
          <ac:grpSpMkLst>
            <pc:docMk/>
            <pc:sldMk cId="3136467946" sldId="1065"/>
            <ac:grpSpMk id="55" creationId="{13033C80-F144-A04A-9DDB-C15A076EE8E0}"/>
          </ac:grpSpMkLst>
        </pc:grpChg>
        <pc:picChg chg="mod">
          <ac:chgData name="Martin Schedlbauer" userId="99666baf021553f1" providerId="LiveId" clId="{D87F8045-7445-9F44-B7B0-65E91E1566C2}" dt="2020-07-13T14:58:40.415" v="2690"/>
          <ac:picMkLst>
            <pc:docMk/>
            <pc:sldMk cId="3136467946" sldId="1065"/>
            <ac:picMk id="29" creationId="{83265F76-A86A-B241-BFCE-BB26015E481D}"/>
          </ac:picMkLst>
        </pc:picChg>
        <pc:picChg chg="mod">
          <ac:chgData name="Martin Schedlbauer" userId="99666baf021553f1" providerId="LiveId" clId="{D87F8045-7445-9F44-B7B0-65E91E1566C2}" dt="2020-07-13T14:58:41.698" v="2691"/>
          <ac:picMkLst>
            <pc:docMk/>
            <pc:sldMk cId="3136467946" sldId="1065"/>
            <ac:picMk id="32" creationId="{CD6D6BB3-B609-3B42-A662-ED67E62EBC4C}"/>
          </ac:picMkLst>
        </pc:picChg>
        <pc:picChg chg="mod">
          <ac:chgData name="Martin Schedlbauer" userId="99666baf021553f1" providerId="LiveId" clId="{D87F8045-7445-9F44-B7B0-65E91E1566C2}" dt="2020-07-13T15:05:27.308" v="2917" actId="1076"/>
          <ac:picMkLst>
            <pc:docMk/>
            <pc:sldMk cId="3136467946" sldId="1065"/>
            <ac:picMk id="41" creationId="{5BBA9F10-5F55-1542-B637-59D1FBB67C13}"/>
          </ac:picMkLst>
        </pc:picChg>
        <pc:picChg chg="mod">
          <ac:chgData name="Martin Schedlbauer" userId="99666baf021553f1" providerId="LiveId" clId="{D87F8045-7445-9F44-B7B0-65E91E1566C2}" dt="2020-07-13T14:58:38.798" v="2689" actId="164"/>
          <ac:picMkLst>
            <pc:docMk/>
            <pc:sldMk cId="3136467946" sldId="1065"/>
            <ac:picMk id="43" creationId="{1247790B-EB68-E94E-B4C4-CBA338B9D425}"/>
          </ac:picMkLst>
        </pc:picChg>
        <pc:picChg chg="add mod">
          <ac:chgData name="Martin Schedlbauer" userId="99666baf021553f1" providerId="LiveId" clId="{D87F8045-7445-9F44-B7B0-65E91E1566C2}" dt="2020-07-13T15:03:47.464" v="2780" actId="1076"/>
          <ac:picMkLst>
            <pc:docMk/>
            <pc:sldMk cId="3136467946" sldId="1065"/>
            <ac:picMk id="54" creationId="{FA219D42-DEA9-AC4C-9589-FE72D7407646}"/>
          </ac:picMkLst>
        </pc:picChg>
        <pc:picChg chg="add mod">
          <ac:chgData name="Martin Schedlbauer" userId="99666baf021553f1" providerId="LiveId" clId="{D87F8045-7445-9F44-B7B0-65E91E1566C2}" dt="2020-07-13T15:07:38.391" v="2995" actId="14100"/>
          <ac:picMkLst>
            <pc:docMk/>
            <pc:sldMk cId="3136467946" sldId="1065"/>
            <ac:picMk id="62" creationId="{463A9145-9587-2D42-ABA0-AE1A85EB1ED0}"/>
          </ac:picMkLst>
        </pc:picChg>
        <pc:picChg chg="add mod">
          <ac:chgData name="Martin Schedlbauer" userId="99666baf021553f1" providerId="LiveId" clId="{D87F8045-7445-9F44-B7B0-65E91E1566C2}" dt="2020-07-13T15:07:07.733" v="2984" actId="1076"/>
          <ac:picMkLst>
            <pc:docMk/>
            <pc:sldMk cId="3136467946" sldId="1065"/>
            <ac:picMk id="65" creationId="{3C6DE411-BF73-7F4E-A4A2-FAAEAB00321E}"/>
          </ac:picMkLst>
        </pc:picChg>
        <pc:picChg chg="mod">
          <ac:chgData name="Martin Schedlbauer" userId="99666baf021553f1" providerId="LiveId" clId="{D87F8045-7445-9F44-B7B0-65E91E1566C2}" dt="2020-07-13T15:03:18.687" v="2774" actId="1076"/>
          <ac:picMkLst>
            <pc:docMk/>
            <pc:sldMk cId="3136467946" sldId="1065"/>
            <ac:picMk id="72" creationId="{ADDA17BF-22D6-464F-883A-4A665692C3BC}"/>
          </ac:picMkLst>
        </pc:picChg>
        <pc:picChg chg="mod">
          <ac:chgData name="Martin Schedlbauer" userId="99666baf021553f1" providerId="LiveId" clId="{D87F8045-7445-9F44-B7B0-65E91E1566C2}" dt="2020-07-13T15:03:18.687" v="2774" actId="1076"/>
          <ac:picMkLst>
            <pc:docMk/>
            <pc:sldMk cId="3136467946" sldId="1065"/>
            <ac:picMk id="81" creationId="{117B56DC-1927-5642-8A06-09B1CD1B2DF0}"/>
          </ac:picMkLst>
        </pc:picChg>
        <pc:cxnChg chg="add mod">
          <ac:chgData name="Martin Schedlbauer" userId="99666baf021553f1" providerId="LiveId" clId="{D87F8045-7445-9F44-B7B0-65E91E1566C2}" dt="2020-07-13T15:05:40.993" v="2921" actId="14100"/>
          <ac:cxnSpMkLst>
            <pc:docMk/>
            <pc:sldMk cId="3136467946" sldId="1065"/>
            <ac:cxnSpMk id="35" creationId="{FD94BC1D-3D6A-A64B-898F-BD1D92A1AD5B}"/>
          </ac:cxnSpMkLst>
        </pc:cxnChg>
        <pc:cxnChg chg="add mod">
          <ac:chgData name="Martin Schedlbauer" userId="99666baf021553f1" providerId="LiveId" clId="{D87F8045-7445-9F44-B7B0-65E91E1566C2}" dt="2020-07-13T15:05:35.719" v="2919" actId="14100"/>
          <ac:cxnSpMkLst>
            <pc:docMk/>
            <pc:sldMk cId="3136467946" sldId="1065"/>
            <ac:cxnSpMk id="38" creationId="{343D3DAA-E7AA-874C-B4A7-2CCE67EEE41F}"/>
          </ac:cxnSpMkLst>
        </pc:cxnChg>
        <pc:cxnChg chg="add mod">
          <ac:chgData name="Martin Schedlbauer" userId="99666baf021553f1" providerId="LiveId" clId="{D87F8045-7445-9F44-B7B0-65E91E1566C2}" dt="2020-07-13T15:02:34.471" v="2767" actId="1076"/>
          <ac:cxnSpMkLst>
            <pc:docMk/>
            <pc:sldMk cId="3136467946" sldId="1065"/>
            <ac:cxnSpMk id="44" creationId="{E706A387-3483-ED4D-972A-DA4D52218861}"/>
          </ac:cxnSpMkLst>
        </pc:cxnChg>
        <pc:cxnChg chg="add mod">
          <ac:chgData name="Martin Schedlbauer" userId="99666baf021553f1" providerId="LiveId" clId="{D87F8045-7445-9F44-B7B0-65E91E1566C2}" dt="2020-07-13T15:02:15.612" v="2757" actId="14100"/>
          <ac:cxnSpMkLst>
            <pc:docMk/>
            <pc:sldMk cId="3136467946" sldId="1065"/>
            <ac:cxnSpMk id="46" creationId="{2365201A-9296-2B4D-9903-86FD1922CC2D}"/>
          </ac:cxnSpMkLst>
        </pc:cxnChg>
        <pc:cxnChg chg="add mod">
          <ac:chgData name="Martin Schedlbauer" userId="99666baf021553f1" providerId="LiveId" clId="{D87F8045-7445-9F44-B7B0-65E91E1566C2}" dt="2020-07-13T15:05:50.592" v="2924" actId="1076"/>
          <ac:cxnSpMkLst>
            <pc:docMk/>
            <pc:sldMk cId="3136467946" sldId="1065"/>
            <ac:cxnSpMk id="52" creationId="{0FF8DE47-3EC2-4C43-A007-6FB582F65266}"/>
          </ac:cxnSpMkLst>
        </pc:cxnChg>
        <pc:cxnChg chg="mod">
          <ac:chgData name="Martin Schedlbauer" userId="99666baf021553f1" providerId="LiveId" clId="{D87F8045-7445-9F44-B7B0-65E91E1566C2}" dt="2020-07-13T15:05:38.515" v="2920" actId="14100"/>
          <ac:cxnSpMkLst>
            <pc:docMk/>
            <pc:sldMk cId="3136467946" sldId="1065"/>
            <ac:cxnSpMk id="53" creationId="{428EAB68-173A-064D-8674-96B6982EFC08}"/>
          </ac:cxnSpMkLst>
        </pc:cxnChg>
        <pc:cxnChg chg="del mod">
          <ac:chgData name="Martin Schedlbauer" userId="99666baf021553f1" providerId="LiveId" clId="{D87F8045-7445-9F44-B7B0-65E91E1566C2}" dt="2020-07-13T15:03:38.895" v="2778" actId="478"/>
          <ac:cxnSpMkLst>
            <pc:docMk/>
            <pc:sldMk cId="3136467946" sldId="1065"/>
            <ac:cxnSpMk id="60" creationId="{5C1A8FFD-70D8-0D40-9D41-505C4716774F}"/>
          </ac:cxnSpMkLst>
        </pc:cxnChg>
        <pc:cxnChg chg="mod">
          <ac:chgData name="Martin Schedlbauer" userId="99666baf021553f1" providerId="LiveId" clId="{D87F8045-7445-9F44-B7B0-65E91E1566C2}" dt="2020-07-13T15:01:00.296" v="2747" actId="1076"/>
          <ac:cxnSpMkLst>
            <pc:docMk/>
            <pc:sldMk cId="3136467946" sldId="1065"/>
            <ac:cxnSpMk id="64" creationId="{D662AF69-3B9C-824F-9D7A-EB8DCF2348E4}"/>
          </ac:cxnSpMkLst>
        </pc:cxnChg>
        <pc:cxnChg chg="mod">
          <ac:chgData name="Martin Schedlbauer" userId="99666baf021553f1" providerId="LiveId" clId="{D87F8045-7445-9F44-B7B0-65E91E1566C2}" dt="2020-07-13T15:01:08.342" v="2748" actId="1076"/>
          <ac:cxnSpMkLst>
            <pc:docMk/>
            <pc:sldMk cId="3136467946" sldId="1065"/>
            <ac:cxnSpMk id="67" creationId="{C62AD924-4860-4246-9EAA-B9A20CD1BB8B}"/>
          </ac:cxnSpMkLst>
        </pc:cxnChg>
        <pc:cxnChg chg="mod">
          <ac:chgData name="Martin Schedlbauer" userId="99666baf021553f1" providerId="LiveId" clId="{D87F8045-7445-9F44-B7B0-65E91E1566C2}" dt="2020-07-13T14:52:45.093" v="2676" actId="1076"/>
          <ac:cxnSpMkLst>
            <pc:docMk/>
            <pc:sldMk cId="3136467946" sldId="1065"/>
            <ac:cxnSpMk id="76" creationId="{9567B469-1512-984E-8BA1-D5C42FD2F391}"/>
          </ac:cxnSpMkLst>
        </pc:cxnChg>
        <pc:cxnChg chg="mod">
          <ac:chgData name="Martin Schedlbauer" userId="99666baf021553f1" providerId="LiveId" clId="{D87F8045-7445-9F44-B7B0-65E91E1566C2}" dt="2020-07-13T14:52:45.093" v="2676" actId="1076"/>
          <ac:cxnSpMkLst>
            <pc:docMk/>
            <pc:sldMk cId="3136467946" sldId="1065"/>
            <ac:cxnSpMk id="77" creationId="{F64F36F6-D08C-A74F-B54E-A5906EDE3CBD}"/>
          </ac:cxnSpMkLst>
        </pc:cxnChg>
        <pc:cxnChg chg="mod">
          <ac:chgData name="Martin Schedlbauer" userId="99666baf021553f1" providerId="LiveId" clId="{D87F8045-7445-9F44-B7B0-65E91E1566C2}" dt="2020-07-13T14:52:45.093" v="2676" actId="1076"/>
          <ac:cxnSpMkLst>
            <pc:docMk/>
            <pc:sldMk cId="3136467946" sldId="1065"/>
            <ac:cxnSpMk id="79" creationId="{F4D1B6D4-EA8F-4E4E-9078-BBB55E36C4C8}"/>
          </ac:cxnSpMkLst>
        </pc:cxnChg>
      </pc:sldChg>
      <pc:sldChg chg="del">
        <pc:chgData name="Martin Schedlbauer" userId="99666baf021553f1" providerId="LiveId" clId="{D87F8045-7445-9F44-B7B0-65E91E1566C2}" dt="2020-07-10T00:19:12.421" v="86" actId="2696"/>
        <pc:sldMkLst>
          <pc:docMk/>
          <pc:sldMk cId="2488370498" sldId="1066"/>
        </pc:sldMkLst>
      </pc:sldChg>
      <pc:sldChg chg="addSp delSp modSp add mod modClrScheme chgLayout">
        <pc:chgData name="Martin Schedlbauer" userId="99666baf021553f1" providerId="LiveId" clId="{D87F8045-7445-9F44-B7B0-65E91E1566C2}" dt="2020-07-14T00:37:42.493" v="3900" actId="700"/>
        <pc:sldMkLst>
          <pc:docMk/>
          <pc:sldMk cId="3462982483" sldId="1066"/>
        </pc:sldMkLst>
        <pc:spChg chg="del mod ord">
          <ac:chgData name="Martin Schedlbauer" userId="99666baf021553f1" providerId="LiveId" clId="{D87F8045-7445-9F44-B7B0-65E91E1566C2}" dt="2020-07-14T00:33:54.625" v="3849" actId="700"/>
          <ac:spMkLst>
            <pc:docMk/>
            <pc:sldMk cId="3462982483" sldId="1066"/>
            <ac:spMk id="2" creationId="{5551994C-EC7D-124B-A8F2-8438D5407804}"/>
          </ac:spMkLst>
        </pc:spChg>
        <pc:spChg chg="del mod ord">
          <ac:chgData name="Martin Schedlbauer" userId="99666baf021553f1" providerId="LiveId" clId="{D87F8045-7445-9F44-B7B0-65E91E1566C2}" dt="2020-07-14T00:33:54.625" v="3849" actId="700"/>
          <ac:spMkLst>
            <pc:docMk/>
            <pc:sldMk cId="3462982483" sldId="1066"/>
            <ac:spMk id="3" creationId="{9BABEEBA-4202-EA41-BD47-C2B2F8E2E13E}"/>
          </ac:spMkLst>
        </pc:spChg>
        <pc:spChg chg="del">
          <ac:chgData name="Martin Schedlbauer" userId="99666baf021553f1" providerId="LiveId" clId="{D87F8045-7445-9F44-B7B0-65E91E1566C2}" dt="2020-07-14T00:33:54.625" v="3849" actId="700"/>
          <ac:spMkLst>
            <pc:docMk/>
            <pc:sldMk cId="3462982483" sldId="1066"/>
            <ac:spMk id="4" creationId="{1432538E-CEAF-3B49-96B7-D5D146792E50}"/>
          </ac:spMkLst>
        </pc:spChg>
        <pc:spChg chg="add mod ord">
          <ac:chgData name="Martin Schedlbauer" userId="99666baf021553f1" providerId="LiveId" clId="{D87F8045-7445-9F44-B7B0-65E91E1566C2}" dt="2020-07-14T00:37:42.493" v="3900" actId="700"/>
          <ac:spMkLst>
            <pc:docMk/>
            <pc:sldMk cId="3462982483" sldId="1066"/>
            <ac:spMk id="5" creationId="{16A79DF9-BBC8-7A4D-8419-FB439EF7E3D0}"/>
          </ac:spMkLst>
        </pc:spChg>
        <pc:spChg chg="add mod ord">
          <ac:chgData name="Martin Schedlbauer" userId="99666baf021553f1" providerId="LiveId" clId="{D87F8045-7445-9F44-B7B0-65E91E1566C2}" dt="2020-07-14T00:37:42.493" v="3900" actId="700"/>
          <ac:spMkLst>
            <pc:docMk/>
            <pc:sldMk cId="3462982483" sldId="1066"/>
            <ac:spMk id="6" creationId="{9477CD83-C64B-1E46-96BA-5864BC4BD9C9}"/>
          </ac:spMkLst>
        </pc:spChg>
        <pc:spChg chg="add mod">
          <ac:chgData name="Martin Schedlbauer" userId="99666baf021553f1" providerId="LiveId" clId="{D87F8045-7445-9F44-B7B0-65E91E1566C2}" dt="2020-07-14T00:37:41.966" v="3899" actId="1076"/>
          <ac:spMkLst>
            <pc:docMk/>
            <pc:sldMk cId="3462982483" sldId="1066"/>
            <ac:spMk id="7" creationId="{0C724363-BF3F-1349-90FA-B49581403E56}"/>
          </ac:spMkLst>
        </pc:spChg>
        <pc:spChg chg="add del mod ord">
          <ac:chgData name="Martin Schedlbauer" userId="99666baf021553f1" providerId="LiveId" clId="{D87F8045-7445-9F44-B7B0-65E91E1566C2}" dt="2020-07-14T00:37:42.493" v="3900" actId="700"/>
          <ac:spMkLst>
            <pc:docMk/>
            <pc:sldMk cId="3462982483" sldId="1066"/>
            <ac:spMk id="8" creationId="{52086653-3197-5144-A222-8F418789295A}"/>
          </ac:spMkLst>
        </pc:spChg>
      </pc:sldChg>
      <pc:sldChg chg="addSp delSp modSp add mod modClrScheme chgLayout">
        <pc:chgData name="Martin Schedlbauer" userId="99666baf021553f1" providerId="LiveId" clId="{D87F8045-7445-9F44-B7B0-65E91E1566C2}" dt="2020-07-14T09:21:37.925" v="4647" actId="14100"/>
        <pc:sldMkLst>
          <pc:docMk/>
          <pc:sldMk cId="479406388" sldId="1067"/>
        </pc:sldMkLst>
        <pc:spChg chg="del mod ord">
          <ac:chgData name="Martin Schedlbauer" userId="99666baf021553f1" providerId="LiveId" clId="{D87F8045-7445-9F44-B7B0-65E91E1566C2}" dt="2020-07-14T00:37:57.387" v="3904" actId="700"/>
          <ac:spMkLst>
            <pc:docMk/>
            <pc:sldMk cId="479406388" sldId="1067"/>
            <ac:spMk id="2" creationId="{9B90B53D-38E7-574D-A4BB-E92D5FF90E6F}"/>
          </ac:spMkLst>
        </pc:spChg>
        <pc:spChg chg="mod ord">
          <ac:chgData name="Martin Schedlbauer" userId="99666baf021553f1" providerId="LiveId" clId="{D87F8045-7445-9F44-B7B0-65E91E1566C2}" dt="2020-07-14T00:44:38.245" v="4290" actId="20577"/>
          <ac:spMkLst>
            <pc:docMk/>
            <pc:sldMk cId="479406388" sldId="1067"/>
            <ac:spMk id="3" creationId="{4D44512A-8775-B846-B0D2-504E175AE460}"/>
          </ac:spMkLst>
        </pc:spChg>
        <pc:spChg chg="add mod ord">
          <ac:chgData name="Martin Schedlbauer" userId="99666baf021553f1" providerId="LiveId" clId="{D87F8045-7445-9F44-B7B0-65E91E1566C2}" dt="2020-07-14T00:46:31.775" v="4376" actId="114"/>
          <ac:spMkLst>
            <pc:docMk/>
            <pc:sldMk cId="479406388" sldId="1067"/>
            <ac:spMk id="4" creationId="{4A4789C9-A052-8245-9835-FCFAC31033CC}"/>
          </ac:spMkLst>
        </pc:spChg>
        <pc:spChg chg="add mod ord">
          <ac:chgData name="Martin Schedlbauer" userId="99666baf021553f1" providerId="LiveId" clId="{D87F8045-7445-9F44-B7B0-65E91E1566C2}" dt="2020-07-14T09:21:37.925" v="4647" actId="14100"/>
          <ac:spMkLst>
            <pc:docMk/>
            <pc:sldMk cId="479406388" sldId="1067"/>
            <ac:spMk id="5" creationId="{0D354B33-997F-654A-9758-9414B084F12B}"/>
          </ac:spMkLst>
        </pc:spChg>
      </pc:sldChg>
      <pc:sldChg chg="del">
        <pc:chgData name="Martin Schedlbauer" userId="99666baf021553f1" providerId="LiveId" clId="{D87F8045-7445-9F44-B7B0-65E91E1566C2}" dt="2020-07-10T00:19:12.414" v="84" actId="2696"/>
        <pc:sldMkLst>
          <pc:docMk/>
          <pc:sldMk cId="2210734287" sldId="1067"/>
        </pc:sldMkLst>
      </pc:sldChg>
      <pc:sldChg chg="del">
        <pc:chgData name="Martin Schedlbauer" userId="99666baf021553f1" providerId="LiveId" clId="{D87F8045-7445-9F44-B7B0-65E91E1566C2}" dt="2020-07-10T00:19:12.347" v="68" actId="2696"/>
        <pc:sldMkLst>
          <pc:docMk/>
          <pc:sldMk cId="977286308" sldId="1068"/>
        </pc:sldMkLst>
      </pc:sldChg>
      <pc:sldChg chg="addSp delSp modSp add mod ord modClrScheme chgLayout">
        <pc:chgData name="Martin Schedlbauer" userId="99666baf021553f1" providerId="LiveId" clId="{D87F8045-7445-9F44-B7B0-65E91E1566C2}" dt="2020-07-14T09:19:34.452" v="4573"/>
        <pc:sldMkLst>
          <pc:docMk/>
          <pc:sldMk cId="2478343206" sldId="1068"/>
        </pc:sldMkLst>
        <pc:spChg chg="del mod ord">
          <ac:chgData name="Martin Schedlbauer" userId="99666baf021553f1" providerId="LiveId" clId="{D87F8045-7445-9F44-B7B0-65E91E1566C2}" dt="2020-07-14T00:51:52.185" v="4378" actId="700"/>
          <ac:spMkLst>
            <pc:docMk/>
            <pc:sldMk cId="2478343206" sldId="1068"/>
            <ac:spMk id="2" creationId="{FFBAE80E-6A9F-3045-847B-B11AAED1E444}"/>
          </ac:spMkLst>
        </pc:spChg>
        <pc:spChg chg="del mod ord">
          <ac:chgData name="Martin Schedlbauer" userId="99666baf021553f1" providerId="LiveId" clId="{D87F8045-7445-9F44-B7B0-65E91E1566C2}" dt="2020-07-14T00:51:52.185" v="4378" actId="700"/>
          <ac:spMkLst>
            <pc:docMk/>
            <pc:sldMk cId="2478343206" sldId="1068"/>
            <ac:spMk id="3" creationId="{91295F0C-746E-8046-835D-D91415F8D37F}"/>
          </ac:spMkLst>
        </pc:spChg>
        <pc:spChg chg="del">
          <ac:chgData name="Martin Schedlbauer" userId="99666baf021553f1" providerId="LiveId" clId="{D87F8045-7445-9F44-B7B0-65E91E1566C2}" dt="2020-07-14T00:51:52.185" v="4378" actId="700"/>
          <ac:spMkLst>
            <pc:docMk/>
            <pc:sldMk cId="2478343206" sldId="1068"/>
            <ac:spMk id="4" creationId="{76CB02A7-9AC7-3F43-B57E-273DC210B2CF}"/>
          </ac:spMkLst>
        </pc:spChg>
        <pc:spChg chg="add mod ord">
          <ac:chgData name="Martin Schedlbauer" userId="99666baf021553f1" providerId="LiveId" clId="{D87F8045-7445-9F44-B7B0-65E91E1566C2}" dt="2020-07-14T00:54:55.928" v="4569" actId="14100"/>
          <ac:spMkLst>
            <pc:docMk/>
            <pc:sldMk cId="2478343206" sldId="1068"/>
            <ac:spMk id="5" creationId="{36B10A8E-C36E-2941-B191-CDF4962ED607}"/>
          </ac:spMkLst>
        </pc:spChg>
        <pc:spChg chg="add mod ord">
          <ac:chgData name="Martin Schedlbauer" userId="99666baf021553f1" providerId="LiveId" clId="{D87F8045-7445-9F44-B7B0-65E91E1566C2}" dt="2020-07-14T09:18:35.560" v="4571" actId="403"/>
          <ac:spMkLst>
            <pc:docMk/>
            <pc:sldMk cId="2478343206" sldId="1068"/>
            <ac:spMk id="6" creationId="{0139410D-C9C6-2849-9EB7-D947D9FFF210}"/>
          </ac:spMkLst>
        </pc:spChg>
        <pc:picChg chg="add mod">
          <ac:chgData name="Martin Schedlbauer" userId="99666baf021553f1" providerId="LiveId" clId="{D87F8045-7445-9F44-B7B0-65E91E1566C2}" dt="2020-07-14T00:54:52.699" v="4568" actId="1076"/>
          <ac:picMkLst>
            <pc:docMk/>
            <pc:sldMk cId="2478343206" sldId="1068"/>
            <ac:picMk id="8" creationId="{6C06D6F9-79AE-9F41-B0FB-40D8AE08F287}"/>
          </ac:picMkLst>
        </pc:picChg>
      </pc:sldChg>
      <pc:sldChg chg="del">
        <pc:chgData name="Martin Schedlbauer" userId="99666baf021553f1" providerId="LiveId" clId="{D87F8045-7445-9F44-B7B0-65E91E1566C2}" dt="2020-07-10T00:19:12.366" v="71" actId="2696"/>
        <pc:sldMkLst>
          <pc:docMk/>
          <pc:sldMk cId="2388840745" sldId="1069"/>
        </pc:sldMkLst>
      </pc:sldChg>
      <pc:sldChg chg="addSp delSp modSp add">
        <pc:chgData name="Martin Schedlbauer" userId="99666baf021553f1" providerId="LiveId" clId="{D87F8045-7445-9F44-B7B0-65E91E1566C2}" dt="2020-07-14T09:34:08.777" v="4907" actId="20577"/>
        <pc:sldMkLst>
          <pc:docMk/>
          <pc:sldMk cId="4184971189" sldId="1069"/>
        </pc:sldMkLst>
        <pc:spChg chg="mod">
          <ac:chgData name="Martin Schedlbauer" userId="99666baf021553f1" providerId="LiveId" clId="{D87F8045-7445-9F44-B7B0-65E91E1566C2}" dt="2020-07-14T09:21:23.012" v="4645" actId="403"/>
          <ac:spMkLst>
            <pc:docMk/>
            <pc:sldMk cId="4184971189" sldId="1069"/>
            <ac:spMk id="2" creationId="{C84B2E86-426B-2D48-AD88-8862560A84DD}"/>
          </ac:spMkLst>
        </pc:spChg>
        <pc:spChg chg="add del">
          <ac:chgData name="Martin Schedlbauer" userId="99666baf021553f1" providerId="LiveId" clId="{D87F8045-7445-9F44-B7B0-65E91E1566C2}" dt="2020-07-14T09:27:12.487" v="4769" actId="478"/>
          <ac:spMkLst>
            <pc:docMk/>
            <pc:sldMk cId="4184971189" sldId="1069"/>
            <ac:spMk id="3" creationId="{FDF3DB6F-B8BD-114A-895B-58E1DE571B74}"/>
          </ac:spMkLst>
        </pc:spChg>
        <pc:spChg chg="mod">
          <ac:chgData name="Martin Schedlbauer" userId="99666baf021553f1" providerId="LiveId" clId="{D87F8045-7445-9F44-B7B0-65E91E1566C2}" dt="2020-07-14T09:22:32.911" v="4660" actId="14100"/>
          <ac:spMkLst>
            <pc:docMk/>
            <pc:sldMk cId="4184971189" sldId="1069"/>
            <ac:spMk id="4" creationId="{55500786-5E46-524A-8F9B-7A601C133221}"/>
          </ac:spMkLst>
        </pc:spChg>
        <pc:spChg chg="add mod">
          <ac:chgData name="Martin Schedlbauer" userId="99666baf021553f1" providerId="LiveId" clId="{D87F8045-7445-9F44-B7B0-65E91E1566C2}" dt="2020-07-14T09:26:12.750" v="4767" actId="1076"/>
          <ac:spMkLst>
            <pc:docMk/>
            <pc:sldMk cId="4184971189" sldId="1069"/>
            <ac:spMk id="7" creationId="{B266A8D2-85C6-1F4C-809F-178B911C5531}"/>
          </ac:spMkLst>
        </pc:spChg>
        <pc:spChg chg="add mod">
          <ac:chgData name="Martin Schedlbauer" userId="99666baf021553f1" providerId="LiveId" clId="{D87F8045-7445-9F44-B7B0-65E91E1566C2}" dt="2020-07-14T09:26:12.750" v="4767" actId="1076"/>
          <ac:spMkLst>
            <pc:docMk/>
            <pc:sldMk cId="4184971189" sldId="1069"/>
            <ac:spMk id="8" creationId="{601B9881-BDF1-6246-9736-44A64A6C62B7}"/>
          </ac:spMkLst>
        </pc:spChg>
        <pc:spChg chg="add mod">
          <ac:chgData name="Martin Schedlbauer" userId="99666baf021553f1" providerId="LiveId" clId="{D87F8045-7445-9F44-B7B0-65E91E1566C2}" dt="2020-07-14T09:26:12.750" v="4767" actId="1076"/>
          <ac:spMkLst>
            <pc:docMk/>
            <pc:sldMk cId="4184971189" sldId="1069"/>
            <ac:spMk id="9" creationId="{12C33959-8C4A-BF41-BBB3-B63A35A89C69}"/>
          </ac:spMkLst>
        </pc:spChg>
        <pc:spChg chg="add mod">
          <ac:chgData name="Martin Schedlbauer" userId="99666baf021553f1" providerId="LiveId" clId="{D87F8045-7445-9F44-B7B0-65E91E1566C2}" dt="2020-07-14T09:26:12.750" v="4767" actId="1076"/>
          <ac:spMkLst>
            <pc:docMk/>
            <pc:sldMk cId="4184971189" sldId="1069"/>
            <ac:spMk id="10" creationId="{37CB4734-5FA4-6640-8F91-F6E2541E95AC}"/>
          </ac:spMkLst>
        </pc:spChg>
        <pc:spChg chg="add mod">
          <ac:chgData name="Martin Schedlbauer" userId="99666baf021553f1" providerId="LiveId" clId="{D87F8045-7445-9F44-B7B0-65E91E1566C2}" dt="2020-07-14T09:33:38.356" v="4893" actId="14100"/>
          <ac:spMkLst>
            <pc:docMk/>
            <pc:sldMk cId="4184971189" sldId="1069"/>
            <ac:spMk id="11" creationId="{B3222CDE-6124-0542-8EF9-E5980630FE13}"/>
          </ac:spMkLst>
        </pc:spChg>
        <pc:spChg chg="add mod">
          <ac:chgData name="Martin Schedlbauer" userId="99666baf021553f1" providerId="LiveId" clId="{D87F8045-7445-9F44-B7B0-65E91E1566C2}" dt="2020-07-14T09:29:42.950" v="4821" actId="1076"/>
          <ac:spMkLst>
            <pc:docMk/>
            <pc:sldMk cId="4184971189" sldId="1069"/>
            <ac:spMk id="12" creationId="{CC9CA6FC-C48E-3240-A078-9E43A1FB3151}"/>
          </ac:spMkLst>
        </pc:spChg>
        <pc:spChg chg="add mod">
          <ac:chgData name="Martin Schedlbauer" userId="99666baf021553f1" providerId="LiveId" clId="{D87F8045-7445-9F44-B7B0-65E91E1566C2}" dt="2020-07-14T09:34:08.777" v="4907" actId="20577"/>
          <ac:spMkLst>
            <pc:docMk/>
            <pc:sldMk cId="4184971189" sldId="1069"/>
            <ac:spMk id="13" creationId="{CC554E55-F3AC-D543-869F-7F50E287D587}"/>
          </ac:spMkLst>
        </pc:spChg>
        <pc:graphicFrameChg chg="add del mod">
          <ac:chgData name="Martin Schedlbauer" userId="99666baf021553f1" providerId="LiveId" clId="{D87F8045-7445-9F44-B7B0-65E91E1566C2}" dt="2020-07-14T09:22:43.976" v="4662" actId="3680"/>
          <ac:graphicFrameMkLst>
            <pc:docMk/>
            <pc:sldMk cId="4184971189" sldId="1069"/>
            <ac:graphicFrameMk id="5" creationId="{18C90967-8035-5142-A510-B3951475F709}"/>
          </ac:graphicFrameMkLst>
        </pc:graphicFrameChg>
        <pc:graphicFrameChg chg="add del mod">
          <ac:chgData name="Martin Schedlbauer" userId="99666baf021553f1" providerId="LiveId" clId="{D87F8045-7445-9F44-B7B0-65E91E1566C2}" dt="2020-07-14T09:22:55.661" v="4664" actId="3680"/>
          <ac:graphicFrameMkLst>
            <pc:docMk/>
            <pc:sldMk cId="4184971189" sldId="1069"/>
            <ac:graphicFrameMk id="6" creationId="{24C9F786-2A74-7346-B1F5-B9CBA1E93E23}"/>
          </ac:graphicFrameMkLst>
        </pc:graphicFrameChg>
      </pc:sldChg>
      <pc:sldChg chg="del">
        <pc:chgData name="Martin Schedlbauer" userId="99666baf021553f1" providerId="LiveId" clId="{D87F8045-7445-9F44-B7B0-65E91E1566C2}" dt="2020-07-10T00:19:12.410" v="83" actId="2696"/>
        <pc:sldMkLst>
          <pc:docMk/>
          <pc:sldMk cId="2576007777" sldId="1070"/>
        </pc:sldMkLst>
      </pc:sldChg>
      <pc:sldChg chg="del">
        <pc:chgData name="Martin Schedlbauer" userId="99666baf021553f1" providerId="LiveId" clId="{D87F8045-7445-9F44-B7B0-65E91E1566C2}" dt="2020-07-10T00:19:12.395" v="79" actId="2696"/>
        <pc:sldMkLst>
          <pc:docMk/>
          <pc:sldMk cId="3773086200" sldId="1071"/>
        </pc:sldMkLst>
      </pc:sldChg>
      <pc:sldChg chg="del">
        <pc:chgData name="Martin Schedlbauer" userId="99666baf021553f1" providerId="LiveId" clId="{D87F8045-7445-9F44-B7B0-65E91E1566C2}" dt="2020-07-10T00:19:12.428" v="88" actId="2696"/>
        <pc:sldMkLst>
          <pc:docMk/>
          <pc:sldMk cId="2658778183" sldId="1072"/>
        </pc:sldMkLst>
      </pc:sldChg>
      <pc:sldChg chg="del">
        <pc:chgData name="Martin Schedlbauer" userId="99666baf021553f1" providerId="LiveId" clId="{D87F8045-7445-9F44-B7B0-65E91E1566C2}" dt="2020-07-10T00:19:12.502" v="112" actId="2696"/>
        <pc:sldMkLst>
          <pc:docMk/>
          <pc:sldMk cId="1642798324" sldId="1073"/>
        </pc:sldMkLst>
      </pc:sldChg>
      <pc:sldChg chg="del">
        <pc:chgData name="Martin Schedlbauer" userId="99666baf021553f1" providerId="LiveId" clId="{D87F8045-7445-9F44-B7B0-65E91E1566C2}" dt="2020-07-10T00:19:12.380" v="75" actId="2696"/>
        <pc:sldMkLst>
          <pc:docMk/>
          <pc:sldMk cId="472359929" sldId="1074"/>
        </pc:sldMkLst>
      </pc:sldChg>
      <pc:sldChg chg="del">
        <pc:chgData name="Martin Schedlbauer" userId="99666baf021553f1" providerId="LiveId" clId="{D87F8045-7445-9F44-B7B0-65E91E1566C2}" dt="2020-07-10T00:19:12.399" v="80" actId="2696"/>
        <pc:sldMkLst>
          <pc:docMk/>
          <pc:sldMk cId="1686660847" sldId="1075"/>
        </pc:sldMkLst>
      </pc:sldChg>
      <pc:sldChg chg="del">
        <pc:chgData name="Martin Schedlbauer" userId="99666baf021553f1" providerId="LiveId" clId="{D87F8045-7445-9F44-B7B0-65E91E1566C2}" dt="2020-07-10T00:19:12.478" v="104" actId="2696"/>
        <pc:sldMkLst>
          <pc:docMk/>
          <pc:sldMk cId="2828270866" sldId="1076"/>
        </pc:sldMkLst>
      </pc:sldChg>
      <pc:sldChg chg="del">
        <pc:chgData name="Martin Schedlbauer" userId="99666baf021553f1" providerId="LiveId" clId="{D87F8045-7445-9F44-B7B0-65E91E1566C2}" dt="2020-07-10T00:19:12.384" v="76" actId="2696"/>
        <pc:sldMkLst>
          <pc:docMk/>
          <pc:sldMk cId="5733663" sldId="1077"/>
        </pc:sldMkLst>
      </pc:sldChg>
      <pc:sldChg chg="del">
        <pc:chgData name="Martin Schedlbauer" userId="99666baf021553f1" providerId="LiveId" clId="{D87F8045-7445-9F44-B7B0-65E91E1566C2}" dt="2020-07-10T00:19:12.459" v="98" actId="2696"/>
        <pc:sldMkLst>
          <pc:docMk/>
          <pc:sldMk cId="1461442006" sldId="1078"/>
        </pc:sldMkLst>
      </pc:sldChg>
      <pc:sldChg chg="del">
        <pc:chgData name="Martin Schedlbauer" userId="99666baf021553f1" providerId="LiveId" clId="{D87F8045-7445-9F44-B7B0-65E91E1566C2}" dt="2020-07-10T00:19:12.487" v="107" actId="2696"/>
        <pc:sldMkLst>
          <pc:docMk/>
          <pc:sldMk cId="1956042773" sldId="1079"/>
        </pc:sldMkLst>
      </pc:sldChg>
      <pc:sldChg chg="del">
        <pc:chgData name="Martin Schedlbauer" userId="99666baf021553f1" providerId="LiveId" clId="{D87F8045-7445-9F44-B7B0-65E91E1566C2}" dt="2020-07-10T00:19:12.453" v="96" actId="2696"/>
        <pc:sldMkLst>
          <pc:docMk/>
          <pc:sldMk cId="2416843249" sldId="1080"/>
        </pc:sldMkLst>
      </pc:sldChg>
      <pc:sldChg chg="del">
        <pc:chgData name="Martin Schedlbauer" userId="99666baf021553f1" providerId="LiveId" clId="{D87F8045-7445-9F44-B7B0-65E91E1566C2}" dt="2020-07-10T00:19:12.481" v="105" actId="2696"/>
        <pc:sldMkLst>
          <pc:docMk/>
          <pc:sldMk cId="2595514097" sldId="1081"/>
        </pc:sldMkLst>
      </pc:sldChg>
      <pc:sldChg chg="del">
        <pc:chgData name="Martin Schedlbauer" userId="99666baf021553f1" providerId="LiveId" clId="{D87F8045-7445-9F44-B7B0-65E91E1566C2}" dt="2020-07-10T00:19:12.499" v="111" actId="2696"/>
        <pc:sldMkLst>
          <pc:docMk/>
          <pc:sldMk cId="47484124" sldId="1082"/>
        </pc:sldMkLst>
      </pc:sldChg>
      <pc:sldChg chg="del">
        <pc:chgData name="Martin Schedlbauer" userId="99666baf021553f1" providerId="LiveId" clId="{D87F8045-7445-9F44-B7B0-65E91E1566C2}" dt="2020-07-10T00:19:12.392" v="78" actId="2696"/>
        <pc:sldMkLst>
          <pc:docMk/>
          <pc:sldMk cId="2153358981" sldId="1083"/>
        </pc:sldMkLst>
      </pc:sldChg>
      <pc:sldChg chg="del">
        <pc:chgData name="Martin Schedlbauer" userId="99666baf021553f1" providerId="LiveId" clId="{D87F8045-7445-9F44-B7B0-65E91E1566C2}" dt="2020-07-10T00:19:12.388" v="77" actId="2696"/>
        <pc:sldMkLst>
          <pc:docMk/>
          <pc:sldMk cId="2795171500" sldId="1084"/>
        </pc:sldMkLst>
      </pc:sldChg>
      <pc:sldChg chg="del">
        <pc:chgData name="Martin Schedlbauer" userId="99666baf021553f1" providerId="LiveId" clId="{D87F8045-7445-9F44-B7B0-65E91E1566C2}" dt="2020-07-10T00:19:12.506" v="113" actId="2696"/>
        <pc:sldMkLst>
          <pc:docMk/>
          <pc:sldMk cId="1498124451" sldId="1085"/>
        </pc:sldMkLst>
      </pc:sldChg>
      <pc:sldChg chg="del">
        <pc:chgData name="Martin Schedlbauer" userId="99666baf021553f1" providerId="LiveId" clId="{D87F8045-7445-9F44-B7B0-65E91E1566C2}" dt="2020-07-10T00:19:12.425" v="87" actId="2696"/>
        <pc:sldMkLst>
          <pc:docMk/>
          <pc:sldMk cId="1285587230" sldId="1086"/>
        </pc:sldMkLst>
      </pc:sldChg>
      <pc:sldChg chg="del">
        <pc:chgData name="Martin Schedlbauer" userId="99666baf021553f1" providerId="LiveId" clId="{D87F8045-7445-9F44-B7B0-65E91E1566C2}" dt="2020-07-10T00:19:12.352" v="69" actId="2696"/>
        <pc:sldMkLst>
          <pc:docMk/>
          <pc:sldMk cId="1116265289" sldId="1087"/>
        </pc:sldMkLst>
      </pc:sldChg>
      <pc:sldChg chg="del">
        <pc:chgData name="Martin Schedlbauer" userId="99666baf021553f1" providerId="LiveId" clId="{D87F8045-7445-9F44-B7B0-65E91E1566C2}" dt="2020-07-10T00:19:12.472" v="102" actId="2696"/>
        <pc:sldMkLst>
          <pc:docMk/>
          <pc:sldMk cId="285783094" sldId="1088"/>
        </pc:sldMkLst>
      </pc:sldChg>
      <pc:sldChg chg="del">
        <pc:chgData name="Martin Schedlbauer" userId="99666baf021553f1" providerId="LiveId" clId="{D87F8045-7445-9F44-B7B0-65E91E1566C2}" dt="2020-07-10T00:19:12.456" v="97" actId="2696"/>
        <pc:sldMkLst>
          <pc:docMk/>
          <pc:sldMk cId="3973926423" sldId="1089"/>
        </pc:sldMkLst>
      </pc:sldChg>
      <pc:sldChg chg="del">
        <pc:chgData name="Martin Schedlbauer" userId="99666baf021553f1" providerId="LiveId" clId="{D87F8045-7445-9F44-B7B0-65E91E1566C2}" dt="2020-07-10T00:19:12.403" v="81" actId="2696"/>
        <pc:sldMkLst>
          <pc:docMk/>
          <pc:sldMk cId="456002096" sldId="1090"/>
        </pc:sldMkLst>
      </pc:sldChg>
      <pc:sldChg chg="del">
        <pc:chgData name="Martin Schedlbauer" userId="99666baf021553f1" providerId="LiveId" clId="{D87F8045-7445-9F44-B7B0-65E91E1566C2}" dt="2020-07-10T00:19:12.484" v="106" actId="2696"/>
        <pc:sldMkLst>
          <pc:docMk/>
          <pc:sldMk cId="1501018765" sldId="1091"/>
        </pc:sldMkLst>
      </pc:sldChg>
      <pc:sldChg chg="del">
        <pc:chgData name="Martin Schedlbauer" userId="99666baf021553f1" providerId="LiveId" clId="{D87F8045-7445-9F44-B7B0-65E91E1566C2}" dt="2020-07-10T00:19:12.462" v="99" actId="2696"/>
        <pc:sldMkLst>
          <pc:docMk/>
          <pc:sldMk cId="3156486487" sldId="1092"/>
        </pc:sldMkLst>
      </pc:sldChg>
      <pc:sldChg chg="del">
        <pc:chgData name="Martin Schedlbauer" userId="99666baf021553f1" providerId="LiveId" clId="{D87F8045-7445-9F44-B7B0-65E91E1566C2}" dt="2020-07-10T00:19:12.418" v="85" actId="2696"/>
        <pc:sldMkLst>
          <pc:docMk/>
          <pc:sldMk cId="1542440612" sldId="1093"/>
        </pc:sldMkLst>
      </pc:sldChg>
      <pc:sldChg chg="del">
        <pc:chgData name="Martin Schedlbauer" userId="99666baf021553f1" providerId="LiveId" clId="{D87F8045-7445-9F44-B7B0-65E91E1566C2}" dt="2020-07-10T00:19:12.431" v="89" actId="2696"/>
        <pc:sldMkLst>
          <pc:docMk/>
          <pc:sldMk cId="3524526369" sldId="1094"/>
        </pc:sldMkLst>
      </pc:sldChg>
      <pc:sldChg chg="del">
        <pc:chgData name="Martin Schedlbauer" userId="99666baf021553f1" providerId="LiveId" clId="{D87F8045-7445-9F44-B7B0-65E91E1566C2}" dt="2020-07-10T00:19:12.357" v="70" actId="2696"/>
        <pc:sldMkLst>
          <pc:docMk/>
          <pc:sldMk cId="3104898970" sldId="1095"/>
        </pc:sldMkLst>
      </pc:sldChg>
      <pc:sldChg chg="del">
        <pc:chgData name="Martin Schedlbauer" userId="99666baf021553f1" providerId="LiveId" clId="{D87F8045-7445-9F44-B7B0-65E91E1566C2}" dt="2020-07-10T00:19:12.469" v="101" actId="2696"/>
        <pc:sldMkLst>
          <pc:docMk/>
          <pc:sldMk cId="2628049647" sldId="1096"/>
        </pc:sldMkLst>
      </pc:sldChg>
      <pc:sldChg chg="del">
        <pc:chgData name="Martin Schedlbauer" userId="99666baf021553f1" providerId="LiveId" clId="{D87F8045-7445-9F44-B7B0-65E91E1566C2}" dt="2020-07-10T00:19:12.466" v="100" actId="2696"/>
        <pc:sldMkLst>
          <pc:docMk/>
          <pc:sldMk cId="4248455061" sldId="1097"/>
        </pc:sldMkLst>
      </pc:sldChg>
      <pc:sldChg chg="del">
        <pc:chgData name="Martin Schedlbauer" userId="99666baf021553f1" providerId="LiveId" clId="{D87F8045-7445-9F44-B7B0-65E91E1566C2}" dt="2020-07-10T00:19:12.344" v="67" actId="2696"/>
        <pc:sldMkLst>
          <pc:docMk/>
          <pc:sldMk cId="836196247" sldId="1098"/>
        </pc:sldMkLst>
      </pc:sldChg>
      <pc:sldChg chg="del">
        <pc:chgData name="Martin Schedlbauer" userId="99666baf021553f1" providerId="LiveId" clId="{D87F8045-7445-9F44-B7B0-65E91E1566C2}" dt="2020-07-10T00:19:12.373" v="73" actId="2696"/>
        <pc:sldMkLst>
          <pc:docMk/>
          <pc:sldMk cId="541455702" sldId="1099"/>
        </pc:sldMkLst>
      </pc:sldChg>
      <pc:sldChg chg="del">
        <pc:chgData name="Martin Schedlbauer" userId="99666baf021553f1" providerId="LiveId" clId="{D87F8045-7445-9F44-B7B0-65E91E1566C2}" dt="2020-07-10T00:19:12.434" v="90" actId="2696"/>
        <pc:sldMkLst>
          <pc:docMk/>
          <pc:sldMk cId="1598873400" sldId="1100"/>
        </pc:sldMkLst>
      </pc:sldChg>
      <pc:sldChg chg="del">
        <pc:chgData name="Martin Schedlbauer" userId="99666baf021553f1" providerId="LiveId" clId="{D87F8045-7445-9F44-B7B0-65E91E1566C2}" dt="2020-07-10T00:19:04.030" v="64" actId="2696"/>
        <pc:sldMkLst>
          <pc:docMk/>
          <pc:sldMk cId="1171796703" sldId="1101"/>
        </pc:sldMkLst>
      </pc:sldChg>
      <pc:sldChg chg="del">
        <pc:chgData name="Martin Schedlbauer" userId="99666baf021553f1" providerId="LiveId" clId="{D87F8045-7445-9F44-B7B0-65E91E1566C2}" dt="2020-07-10T00:19:04.022" v="62" actId="2696"/>
        <pc:sldMkLst>
          <pc:docMk/>
          <pc:sldMk cId="713469407" sldId="1102"/>
        </pc:sldMkLst>
      </pc:sldChg>
      <pc:sldChg chg="del">
        <pc:chgData name="Martin Schedlbauer" userId="99666baf021553f1" providerId="LiveId" clId="{D87F8045-7445-9F44-B7B0-65E91E1566C2}" dt="2020-07-10T00:19:03.996" v="56" actId="2696"/>
        <pc:sldMkLst>
          <pc:docMk/>
          <pc:sldMk cId="2943123631" sldId="1103"/>
        </pc:sldMkLst>
      </pc:sldChg>
      <pc:sldChg chg="del">
        <pc:chgData name="Martin Schedlbauer" userId="99666baf021553f1" providerId="LiveId" clId="{D87F8045-7445-9F44-B7B0-65E91E1566C2}" dt="2020-07-10T00:19:03.975" v="51" actId="2696"/>
        <pc:sldMkLst>
          <pc:docMk/>
          <pc:sldMk cId="1175950893" sldId="1107"/>
        </pc:sldMkLst>
      </pc:sldChg>
      <pc:sldChg chg="del">
        <pc:chgData name="Martin Schedlbauer" userId="99666baf021553f1" providerId="LiveId" clId="{D87F8045-7445-9F44-B7B0-65E91E1566C2}" dt="2020-07-10T00:19:04" v="57" actId="2696"/>
        <pc:sldMkLst>
          <pc:docMk/>
          <pc:sldMk cId="3548869465" sldId="1108"/>
        </pc:sldMkLst>
      </pc:sldChg>
      <pc:sldChg chg="del">
        <pc:chgData name="Martin Schedlbauer" userId="99666baf021553f1" providerId="LiveId" clId="{D87F8045-7445-9F44-B7B0-65E91E1566C2}" dt="2020-07-10T00:19:04.018" v="61" actId="2696"/>
        <pc:sldMkLst>
          <pc:docMk/>
          <pc:sldMk cId="2797021711" sldId="1110"/>
        </pc:sldMkLst>
      </pc:sldChg>
      <pc:sldChg chg="del">
        <pc:chgData name="Martin Schedlbauer" userId="99666baf021553f1" providerId="LiveId" clId="{D87F8045-7445-9F44-B7B0-65E91E1566C2}" dt="2020-07-10T00:19:03.987" v="54" actId="2696"/>
        <pc:sldMkLst>
          <pc:docMk/>
          <pc:sldMk cId="1033588151" sldId="1111"/>
        </pc:sldMkLst>
      </pc:sldChg>
      <pc:sldChg chg="del">
        <pc:chgData name="Martin Schedlbauer" userId="99666baf021553f1" providerId="LiveId" clId="{D87F8045-7445-9F44-B7B0-65E91E1566C2}" dt="2020-07-10T00:19:03.979" v="52" actId="2696"/>
        <pc:sldMkLst>
          <pc:docMk/>
          <pc:sldMk cId="3685192097" sldId="1112"/>
        </pc:sldMkLst>
      </pc:sldChg>
      <pc:sldChg chg="del">
        <pc:chgData name="Martin Schedlbauer" userId="99666baf021553f1" providerId="LiveId" clId="{D87F8045-7445-9F44-B7B0-65E91E1566C2}" dt="2020-07-10T00:19:03.991" v="55" actId="2696"/>
        <pc:sldMkLst>
          <pc:docMk/>
          <pc:sldMk cId="2770930661" sldId="1113"/>
        </pc:sldMkLst>
      </pc:sldChg>
      <pc:sldChg chg="del">
        <pc:chgData name="Martin Schedlbauer" userId="99666baf021553f1" providerId="LiveId" clId="{D87F8045-7445-9F44-B7B0-65E91E1566C2}" dt="2020-07-10T00:19:04.013" v="60" actId="2696"/>
        <pc:sldMkLst>
          <pc:docMk/>
          <pc:sldMk cId="248301209" sldId="1114"/>
        </pc:sldMkLst>
      </pc:sldChg>
      <pc:sldChg chg="del">
        <pc:chgData name="Martin Schedlbauer" userId="99666baf021553f1" providerId="LiveId" clId="{D87F8045-7445-9F44-B7B0-65E91E1566C2}" dt="2020-07-10T00:19:04.035" v="65" actId="2696"/>
        <pc:sldMkLst>
          <pc:docMk/>
          <pc:sldMk cId="2985922099" sldId="1116"/>
        </pc:sldMkLst>
      </pc:sldChg>
      <pc:sldChg chg="del">
        <pc:chgData name="Martin Schedlbauer" userId="99666baf021553f1" providerId="LiveId" clId="{D87F8045-7445-9F44-B7B0-65E91E1566C2}" dt="2020-07-10T00:19:04.006" v="58" actId="2696"/>
        <pc:sldMkLst>
          <pc:docMk/>
          <pc:sldMk cId="985756026" sldId="1117"/>
        </pc:sldMkLst>
      </pc:sldChg>
      <pc:sldChg chg="del">
        <pc:chgData name="Martin Schedlbauer" userId="99666baf021553f1" providerId="LiveId" clId="{D87F8045-7445-9F44-B7B0-65E91E1566C2}" dt="2020-07-10T00:19:03.983" v="53" actId="2696"/>
        <pc:sldMkLst>
          <pc:docMk/>
          <pc:sldMk cId="3875382252" sldId="1119"/>
        </pc:sldMkLst>
      </pc:sldChg>
      <pc:sldChg chg="del">
        <pc:chgData name="Martin Schedlbauer" userId="99666baf021553f1" providerId="LiveId" clId="{D87F8045-7445-9F44-B7B0-65E91E1566C2}" dt="2020-07-10T00:19:04.010" v="59" actId="2696"/>
        <pc:sldMkLst>
          <pc:docMk/>
          <pc:sldMk cId="268355757" sldId="1120"/>
        </pc:sldMkLst>
      </pc:sldChg>
      <pc:sldChg chg="del">
        <pc:chgData name="Martin Schedlbauer" userId="99666baf021553f1" providerId="LiveId" clId="{D87F8045-7445-9F44-B7B0-65E91E1566C2}" dt="2020-07-10T00:19:04.026" v="63" actId="2696"/>
        <pc:sldMkLst>
          <pc:docMk/>
          <pc:sldMk cId="3483656197" sldId="1121"/>
        </pc:sldMkLst>
      </pc:sldChg>
    </pc:docChg>
  </pc:docChgLst>
  <pc:docChgLst>
    <pc:chgData name="Martin Schedlbauer" userId="99666baf021553f1" providerId="LiveId" clId="{A8633CE2-B63B-B841-8517-4AE8393BE4D8}"/>
    <pc:docChg chg="undo custSel mod addSld delSld modSld sldOrd modMainMaster delSection modSection modHandout">
      <pc:chgData name="Martin Schedlbauer" userId="99666baf021553f1" providerId="LiveId" clId="{A8633CE2-B63B-B841-8517-4AE8393BE4D8}" dt="2020-07-08T21:42:24.745" v="22514" actId="2696"/>
      <pc:docMkLst>
        <pc:docMk/>
      </pc:docMkLst>
      <pc:sldChg chg="del">
        <pc:chgData name="Martin Schedlbauer" userId="99666baf021553f1" providerId="LiveId" clId="{A8633CE2-B63B-B841-8517-4AE8393BE4D8}" dt="2020-06-28T00:54:15.276" v="97" actId="2696"/>
        <pc:sldMkLst>
          <pc:docMk/>
          <pc:sldMk cId="3540492039" sldId="349"/>
        </pc:sldMkLst>
      </pc:sldChg>
      <pc:sldChg chg="del">
        <pc:chgData name="Martin Schedlbauer" userId="99666baf021553f1" providerId="LiveId" clId="{A8633CE2-B63B-B841-8517-4AE8393BE4D8}" dt="2020-06-28T00:54:15.232" v="94" actId="2696"/>
        <pc:sldMkLst>
          <pc:docMk/>
          <pc:sldMk cId="1467013071" sldId="350"/>
        </pc:sldMkLst>
      </pc:sldChg>
      <pc:sldChg chg="del">
        <pc:chgData name="Martin Schedlbauer" userId="99666baf021553f1" providerId="LiveId" clId="{A8633CE2-B63B-B841-8517-4AE8393BE4D8}" dt="2020-06-28T00:54:15.363" v="113" actId="2696"/>
        <pc:sldMkLst>
          <pc:docMk/>
          <pc:sldMk cId="2916861038" sldId="353"/>
        </pc:sldMkLst>
      </pc:sldChg>
      <pc:sldChg chg="del">
        <pc:chgData name="Martin Schedlbauer" userId="99666baf021553f1" providerId="LiveId" clId="{A8633CE2-B63B-B841-8517-4AE8393BE4D8}" dt="2020-06-28T00:54:15.255" v="96" actId="2696"/>
        <pc:sldMkLst>
          <pc:docMk/>
          <pc:sldMk cId="171451494" sldId="361"/>
        </pc:sldMkLst>
      </pc:sldChg>
      <pc:sldChg chg="del">
        <pc:chgData name="Martin Schedlbauer" userId="99666baf021553f1" providerId="LiveId" clId="{A8633CE2-B63B-B841-8517-4AE8393BE4D8}" dt="2020-06-28T00:54:15.192" v="87" actId="2696"/>
        <pc:sldMkLst>
          <pc:docMk/>
          <pc:sldMk cId="1882574583" sldId="406"/>
        </pc:sldMkLst>
      </pc:sldChg>
      <pc:sldChg chg="del">
        <pc:chgData name="Martin Schedlbauer" userId="99666baf021553f1" providerId="LiveId" clId="{A8633CE2-B63B-B841-8517-4AE8393BE4D8}" dt="2020-06-28T00:54:15.371" v="115" actId="2696"/>
        <pc:sldMkLst>
          <pc:docMk/>
          <pc:sldMk cId="1507494012" sldId="407"/>
        </pc:sldMkLst>
      </pc:sldChg>
      <pc:sldChg chg="del">
        <pc:chgData name="Martin Schedlbauer" userId="99666baf021553f1" providerId="LiveId" clId="{A8633CE2-B63B-B841-8517-4AE8393BE4D8}" dt="2020-06-28T00:54:15.154" v="80" actId="2696"/>
        <pc:sldMkLst>
          <pc:docMk/>
          <pc:sldMk cId="2228937670" sldId="408"/>
        </pc:sldMkLst>
      </pc:sldChg>
      <pc:sldChg chg="del">
        <pc:chgData name="Martin Schedlbauer" userId="99666baf021553f1" providerId="LiveId" clId="{A8633CE2-B63B-B841-8517-4AE8393BE4D8}" dt="2020-06-28T00:54:15.174" v="83" actId="2696"/>
        <pc:sldMkLst>
          <pc:docMk/>
          <pc:sldMk cId="3727276716" sldId="412"/>
        </pc:sldMkLst>
      </pc:sldChg>
      <pc:sldChg chg="del">
        <pc:chgData name="Martin Schedlbauer" userId="99666baf021553f1" providerId="LiveId" clId="{A8633CE2-B63B-B841-8517-4AE8393BE4D8}" dt="2020-06-28T00:54:15.353" v="111" actId="2696"/>
        <pc:sldMkLst>
          <pc:docMk/>
          <pc:sldMk cId="3195085748" sldId="413"/>
        </pc:sldMkLst>
      </pc:sldChg>
      <pc:sldChg chg="del">
        <pc:chgData name="Martin Schedlbauer" userId="99666baf021553f1" providerId="LiveId" clId="{A8633CE2-B63B-B841-8517-4AE8393BE4D8}" dt="2020-06-28T00:56:56.855" v="189" actId="2696"/>
        <pc:sldMkLst>
          <pc:docMk/>
          <pc:sldMk cId="505710818" sldId="415"/>
        </pc:sldMkLst>
      </pc:sldChg>
      <pc:sldChg chg="del">
        <pc:chgData name="Martin Schedlbauer" userId="99666baf021553f1" providerId="LiveId" clId="{A8633CE2-B63B-B841-8517-4AE8393BE4D8}" dt="2020-06-28T00:56:56.751" v="166" actId="2696"/>
        <pc:sldMkLst>
          <pc:docMk/>
          <pc:sldMk cId="2845422823" sldId="416"/>
        </pc:sldMkLst>
      </pc:sldChg>
      <pc:sldChg chg="del">
        <pc:chgData name="Martin Schedlbauer" userId="99666baf021553f1" providerId="LiveId" clId="{A8633CE2-B63B-B841-8517-4AE8393BE4D8}" dt="2020-06-28T00:56:56.837" v="185" actId="2696"/>
        <pc:sldMkLst>
          <pc:docMk/>
          <pc:sldMk cId="933869008" sldId="417"/>
        </pc:sldMkLst>
      </pc:sldChg>
      <pc:sldChg chg="del">
        <pc:chgData name="Martin Schedlbauer" userId="99666baf021553f1" providerId="LiveId" clId="{A8633CE2-B63B-B841-8517-4AE8393BE4D8}" dt="2020-06-28T00:56:56.742" v="164" actId="2696"/>
        <pc:sldMkLst>
          <pc:docMk/>
          <pc:sldMk cId="362351487" sldId="418"/>
        </pc:sldMkLst>
      </pc:sldChg>
      <pc:sldChg chg="del">
        <pc:chgData name="Martin Schedlbauer" userId="99666baf021553f1" providerId="LiveId" clId="{A8633CE2-B63B-B841-8517-4AE8393BE4D8}" dt="2020-06-28T00:54:15.304" v="103" actId="2696"/>
        <pc:sldMkLst>
          <pc:docMk/>
          <pc:sldMk cId="1155631506" sldId="420"/>
        </pc:sldMkLst>
      </pc:sldChg>
      <pc:sldChg chg="del">
        <pc:chgData name="Martin Schedlbauer" userId="99666baf021553f1" providerId="LiveId" clId="{A8633CE2-B63B-B841-8517-4AE8393BE4D8}" dt="2020-06-28T00:54:15.318" v="106" actId="2696"/>
        <pc:sldMkLst>
          <pc:docMk/>
          <pc:sldMk cId="3145913414" sldId="423"/>
        </pc:sldMkLst>
      </pc:sldChg>
      <pc:sldChg chg="del">
        <pc:chgData name="Martin Schedlbauer" userId="99666baf021553f1" providerId="LiveId" clId="{A8633CE2-B63B-B841-8517-4AE8393BE4D8}" dt="2020-06-28T00:54:15.206" v="90" actId="2696"/>
        <pc:sldMkLst>
          <pc:docMk/>
          <pc:sldMk cId="1147348030" sldId="424"/>
        </pc:sldMkLst>
      </pc:sldChg>
      <pc:sldChg chg="del">
        <pc:chgData name="Martin Schedlbauer" userId="99666baf021553f1" providerId="LiveId" clId="{A8633CE2-B63B-B841-8517-4AE8393BE4D8}" dt="2020-06-28T00:54:15.188" v="86" actId="2696"/>
        <pc:sldMkLst>
          <pc:docMk/>
          <pc:sldMk cId="292919353" sldId="426"/>
        </pc:sldMkLst>
      </pc:sldChg>
      <pc:sldChg chg="del">
        <pc:chgData name="Martin Schedlbauer" userId="99666baf021553f1" providerId="LiveId" clId="{A8633CE2-B63B-B841-8517-4AE8393BE4D8}" dt="2020-06-28T00:54:15.291" v="100" actId="2696"/>
        <pc:sldMkLst>
          <pc:docMk/>
          <pc:sldMk cId="979512671" sldId="427"/>
        </pc:sldMkLst>
      </pc:sldChg>
      <pc:sldChg chg="del">
        <pc:chgData name="Martin Schedlbauer" userId="99666baf021553f1" providerId="LiveId" clId="{A8633CE2-B63B-B841-8517-4AE8393BE4D8}" dt="2020-06-28T00:54:15.202" v="89" actId="2696"/>
        <pc:sldMkLst>
          <pc:docMk/>
          <pc:sldMk cId="2115190275" sldId="428"/>
        </pc:sldMkLst>
      </pc:sldChg>
      <pc:sldChg chg="del">
        <pc:chgData name="Martin Schedlbauer" userId="99666baf021553f1" providerId="LiveId" clId="{A8633CE2-B63B-B841-8517-4AE8393BE4D8}" dt="2020-06-28T00:54:15.300" v="102" actId="2696"/>
        <pc:sldMkLst>
          <pc:docMk/>
          <pc:sldMk cId="3952316383" sldId="429"/>
        </pc:sldMkLst>
      </pc:sldChg>
      <pc:sldChg chg="del">
        <pc:chgData name="Martin Schedlbauer" userId="99666baf021553f1" providerId="LiveId" clId="{A8633CE2-B63B-B841-8517-4AE8393BE4D8}" dt="2020-06-28T00:56:56.720" v="159" actId="2696"/>
        <pc:sldMkLst>
          <pc:docMk/>
          <pc:sldMk cId="122532650" sldId="430"/>
        </pc:sldMkLst>
      </pc:sldChg>
      <pc:sldChg chg="del">
        <pc:chgData name="Martin Schedlbauer" userId="99666baf021553f1" providerId="LiveId" clId="{A8633CE2-B63B-B841-8517-4AE8393BE4D8}" dt="2020-06-28T00:56:56.786" v="174" actId="2696"/>
        <pc:sldMkLst>
          <pc:docMk/>
          <pc:sldMk cId="3619908852" sldId="431"/>
        </pc:sldMkLst>
      </pc:sldChg>
      <pc:sldChg chg="del">
        <pc:chgData name="Martin Schedlbauer" userId="99666baf021553f1" providerId="LiveId" clId="{A8633CE2-B63B-B841-8517-4AE8393BE4D8}" dt="2020-06-28T00:56:56.812" v="179" actId="2696"/>
        <pc:sldMkLst>
          <pc:docMk/>
          <pc:sldMk cId="2704992429" sldId="432"/>
        </pc:sldMkLst>
      </pc:sldChg>
      <pc:sldChg chg="del">
        <pc:chgData name="Martin Schedlbauer" userId="99666baf021553f1" providerId="LiveId" clId="{A8633CE2-B63B-B841-8517-4AE8393BE4D8}" dt="2020-06-28T00:56:56.711" v="157" actId="2696"/>
        <pc:sldMkLst>
          <pc:docMk/>
          <pc:sldMk cId="2512239148" sldId="434"/>
        </pc:sldMkLst>
      </pc:sldChg>
      <pc:sldChg chg="del">
        <pc:chgData name="Martin Schedlbauer" userId="99666baf021553f1" providerId="LiveId" clId="{A8633CE2-B63B-B841-8517-4AE8393BE4D8}" dt="2020-06-28T00:56:56.747" v="165" actId="2696"/>
        <pc:sldMkLst>
          <pc:docMk/>
          <pc:sldMk cId="3146056910" sldId="436"/>
        </pc:sldMkLst>
      </pc:sldChg>
      <pc:sldChg chg="del">
        <pc:chgData name="Martin Schedlbauer" userId="99666baf021553f1" providerId="LiveId" clId="{A8633CE2-B63B-B841-8517-4AE8393BE4D8}" dt="2020-06-28T00:56:56.799" v="177" actId="2696"/>
        <pc:sldMkLst>
          <pc:docMk/>
          <pc:sldMk cId="244470434" sldId="439"/>
        </pc:sldMkLst>
      </pc:sldChg>
      <pc:sldChg chg="del">
        <pc:chgData name="Martin Schedlbauer" userId="99666baf021553f1" providerId="LiveId" clId="{A8633CE2-B63B-B841-8517-4AE8393BE4D8}" dt="2020-06-28T00:56:56.790" v="175" actId="2696"/>
        <pc:sldMkLst>
          <pc:docMk/>
          <pc:sldMk cId="2709736610" sldId="442"/>
        </pc:sldMkLst>
      </pc:sldChg>
      <pc:sldChg chg="del">
        <pc:chgData name="Martin Schedlbauer" userId="99666baf021553f1" providerId="LiveId" clId="{A8633CE2-B63B-B841-8517-4AE8393BE4D8}" dt="2020-06-28T00:56:56.774" v="171" actId="2696"/>
        <pc:sldMkLst>
          <pc:docMk/>
          <pc:sldMk cId="3408621129" sldId="445"/>
        </pc:sldMkLst>
      </pc:sldChg>
      <pc:sldChg chg="del">
        <pc:chgData name="Martin Schedlbauer" userId="99666baf021553f1" providerId="LiveId" clId="{A8633CE2-B63B-B841-8517-4AE8393BE4D8}" dt="2020-06-28T00:56:56.760" v="168" actId="2696"/>
        <pc:sldMkLst>
          <pc:docMk/>
          <pc:sldMk cId="4220123820" sldId="446"/>
        </pc:sldMkLst>
      </pc:sldChg>
      <pc:sldChg chg="del">
        <pc:chgData name="Martin Schedlbauer" userId="99666baf021553f1" providerId="LiveId" clId="{A8633CE2-B63B-B841-8517-4AE8393BE4D8}" dt="2020-06-28T00:56:56.829" v="183" actId="2696"/>
        <pc:sldMkLst>
          <pc:docMk/>
          <pc:sldMk cId="984548560" sldId="447"/>
        </pc:sldMkLst>
      </pc:sldChg>
      <pc:sldChg chg="del">
        <pc:chgData name="Martin Schedlbauer" userId="99666baf021553f1" providerId="LiveId" clId="{A8633CE2-B63B-B841-8517-4AE8393BE4D8}" dt="2020-06-28T00:56:56.825" v="182" actId="2696"/>
        <pc:sldMkLst>
          <pc:docMk/>
          <pc:sldMk cId="275618267" sldId="448"/>
        </pc:sldMkLst>
      </pc:sldChg>
      <pc:sldChg chg="del">
        <pc:chgData name="Martin Schedlbauer" userId="99666baf021553f1" providerId="LiveId" clId="{A8633CE2-B63B-B841-8517-4AE8393BE4D8}" dt="2020-06-28T00:56:56.891" v="195" actId="2696"/>
        <pc:sldMkLst>
          <pc:docMk/>
          <pc:sldMk cId="161750208" sldId="449"/>
        </pc:sldMkLst>
      </pc:sldChg>
      <pc:sldChg chg="del">
        <pc:chgData name="Martin Schedlbauer" userId="99666baf021553f1" providerId="LiveId" clId="{A8633CE2-B63B-B841-8517-4AE8393BE4D8}" dt="2020-06-28T00:56:56.698" v="154" actId="2696"/>
        <pc:sldMkLst>
          <pc:docMk/>
          <pc:sldMk cId="3123521699" sldId="451"/>
        </pc:sldMkLst>
      </pc:sldChg>
      <pc:sldChg chg="del">
        <pc:chgData name="Martin Schedlbauer" userId="99666baf021553f1" providerId="LiveId" clId="{A8633CE2-B63B-B841-8517-4AE8393BE4D8}" dt="2020-06-28T00:54:15.148" v="79" actId="2696"/>
        <pc:sldMkLst>
          <pc:docMk/>
          <pc:sldMk cId="1054183988" sldId="460"/>
        </pc:sldMkLst>
      </pc:sldChg>
      <pc:sldChg chg="del">
        <pc:chgData name="Martin Schedlbauer" userId="99666baf021553f1" providerId="LiveId" clId="{A8633CE2-B63B-B841-8517-4AE8393BE4D8}" dt="2020-06-28T00:54:15.225" v="93" actId="2696"/>
        <pc:sldMkLst>
          <pc:docMk/>
          <pc:sldMk cId="1487508011" sldId="461"/>
        </pc:sldMkLst>
      </pc:sldChg>
      <pc:sldChg chg="del">
        <pc:chgData name="Martin Schedlbauer" userId="99666baf021553f1" providerId="LiveId" clId="{A8633CE2-B63B-B841-8517-4AE8393BE4D8}" dt="2020-06-28T00:54:15.344" v="109" actId="2696"/>
        <pc:sldMkLst>
          <pc:docMk/>
          <pc:sldMk cId="4221503086" sldId="463"/>
        </pc:sldMkLst>
      </pc:sldChg>
      <pc:sldChg chg="del">
        <pc:chgData name="Martin Schedlbauer" userId="99666baf021553f1" providerId="LiveId" clId="{A8633CE2-B63B-B841-8517-4AE8393BE4D8}" dt="2020-06-28T00:54:15.169" v="82" actId="2696"/>
        <pc:sldMkLst>
          <pc:docMk/>
          <pc:sldMk cId="1329797696" sldId="467"/>
        </pc:sldMkLst>
      </pc:sldChg>
      <pc:sldChg chg="del">
        <pc:chgData name="Martin Schedlbauer" userId="99666baf021553f1" providerId="LiveId" clId="{A8633CE2-B63B-B841-8517-4AE8393BE4D8}" dt="2020-06-28T00:54:15.197" v="88" actId="2696"/>
        <pc:sldMkLst>
          <pc:docMk/>
          <pc:sldMk cId="3425617749" sldId="472"/>
        </pc:sldMkLst>
      </pc:sldChg>
      <pc:sldChg chg="del">
        <pc:chgData name="Martin Schedlbauer" userId="99666baf021553f1" providerId="LiveId" clId="{A8633CE2-B63B-B841-8517-4AE8393BE4D8}" dt="2020-06-28T00:56:56.733" v="162" actId="2696"/>
        <pc:sldMkLst>
          <pc:docMk/>
          <pc:sldMk cId="280315965" sldId="473"/>
        </pc:sldMkLst>
      </pc:sldChg>
      <pc:sldChg chg="del">
        <pc:chgData name="Martin Schedlbauer" userId="99666baf021553f1" providerId="LiveId" clId="{A8633CE2-B63B-B841-8517-4AE8393BE4D8}" dt="2020-06-28T00:54:15.349" v="110" actId="2696"/>
        <pc:sldMkLst>
          <pc:docMk/>
          <pc:sldMk cId="330477063" sldId="475"/>
        </pc:sldMkLst>
      </pc:sldChg>
      <pc:sldChg chg="modSp">
        <pc:chgData name="Martin Schedlbauer" userId="99666baf021553f1" providerId="LiveId" clId="{A8633CE2-B63B-B841-8517-4AE8393BE4D8}" dt="2020-07-03T16:46:53.753" v="5360" actId="20577"/>
        <pc:sldMkLst>
          <pc:docMk/>
          <pc:sldMk cId="1184628435" sldId="477"/>
        </pc:sldMkLst>
        <pc:spChg chg="mod">
          <ac:chgData name="Martin Schedlbauer" userId="99666baf021553f1" providerId="LiveId" clId="{A8633CE2-B63B-B841-8517-4AE8393BE4D8}" dt="2020-07-03T16:46:53.753" v="5360" actId="20577"/>
          <ac:spMkLst>
            <pc:docMk/>
            <pc:sldMk cId="1184628435" sldId="477"/>
            <ac:spMk id="20482" creationId="{00000000-0000-0000-0000-000000000000}"/>
          </ac:spMkLst>
        </pc:spChg>
      </pc:sldChg>
      <pc:sldChg chg="modSp">
        <pc:chgData name="Martin Schedlbauer" userId="99666baf021553f1" providerId="LiveId" clId="{A8633CE2-B63B-B841-8517-4AE8393BE4D8}" dt="2020-07-03T16:42:54.506" v="5359" actId="27107"/>
        <pc:sldMkLst>
          <pc:docMk/>
          <pc:sldMk cId="2298347194" sldId="478"/>
        </pc:sldMkLst>
        <pc:spChg chg="mod">
          <ac:chgData name="Martin Schedlbauer" userId="99666baf021553f1" providerId="LiveId" clId="{A8633CE2-B63B-B841-8517-4AE8393BE4D8}" dt="2020-07-03T16:42:54.506" v="5359" actId="27107"/>
          <ac:spMkLst>
            <pc:docMk/>
            <pc:sldMk cId="2298347194" sldId="478"/>
            <ac:spMk id="101379" creationId="{00000000-0000-0000-0000-000000000000}"/>
          </ac:spMkLst>
        </pc:spChg>
      </pc:sldChg>
      <pc:sldChg chg="del ord">
        <pc:chgData name="Martin Schedlbauer" userId="99666baf021553f1" providerId="LiveId" clId="{A8633CE2-B63B-B841-8517-4AE8393BE4D8}" dt="2020-06-28T18:48:53.304" v="3716" actId="2696"/>
        <pc:sldMkLst>
          <pc:docMk/>
          <pc:sldMk cId="4283170141" sldId="480"/>
        </pc:sldMkLst>
      </pc:sldChg>
      <pc:sldChg chg="del ord">
        <pc:chgData name="Martin Schedlbauer" userId="99666baf021553f1" providerId="LiveId" clId="{A8633CE2-B63B-B841-8517-4AE8393BE4D8}" dt="2020-06-28T18:48:53.325" v="3721" actId="2696"/>
        <pc:sldMkLst>
          <pc:docMk/>
          <pc:sldMk cId="3942058353" sldId="482"/>
        </pc:sldMkLst>
      </pc:sldChg>
      <pc:sldChg chg="del">
        <pc:chgData name="Martin Schedlbauer" userId="99666baf021553f1" providerId="LiveId" clId="{A8633CE2-B63B-B841-8517-4AE8393BE4D8}" dt="2020-06-28T00:54:15.326" v="108" actId="2696"/>
        <pc:sldMkLst>
          <pc:docMk/>
          <pc:sldMk cId="2553341981" sldId="496"/>
        </pc:sldMkLst>
      </pc:sldChg>
      <pc:sldChg chg="del">
        <pc:chgData name="Martin Schedlbauer" userId="99666baf021553f1" providerId="LiveId" clId="{A8633CE2-B63B-B841-8517-4AE8393BE4D8}" dt="2020-06-28T00:54:15.161" v="81" actId="2696"/>
        <pc:sldMkLst>
          <pc:docMk/>
          <pc:sldMk cId="2871843417" sldId="499"/>
        </pc:sldMkLst>
      </pc:sldChg>
      <pc:sldChg chg="del">
        <pc:chgData name="Martin Schedlbauer" userId="99666baf021553f1" providerId="LiveId" clId="{A8633CE2-B63B-B841-8517-4AE8393BE4D8}" dt="2020-06-28T00:54:15.286" v="99" actId="2696"/>
        <pc:sldMkLst>
          <pc:docMk/>
          <pc:sldMk cId="2426849174" sldId="534"/>
        </pc:sldMkLst>
      </pc:sldChg>
      <pc:sldChg chg="del">
        <pc:chgData name="Martin Schedlbauer" userId="99666baf021553f1" providerId="LiveId" clId="{A8633CE2-B63B-B841-8517-4AE8393BE4D8}" dt="2020-06-28T00:54:15.183" v="85" actId="2696"/>
        <pc:sldMkLst>
          <pc:docMk/>
          <pc:sldMk cId="1349463326" sldId="537"/>
        </pc:sldMkLst>
      </pc:sldChg>
      <pc:sldChg chg="del">
        <pc:chgData name="Martin Schedlbauer" userId="99666baf021553f1" providerId="LiveId" clId="{A8633CE2-B63B-B841-8517-4AE8393BE4D8}" dt="2020-06-28T00:56:56.703" v="155" actId="2696"/>
        <pc:sldMkLst>
          <pc:docMk/>
          <pc:sldMk cId="294009836" sldId="546"/>
        </pc:sldMkLst>
      </pc:sldChg>
      <pc:sldChg chg="del">
        <pc:chgData name="Martin Schedlbauer" userId="99666baf021553f1" providerId="LiveId" clId="{A8633CE2-B63B-B841-8517-4AE8393BE4D8}" dt="2020-06-28T00:54:15.217" v="92" actId="2696"/>
        <pc:sldMkLst>
          <pc:docMk/>
          <pc:sldMk cId="3046734573" sldId="561"/>
        </pc:sldMkLst>
      </pc:sldChg>
      <pc:sldChg chg="del">
        <pc:chgData name="Martin Schedlbauer" userId="99666baf021553f1" providerId="LiveId" clId="{A8633CE2-B63B-B841-8517-4AE8393BE4D8}" dt="2020-06-28T00:54:15.322" v="107" actId="2696"/>
        <pc:sldMkLst>
          <pc:docMk/>
          <pc:sldMk cId="2614246611" sldId="562"/>
        </pc:sldMkLst>
      </pc:sldChg>
      <pc:sldChg chg="addSp modSp mod ord modClrScheme chgLayout">
        <pc:chgData name="Martin Schedlbauer" userId="99666baf021553f1" providerId="LiveId" clId="{A8633CE2-B63B-B841-8517-4AE8393BE4D8}" dt="2020-07-07T21:47:04.565" v="17251" actId="20577"/>
        <pc:sldMkLst>
          <pc:docMk/>
          <pc:sldMk cId="174491664" sldId="662"/>
        </pc:sldMkLst>
        <pc:spChg chg="add mod ord">
          <ac:chgData name="Martin Schedlbauer" userId="99666baf021553f1" providerId="LiveId" clId="{A8633CE2-B63B-B841-8517-4AE8393BE4D8}" dt="2020-07-07T21:46:50.873" v="17236" actId="108"/>
          <ac:spMkLst>
            <pc:docMk/>
            <pc:sldMk cId="174491664" sldId="662"/>
            <ac:spMk id="2" creationId="{990F3719-415C-F143-895E-5EB836E4CC4D}"/>
          </ac:spMkLst>
        </pc:spChg>
        <pc:spChg chg="mod ord">
          <ac:chgData name="Martin Schedlbauer" userId="99666baf021553f1" providerId="LiveId" clId="{A8633CE2-B63B-B841-8517-4AE8393BE4D8}" dt="2020-07-07T21:47:04.565" v="17251" actId="20577"/>
          <ac:spMkLst>
            <pc:docMk/>
            <pc:sldMk cId="174491664" sldId="662"/>
            <ac:spMk id="183298" creationId="{00000000-0000-0000-0000-000000000000}"/>
          </ac:spMkLst>
        </pc:spChg>
        <pc:spChg chg="mod ord">
          <ac:chgData name="Martin Schedlbauer" userId="99666baf021553f1" providerId="LiveId" clId="{A8633CE2-B63B-B841-8517-4AE8393BE4D8}" dt="2020-07-07T21:46:56.586" v="17240" actId="20577"/>
          <ac:spMkLst>
            <pc:docMk/>
            <pc:sldMk cId="174491664" sldId="662"/>
            <ac:spMk id="183299" creationId="{00000000-0000-0000-0000-000000000000}"/>
          </ac:spMkLst>
        </pc:spChg>
      </pc:sldChg>
      <pc:sldChg chg="addSp modSp del ord">
        <pc:chgData name="Martin Schedlbauer" userId="99666baf021553f1" providerId="LiveId" clId="{A8633CE2-B63B-B841-8517-4AE8393BE4D8}" dt="2020-07-07T17:49:29.433" v="16698" actId="2696"/>
        <pc:sldMkLst>
          <pc:docMk/>
          <pc:sldMk cId="737863005" sldId="665"/>
        </pc:sldMkLst>
        <pc:spChg chg="mod">
          <ac:chgData name="Martin Schedlbauer" userId="99666baf021553f1" providerId="LiveId" clId="{A8633CE2-B63B-B841-8517-4AE8393BE4D8}" dt="2020-06-28T18:47:36.781" v="3713"/>
          <ac:spMkLst>
            <pc:docMk/>
            <pc:sldMk cId="737863005" sldId="665"/>
            <ac:spMk id="249865" creationId="{00000000-0000-0000-0000-000000000000}"/>
          </ac:spMkLst>
        </pc:spChg>
        <pc:spChg chg="mod">
          <ac:chgData name="Martin Schedlbauer" userId="99666baf021553f1" providerId="LiveId" clId="{A8633CE2-B63B-B841-8517-4AE8393BE4D8}" dt="2020-06-28T18:47:43.657" v="3714"/>
          <ac:spMkLst>
            <pc:docMk/>
            <pc:sldMk cId="737863005" sldId="665"/>
            <ac:spMk id="249866" creationId="{00000000-0000-0000-0000-000000000000}"/>
          </ac:spMkLst>
        </pc:spChg>
        <pc:spChg chg="mod">
          <ac:chgData name="Martin Schedlbauer" userId="99666baf021553f1" providerId="LiveId" clId="{A8633CE2-B63B-B841-8517-4AE8393BE4D8}" dt="2020-06-28T18:47:11.244" v="3712" actId="14100"/>
          <ac:spMkLst>
            <pc:docMk/>
            <pc:sldMk cId="737863005" sldId="665"/>
            <ac:spMk id="249867" creationId="{00000000-0000-0000-0000-000000000000}"/>
          </ac:spMkLst>
        </pc:spChg>
        <pc:spChg chg="mod">
          <ac:chgData name="Martin Schedlbauer" userId="99666baf021553f1" providerId="LiveId" clId="{A8633CE2-B63B-B841-8517-4AE8393BE4D8}" dt="2020-06-28T18:46:22.942" v="3699" actId="14100"/>
          <ac:spMkLst>
            <pc:docMk/>
            <pc:sldMk cId="737863005" sldId="665"/>
            <ac:spMk id="249876" creationId="{00000000-0000-0000-0000-000000000000}"/>
          </ac:spMkLst>
        </pc:spChg>
        <pc:picChg chg="add mod">
          <ac:chgData name="Martin Schedlbauer" userId="99666baf021553f1" providerId="LiveId" clId="{A8633CE2-B63B-B841-8517-4AE8393BE4D8}" dt="2020-06-28T18:46:37.158" v="3703" actId="1076"/>
          <ac:picMkLst>
            <pc:docMk/>
            <pc:sldMk cId="737863005" sldId="665"/>
            <ac:picMk id="5122" creationId="{F2980A21-3292-3C40-B54B-1AB1BC25B488}"/>
          </ac:picMkLst>
        </pc:picChg>
      </pc:sldChg>
      <pc:sldChg chg="del ord">
        <pc:chgData name="Martin Schedlbauer" userId="99666baf021553f1" providerId="LiveId" clId="{A8633CE2-B63B-B841-8517-4AE8393BE4D8}" dt="2020-07-07T17:29:35.097" v="16288" actId="2696"/>
        <pc:sldMkLst>
          <pc:docMk/>
          <pc:sldMk cId="3085365157" sldId="667"/>
        </pc:sldMkLst>
      </pc:sldChg>
      <pc:sldChg chg="del ord">
        <pc:chgData name="Martin Schedlbauer" userId="99666baf021553f1" providerId="LiveId" clId="{A8633CE2-B63B-B841-8517-4AE8393BE4D8}" dt="2020-07-07T17:29:36.806" v="16289" actId="2696"/>
        <pc:sldMkLst>
          <pc:docMk/>
          <pc:sldMk cId="616869132" sldId="668"/>
        </pc:sldMkLst>
      </pc:sldChg>
      <pc:sldChg chg="del">
        <pc:chgData name="Martin Schedlbauer" userId="99666baf021553f1" providerId="LiveId" clId="{A8633CE2-B63B-B841-8517-4AE8393BE4D8}" dt="2020-06-28T00:56:56.875" v="192" actId="2696"/>
        <pc:sldMkLst>
          <pc:docMk/>
          <pc:sldMk cId="2168148163" sldId="701"/>
        </pc:sldMkLst>
      </pc:sldChg>
      <pc:sldChg chg="del">
        <pc:chgData name="Martin Schedlbauer" userId="99666baf021553f1" providerId="LiveId" clId="{A8633CE2-B63B-B841-8517-4AE8393BE4D8}" dt="2020-06-28T00:56:56.778" v="172" actId="2696"/>
        <pc:sldMkLst>
          <pc:docMk/>
          <pc:sldMk cId="884475501" sldId="702"/>
        </pc:sldMkLst>
      </pc:sldChg>
      <pc:sldChg chg="del ord">
        <pc:chgData name="Martin Schedlbauer" userId="99666baf021553f1" providerId="LiveId" clId="{A8633CE2-B63B-B841-8517-4AE8393BE4D8}" dt="2020-06-28T18:18:58.980" v="2204" actId="2696"/>
        <pc:sldMkLst>
          <pc:docMk/>
          <pc:sldMk cId="1728774983" sldId="704"/>
        </pc:sldMkLst>
      </pc:sldChg>
      <pc:sldChg chg="modSp add">
        <pc:chgData name="Martin Schedlbauer" userId="99666baf021553f1" providerId="LiveId" clId="{A8633CE2-B63B-B841-8517-4AE8393BE4D8}" dt="2020-06-28T18:19:31.072" v="2221" actId="20577"/>
        <pc:sldMkLst>
          <pc:docMk/>
          <pc:sldMk cId="2575073276" sldId="704"/>
        </pc:sldMkLst>
        <pc:spChg chg="mod">
          <ac:chgData name="Martin Schedlbauer" userId="99666baf021553f1" providerId="LiveId" clId="{A8633CE2-B63B-B841-8517-4AE8393BE4D8}" dt="2020-06-28T18:19:10.559" v="2206" actId="1076"/>
          <ac:spMkLst>
            <pc:docMk/>
            <pc:sldMk cId="2575073276" sldId="704"/>
            <ac:spMk id="60" creationId="{00000000-0000-0000-0000-000000000000}"/>
          </ac:spMkLst>
        </pc:spChg>
        <pc:spChg chg="mod">
          <ac:chgData name="Martin Schedlbauer" userId="99666baf021553f1" providerId="LiveId" clId="{A8633CE2-B63B-B841-8517-4AE8393BE4D8}" dt="2020-06-28T18:19:18.247" v="2215" actId="20577"/>
          <ac:spMkLst>
            <pc:docMk/>
            <pc:sldMk cId="2575073276" sldId="704"/>
            <ac:spMk id="14338" creationId="{00000000-0000-0000-0000-000000000000}"/>
          </ac:spMkLst>
        </pc:spChg>
        <pc:spChg chg="mod">
          <ac:chgData name="Martin Schedlbauer" userId="99666baf021553f1" providerId="LiveId" clId="{A8633CE2-B63B-B841-8517-4AE8393BE4D8}" dt="2020-06-28T18:19:31.072" v="2221" actId="20577"/>
          <ac:spMkLst>
            <pc:docMk/>
            <pc:sldMk cId="2575073276" sldId="704"/>
            <ac:spMk id="14383" creationId="{00000000-0000-0000-0000-000000000000}"/>
          </ac:spMkLst>
        </pc:spChg>
      </pc:sldChg>
      <pc:sldChg chg="del">
        <pc:chgData name="Martin Schedlbauer" userId="99666baf021553f1" providerId="LiveId" clId="{A8633CE2-B63B-B841-8517-4AE8393BE4D8}" dt="2020-06-28T00:56:56.728" v="161" actId="2696"/>
        <pc:sldMkLst>
          <pc:docMk/>
          <pc:sldMk cId="1266790509" sldId="706"/>
        </pc:sldMkLst>
      </pc:sldChg>
      <pc:sldChg chg="modSp">
        <pc:chgData name="Martin Schedlbauer" userId="99666baf021553f1" providerId="LiveId" clId="{A8633CE2-B63B-B841-8517-4AE8393BE4D8}" dt="2020-06-28T18:52:44.059" v="3835" actId="20577"/>
        <pc:sldMkLst>
          <pc:docMk/>
          <pc:sldMk cId="278246286" sldId="709"/>
        </pc:sldMkLst>
        <pc:spChg chg="mod">
          <ac:chgData name="Martin Schedlbauer" userId="99666baf021553f1" providerId="LiveId" clId="{A8633CE2-B63B-B841-8517-4AE8393BE4D8}" dt="2020-06-28T18:52:21.934" v="3814" actId="114"/>
          <ac:spMkLst>
            <pc:docMk/>
            <pc:sldMk cId="278246286" sldId="709"/>
            <ac:spMk id="76802" creationId="{00000000-0000-0000-0000-000000000000}"/>
          </ac:spMkLst>
        </pc:spChg>
        <pc:spChg chg="mod">
          <ac:chgData name="Martin Schedlbauer" userId="99666baf021553f1" providerId="LiveId" clId="{A8633CE2-B63B-B841-8517-4AE8393BE4D8}" dt="2020-06-28T18:52:44.059" v="3835" actId="20577"/>
          <ac:spMkLst>
            <pc:docMk/>
            <pc:sldMk cId="278246286" sldId="709"/>
            <ac:spMk id="76805" creationId="{00000000-0000-0000-0000-000000000000}"/>
          </ac:spMkLst>
        </pc:spChg>
      </pc:sldChg>
      <pc:sldChg chg="del">
        <pc:chgData name="Martin Schedlbauer" userId="99666baf021553f1" providerId="LiveId" clId="{A8633CE2-B63B-B841-8517-4AE8393BE4D8}" dt="2020-06-28T18:48:53.348" v="3727" actId="2696"/>
        <pc:sldMkLst>
          <pc:docMk/>
          <pc:sldMk cId="790546721" sldId="714"/>
        </pc:sldMkLst>
      </pc:sldChg>
      <pc:sldChg chg="del">
        <pc:chgData name="Martin Schedlbauer" userId="99666baf021553f1" providerId="LiveId" clId="{A8633CE2-B63B-B841-8517-4AE8393BE4D8}" dt="2020-06-28T00:56:56.883" v="193" actId="2696"/>
        <pc:sldMkLst>
          <pc:docMk/>
          <pc:sldMk cId="2025378647" sldId="715"/>
        </pc:sldMkLst>
      </pc:sldChg>
      <pc:sldChg chg="del">
        <pc:chgData name="Martin Schedlbauer" userId="99666baf021553f1" providerId="LiveId" clId="{A8633CE2-B63B-B841-8517-4AE8393BE4D8}" dt="2020-06-28T18:48:53.333" v="3723" actId="2696"/>
        <pc:sldMkLst>
          <pc:docMk/>
          <pc:sldMk cId="2860127314" sldId="716"/>
        </pc:sldMkLst>
      </pc:sldChg>
      <pc:sldChg chg="del">
        <pc:chgData name="Martin Schedlbauer" userId="99666baf021553f1" providerId="LiveId" clId="{A8633CE2-B63B-B841-8517-4AE8393BE4D8}" dt="2020-06-28T18:48:53.352" v="3728" actId="2696"/>
        <pc:sldMkLst>
          <pc:docMk/>
          <pc:sldMk cId="4007031384" sldId="717"/>
        </pc:sldMkLst>
      </pc:sldChg>
      <pc:sldChg chg="del">
        <pc:chgData name="Martin Schedlbauer" userId="99666baf021553f1" providerId="LiveId" clId="{A8633CE2-B63B-B841-8517-4AE8393BE4D8}" dt="2020-06-28T18:48:53.356" v="3729" actId="2696"/>
        <pc:sldMkLst>
          <pc:docMk/>
          <pc:sldMk cId="4189527892" sldId="718"/>
        </pc:sldMkLst>
      </pc:sldChg>
      <pc:sldChg chg="del">
        <pc:chgData name="Martin Schedlbauer" userId="99666baf021553f1" providerId="LiveId" clId="{A8633CE2-B63B-B841-8517-4AE8393BE4D8}" dt="2020-06-28T18:48:53.337" v="3724" actId="2696"/>
        <pc:sldMkLst>
          <pc:docMk/>
          <pc:sldMk cId="3479291881" sldId="721"/>
        </pc:sldMkLst>
      </pc:sldChg>
      <pc:sldChg chg="del">
        <pc:chgData name="Martin Schedlbauer" userId="99666baf021553f1" providerId="LiveId" clId="{A8633CE2-B63B-B841-8517-4AE8393BE4D8}" dt="2020-06-28T18:49:40.337" v="3775" actId="2696"/>
        <pc:sldMkLst>
          <pc:docMk/>
          <pc:sldMk cId="1271121142" sldId="725"/>
        </pc:sldMkLst>
      </pc:sldChg>
      <pc:sldChg chg="del">
        <pc:chgData name="Martin Schedlbauer" userId="99666baf021553f1" providerId="LiveId" clId="{A8633CE2-B63B-B841-8517-4AE8393BE4D8}" dt="2020-06-28T18:48:53.312" v="3718" actId="2696"/>
        <pc:sldMkLst>
          <pc:docMk/>
          <pc:sldMk cId="1723523512" sldId="742"/>
        </pc:sldMkLst>
      </pc:sldChg>
      <pc:sldChg chg="del">
        <pc:chgData name="Martin Schedlbauer" userId="99666baf021553f1" providerId="LiveId" clId="{A8633CE2-B63B-B841-8517-4AE8393BE4D8}" dt="2020-06-28T18:49:40.236" v="3742" actId="2696"/>
        <pc:sldMkLst>
          <pc:docMk/>
          <pc:sldMk cId="930288037" sldId="744"/>
        </pc:sldMkLst>
      </pc:sldChg>
      <pc:sldChg chg="del">
        <pc:chgData name="Martin Schedlbauer" userId="99666baf021553f1" providerId="LiveId" clId="{A8633CE2-B63B-B841-8517-4AE8393BE4D8}" dt="2020-06-28T18:48:53.320" v="3720" actId="2696"/>
        <pc:sldMkLst>
          <pc:docMk/>
          <pc:sldMk cId="2414265967" sldId="745"/>
        </pc:sldMkLst>
      </pc:sldChg>
      <pc:sldChg chg="del">
        <pc:chgData name="Martin Schedlbauer" userId="99666baf021553f1" providerId="LiveId" clId="{A8633CE2-B63B-B841-8517-4AE8393BE4D8}" dt="2020-06-28T18:48:53.360" v="3730" actId="2696"/>
        <pc:sldMkLst>
          <pc:docMk/>
          <pc:sldMk cId="419908612" sldId="746"/>
        </pc:sldMkLst>
      </pc:sldChg>
      <pc:sldChg chg="del">
        <pc:chgData name="Martin Schedlbauer" userId="99666baf021553f1" providerId="LiveId" clId="{A8633CE2-B63B-B841-8517-4AE8393BE4D8}" dt="2020-06-28T18:49:40.242" v="3744" actId="2696"/>
        <pc:sldMkLst>
          <pc:docMk/>
          <pc:sldMk cId="2999016955" sldId="765"/>
        </pc:sldMkLst>
      </pc:sldChg>
      <pc:sldChg chg="del">
        <pc:chgData name="Martin Schedlbauer" userId="99666baf021553f1" providerId="LiveId" clId="{A8633CE2-B63B-B841-8517-4AE8393BE4D8}" dt="2020-06-28T18:49:40.275" v="3754" actId="2696"/>
        <pc:sldMkLst>
          <pc:docMk/>
          <pc:sldMk cId="2362098965" sldId="766"/>
        </pc:sldMkLst>
      </pc:sldChg>
      <pc:sldChg chg="del">
        <pc:chgData name="Martin Schedlbauer" userId="99666baf021553f1" providerId="LiveId" clId="{A8633CE2-B63B-B841-8517-4AE8393BE4D8}" dt="2020-06-28T18:49:40.320" v="3769" actId="2696"/>
        <pc:sldMkLst>
          <pc:docMk/>
          <pc:sldMk cId="4139679267" sldId="767"/>
        </pc:sldMkLst>
      </pc:sldChg>
      <pc:sldChg chg="del">
        <pc:chgData name="Martin Schedlbauer" userId="99666baf021553f1" providerId="LiveId" clId="{A8633CE2-B63B-B841-8517-4AE8393BE4D8}" dt="2020-06-28T18:49:40.284" v="3757" actId="2696"/>
        <pc:sldMkLst>
          <pc:docMk/>
          <pc:sldMk cId="247107902" sldId="768"/>
        </pc:sldMkLst>
      </pc:sldChg>
      <pc:sldChg chg="del">
        <pc:chgData name="Martin Schedlbauer" userId="99666baf021553f1" providerId="LiveId" clId="{A8633CE2-B63B-B841-8517-4AE8393BE4D8}" dt="2020-06-28T18:49:40.316" v="3768" actId="2696"/>
        <pc:sldMkLst>
          <pc:docMk/>
          <pc:sldMk cId="3692964770" sldId="769"/>
        </pc:sldMkLst>
      </pc:sldChg>
      <pc:sldChg chg="del">
        <pc:chgData name="Martin Schedlbauer" userId="99666baf021553f1" providerId="LiveId" clId="{A8633CE2-B63B-B841-8517-4AE8393BE4D8}" dt="2020-06-28T18:49:40.290" v="3759" actId="2696"/>
        <pc:sldMkLst>
          <pc:docMk/>
          <pc:sldMk cId="3152305377" sldId="770"/>
        </pc:sldMkLst>
      </pc:sldChg>
      <pc:sldChg chg="del">
        <pc:chgData name="Martin Schedlbauer" userId="99666baf021553f1" providerId="LiveId" clId="{A8633CE2-B63B-B841-8517-4AE8393BE4D8}" dt="2020-06-28T18:49:40.308" v="3765" actId="2696"/>
        <pc:sldMkLst>
          <pc:docMk/>
          <pc:sldMk cId="164378871" sldId="798"/>
        </pc:sldMkLst>
      </pc:sldChg>
      <pc:sldChg chg="del">
        <pc:chgData name="Martin Schedlbauer" userId="99666baf021553f1" providerId="LiveId" clId="{A8633CE2-B63B-B841-8517-4AE8393BE4D8}" dt="2020-06-28T18:49:40.352" v="3780" actId="2696"/>
        <pc:sldMkLst>
          <pc:docMk/>
          <pc:sldMk cId="69485526" sldId="800"/>
        </pc:sldMkLst>
      </pc:sldChg>
      <pc:sldChg chg="del">
        <pc:chgData name="Martin Schedlbauer" userId="99666baf021553f1" providerId="LiveId" clId="{A8633CE2-B63B-B841-8517-4AE8393BE4D8}" dt="2020-06-28T18:49:40.311" v="3766" actId="2696"/>
        <pc:sldMkLst>
          <pc:docMk/>
          <pc:sldMk cId="2432336627" sldId="801"/>
        </pc:sldMkLst>
      </pc:sldChg>
      <pc:sldChg chg="del">
        <pc:chgData name="Martin Schedlbauer" userId="99666baf021553f1" providerId="LiveId" clId="{A8633CE2-B63B-B841-8517-4AE8393BE4D8}" dt="2020-06-28T18:49:40.252" v="3747" actId="2696"/>
        <pc:sldMkLst>
          <pc:docMk/>
          <pc:sldMk cId="1425360388" sldId="802"/>
        </pc:sldMkLst>
      </pc:sldChg>
      <pc:sldChg chg="del">
        <pc:chgData name="Martin Schedlbauer" userId="99666baf021553f1" providerId="LiveId" clId="{A8633CE2-B63B-B841-8517-4AE8393BE4D8}" dt="2020-06-28T18:48:53.344" v="3726" actId="2696"/>
        <pc:sldMkLst>
          <pc:docMk/>
          <pc:sldMk cId="3206920293" sldId="804"/>
        </pc:sldMkLst>
      </pc:sldChg>
      <pc:sldChg chg="del">
        <pc:chgData name="Martin Schedlbauer" userId="99666baf021553f1" providerId="LiveId" clId="{A8633CE2-B63B-B841-8517-4AE8393BE4D8}" dt="2020-06-28T18:48:53.316" v="3719" actId="2696"/>
        <pc:sldMkLst>
          <pc:docMk/>
          <pc:sldMk cId="3354393766" sldId="805"/>
        </pc:sldMkLst>
      </pc:sldChg>
      <pc:sldChg chg="ord">
        <pc:chgData name="Martin Schedlbauer" userId="99666baf021553f1" providerId="LiveId" clId="{A8633CE2-B63B-B841-8517-4AE8393BE4D8}" dt="2020-06-28T18:19:51.032" v="2222" actId="20578"/>
        <pc:sldMkLst>
          <pc:docMk/>
          <pc:sldMk cId="2428575196" sldId="820"/>
        </pc:sldMkLst>
      </pc:sldChg>
      <pc:sldChg chg="modSp ord">
        <pc:chgData name="Martin Schedlbauer" userId="99666baf021553f1" providerId="LiveId" clId="{A8633CE2-B63B-B841-8517-4AE8393BE4D8}" dt="2020-06-28T18:33:40.192" v="2912" actId="20577"/>
        <pc:sldMkLst>
          <pc:docMk/>
          <pc:sldMk cId="3031893724" sldId="821"/>
        </pc:sldMkLst>
        <pc:spChg chg="mod">
          <ac:chgData name="Martin Schedlbauer" userId="99666baf021553f1" providerId="LiveId" clId="{A8633CE2-B63B-B841-8517-4AE8393BE4D8}" dt="2020-06-28T18:28:03.276" v="2676" actId="20577"/>
          <ac:spMkLst>
            <pc:docMk/>
            <pc:sldMk cId="3031893724" sldId="821"/>
            <ac:spMk id="2" creationId="{00000000-0000-0000-0000-000000000000}"/>
          </ac:spMkLst>
        </pc:spChg>
        <pc:spChg chg="mod">
          <ac:chgData name="Martin Schedlbauer" userId="99666baf021553f1" providerId="LiveId" clId="{A8633CE2-B63B-B841-8517-4AE8393BE4D8}" dt="2020-06-28T18:33:40.192" v="2912" actId="20577"/>
          <ac:spMkLst>
            <pc:docMk/>
            <pc:sldMk cId="3031893724" sldId="821"/>
            <ac:spMk id="3" creationId="{00000000-0000-0000-0000-000000000000}"/>
          </ac:spMkLst>
        </pc:spChg>
      </pc:sldChg>
      <pc:sldChg chg="modSp">
        <pc:chgData name="Martin Schedlbauer" userId="99666baf021553f1" providerId="LiveId" clId="{A8633CE2-B63B-B841-8517-4AE8393BE4D8}" dt="2020-06-28T19:46:00.176" v="3854" actId="20577"/>
        <pc:sldMkLst>
          <pc:docMk/>
          <pc:sldMk cId="858161274" sldId="828"/>
        </pc:sldMkLst>
        <pc:spChg chg="mod">
          <ac:chgData name="Martin Schedlbauer" userId="99666baf021553f1" providerId="LiveId" clId="{A8633CE2-B63B-B841-8517-4AE8393BE4D8}" dt="2020-06-28T19:46:00.176" v="3854" actId="20577"/>
          <ac:spMkLst>
            <pc:docMk/>
            <pc:sldMk cId="858161274" sldId="828"/>
            <ac:spMk id="7" creationId="{00000000-0000-0000-0000-000000000000}"/>
          </ac:spMkLst>
        </pc:spChg>
      </pc:sldChg>
      <pc:sldChg chg="del">
        <pc:chgData name="Martin Schedlbauer" userId="99666baf021553f1" providerId="LiveId" clId="{A8633CE2-B63B-B841-8517-4AE8393BE4D8}" dt="2020-06-28T00:54:15.358" v="112" actId="2696"/>
        <pc:sldMkLst>
          <pc:docMk/>
          <pc:sldMk cId="1803741950" sldId="834"/>
        </pc:sldMkLst>
      </pc:sldChg>
      <pc:sldChg chg="del">
        <pc:chgData name="Martin Schedlbauer" userId="99666baf021553f1" providerId="LiveId" clId="{A8633CE2-B63B-B841-8517-4AE8393BE4D8}" dt="2020-06-28T18:50:21.986" v="3801" actId="2696"/>
        <pc:sldMkLst>
          <pc:docMk/>
          <pc:sldMk cId="7874037" sldId="838"/>
        </pc:sldMkLst>
      </pc:sldChg>
      <pc:sldChg chg="del">
        <pc:chgData name="Martin Schedlbauer" userId="99666baf021553f1" providerId="LiveId" clId="{A8633CE2-B63B-B841-8517-4AE8393BE4D8}" dt="2020-06-28T00:55:36.597" v="128" actId="2696"/>
        <pc:sldMkLst>
          <pc:docMk/>
          <pc:sldMk cId="1072741795" sldId="842"/>
        </pc:sldMkLst>
      </pc:sldChg>
      <pc:sldChg chg="del">
        <pc:chgData name="Martin Schedlbauer" userId="99666baf021553f1" providerId="LiveId" clId="{A8633CE2-B63B-B841-8517-4AE8393BE4D8}" dt="2020-06-28T18:49:40.302" v="3763" actId="2696"/>
        <pc:sldMkLst>
          <pc:docMk/>
          <pc:sldMk cId="805783810" sldId="844"/>
        </pc:sldMkLst>
      </pc:sldChg>
      <pc:sldChg chg="del">
        <pc:chgData name="Martin Schedlbauer" userId="99666baf021553f1" providerId="LiveId" clId="{A8633CE2-B63B-B841-8517-4AE8393BE4D8}" dt="2020-06-28T18:49:40.249" v="3746" actId="2696"/>
        <pc:sldMkLst>
          <pc:docMk/>
          <pc:sldMk cId="191068750" sldId="845"/>
        </pc:sldMkLst>
      </pc:sldChg>
      <pc:sldChg chg="del">
        <pc:chgData name="Martin Schedlbauer" userId="99666baf021553f1" providerId="LiveId" clId="{A8633CE2-B63B-B841-8517-4AE8393BE4D8}" dt="2020-06-28T18:49:40.322" v="3770" actId="2696"/>
        <pc:sldMkLst>
          <pc:docMk/>
          <pc:sldMk cId="845998071" sldId="846"/>
        </pc:sldMkLst>
      </pc:sldChg>
      <pc:sldChg chg="del">
        <pc:chgData name="Martin Schedlbauer" userId="99666baf021553f1" providerId="LiveId" clId="{A8633CE2-B63B-B841-8517-4AE8393BE4D8}" dt="2020-06-28T18:49:40.229" v="3740" actId="2696"/>
        <pc:sldMkLst>
          <pc:docMk/>
          <pc:sldMk cId="70277074" sldId="847"/>
        </pc:sldMkLst>
      </pc:sldChg>
      <pc:sldChg chg="del">
        <pc:chgData name="Martin Schedlbauer" userId="99666baf021553f1" providerId="LiveId" clId="{A8633CE2-B63B-B841-8517-4AE8393BE4D8}" dt="2020-06-28T00:56:56.694" v="153" actId="2696"/>
        <pc:sldMkLst>
          <pc:docMk/>
          <pc:sldMk cId="1887441819" sldId="848"/>
        </pc:sldMkLst>
      </pc:sldChg>
      <pc:sldChg chg="delSp modSp">
        <pc:chgData name="Martin Schedlbauer" userId="99666baf021553f1" providerId="LiveId" clId="{A8633CE2-B63B-B841-8517-4AE8393BE4D8}" dt="2020-07-08T20:20:50.954" v="22494" actId="20577"/>
        <pc:sldMkLst>
          <pc:docMk/>
          <pc:sldMk cId="258072397" sldId="849"/>
        </pc:sldMkLst>
        <pc:spChg chg="mod">
          <ac:chgData name="Martin Schedlbauer" userId="99666baf021553f1" providerId="LiveId" clId="{A8633CE2-B63B-B841-8517-4AE8393BE4D8}" dt="2020-07-08T20:20:50.954" v="22494" actId="20577"/>
          <ac:spMkLst>
            <pc:docMk/>
            <pc:sldMk cId="258072397" sldId="849"/>
            <ac:spMk id="850946" creationId="{00000000-0000-0000-0000-000000000000}"/>
          </ac:spMkLst>
        </pc:spChg>
        <pc:spChg chg="del">
          <ac:chgData name="Martin Schedlbauer" userId="99666baf021553f1" providerId="LiveId" clId="{A8633CE2-B63B-B841-8517-4AE8393BE4D8}" dt="2020-06-28T00:58:01.674" v="201" actId="478"/>
          <ac:spMkLst>
            <pc:docMk/>
            <pc:sldMk cId="258072397" sldId="849"/>
            <ac:spMk id="850947" creationId="{00000000-0000-0000-0000-000000000000}"/>
          </ac:spMkLst>
        </pc:spChg>
      </pc:sldChg>
      <pc:sldChg chg="delSp modSp">
        <pc:chgData name="Martin Schedlbauer" userId="99666baf021553f1" providerId="LiveId" clId="{A8633CE2-B63B-B841-8517-4AE8393BE4D8}" dt="2020-06-28T00:57:42.426" v="199"/>
        <pc:sldMkLst>
          <pc:docMk/>
          <pc:sldMk cId="605987869" sldId="850"/>
        </pc:sldMkLst>
        <pc:spChg chg="mod">
          <ac:chgData name="Martin Schedlbauer" userId="99666baf021553f1" providerId="LiveId" clId="{A8633CE2-B63B-B841-8517-4AE8393BE4D8}" dt="2020-06-28T00:57:42.426" v="199"/>
          <ac:spMkLst>
            <pc:docMk/>
            <pc:sldMk cId="605987869" sldId="850"/>
            <ac:spMk id="850946" creationId="{00000000-0000-0000-0000-000000000000}"/>
          </ac:spMkLst>
        </pc:spChg>
        <pc:spChg chg="del">
          <ac:chgData name="Martin Schedlbauer" userId="99666baf021553f1" providerId="LiveId" clId="{A8633CE2-B63B-B841-8517-4AE8393BE4D8}" dt="2020-06-28T00:57:39.721" v="198" actId="478"/>
          <ac:spMkLst>
            <pc:docMk/>
            <pc:sldMk cId="605987869" sldId="850"/>
            <ac:spMk id="850947" creationId="{00000000-0000-0000-0000-000000000000}"/>
          </ac:spMkLst>
        </pc:spChg>
      </pc:sldChg>
      <pc:sldChg chg="del">
        <pc:chgData name="Martin Schedlbauer" userId="99666baf021553f1" providerId="LiveId" clId="{A8633CE2-B63B-B841-8517-4AE8393BE4D8}" dt="2020-06-28T18:48:53.294" v="3715" actId="2696"/>
        <pc:sldMkLst>
          <pc:docMk/>
          <pc:sldMk cId="1996839340" sldId="851"/>
        </pc:sldMkLst>
      </pc:sldChg>
      <pc:sldChg chg="del">
        <pc:chgData name="Martin Schedlbauer" userId="99666baf021553f1" providerId="LiveId" clId="{A8633CE2-B63B-B841-8517-4AE8393BE4D8}" dt="2020-06-28T18:49:40.211" v="3735" actId="2696"/>
        <pc:sldMkLst>
          <pc:docMk/>
          <pc:sldMk cId="130695650" sldId="852"/>
        </pc:sldMkLst>
      </pc:sldChg>
      <pc:sldChg chg="del">
        <pc:chgData name="Martin Schedlbauer" userId="99666baf021553f1" providerId="LiveId" clId="{A8633CE2-B63B-B841-8517-4AE8393BE4D8}" dt="2020-06-28T18:49:40.215" v="3736" actId="2696"/>
        <pc:sldMkLst>
          <pc:docMk/>
          <pc:sldMk cId="1548192698" sldId="853"/>
        </pc:sldMkLst>
      </pc:sldChg>
      <pc:sldChg chg="del">
        <pc:chgData name="Martin Schedlbauer" userId="99666baf021553f1" providerId="LiveId" clId="{A8633CE2-B63B-B841-8517-4AE8393BE4D8}" dt="2020-06-28T18:49:40.222" v="3738" actId="2696"/>
        <pc:sldMkLst>
          <pc:docMk/>
          <pc:sldMk cId="930227445" sldId="856"/>
        </pc:sldMkLst>
      </pc:sldChg>
      <pc:sldChg chg="del">
        <pc:chgData name="Martin Schedlbauer" userId="99666baf021553f1" providerId="LiveId" clId="{A8633CE2-B63B-B841-8517-4AE8393BE4D8}" dt="2020-06-28T18:49:40.265" v="3751" actId="2696"/>
        <pc:sldMkLst>
          <pc:docMk/>
          <pc:sldMk cId="1257069985" sldId="857"/>
        </pc:sldMkLst>
      </pc:sldChg>
      <pc:sldChg chg="del">
        <pc:chgData name="Martin Schedlbauer" userId="99666baf021553f1" providerId="LiveId" clId="{A8633CE2-B63B-B841-8517-4AE8393BE4D8}" dt="2020-06-28T18:49:40.271" v="3753" actId="2696"/>
        <pc:sldMkLst>
          <pc:docMk/>
          <pc:sldMk cId="981954972" sldId="859"/>
        </pc:sldMkLst>
      </pc:sldChg>
      <pc:sldChg chg="addSp delSp modSp ord">
        <pc:chgData name="Martin Schedlbauer" userId="99666baf021553f1" providerId="LiveId" clId="{A8633CE2-B63B-B841-8517-4AE8393BE4D8}" dt="2020-07-07T18:12:49.626" v="17068"/>
        <pc:sldMkLst>
          <pc:docMk/>
          <pc:sldMk cId="375247433" sldId="865"/>
        </pc:sldMkLst>
        <pc:spChg chg="add del mod">
          <ac:chgData name="Martin Schedlbauer" userId="99666baf021553f1" providerId="LiveId" clId="{A8633CE2-B63B-B841-8517-4AE8393BE4D8}" dt="2020-07-07T18:12:49.626" v="17068"/>
          <ac:spMkLst>
            <pc:docMk/>
            <pc:sldMk cId="375247433" sldId="865"/>
            <ac:spMk id="2" creationId="{0571C3C6-CA77-EA41-AA50-1FBE19939487}"/>
          </ac:spMkLst>
        </pc:spChg>
        <pc:spChg chg="mod">
          <ac:chgData name="Martin Schedlbauer" userId="99666baf021553f1" providerId="LiveId" clId="{A8633CE2-B63B-B841-8517-4AE8393BE4D8}" dt="2020-07-07T18:12:49.626" v="17068"/>
          <ac:spMkLst>
            <pc:docMk/>
            <pc:sldMk cId="375247433" sldId="865"/>
            <ac:spMk id="4" creationId="{00000000-0000-0000-0000-000000000000}"/>
          </ac:spMkLst>
        </pc:spChg>
      </pc:sldChg>
      <pc:sldChg chg="del">
        <pc:chgData name="Martin Schedlbauer" userId="99666baf021553f1" providerId="LiveId" clId="{A8633CE2-B63B-B841-8517-4AE8393BE4D8}" dt="2020-06-28T18:52:04.369" v="3806" actId="2696"/>
        <pc:sldMkLst>
          <pc:docMk/>
          <pc:sldMk cId="737061418" sldId="866"/>
        </pc:sldMkLst>
      </pc:sldChg>
      <pc:sldChg chg="del">
        <pc:chgData name="Martin Schedlbauer" userId="99666baf021553f1" providerId="LiveId" clId="{A8633CE2-B63B-B841-8517-4AE8393BE4D8}" dt="2020-06-28T18:48:53.308" v="3717" actId="2696"/>
        <pc:sldMkLst>
          <pc:docMk/>
          <pc:sldMk cId="1394545166" sldId="867"/>
        </pc:sldMkLst>
      </pc:sldChg>
      <pc:sldChg chg="del">
        <pc:chgData name="Martin Schedlbauer" userId="99666baf021553f1" providerId="LiveId" clId="{A8633CE2-B63B-B841-8517-4AE8393BE4D8}" dt="2020-06-28T18:49:40.256" v="3748" actId="2696"/>
        <pc:sldMkLst>
          <pc:docMk/>
          <pc:sldMk cId="1291463592" sldId="868"/>
        </pc:sldMkLst>
      </pc:sldChg>
      <pc:sldChg chg="del">
        <pc:chgData name="Martin Schedlbauer" userId="99666baf021553f1" providerId="LiveId" clId="{A8633CE2-B63B-B841-8517-4AE8393BE4D8}" dt="2020-06-28T18:49:40.343" v="3777" actId="2696"/>
        <pc:sldMkLst>
          <pc:docMk/>
          <pc:sldMk cId="771179600" sldId="869"/>
        </pc:sldMkLst>
      </pc:sldChg>
      <pc:sldChg chg="del">
        <pc:chgData name="Martin Schedlbauer" userId="99666baf021553f1" providerId="LiveId" clId="{A8633CE2-B63B-B841-8517-4AE8393BE4D8}" dt="2020-06-28T18:49:40.299" v="3762" actId="2696"/>
        <pc:sldMkLst>
          <pc:docMk/>
          <pc:sldMk cId="1565133721" sldId="872"/>
        </pc:sldMkLst>
      </pc:sldChg>
      <pc:sldChg chg="del">
        <pc:chgData name="Martin Schedlbauer" userId="99666baf021553f1" providerId="LiveId" clId="{A8633CE2-B63B-B841-8517-4AE8393BE4D8}" dt="2020-06-28T18:49:40.268" v="3752" actId="2696"/>
        <pc:sldMkLst>
          <pc:docMk/>
          <pc:sldMk cId="1736505660" sldId="873"/>
        </pc:sldMkLst>
      </pc:sldChg>
      <pc:sldChg chg="del">
        <pc:chgData name="Martin Schedlbauer" userId="99666baf021553f1" providerId="LiveId" clId="{A8633CE2-B63B-B841-8517-4AE8393BE4D8}" dt="2020-06-28T18:49:40.305" v="3764" actId="2696"/>
        <pc:sldMkLst>
          <pc:docMk/>
          <pc:sldMk cId="96242430" sldId="875"/>
        </pc:sldMkLst>
      </pc:sldChg>
      <pc:sldChg chg="del">
        <pc:chgData name="Martin Schedlbauer" userId="99666baf021553f1" providerId="LiveId" clId="{A8633CE2-B63B-B841-8517-4AE8393BE4D8}" dt="2020-06-28T18:49:40.334" v="3774" actId="2696"/>
        <pc:sldMkLst>
          <pc:docMk/>
          <pc:sldMk cId="1991558019" sldId="884"/>
        </pc:sldMkLst>
      </pc:sldChg>
      <pc:sldChg chg="del">
        <pc:chgData name="Martin Schedlbauer" userId="99666baf021553f1" providerId="LiveId" clId="{A8633CE2-B63B-B841-8517-4AE8393BE4D8}" dt="2020-06-28T18:49:40.287" v="3758" actId="2696"/>
        <pc:sldMkLst>
          <pc:docMk/>
          <pc:sldMk cId="1435503191" sldId="885"/>
        </pc:sldMkLst>
      </pc:sldChg>
      <pc:sldChg chg="del">
        <pc:chgData name="Martin Schedlbauer" userId="99666baf021553f1" providerId="LiveId" clId="{A8633CE2-B63B-B841-8517-4AE8393BE4D8}" dt="2020-06-28T18:49:40.325" v="3771" actId="2696"/>
        <pc:sldMkLst>
          <pc:docMk/>
          <pc:sldMk cId="316868346" sldId="888"/>
        </pc:sldMkLst>
      </pc:sldChg>
      <pc:sldChg chg="del">
        <pc:chgData name="Martin Schedlbauer" userId="99666baf021553f1" providerId="LiveId" clId="{A8633CE2-B63B-B841-8517-4AE8393BE4D8}" dt="2020-06-28T18:49:40.226" v="3739" actId="2696"/>
        <pc:sldMkLst>
          <pc:docMk/>
          <pc:sldMk cId="1994330309" sldId="889"/>
        </pc:sldMkLst>
      </pc:sldChg>
      <pc:sldChg chg="del">
        <pc:chgData name="Martin Schedlbauer" userId="99666baf021553f1" providerId="LiveId" clId="{A8633CE2-B63B-B841-8517-4AE8393BE4D8}" dt="2020-06-28T18:49:40.239" v="3743" actId="2696"/>
        <pc:sldMkLst>
          <pc:docMk/>
          <pc:sldMk cId="784740987" sldId="890"/>
        </pc:sldMkLst>
      </pc:sldChg>
      <pc:sldChg chg="del">
        <pc:chgData name="Martin Schedlbauer" userId="99666baf021553f1" providerId="LiveId" clId="{A8633CE2-B63B-B841-8517-4AE8393BE4D8}" dt="2020-06-28T18:51:41.539" v="3804" actId="2696"/>
        <pc:sldMkLst>
          <pc:docMk/>
          <pc:sldMk cId="1444692282" sldId="891"/>
        </pc:sldMkLst>
      </pc:sldChg>
      <pc:sldChg chg="delSp ord">
        <pc:chgData name="Martin Schedlbauer" userId="99666baf021553f1" providerId="LiveId" clId="{A8633CE2-B63B-B841-8517-4AE8393BE4D8}" dt="2020-07-07T23:24:47.524" v="19432" actId="478"/>
        <pc:sldMkLst>
          <pc:docMk/>
          <pc:sldMk cId="691024549" sldId="893"/>
        </pc:sldMkLst>
        <pc:spChg chg="del">
          <ac:chgData name="Martin Schedlbauer" userId="99666baf021553f1" providerId="LiveId" clId="{A8633CE2-B63B-B841-8517-4AE8393BE4D8}" dt="2020-07-07T23:24:47.524" v="19432" actId="478"/>
          <ac:spMkLst>
            <pc:docMk/>
            <pc:sldMk cId="691024549" sldId="893"/>
            <ac:spMk id="8" creationId="{00000000-0000-0000-0000-000000000000}"/>
          </ac:spMkLst>
        </pc:spChg>
      </pc:sldChg>
      <pc:sldChg chg="delSp">
        <pc:chgData name="Martin Schedlbauer" userId="99666baf021553f1" providerId="LiveId" clId="{A8633CE2-B63B-B841-8517-4AE8393BE4D8}" dt="2020-07-07T18:12:45.174" v="17067" actId="478"/>
        <pc:sldMkLst>
          <pc:docMk/>
          <pc:sldMk cId="1563559221" sldId="895"/>
        </pc:sldMkLst>
        <pc:spChg chg="del">
          <ac:chgData name="Martin Schedlbauer" userId="99666baf021553f1" providerId="LiveId" clId="{A8633CE2-B63B-B841-8517-4AE8393BE4D8}" dt="2020-07-07T18:12:45.174" v="17067" actId="478"/>
          <ac:spMkLst>
            <pc:docMk/>
            <pc:sldMk cId="1563559221" sldId="895"/>
            <ac:spMk id="8" creationId="{00000000-0000-0000-0000-000000000000}"/>
          </ac:spMkLst>
        </pc:spChg>
      </pc:sldChg>
      <pc:sldChg chg="del ord">
        <pc:chgData name="Martin Schedlbauer" userId="99666baf021553f1" providerId="LiveId" clId="{A8633CE2-B63B-B841-8517-4AE8393BE4D8}" dt="2020-06-28T18:50:19.093" v="3800" actId="2696"/>
        <pc:sldMkLst>
          <pc:docMk/>
          <pc:sldMk cId="2129922655" sldId="896"/>
        </pc:sldMkLst>
      </pc:sldChg>
      <pc:sldChg chg="del">
        <pc:chgData name="Martin Schedlbauer" userId="99666baf021553f1" providerId="LiveId" clId="{A8633CE2-B63B-B841-8517-4AE8393BE4D8}" dt="2020-06-28T00:54:32.775" v="117" actId="2696"/>
        <pc:sldMkLst>
          <pc:docMk/>
          <pc:sldMk cId="1186951264" sldId="897"/>
        </pc:sldMkLst>
      </pc:sldChg>
      <pc:sldChg chg="del">
        <pc:chgData name="Martin Schedlbauer" userId="99666baf021553f1" providerId="LiveId" clId="{A8633CE2-B63B-B841-8517-4AE8393BE4D8}" dt="2020-06-28T00:54:32.792" v="121" actId="2696"/>
        <pc:sldMkLst>
          <pc:docMk/>
          <pc:sldMk cId="1065798583" sldId="898"/>
        </pc:sldMkLst>
      </pc:sldChg>
      <pc:sldChg chg="del">
        <pc:chgData name="Martin Schedlbauer" userId="99666baf021553f1" providerId="LiveId" clId="{A8633CE2-B63B-B841-8517-4AE8393BE4D8}" dt="2020-06-28T00:54:32.796" v="122" actId="2696"/>
        <pc:sldMkLst>
          <pc:docMk/>
          <pc:sldMk cId="1660557582" sldId="899"/>
        </pc:sldMkLst>
      </pc:sldChg>
      <pc:sldChg chg="del">
        <pc:chgData name="Martin Schedlbauer" userId="99666baf021553f1" providerId="LiveId" clId="{A8633CE2-B63B-B841-8517-4AE8393BE4D8}" dt="2020-06-28T00:54:32.800" v="123" actId="2696"/>
        <pc:sldMkLst>
          <pc:docMk/>
          <pc:sldMk cId="903326981" sldId="900"/>
        </pc:sldMkLst>
      </pc:sldChg>
      <pc:sldChg chg="del">
        <pc:chgData name="Martin Schedlbauer" userId="99666baf021553f1" providerId="LiveId" clId="{A8633CE2-B63B-B841-8517-4AE8393BE4D8}" dt="2020-06-28T00:54:32.787" v="120" actId="2696"/>
        <pc:sldMkLst>
          <pc:docMk/>
          <pc:sldMk cId="1957504563" sldId="901"/>
        </pc:sldMkLst>
      </pc:sldChg>
      <pc:sldChg chg="del">
        <pc:chgData name="Martin Schedlbauer" userId="99666baf021553f1" providerId="LiveId" clId="{A8633CE2-B63B-B841-8517-4AE8393BE4D8}" dt="2020-06-28T00:54:32.783" v="119" actId="2696"/>
        <pc:sldMkLst>
          <pc:docMk/>
          <pc:sldMk cId="494035077" sldId="902"/>
        </pc:sldMkLst>
      </pc:sldChg>
      <pc:sldChg chg="del">
        <pc:chgData name="Martin Schedlbauer" userId="99666baf021553f1" providerId="LiveId" clId="{A8633CE2-B63B-B841-8517-4AE8393BE4D8}" dt="2020-06-28T00:54:32.779" v="118" actId="2696"/>
        <pc:sldMkLst>
          <pc:docMk/>
          <pc:sldMk cId="1083672792" sldId="903"/>
        </pc:sldMkLst>
      </pc:sldChg>
      <pc:sldChg chg="del">
        <pc:chgData name="Martin Schedlbauer" userId="99666baf021553f1" providerId="LiveId" clId="{A8633CE2-B63B-B841-8517-4AE8393BE4D8}" dt="2020-06-28T18:49:40.219" v="3737" actId="2696"/>
        <pc:sldMkLst>
          <pc:docMk/>
          <pc:sldMk cId="942564786" sldId="904"/>
        </pc:sldMkLst>
      </pc:sldChg>
      <pc:sldChg chg="del">
        <pc:chgData name="Martin Schedlbauer" userId="99666baf021553f1" providerId="LiveId" clId="{A8633CE2-B63B-B841-8517-4AE8393BE4D8}" dt="2020-06-28T18:49:40.355" v="3781" actId="2696"/>
        <pc:sldMkLst>
          <pc:docMk/>
          <pc:sldMk cId="283632825" sldId="905"/>
        </pc:sldMkLst>
      </pc:sldChg>
      <pc:sldChg chg="del">
        <pc:chgData name="Martin Schedlbauer" userId="99666baf021553f1" providerId="LiveId" clId="{A8633CE2-B63B-B841-8517-4AE8393BE4D8}" dt="2020-06-28T18:49:40.331" v="3773" actId="2696"/>
        <pc:sldMkLst>
          <pc:docMk/>
          <pc:sldMk cId="956269627" sldId="906"/>
        </pc:sldMkLst>
      </pc:sldChg>
      <pc:sldChg chg="del">
        <pc:chgData name="Martin Schedlbauer" userId="99666baf021553f1" providerId="LiveId" clId="{A8633CE2-B63B-B841-8517-4AE8393BE4D8}" dt="2020-06-28T18:49:40.246" v="3745" actId="2696"/>
        <pc:sldMkLst>
          <pc:docMk/>
          <pc:sldMk cId="1241111636" sldId="908"/>
        </pc:sldMkLst>
      </pc:sldChg>
      <pc:sldChg chg="del">
        <pc:chgData name="Martin Schedlbauer" userId="99666baf021553f1" providerId="LiveId" clId="{A8633CE2-B63B-B841-8517-4AE8393BE4D8}" dt="2020-06-28T18:49:40.281" v="3756" actId="2696"/>
        <pc:sldMkLst>
          <pc:docMk/>
          <pc:sldMk cId="940998251" sldId="909"/>
        </pc:sldMkLst>
      </pc:sldChg>
      <pc:sldChg chg="del">
        <pc:chgData name="Martin Schedlbauer" userId="99666baf021553f1" providerId="LiveId" clId="{A8633CE2-B63B-B841-8517-4AE8393BE4D8}" dt="2020-06-28T18:48:53.329" v="3722" actId="2696"/>
        <pc:sldMkLst>
          <pc:docMk/>
          <pc:sldMk cId="1735441429" sldId="911"/>
        </pc:sldMkLst>
      </pc:sldChg>
      <pc:sldChg chg="del">
        <pc:chgData name="Martin Schedlbauer" userId="99666baf021553f1" providerId="LiveId" clId="{A8633CE2-B63B-B841-8517-4AE8393BE4D8}" dt="2020-06-28T18:48:53.364" v="3731" actId="2696"/>
        <pc:sldMkLst>
          <pc:docMk/>
          <pc:sldMk cId="811359509" sldId="912"/>
        </pc:sldMkLst>
      </pc:sldChg>
      <pc:sldChg chg="del">
        <pc:chgData name="Martin Schedlbauer" userId="99666baf021553f1" providerId="LiveId" clId="{A8633CE2-B63B-B841-8517-4AE8393BE4D8}" dt="2020-06-28T18:48:53.341" v="3725" actId="2696"/>
        <pc:sldMkLst>
          <pc:docMk/>
          <pc:sldMk cId="435478296" sldId="913"/>
        </pc:sldMkLst>
      </pc:sldChg>
      <pc:sldChg chg="del">
        <pc:chgData name="Martin Schedlbauer" userId="99666baf021553f1" providerId="LiveId" clId="{A8633CE2-B63B-B841-8517-4AE8393BE4D8}" dt="2020-06-28T18:49:40.340" v="3776" actId="2696"/>
        <pc:sldMkLst>
          <pc:docMk/>
          <pc:sldMk cId="249833938" sldId="914"/>
        </pc:sldMkLst>
      </pc:sldChg>
      <pc:sldChg chg="del">
        <pc:chgData name="Martin Schedlbauer" userId="99666baf021553f1" providerId="LiveId" clId="{A8633CE2-B63B-B841-8517-4AE8393BE4D8}" dt="2020-06-28T18:49:40.349" v="3779" actId="2696"/>
        <pc:sldMkLst>
          <pc:docMk/>
          <pc:sldMk cId="1304847421" sldId="915"/>
        </pc:sldMkLst>
      </pc:sldChg>
      <pc:sldChg chg="del">
        <pc:chgData name="Martin Schedlbauer" userId="99666baf021553f1" providerId="LiveId" clId="{A8633CE2-B63B-B841-8517-4AE8393BE4D8}" dt="2020-06-28T18:49:40.328" v="3772" actId="2696"/>
        <pc:sldMkLst>
          <pc:docMk/>
          <pc:sldMk cId="1337141108" sldId="916"/>
        </pc:sldMkLst>
      </pc:sldChg>
      <pc:sldChg chg="ord">
        <pc:chgData name="Martin Schedlbauer" userId="99666baf021553f1" providerId="LiveId" clId="{A8633CE2-B63B-B841-8517-4AE8393BE4D8}" dt="2020-06-28T18:20:11.195" v="2224" actId="20578"/>
        <pc:sldMkLst>
          <pc:docMk/>
          <pc:sldMk cId="835219886" sldId="918"/>
        </pc:sldMkLst>
      </pc:sldChg>
      <pc:sldChg chg="del">
        <pc:chgData name="Martin Schedlbauer" userId="99666baf021553f1" providerId="LiveId" clId="{A8633CE2-B63B-B841-8517-4AE8393BE4D8}" dt="2020-06-28T00:54:15.690" v="116" actId="2696"/>
        <pc:sldMkLst>
          <pc:docMk/>
          <pc:sldMk cId="3056266197" sldId="919"/>
        </pc:sldMkLst>
      </pc:sldChg>
      <pc:sldChg chg="ord">
        <pc:chgData name="Martin Schedlbauer" userId="99666baf021553f1" providerId="LiveId" clId="{A8633CE2-B63B-B841-8517-4AE8393BE4D8}" dt="2020-06-28T18:49:08.464" v="3734" actId="20578"/>
        <pc:sldMkLst>
          <pc:docMk/>
          <pc:sldMk cId="1865621279" sldId="920"/>
        </pc:sldMkLst>
      </pc:sldChg>
      <pc:sldChg chg="del">
        <pc:chgData name="Martin Schedlbauer" userId="99666baf021553f1" providerId="LiveId" clId="{A8633CE2-B63B-B841-8517-4AE8393BE4D8}" dt="2020-06-28T18:48:53.367" v="3732" actId="2696"/>
        <pc:sldMkLst>
          <pc:docMk/>
          <pc:sldMk cId="271524066" sldId="923"/>
        </pc:sldMkLst>
      </pc:sldChg>
      <pc:sldChg chg="add">
        <pc:chgData name="Martin Schedlbauer" userId="99666baf021553f1" providerId="LiveId" clId="{A8633CE2-B63B-B841-8517-4AE8393BE4D8}" dt="2020-07-07T18:09:22.468" v="16990"/>
        <pc:sldMkLst>
          <pc:docMk/>
          <pc:sldMk cId="102923758" sldId="924"/>
        </pc:sldMkLst>
      </pc:sldChg>
      <pc:sldChg chg="del ord">
        <pc:chgData name="Martin Schedlbauer" userId="99666baf021553f1" providerId="LiveId" clId="{A8633CE2-B63B-B841-8517-4AE8393BE4D8}" dt="2020-07-07T18:09:15.948" v="16989" actId="2696"/>
        <pc:sldMkLst>
          <pc:docMk/>
          <pc:sldMk cId="1772883964" sldId="924"/>
        </pc:sldMkLst>
      </pc:sldChg>
      <pc:sldChg chg="del">
        <pc:chgData name="Martin Schedlbauer" userId="99666baf021553f1" providerId="LiveId" clId="{A8633CE2-B63B-B841-8517-4AE8393BE4D8}" dt="2020-06-28T18:49:40.278" v="3755" actId="2696"/>
        <pc:sldMkLst>
          <pc:docMk/>
          <pc:sldMk cId="33364659" sldId="925"/>
        </pc:sldMkLst>
      </pc:sldChg>
      <pc:sldChg chg="del">
        <pc:chgData name="Martin Schedlbauer" userId="99666baf021553f1" providerId="LiveId" clId="{A8633CE2-B63B-B841-8517-4AE8393BE4D8}" dt="2020-06-28T18:49:40.296" v="3761" actId="2696"/>
        <pc:sldMkLst>
          <pc:docMk/>
          <pc:sldMk cId="2020060933" sldId="926"/>
        </pc:sldMkLst>
      </pc:sldChg>
      <pc:sldChg chg="del">
        <pc:chgData name="Martin Schedlbauer" userId="99666baf021553f1" providerId="LiveId" clId="{A8633CE2-B63B-B841-8517-4AE8393BE4D8}" dt="2020-06-28T18:49:40.293" v="3760" actId="2696"/>
        <pc:sldMkLst>
          <pc:docMk/>
          <pc:sldMk cId="725414003" sldId="927"/>
        </pc:sldMkLst>
      </pc:sldChg>
      <pc:sldChg chg="del">
        <pc:chgData name="Martin Schedlbauer" userId="99666baf021553f1" providerId="LiveId" clId="{A8633CE2-B63B-B841-8517-4AE8393BE4D8}" dt="2020-06-28T18:49:40.232" v="3741" actId="2696"/>
        <pc:sldMkLst>
          <pc:docMk/>
          <pc:sldMk cId="2107646541" sldId="928"/>
        </pc:sldMkLst>
      </pc:sldChg>
      <pc:sldChg chg="del">
        <pc:chgData name="Martin Schedlbauer" userId="99666baf021553f1" providerId="LiveId" clId="{A8633CE2-B63B-B841-8517-4AE8393BE4D8}" dt="2020-06-28T18:49:40.345" v="3778" actId="2696"/>
        <pc:sldMkLst>
          <pc:docMk/>
          <pc:sldMk cId="1470111715" sldId="929"/>
        </pc:sldMkLst>
      </pc:sldChg>
      <pc:sldChg chg="del">
        <pc:chgData name="Martin Schedlbauer" userId="99666baf021553f1" providerId="LiveId" clId="{A8633CE2-B63B-B841-8517-4AE8393BE4D8}" dt="2020-06-28T18:49:40.262" v="3750" actId="2696"/>
        <pc:sldMkLst>
          <pc:docMk/>
          <pc:sldMk cId="1159423804" sldId="930"/>
        </pc:sldMkLst>
      </pc:sldChg>
      <pc:sldChg chg="del">
        <pc:chgData name="Martin Schedlbauer" userId="99666baf021553f1" providerId="LiveId" clId="{A8633CE2-B63B-B841-8517-4AE8393BE4D8}" dt="2020-06-28T18:49:40.259" v="3749" actId="2696"/>
        <pc:sldMkLst>
          <pc:docMk/>
          <pc:sldMk cId="969611382" sldId="931"/>
        </pc:sldMkLst>
      </pc:sldChg>
      <pc:sldChg chg="del">
        <pc:chgData name="Martin Schedlbauer" userId="99666baf021553f1" providerId="LiveId" clId="{A8633CE2-B63B-B841-8517-4AE8393BE4D8}" dt="2020-06-28T18:49:40.313" v="3767" actId="2696"/>
        <pc:sldMkLst>
          <pc:docMk/>
          <pc:sldMk cId="2549014493" sldId="932"/>
        </pc:sldMkLst>
      </pc:sldChg>
      <pc:sldChg chg="del">
        <pc:chgData name="Martin Schedlbauer" userId="99666baf021553f1" providerId="LiveId" clId="{A8633CE2-B63B-B841-8517-4AE8393BE4D8}" dt="2020-06-28T00:54:15.179" v="84" actId="2696"/>
        <pc:sldMkLst>
          <pc:docMk/>
          <pc:sldMk cId="3336470225" sldId="933"/>
        </pc:sldMkLst>
      </pc:sldChg>
      <pc:sldChg chg="del">
        <pc:chgData name="Martin Schedlbauer" userId="99666baf021553f1" providerId="LiveId" clId="{A8633CE2-B63B-B841-8517-4AE8393BE4D8}" dt="2020-06-28T00:54:15.281" v="98" actId="2696"/>
        <pc:sldMkLst>
          <pc:docMk/>
          <pc:sldMk cId="2261484584" sldId="934"/>
        </pc:sldMkLst>
      </pc:sldChg>
      <pc:sldChg chg="del">
        <pc:chgData name="Martin Schedlbauer" userId="99666baf021553f1" providerId="LiveId" clId="{A8633CE2-B63B-B841-8517-4AE8393BE4D8}" dt="2020-06-28T00:54:15.313" v="105" actId="2696"/>
        <pc:sldMkLst>
          <pc:docMk/>
          <pc:sldMk cId="1458962569" sldId="935"/>
        </pc:sldMkLst>
      </pc:sldChg>
      <pc:sldChg chg="del">
        <pc:chgData name="Martin Schedlbauer" userId="99666baf021553f1" providerId="LiveId" clId="{A8633CE2-B63B-B841-8517-4AE8393BE4D8}" dt="2020-06-28T18:50:27.167" v="3802" actId="2696"/>
        <pc:sldMkLst>
          <pc:docMk/>
          <pc:sldMk cId="1959143421" sldId="936"/>
        </pc:sldMkLst>
      </pc:sldChg>
      <pc:sldChg chg="del">
        <pc:chgData name="Martin Schedlbauer" userId="99666baf021553f1" providerId="LiveId" clId="{A8633CE2-B63B-B841-8517-4AE8393BE4D8}" dt="2020-06-28T00:54:15.309" v="104" actId="2696"/>
        <pc:sldMkLst>
          <pc:docMk/>
          <pc:sldMk cId="2675059945" sldId="937"/>
        </pc:sldMkLst>
      </pc:sldChg>
      <pc:sldChg chg="modSp add del">
        <pc:chgData name="Martin Schedlbauer" userId="99666baf021553f1" providerId="LiveId" clId="{A8633CE2-B63B-B841-8517-4AE8393BE4D8}" dt="2020-06-28T01:04:56.563" v="285" actId="20577"/>
        <pc:sldMkLst>
          <pc:docMk/>
          <pc:sldMk cId="3440046045" sldId="938"/>
        </pc:sldMkLst>
        <pc:spChg chg="mod">
          <ac:chgData name="Martin Schedlbauer" userId="99666baf021553f1" providerId="LiveId" clId="{A8633CE2-B63B-B841-8517-4AE8393BE4D8}" dt="2020-06-28T01:04:56.563" v="285" actId="20577"/>
          <ac:spMkLst>
            <pc:docMk/>
            <pc:sldMk cId="3440046045" sldId="938"/>
            <ac:spMk id="850946" creationId="{00000000-0000-0000-0000-000000000000}"/>
          </ac:spMkLst>
        </pc:spChg>
      </pc:sldChg>
      <pc:sldChg chg="del">
        <pc:chgData name="Martin Schedlbauer" userId="99666baf021553f1" providerId="LiveId" clId="{A8633CE2-B63B-B841-8517-4AE8393BE4D8}" dt="2020-06-28T00:54:15.295" v="101" actId="2696"/>
        <pc:sldMkLst>
          <pc:docMk/>
          <pc:sldMk cId="526228354" sldId="939"/>
        </pc:sldMkLst>
      </pc:sldChg>
      <pc:sldChg chg="del">
        <pc:chgData name="Martin Schedlbauer" userId="99666baf021553f1" providerId="LiveId" clId="{A8633CE2-B63B-B841-8517-4AE8393BE4D8}" dt="2020-06-28T00:54:15.237" v="95" actId="2696"/>
        <pc:sldMkLst>
          <pc:docMk/>
          <pc:sldMk cId="3146491796" sldId="940"/>
        </pc:sldMkLst>
      </pc:sldChg>
      <pc:sldChg chg="del">
        <pc:chgData name="Martin Schedlbauer" userId="99666baf021553f1" providerId="LiveId" clId="{A8633CE2-B63B-B841-8517-4AE8393BE4D8}" dt="2020-06-28T00:54:15.213" v="91" actId="2696"/>
        <pc:sldMkLst>
          <pc:docMk/>
          <pc:sldMk cId="642164525" sldId="941"/>
        </pc:sldMkLst>
      </pc:sldChg>
      <pc:sldChg chg="del">
        <pc:chgData name="Martin Schedlbauer" userId="99666baf021553f1" providerId="LiveId" clId="{A8633CE2-B63B-B841-8517-4AE8393BE4D8}" dt="2020-06-28T00:54:15.367" v="114" actId="2696"/>
        <pc:sldMkLst>
          <pc:docMk/>
          <pc:sldMk cId="1548534198" sldId="944"/>
        </pc:sldMkLst>
      </pc:sldChg>
      <pc:sldChg chg="del">
        <pc:chgData name="Martin Schedlbauer" userId="99666baf021553f1" providerId="LiveId" clId="{A8633CE2-B63B-B841-8517-4AE8393BE4D8}" dt="2020-06-28T00:56:56.843" v="186" actId="2696"/>
        <pc:sldMkLst>
          <pc:docMk/>
          <pc:sldMk cId="3923709129" sldId="945"/>
        </pc:sldMkLst>
      </pc:sldChg>
      <pc:sldChg chg="del">
        <pc:chgData name="Martin Schedlbauer" userId="99666baf021553f1" providerId="LiveId" clId="{A8633CE2-B63B-B841-8517-4AE8393BE4D8}" dt="2020-06-28T00:56:56.808" v="178" actId="2696"/>
        <pc:sldMkLst>
          <pc:docMk/>
          <pc:sldMk cId="595480075" sldId="1018"/>
        </pc:sldMkLst>
      </pc:sldChg>
      <pc:sldChg chg="del">
        <pc:chgData name="Martin Schedlbauer" userId="99666baf021553f1" providerId="LiveId" clId="{A8633CE2-B63B-B841-8517-4AE8393BE4D8}" dt="2020-06-28T00:56:56.724" v="160" actId="2696"/>
        <pc:sldMkLst>
          <pc:docMk/>
          <pc:sldMk cId="144751334" sldId="1020"/>
        </pc:sldMkLst>
      </pc:sldChg>
      <pc:sldChg chg="del">
        <pc:chgData name="Martin Schedlbauer" userId="99666baf021553f1" providerId="LiveId" clId="{A8633CE2-B63B-B841-8517-4AE8393BE4D8}" dt="2020-06-28T00:56:56.794" v="176" actId="2696"/>
        <pc:sldMkLst>
          <pc:docMk/>
          <pc:sldMk cId="111865490" sldId="1021"/>
        </pc:sldMkLst>
      </pc:sldChg>
      <pc:sldChg chg="del">
        <pc:chgData name="Martin Schedlbauer" userId="99666baf021553f1" providerId="LiveId" clId="{A8633CE2-B63B-B841-8517-4AE8393BE4D8}" dt="2020-06-28T00:56:56.832" v="184" actId="2696"/>
        <pc:sldMkLst>
          <pc:docMk/>
          <pc:sldMk cId="397408859" sldId="1023"/>
        </pc:sldMkLst>
      </pc:sldChg>
      <pc:sldChg chg="del">
        <pc:chgData name="Martin Schedlbauer" userId="99666baf021553f1" providerId="LiveId" clId="{A8633CE2-B63B-B841-8517-4AE8393BE4D8}" dt="2020-06-28T00:56:56.859" v="190" actId="2696"/>
        <pc:sldMkLst>
          <pc:docMk/>
          <pc:sldMk cId="2435872459" sldId="1024"/>
        </pc:sldMkLst>
      </pc:sldChg>
      <pc:sldChg chg="del">
        <pc:chgData name="Martin Schedlbauer" userId="99666baf021553f1" providerId="LiveId" clId="{A8633CE2-B63B-B841-8517-4AE8393BE4D8}" dt="2020-06-28T00:56:56.870" v="191" actId="2696"/>
        <pc:sldMkLst>
          <pc:docMk/>
          <pc:sldMk cId="3485093320" sldId="1025"/>
        </pc:sldMkLst>
      </pc:sldChg>
      <pc:sldChg chg="del">
        <pc:chgData name="Martin Schedlbauer" userId="99666baf021553f1" providerId="LiveId" clId="{A8633CE2-B63B-B841-8517-4AE8393BE4D8}" dt="2020-06-28T00:56:56.764" v="169" actId="2696"/>
        <pc:sldMkLst>
          <pc:docMk/>
          <pc:sldMk cId="3828095625" sldId="1026"/>
        </pc:sldMkLst>
      </pc:sldChg>
      <pc:sldChg chg="del">
        <pc:chgData name="Martin Schedlbauer" userId="99666baf021553f1" providerId="LiveId" clId="{A8633CE2-B63B-B841-8517-4AE8393BE4D8}" dt="2020-06-28T00:56:56.716" v="158" actId="2696"/>
        <pc:sldMkLst>
          <pc:docMk/>
          <pc:sldMk cId="2932619618" sldId="1027"/>
        </pc:sldMkLst>
      </pc:sldChg>
      <pc:sldChg chg="del">
        <pc:chgData name="Martin Schedlbauer" userId="99666baf021553f1" providerId="LiveId" clId="{A8633CE2-B63B-B841-8517-4AE8393BE4D8}" dt="2020-06-28T00:56:56.737" v="163" actId="2696"/>
        <pc:sldMkLst>
          <pc:docMk/>
          <pc:sldMk cId="3060951341" sldId="1028"/>
        </pc:sldMkLst>
      </pc:sldChg>
      <pc:sldChg chg="del">
        <pc:chgData name="Martin Schedlbauer" userId="99666baf021553f1" providerId="LiveId" clId="{A8633CE2-B63B-B841-8517-4AE8393BE4D8}" dt="2020-06-28T00:56:56.782" v="173" actId="2696"/>
        <pc:sldMkLst>
          <pc:docMk/>
          <pc:sldMk cId="4039334850" sldId="1029"/>
        </pc:sldMkLst>
      </pc:sldChg>
      <pc:sldChg chg="del">
        <pc:chgData name="Martin Schedlbauer" userId="99666baf021553f1" providerId="LiveId" clId="{A8633CE2-B63B-B841-8517-4AE8393BE4D8}" dt="2020-06-28T00:56:56.852" v="188" actId="2696"/>
        <pc:sldMkLst>
          <pc:docMk/>
          <pc:sldMk cId="1481611522" sldId="1030"/>
        </pc:sldMkLst>
      </pc:sldChg>
      <pc:sldChg chg="del">
        <pc:chgData name="Martin Schedlbauer" userId="99666baf021553f1" providerId="LiveId" clId="{A8633CE2-B63B-B841-8517-4AE8393BE4D8}" dt="2020-06-28T00:56:56.848" v="187" actId="2696"/>
        <pc:sldMkLst>
          <pc:docMk/>
          <pc:sldMk cId="2830715371" sldId="1032"/>
        </pc:sldMkLst>
      </pc:sldChg>
      <pc:sldChg chg="del">
        <pc:chgData name="Martin Schedlbauer" userId="99666baf021553f1" providerId="LiveId" clId="{A8633CE2-B63B-B841-8517-4AE8393BE4D8}" dt="2020-06-28T00:56:56.707" v="156" actId="2696"/>
        <pc:sldMkLst>
          <pc:docMk/>
          <pc:sldMk cId="317323238" sldId="1033"/>
        </pc:sldMkLst>
      </pc:sldChg>
      <pc:sldChg chg="del">
        <pc:chgData name="Martin Schedlbauer" userId="99666baf021553f1" providerId="LiveId" clId="{A8633CE2-B63B-B841-8517-4AE8393BE4D8}" dt="2020-06-28T00:56:56.769" v="170" actId="2696"/>
        <pc:sldMkLst>
          <pc:docMk/>
          <pc:sldMk cId="54755975" sldId="1035"/>
        </pc:sldMkLst>
      </pc:sldChg>
      <pc:sldChg chg="del">
        <pc:chgData name="Martin Schedlbauer" userId="99666baf021553f1" providerId="LiveId" clId="{A8633CE2-B63B-B841-8517-4AE8393BE4D8}" dt="2020-06-28T00:56:56.821" v="181" actId="2696"/>
        <pc:sldMkLst>
          <pc:docMk/>
          <pc:sldMk cId="92966886" sldId="1036"/>
        </pc:sldMkLst>
      </pc:sldChg>
      <pc:sldChg chg="del">
        <pc:chgData name="Martin Schedlbauer" userId="99666baf021553f1" providerId="LiveId" clId="{A8633CE2-B63B-B841-8517-4AE8393BE4D8}" dt="2020-06-28T00:56:56.816" v="180" actId="2696"/>
        <pc:sldMkLst>
          <pc:docMk/>
          <pc:sldMk cId="3911855031" sldId="1037"/>
        </pc:sldMkLst>
      </pc:sldChg>
      <pc:sldChg chg="del">
        <pc:chgData name="Martin Schedlbauer" userId="99666baf021553f1" providerId="LiveId" clId="{A8633CE2-B63B-B841-8517-4AE8393BE4D8}" dt="2020-06-28T00:56:56.888" v="194" actId="2696"/>
        <pc:sldMkLst>
          <pc:docMk/>
          <pc:sldMk cId="1383655357" sldId="1039"/>
        </pc:sldMkLst>
      </pc:sldChg>
      <pc:sldChg chg="del">
        <pc:chgData name="Martin Schedlbauer" userId="99666baf021553f1" providerId="LiveId" clId="{A8633CE2-B63B-B841-8517-4AE8393BE4D8}" dt="2020-06-28T00:56:56.895" v="196" actId="2696"/>
        <pc:sldMkLst>
          <pc:docMk/>
          <pc:sldMk cId="2307270763" sldId="1040"/>
        </pc:sldMkLst>
      </pc:sldChg>
      <pc:sldChg chg="del">
        <pc:chgData name="Martin Schedlbauer" userId="99666baf021553f1" providerId="LiveId" clId="{A8633CE2-B63B-B841-8517-4AE8393BE4D8}" dt="2020-06-28T00:56:56.756" v="167" actId="2696"/>
        <pc:sldMkLst>
          <pc:docMk/>
          <pc:sldMk cId="2879985671" sldId="1041"/>
        </pc:sldMkLst>
      </pc:sldChg>
      <pc:sldChg chg="modSp add">
        <pc:chgData name="Martin Schedlbauer" userId="99666baf021553f1" providerId="LiveId" clId="{A8633CE2-B63B-B841-8517-4AE8393BE4D8}" dt="2020-06-28T00:55:51.686" v="149" actId="20577"/>
        <pc:sldMkLst>
          <pc:docMk/>
          <pc:sldMk cId="507708242" sldId="1042"/>
        </pc:sldMkLst>
        <pc:spChg chg="mod">
          <ac:chgData name="Martin Schedlbauer" userId="99666baf021553f1" providerId="LiveId" clId="{A8633CE2-B63B-B841-8517-4AE8393BE4D8}" dt="2020-06-28T00:55:51.686" v="149" actId="20577"/>
          <ac:spMkLst>
            <pc:docMk/>
            <pc:sldMk cId="507708242" sldId="1042"/>
            <ac:spMk id="850946" creationId="{00000000-0000-0000-0000-000000000000}"/>
          </ac:spMkLst>
        </pc:spChg>
      </pc:sldChg>
      <pc:sldChg chg="addSp delSp modSp add ord">
        <pc:chgData name="Martin Schedlbauer" userId="99666baf021553f1" providerId="LiveId" clId="{A8633CE2-B63B-B841-8517-4AE8393BE4D8}" dt="2020-06-28T19:54:13.763" v="3872" actId="27636"/>
        <pc:sldMkLst>
          <pc:docMk/>
          <pc:sldMk cId="2835068203" sldId="1043"/>
        </pc:sldMkLst>
        <pc:spChg chg="mod">
          <ac:chgData name="Martin Schedlbauer" userId="99666baf021553f1" providerId="LiveId" clId="{A8633CE2-B63B-B841-8517-4AE8393BE4D8}" dt="2020-06-28T16:29:25.207" v="390" actId="404"/>
          <ac:spMkLst>
            <pc:docMk/>
            <pc:sldMk cId="2835068203" sldId="1043"/>
            <ac:spMk id="2" creationId="{A7F2387F-D8E6-134E-8CF7-CC63C8B913A1}"/>
          </ac:spMkLst>
        </pc:spChg>
        <pc:spChg chg="mod">
          <ac:chgData name="Martin Schedlbauer" userId="99666baf021553f1" providerId="LiveId" clId="{A8633CE2-B63B-B841-8517-4AE8393BE4D8}" dt="2020-06-28T19:54:13.763" v="3872" actId="27636"/>
          <ac:spMkLst>
            <pc:docMk/>
            <pc:sldMk cId="2835068203" sldId="1043"/>
            <ac:spMk id="3" creationId="{1695BEDF-86C9-F34C-B150-A23259AC1318}"/>
          </ac:spMkLst>
        </pc:spChg>
        <pc:spChg chg="del">
          <ac:chgData name="Martin Schedlbauer" userId="99666baf021553f1" providerId="LiveId" clId="{A8633CE2-B63B-B841-8517-4AE8393BE4D8}" dt="2020-06-28T01:05:49.884" v="304" actId="478"/>
          <ac:spMkLst>
            <pc:docMk/>
            <pc:sldMk cId="2835068203" sldId="1043"/>
            <ac:spMk id="4" creationId="{8109C920-E724-DA4C-8550-6A700E44B522}"/>
          </ac:spMkLst>
        </pc:spChg>
        <pc:spChg chg="add del mod">
          <ac:chgData name="Martin Schedlbauer" userId="99666baf021553f1" providerId="LiveId" clId="{A8633CE2-B63B-B841-8517-4AE8393BE4D8}" dt="2020-06-28T16:28:14.139" v="372"/>
          <ac:spMkLst>
            <pc:docMk/>
            <pc:sldMk cId="2835068203" sldId="1043"/>
            <ac:spMk id="5" creationId="{60E2FC7F-05C3-B348-9843-78898BB0A3B8}"/>
          </ac:spMkLst>
        </pc:spChg>
        <pc:spChg chg="add del mod">
          <ac:chgData name="Martin Schedlbauer" userId="99666baf021553f1" providerId="LiveId" clId="{A8633CE2-B63B-B841-8517-4AE8393BE4D8}" dt="2020-06-28T16:28:14.139" v="372"/>
          <ac:spMkLst>
            <pc:docMk/>
            <pc:sldMk cId="2835068203" sldId="1043"/>
            <ac:spMk id="6" creationId="{A33D6DDA-48C9-3A46-8EE1-BC497E0BD4B8}"/>
          </ac:spMkLst>
        </pc:spChg>
        <pc:spChg chg="add mod">
          <ac:chgData name="Martin Schedlbauer" userId="99666baf021553f1" providerId="LiveId" clId="{A8633CE2-B63B-B841-8517-4AE8393BE4D8}" dt="2020-06-28T19:53:40.615" v="3866" actId="403"/>
          <ac:spMkLst>
            <pc:docMk/>
            <pc:sldMk cId="2835068203" sldId="1043"/>
            <ac:spMk id="7" creationId="{5E009FC9-39AA-1540-80EB-4C6621DDBC62}"/>
          </ac:spMkLst>
        </pc:spChg>
        <pc:picChg chg="add mod">
          <ac:chgData name="Martin Schedlbauer" userId="99666baf021553f1" providerId="LiveId" clId="{A8633CE2-B63B-B841-8517-4AE8393BE4D8}" dt="2020-06-28T19:54:09.572" v="3870" actId="14100"/>
          <ac:picMkLst>
            <pc:docMk/>
            <pc:sldMk cId="2835068203" sldId="1043"/>
            <ac:picMk id="8" creationId="{2B6CED18-D23B-B741-912B-B73C9378FB35}"/>
          </ac:picMkLst>
        </pc:picChg>
      </pc:sldChg>
      <pc:sldChg chg="addSp delSp modSp add mod modClrScheme chgLayout">
        <pc:chgData name="Martin Schedlbauer" userId="99666baf021553f1" providerId="LiveId" clId="{A8633CE2-B63B-B841-8517-4AE8393BE4D8}" dt="2020-06-28T20:01:18.181" v="3927" actId="20577"/>
        <pc:sldMkLst>
          <pc:docMk/>
          <pc:sldMk cId="136134452" sldId="1044"/>
        </pc:sldMkLst>
        <pc:spChg chg="del mod ord">
          <ac:chgData name="Martin Schedlbauer" userId="99666baf021553f1" providerId="LiveId" clId="{A8633CE2-B63B-B841-8517-4AE8393BE4D8}" dt="2020-06-28T16:29:35.466" v="392" actId="700"/>
          <ac:spMkLst>
            <pc:docMk/>
            <pc:sldMk cId="136134452" sldId="1044"/>
            <ac:spMk id="2" creationId="{FE6824EB-F151-704C-B94C-3188EA35D8C0}"/>
          </ac:spMkLst>
        </pc:spChg>
        <pc:spChg chg="del mod ord">
          <ac:chgData name="Martin Schedlbauer" userId="99666baf021553f1" providerId="LiveId" clId="{A8633CE2-B63B-B841-8517-4AE8393BE4D8}" dt="2020-06-28T16:29:35.466" v="392" actId="700"/>
          <ac:spMkLst>
            <pc:docMk/>
            <pc:sldMk cId="136134452" sldId="1044"/>
            <ac:spMk id="3" creationId="{67336A1B-9E1F-2249-B99E-249F8839B0E3}"/>
          </ac:spMkLst>
        </pc:spChg>
        <pc:spChg chg="del">
          <ac:chgData name="Martin Schedlbauer" userId="99666baf021553f1" providerId="LiveId" clId="{A8633CE2-B63B-B841-8517-4AE8393BE4D8}" dt="2020-06-28T16:29:35.466" v="392" actId="700"/>
          <ac:spMkLst>
            <pc:docMk/>
            <pc:sldMk cId="136134452" sldId="1044"/>
            <ac:spMk id="4" creationId="{9FEBCD5C-9925-F245-8923-230D1CB25B37}"/>
          </ac:spMkLst>
        </pc:spChg>
        <pc:spChg chg="add del mod ord">
          <ac:chgData name="Martin Schedlbauer" userId="99666baf021553f1" providerId="LiveId" clId="{A8633CE2-B63B-B841-8517-4AE8393BE4D8}" dt="2020-06-28T16:32:03.677" v="452" actId="20577"/>
          <ac:spMkLst>
            <pc:docMk/>
            <pc:sldMk cId="136134452" sldId="1044"/>
            <ac:spMk id="5" creationId="{8D4A503E-BC09-8B4A-A139-0E3FA79EB26A}"/>
          </ac:spMkLst>
        </pc:spChg>
        <pc:spChg chg="add mod ord">
          <ac:chgData name="Martin Schedlbauer" userId="99666baf021553f1" providerId="LiveId" clId="{A8633CE2-B63B-B841-8517-4AE8393BE4D8}" dt="2020-06-28T20:01:18.181" v="3927" actId="20577"/>
          <ac:spMkLst>
            <pc:docMk/>
            <pc:sldMk cId="136134452" sldId="1044"/>
            <ac:spMk id="6" creationId="{88EA68F4-11F3-254C-9103-23A585BD516D}"/>
          </ac:spMkLst>
        </pc:spChg>
        <pc:spChg chg="add del mod">
          <ac:chgData name="Martin Schedlbauer" userId="99666baf021553f1" providerId="LiveId" clId="{A8633CE2-B63B-B841-8517-4AE8393BE4D8}" dt="2020-06-28T16:31:02.988" v="411"/>
          <ac:spMkLst>
            <pc:docMk/>
            <pc:sldMk cId="136134452" sldId="1044"/>
            <ac:spMk id="7" creationId="{827B08D9-1BC8-FB44-AFAF-18D2FB558AA9}"/>
          </ac:spMkLst>
        </pc:spChg>
        <pc:spChg chg="add del mod">
          <ac:chgData name="Martin Schedlbauer" userId="99666baf021553f1" providerId="LiveId" clId="{A8633CE2-B63B-B841-8517-4AE8393BE4D8}" dt="2020-06-28T16:31:02.988" v="411"/>
          <ac:spMkLst>
            <pc:docMk/>
            <pc:sldMk cId="136134452" sldId="1044"/>
            <ac:spMk id="8" creationId="{4C77AA54-C250-5C44-A18B-557E46D4380D}"/>
          </ac:spMkLst>
        </pc:spChg>
      </pc:sldChg>
      <pc:sldChg chg="modSp add">
        <pc:chgData name="Martin Schedlbauer" userId="99666baf021553f1" providerId="LiveId" clId="{A8633CE2-B63B-B841-8517-4AE8393BE4D8}" dt="2020-06-28T22:30:03.289" v="3993" actId="20577"/>
        <pc:sldMkLst>
          <pc:docMk/>
          <pc:sldMk cId="3940835737" sldId="1045"/>
        </pc:sldMkLst>
        <pc:spChg chg="mod">
          <ac:chgData name="Martin Schedlbauer" userId="99666baf021553f1" providerId="LiveId" clId="{A8633CE2-B63B-B841-8517-4AE8393BE4D8}" dt="2020-06-28T16:32:18.707" v="485" actId="20577"/>
          <ac:spMkLst>
            <pc:docMk/>
            <pc:sldMk cId="3940835737" sldId="1045"/>
            <ac:spMk id="2" creationId="{D32B88D0-44BD-0E44-A98B-B07AA503D089}"/>
          </ac:spMkLst>
        </pc:spChg>
        <pc:spChg chg="mod">
          <ac:chgData name="Martin Schedlbauer" userId="99666baf021553f1" providerId="LiveId" clId="{A8633CE2-B63B-B841-8517-4AE8393BE4D8}" dt="2020-06-28T22:30:03.289" v="3993" actId="20577"/>
          <ac:spMkLst>
            <pc:docMk/>
            <pc:sldMk cId="3940835737" sldId="1045"/>
            <ac:spMk id="3" creationId="{E54F3EEC-C9E8-DC44-AC9F-9FEE854CBAFD}"/>
          </ac:spMkLst>
        </pc:spChg>
      </pc:sldChg>
      <pc:sldChg chg="addSp modSp add ord">
        <pc:chgData name="Martin Schedlbauer" userId="99666baf021553f1" providerId="LiveId" clId="{A8633CE2-B63B-B841-8517-4AE8393BE4D8}" dt="2020-06-29T14:39:38.025" v="4368" actId="20577"/>
        <pc:sldMkLst>
          <pc:docMk/>
          <pc:sldMk cId="2711644038" sldId="1046"/>
        </pc:sldMkLst>
        <pc:spChg chg="mod">
          <ac:chgData name="Martin Schedlbauer" userId="99666baf021553f1" providerId="LiveId" clId="{A8633CE2-B63B-B841-8517-4AE8393BE4D8}" dt="2020-06-28T16:36:53.391" v="649" actId="27636"/>
          <ac:spMkLst>
            <pc:docMk/>
            <pc:sldMk cId="2711644038" sldId="1046"/>
            <ac:spMk id="2" creationId="{240A9D54-FD10-3247-8343-9EB3A003241C}"/>
          </ac:spMkLst>
        </pc:spChg>
        <pc:spChg chg="mod">
          <ac:chgData name="Martin Schedlbauer" userId="99666baf021553f1" providerId="LiveId" clId="{A8633CE2-B63B-B841-8517-4AE8393BE4D8}" dt="2020-06-29T14:39:38.025" v="4368" actId="20577"/>
          <ac:spMkLst>
            <pc:docMk/>
            <pc:sldMk cId="2711644038" sldId="1046"/>
            <ac:spMk id="3" creationId="{A5AEAA3A-B9B2-E540-A26F-50294ABCBF27}"/>
          </ac:spMkLst>
        </pc:spChg>
        <pc:picChg chg="add mod">
          <ac:chgData name="Martin Schedlbauer" userId="99666baf021553f1" providerId="LiveId" clId="{A8633CE2-B63B-B841-8517-4AE8393BE4D8}" dt="2020-06-28T20:02:37.620" v="3935" actId="1076"/>
          <ac:picMkLst>
            <pc:docMk/>
            <pc:sldMk cId="2711644038" sldId="1046"/>
            <ac:picMk id="4" creationId="{C4BD13AF-A0E7-6A4D-8B1F-862586C03482}"/>
          </ac:picMkLst>
        </pc:picChg>
      </pc:sldChg>
      <pc:sldChg chg="addSp modSp add">
        <pc:chgData name="Martin Schedlbauer" userId="99666baf021553f1" providerId="LiveId" clId="{A8633CE2-B63B-B841-8517-4AE8393BE4D8}" dt="2020-06-28T22:30:32.553" v="3994" actId="20577"/>
        <pc:sldMkLst>
          <pc:docMk/>
          <pc:sldMk cId="2701427527" sldId="1047"/>
        </pc:sldMkLst>
        <pc:spChg chg="mod">
          <ac:chgData name="Martin Schedlbauer" userId="99666baf021553f1" providerId="LiveId" clId="{A8633CE2-B63B-B841-8517-4AE8393BE4D8}" dt="2020-06-28T16:38:41.530" v="698" actId="20577"/>
          <ac:spMkLst>
            <pc:docMk/>
            <pc:sldMk cId="2701427527" sldId="1047"/>
            <ac:spMk id="2" creationId="{264B87E8-FC18-9241-9196-4D8D1F1FA646}"/>
          </ac:spMkLst>
        </pc:spChg>
        <pc:spChg chg="mod">
          <ac:chgData name="Martin Schedlbauer" userId="99666baf021553f1" providerId="LiveId" clId="{A8633CE2-B63B-B841-8517-4AE8393BE4D8}" dt="2020-06-28T22:30:32.553" v="3994" actId="20577"/>
          <ac:spMkLst>
            <pc:docMk/>
            <pc:sldMk cId="2701427527" sldId="1047"/>
            <ac:spMk id="3" creationId="{0F5B7692-2AF4-9041-9A6A-323F160C4E8D}"/>
          </ac:spMkLst>
        </pc:spChg>
        <pc:spChg chg="add mod">
          <ac:chgData name="Martin Schedlbauer" userId="99666baf021553f1" providerId="LiveId" clId="{A8633CE2-B63B-B841-8517-4AE8393BE4D8}" dt="2020-06-28T18:14:01.674" v="2052" actId="114"/>
          <ac:spMkLst>
            <pc:docMk/>
            <pc:sldMk cId="2701427527" sldId="1047"/>
            <ac:spMk id="4" creationId="{219B2B47-CE5F-5F46-9232-C4998E2D3674}"/>
          </ac:spMkLst>
        </pc:spChg>
      </pc:sldChg>
      <pc:sldChg chg="addSp modSp add">
        <pc:chgData name="Martin Schedlbauer" userId="99666baf021553f1" providerId="LiveId" clId="{A8633CE2-B63B-B841-8517-4AE8393BE4D8}" dt="2020-06-28T17:18:22.550" v="1313" actId="1076"/>
        <pc:sldMkLst>
          <pc:docMk/>
          <pc:sldMk cId="1669829652" sldId="1048"/>
        </pc:sldMkLst>
        <pc:spChg chg="mod">
          <ac:chgData name="Martin Schedlbauer" userId="99666baf021553f1" providerId="LiveId" clId="{A8633CE2-B63B-B841-8517-4AE8393BE4D8}" dt="2020-06-28T17:10:18.594" v="932" actId="20577"/>
          <ac:spMkLst>
            <pc:docMk/>
            <pc:sldMk cId="1669829652" sldId="1048"/>
            <ac:spMk id="2" creationId="{5FC2A1E7-BAA2-7F42-BD08-C5F16B33B35D}"/>
          </ac:spMkLst>
        </pc:spChg>
        <pc:spChg chg="mod">
          <ac:chgData name="Martin Schedlbauer" userId="99666baf021553f1" providerId="LiveId" clId="{A8633CE2-B63B-B841-8517-4AE8393BE4D8}" dt="2020-06-28T17:16:01.660" v="1218" actId="14100"/>
          <ac:spMkLst>
            <pc:docMk/>
            <pc:sldMk cId="1669829652" sldId="1048"/>
            <ac:spMk id="3" creationId="{EDD4AC36-6662-314B-84EB-2C5E40CD25CF}"/>
          </ac:spMkLst>
        </pc:spChg>
        <pc:spChg chg="add mod">
          <ac:chgData name="Martin Schedlbauer" userId="99666baf021553f1" providerId="LiveId" clId="{A8633CE2-B63B-B841-8517-4AE8393BE4D8}" dt="2020-06-28T17:16:25.774" v="1222" actId="207"/>
          <ac:spMkLst>
            <pc:docMk/>
            <pc:sldMk cId="1669829652" sldId="1048"/>
            <ac:spMk id="5" creationId="{2F8F069B-F75F-E040-8388-E2E9F0459699}"/>
          </ac:spMkLst>
        </pc:spChg>
        <pc:spChg chg="add mod">
          <ac:chgData name="Martin Schedlbauer" userId="99666baf021553f1" providerId="LiveId" clId="{A8633CE2-B63B-B841-8517-4AE8393BE4D8}" dt="2020-06-28T17:16:53.243" v="1230" actId="14100"/>
          <ac:spMkLst>
            <pc:docMk/>
            <pc:sldMk cId="1669829652" sldId="1048"/>
            <ac:spMk id="6" creationId="{C0942AA3-7661-5F4A-AA69-ED07BDED1716}"/>
          </ac:spMkLst>
        </pc:spChg>
        <pc:spChg chg="add mod">
          <ac:chgData name="Martin Schedlbauer" userId="99666baf021553f1" providerId="LiveId" clId="{A8633CE2-B63B-B841-8517-4AE8393BE4D8}" dt="2020-06-28T17:17:27.360" v="1255" actId="1076"/>
          <ac:spMkLst>
            <pc:docMk/>
            <pc:sldMk cId="1669829652" sldId="1048"/>
            <ac:spMk id="7" creationId="{C5D13BED-3318-AF43-B857-80AD94BBEBBB}"/>
          </ac:spMkLst>
        </pc:spChg>
        <pc:spChg chg="add mod">
          <ac:chgData name="Martin Schedlbauer" userId="99666baf021553f1" providerId="LiveId" clId="{A8633CE2-B63B-B841-8517-4AE8393BE4D8}" dt="2020-06-28T17:17:50.715" v="1285" actId="1076"/>
          <ac:spMkLst>
            <pc:docMk/>
            <pc:sldMk cId="1669829652" sldId="1048"/>
            <ac:spMk id="8" creationId="{9207F3F4-D1B3-004E-B2DD-E76057362675}"/>
          </ac:spMkLst>
        </pc:spChg>
        <pc:spChg chg="add mod">
          <ac:chgData name="Martin Schedlbauer" userId="99666baf021553f1" providerId="LiveId" clId="{A8633CE2-B63B-B841-8517-4AE8393BE4D8}" dt="2020-06-28T17:18:22.550" v="1313" actId="1076"/>
          <ac:spMkLst>
            <pc:docMk/>
            <pc:sldMk cId="1669829652" sldId="1048"/>
            <ac:spMk id="9" creationId="{42F64436-9231-9544-906F-E7DD18A0E380}"/>
          </ac:spMkLst>
        </pc:spChg>
        <pc:graphicFrameChg chg="add mod modGraphic">
          <ac:chgData name="Martin Schedlbauer" userId="99666baf021553f1" providerId="LiveId" clId="{A8633CE2-B63B-B841-8517-4AE8393BE4D8}" dt="2020-06-28T17:16:05.850" v="1219" actId="1076"/>
          <ac:graphicFrameMkLst>
            <pc:docMk/>
            <pc:sldMk cId="1669829652" sldId="1048"/>
            <ac:graphicFrameMk id="4" creationId="{60750C56-5C7E-9143-A6E3-AE8C39241BB4}"/>
          </ac:graphicFrameMkLst>
        </pc:graphicFrameChg>
      </pc:sldChg>
      <pc:sldChg chg="modSp add">
        <pc:chgData name="Martin Schedlbauer" userId="99666baf021553f1" providerId="LiveId" clId="{A8633CE2-B63B-B841-8517-4AE8393BE4D8}" dt="2020-06-29T14:43:42.143" v="4387" actId="20577"/>
        <pc:sldMkLst>
          <pc:docMk/>
          <pc:sldMk cId="1203914492" sldId="1049"/>
        </pc:sldMkLst>
        <pc:spChg chg="mod">
          <ac:chgData name="Martin Schedlbauer" userId="99666baf021553f1" providerId="LiveId" clId="{A8633CE2-B63B-B841-8517-4AE8393BE4D8}" dt="2020-06-28T17:19:04.025" v="1337" actId="20577"/>
          <ac:spMkLst>
            <pc:docMk/>
            <pc:sldMk cId="1203914492" sldId="1049"/>
            <ac:spMk id="2" creationId="{05ABB3EB-0F93-1E4D-B2BD-04D5E088FBDD}"/>
          </ac:spMkLst>
        </pc:spChg>
        <pc:spChg chg="mod">
          <ac:chgData name="Martin Schedlbauer" userId="99666baf021553f1" providerId="LiveId" clId="{A8633CE2-B63B-B841-8517-4AE8393BE4D8}" dt="2020-06-29T14:43:42.143" v="4387" actId="20577"/>
          <ac:spMkLst>
            <pc:docMk/>
            <pc:sldMk cId="1203914492" sldId="1049"/>
            <ac:spMk id="3" creationId="{1266B8BF-E21F-6D46-82B9-7355BA4BB97C}"/>
          </ac:spMkLst>
        </pc:spChg>
      </pc:sldChg>
      <pc:sldChg chg="modSp add">
        <pc:chgData name="Martin Schedlbauer" userId="99666baf021553f1" providerId="LiveId" clId="{A8633CE2-B63B-B841-8517-4AE8393BE4D8}" dt="2020-06-28T17:25:25.987" v="1675" actId="2711"/>
        <pc:sldMkLst>
          <pc:docMk/>
          <pc:sldMk cId="2514883028" sldId="1050"/>
        </pc:sldMkLst>
        <pc:spChg chg="mod">
          <ac:chgData name="Martin Schedlbauer" userId="99666baf021553f1" providerId="LiveId" clId="{A8633CE2-B63B-B841-8517-4AE8393BE4D8}" dt="2020-06-28T17:23:23.140" v="1528" actId="114"/>
          <ac:spMkLst>
            <pc:docMk/>
            <pc:sldMk cId="2514883028" sldId="1050"/>
            <ac:spMk id="2" creationId="{8BD2105B-AE98-FE49-82D0-1D7FB82C7149}"/>
          </ac:spMkLst>
        </pc:spChg>
        <pc:spChg chg="mod">
          <ac:chgData name="Martin Schedlbauer" userId="99666baf021553f1" providerId="LiveId" clId="{A8633CE2-B63B-B841-8517-4AE8393BE4D8}" dt="2020-06-28T17:25:25.987" v="1675" actId="2711"/>
          <ac:spMkLst>
            <pc:docMk/>
            <pc:sldMk cId="2514883028" sldId="1050"/>
            <ac:spMk id="3" creationId="{A71083B8-92FA-274C-913F-A564772EE66A}"/>
          </ac:spMkLst>
        </pc:spChg>
      </pc:sldChg>
      <pc:sldChg chg="modSp add">
        <pc:chgData name="Martin Schedlbauer" userId="99666baf021553f1" providerId="LiveId" clId="{A8633CE2-B63B-B841-8517-4AE8393BE4D8}" dt="2020-06-28T17:33:57.977" v="2048" actId="12"/>
        <pc:sldMkLst>
          <pc:docMk/>
          <pc:sldMk cId="2179592071" sldId="1051"/>
        </pc:sldMkLst>
        <pc:spChg chg="mod">
          <ac:chgData name="Martin Schedlbauer" userId="99666baf021553f1" providerId="LiveId" clId="{A8633CE2-B63B-B841-8517-4AE8393BE4D8}" dt="2020-06-28T17:25:53.521" v="1696" actId="20577"/>
          <ac:spMkLst>
            <pc:docMk/>
            <pc:sldMk cId="2179592071" sldId="1051"/>
            <ac:spMk id="2" creationId="{20E9951F-52FE-7044-81B8-3332D80E0A01}"/>
          </ac:spMkLst>
        </pc:spChg>
        <pc:spChg chg="mod">
          <ac:chgData name="Martin Schedlbauer" userId="99666baf021553f1" providerId="LiveId" clId="{A8633CE2-B63B-B841-8517-4AE8393BE4D8}" dt="2020-06-28T17:33:57.977" v="2048" actId="12"/>
          <ac:spMkLst>
            <pc:docMk/>
            <pc:sldMk cId="2179592071" sldId="1051"/>
            <ac:spMk id="3" creationId="{83118677-D5D7-9648-9A5B-353E39B6476E}"/>
          </ac:spMkLst>
        </pc:spChg>
      </pc:sldChg>
      <pc:sldChg chg="modSp add ord">
        <pc:chgData name="Martin Schedlbauer" userId="99666baf021553f1" providerId="LiveId" clId="{A8633CE2-B63B-B841-8517-4AE8393BE4D8}" dt="2020-07-03T16:23:07.596" v="5251" actId="20577"/>
        <pc:sldMkLst>
          <pc:docMk/>
          <pc:sldMk cId="718089432" sldId="1052"/>
        </pc:sldMkLst>
        <pc:spChg chg="mod">
          <ac:chgData name="Martin Schedlbauer" userId="99666baf021553f1" providerId="LiveId" clId="{A8633CE2-B63B-B841-8517-4AE8393BE4D8}" dt="2020-06-28T18:14:16.355" v="2072" actId="20577"/>
          <ac:spMkLst>
            <pc:docMk/>
            <pc:sldMk cId="718089432" sldId="1052"/>
            <ac:spMk id="2" creationId="{FAC16651-2804-2B48-88DA-4631372AA1A6}"/>
          </ac:spMkLst>
        </pc:spChg>
        <pc:spChg chg="mod">
          <ac:chgData name="Martin Schedlbauer" userId="99666baf021553f1" providerId="LiveId" clId="{A8633CE2-B63B-B841-8517-4AE8393BE4D8}" dt="2020-07-03T16:23:07.596" v="5251" actId="20577"/>
          <ac:spMkLst>
            <pc:docMk/>
            <pc:sldMk cId="718089432" sldId="1052"/>
            <ac:spMk id="3" creationId="{DC2C2A28-502D-704C-8780-614E8EBB7308}"/>
          </ac:spMkLst>
        </pc:spChg>
      </pc:sldChg>
      <pc:sldChg chg="modSp add">
        <pc:chgData name="Martin Schedlbauer" userId="99666baf021553f1" providerId="LiveId" clId="{A8633CE2-B63B-B841-8517-4AE8393BE4D8}" dt="2020-07-06T13:19:11.995" v="5459" actId="27636"/>
        <pc:sldMkLst>
          <pc:docMk/>
          <pc:sldMk cId="3321406693" sldId="1053"/>
        </pc:sldMkLst>
        <pc:spChg chg="mod">
          <ac:chgData name="Martin Schedlbauer" userId="99666baf021553f1" providerId="LiveId" clId="{A8633CE2-B63B-B841-8517-4AE8393BE4D8}" dt="2020-06-28T18:20:59.476" v="2244" actId="20577"/>
          <ac:spMkLst>
            <pc:docMk/>
            <pc:sldMk cId="3321406693" sldId="1053"/>
            <ac:spMk id="2" creationId="{70B888FE-0894-E440-A4CE-FAAC48DF12B1}"/>
          </ac:spMkLst>
        </pc:spChg>
        <pc:spChg chg="mod">
          <ac:chgData name="Martin Schedlbauer" userId="99666baf021553f1" providerId="LiveId" clId="{A8633CE2-B63B-B841-8517-4AE8393BE4D8}" dt="2020-07-06T13:19:11.995" v="5459" actId="27636"/>
          <ac:spMkLst>
            <pc:docMk/>
            <pc:sldMk cId="3321406693" sldId="1053"/>
            <ac:spMk id="3" creationId="{81ED3EF9-D3D7-8243-AD5A-BA579CBE1696}"/>
          </ac:spMkLst>
        </pc:spChg>
      </pc:sldChg>
      <pc:sldChg chg="modSp add">
        <pc:chgData name="Martin Schedlbauer" userId="99666baf021553f1" providerId="LiveId" clId="{A8633CE2-B63B-B841-8517-4AE8393BE4D8}" dt="2020-06-28T18:25:22.627" v="2555" actId="114"/>
        <pc:sldMkLst>
          <pc:docMk/>
          <pc:sldMk cId="4215705981" sldId="1054"/>
        </pc:sldMkLst>
        <pc:spChg chg="mod">
          <ac:chgData name="Martin Schedlbauer" userId="99666baf021553f1" providerId="LiveId" clId="{A8633CE2-B63B-B841-8517-4AE8393BE4D8}" dt="2020-06-28T18:22:09.937" v="2375" actId="20577"/>
          <ac:spMkLst>
            <pc:docMk/>
            <pc:sldMk cId="4215705981" sldId="1054"/>
            <ac:spMk id="2" creationId="{424D7536-564C-C24A-9521-2C6FD5FBF2BE}"/>
          </ac:spMkLst>
        </pc:spChg>
        <pc:spChg chg="mod">
          <ac:chgData name="Martin Schedlbauer" userId="99666baf021553f1" providerId="LiveId" clId="{A8633CE2-B63B-B841-8517-4AE8393BE4D8}" dt="2020-06-28T18:25:22.627" v="2555" actId="114"/>
          <ac:spMkLst>
            <pc:docMk/>
            <pc:sldMk cId="4215705981" sldId="1054"/>
            <ac:spMk id="3" creationId="{D2F14F21-1F74-664E-94F5-B7EECD2DC47F}"/>
          </ac:spMkLst>
        </pc:spChg>
      </pc:sldChg>
      <pc:sldChg chg="modSp add">
        <pc:chgData name="Martin Schedlbauer" userId="99666baf021553f1" providerId="LiveId" clId="{A8633CE2-B63B-B841-8517-4AE8393BE4D8}" dt="2020-07-03T16:51:10.400" v="5366" actId="20577"/>
        <pc:sldMkLst>
          <pc:docMk/>
          <pc:sldMk cId="1373422850" sldId="1055"/>
        </pc:sldMkLst>
        <pc:spChg chg="mod">
          <ac:chgData name="Martin Schedlbauer" userId="99666baf021553f1" providerId="LiveId" clId="{A8633CE2-B63B-B841-8517-4AE8393BE4D8}" dt="2020-06-28T18:25:58.964" v="2572" actId="20577"/>
          <ac:spMkLst>
            <pc:docMk/>
            <pc:sldMk cId="1373422850" sldId="1055"/>
            <ac:spMk id="2" creationId="{98DEFE04-3857-304A-91E3-4FD50A81DA29}"/>
          </ac:spMkLst>
        </pc:spChg>
        <pc:spChg chg="mod">
          <ac:chgData name="Martin Schedlbauer" userId="99666baf021553f1" providerId="LiveId" clId="{A8633CE2-B63B-B841-8517-4AE8393BE4D8}" dt="2020-07-03T16:51:10.400" v="5366" actId="20577"/>
          <ac:spMkLst>
            <pc:docMk/>
            <pc:sldMk cId="1373422850" sldId="1055"/>
            <ac:spMk id="3" creationId="{984CCDDB-CCB7-E546-B9CF-9B5E1225C6AD}"/>
          </ac:spMkLst>
        </pc:spChg>
      </pc:sldChg>
      <pc:sldChg chg="modSp add">
        <pc:chgData name="Martin Schedlbauer" userId="99666baf021553f1" providerId="LiveId" clId="{A8633CE2-B63B-B841-8517-4AE8393BE4D8}" dt="2020-06-28T18:35:33.031" v="3106" actId="6549"/>
        <pc:sldMkLst>
          <pc:docMk/>
          <pc:sldMk cId="819808666" sldId="1056"/>
        </pc:sldMkLst>
        <pc:spChg chg="mod">
          <ac:chgData name="Martin Schedlbauer" userId="99666baf021553f1" providerId="LiveId" clId="{A8633CE2-B63B-B841-8517-4AE8393BE4D8}" dt="2020-06-28T18:34:03.305" v="2938" actId="20577"/>
          <ac:spMkLst>
            <pc:docMk/>
            <pc:sldMk cId="819808666" sldId="1056"/>
            <ac:spMk id="2" creationId="{68E012C8-9676-9E4A-A28C-B88479663B5B}"/>
          </ac:spMkLst>
        </pc:spChg>
        <pc:spChg chg="mod">
          <ac:chgData name="Martin Schedlbauer" userId="99666baf021553f1" providerId="LiveId" clId="{A8633CE2-B63B-B841-8517-4AE8393BE4D8}" dt="2020-06-28T18:35:33.031" v="3106" actId="6549"/>
          <ac:spMkLst>
            <pc:docMk/>
            <pc:sldMk cId="819808666" sldId="1056"/>
            <ac:spMk id="3" creationId="{E107B6B9-188A-C244-AA2C-7F129C221FB9}"/>
          </ac:spMkLst>
        </pc:spChg>
      </pc:sldChg>
      <pc:sldChg chg="modSp add">
        <pc:chgData name="Martin Schedlbauer" userId="99666baf021553f1" providerId="LiveId" clId="{A8633CE2-B63B-B841-8517-4AE8393BE4D8}" dt="2020-06-28T18:38:45.126" v="3503" actId="20577"/>
        <pc:sldMkLst>
          <pc:docMk/>
          <pc:sldMk cId="1600700840" sldId="1057"/>
        </pc:sldMkLst>
        <pc:spChg chg="mod">
          <ac:chgData name="Martin Schedlbauer" userId="99666baf021553f1" providerId="LiveId" clId="{A8633CE2-B63B-B841-8517-4AE8393BE4D8}" dt="2020-06-28T18:36:07.425" v="3128" actId="20577"/>
          <ac:spMkLst>
            <pc:docMk/>
            <pc:sldMk cId="1600700840" sldId="1057"/>
            <ac:spMk id="2" creationId="{AE3D2CA9-1224-EA40-8042-7DD34551D156}"/>
          </ac:spMkLst>
        </pc:spChg>
        <pc:spChg chg="mod">
          <ac:chgData name="Martin Schedlbauer" userId="99666baf021553f1" providerId="LiveId" clId="{A8633CE2-B63B-B841-8517-4AE8393BE4D8}" dt="2020-06-28T18:38:45.126" v="3503" actId="20577"/>
          <ac:spMkLst>
            <pc:docMk/>
            <pc:sldMk cId="1600700840" sldId="1057"/>
            <ac:spMk id="3" creationId="{D8B9B175-D374-5343-A780-4A7AA20C15DA}"/>
          </ac:spMkLst>
        </pc:spChg>
      </pc:sldChg>
      <pc:sldChg chg="modSp add del">
        <pc:chgData name="Martin Schedlbauer" userId="99666baf021553f1" providerId="LiveId" clId="{A8633CE2-B63B-B841-8517-4AE8393BE4D8}" dt="2020-06-28T18:51:40.851" v="3803" actId="2696"/>
        <pc:sldMkLst>
          <pc:docMk/>
          <pc:sldMk cId="215614630" sldId="1058"/>
        </pc:sldMkLst>
        <pc:spChg chg="mod">
          <ac:chgData name="Martin Schedlbauer" userId="99666baf021553f1" providerId="LiveId" clId="{A8633CE2-B63B-B841-8517-4AE8393BE4D8}" dt="2020-06-28T18:50:08.378" v="3799" actId="20577"/>
          <ac:spMkLst>
            <pc:docMk/>
            <pc:sldMk cId="215614630" sldId="1058"/>
            <ac:spMk id="850946" creationId="{00000000-0000-0000-0000-000000000000}"/>
          </ac:spMkLst>
        </pc:spChg>
      </pc:sldChg>
      <pc:sldChg chg="modSp add">
        <pc:chgData name="Martin Schedlbauer" userId="99666baf021553f1" providerId="LiveId" clId="{A8633CE2-B63B-B841-8517-4AE8393BE4D8}" dt="2020-06-28T22:33:26.736" v="4362" actId="20577"/>
        <pc:sldMkLst>
          <pc:docMk/>
          <pc:sldMk cId="2222417668" sldId="1058"/>
        </pc:sldMkLst>
        <pc:spChg chg="mod">
          <ac:chgData name="Martin Schedlbauer" userId="99666baf021553f1" providerId="LiveId" clId="{A8633CE2-B63B-B841-8517-4AE8393BE4D8}" dt="2020-06-28T22:31:02.954" v="4013" actId="20577"/>
          <ac:spMkLst>
            <pc:docMk/>
            <pc:sldMk cId="2222417668" sldId="1058"/>
            <ac:spMk id="2" creationId="{E3AF7807-CE21-FD4F-9B84-1AA0392736BB}"/>
          </ac:spMkLst>
        </pc:spChg>
        <pc:spChg chg="mod">
          <ac:chgData name="Martin Schedlbauer" userId="99666baf021553f1" providerId="LiveId" clId="{A8633CE2-B63B-B841-8517-4AE8393BE4D8}" dt="2020-06-28T22:33:26.736" v="4362" actId="20577"/>
          <ac:spMkLst>
            <pc:docMk/>
            <pc:sldMk cId="2222417668" sldId="1058"/>
            <ac:spMk id="3" creationId="{2C2AC2F7-AB52-0241-9E97-D437C5D5CAFC}"/>
          </ac:spMkLst>
        </pc:spChg>
      </pc:sldChg>
      <pc:sldChg chg="delSp add">
        <pc:chgData name="Martin Schedlbauer" userId="99666baf021553f1" providerId="LiveId" clId="{A8633CE2-B63B-B841-8517-4AE8393BE4D8}" dt="2020-06-29T14:47:11.384" v="4388" actId="478"/>
        <pc:sldMkLst>
          <pc:docMk/>
          <pc:sldMk cId="97754077" sldId="1059"/>
        </pc:sldMkLst>
        <pc:spChg chg="del">
          <ac:chgData name="Martin Schedlbauer" userId="99666baf021553f1" providerId="LiveId" clId="{A8633CE2-B63B-B841-8517-4AE8393BE4D8}" dt="2020-06-29T14:47:11.384" v="4388" actId="478"/>
          <ac:spMkLst>
            <pc:docMk/>
            <pc:sldMk cId="97754077" sldId="1059"/>
            <ac:spMk id="8" creationId="{00000000-0000-0000-0000-000000000000}"/>
          </ac:spMkLst>
        </pc:spChg>
      </pc:sldChg>
      <pc:sldChg chg="addSp delSp modSp add">
        <pc:chgData name="Martin Schedlbauer" userId="99666baf021553f1" providerId="LiveId" clId="{A8633CE2-B63B-B841-8517-4AE8393BE4D8}" dt="2020-07-03T14:43:56.366" v="4883" actId="1076"/>
        <pc:sldMkLst>
          <pc:docMk/>
          <pc:sldMk cId="1578476549" sldId="1060"/>
        </pc:sldMkLst>
        <pc:spChg chg="mod">
          <ac:chgData name="Martin Schedlbauer" userId="99666baf021553f1" providerId="LiveId" clId="{A8633CE2-B63B-B841-8517-4AE8393BE4D8}" dt="2020-07-03T12:31:38.133" v="4420" actId="20577"/>
          <ac:spMkLst>
            <pc:docMk/>
            <pc:sldMk cId="1578476549" sldId="1060"/>
            <ac:spMk id="2" creationId="{D296D00B-6CD8-0D4C-9960-7DCBA431A39F}"/>
          </ac:spMkLst>
        </pc:spChg>
        <pc:spChg chg="del">
          <ac:chgData name="Martin Schedlbauer" userId="99666baf021553f1" providerId="LiveId" clId="{A8633CE2-B63B-B841-8517-4AE8393BE4D8}" dt="2020-07-03T12:33:12.268" v="4501" actId="478"/>
          <ac:spMkLst>
            <pc:docMk/>
            <pc:sldMk cId="1578476549" sldId="1060"/>
            <ac:spMk id="3" creationId="{5703228E-B830-3241-ADD4-E636C1CFAAF3}"/>
          </ac:spMkLst>
        </pc:spChg>
        <pc:spChg chg="add mod">
          <ac:chgData name="Martin Schedlbauer" userId="99666baf021553f1" providerId="LiveId" clId="{A8633CE2-B63B-B841-8517-4AE8393BE4D8}" dt="2020-07-03T14:43:09.896" v="4865" actId="1076"/>
          <ac:spMkLst>
            <pc:docMk/>
            <pc:sldMk cId="1578476549" sldId="1060"/>
            <ac:spMk id="5" creationId="{38A367D0-C294-764E-8FB4-69777901DB2A}"/>
          </ac:spMkLst>
        </pc:spChg>
        <pc:graphicFrameChg chg="add mod modGraphic">
          <ac:chgData name="Martin Schedlbauer" userId="99666baf021553f1" providerId="LiveId" clId="{A8633CE2-B63B-B841-8517-4AE8393BE4D8}" dt="2020-07-03T14:43:56.366" v="4883" actId="1076"/>
          <ac:graphicFrameMkLst>
            <pc:docMk/>
            <pc:sldMk cId="1578476549" sldId="1060"/>
            <ac:graphicFrameMk id="4" creationId="{5829A8C9-2D30-C645-8698-A1BB9544FD00}"/>
          </ac:graphicFrameMkLst>
        </pc:graphicFrameChg>
      </pc:sldChg>
      <pc:sldChg chg="modSp add">
        <pc:chgData name="Martin Schedlbauer" userId="99666baf021553f1" providerId="LiveId" clId="{A8633CE2-B63B-B841-8517-4AE8393BE4D8}" dt="2020-07-06T13:18:20.314" v="5444" actId="20577"/>
        <pc:sldMkLst>
          <pc:docMk/>
          <pc:sldMk cId="1918792808" sldId="1061"/>
        </pc:sldMkLst>
        <pc:spChg chg="mod">
          <ac:chgData name="Martin Schedlbauer" userId="99666baf021553f1" providerId="LiveId" clId="{A8633CE2-B63B-B841-8517-4AE8393BE4D8}" dt="2020-07-06T13:18:20.314" v="5444" actId="20577"/>
          <ac:spMkLst>
            <pc:docMk/>
            <pc:sldMk cId="1918792808" sldId="1061"/>
            <ac:spMk id="850946" creationId="{00000000-0000-0000-0000-000000000000}"/>
          </ac:spMkLst>
        </pc:spChg>
      </pc:sldChg>
      <pc:sldChg chg="add">
        <pc:chgData name="Martin Schedlbauer" userId="99666baf021553f1" providerId="LiveId" clId="{A8633CE2-B63B-B841-8517-4AE8393BE4D8}" dt="2020-07-04T01:54:55.767" v="5370"/>
        <pc:sldMkLst>
          <pc:docMk/>
          <pc:sldMk cId="2180909743" sldId="1062"/>
        </pc:sldMkLst>
      </pc:sldChg>
      <pc:sldChg chg="addSp delSp modSp add modNotesTx">
        <pc:chgData name="Martin Schedlbauer" userId="99666baf021553f1" providerId="LiveId" clId="{A8633CE2-B63B-B841-8517-4AE8393BE4D8}" dt="2020-07-04T02:11:52.838" v="5420" actId="478"/>
        <pc:sldMkLst>
          <pc:docMk/>
          <pc:sldMk cId="3685590800" sldId="1063"/>
        </pc:sldMkLst>
        <pc:spChg chg="mod">
          <ac:chgData name="Martin Schedlbauer" userId="99666baf021553f1" providerId="LiveId" clId="{A8633CE2-B63B-B841-8517-4AE8393BE4D8}" dt="2020-07-04T01:55:16.310" v="5373" actId="14100"/>
          <ac:spMkLst>
            <pc:docMk/>
            <pc:sldMk cId="3685590800" sldId="1063"/>
            <ac:spMk id="3" creationId="{19C4C472-C513-944F-B2CA-3F20DF7BE9B8}"/>
          </ac:spMkLst>
        </pc:spChg>
        <pc:spChg chg="add del mod">
          <ac:chgData name="Martin Schedlbauer" userId="99666baf021553f1" providerId="LiveId" clId="{A8633CE2-B63B-B841-8517-4AE8393BE4D8}" dt="2020-07-04T01:59:44.299" v="5400"/>
          <ac:spMkLst>
            <pc:docMk/>
            <pc:sldMk cId="3685590800" sldId="1063"/>
            <ac:spMk id="8" creationId="{48C3C938-A1AD-2E41-B0CE-A0B695C18518}"/>
          </ac:spMkLst>
        </pc:spChg>
        <pc:spChg chg="add del mod">
          <ac:chgData name="Martin Schedlbauer" userId="99666baf021553f1" providerId="LiveId" clId="{A8633CE2-B63B-B841-8517-4AE8393BE4D8}" dt="2020-07-04T02:00:12.791" v="5403" actId="478"/>
          <ac:spMkLst>
            <pc:docMk/>
            <pc:sldMk cId="3685590800" sldId="1063"/>
            <ac:spMk id="9" creationId="{57CEADE0-6526-D24B-8447-C088FF7C3EE4}"/>
          </ac:spMkLst>
        </pc:spChg>
        <pc:spChg chg="add del mod">
          <ac:chgData name="Martin Schedlbauer" userId="99666baf021553f1" providerId="LiveId" clId="{A8633CE2-B63B-B841-8517-4AE8393BE4D8}" dt="2020-07-04T02:03:47.516" v="5405"/>
          <ac:spMkLst>
            <pc:docMk/>
            <pc:sldMk cId="3685590800" sldId="1063"/>
            <ac:spMk id="10" creationId="{A670575D-6AA0-4149-BCEC-902B5115442E}"/>
          </ac:spMkLst>
        </pc:spChg>
        <pc:spChg chg="add del mod">
          <ac:chgData name="Martin Schedlbauer" userId="99666baf021553f1" providerId="LiveId" clId="{A8633CE2-B63B-B841-8517-4AE8393BE4D8}" dt="2020-07-04T02:03:53.528" v="5407"/>
          <ac:spMkLst>
            <pc:docMk/>
            <pc:sldMk cId="3685590800" sldId="1063"/>
            <ac:spMk id="11" creationId="{28FEA9E6-F017-1D4C-BC6D-EB8C1D4669E2}"/>
          </ac:spMkLst>
        </pc:spChg>
        <pc:spChg chg="add del mod">
          <ac:chgData name="Martin Schedlbauer" userId="99666baf021553f1" providerId="LiveId" clId="{A8633CE2-B63B-B841-8517-4AE8393BE4D8}" dt="2020-07-04T02:04:54.105" v="5411"/>
          <ac:spMkLst>
            <pc:docMk/>
            <pc:sldMk cId="3685590800" sldId="1063"/>
            <ac:spMk id="12" creationId="{5E2FF866-A415-8C4E-9DA7-954396EED5D0}"/>
          </ac:spMkLst>
        </pc:spChg>
        <pc:picChg chg="add del mod">
          <ac:chgData name="Martin Schedlbauer" userId="99666baf021553f1" providerId="LiveId" clId="{A8633CE2-B63B-B841-8517-4AE8393BE4D8}" dt="2020-07-04T01:55:38.049" v="5378" actId="478"/>
          <ac:picMkLst>
            <pc:docMk/>
            <pc:sldMk cId="3685590800" sldId="1063"/>
            <ac:picMk id="5" creationId="{AE70D935-E16E-A94F-91C4-17AB9C39599B}"/>
          </ac:picMkLst>
        </pc:picChg>
        <pc:picChg chg="add mod">
          <ac:chgData name="Martin Schedlbauer" userId="99666baf021553f1" providerId="LiveId" clId="{A8633CE2-B63B-B841-8517-4AE8393BE4D8}" dt="2020-07-04T01:56:13.482" v="5384" actId="14100"/>
          <ac:picMkLst>
            <pc:docMk/>
            <pc:sldMk cId="3685590800" sldId="1063"/>
            <ac:picMk id="7" creationId="{6F140C33-1E13-6D4C-B7E3-6DA82290573D}"/>
          </ac:picMkLst>
        </pc:picChg>
        <pc:picChg chg="add del">
          <ac:chgData name="Martin Schedlbauer" userId="99666baf021553f1" providerId="LiveId" clId="{A8633CE2-B63B-B841-8517-4AE8393BE4D8}" dt="2020-07-04T02:06:10.546" v="5413"/>
          <ac:picMkLst>
            <pc:docMk/>
            <pc:sldMk cId="3685590800" sldId="1063"/>
            <ac:picMk id="13" creationId="{0B41F0C0-AA8F-AB4F-84F4-29768D17D455}"/>
          </ac:picMkLst>
        </pc:picChg>
        <pc:picChg chg="add del mod">
          <ac:chgData name="Martin Schedlbauer" userId="99666baf021553f1" providerId="LiveId" clId="{A8633CE2-B63B-B841-8517-4AE8393BE4D8}" dt="2020-07-04T02:11:52.838" v="5420" actId="478"/>
          <ac:picMkLst>
            <pc:docMk/>
            <pc:sldMk cId="3685590800" sldId="1063"/>
            <ac:picMk id="14" creationId="{315AF048-A149-FE42-BADB-6020B3F281A1}"/>
          </ac:picMkLst>
        </pc:picChg>
        <pc:picChg chg="add mod">
          <ac:chgData name="Martin Schedlbauer" userId="99666baf021553f1" providerId="LiveId" clId="{A8633CE2-B63B-B841-8517-4AE8393BE4D8}" dt="2020-07-04T02:11:50.799" v="5418" actId="1076"/>
          <ac:picMkLst>
            <pc:docMk/>
            <pc:sldMk cId="3685590800" sldId="1063"/>
            <ac:picMk id="15" creationId="{7985249C-0A31-F247-AF1F-9160FFF8379A}"/>
          </ac:picMkLst>
        </pc:picChg>
      </pc:sldChg>
      <pc:sldChg chg="modSp add">
        <pc:chgData name="Martin Schedlbauer" userId="99666baf021553f1" providerId="LiveId" clId="{A8633CE2-B63B-B841-8517-4AE8393BE4D8}" dt="2020-07-06T13:19:17.190" v="5486" actId="20577"/>
        <pc:sldMkLst>
          <pc:docMk/>
          <pc:sldMk cId="2577071474" sldId="1064"/>
        </pc:sldMkLst>
        <pc:spChg chg="mod">
          <ac:chgData name="Martin Schedlbauer" userId="99666baf021553f1" providerId="LiveId" clId="{A8633CE2-B63B-B841-8517-4AE8393BE4D8}" dt="2020-07-06T13:19:17.190" v="5486" actId="20577"/>
          <ac:spMkLst>
            <pc:docMk/>
            <pc:sldMk cId="2577071474" sldId="1064"/>
            <ac:spMk id="850946" creationId="{00000000-0000-0000-0000-000000000000}"/>
          </ac:spMkLst>
        </pc:spChg>
      </pc:sldChg>
      <pc:sldChg chg="addSp delSp modSp add mod modClrScheme chgLayout">
        <pc:chgData name="Martin Schedlbauer" userId="99666baf021553f1" providerId="LiveId" clId="{A8633CE2-B63B-B841-8517-4AE8393BE4D8}" dt="2020-07-06T13:24:10.723" v="5961" actId="14100"/>
        <pc:sldMkLst>
          <pc:docMk/>
          <pc:sldMk cId="51935214" sldId="1065"/>
        </pc:sldMkLst>
        <pc:spChg chg="del">
          <ac:chgData name="Martin Schedlbauer" userId="99666baf021553f1" providerId="LiveId" clId="{A8633CE2-B63B-B841-8517-4AE8393BE4D8}" dt="2020-07-06T13:19:34.457" v="5489"/>
          <ac:spMkLst>
            <pc:docMk/>
            <pc:sldMk cId="51935214" sldId="1065"/>
            <ac:spMk id="2" creationId="{30621BB4-FCE9-A046-8301-9A1A247C56E3}"/>
          </ac:spMkLst>
        </pc:spChg>
        <pc:spChg chg="del">
          <ac:chgData name="Martin Schedlbauer" userId="99666baf021553f1" providerId="LiveId" clId="{A8633CE2-B63B-B841-8517-4AE8393BE4D8}" dt="2020-07-06T13:19:34.457" v="5489"/>
          <ac:spMkLst>
            <pc:docMk/>
            <pc:sldMk cId="51935214" sldId="1065"/>
            <ac:spMk id="3" creationId="{19C4C472-C513-944F-B2CA-3F20DF7BE9B8}"/>
          </ac:spMkLst>
        </pc:spChg>
        <pc:spChg chg="add mod">
          <ac:chgData name="Martin Schedlbauer" userId="99666baf021553f1" providerId="LiveId" clId="{A8633CE2-B63B-B841-8517-4AE8393BE4D8}" dt="2020-07-06T13:22:06.840" v="5777" actId="20577"/>
          <ac:spMkLst>
            <pc:docMk/>
            <pc:sldMk cId="51935214" sldId="1065"/>
            <ac:spMk id="4" creationId="{05A69736-A0A1-6146-A8BC-9DB40E6CD6E1}"/>
          </ac:spMkLst>
        </pc:spChg>
        <pc:spChg chg="add mod ord">
          <ac:chgData name="Martin Schedlbauer" userId="99666baf021553f1" providerId="LiveId" clId="{A8633CE2-B63B-B841-8517-4AE8393BE4D8}" dt="2020-07-06T13:24:10.723" v="5961" actId="14100"/>
          <ac:spMkLst>
            <pc:docMk/>
            <pc:sldMk cId="51935214" sldId="1065"/>
            <ac:spMk id="5" creationId="{DBC7F5EB-F97B-E44E-81F4-C1F4B38B007D}"/>
          </ac:spMkLst>
        </pc:spChg>
        <pc:graphicFrameChg chg="add mod modGraphic">
          <ac:chgData name="Martin Schedlbauer" userId="99666baf021553f1" providerId="LiveId" clId="{A8633CE2-B63B-B841-8517-4AE8393BE4D8}" dt="2020-07-06T13:24:07.297" v="5960" actId="1076"/>
          <ac:graphicFrameMkLst>
            <pc:docMk/>
            <pc:sldMk cId="51935214" sldId="1065"/>
            <ac:graphicFrameMk id="8" creationId="{5BDDB67C-74AD-CF4E-87D6-A6798D3DAE80}"/>
          </ac:graphicFrameMkLst>
        </pc:graphicFrameChg>
        <pc:picChg chg="add del mod">
          <ac:chgData name="Martin Schedlbauer" userId="99666baf021553f1" providerId="LiveId" clId="{A8633CE2-B63B-B841-8517-4AE8393BE4D8}" dt="2020-07-06T13:24:03.324" v="5959" actId="478"/>
          <ac:picMkLst>
            <pc:docMk/>
            <pc:sldMk cId="51935214" sldId="1065"/>
            <ac:picMk id="6" creationId="{F1C05AE3-422F-234A-96F8-640F2E0CC13F}"/>
          </ac:picMkLst>
        </pc:picChg>
        <pc:picChg chg="del">
          <ac:chgData name="Martin Schedlbauer" userId="99666baf021553f1" providerId="LiveId" clId="{A8633CE2-B63B-B841-8517-4AE8393BE4D8}" dt="2020-07-06T13:19:27.713" v="5487" actId="478"/>
          <ac:picMkLst>
            <pc:docMk/>
            <pc:sldMk cId="51935214" sldId="1065"/>
            <ac:picMk id="7" creationId="{6F140C33-1E13-6D4C-B7E3-6DA82290573D}"/>
          </ac:picMkLst>
        </pc:picChg>
        <pc:picChg chg="del">
          <ac:chgData name="Martin Schedlbauer" userId="99666baf021553f1" providerId="LiveId" clId="{A8633CE2-B63B-B841-8517-4AE8393BE4D8}" dt="2020-07-06T13:19:31.013" v="5488" actId="478"/>
          <ac:picMkLst>
            <pc:docMk/>
            <pc:sldMk cId="51935214" sldId="1065"/>
            <ac:picMk id="15" creationId="{7985249C-0A31-F247-AF1F-9160FFF8379A}"/>
          </ac:picMkLst>
        </pc:picChg>
      </pc:sldChg>
      <pc:sldChg chg="delSp add">
        <pc:chgData name="Martin Schedlbauer" userId="99666baf021553f1" providerId="LiveId" clId="{A8633CE2-B63B-B841-8517-4AE8393BE4D8}" dt="2020-07-06T19:23:54.839" v="12948" actId="478"/>
        <pc:sldMkLst>
          <pc:docMk/>
          <pc:sldMk cId="2488370498" sldId="1066"/>
        </pc:sldMkLst>
        <pc:spChg chg="del">
          <ac:chgData name="Martin Schedlbauer" userId="99666baf021553f1" providerId="LiveId" clId="{A8633CE2-B63B-B841-8517-4AE8393BE4D8}" dt="2020-07-06T19:23:54.839" v="12948" actId="478"/>
          <ac:spMkLst>
            <pc:docMk/>
            <pc:sldMk cId="2488370498" sldId="1066"/>
            <ac:spMk id="8" creationId="{00000000-0000-0000-0000-000000000000}"/>
          </ac:spMkLst>
        </pc:spChg>
      </pc:sldChg>
      <pc:sldChg chg="addSp delSp modSp add mod modClrScheme chgLayout">
        <pc:chgData name="Martin Schedlbauer" userId="99666baf021553f1" providerId="LiveId" clId="{A8633CE2-B63B-B841-8517-4AE8393BE4D8}" dt="2020-07-06T13:29:36.224" v="6311" actId="27636"/>
        <pc:sldMkLst>
          <pc:docMk/>
          <pc:sldMk cId="2210734287" sldId="1067"/>
        </pc:sldMkLst>
        <pc:spChg chg="mod ord">
          <ac:chgData name="Martin Schedlbauer" userId="99666baf021553f1" providerId="LiveId" clId="{A8633CE2-B63B-B841-8517-4AE8393BE4D8}" dt="2020-07-06T13:27:15.384" v="5990" actId="700"/>
          <ac:spMkLst>
            <pc:docMk/>
            <pc:sldMk cId="2210734287" sldId="1067"/>
            <ac:spMk id="2" creationId="{38D92D00-9CC5-EF4B-A311-067A4BBC6467}"/>
          </ac:spMkLst>
        </pc:spChg>
        <pc:spChg chg="del mod ord">
          <ac:chgData name="Martin Schedlbauer" userId="99666baf021553f1" providerId="LiveId" clId="{A8633CE2-B63B-B841-8517-4AE8393BE4D8}" dt="2020-07-06T13:27:15.384" v="5990" actId="700"/>
          <ac:spMkLst>
            <pc:docMk/>
            <pc:sldMk cId="2210734287" sldId="1067"/>
            <ac:spMk id="3" creationId="{A8AEC901-B51F-7049-AB55-8C8E2B619B5F}"/>
          </ac:spMkLst>
        </pc:spChg>
        <pc:spChg chg="del">
          <ac:chgData name="Martin Schedlbauer" userId="99666baf021553f1" providerId="LiveId" clId="{A8633CE2-B63B-B841-8517-4AE8393BE4D8}" dt="2020-07-06T13:27:15.384" v="5990" actId="700"/>
          <ac:spMkLst>
            <pc:docMk/>
            <pc:sldMk cId="2210734287" sldId="1067"/>
            <ac:spMk id="4" creationId="{F0CB8FBB-0938-CA4D-95A0-D67A9DA2C704}"/>
          </ac:spMkLst>
        </pc:spChg>
        <pc:spChg chg="add mod ord">
          <ac:chgData name="Martin Schedlbauer" userId="99666baf021553f1" providerId="LiveId" clId="{A8633CE2-B63B-B841-8517-4AE8393BE4D8}" dt="2020-07-06T13:29:36.224" v="6311" actId="27636"/>
          <ac:spMkLst>
            <pc:docMk/>
            <pc:sldMk cId="2210734287" sldId="1067"/>
            <ac:spMk id="5" creationId="{FECDFEE7-B4BD-3049-BBF8-D02D5982C13C}"/>
          </ac:spMkLst>
        </pc:spChg>
      </pc:sldChg>
      <pc:sldChg chg="modSp add">
        <pc:chgData name="Martin Schedlbauer" userId="99666baf021553f1" providerId="LiveId" clId="{A8633CE2-B63B-B841-8517-4AE8393BE4D8}" dt="2020-07-06T13:32:29.371" v="6599" actId="12"/>
        <pc:sldMkLst>
          <pc:docMk/>
          <pc:sldMk cId="977286308" sldId="1068"/>
        </pc:sldMkLst>
        <pc:spChg chg="mod">
          <ac:chgData name="Martin Schedlbauer" userId="99666baf021553f1" providerId="LiveId" clId="{A8633CE2-B63B-B841-8517-4AE8393BE4D8}" dt="2020-07-06T13:30:56.445" v="6485" actId="27636"/>
          <ac:spMkLst>
            <pc:docMk/>
            <pc:sldMk cId="977286308" sldId="1068"/>
            <ac:spMk id="2" creationId="{1D6FDE45-406E-8246-9A0E-7AFA39418808}"/>
          </ac:spMkLst>
        </pc:spChg>
        <pc:spChg chg="mod">
          <ac:chgData name="Martin Schedlbauer" userId="99666baf021553f1" providerId="LiveId" clId="{A8633CE2-B63B-B841-8517-4AE8393BE4D8}" dt="2020-07-06T13:32:29.371" v="6599" actId="12"/>
          <ac:spMkLst>
            <pc:docMk/>
            <pc:sldMk cId="977286308" sldId="1068"/>
            <ac:spMk id="3" creationId="{9F52489D-87EA-0943-A3E6-B77B97860DB3}"/>
          </ac:spMkLst>
        </pc:spChg>
      </pc:sldChg>
      <pc:sldChg chg="addSp modSp add">
        <pc:chgData name="Martin Schedlbauer" userId="99666baf021553f1" providerId="LiveId" clId="{A8633CE2-B63B-B841-8517-4AE8393BE4D8}" dt="2020-07-06T13:37:48.744" v="6783" actId="20577"/>
        <pc:sldMkLst>
          <pc:docMk/>
          <pc:sldMk cId="2388840745" sldId="1069"/>
        </pc:sldMkLst>
        <pc:spChg chg="mod">
          <ac:chgData name="Martin Schedlbauer" userId="99666baf021553f1" providerId="LiveId" clId="{A8633CE2-B63B-B841-8517-4AE8393BE4D8}" dt="2020-07-06T13:35:31.488" v="6657" actId="20577"/>
          <ac:spMkLst>
            <pc:docMk/>
            <pc:sldMk cId="2388840745" sldId="1069"/>
            <ac:spMk id="2" creationId="{575C6E0D-D32A-0945-A89A-F8A9218EB640}"/>
          </ac:spMkLst>
        </pc:spChg>
        <pc:spChg chg="mod">
          <ac:chgData name="Martin Schedlbauer" userId="99666baf021553f1" providerId="LiveId" clId="{A8633CE2-B63B-B841-8517-4AE8393BE4D8}" dt="2020-07-06T13:37:48.744" v="6783" actId="20577"/>
          <ac:spMkLst>
            <pc:docMk/>
            <pc:sldMk cId="2388840745" sldId="1069"/>
            <ac:spMk id="3" creationId="{414DAAF9-906D-8046-9CBB-BF8B0EBDCD0C}"/>
          </ac:spMkLst>
        </pc:spChg>
        <pc:graphicFrameChg chg="add mod">
          <ac:chgData name="Martin Schedlbauer" userId="99666baf021553f1" providerId="LiveId" clId="{A8633CE2-B63B-B841-8517-4AE8393BE4D8}" dt="2020-07-06T13:37:11.986" v="6667" actId="12100"/>
          <ac:graphicFrameMkLst>
            <pc:docMk/>
            <pc:sldMk cId="2388840745" sldId="1069"/>
            <ac:graphicFrameMk id="4" creationId="{C0998AF1-E774-0148-888F-A3F8D7B3709C}"/>
          </ac:graphicFrameMkLst>
        </pc:graphicFrameChg>
      </pc:sldChg>
      <pc:sldChg chg="addSp delSp modSp add">
        <pc:chgData name="Martin Schedlbauer" userId="99666baf021553f1" providerId="LiveId" clId="{A8633CE2-B63B-B841-8517-4AE8393BE4D8}" dt="2020-07-06T13:44:10.277" v="7234" actId="14100"/>
        <pc:sldMkLst>
          <pc:docMk/>
          <pc:sldMk cId="2576007777" sldId="1070"/>
        </pc:sldMkLst>
        <pc:spChg chg="mod">
          <ac:chgData name="Martin Schedlbauer" userId="99666baf021553f1" providerId="LiveId" clId="{A8633CE2-B63B-B841-8517-4AE8393BE4D8}" dt="2020-07-06T13:40:02.672" v="7190" actId="20577"/>
          <ac:spMkLst>
            <pc:docMk/>
            <pc:sldMk cId="2576007777" sldId="1070"/>
            <ac:spMk id="2" creationId="{F873EFF7-32FB-1148-A2A0-A26941E8CF91}"/>
          </ac:spMkLst>
        </pc:spChg>
        <pc:spChg chg="mod">
          <ac:chgData name="Martin Schedlbauer" userId="99666baf021553f1" providerId="LiveId" clId="{A8633CE2-B63B-B841-8517-4AE8393BE4D8}" dt="2020-07-06T13:41:55.695" v="7206" actId="14100"/>
          <ac:spMkLst>
            <pc:docMk/>
            <pc:sldMk cId="2576007777" sldId="1070"/>
            <ac:spMk id="3" creationId="{B38A193A-5699-1641-9A13-321E7DBB7481}"/>
          </ac:spMkLst>
        </pc:spChg>
        <pc:picChg chg="add mod">
          <ac:chgData name="Martin Schedlbauer" userId="99666baf021553f1" providerId="LiveId" clId="{A8633CE2-B63B-B841-8517-4AE8393BE4D8}" dt="2020-07-06T13:44:10.277" v="7234" actId="14100"/>
          <ac:picMkLst>
            <pc:docMk/>
            <pc:sldMk cId="2576007777" sldId="1070"/>
            <ac:picMk id="4" creationId="{1887208B-8910-A84F-9478-FABCD20F001A}"/>
          </ac:picMkLst>
        </pc:picChg>
        <pc:picChg chg="add mod">
          <ac:chgData name="Martin Schedlbauer" userId="99666baf021553f1" providerId="LiveId" clId="{A8633CE2-B63B-B841-8517-4AE8393BE4D8}" dt="2020-07-06T13:42:16.976" v="7210" actId="1440"/>
          <ac:picMkLst>
            <pc:docMk/>
            <pc:sldMk cId="2576007777" sldId="1070"/>
            <ac:picMk id="5" creationId="{4D3B9CA2-1031-B840-A12C-59F87AD9B2A4}"/>
          </ac:picMkLst>
        </pc:picChg>
        <pc:picChg chg="add del mod">
          <ac:chgData name="Martin Schedlbauer" userId="99666baf021553f1" providerId="LiveId" clId="{A8633CE2-B63B-B841-8517-4AE8393BE4D8}" dt="2020-07-06T13:44:01.425" v="7233" actId="1076"/>
          <ac:picMkLst>
            <pc:docMk/>
            <pc:sldMk cId="2576007777" sldId="1070"/>
            <ac:picMk id="6" creationId="{71AA061E-06C1-CE4F-BFAC-0C558D239839}"/>
          </ac:picMkLst>
        </pc:picChg>
      </pc:sldChg>
      <pc:sldChg chg="modSp add">
        <pc:chgData name="Martin Schedlbauer" userId="99666baf021553f1" providerId="LiveId" clId="{A8633CE2-B63B-B841-8517-4AE8393BE4D8}" dt="2020-07-06T18:08:27.606" v="10571" actId="20577"/>
        <pc:sldMkLst>
          <pc:docMk/>
          <pc:sldMk cId="3773086200" sldId="1071"/>
        </pc:sldMkLst>
        <pc:spChg chg="mod">
          <ac:chgData name="Martin Schedlbauer" userId="99666baf021553f1" providerId="LiveId" clId="{A8633CE2-B63B-B841-8517-4AE8393BE4D8}" dt="2020-07-06T14:29:45.285" v="7259" actId="20577"/>
          <ac:spMkLst>
            <pc:docMk/>
            <pc:sldMk cId="3773086200" sldId="1071"/>
            <ac:spMk id="2" creationId="{F3CFD86B-3906-B942-814C-0D8A0B738449}"/>
          </ac:spMkLst>
        </pc:spChg>
        <pc:spChg chg="mod">
          <ac:chgData name="Martin Schedlbauer" userId="99666baf021553f1" providerId="LiveId" clId="{A8633CE2-B63B-B841-8517-4AE8393BE4D8}" dt="2020-07-06T18:08:27.606" v="10571" actId="20577"/>
          <ac:spMkLst>
            <pc:docMk/>
            <pc:sldMk cId="3773086200" sldId="1071"/>
            <ac:spMk id="3" creationId="{88DBD7BB-B17D-F843-905A-E65A7298046E}"/>
          </ac:spMkLst>
        </pc:spChg>
      </pc:sldChg>
      <pc:sldChg chg="addSp modSp add">
        <pc:chgData name="Martin Schedlbauer" userId="99666baf021553f1" providerId="LiveId" clId="{A8633CE2-B63B-B841-8517-4AE8393BE4D8}" dt="2020-07-06T17:09:34.003" v="9872" actId="114"/>
        <pc:sldMkLst>
          <pc:docMk/>
          <pc:sldMk cId="2658778183" sldId="1072"/>
        </pc:sldMkLst>
        <pc:spChg chg="mod">
          <ac:chgData name="Martin Schedlbauer" userId="99666baf021553f1" providerId="LiveId" clId="{A8633CE2-B63B-B841-8517-4AE8393BE4D8}" dt="2020-07-06T14:34:37.153" v="7531" actId="20577"/>
          <ac:spMkLst>
            <pc:docMk/>
            <pc:sldMk cId="2658778183" sldId="1072"/>
            <ac:spMk id="2" creationId="{07199A60-67FA-804D-98E0-C5AFF8E23551}"/>
          </ac:spMkLst>
        </pc:spChg>
        <pc:spChg chg="mod">
          <ac:chgData name="Martin Schedlbauer" userId="99666baf021553f1" providerId="LiveId" clId="{A8633CE2-B63B-B841-8517-4AE8393BE4D8}" dt="2020-07-06T17:09:34.003" v="9872" actId="114"/>
          <ac:spMkLst>
            <pc:docMk/>
            <pc:sldMk cId="2658778183" sldId="1072"/>
            <ac:spMk id="3" creationId="{BCECF90B-262E-C44B-B271-1F10EFE0BD25}"/>
          </ac:spMkLst>
        </pc:spChg>
        <pc:picChg chg="add mod">
          <ac:chgData name="Martin Schedlbauer" userId="99666baf021553f1" providerId="LiveId" clId="{A8633CE2-B63B-B841-8517-4AE8393BE4D8}" dt="2020-07-06T14:42:02.963" v="8499" actId="1076"/>
          <ac:picMkLst>
            <pc:docMk/>
            <pc:sldMk cId="2658778183" sldId="1072"/>
            <ac:picMk id="5" creationId="{A1356974-05CA-BC43-A5CE-3B67FB0EE22B}"/>
          </ac:picMkLst>
        </pc:picChg>
      </pc:sldChg>
      <pc:sldChg chg="modSp add">
        <pc:chgData name="Martin Schedlbauer" userId="99666baf021553f1" providerId="LiveId" clId="{A8633CE2-B63B-B841-8517-4AE8393BE4D8}" dt="2020-07-06T14:36:16.645" v="7873" actId="114"/>
        <pc:sldMkLst>
          <pc:docMk/>
          <pc:sldMk cId="1642798324" sldId="1073"/>
        </pc:sldMkLst>
        <pc:spChg chg="mod">
          <ac:chgData name="Martin Schedlbauer" userId="99666baf021553f1" providerId="LiveId" clId="{A8633CE2-B63B-B841-8517-4AE8393BE4D8}" dt="2020-07-06T14:35:08.378" v="7631" actId="14100"/>
          <ac:spMkLst>
            <pc:docMk/>
            <pc:sldMk cId="1642798324" sldId="1073"/>
            <ac:spMk id="2" creationId="{8BCE2287-0EB0-604C-92FE-C36C6825782A}"/>
          </ac:spMkLst>
        </pc:spChg>
        <pc:spChg chg="mod">
          <ac:chgData name="Martin Schedlbauer" userId="99666baf021553f1" providerId="LiveId" clId="{A8633CE2-B63B-B841-8517-4AE8393BE4D8}" dt="2020-07-06T14:36:16.645" v="7873" actId="114"/>
          <ac:spMkLst>
            <pc:docMk/>
            <pc:sldMk cId="1642798324" sldId="1073"/>
            <ac:spMk id="3" creationId="{58468EBB-EE3F-3340-A781-6231FD27631F}"/>
          </ac:spMkLst>
        </pc:spChg>
      </pc:sldChg>
      <pc:sldChg chg="addSp modSp add">
        <pc:chgData name="Martin Schedlbauer" userId="99666baf021553f1" providerId="LiveId" clId="{A8633CE2-B63B-B841-8517-4AE8393BE4D8}" dt="2020-07-06T14:40:29.382" v="8385" actId="20577"/>
        <pc:sldMkLst>
          <pc:docMk/>
          <pc:sldMk cId="472359929" sldId="1074"/>
        </pc:sldMkLst>
        <pc:spChg chg="mod">
          <ac:chgData name="Martin Schedlbauer" userId="99666baf021553f1" providerId="LiveId" clId="{A8633CE2-B63B-B841-8517-4AE8393BE4D8}" dt="2020-07-06T14:40:29.382" v="8385" actId="20577"/>
          <ac:spMkLst>
            <pc:docMk/>
            <pc:sldMk cId="472359929" sldId="1074"/>
            <ac:spMk id="2" creationId="{2676CB0E-4433-0442-94C1-BCF78F5F8C4B}"/>
          </ac:spMkLst>
        </pc:spChg>
        <pc:spChg chg="mod">
          <ac:chgData name="Martin Schedlbauer" userId="99666baf021553f1" providerId="LiveId" clId="{A8633CE2-B63B-B841-8517-4AE8393BE4D8}" dt="2020-07-06T14:38:42.802" v="8352" actId="27636"/>
          <ac:spMkLst>
            <pc:docMk/>
            <pc:sldMk cId="472359929" sldId="1074"/>
            <ac:spMk id="3" creationId="{3202B2D2-070C-DD43-AD58-D63A615985F6}"/>
          </ac:spMkLst>
        </pc:spChg>
        <pc:spChg chg="add mod">
          <ac:chgData name="Martin Schedlbauer" userId="99666baf021553f1" providerId="LiveId" clId="{A8633CE2-B63B-B841-8517-4AE8393BE4D8}" dt="2020-07-06T14:40:03.434" v="8372" actId="1582"/>
          <ac:spMkLst>
            <pc:docMk/>
            <pc:sldMk cId="472359929" sldId="1074"/>
            <ac:spMk id="4" creationId="{382140FB-9FC1-4F43-BACD-894946EA1681}"/>
          </ac:spMkLst>
        </pc:spChg>
        <pc:spChg chg="add mod">
          <ac:chgData name="Martin Schedlbauer" userId="99666baf021553f1" providerId="LiveId" clId="{A8633CE2-B63B-B841-8517-4AE8393BE4D8}" dt="2020-07-06T14:40:03.434" v="8372" actId="1582"/>
          <ac:spMkLst>
            <pc:docMk/>
            <pc:sldMk cId="472359929" sldId="1074"/>
            <ac:spMk id="5" creationId="{B6F22B7F-C06B-B84F-9975-D7A3624A1A4B}"/>
          </ac:spMkLst>
        </pc:spChg>
        <pc:spChg chg="add mod">
          <ac:chgData name="Martin Schedlbauer" userId="99666baf021553f1" providerId="LiveId" clId="{A8633CE2-B63B-B841-8517-4AE8393BE4D8}" dt="2020-07-06T14:39:40.939" v="8365" actId="1076"/>
          <ac:spMkLst>
            <pc:docMk/>
            <pc:sldMk cId="472359929" sldId="1074"/>
            <ac:spMk id="6" creationId="{028543B8-7364-9C40-B029-348A087D6F2F}"/>
          </ac:spMkLst>
        </pc:spChg>
        <pc:spChg chg="add mod">
          <ac:chgData name="Martin Schedlbauer" userId="99666baf021553f1" providerId="LiveId" clId="{A8633CE2-B63B-B841-8517-4AE8393BE4D8}" dt="2020-07-06T14:39:49.566" v="8370" actId="1076"/>
          <ac:spMkLst>
            <pc:docMk/>
            <pc:sldMk cId="472359929" sldId="1074"/>
            <ac:spMk id="7" creationId="{CA284734-9238-3343-8E7D-404377455CFB}"/>
          </ac:spMkLst>
        </pc:spChg>
      </pc:sldChg>
      <pc:sldChg chg="addSp delSp modSp add">
        <pc:chgData name="Martin Schedlbauer" userId="99666baf021553f1" providerId="LiveId" clId="{A8633CE2-B63B-B841-8517-4AE8393BE4D8}" dt="2020-07-06T14:44:43.982" v="8843" actId="20577"/>
        <pc:sldMkLst>
          <pc:docMk/>
          <pc:sldMk cId="1686660847" sldId="1075"/>
        </pc:sldMkLst>
        <pc:spChg chg="mod">
          <ac:chgData name="Martin Schedlbauer" userId="99666baf021553f1" providerId="LiveId" clId="{A8633CE2-B63B-B841-8517-4AE8393BE4D8}" dt="2020-07-06T14:44:43.982" v="8843" actId="20577"/>
          <ac:spMkLst>
            <pc:docMk/>
            <pc:sldMk cId="1686660847" sldId="1075"/>
            <ac:spMk id="2" creationId="{E8A2686D-0889-D940-988A-043CD047E4E4}"/>
          </ac:spMkLst>
        </pc:spChg>
        <pc:spChg chg="mod">
          <ac:chgData name="Martin Schedlbauer" userId="99666baf021553f1" providerId="LiveId" clId="{A8633CE2-B63B-B841-8517-4AE8393BE4D8}" dt="2020-07-06T14:44:29.268" v="8815" actId="20577"/>
          <ac:spMkLst>
            <pc:docMk/>
            <pc:sldMk cId="1686660847" sldId="1075"/>
            <ac:spMk id="3" creationId="{93A8918F-51DA-8348-9C00-BBC1D420B4E4}"/>
          </ac:spMkLst>
        </pc:spChg>
        <pc:spChg chg="add del mod">
          <ac:chgData name="Martin Schedlbauer" userId="99666baf021553f1" providerId="LiveId" clId="{A8633CE2-B63B-B841-8517-4AE8393BE4D8}" dt="2020-07-06T14:42:30.165" v="8514"/>
          <ac:spMkLst>
            <pc:docMk/>
            <pc:sldMk cId="1686660847" sldId="1075"/>
            <ac:spMk id="4" creationId="{6B3BF57D-1520-D941-84BA-E1B7388FC474}"/>
          </ac:spMkLst>
        </pc:spChg>
        <pc:picChg chg="add mod">
          <ac:chgData name="Martin Schedlbauer" userId="99666baf021553f1" providerId="LiveId" clId="{A8633CE2-B63B-B841-8517-4AE8393BE4D8}" dt="2020-07-06T14:42:37.274" v="8516" actId="1076"/>
          <ac:picMkLst>
            <pc:docMk/>
            <pc:sldMk cId="1686660847" sldId="1075"/>
            <ac:picMk id="5" creationId="{75723B2B-5266-C248-AEE6-E306D68DFA6E}"/>
          </ac:picMkLst>
        </pc:picChg>
      </pc:sldChg>
      <pc:sldChg chg="addSp delSp modSp add">
        <pc:chgData name="Martin Schedlbauer" userId="99666baf021553f1" providerId="LiveId" clId="{A8633CE2-B63B-B841-8517-4AE8393BE4D8}" dt="2020-07-06T17:09:49.434" v="9875" actId="20577"/>
        <pc:sldMkLst>
          <pc:docMk/>
          <pc:sldMk cId="2828270866" sldId="1076"/>
        </pc:sldMkLst>
        <pc:spChg chg="mod">
          <ac:chgData name="Martin Schedlbauer" userId="99666baf021553f1" providerId="LiveId" clId="{A8633CE2-B63B-B841-8517-4AE8393BE4D8}" dt="2020-07-06T17:09:49.434" v="9875" actId="20577"/>
          <ac:spMkLst>
            <pc:docMk/>
            <pc:sldMk cId="2828270866" sldId="1076"/>
            <ac:spMk id="2" creationId="{5103869C-C01F-E246-8227-352F5A90AB13}"/>
          </ac:spMkLst>
        </pc:spChg>
        <pc:spChg chg="del">
          <ac:chgData name="Martin Schedlbauer" userId="99666baf021553f1" providerId="LiveId" clId="{A8633CE2-B63B-B841-8517-4AE8393BE4D8}" dt="2020-07-06T14:59:51.232" v="8882"/>
          <ac:spMkLst>
            <pc:docMk/>
            <pc:sldMk cId="2828270866" sldId="1076"/>
            <ac:spMk id="3" creationId="{B1161F69-355A-F047-8E9F-9FE157DCA669}"/>
          </ac:spMkLst>
        </pc:spChg>
        <pc:spChg chg="add del mod">
          <ac:chgData name="Martin Schedlbauer" userId="99666baf021553f1" providerId="LiveId" clId="{A8633CE2-B63B-B841-8517-4AE8393BE4D8}" dt="2020-07-06T14:59:51.232" v="8882"/>
          <ac:spMkLst>
            <pc:docMk/>
            <pc:sldMk cId="2828270866" sldId="1076"/>
            <ac:spMk id="4" creationId="{D45B1EA1-2436-6D4B-8E27-77211024EB25}"/>
          </ac:spMkLst>
        </pc:spChg>
        <pc:spChg chg="add mod">
          <ac:chgData name="Martin Schedlbauer" userId="99666baf021553f1" providerId="LiveId" clId="{A8633CE2-B63B-B841-8517-4AE8393BE4D8}" dt="2020-07-06T15:01:50.567" v="9093" actId="20577"/>
          <ac:spMkLst>
            <pc:docMk/>
            <pc:sldMk cId="2828270866" sldId="1076"/>
            <ac:spMk id="5" creationId="{688C2B11-DD61-2C46-9556-A6C98A25DC89}"/>
          </ac:spMkLst>
        </pc:spChg>
      </pc:sldChg>
      <pc:sldChg chg="addSp delSp modSp add">
        <pc:chgData name="Martin Schedlbauer" userId="99666baf021553f1" providerId="LiveId" clId="{A8633CE2-B63B-B841-8517-4AE8393BE4D8}" dt="2020-07-06T15:15:47.720" v="9348" actId="14100"/>
        <pc:sldMkLst>
          <pc:docMk/>
          <pc:sldMk cId="5733663" sldId="1077"/>
        </pc:sldMkLst>
        <pc:spChg chg="mod">
          <ac:chgData name="Martin Schedlbauer" userId="99666baf021553f1" providerId="LiveId" clId="{A8633CE2-B63B-B841-8517-4AE8393BE4D8}" dt="2020-07-06T15:13:41.235" v="9231"/>
          <ac:spMkLst>
            <pc:docMk/>
            <pc:sldMk cId="5733663" sldId="1077"/>
            <ac:spMk id="2" creationId="{9BCA49DC-EEC3-104F-A239-1EE9DC58B0BA}"/>
          </ac:spMkLst>
        </pc:spChg>
        <pc:spChg chg="mod">
          <ac:chgData name="Martin Schedlbauer" userId="99666baf021553f1" providerId="LiveId" clId="{A8633CE2-B63B-B841-8517-4AE8393BE4D8}" dt="2020-07-06T15:15:47.720" v="9348" actId="14100"/>
          <ac:spMkLst>
            <pc:docMk/>
            <pc:sldMk cId="5733663" sldId="1077"/>
            <ac:spMk id="3" creationId="{0072CFC5-A970-3340-BEB2-3CC351C83543}"/>
          </ac:spMkLst>
        </pc:spChg>
        <pc:spChg chg="add del mod">
          <ac:chgData name="Martin Schedlbauer" userId="99666baf021553f1" providerId="LiveId" clId="{A8633CE2-B63B-B841-8517-4AE8393BE4D8}" dt="2020-07-06T15:08:20.205" v="9137"/>
          <ac:spMkLst>
            <pc:docMk/>
            <pc:sldMk cId="5733663" sldId="1077"/>
            <ac:spMk id="4" creationId="{E19D4491-E68E-A04F-903A-AE80784365B3}"/>
          </ac:spMkLst>
        </pc:spChg>
        <pc:spChg chg="add mod">
          <ac:chgData name="Martin Schedlbauer" userId="99666baf021553f1" providerId="LiveId" clId="{A8633CE2-B63B-B841-8517-4AE8393BE4D8}" dt="2020-07-06T15:10:25.304" v="9164" actId="1076"/>
          <ac:spMkLst>
            <pc:docMk/>
            <pc:sldMk cId="5733663" sldId="1077"/>
            <ac:spMk id="5" creationId="{25628D75-6590-FE4C-89F3-4BE86241C55A}"/>
          </ac:spMkLst>
        </pc:spChg>
        <pc:spChg chg="add del mod">
          <ac:chgData name="Martin Schedlbauer" userId="99666baf021553f1" providerId="LiveId" clId="{A8633CE2-B63B-B841-8517-4AE8393BE4D8}" dt="2020-07-06T15:13:41.235" v="9231"/>
          <ac:spMkLst>
            <pc:docMk/>
            <pc:sldMk cId="5733663" sldId="1077"/>
            <ac:spMk id="6" creationId="{E8970EA7-2FD0-1542-8063-977D021D9324}"/>
          </ac:spMkLst>
        </pc:spChg>
        <pc:spChg chg="add del mod">
          <ac:chgData name="Martin Schedlbauer" userId="99666baf021553f1" providerId="LiveId" clId="{A8633CE2-B63B-B841-8517-4AE8393BE4D8}" dt="2020-07-06T15:13:41.235" v="9231"/>
          <ac:spMkLst>
            <pc:docMk/>
            <pc:sldMk cId="5733663" sldId="1077"/>
            <ac:spMk id="7" creationId="{3D18FD3E-EE08-9644-B8F9-5078E7EC2416}"/>
          </ac:spMkLst>
        </pc:spChg>
      </pc:sldChg>
      <pc:sldChg chg="addSp delSp modSp add">
        <pc:chgData name="Martin Schedlbauer" userId="99666baf021553f1" providerId="LiveId" clId="{A8633CE2-B63B-B841-8517-4AE8393BE4D8}" dt="2020-07-06T15:24:37.709" v="9871" actId="1076"/>
        <pc:sldMkLst>
          <pc:docMk/>
          <pc:sldMk cId="1461442006" sldId="1078"/>
        </pc:sldMkLst>
        <pc:spChg chg="mod">
          <ac:chgData name="Martin Schedlbauer" userId="99666baf021553f1" providerId="LiveId" clId="{A8633CE2-B63B-B841-8517-4AE8393BE4D8}" dt="2020-07-06T15:21:08.530" v="9704" actId="20577"/>
          <ac:spMkLst>
            <pc:docMk/>
            <pc:sldMk cId="1461442006" sldId="1078"/>
            <ac:spMk id="2" creationId="{75C6681D-2AF0-0E4C-9FC3-3564EE941752}"/>
          </ac:spMkLst>
        </pc:spChg>
        <pc:spChg chg="mod">
          <ac:chgData name="Martin Schedlbauer" userId="99666baf021553f1" providerId="LiveId" clId="{A8633CE2-B63B-B841-8517-4AE8393BE4D8}" dt="2020-07-06T15:24:24.843" v="9869" actId="14100"/>
          <ac:spMkLst>
            <pc:docMk/>
            <pc:sldMk cId="1461442006" sldId="1078"/>
            <ac:spMk id="3" creationId="{C75656B0-D1C0-524F-8BB4-FF59BE5AA9B2}"/>
          </ac:spMkLst>
        </pc:spChg>
        <pc:spChg chg="add del mod">
          <ac:chgData name="Martin Schedlbauer" userId="99666baf021553f1" providerId="LiveId" clId="{A8633CE2-B63B-B841-8517-4AE8393BE4D8}" dt="2020-07-06T15:23:21.604" v="9837" actId="478"/>
          <ac:spMkLst>
            <pc:docMk/>
            <pc:sldMk cId="1461442006" sldId="1078"/>
            <ac:spMk id="4" creationId="{0E888E51-E616-9B49-9DE9-5B92C46437F5}"/>
          </ac:spMkLst>
        </pc:spChg>
        <pc:spChg chg="add mod">
          <ac:chgData name="Martin Schedlbauer" userId="99666baf021553f1" providerId="LiveId" clId="{A8633CE2-B63B-B841-8517-4AE8393BE4D8}" dt="2020-07-06T15:23:43.732" v="9852" actId="1076"/>
          <ac:spMkLst>
            <pc:docMk/>
            <pc:sldMk cId="1461442006" sldId="1078"/>
            <ac:spMk id="5" creationId="{B9852E65-70CA-744D-BCAB-F4066F00BDD1}"/>
          </ac:spMkLst>
        </pc:spChg>
        <pc:spChg chg="add mod">
          <ac:chgData name="Martin Schedlbauer" userId="99666baf021553f1" providerId="LiveId" clId="{A8633CE2-B63B-B841-8517-4AE8393BE4D8}" dt="2020-07-06T15:24:33.789" v="9870" actId="1076"/>
          <ac:spMkLst>
            <pc:docMk/>
            <pc:sldMk cId="1461442006" sldId="1078"/>
            <ac:spMk id="6" creationId="{16FFA9AB-8A68-6A4A-BD5F-A06D164886C6}"/>
          </ac:spMkLst>
        </pc:spChg>
        <pc:spChg chg="add mod">
          <ac:chgData name="Martin Schedlbauer" userId="99666baf021553f1" providerId="LiveId" clId="{A8633CE2-B63B-B841-8517-4AE8393BE4D8}" dt="2020-07-06T15:24:37.709" v="9871" actId="1076"/>
          <ac:spMkLst>
            <pc:docMk/>
            <pc:sldMk cId="1461442006" sldId="1078"/>
            <ac:spMk id="7" creationId="{40FBD9F3-A602-3B43-9FAA-5E2902FDEE2B}"/>
          </ac:spMkLst>
        </pc:spChg>
      </pc:sldChg>
      <pc:sldChg chg="addSp modSp add mod modClrScheme chgLayout">
        <pc:chgData name="Martin Schedlbauer" userId="99666baf021553f1" providerId="LiveId" clId="{A8633CE2-B63B-B841-8517-4AE8393BE4D8}" dt="2020-07-06T17:12:59.396" v="10247" actId="1076"/>
        <pc:sldMkLst>
          <pc:docMk/>
          <pc:sldMk cId="1956042773" sldId="1079"/>
        </pc:sldMkLst>
        <pc:spChg chg="mod">
          <ac:chgData name="Martin Schedlbauer" userId="99666baf021553f1" providerId="LiveId" clId="{A8633CE2-B63B-B841-8517-4AE8393BE4D8}" dt="2020-07-06T17:12:45.712" v="10244" actId="26606"/>
          <ac:spMkLst>
            <pc:docMk/>
            <pc:sldMk cId="1956042773" sldId="1079"/>
            <ac:spMk id="2" creationId="{F1689961-54C0-1B40-89EE-A703EAA515D0}"/>
          </ac:spMkLst>
        </pc:spChg>
        <pc:spChg chg="mod">
          <ac:chgData name="Martin Schedlbauer" userId="99666baf021553f1" providerId="LiveId" clId="{A8633CE2-B63B-B841-8517-4AE8393BE4D8}" dt="2020-07-06T17:12:54.716" v="10246" actId="14100"/>
          <ac:spMkLst>
            <pc:docMk/>
            <pc:sldMk cId="1956042773" sldId="1079"/>
            <ac:spMk id="3" creationId="{8C637322-4FAF-2541-B1D1-A91BFE20721B}"/>
          </ac:spMkLst>
        </pc:spChg>
        <pc:picChg chg="add mod">
          <ac:chgData name="Martin Schedlbauer" userId="99666baf021553f1" providerId="LiveId" clId="{A8633CE2-B63B-B841-8517-4AE8393BE4D8}" dt="2020-07-06T17:12:59.396" v="10247" actId="1076"/>
          <ac:picMkLst>
            <pc:docMk/>
            <pc:sldMk cId="1956042773" sldId="1079"/>
            <ac:picMk id="4" creationId="{79E3E3F8-0A7C-ED4A-BC0C-313E3D524265}"/>
          </ac:picMkLst>
        </pc:picChg>
      </pc:sldChg>
      <pc:sldChg chg="addSp delSp modSp add">
        <pc:chgData name="Martin Schedlbauer" userId="99666baf021553f1" providerId="LiveId" clId="{A8633CE2-B63B-B841-8517-4AE8393BE4D8}" dt="2020-07-06T18:06:44.983" v="10504" actId="14100"/>
        <pc:sldMkLst>
          <pc:docMk/>
          <pc:sldMk cId="2416843249" sldId="1080"/>
        </pc:sldMkLst>
        <pc:spChg chg="mod">
          <ac:chgData name="Martin Schedlbauer" userId="99666baf021553f1" providerId="LiveId" clId="{A8633CE2-B63B-B841-8517-4AE8393BE4D8}" dt="2020-07-06T17:19:03.330" v="10265" actId="20577"/>
          <ac:spMkLst>
            <pc:docMk/>
            <pc:sldMk cId="2416843249" sldId="1080"/>
            <ac:spMk id="2" creationId="{4010C632-4B6D-814D-B4D9-68B52365C45E}"/>
          </ac:spMkLst>
        </pc:spChg>
        <pc:spChg chg="del">
          <ac:chgData name="Martin Schedlbauer" userId="99666baf021553f1" providerId="LiveId" clId="{A8633CE2-B63B-B841-8517-4AE8393BE4D8}" dt="2020-07-06T17:19:06.840" v="10266" actId="478"/>
          <ac:spMkLst>
            <pc:docMk/>
            <pc:sldMk cId="2416843249" sldId="1080"/>
            <ac:spMk id="3" creationId="{8C146A7B-1C70-2144-BF80-EFE612B7B11C}"/>
          </ac:spMkLst>
        </pc:spChg>
        <pc:spChg chg="mod">
          <ac:chgData name="Martin Schedlbauer" userId="99666baf021553f1" providerId="LiveId" clId="{A8633CE2-B63B-B841-8517-4AE8393BE4D8}" dt="2020-07-06T18:05:39.481" v="10494" actId="14100"/>
          <ac:spMkLst>
            <pc:docMk/>
            <pc:sldMk cId="2416843249" sldId="1080"/>
            <ac:spMk id="4" creationId="{1B8BCD37-2EEC-214D-A2DE-88343732B66E}"/>
          </ac:spMkLst>
        </pc:spChg>
        <pc:spChg chg="add mod">
          <ac:chgData name="Martin Schedlbauer" userId="99666baf021553f1" providerId="LiveId" clId="{A8633CE2-B63B-B841-8517-4AE8393BE4D8}" dt="2020-07-06T17:20:44.439" v="10425" actId="1076"/>
          <ac:spMkLst>
            <pc:docMk/>
            <pc:sldMk cId="2416843249" sldId="1080"/>
            <ac:spMk id="5" creationId="{28E27772-92D1-A84D-8786-393EDCFB01DD}"/>
          </ac:spMkLst>
        </pc:spChg>
        <pc:spChg chg="add mod">
          <ac:chgData name="Martin Schedlbauer" userId="99666baf021553f1" providerId="LiveId" clId="{A8633CE2-B63B-B841-8517-4AE8393BE4D8}" dt="2020-07-06T17:20:44.439" v="10425" actId="1076"/>
          <ac:spMkLst>
            <pc:docMk/>
            <pc:sldMk cId="2416843249" sldId="1080"/>
            <ac:spMk id="6" creationId="{6ED1049C-AA80-B24D-A336-2B16E5959289}"/>
          </ac:spMkLst>
        </pc:spChg>
        <pc:spChg chg="add mod">
          <ac:chgData name="Martin Schedlbauer" userId="99666baf021553f1" providerId="LiveId" clId="{A8633CE2-B63B-B841-8517-4AE8393BE4D8}" dt="2020-07-06T17:22:05.705" v="10460" actId="20577"/>
          <ac:spMkLst>
            <pc:docMk/>
            <pc:sldMk cId="2416843249" sldId="1080"/>
            <ac:spMk id="7" creationId="{A6A8705D-BDCE-5246-8858-1C7E87721C4A}"/>
          </ac:spMkLst>
        </pc:spChg>
        <pc:spChg chg="add mod">
          <ac:chgData name="Martin Schedlbauer" userId="99666baf021553f1" providerId="LiveId" clId="{A8633CE2-B63B-B841-8517-4AE8393BE4D8}" dt="2020-07-06T17:20:44.439" v="10425" actId="1076"/>
          <ac:spMkLst>
            <pc:docMk/>
            <pc:sldMk cId="2416843249" sldId="1080"/>
            <ac:spMk id="8" creationId="{DE481999-ADF1-E94D-ADD1-281EA7319CFC}"/>
          </ac:spMkLst>
        </pc:spChg>
        <pc:spChg chg="add mod">
          <ac:chgData name="Martin Schedlbauer" userId="99666baf021553f1" providerId="LiveId" clId="{A8633CE2-B63B-B841-8517-4AE8393BE4D8}" dt="2020-07-06T17:20:44.439" v="10425" actId="1076"/>
          <ac:spMkLst>
            <pc:docMk/>
            <pc:sldMk cId="2416843249" sldId="1080"/>
            <ac:spMk id="9" creationId="{95CF250C-D1AE-874A-ABE5-B7605A81138C}"/>
          </ac:spMkLst>
        </pc:spChg>
        <pc:spChg chg="add mod">
          <ac:chgData name="Martin Schedlbauer" userId="99666baf021553f1" providerId="LiveId" clId="{A8633CE2-B63B-B841-8517-4AE8393BE4D8}" dt="2020-07-06T17:21:36.813" v="10436" actId="14100"/>
          <ac:spMkLst>
            <pc:docMk/>
            <pc:sldMk cId="2416843249" sldId="1080"/>
            <ac:spMk id="10" creationId="{23F9CDA4-002F-0A4C-86C1-FA1EAA294226}"/>
          </ac:spMkLst>
        </pc:spChg>
        <pc:spChg chg="add mod">
          <ac:chgData name="Martin Schedlbauer" userId="99666baf021553f1" providerId="LiveId" clId="{A8633CE2-B63B-B841-8517-4AE8393BE4D8}" dt="2020-07-06T18:05:34.445" v="10491" actId="1076"/>
          <ac:spMkLst>
            <pc:docMk/>
            <pc:sldMk cId="2416843249" sldId="1080"/>
            <ac:spMk id="11" creationId="{BE619B55-C109-DD46-8FB3-A729093EB167}"/>
          </ac:spMkLst>
        </pc:spChg>
        <pc:spChg chg="add mod">
          <ac:chgData name="Martin Schedlbauer" userId="99666baf021553f1" providerId="LiveId" clId="{A8633CE2-B63B-B841-8517-4AE8393BE4D8}" dt="2020-07-06T18:05:34.445" v="10491" actId="1076"/>
          <ac:spMkLst>
            <pc:docMk/>
            <pc:sldMk cId="2416843249" sldId="1080"/>
            <ac:spMk id="12" creationId="{5F8BF2BC-ED1C-DD4D-867F-87031F5D1AC4}"/>
          </ac:spMkLst>
        </pc:spChg>
        <pc:spChg chg="add del mod">
          <ac:chgData name="Martin Schedlbauer" userId="99666baf021553f1" providerId="LiveId" clId="{A8633CE2-B63B-B841-8517-4AE8393BE4D8}" dt="2020-07-06T18:02:48.606" v="10466" actId="478"/>
          <ac:spMkLst>
            <pc:docMk/>
            <pc:sldMk cId="2416843249" sldId="1080"/>
            <ac:spMk id="13" creationId="{F4DF74E3-07C5-174D-8A1E-757E12C73E12}"/>
          </ac:spMkLst>
        </pc:spChg>
        <pc:spChg chg="add mod">
          <ac:chgData name="Martin Schedlbauer" userId="99666baf021553f1" providerId="LiveId" clId="{A8633CE2-B63B-B841-8517-4AE8393BE4D8}" dt="2020-07-06T18:05:54.657" v="10496" actId="207"/>
          <ac:spMkLst>
            <pc:docMk/>
            <pc:sldMk cId="2416843249" sldId="1080"/>
            <ac:spMk id="14" creationId="{17ABC676-4F93-6447-8244-0414383536B7}"/>
          </ac:spMkLst>
        </pc:spChg>
        <pc:spChg chg="add mod">
          <ac:chgData name="Martin Schedlbauer" userId="99666baf021553f1" providerId="LiveId" clId="{A8633CE2-B63B-B841-8517-4AE8393BE4D8}" dt="2020-07-06T18:05:54.657" v="10496" actId="207"/>
          <ac:spMkLst>
            <pc:docMk/>
            <pc:sldMk cId="2416843249" sldId="1080"/>
            <ac:spMk id="15" creationId="{A2B7B57D-78B4-6F4A-A328-0457EE05CDEE}"/>
          </ac:spMkLst>
        </pc:spChg>
        <pc:spChg chg="add del mod">
          <ac:chgData name="Martin Schedlbauer" userId="99666baf021553f1" providerId="LiveId" clId="{A8633CE2-B63B-B841-8517-4AE8393BE4D8}" dt="2020-07-06T18:02:46.958" v="10465" actId="478"/>
          <ac:spMkLst>
            <pc:docMk/>
            <pc:sldMk cId="2416843249" sldId="1080"/>
            <ac:spMk id="16" creationId="{C9E96992-5E34-0349-9C27-0BBC6FD32524}"/>
          </ac:spMkLst>
        </pc:spChg>
        <pc:spChg chg="add mod">
          <ac:chgData name="Martin Schedlbauer" userId="99666baf021553f1" providerId="LiveId" clId="{A8633CE2-B63B-B841-8517-4AE8393BE4D8}" dt="2020-07-06T18:05:43.537" v="10495" actId="1076"/>
          <ac:spMkLst>
            <pc:docMk/>
            <pc:sldMk cId="2416843249" sldId="1080"/>
            <ac:spMk id="17" creationId="{3FFD265F-1653-B940-ABE3-E617F96133B3}"/>
          </ac:spMkLst>
        </pc:spChg>
        <pc:spChg chg="add del mod">
          <ac:chgData name="Martin Schedlbauer" userId="99666baf021553f1" providerId="LiveId" clId="{A8633CE2-B63B-B841-8517-4AE8393BE4D8}" dt="2020-07-06T18:04:31.257" v="10468" actId="478"/>
          <ac:spMkLst>
            <pc:docMk/>
            <pc:sldMk cId="2416843249" sldId="1080"/>
            <ac:spMk id="18" creationId="{880F99C9-366B-3C45-A570-88FFC6474F47}"/>
          </ac:spMkLst>
        </pc:spChg>
        <pc:spChg chg="add mod">
          <ac:chgData name="Martin Schedlbauer" userId="99666baf021553f1" providerId="LiveId" clId="{A8633CE2-B63B-B841-8517-4AE8393BE4D8}" dt="2020-07-06T18:05:43.537" v="10495" actId="1076"/>
          <ac:spMkLst>
            <pc:docMk/>
            <pc:sldMk cId="2416843249" sldId="1080"/>
            <ac:spMk id="19" creationId="{BD94E1FB-D8E0-834A-90A6-822FE53FBDC2}"/>
          </ac:spMkLst>
        </pc:spChg>
        <pc:spChg chg="add mod">
          <ac:chgData name="Martin Schedlbauer" userId="99666baf021553f1" providerId="LiveId" clId="{A8633CE2-B63B-B841-8517-4AE8393BE4D8}" dt="2020-07-06T18:05:54.657" v="10496" actId="207"/>
          <ac:spMkLst>
            <pc:docMk/>
            <pc:sldMk cId="2416843249" sldId="1080"/>
            <ac:spMk id="20" creationId="{4964A576-180B-124F-8E9F-16565306CB75}"/>
          </ac:spMkLst>
        </pc:spChg>
        <pc:spChg chg="add del mod">
          <ac:chgData name="Martin Schedlbauer" userId="99666baf021553f1" providerId="LiveId" clId="{A8633CE2-B63B-B841-8517-4AE8393BE4D8}" dt="2020-07-06T18:04:30.251" v="10467" actId="478"/>
          <ac:spMkLst>
            <pc:docMk/>
            <pc:sldMk cId="2416843249" sldId="1080"/>
            <ac:spMk id="21" creationId="{1B37D483-37F9-734D-B509-485997C2C727}"/>
          </ac:spMkLst>
        </pc:spChg>
        <pc:spChg chg="add mod">
          <ac:chgData name="Martin Schedlbauer" userId="99666baf021553f1" providerId="LiveId" clId="{A8633CE2-B63B-B841-8517-4AE8393BE4D8}" dt="2020-07-06T18:05:54.657" v="10496" actId="207"/>
          <ac:spMkLst>
            <pc:docMk/>
            <pc:sldMk cId="2416843249" sldId="1080"/>
            <ac:spMk id="22" creationId="{47D17DF5-8492-DD41-94C6-D8A29A144268}"/>
          </ac:spMkLst>
        </pc:spChg>
        <pc:cxnChg chg="add mod">
          <ac:chgData name="Martin Schedlbauer" userId="99666baf021553f1" providerId="LiveId" clId="{A8633CE2-B63B-B841-8517-4AE8393BE4D8}" dt="2020-07-06T18:06:44.983" v="10504" actId="14100"/>
          <ac:cxnSpMkLst>
            <pc:docMk/>
            <pc:sldMk cId="2416843249" sldId="1080"/>
            <ac:cxnSpMk id="24" creationId="{DD726327-0EC1-3C49-8BEC-36043FE70B14}"/>
          </ac:cxnSpMkLst>
        </pc:cxnChg>
        <pc:cxnChg chg="add mod">
          <ac:chgData name="Martin Schedlbauer" userId="99666baf021553f1" providerId="LiveId" clId="{A8633CE2-B63B-B841-8517-4AE8393BE4D8}" dt="2020-07-06T18:06:39.738" v="10503" actId="14100"/>
          <ac:cxnSpMkLst>
            <pc:docMk/>
            <pc:sldMk cId="2416843249" sldId="1080"/>
            <ac:cxnSpMk id="27" creationId="{C0CBB9F6-45E6-CD48-BFAE-7DAC18F329AE}"/>
          </ac:cxnSpMkLst>
        </pc:cxnChg>
      </pc:sldChg>
      <pc:sldChg chg="addSp modSp add modNotesTx">
        <pc:chgData name="Martin Schedlbauer" userId="99666baf021553f1" providerId="LiveId" clId="{A8633CE2-B63B-B841-8517-4AE8393BE4D8}" dt="2020-07-06T18:25:32.612" v="11052" actId="20577"/>
        <pc:sldMkLst>
          <pc:docMk/>
          <pc:sldMk cId="2595514097" sldId="1081"/>
        </pc:sldMkLst>
        <pc:spChg chg="mod">
          <ac:chgData name="Martin Schedlbauer" userId="99666baf021553f1" providerId="LiveId" clId="{A8633CE2-B63B-B841-8517-4AE8393BE4D8}" dt="2020-07-06T18:09:18.828" v="10627" actId="14100"/>
          <ac:spMkLst>
            <pc:docMk/>
            <pc:sldMk cId="2595514097" sldId="1081"/>
            <ac:spMk id="2" creationId="{007A68DF-528D-1845-8234-99C18244C368}"/>
          </ac:spMkLst>
        </pc:spChg>
        <pc:spChg chg="mod">
          <ac:chgData name="Martin Schedlbauer" userId="99666baf021553f1" providerId="LiveId" clId="{A8633CE2-B63B-B841-8517-4AE8393BE4D8}" dt="2020-07-06T18:25:07.525" v="11042" actId="27636"/>
          <ac:spMkLst>
            <pc:docMk/>
            <pc:sldMk cId="2595514097" sldId="1081"/>
            <ac:spMk id="3" creationId="{75AD2499-8819-7B45-8FD3-2DBDE4C413CD}"/>
          </ac:spMkLst>
        </pc:spChg>
        <pc:spChg chg="mod">
          <ac:chgData name="Martin Schedlbauer" userId="99666baf021553f1" providerId="LiveId" clId="{A8633CE2-B63B-B841-8517-4AE8393BE4D8}" dt="2020-07-06T18:25:32.612" v="11052" actId="20577"/>
          <ac:spMkLst>
            <pc:docMk/>
            <pc:sldMk cId="2595514097" sldId="1081"/>
            <ac:spMk id="4" creationId="{9427E778-C93A-3B40-A7C7-901EFFAC8689}"/>
          </ac:spMkLst>
        </pc:spChg>
        <pc:picChg chg="add mod">
          <ac:chgData name="Martin Schedlbauer" userId="99666baf021553f1" providerId="LiveId" clId="{A8633CE2-B63B-B841-8517-4AE8393BE4D8}" dt="2020-07-06T18:25:25.342" v="11047" actId="1076"/>
          <ac:picMkLst>
            <pc:docMk/>
            <pc:sldMk cId="2595514097" sldId="1081"/>
            <ac:picMk id="5" creationId="{0B3E73E7-D004-FA43-8725-DD5BD96A3405}"/>
          </ac:picMkLst>
        </pc:picChg>
      </pc:sldChg>
      <pc:sldChg chg="addSp delSp modSp add mod modClrScheme chgLayout">
        <pc:chgData name="Martin Schedlbauer" userId="99666baf021553f1" providerId="LiveId" clId="{A8633CE2-B63B-B841-8517-4AE8393BE4D8}" dt="2020-07-06T18:29:04.960" v="11305" actId="5793"/>
        <pc:sldMkLst>
          <pc:docMk/>
          <pc:sldMk cId="47484124" sldId="1082"/>
        </pc:sldMkLst>
        <pc:spChg chg="mod ord">
          <ac:chgData name="Martin Schedlbauer" userId="99666baf021553f1" providerId="LiveId" clId="{A8633CE2-B63B-B841-8517-4AE8393BE4D8}" dt="2020-07-06T18:26:17.769" v="11077" actId="700"/>
          <ac:spMkLst>
            <pc:docMk/>
            <pc:sldMk cId="47484124" sldId="1082"/>
            <ac:spMk id="2" creationId="{FC8A9AA2-9CD2-5546-9723-A7D7397E20A4}"/>
          </ac:spMkLst>
        </pc:spChg>
        <pc:spChg chg="del mod ord">
          <ac:chgData name="Martin Schedlbauer" userId="99666baf021553f1" providerId="LiveId" clId="{A8633CE2-B63B-B841-8517-4AE8393BE4D8}" dt="2020-07-06T18:26:17.769" v="11077" actId="700"/>
          <ac:spMkLst>
            <pc:docMk/>
            <pc:sldMk cId="47484124" sldId="1082"/>
            <ac:spMk id="3" creationId="{ED9E1450-CD60-EB40-A709-90110EC34ABA}"/>
          </ac:spMkLst>
        </pc:spChg>
        <pc:spChg chg="del">
          <ac:chgData name="Martin Schedlbauer" userId="99666baf021553f1" providerId="LiveId" clId="{A8633CE2-B63B-B841-8517-4AE8393BE4D8}" dt="2020-07-06T18:26:17.769" v="11077" actId="700"/>
          <ac:spMkLst>
            <pc:docMk/>
            <pc:sldMk cId="47484124" sldId="1082"/>
            <ac:spMk id="4" creationId="{04038012-EF93-E848-BB47-CEC2D2FBD03F}"/>
          </ac:spMkLst>
        </pc:spChg>
        <pc:spChg chg="add mod ord">
          <ac:chgData name="Martin Schedlbauer" userId="99666baf021553f1" providerId="LiveId" clId="{A8633CE2-B63B-B841-8517-4AE8393BE4D8}" dt="2020-07-06T18:29:04.960" v="11305" actId="5793"/>
          <ac:spMkLst>
            <pc:docMk/>
            <pc:sldMk cId="47484124" sldId="1082"/>
            <ac:spMk id="5" creationId="{8EE9FE96-6AB8-1741-95F4-788317EF8A28}"/>
          </ac:spMkLst>
        </pc:spChg>
      </pc:sldChg>
      <pc:sldChg chg="addSp modSp add">
        <pc:chgData name="Martin Schedlbauer" userId="99666baf021553f1" providerId="LiveId" clId="{A8633CE2-B63B-B841-8517-4AE8393BE4D8}" dt="2020-07-07T16:06:29.986" v="15965" actId="20577"/>
        <pc:sldMkLst>
          <pc:docMk/>
          <pc:sldMk cId="2153358981" sldId="1083"/>
        </pc:sldMkLst>
        <pc:spChg chg="mod">
          <ac:chgData name="Martin Schedlbauer" userId="99666baf021553f1" providerId="LiveId" clId="{A8633CE2-B63B-B841-8517-4AE8393BE4D8}" dt="2020-07-06T18:29:34.987" v="11329" actId="20577"/>
          <ac:spMkLst>
            <pc:docMk/>
            <pc:sldMk cId="2153358981" sldId="1083"/>
            <ac:spMk id="2" creationId="{39A4EDB8-CB5F-8D44-B5A4-5CD81B5D5913}"/>
          </ac:spMkLst>
        </pc:spChg>
        <pc:spChg chg="mod">
          <ac:chgData name="Martin Schedlbauer" userId="99666baf021553f1" providerId="LiveId" clId="{A8633CE2-B63B-B841-8517-4AE8393BE4D8}" dt="2020-07-06T18:30:42.704" v="11355" actId="14100"/>
          <ac:spMkLst>
            <pc:docMk/>
            <pc:sldMk cId="2153358981" sldId="1083"/>
            <ac:spMk id="3" creationId="{F4101BA2-1C5B-DE4D-A955-AD9D65F06609}"/>
          </ac:spMkLst>
        </pc:spChg>
        <pc:spChg chg="add mod">
          <ac:chgData name="Martin Schedlbauer" userId="99666baf021553f1" providerId="LiveId" clId="{A8633CE2-B63B-B841-8517-4AE8393BE4D8}" dt="2020-07-07T16:06:29.986" v="15965" actId="20577"/>
          <ac:spMkLst>
            <pc:docMk/>
            <pc:sldMk cId="2153358981" sldId="1083"/>
            <ac:spMk id="4" creationId="{F3855CD6-556D-9344-BA7D-6F969464DA73}"/>
          </ac:spMkLst>
        </pc:spChg>
      </pc:sldChg>
      <pc:sldChg chg="addSp delSp modSp add">
        <pc:chgData name="Martin Schedlbauer" userId="99666baf021553f1" providerId="LiveId" clId="{A8633CE2-B63B-B841-8517-4AE8393BE4D8}" dt="2020-07-06T18:52:38.905" v="11724" actId="20577"/>
        <pc:sldMkLst>
          <pc:docMk/>
          <pc:sldMk cId="2795171500" sldId="1084"/>
        </pc:sldMkLst>
        <pc:spChg chg="mod">
          <ac:chgData name="Martin Schedlbauer" userId="99666baf021553f1" providerId="LiveId" clId="{A8633CE2-B63B-B841-8517-4AE8393BE4D8}" dt="2020-07-06T18:52:38.905" v="11724" actId="20577"/>
          <ac:spMkLst>
            <pc:docMk/>
            <pc:sldMk cId="2795171500" sldId="1084"/>
            <ac:spMk id="2" creationId="{78682B3C-51C8-414F-BE97-3C553E1BE7C5}"/>
          </ac:spMkLst>
        </pc:spChg>
        <pc:spChg chg="mod">
          <ac:chgData name="Martin Schedlbauer" userId="99666baf021553f1" providerId="LiveId" clId="{A8633CE2-B63B-B841-8517-4AE8393BE4D8}" dt="2020-07-06T18:52:27.120" v="11700" actId="14100"/>
          <ac:spMkLst>
            <pc:docMk/>
            <pc:sldMk cId="2795171500" sldId="1084"/>
            <ac:spMk id="3" creationId="{C5747321-0188-814C-82F9-08FC3703588A}"/>
          </ac:spMkLst>
        </pc:spChg>
        <pc:spChg chg="add del mod">
          <ac:chgData name="Martin Schedlbauer" userId="99666baf021553f1" providerId="LiveId" clId="{A8633CE2-B63B-B841-8517-4AE8393BE4D8}" dt="2020-07-06T18:47:03.228" v="11634" actId="478"/>
          <ac:spMkLst>
            <pc:docMk/>
            <pc:sldMk cId="2795171500" sldId="1084"/>
            <ac:spMk id="4" creationId="{DE73C783-440E-4B4C-BE9E-9813E26C2071}"/>
          </ac:spMkLst>
        </pc:spChg>
        <pc:spChg chg="add mod">
          <ac:chgData name="Martin Schedlbauer" userId="99666baf021553f1" providerId="LiveId" clId="{A8633CE2-B63B-B841-8517-4AE8393BE4D8}" dt="2020-07-06T18:52:14.956" v="11699" actId="1076"/>
          <ac:spMkLst>
            <pc:docMk/>
            <pc:sldMk cId="2795171500" sldId="1084"/>
            <ac:spMk id="5" creationId="{98077E4C-AAAD-D34D-AF14-203163AF3900}"/>
          </ac:spMkLst>
        </pc:spChg>
        <pc:spChg chg="add mod">
          <ac:chgData name="Martin Schedlbauer" userId="99666baf021553f1" providerId="LiveId" clId="{A8633CE2-B63B-B841-8517-4AE8393BE4D8}" dt="2020-07-06T18:52:14.956" v="11699" actId="1076"/>
          <ac:spMkLst>
            <pc:docMk/>
            <pc:sldMk cId="2795171500" sldId="1084"/>
            <ac:spMk id="6" creationId="{E7409DD5-8186-8F44-8E18-ABE4FE7F00A2}"/>
          </ac:spMkLst>
        </pc:spChg>
      </pc:sldChg>
      <pc:sldChg chg="add del">
        <pc:chgData name="Martin Schedlbauer" userId="99666baf021553f1" providerId="LiveId" clId="{A8633CE2-B63B-B841-8517-4AE8393BE4D8}" dt="2020-07-06T18:41:11.122" v="11529"/>
        <pc:sldMkLst>
          <pc:docMk/>
          <pc:sldMk cId="16484223" sldId="1085"/>
        </pc:sldMkLst>
      </pc:sldChg>
      <pc:sldChg chg="addSp modSp add mod setBg modNotesTx">
        <pc:chgData name="Martin Schedlbauer" userId="99666baf021553f1" providerId="LiveId" clId="{A8633CE2-B63B-B841-8517-4AE8393BE4D8}" dt="2020-07-06T19:17:51.652" v="12646" actId="20577"/>
        <pc:sldMkLst>
          <pc:docMk/>
          <pc:sldMk cId="1498124451" sldId="1085"/>
        </pc:sldMkLst>
        <pc:spChg chg="mod">
          <ac:chgData name="Martin Schedlbauer" userId="99666baf021553f1" providerId="LiveId" clId="{A8633CE2-B63B-B841-8517-4AE8393BE4D8}" dt="2020-07-06T19:03:58.146" v="11923" actId="26606"/>
          <ac:spMkLst>
            <pc:docMk/>
            <pc:sldMk cId="1498124451" sldId="1085"/>
            <ac:spMk id="2" creationId="{B05160B8-CA2E-5D47-9D3C-4E2409A7C302}"/>
          </ac:spMkLst>
        </pc:spChg>
        <pc:spChg chg="mod">
          <ac:chgData name="Martin Schedlbauer" userId="99666baf021553f1" providerId="LiveId" clId="{A8633CE2-B63B-B841-8517-4AE8393BE4D8}" dt="2020-07-06T19:04:30.484" v="11931" actId="1076"/>
          <ac:spMkLst>
            <pc:docMk/>
            <pc:sldMk cId="1498124451" sldId="1085"/>
            <ac:spMk id="3" creationId="{425E8A26-C6E7-FD4D-BD38-83DAD6F6C8CE}"/>
          </ac:spMkLst>
        </pc:spChg>
        <pc:spChg chg="add">
          <ac:chgData name="Martin Schedlbauer" userId="99666baf021553f1" providerId="LiveId" clId="{A8633CE2-B63B-B841-8517-4AE8393BE4D8}" dt="2020-07-06T19:03:58.146" v="11923" actId="26606"/>
          <ac:spMkLst>
            <pc:docMk/>
            <pc:sldMk cId="1498124451" sldId="1085"/>
            <ac:spMk id="9" creationId="{05C7EBC3-4672-4DAB-81C2-58661FAFAED6}"/>
          </ac:spMkLst>
        </pc:spChg>
        <pc:spChg chg="add">
          <ac:chgData name="Martin Schedlbauer" userId="99666baf021553f1" providerId="LiveId" clId="{A8633CE2-B63B-B841-8517-4AE8393BE4D8}" dt="2020-07-06T19:03:58.146" v="11923" actId="26606"/>
          <ac:spMkLst>
            <pc:docMk/>
            <pc:sldMk cId="1498124451" sldId="1085"/>
            <ac:spMk id="11" creationId="{40BF962F-4C6F-461E-86F2-C43F56CC939B}"/>
          </ac:spMkLst>
        </pc:spChg>
        <pc:spChg chg="add">
          <ac:chgData name="Martin Schedlbauer" userId="99666baf021553f1" providerId="LiveId" clId="{A8633CE2-B63B-B841-8517-4AE8393BE4D8}" dt="2020-07-06T19:03:58.146" v="11923" actId="26606"/>
          <ac:spMkLst>
            <pc:docMk/>
            <pc:sldMk cId="1498124451" sldId="1085"/>
            <ac:spMk id="13" creationId="{2E94A4F7-38E4-45EA-8E2E-CE1B5766B4F1}"/>
          </ac:spMkLst>
        </pc:spChg>
        <pc:picChg chg="add mod">
          <ac:chgData name="Martin Schedlbauer" userId="99666baf021553f1" providerId="LiveId" clId="{A8633CE2-B63B-B841-8517-4AE8393BE4D8}" dt="2020-07-06T19:04:12.462" v="11927" actId="1076"/>
          <ac:picMkLst>
            <pc:docMk/>
            <pc:sldMk cId="1498124451" sldId="1085"/>
            <ac:picMk id="4" creationId="{33C01E80-2ECD-6944-A36C-1DF0B24B8B80}"/>
          </ac:picMkLst>
        </pc:picChg>
      </pc:sldChg>
      <pc:sldChg chg="modSp add">
        <pc:chgData name="Martin Schedlbauer" userId="99666baf021553f1" providerId="LiveId" clId="{A8633CE2-B63B-B841-8517-4AE8393BE4D8}" dt="2020-07-07T16:05:52.021" v="15962"/>
        <pc:sldMkLst>
          <pc:docMk/>
          <pc:sldMk cId="1285587230" sldId="1086"/>
        </pc:sldMkLst>
        <pc:spChg chg="mod">
          <ac:chgData name="Martin Schedlbauer" userId="99666baf021553f1" providerId="LiveId" clId="{A8633CE2-B63B-B841-8517-4AE8393BE4D8}" dt="2020-07-06T19:12:35.260" v="11973" actId="114"/>
          <ac:spMkLst>
            <pc:docMk/>
            <pc:sldMk cId="1285587230" sldId="1086"/>
            <ac:spMk id="2" creationId="{67183308-3546-B949-A288-3E2256E48275}"/>
          </ac:spMkLst>
        </pc:spChg>
        <pc:spChg chg="mod">
          <ac:chgData name="Martin Schedlbauer" userId="99666baf021553f1" providerId="LiveId" clId="{A8633CE2-B63B-B841-8517-4AE8393BE4D8}" dt="2020-07-07T16:05:52.021" v="15962"/>
          <ac:spMkLst>
            <pc:docMk/>
            <pc:sldMk cId="1285587230" sldId="1086"/>
            <ac:spMk id="3" creationId="{F89B30F3-38E3-0641-982C-D55939C4D346}"/>
          </ac:spMkLst>
        </pc:spChg>
      </pc:sldChg>
      <pc:sldChg chg="addSp modSp add">
        <pc:chgData name="Martin Schedlbauer" userId="99666baf021553f1" providerId="LiveId" clId="{A8633CE2-B63B-B841-8517-4AE8393BE4D8}" dt="2020-07-06T19:16:47.550" v="12551" actId="1076"/>
        <pc:sldMkLst>
          <pc:docMk/>
          <pc:sldMk cId="1116265289" sldId="1087"/>
        </pc:sldMkLst>
        <pc:spChg chg="mod">
          <ac:chgData name="Martin Schedlbauer" userId="99666baf021553f1" providerId="LiveId" clId="{A8633CE2-B63B-B841-8517-4AE8393BE4D8}" dt="2020-07-06T19:16:08.305" v="12477" actId="20577"/>
          <ac:spMkLst>
            <pc:docMk/>
            <pc:sldMk cId="1116265289" sldId="1087"/>
            <ac:spMk id="2" creationId="{F10A5972-B80E-B04B-92F6-E926290D5780}"/>
          </ac:spMkLst>
        </pc:spChg>
        <pc:spChg chg="mod">
          <ac:chgData name="Martin Schedlbauer" userId="99666baf021553f1" providerId="LiveId" clId="{A8633CE2-B63B-B841-8517-4AE8393BE4D8}" dt="2020-07-06T19:16:33.734" v="12547" actId="14100"/>
          <ac:spMkLst>
            <pc:docMk/>
            <pc:sldMk cId="1116265289" sldId="1087"/>
            <ac:spMk id="3" creationId="{C61E04EF-3424-5346-AA4C-80EB1735A723}"/>
          </ac:spMkLst>
        </pc:spChg>
        <pc:picChg chg="add mod">
          <ac:chgData name="Martin Schedlbauer" userId="99666baf021553f1" providerId="LiveId" clId="{A8633CE2-B63B-B841-8517-4AE8393BE4D8}" dt="2020-07-06T19:16:47.550" v="12551" actId="1076"/>
          <ac:picMkLst>
            <pc:docMk/>
            <pc:sldMk cId="1116265289" sldId="1087"/>
            <ac:picMk id="4" creationId="{C18F8304-BC58-0F4B-A640-A299A8E7EE18}"/>
          </ac:picMkLst>
        </pc:picChg>
      </pc:sldChg>
      <pc:sldChg chg="addSp modSp add">
        <pc:chgData name="Martin Schedlbauer" userId="99666baf021553f1" providerId="LiveId" clId="{A8633CE2-B63B-B841-8517-4AE8393BE4D8}" dt="2020-07-07T16:07:04.399" v="15967" actId="20577"/>
        <pc:sldMkLst>
          <pc:docMk/>
          <pc:sldMk cId="285783094" sldId="1088"/>
        </pc:sldMkLst>
        <pc:spChg chg="mod">
          <ac:chgData name="Martin Schedlbauer" userId="99666baf021553f1" providerId="LiveId" clId="{A8633CE2-B63B-B841-8517-4AE8393BE4D8}" dt="2020-07-06T19:18:46.147" v="12677" actId="20577"/>
          <ac:spMkLst>
            <pc:docMk/>
            <pc:sldMk cId="285783094" sldId="1088"/>
            <ac:spMk id="2" creationId="{E5E5C332-114F-BA4A-973A-5EF7CB69D3AA}"/>
          </ac:spMkLst>
        </pc:spChg>
        <pc:spChg chg="mod">
          <ac:chgData name="Martin Schedlbauer" userId="99666baf021553f1" providerId="LiveId" clId="{A8633CE2-B63B-B841-8517-4AE8393BE4D8}" dt="2020-07-07T16:06:54.511" v="15966" actId="313"/>
          <ac:spMkLst>
            <pc:docMk/>
            <pc:sldMk cId="285783094" sldId="1088"/>
            <ac:spMk id="3" creationId="{1F47E355-EFF9-C64F-AD9B-3F55169CDECA}"/>
          </ac:spMkLst>
        </pc:spChg>
        <pc:spChg chg="add mod">
          <ac:chgData name="Martin Schedlbauer" userId="99666baf021553f1" providerId="LiveId" clId="{A8633CE2-B63B-B841-8517-4AE8393BE4D8}" dt="2020-07-07T16:07:04.399" v="15967" actId="20577"/>
          <ac:spMkLst>
            <pc:docMk/>
            <pc:sldMk cId="285783094" sldId="1088"/>
            <ac:spMk id="4" creationId="{8D0E6CCA-8F38-1349-9AED-C9BBC377E132}"/>
          </ac:spMkLst>
        </pc:spChg>
      </pc:sldChg>
      <pc:sldChg chg="addSp modSp add">
        <pc:chgData name="Martin Schedlbauer" userId="99666baf021553f1" providerId="LiveId" clId="{A8633CE2-B63B-B841-8517-4AE8393BE4D8}" dt="2020-07-07T16:05:27.513" v="15957" actId="108"/>
        <pc:sldMkLst>
          <pc:docMk/>
          <pc:sldMk cId="3973926423" sldId="1089"/>
        </pc:sldMkLst>
        <pc:spChg chg="mod">
          <ac:chgData name="Martin Schedlbauer" userId="99666baf021553f1" providerId="LiveId" clId="{A8633CE2-B63B-B841-8517-4AE8393BE4D8}" dt="2020-07-06T19:24:41.710" v="12969" actId="20577"/>
          <ac:spMkLst>
            <pc:docMk/>
            <pc:sldMk cId="3973926423" sldId="1089"/>
            <ac:spMk id="2" creationId="{18E67B6B-ABCC-CE45-B9B9-9ABB2C53E44D}"/>
          </ac:spMkLst>
        </pc:spChg>
        <pc:spChg chg="mod">
          <ac:chgData name="Martin Schedlbauer" userId="99666baf021553f1" providerId="LiveId" clId="{A8633CE2-B63B-B841-8517-4AE8393BE4D8}" dt="2020-07-07T16:05:27.513" v="15957" actId="108"/>
          <ac:spMkLst>
            <pc:docMk/>
            <pc:sldMk cId="3973926423" sldId="1089"/>
            <ac:spMk id="3" creationId="{D9962A48-17F9-0648-ACA0-7A90E4A8F3F7}"/>
          </ac:spMkLst>
        </pc:spChg>
        <pc:spChg chg="add mod">
          <ac:chgData name="Martin Schedlbauer" userId="99666baf021553f1" providerId="LiveId" clId="{A8633CE2-B63B-B841-8517-4AE8393BE4D8}" dt="2020-07-06T19:28:31.023" v="13078" actId="1076"/>
          <ac:spMkLst>
            <pc:docMk/>
            <pc:sldMk cId="3973926423" sldId="1089"/>
            <ac:spMk id="4" creationId="{0E08110D-2449-9249-9B3B-FAF70FC38468}"/>
          </ac:spMkLst>
        </pc:spChg>
      </pc:sldChg>
      <pc:sldChg chg="addSp delSp modSp add">
        <pc:chgData name="Martin Schedlbauer" userId="99666baf021553f1" providerId="LiveId" clId="{A8633CE2-B63B-B841-8517-4AE8393BE4D8}" dt="2020-07-07T16:05:12.289" v="15955" actId="20577"/>
        <pc:sldMkLst>
          <pc:docMk/>
          <pc:sldMk cId="456002096" sldId="1090"/>
        </pc:sldMkLst>
        <pc:spChg chg="mod">
          <ac:chgData name="Martin Schedlbauer" userId="99666baf021553f1" providerId="LiveId" clId="{A8633CE2-B63B-B841-8517-4AE8393BE4D8}" dt="2020-07-06T19:41:15.014" v="13285" actId="20577"/>
          <ac:spMkLst>
            <pc:docMk/>
            <pc:sldMk cId="456002096" sldId="1090"/>
            <ac:spMk id="2" creationId="{CB70EE0D-40CA-F24D-9A73-FF1D0BBD22D5}"/>
          </ac:spMkLst>
        </pc:spChg>
        <pc:spChg chg="del">
          <ac:chgData name="Martin Schedlbauer" userId="99666baf021553f1" providerId="LiveId" clId="{A8633CE2-B63B-B841-8517-4AE8393BE4D8}" dt="2020-07-06T19:29:44.988" v="13177" actId="478"/>
          <ac:spMkLst>
            <pc:docMk/>
            <pc:sldMk cId="456002096" sldId="1090"/>
            <ac:spMk id="3" creationId="{9A56DD5B-23AE-644E-A007-624094E49E88}"/>
          </ac:spMkLst>
        </pc:spChg>
        <pc:spChg chg="add mod">
          <ac:chgData name="Martin Schedlbauer" userId="99666baf021553f1" providerId="LiveId" clId="{A8633CE2-B63B-B841-8517-4AE8393BE4D8}" dt="2020-07-06T19:30:48.888" v="13215" actId="108"/>
          <ac:spMkLst>
            <pc:docMk/>
            <pc:sldMk cId="456002096" sldId="1090"/>
            <ac:spMk id="4" creationId="{909F2704-288D-7F4B-BB92-0BBE15330163}"/>
          </ac:spMkLst>
        </pc:spChg>
        <pc:spChg chg="add mod">
          <ac:chgData name="Martin Schedlbauer" userId="99666baf021553f1" providerId="LiveId" clId="{A8633CE2-B63B-B841-8517-4AE8393BE4D8}" dt="2020-07-06T19:41:35.744" v="13309" actId="1076"/>
          <ac:spMkLst>
            <pc:docMk/>
            <pc:sldMk cId="456002096" sldId="1090"/>
            <ac:spMk id="5" creationId="{A5EADE8E-8A54-974F-8B6B-91588390A198}"/>
          </ac:spMkLst>
        </pc:spChg>
        <pc:spChg chg="add mod">
          <ac:chgData name="Martin Schedlbauer" userId="99666baf021553f1" providerId="LiveId" clId="{A8633CE2-B63B-B841-8517-4AE8393BE4D8}" dt="2020-07-07T16:05:12.289" v="15955" actId="20577"/>
          <ac:spMkLst>
            <pc:docMk/>
            <pc:sldMk cId="456002096" sldId="1090"/>
            <ac:spMk id="6" creationId="{0CB35B15-401E-1A4F-B0EA-F645A7F61EEA}"/>
          </ac:spMkLst>
        </pc:spChg>
        <pc:spChg chg="add mod">
          <ac:chgData name="Martin Schedlbauer" userId="99666baf021553f1" providerId="LiveId" clId="{A8633CE2-B63B-B841-8517-4AE8393BE4D8}" dt="2020-07-06T19:41:31.781" v="13308" actId="113"/>
          <ac:spMkLst>
            <pc:docMk/>
            <pc:sldMk cId="456002096" sldId="1090"/>
            <ac:spMk id="7" creationId="{B690C782-781B-D843-BD06-2BCD77D23E35}"/>
          </ac:spMkLst>
        </pc:spChg>
        <pc:spChg chg="add mod">
          <ac:chgData name="Martin Schedlbauer" userId="99666baf021553f1" providerId="LiveId" clId="{A8633CE2-B63B-B841-8517-4AE8393BE4D8}" dt="2020-07-06T19:43:31.407" v="13394" actId="20577"/>
          <ac:spMkLst>
            <pc:docMk/>
            <pc:sldMk cId="456002096" sldId="1090"/>
            <ac:spMk id="8" creationId="{A002D7E2-BAEB-594B-ABE8-1F69B5708F13}"/>
          </ac:spMkLst>
        </pc:spChg>
        <pc:spChg chg="add mod">
          <ac:chgData name="Martin Schedlbauer" userId="99666baf021553f1" providerId="LiveId" clId="{A8633CE2-B63B-B841-8517-4AE8393BE4D8}" dt="2020-07-06T19:44:11.426" v="13408" actId="20577"/>
          <ac:spMkLst>
            <pc:docMk/>
            <pc:sldMk cId="456002096" sldId="1090"/>
            <ac:spMk id="9" creationId="{5C39B11D-DCCB-2B4B-B46D-9FB527CF56C1}"/>
          </ac:spMkLst>
        </pc:spChg>
        <pc:spChg chg="add mod">
          <ac:chgData name="Martin Schedlbauer" userId="99666baf021553f1" providerId="LiveId" clId="{A8633CE2-B63B-B841-8517-4AE8393BE4D8}" dt="2020-07-06T19:45:04.764" v="13426" actId="20577"/>
          <ac:spMkLst>
            <pc:docMk/>
            <pc:sldMk cId="456002096" sldId="1090"/>
            <ac:spMk id="10" creationId="{66B79864-D2A4-B840-BF93-A5A1F5018B3B}"/>
          </ac:spMkLst>
        </pc:spChg>
        <pc:spChg chg="add mod">
          <ac:chgData name="Martin Schedlbauer" userId="99666baf021553f1" providerId="LiveId" clId="{A8633CE2-B63B-B841-8517-4AE8393BE4D8}" dt="2020-07-06T19:42:10.661" v="13347" actId="20577"/>
          <ac:spMkLst>
            <pc:docMk/>
            <pc:sldMk cId="456002096" sldId="1090"/>
            <ac:spMk id="11" creationId="{88BB84F7-BA0C-E947-BF27-295B5FED3189}"/>
          </ac:spMkLst>
        </pc:spChg>
      </pc:sldChg>
      <pc:sldChg chg="addSp delSp modSp add">
        <pc:chgData name="Martin Schedlbauer" userId="99666baf021553f1" providerId="LiveId" clId="{A8633CE2-B63B-B841-8517-4AE8393BE4D8}" dt="2020-07-06T23:06:50.363" v="14280" actId="1076"/>
        <pc:sldMkLst>
          <pc:docMk/>
          <pc:sldMk cId="1501018765" sldId="1091"/>
        </pc:sldMkLst>
        <pc:spChg chg="mod">
          <ac:chgData name="Martin Schedlbauer" userId="99666baf021553f1" providerId="LiveId" clId="{A8633CE2-B63B-B841-8517-4AE8393BE4D8}" dt="2020-07-06T22:49:47.151" v="13514"/>
          <ac:spMkLst>
            <pc:docMk/>
            <pc:sldMk cId="1501018765" sldId="1091"/>
            <ac:spMk id="2" creationId="{F5F2563D-3A10-6843-96A3-ED7DF60C5306}"/>
          </ac:spMkLst>
        </pc:spChg>
        <pc:spChg chg="del">
          <ac:chgData name="Martin Schedlbauer" userId="99666baf021553f1" providerId="LiveId" clId="{A8633CE2-B63B-B841-8517-4AE8393BE4D8}" dt="2020-07-06T22:48:13.883" v="13443" actId="478"/>
          <ac:spMkLst>
            <pc:docMk/>
            <pc:sldMk cId="1501018765" sldId="1091"/>
            <ac:spMk id="3" creationId="{E9AEEC6E-BC1E-7E4E-AF31-E93C4929C917}"/>
          </ac:spMkLst>
        </pc:spChg>
        <pc:spChg chg="add mod">
          <ac:chgData name="Martin Schedlbauer" userId="99666baf021553f1" providerId="LiveId" clId="{A8633CE2-B63B-B841-8517-4AE8393BE4D8}" dt="2020-07-06T23:06:50.363" v="14280" actId="1076"/>
          <ac:spMkLst>
            <pc:docMk/>
            <pc:sldMk cId="1501018765" sldId="1091"/>
            <ac:spMk id="4" creationId="{848A84A3-69C7-0B41-BF8E-49C2124FF9EB}"/>
          </ac:spMkLst>
        </pc:spChg>
        <pc:spChg chg="add del mod">
          <ac:chgData name="Martin Schedlbauer" userId="99666baf021553f1" providerId="LiveId" clId="{A8633CE2-B63B-B841-8517-4AE8393BE4D8}" dt="2020-07-06T22:49:47.151" v="13514"/>
          <ac:spMkLst>
            <pc:docMk/>
            <pc:sldMk cId="1501018765" sldId="1091"/>
            <ac:spMk id="5" creationId="{0DD297E7-63AC-4A4A-9411-CD4D0AE50309}"/>
          </ac:spMkLst>
        </pc:spChg>
        <pc:spChg chg="add mod">
          <ac:chgData name="Martin Schedlbauer" userId="99666baf021553f1" providerId="LiveId" clId="{A8633CE2-B63B-B841-8517-4AE8393BE4D8}" dt="2020-07-06T22:57:45.574" v="14016" actId="14100"/>
          <ac:spMkLst>
            <pc:docMk/>
            <pc:sldMk cId="1501018765" sldId="1091"/>
            <ac:spMk id="6" creationId="{D6BEE60A-C34C-BA46-BA1B-C1E10B32E60E}"/>
          </ac:spMkLst>
        </pc:spChg>
      </pc:sldChg>
      <pc:sldChg chg="addSp modSp add">
        <pc:chgData name="Martin Schedlbauer" userId="99666baf021553f1" providerId="LiveId" clId="{A8633CE2-B63B-B841-8517-4AE8393BE4D8}" dt="2020-07-06T23:07:32.767" v="14287" actId="20577"/>
        <pc:sldMkLst>
          <pc:docMk/>
          <pc:sldMk cId="3156486487" sldId="1092"/>
        </pc:sldMkLst>
        <pc:spChg chg="mod">
          <ac:chgData name="Martin Schedlbauer" userId="99666baf021553f1" providerId="LiveId" clId="{A8633CE2-B63B-B841-8517-4AE8393BE4D8}" dt="2020-07-06T22:58:04.971" v="14032" actId="20577"/>
          <ac:spMkLst>
            <pc:docMk/>
            <pc:sldMk cId="3156486487" sldId="1092"/>
            <ac:spMk id="2" creationId="{128AA4C5-8B27-1C40-9C67-A640C09C3717}"/>
          </ac:spMkLst>
        </pc:spChg>
        <pc:spChg chg="mod">
          <ac:chgData name="Martin Schedlbauer" userId="99666baf021553f1" providerId="LiveId" clId="{A8633CE2-B63B-B841-8517-4AE8393BE4D8}" dt="2020-07-06T23:07:32.767" v="14287" actId="20577"/>
          <ac:spMkLst>
            <pc:docMk/>
            <pc:sldMk cId="3156486487" sldId="1092"/>
            <ac:spMk id="3" creationId="{8269E044-9A83-0A4B-BEB1-192F032EE582}"/>
          </ac:spMkLst>
        </pc:spChg>
        <pc:spChg chg="add mod">
          <ac:chgData name="Martin Schedlbauer" userId="99666baf021553f1" providerId="LiveId" clId="{A8633CE2-B63B-B841-8517-4AE8393BE4D8}" dt="2020-07-06T23:06:46.426" v="14279" actId="1076"/>
          <ac:spMkLst>
            <pc:docMk/>
            <pc:sldMk cId="3156486487" sldId="1092"/>
            <ac:spMk id="4" creationId="{92C698B3-02A8-F94B-9EF6-9E5195E79401}"/>
          </ac:spMkLst>
        </pc:spChg>
      </pc:sldChg>
      <pc:sldChg chg="addSp delSp modSp add">
        <pc:chgData name="Martin Schedlbauer" userId="99666baf021553f1" providerId="LiveId" clId="{A8633CE2-B63B-B841-8517-4AE8393BE4D8}" dt="2020-07-06T23:13:05.675" v="14426" actId="403"/>
        <pc:sldMkLst>
          <pc:docMk/>
          <pc:sldMk cId="1542440612" sldId="1093"/>
        </pc:sldMkLst>
        <pc:spChg chg="mod">
          <ac:chgData name="Martin Schedlbauer" userId="99666baf021553f1" providerId="LiveId" clId="{A8633CE2-B63B-B841-8517-4AE8393BE4D8}" dt="2020-07-06T23:08:22.894" v="14314" actId="20577"/>
          <ac:spMkLst>
            <pc:docMk/>
            <pc:sldMk cId="1542440612" sldId="1093"/>
            <ac:spMk id="2" creationId="{D9032A0A-4900-3846-8DB9-F929E8E1B7E3}"/>
          </ac:spMkLst>
        </pc:spChg>
        <pc:spChg chg="del">
          <ac:chgData name="Martin Schedlbauer" userId="99666baf021553f1" providerId="LiveId" clId="{A8633CE2-B63B-B841-8517-4AE8393BE4D8}" dt="2020-07-06T23:08:26.223" v="14315" actId="478"/>
          <ac:spMkLst>
            <pc:docMk/>
            <pc:sldMk cId="1542440612" sldId="1093"/>
            <ac:spMk id="3" creationId="{393DA39D-5AC8-334F-8800-2B429C75EA9C}"/>
          </ac:spMkLst>
        </pc:spChg>
        <pc:spChg chg="add mod">
          <ac:chgData name="Martin Schedlbauer" userId="99666baf021553f1" providerId="LiveId" clId="{A8633CE2-B63B-B841-8517-4AE8393BE4D8}" dt="2020-07-06T23:10:01.278" v="14336" actId="2085"/>
          <ac:spMkLst>
            <pc:docMk/>
            <pc:sldMk cId="1542440612" sldId="1093"/>
            <ac:spMk id="6" creationId="{C5F57885-711B-4F4B-A238-04E498C09A15}"/>
          </ac:spMkLst>
        </pc:spChg>
        <pc:spChg chg="add mod">
          <ac:chgData name="Martin Schedlbauer" userId="99666baf021553f1" providerId="LiveId" clId="{A8633CE2-B63B-B841-8517-4AE8393BE4D8}" dt="2020-07-06T23:11:21.326" v="14349" actId="404"/>
          <ac:spMkLst>
            <pc:docMk/>
            <pc:sldMk cId="1542440612" sldId="1093"/>
            <ac:spMk id="7" creationId="{CAA497F2-78A3-6944-96A9-714BC823C6F9}"/>
          </ac:spMkLst>
        </pc:spChg>
        <pc:spChg chg="add mod">
          <ac:chgData name="Martin Schedlbauer" userId="99666baf021553f1" providerId="LiveId" clId="{A8633CE2-B63B-B841-8517-4AE8393BE4D8}" dt="2020-07-06T23:13:05.675" v="14426" actId="403"/>
          <ac:spMkLst>
            <pc:docMk/>
            <pc:sldMk cId="1542440612" sldId="1093"/>
            <ac:spMk id="8" creationId="{0B5B08C6-B2CA-1540-B5F5-4419D2A4D2AF}"/>
          </ac:spMkLst>
        </pc:spChg>
        <pc:picChg chg="add mod">
          <ac:chgData name="Martin Schedlbauer" userId="99666baf021553f1" providerId="LiveId" clId="{A8633CE2-B63B-B841-8517-4AE8393BE4D8}" dt="2020-07-06T23:08:49.729" v="14323" actId="1076"/>
          <ac:picMkLst>
            <pc:docMk/>
            <pc:sldMk cId="1542440612" sldId="1093"/>
            <ac:picMk id="4" creationId="{81C38495-7870-8147-AD2C-68822670CFA9}"/>
          </ac:picMkLst>
        </pc:picChg>
        <pc:picChg chg="add mod">
          <ac:chgData name="Martin Schedlbauer" userId="99666baf021553f1" providerId="LiveId" clId="{A8633CE2-B63B-B841-8517-4AE8393BE4D8}" dt="2020-07-06T23:08:45.681" v="14321" actId="1076"/>
          <ac:picMkLst>
            <pc:docMk/>
            <pc:sldMk cId="1542440612" sldId="1093"/>
            <ac:picMk id="5" creationId="{F1DF895C-6544-3E41-BD67-6FE689E2D117}"/>
          </ac:picMkLst>
        </pc:picChg>
      </pc:sldChg>
      <pc:sldChg chg="modSp add">
        <pc:chgData name="Martin Schedlbauer" userId="99666baf021553f1" providerId="LiveId" clId="{A8633CE2-B63B-B841-8517-4AE8393BE4D8}" dt="2020-07-06T23:26:07.535" v="14736" actId="404"/>
        <pc:sldMkLst>
          <pc:docMk/>
          <pc:sldMk cId="3524526369" sldId="1094"/>
        </pc:sldMkLst>
        <pc:spChg chg="mod">
          <ac:chgData name="Martin Schedlbauer" userId="99666baf021553f1" providerId="LiveId" clId="{A8633CE2-B63B-B841-8517-4AE8393BE4D8}" dt="2020-07-06T23:14:33.766" v="14433" actId="20577"/>
          <ac:spMkLst>
            <pc:docMk/>
            <pc:sldMk cId="3524526369" sldId="1094"/>
            <ac:spMk id="2" creationId="{128AA4C5-8B27-1C40-9C67-A640C09C3717}"/>
          </ac:spMkLst>
        </pc:spChg>
        <pc:spChg chg="mod">
          <ac:chgData name="Martin Schedlbauer" userId="99666baf021553f1" providerId="LiveId" clId="{A8633CE2-B63B-B841-8517-4AE8393BE4D8}" dt="2020-07-06T23:26:07.535" v="14736" actId="404"/>
          <ac:spMkLst>
            <pc:docMk/>
            <pc:sldMk cId="3524526369" sldId="1094"/>
            <ac:spMk id="3" creationId="{8269E044-9A83-0A4B-BEB1-192F032EE582}"/>
          </ac:spMkLst>
        </pc:spChg>
        <pc:spChg chg="mod">
          <ac:chgData name="Martin Schedlbauer" userId="99666baf021553f1" providerId="LiveId" clId="{A8633CE2-B63B-B841-8517-4AE8393BE4D8}" dt="2020-07-06T23:24:19.184" v="14714" actId="108"/>
          <ac:spMkLst>
            <pc:docMk/>
            <pc:sldMk cId="3524526369" sldId="1094"/>
            <ac:spMk id="4" creationId="{92C698B3-02A8-F94B-9EF6-9E5195E79401}"/>
          </ac:spMkLst>
        </pc:spChg>
      </pc:sldChg>
      <pc:sldChg chg="modSp add">
        <pc:chgData name="Martin Schedlbauer" userId="99666baf021553f1" providerId="LiveId" clId="{A8633CE2-B63B-B841-8517-4AE8393BE4D8}" dt="2020-07-07T00:42:39.561" v="14742" actId="20577"/>
        <pc:sldMkLst>
          <pc:docMk/>
          <pc:sldMk cId="3104898970" sldId="1095"/>
        </pc:sldMkLst>
        <pc:spChg chg="mod">
          <ac:chgData name="Martin Schedlbauer" userId="99666baf021553f1" providerId="LiveId" clId="{A8633CE2-B63B-B841-8517-4AE8393BE4D8}" dt="2020-07-07T00:42:39.561" v="14742" actId="20577"/>
          <ac:spMkLst>
            <pc:docMk/>
            <pc:sldMk cId="3104898970" sldId="1095"/>
            <ac:spMk id="2" creationId="{D9032A0A-4900-3846-8DB9-F929E8E1B7E3}"/>
          </ac:spMkLst>
        </pc:spChg>
      </pc:sldChg>
      <pc:sldChg chg="addSp modSp add">
        <pc:chgData name="Martin Schedlbauer" userId="99666baf021553f1" providerId="LiveId" clId="{A8633CE2-B63B-B841-8517-4AE8393BE4D8}" dt="2020-07-07T00:47:55.320" v="14853" actId="20577"/>
        <pc:sldMkLst>
          <pc:docMk/>
          <pc:sldMk cId="2628049647" sldId="1096"/>
        </pc:sldMkLst>
        <pc:spChg chg="mod">
          <ac:chgData name="Martin Schedlbauer" userId="99666baf021553f1" providerId="LiveId" clId="{A8633CE2-B63B-B841-8517-4AE8393BE4D8}" dt="2020-07-07T00:44:36.292" v="14766" actId="20577"/>
          <ac:spMkLst>
            <pc:docMk/>
            <pc:sldMk cId="2628049647" sldId="1096"/>
            <ac:spMk id="2" creationId="{FD3FDA2D-41A7-2247-80A1-3CB8C7DD29CB}"/>
          </ac:spMkLst>
        </pc:spChg>
        <pc:spChg chg="mod">
          <ac:chgData name="Martin Schedlbauer" userId="99666baf021553f1" providerId="LiveId" clId="{A8633CE2-B63B-B841-8517-4AE8393BE4D8}" dt="2020-07-07T00:47:55.320" v="14853" actId="20577"/>
          <ac:spMkLst>
            <pc:docMk/>
            <pc:sldMk cId="2628049647" sldId="1096"/>
            <ac:spMk id="3" creationId="{89E437F6-69F1-254B-91F9-DAC799CCF35B}"/>
          </ac:spMkLst>
        </pc:spChg>
        <pc:spChg chg="add mod">
          <ac:chgData name="Martin Schedlbauer" userId="99666baf021553f1" providerId="LiveId" clId="{A8633CE2-B63B-B841-8517-4AE8393BE4D8}" dt="2020-07-07T00:47:44.072" v="14851" actId="20577"/>
          <ac:spMkLst>
            <pc:docMk/>
            <pc:sldMk cId="2628049647" sldId="1096"/>
            <ac:spMk id="4" creationId="{04A8A51D-9FE5-814C-8781-1CBA08409CB2}"/>
          </ac:spMkLst>
        </pc:spChg>
      </pc:sldChg>
      <pc:sldChg chg="addSp delSp modSp add mod setBg modNotesTx">
        <pc:chgData name="Martin Schedlbauer" userId="99666baf021553f1" providerId="LiveId" clId="{A8633CE2-B63B-B841-8517-4AE8393BE4D8}" dt="2020-07-07T01:16:17.281" v="15256" actId="20577"/>
        <pc:sldMkLst>
          <pc:docMk/>
          <pc:sldMk cId="4248455061" sldId="1097"/>
        </pc:sldMkLst>
        <pc:spChg chg="mod">
          <ac:chgData name="Martin Schedlbauer" userId="99666baf021553f1" providerId="LiveId" clId="{A8633CE2-B63B-B841-8517-4AE8393BE4D8}" dt="2020-07-07T00:49:18.485" v="14880" actId="26606"/>
          <ac:spMkLst>
            <pc:docMk/>
            <pc:sldMk cId="4248455061" sldId="1097"/>
            <ac:spMk id="2" creationId="{E191469B-8691-E240-9792-C8C29E841F8E}"/>
          </ac:spMkLst>
        </pc:spChg>
        <pc:spChg chg="del mod">
          <ac:chgData name="Martin Schedlbauer" userId="99666baf021553f1" providerId="LiveId" clId="{A8633CE2-B63B-B841-8517-4AE8393BE4D8}" dt="2020-07-07T00:49:08.732" v="14878"/>
          <ac:spMkLst>
            <pc:docMk/>
            <pc:sldMk cId="4248455061" sldId="1097"/>
            <ac:spMk id="3" creationId="{A614C550-A1BC-BF4B-B59F-3B86E0910749}"/>
          </ac:spMkLst>
        </pc:spChg>
        <pc:spChg chg="add mod">
          <ac:chgData name="Martin Schedlbauer" userId="99666baf021553f1" providerId="LiveId" clId="{A8633CE2-B63B-B841-8517-4AE8393BE4D8}" dt="2020-07-07T01:15:58" v="15255" actId="27636"/>
          <ac:spMkLst>
            <pc:docMk/>
            <pc:sldMk cId="4248455061" sldId="1097"/>
            <ac:spMk id="9" creationId="{C719FF48-7030-4208-B15D-3F7A8AC64DAD}"/>
          </ac:spMkLst>
        </pc:spChg>
        <pc:spChg chg="add">
          <ac:chgData name="Martin Schedlbauer" userId="99666baf021553f1" providerId="LiveId" clId="{A8633CE2-B63B-B841-8517-4AE8393BE4D8}" dt="2020-07-07T00:49:18.485" v="14880" actId="26606"/>
          <ac:spMkLst>
            <pc:docMk/>
            <pc:sldMk cId="4248455061" sldId="1097"/>
            <ac:spMk id="12" creationId="{42A5316D-ED2F-4F89-B4B4-8D9240B1A348}"/>
          </ac:spMkLst>
        </pc:spChg>
        <pc:graphicFrameChg chg="add del mod">
          <ac:chgData name="Martin Schedlbauer" userId="99666baf021553f1" providerId="LiveId" clId="{A8633CE2-B63B-B841-8517-4AE8393BE4D8}" dt="2020-07-07T00:49:18.485" v="14880" actId="26606"/>
          <ac:graphicFrameMkLst>
            <pc:docMk/>
            <pc:sldMk cId="4248455061" sldId="1097"/>
            <ac:graphicFrameMk id="4" creationId="{4A894D7F-5100-4945-AABE-1B978430C544}"/>
          </ac:graphicFrameMkLst>
        </pc:graphicFrameChg>
        <pc:graphicFrameChg chg="add mod modGraphic">
          <ac:chgData name="Martin Schedlbauer" userId="99666baf021553f1" providerId="LiveId" clId="{A8633CE2-B63B-B841-8517-4AE8393BE4D8}" dt="2020-07-07T01:14:42.095" v="15182" actId="20577"/>
          <ac:graphicFrameMkLst>
            <pc:docMk/>
            <pc:sldMk cId="4248455061" sldId="1097"/>
            <ac:graphicFrameMk id="7" creationId="{4A894D7F-5100-4945-AABE-1B978430C544}"/>
          </ac:graphicFrameMkLst>
        </pc:graphicFrameChg>
      </pc:sldChg>
      <pc:sldChg chg="addSp delSp modSp add">
        <pc:chgData name="Martin Schedlbauer" userId="99666baf021553f1" providerId="LiveId" clId="{A8633CE2-B63B-B841-8517-4AE8393BE4D8}" dt="2020-07-07T01:18:20.216" v="15323" actId="14100"/>
        <pc:sldMkLst>
          <pc:docMk/>
          <pc:sldMk cId="836196247" sldId="1098"/>
        </pc:sldMkLst>
        <pc:spChg chg="mod">
          <ac:chgData name="Martin Schedlbauer" userId="99666baf021553f1" providerId="LiveId" clId="{A8633CE2-B63B-B841-8517-4AE8393BE4D8}" dt="2020-07-07T01:17:31.905" v="15288" actId="20577"/>
          <ac:spMkLst>
            <pc:docMk/>
            <pc:sldMk cId="836196247" sldId="1098"/>
            <ac:spMk id="2" creationId="{0BBC16AD-DD0A-9946-8179-71DAFB919CAD}"/>
          </ac:spMkLst>
        </pc:spChg>
        <pc:spChg chg="del">
          <ac:chgData name="Martin Schedlbauer" userId="99666baf021553f1" providerId="LiveId" clId="{A8633CE2-B63B-B841-8517-4AE8393BE4D8}" dt="2020-07-07T01:17:15.540" v="15258" actId="478"/>
          <ac:spMkLst>
            <pc:docMk/>
            <pc:sldMk cId="836196247" sldId="1098"/>
            <ac:spMk id="3" creationId="{7506A2B0-09B8-084C-96FB-8643EF48F4BC}"/>
          </ac:spMkLst>
        </pc:spChg>
        <pc:spChg chg="add mod">
          <ac:chgData name="Martin Schedlbauer" userId="99666baf021553f1" providerId="LiveId" clId="{A8633CE2-B63B-B841-8517-4AE8393BE4D8}" dt="2020-07-07T01:18:14.110" v="15321" actId="1076"/>
          <ac:spMkLst>
            <pc:docMk/>
            <pc:sldMk cId="836196247" sldId="1098"/>
            <ac:spMk id="5" creationId="{5D0A2D28-6C21-A74D-B50B-41B302FE5883}"/>
          </ac:spMkLst>
        </pc:spChg>
        <pc:picChg chg="add mod">
          <ac:chgData name="Martin Schedlbauer" userId="99666baf021553f1" providerId="LiveId" clId="{A8633CE2-B63B-B841-8517-4AE8393BE4D8}" dt="2020-07-07T01:18:20.216" v="15323" actId="14100"/>
          <ac:picMkLst>
            <pc:docMk/>
            <pc:sldMk cId="836196247" sldId="1098"/>
            <ac:picMk id="4" creationId="{8B308866-B557-AC4D-8384-833B2A511107}"/>
          </ac:picMkLst>
        </pc:picChg>
      </pc:sldChg>
      <pc:sldChg chg="addSp modSp add setBg">
        <pc:chgData name="Martin Schedlbauer" userId="99666baf021553f1" providerId="LiveId" clId="{A8633CE2-B63B-B841-8517-4AE8393BE4D8}" dt="2020-07-07T01:22:37.434" v="15515" actId="1076"/>
        <pc:sldMkLst>
          <pc:docMk/>
          <pc:sldMk cId="541455702" sldId="1099"/>
        </pc:sldMkLst>
        <pc:spChg chg="mod">
          <ac:chgData name="Martin Schedlbauer" userId="99666baf021553f1" providerId="LiveId" clId="{A8633CE2-B63B-B841-8517-4AE8393BE4D8}" dt="2020-07-07T01:19:39.353" v="15359" actId="20577"/>
          <ac:spMkLst>
            <pc:docMk/>
            <pc:sldMk cId="541455702" sldId="1099"/>
            <ac:spMk id="2" creationId="{2067401A-00CA-8248-BAC2-FF76EB121127}"/>
          </ac:spMkLst>
        </pc:spChg>
        <pc:spChg chg="mod">
          <ac:chgData name="Martin Schedlbauer" userId="99666baf021553f1" providerId="LiveId" clId="{A8633CE2-B63B-B841-8517-4AE8393BE4D8}" dt="2020-07-07T01:21:38.069" v="15510" actId="20577"/>
          <ac:spMkLst>
            <pc:docMk/>
            <pc:sldMk cId="541455702" sldId="1099"/>
            <ac:spMk id="3" creationId="{85C2455B-51BB-D94B-9BD4-279ADBD3A96B}"/>
          </ac:spMkLst>
        </pc:spChg>
        <pc:spChg chg="add mod">
          <ac:chgData name="Martin Schedlbauer" userId="99666baf021553f1" providerId="LiveId" clId="{A8633CE2-B63B-B841-8517-4AE8393BE4D8}" dt="2020-07-07T01:22:37.434" v="15515" actId="1076"/>
          <ac:spMkLst>
            <pc:docMk/>
            <pc:sldMk cId="541455702" sldId="1099"/>
            <ac:spMk id="4" creationId="{7758AAC8-622C-544A-AF76-24110C343775}"/>
          </ac:spMkLst>
        </pc:spChg>
        <pc:picChg chg="add mod">
          <ac:chgData name="Martin Schedlbauer" userId="99666baf021553f1" providerId="LiveId" clId="{A8633CE2-B63B-B841-8517-4AE8393BE4D8}" dt="2020-07-07T01:20:59.253" v="15489" actId="1076"/>
          <ac:picMkLst>
            <pc:docMk/>
            <pc:sldMk cId="541455702" sldId="1099"/>
            <ac:picMk id="4099" creationId="{EAFED6CF-DB8D-5842-BBD6-5C2AFBC2B96A}"/>
          </ac:picMkLst>
        </pc:picChg>
      </pc:sldChg>
      <pc:sldChg chg="addSp delSp modSp add">
        <pc:chgData name="Martin Schedlbauer" userId="99666baf021553f1" providerId="LiveId" clId="{A8633CE2-B63B-B841-8517-4AE8393BE4D8}" dt="2020-07-07T01:36:31.267" v="15953" actId="20577"/>
        <pc:sldMkLst>
          <pc:docMk/>
          <pc:sldMk cId="1598873400" sldId="1100"/>
        </pc:sldMkLst>
        <pc:spChg chg="mod">
          <ac:chgData name="Martin Schedlbauer" userId="99666baf021553f1" providerId="LiveId" clId="{A8633CE2-B63B-B841-8517-4AE8393BE4D8}" dt="2020-07-07T01:23:22.982" v="15528"/>
          <ac:spMkLst>
            <pc:docMk/>
            <pc:sldMk cId="1598873400" sldId="1100"/>
            <ac:spMk id="2" creationId="{AB5E673A-AEA6-DE48-9696-0ADA538C06E5}"/>
          </ac:spMkLst>
        </pc:spChg>
        <pc:spChg chg="mod">
          <ac:chgData name="Martin Schedlbauer" userId="99666baf021553f1" providerId="LiveId" clId="{A8633CE2-B63B-B841-8517-4AE8393BE4D8}" dt="2020-07-07T01:36:31.267" v="15953" actId="20577"/>
          <ac:spMkLst>
            <pc:docMk/>
            <pc:sldMk cId="1598873400" sldId="1100"/>
            <ac:spMk id="3" creationId="{8B36879F-A5DA-9E4E-9AE3-316D1871A0DF}"/>
          </ac:spMkLst>
        </pc:spChg>
        <pc:spChg chg="add del mod">
          <ac:chgData name="Martin Schedlbauer" userId="99666baf021553f1" providerId="LiveId" clId="{A8633CE2-B63B-B841-8517-4AE8393BE4D8}" dt="2020-07-07T01:23:22.982" v="15528"/>
          <ac:spMkLst>
            <pc:docMk/>
            <pc:sldMk cId="1598873400" sldId="1100"/>
            <ac:spMk id="4" creationId="{271D5EF2-CC38-4C43-A99A-E850506B7C17}"/>
          </ac:spMkLst>
        </pc:spChg>
        <pc:spChg chg="add del mod">
          <ac:chgData name="Martin Schedlbauer" userId="99666baf021553f1" providerId="LiveId" clId="{A8633CE2-B63B-B841-8517-4AE8393BE4D8}" dt="2020-07-07T01:23:22.982" v="15528"/>
          <ac:spMkLst>
            <pc:docMk/>
            <pc:sldMk cId="1598873400" sldId="1100"/>
            <ac:spMk id="5" creationId="{64EA6090-0AFE-4146-A868-590CF204F0A7}"/>
          </ac:spMkLst>
        </pc:spChg>
        <pc:spChg chg="add mod">
          <ac:chgData name="Martin Schedlbauer" userId="99666baf021553f1" providerId="LiveId" clId="{A8633CE2-B63B-B841-8517-4AE8393BE4D8}" dt="2020-07-07T01:31:46.628" v="15801" actId="20577"/>
          <ac:spMkLst>
            <pc:docMk/>
            <pc:sldMk cId="1598873400" sldId="1100"/>
            <ac:spMk id="6" creationId="{FE4295E4-B6E4-5B4A-8CF1-798127B7A5DE}"/>
          </ac:spMkLst>
        </pc:spChg>
      </pc:sldChg>
      <pc:sldChg chg="addSp modSp add mod setBg">
        <pc:chgData name="Martin Schedlbauer" userId="99666baf021553f1" providerId="LiveId" clId="{A8633CE2-B63B-B841-8517-4AE8393BE4D8}" dt="2020-07-07T17:52:11.961" v="16716" actId="20577"/>
        <pc:sldMkLst>
          <pc:docMk/>
          <pc:sldMk cId="1171796703" sldId="1101"/>
        </pc:sldMkLst>
        <pc:spChg chg="mod">
          <ac:chgData name="Martin Schedlbauer" userId="99666baf021553f1" providerId="LiveId" clId="{A8633CE2-B63B-B841-8517-4AE8393BE4D8}" dt="2020-07-07T17:51:49.980" v="16704" actId="122"/>
          <ac:spMkLst>
            <pc:docMk/>
            <pc:sldMk cId="1171796703" sldId="1101"/>
            <ac:spMk id="2" creationId="{1851DC96-661D-DF4B-B311-036CD8057579}"/>
          </ac:spMkLst>
        </pc:spChg>
        <pc:spChg chg="mod">
          <ac:chgData name="Martin Schedlbauer" userId="99666baf021553f1" providerId="LiveId" clId="{A8633CE2-B63B-B841-8517-4AE8393BE4D8}" dt="2020-07-07T17:52:11.961" v="16716" actId="20577"/>
          <ac:spMkLst>
            <pc:docMk/>
            <pc:sldMk cId="1171796703" sldId="1101"/>
            <ac:spMk id="3" creationId="{EEBCEDFB-2BCB-CB40-872F-61FC029FBFBA}"/>
          </ac:spMkLst>
        </pc:spChg>
        <pc:spChg chg="add">
          <ac:chgData name="Martin Schedlbauer" userId="99666baf021553f1" providerId="LiveId" clId="{A8633CE2-B63B-B841-8517-4AE8393BE4D8}" dt="2020-07-07T17:50:09.533" v="16702" actId="26606"/>
          <ac:spMkLst>
            <pc:docMk/>
            <pc:sldMk cId="1171796703" sldId="1101"/>
            <ac:spMk id="8" creationId="{907EF6B7-1338-4443-8C46-6A318D952DFD}"/>
          </ac:spMkLst>
        </pc:spChg>
        <pc:spChg chg="add">
          <ac:chgData name="Martin Schedlbauer" userId="99666baf021553f1" providerId="LiveId" clId="{A8633CE2-B63B-B841-8517-4AE8393BE4D8}" dt="2020-07-07T17:50:09.533" v="16702" actId="26606"/>
          <ac:spMkLst>
            <pc:docMk/>
            <pc:sldMk cId="1171796703" sldId="1101"/>
            <ac:spMk id="10" creationId="{DAAE4CDD-124C-4DCF-9584-B6033B545DD5}"/>
          </ac:spMkLst>
        </pc:spChg>
        <pc:spChg chg="add">
          <ac:chgData name="Martin Schedlbauer" userId="99666baf021553f1" providerId="LiveId" clId="{A8633CE2-B63B-B841-8517-4AE8393BE4D8}" dt="2020-07-07T17:50:09.533" v="16702" actId="26606"/>
          <ac:spMkLst>
            <pc:docMk/>
            <pc:sldMk cId="1171796703" sldId="1101"/>
            <ac:spMk id="12" creationId="{081E4A58-353D-44AE-B2FC-2A74E2E400F7}"/>
          </ac:spMkLst>
        </pc:spChg>
      </pc:sldChg>
      <pc:sldChg chg="addSp delSp modSp add mod setBg">
        <pc:chgData name="Martin Schedlbauer" userId="99666baf021553f1" providerId="LiveId" clId="{A8633CE2-B63B-B841-8517-4AE8393BE4D8}" dt="2020-07-08T00:41:32.474" v="19589" actId="20577"/>
        <pc:sldMkLst>
          <pc:docMk/>
          <pc:sldMk cId="713469407" sldId="1102"/>
        </pc:sldMkLst>
        <pc:spChg chg="mod">
          <ac:chgData name="Martin Schedlbauer" userId="99666baf021553f1" providerId="LiveId" clId="{A8633CE2-B63B-B841-8517-4AE8393BE4D8}" dt="2020-07-07T17:49:38.820" v="16699" actId="26606"/>
          <ac:spMkLst>
            <pc:docMk/>
            <pc:sldMk cId="713469407" sldId="1102"/>
            <ac:spMk id="2" creationId="{0E703455-BF97-6947-A30F-F910A24E64F0}"/>
          </ac:spMkLst>
        </pc:spChg>
        <pc:spChg chg="mod">
          <ac:chgData name="Martin Schedlbauer" userId="99666baf021553f1" providerId="LiveId" clId="{A8633CE2-B63B-B841-8517-4AE8393BE4D8}" dt="2020-07-08T00:41:32.474" v="19589" actId="20577"/>
          <ac:spMkLst>
            <pc:docMk/>
            <pc:sldMk cId="713469407" sldId="1102"/>
            <ac:spMk id="3" creationId="{8238535A-0520-4744-BF41-6AB1719739EC}"/>
          </ac:spMkLst>
        </pc:spChg>
        <pc:spChg chg="add">
          <ac:chgData name="Martin Schedlbauer" userId="99666baf021553f1" providerId="LiveId" clId="{A8633CE2-B63B-B841-8517-4AE8393BE4D8}" dt="2020-07-07T17:49:38.820" v="16699" actId="26606"/>
          <ac:spMkLst>
            <pc:docMk/>
            <pc:sldMk cId="713469407" sldId="1102"/>
            <ac:spMk id="73" creationId="{B082622D-AAF3-4897-8629-FC918530DD86}"/>
          </ac:spMkLst>
        </pc:spChg>
        <pc:spChg chg="add">
          <ac:chgData name="Martin Schedlbauer" userId="99666baf021553f1" providerId="LiveId" clId="{A8633CE2-B63B-B841-8517-4AE8393BE4D8}" dt="2020-07-07T17:49:38.820" v="16699" actId="26606"/>
          <ac:spMkLst>
            <pc:docMk/>
            <pc:sldMk cId="713469407" sldId="1102"/>
            <ac:spMk id="75" creationId="{A7457DD9-5A45-400A-AB4B-4B4EDECA25F1}"/>
          </ac:spMkLst>
        </pc:spChg>
        <pc:spChg chg="add">
          <ac:chgData name="Martin Schedlbauer" userId="99666baf021553f1" providerId="LiveId" clId="{A8633CE2-B63B-B841-8517-4AE8393BE4D8}" dt="2020-07-07T17:49:38.820" v="16699" actId="26606"/>
          <ac:spMkLst>
            <pc:docMk/>
            <pc:sldMk cId="713469407" sldId="1102"/>
            <ac:spMk id="77" creationId="{441CF7D6-A660-431A-B0BB-140A0D5556B6}"/>
          </ac:spMkLst>
        </pc:spChg>
        <pc:spChg chg="add">
          <ac:chgData name="Martin Schedlbauer" userId="99666baf021553f1" providerId="LiveId" clId="{A8633CE2-B63B-B841-8517-4AE8393BE4D8}" dt="2020-07-07T17:49:38.820" v="16699" actId="26606"/>
          <ac:spMkLst>
            <pc:docMk/>
            <pc:sldMk cId="713469407" sldId="1102"/>
            <ac:spMk id="79" creationId="{0570A85B-3810-4F95-97B0-CBF4CCDB381C}"/>
          </ac:spMkLst>
        </pc:spChg>
        <pc:picChg chg="add del mod">
          <ac:chgData name="Martin Schedlbauer" userId="99666baf021553f1" providerId="LiveId" clId="{A8633CE2-B63B-B841-8517-4AE8393BE4D8}" dt="2020-07-07T17:32:29.233" v="16672" actId="478"/>
          <ac:picMkLst>
            <pc:docMk/>
            <pc:sldMk cId="713469407" sldId="1102"/>
            <ac:picMk id="2050" creationId="{4C173A98-B215-9848-8B2D-57998F4C37A3}"/>
          </ac:picMkLst>
        </pc:picChg>
        <pc:picChg chg="add del mod">
          <ac:chgData name="Martin Schedlbauer" userId="99666baf021553f1" providerId="LiveId" clId="{A8633CE2-B63B-B841-8517-4AE8393BE4D8}" dt="2020-07-07T22:38:01.677" v="17995" actId="478"/>
          <ac:picMkLst>
            <pc:docMk/>
            <pc:sldMk cId="713469407" sldId="1102"/>
            <ac:picMk id="2052" creationId="{3E145B26-0F46-E34C-B9F8-49B4378908E5}"/>
          </ac:picMkLst>
        </pc:picChg>
        <pc:picChg chg="add del mod">
          <ac:chgData name="Martin Schedlbauer" userId="99666baf021553f1" providerId="LiveId" clId="{A8633CE2-B63B-B841-8517-4AE8393BE4D8}" dt="2020-07-07T22:46:10.050" v="18215" actId="478"/>
          <ac:picMkLst>
            <pc:docMk/>
            <pc:sldMk cId="713469407" sldId="1102"/>
            <ac:picMk id="2054" creationId="{A7EBF534-6F52-DB43-918D-30678F0B9BD3}"/>
          </ac:picMkLst>
        </pc:picChg>
        <pc:picChg chg="add del mod">
          <ac:chgData name="Martin Schedlbauer" userId="99666baf021553f1" providerId="LiveId" clId="{A8633CE2-B63B-B841-8517-4AE8393BE4D8}" dt="2020-07-08T00:39:50.162" v="19497" actId="478"/>
          <ac:picMkLst>
            <pc:docMk/>
            <pc:sldMk cId="713469407" sldId="1102"/>
            <ac:picMk id="2056" creationId="{5DEDE5B5-D812-0C4F-974D-9DDD2082185A}"/>
          </ac:picMkLst>
        </pc:picChg>
        <pc:picChg chg="add mod">
          <ac:chgData name="Martin Schedlbauer" userId="99666baf021553f1" providerId="LiveId" clId="{A8633CE2-B63B-B841-8517-4AE8393BE4D8}" dt="2020-07-08T00:40:08.089" v="19500" actId="1076"/>
          <ac:picMkLst>
            <pc:docMk/>
            <pc:sldMk cId="713469407" sldId="1102"/>
            <ac:picMk id="2058" creationId="{9FE38C31-99B2-6F4B-8F62-E6505748289C}"/>
          </ac:picMkLst>
        </pc:picChg>
      </pc:sldChg>
      <pc:sldChg chg="addSp delSp modSp add ord setBg delDesignElem">
        <pc:chgData name="Martin Schedlbauer" userId="99666baf021553f1" providerId="LiveId" clId="{A8633CE2-B63B-B841-8517-4AE8393BE4D8}" dt="2020-07-07T23:02:27.574" v="18811" actId="20577"/>
        <pc:sldMkLst>
          <pc:docMk/>
          <pc:sldMk cId="2943123631" sldId="1103"/>
        </pc:sldMkLst>
        <pc:spChg chg="mod">
          <ac:chgData name="Martin Schedlbauer" userId="99666baf021553f1" providerId="LiveId" clId="{A8633CE2-B63B-B841-8517-4AE8393BE4D8}" dt="2020-07-07T18:07:58.314" v="16963" actId="114"/>
          <ac:spMkLst>
            <pc:docMk/>
            <pc:sldMk cId="2943123631" sldId="1103"/>
            <ac:spMk id="2" creationId="{0E703455-BF97-6947-A30F-F910A24E64F0}"/>
          </ac:spMkLst>
        </pc:spChg>
        <pc:spChg chg="mod">
          <ac:chgData name="Martin Schedlbauer" userId="99666baf021553f1" providerId="LiveId" clId="{A8633CE2-B63B-B841-8517-4AE8393BE4D8}" dt="2020-07-07T23:02:27.574" v="18811" actId="20577"/>
          <ac:spMkLst>
            <pc:docMk/>
            <pc:sldMk cId="2943123631" sldId="1103"/>
            <ac:spMk id="3" creationId="{8238535A-0520-4744-BF41-6AB1719739EC}"/>
          </ac:spMkLst>
        </pc:spChg>
        <pc:spChg chg="add mod">
          <ac:chgData name="Martin Schedlbauer" userId="99666baf021553f1" providerId="LiveId" clId="{A8633CE2-B63B-B841-8517-4AE8393BE4D8}" dt="2020-07-07T22:57:12.850" v="18706" actId="14100"/>
          <ac:spMkLst>
            <pc:docMk/>
            <pc:sldMk cId="2943123631" sldId="1103"/>
            <ac:spMk id="9" creationId="{A80F7595-9B98-E547-BDCB-910D684854E2}"/>
          </ac:spMkLst>
        </pc:spChg>
        <pc:spChg chg="add mod">
          <ac:chgData name="Martin Schedlbauer" userId="99666baf021553f1" providerId="LiveId" clId="{A8633CE2-B63B-B841-8517-4AE8393BE4D8}" dt="2020-07-07T23:01:33.837" v="18789" actId="14100"/>
          <ac:spMkLst>
            <pc:docMk/>
            <pc:sldMk cId="2943123631" sldId="1103"/>
            <ac:spMk id="12" creationId="{0ACAF28E-9141-0946-AADC-4199EFE5988A}"/>
          </ac:spMkLst>
        </pc:spChg>
        <pc:spChg chg="del">
          <ac:chgData name="Martin Schedlbauer" userId="99666baf021553f1" providerId="LiveId" clId="{A8633CE2-B63B-B841-8517-4AE8393BE4D8}" dt="2020-07-07T17:49:54.451" v="16701"/>
          <ac:spMkLst>
            <pc:docMk/>
            <pc:sldMk cId="2943123631" sldId="1103"/>
            <ac:spMk id="73" creationId="{B082622D-AAF3-4897-8629-FC918530DD86}"/>
          </ac:spMkLst>
        </pc:spChg>
        <pc:spChg chg="del">
          <ac:chgData name="Martin Schedlbauer" userId="99666baf021553f1" providerId="LiveId" clId="{A8633CE2-B63B-B841-8517-4AE8393BE4D8}" dt="2020-07-07T17:49:54.451" v="16701"/>
          <ac:spMkLst>
            <pc:docMk/>
            <pc:sldMk cId="2943123631" sldId="1103"/>
            <ac:spMk id="75" creationId="{A7457DD9-5A45-400A-AB4B-4B4EDECA25F1}"/>
          </ac:spMkLst>
        </pc:spChg>
        <pc:spChg chg="del">
          <ac:chgData name="Martin Schedlbauer" userId="99666baf021553f1" providerId="LiveId" clId="{A8633CE2-B63B-B841-8517-4AE8393BE4D8}" dt="2020-07-07T17:49:54.451" v="16701"/>
          <ac:spMkLst>
            <pc:docMk/>
            <pc:sldMk cId="2943123631" sldId="1103"/>
            <ac:spMk id="77" creationId="{441CF7D6-A660-431A-B0BB-140A0D5556B6}"/>
          </ac:spMkLst>
        </pc:spChg>
        <pc:spChg chg="del">
          <ac:chgData name="Martin Schedlbauer" userId="99666baf021553f1" providerId="LiveId" clId="{A8633CE2-B63B-B841-8517-4AE8393BE4D8}" dt="2020-07-07T17:49:54.451" v="16701"/>
          <ac:spMkLst>
            <pc:docMk/>
            <pc:sldMk cId="2943123631" sldId="1103"/>
            <ac:spMk id="79" creationId="{0570A85B-3810-4F95-97B0-CBF4CCDB381C}"/>
          </ac:spMkLst>
        </pc:spChg>
        <pc:picChg chg="del">
          <ac:chgData name="Martin Schedlbauer" userId="99666baf021553f1" providerId="LiveId" clId="{A8633CE2-B63B-B841-8517-4AE8393BE4D8}" dt="2020-07-07T22:56:36.169" v="18696" actId="478"/>
          <ac:picMkLst>
            <pc:docMk/>
            <pc:sldMk cId="2943123631" sldId="1103"/>
            <ac:picMk id="2052" creationId="{3E145B26-0F46-E34C-B9F8-49B4378908E5}"/>
          </ac:picMkLst>
        </pc:picChg>
        <pc:picChg chg="add mod">
          <ac:chgData name="Martin Schedlbauer" userId="99666baf021553f1" providerId="LiveId" clId="{A8633CE2-B63B-B841-8517-4AE8393BE4D8}" dt="2020-07-07T22:57:00.280" v="18702" actId="1076"/>
          <ac:picMkLst>
            <pc:docMk/>
            <pc:sldMk cId="2943123631" sldId="1103"/>
            <ac:picMk id="3074" creationId="{ACCC3CF6-3CC2-044E-9BDC-4BDE095484EF}"/>
          </ac:picMkLst>
        </pc:picChg>
        <pc:picChg chg="add mod">
          <ac:chgData name="Martin Schedlbauer" userId="99666baf021553f1" providerId="LiveId" clId="{A8633CE2-B63B-B841-8517-4AE8393BE4D8}" dt="2020-07-07T23:01:18.024" v="18784" actId="1076"/>
          <ac:picMkLst>
            <pc:docMk/>
            <pc:sldMk cId="2943123631" sldId="1103"/>
            <ac:picMk id="3076" creationId="{F4BF5AC3-AA5E-5549-8BB0-32F2B9FE625F}"/>
          </ac:picMkLst>
        </pc:picChg>
        <pc:cxnChg chg="add mod">
          <ac:chgData name="Martin Schedlbauer" userId="99666baf021553f1" providerId="LiveId" clId="{A8633CE2-B63B-B841-8517-4AE8393BE4D8}" dt="2020-07-07T23:01:49.551" v="18794" actId="14100"/>
          <ac:cxnSpMkLst>
            <pc:docMk/>
            <pc:sldMk cId="2943123631" sldId="1103"/>
            <ac:cxnSpMk id="13" creationId="{191B4D54-1406-B848-B3B2-CF9A05576B18}"/>
          </ac:cxnSpMkLst>
        </pc:cxnChg>
      </pc:sldChg>
      <pc:sldChg chg="delSp modSp add del ord setBg delDesignElem">
        <pc:chgData name="Martin Schedlbauer" userId="99666baf021553f1" providerId="LiveId" clId="{A8633CE2-B63B-B841-8517-4AE8393BE4D8}" dt="2020-07-07T22:35:17.215" v="17985" actId="2696"/>
        <pc:sldMkLst>
          <pc:docMk/>
          <pc:sldMk cId="3215604004" sldId="1104"/>
        </pc:sldMkLst>
        <pc:spChg chg="mod">
          <ac:chgData name="Martin Schedlbauer" userId="99666baf021553f1" providerId="LiveId" clId="{A8633CE2-B63B-B841-8517-4AE8393BE4D8}" dt="2020-07-07T17:56:49.837" v="16771" actId="20577"/>
          <ac:spMkLst>
            <pc:docMk/>
            <pc:sldMk cId="3215604004" sldId="1104"/>
            <ac:spMk id="2" creationId="{1851DC96-661D-DF4B-B311-036CD8057579}"/>
          </ac:spMkLst>
        </pc:spChg>
        <pc:spChg chg="del">
          <ac:chgData name="Martin Schedlbauer" userId="99666baf021553f1" providerId="LiveId" clId="{A8633CE2-B63B-B841-8517-4AE8393BE4D8}" dt="2020-07-07T17:56:11.905" v="16718"/>
          <ac:spMkLst>
            <pc:docMk/>
            <pc:sldMk cId="3215604004" sldId="1104"/>
            <ac:spMk id="8" creationId="{907EF6B7-1338-4443-8C46-6A318D952DFD}"/>
          </ac:spMkLst>
        </pc:spChg>
        <pc:spChg chg="del">
          <ac:chgData name="Martin Schedlbauer" userId="99666baf021553f1" providerId="LiveId" clId="{A8633CE2-B63B-B841-8517-4AE8393BE4D8}" dt="2020-07-07T17:56:11.905" v="16718"/>
          <ac:spMkLst>
            <pc:docMk/>
            <pc:sldMk cId="3215604004" sldId="1104"/>
            <ac:spMk id="10" creationId="{DAAE4CDD-124C-4DCF-9584-B6033B545DD5}"/>
          </ac:spMkLst>
        </pc:spChg>
        <pc:spChg chg="del">
          <ac:chgData name="Martin Schedlbauer" userId="99666baf021553f1" providerId="LiveId" clId="{A8633CE2-B63B-B841-8517-4AE8393BE4D8}" dt="2020-07-07T17:56:11.905" v="16718"/>
          <ac:spMkLst>
            <pc:docMk/>
            <pc:sldMk cId="3215604004" sldId="1104"/>
            <ac:spMk id="12" creationId="{081E4A58-353D-44AE-B2FC-2A74E2E400F7}"/>
          </ac:spMkLst>
        </pc:spChg>
      </pc:sldChg>
      <pc:sldChg chg="delSp modSp add del setBg delDesignElem">
        <pc:chgData name="Martin Schedlbauer" userId="99666baf021553f1" providerId="LiveId" clId="{A8633CE2-B63B-B841-8517-4AE8393BE4D8}" dt="2020-07-07T21:48:04.565" v="17368" actId="2696"/>
        <pc:sldMkLst>
          <pc:docMk/>
          <pc:sldMk cId="3988602035" sldId="1105"/>
        </pc:sldMkLst>
        <pc:spChg chg="mod">
          <ac:chgData name="Martin Schedlbauer" userId="99666baf021553f1" providerId="LiveId" clId="{A8633CE2-B63B-B841-8517-4AE8393BE4D8}" dt="2020-07-07T17:56:32.077" v="16738" actId="20577"/>
          <ac:spMkLst>
            <pc:docMk/>
            <pc:sldMk cId="3988602035" sldId="1105"/>
            <ac:spMk id="2" creationId="{1851DC96-661D-DF4B-B311-036CD8057579}"/>
          </ac:spMkLst>
        </pc:spChg>
        <pc:spChg chg="mod">
          <ac:chgData name="Martin Schedlbauer" userId="99666baf021553f1" providerId="LiveId" clId="{A8633CE2-B63B-B841-8517-4AE8393BE4D8}" dt="2020-07-07T21:47:57.948" v="17367" actId="20577"/>
          <ac:spMkLst>
            <pc:docMk/>
            <pc:sldMk cId="3988602035" sldId="1105"/>
            <ac:spMk id="3" creationId="{EEBCEDFB-2BCB-CB40-872F-61FC029FBFBA}"/>
          </ac:spMkLst>
        </pc:spChg>
        <pc:spChg chg="del">
          <ac:chgData name="Martin Schedlbauer" userId="99666baf021553f1" providerId="LiveId" clId="{A8633CE2-B63B-B841-8517-4AE8393BE4D8}" dt="2020-07-07T17:56:21.229" v="16720"/>
          <ac:spMkLst>
            <pc:docMk/>
            <pc:sldMk cId="3988602035" sldId="1105"/>
            <ac:spMk id="8" creationId="{907EF6B7-1338-4443-8C46-6A318D952DFD}"/>
          </ac:spMkLst>
        </pc:spChg>
        <pc:spChg chg="del">
          <ac:chgData name="Martin Schedlbauer" userId="99666baf021553f1" providerId="LiveId" clId="{A8633CE2-B63B-B841-8517-4AE8393BE4D8}" dt="2020-07-07T17:56:21.229" v="16720"/>
          <ac:spMkLst>
            <pc:docMk/>
            <pc:sldMk cId="3988602035" sldId="1105"/>
            <ac:spMk id="10" creationId="{DAAE4CDD-124C-4DCF-9584-B6033B545DD5}"/>
          </ac:spMkLst>
        </pc:spChg>
        <pc:spChg chg="del">
          <ac:chgData name="Martin Schedlbauer" userId="99666baf021553f1" providerId="LiveId" clId="{A8633CE2-B63B-B841-8517-4AE8393BE4D8}" dt="2020-07-07T17:56:21.229" v="16720"/>
          <ac:spMkLst>
            <pc:docMk/>
            <pc:sldMk cId="3988602035" sldId="1105"/>
            <ac:spMk id="12" creationId="{081E4A58-353D-44AE-B2FC-2A74E2E400F7}"/>
          </ac:spMkLst>
        </pc:spChg>
      </pc:sldChg>
      <pc:sldChg chg="delSp modSp add del setBg delDesignElem">
        <pc:chgData name="Martin Schedlbauer" userId="99666baf021553f1" providerId="LiveId" clId="{A8633CE2-B63B-B841-8517-4AE8393BE4D8}" dt="2020-07-07T22:33:10.665" v="17965" actId="2696"/>
        <pc:sldMkLst>
          <pc:docMk/>
          <pc:sldMk cId="1248034996" sldId="1106"/>
        </pc:sldMkLst>
        <pc:spChg chg="mod">
          <ac:chgData name="Martin Schedlbauer" userId="99666baf021553f1" providerId="LiveId" clId="{A8633CE2-B63B-B841-8517-4AE8393BE4D8}" dt="2020-07-07T17:56:38.964" v="16754" actId="20577"/>
          <ac:spMkLst>
            <pc:docMk/>
            <pc:sldMk cId="1248034996" sldId="1106"/>
            <ac:spMk id="2" creationId="{1851DC96-661D-DF4B-B311-036CD8057579}"/>
          </ac:spMkLst>
        </pc:spChg>
        <pc:spChg chg="mod">
          <ac:chgData name="Martin Schedlbauer" userId="99666baf021553f1" providerId="LiveId" clId="{A8633CE2-B63B-B841-8517-4AE8393BE4D8}" dt="2020-07-07T22:32:58.768" v="17964" actId="20577"/>
          <ac:spMkLst>
            <pc:docMk/>
            <pc:sldMk cId="1248034996" sldId="1106"/>
            <ac:spMk id="3" creationId="{EEBCEDFB-2BCB-CB40-872F-61FC029FBFBA}"/>
          </ac:spMkLst>
        </pc:spChg>
        <pc:spChg chg="del">
          <ac:chgData name="Martin Schedlbauer" userId="99666baf021553f1" providerId="LiveId" clId="{A8633CE2-B63B-B841-8517-4AE8393BE4D8}" dt="2020-07-07T17:56:25.627" v="16722"/>
          <ac:spMkLst>
            <pc:docMk/>
            <pc:sldMk cId="1248034996" sldId="1106"/>
            <ac:spMk id="8" creationId="{907EF6B7-1338-4443-8C46-6A318D952DFD}"/>
          </ac:spMkLst>
        </pc:spChg>
        <pc:spChg chg="del">
          <ac:chgData name="Martin Schedlbauer" userId="99666baf021553f1" providerId="LiveId" clId="{A8633CE2-B63B-B841-8517-4AE8393BE4D8}" dt="2020-07-07T17:56:25.627" v="16722"/>
          <ac:spMkLst>
            <pc:docMk/>
            <pc:sldMk cId="1248034996" sldId="1106"/>
            <ac:spMk id="10" creationId="{DAAE4CDD-124C-4DCF-9584-B6033B545DD5}"/>
          </ac:spMkLst>
        </pc:spChg>
        <pc:spChg chg="del">
          <ac:chgData name="Martin Schedlbauer" userId="99666baf021553f1" providerId="LiveId" clId="{A8633CE2-B63B-B841-8517-4AE8393BE4D8}" dt="2020-07-07T17:56:25.627" v="16722"/>
          <ac:spMkLst>
            <pc:docMk/>
            <pc:sldMk cId="1248034996" sldId="1106"/>
            <ac:spMk id="12" creationId="{081E4A58-353D-44AE-B2FC-2A74E2E400F7}"/>
          </ac:spMkLst>
        </pc:spChg>
      </pc:sldChg>
      <pc:sldChg chg="addSp delSp modSp add">
        <pc:chgData name="Martin Schedlbauer" userId="99666baf021553f1" providerId="LiveId" clId="{A8633CE2-B63B-B841-8517-4AE8393BE4D8}" dt="2020-07-08T20:27:41.680" v="22495" actId="12"/>
        <pc:sldMkLst>
          <pc:docMk/>
          <pc:sldMk cId="1175950893" sldId="1107"/>
        </pc:sldMkLst>
        <pc:spChg chg="mod">
          <ac:chgData name="Martin Schedlbauer" userId="99666baf021553f1" providerId="LiveId" clId="{A8633CE2-B63B-B841-8517-4AE8393BE4D8}" dt="2020-07-07T18:03:41.927" v="16895" actId="20577"/>
          <ac:spMkLst>
            <pc:docMk/>
            <pc:sldMk cId="1175950893" sldId="1107"/>
            <ac:spMk id="2" creationId="{0E703455-BF97-6947-A30F-F910A24E64F0}"/>
          </ac:spMkLst>
        </pc:spChg>
        <pc:spChg chg="mod">
          <ac:chgData name="Martin Schedlbauer" userId="99666baf021553f1" providerId="LiveId" clId="{A8633CE2-B63B-B841-8517-4AE8393BE4D8}" dt="2020-07-08T20:27:41.680" v="22495" actId="12"/>
          <ac:spMkLst>
            <pc:docMk/>
            <pc:sldMk cId="1175950893" sldId="1107"/>
            <ac:spMk id="3" creationId="{8238535A-0520-4744-BF41-6AB1719739EC}"/>
          </ac:spMkLst>
        </pc:spChg>
        <pc:spChg chg="add mod">
          <ac:chgData name="Martin Schedlbauer" userId="99666baf021553f1" providerId="LiveId" clId="{A8633CE2-B63B-B841-8517-4AE8393BE4D8}" dt="2020-07-07T21:51:28.749" v="17563" actId="1076"/>
          <ac:spMkLst>
            <pc:docMk/>
            <pc:sldMk cId="1175950893" sldId="1107"/>
            <ac:spMk id="4" creationId="{A9A8C907-8C13-6840-A658-38CEF6FCA7E1}"/>
          </ac:spMkLst>
        </pc:spChg>
        <pc:spChg chg="add mod">
          <ac:chgData name="Martin Schedlbauer" userId="99666baf021553f1" providerId="LiveId" clId="{A8633CE2-B63B-B841-8517-4AE8393BE4D8}" dt="2020-07-07T21:58:12.617" v="17610" actId="692"/>
          <ac:spMkLst>
            <pc:docMk/>
            <pc:sldMk cId="1175950893" sldId="1107"/>
            <ac:spMk id="12" creationId="{6FB5C4C9-FEF5-DB40-8F6F-A9ED477BFC13}"/>
          </ac:spMkLst>
        </pc:spChg>
        <pc:spChg chg="add mod">
          <ac:chgData name="Martin Schedlbauer" userId="99666baf021553f1" providerId="LiveId" clId="{A8633CE2-B63B-B841-8517-4AE8393BE4D8}" dt="2020-07-07T22:10:29.268" v="17612" actId="692"/>
          <ac:spMkLst>
            <pc:docMk/>
            <pc:sldMk cId="1175950893" sldId="1107"/>
            <ac:spMk id="15" creationId="{32059FDA-3DD1-944F-9110-D1B91B7E853B}"/>
          </ac:spMkLst>
        </pc:spChg>
        <pc:picChg chg="del">
          <ac:chgData name="Martin Schedlbauer" userId="99666baf021553f1" providerId="LiveId" clId="{A8633CE2-B63B-B841-8517-4AE8393BE4D8}" dt="2020-07-07T21:50:29.871" v="17550" actId="478"/>
          <ac:picMkLst>
            <pc:docMk/>
            <pc:sldMk cId="1175950893" sldId="1107"/>
            <ac:picMk id="2052" creationId="{3E145B26-0F46-E34C-B9F8-49B4378908E5}"/>
          </ac:picMkLst>
        </pc:picChg>
        <pc:picChg chg="add mod">
          <ac:chgData name="Martin Schedlbauer" userId="99666baf021553f1" providerId="LiveId" clId="{A8633CE2-B63B-B841-8517-4AE8393BE4D8}" dt="2020-07-07T21:51:28.749" v="17563" actId="1076"/>
          <ac:picMkLst>
            <pc:docMk/>
            <pc:sldMk cId="1175950893" sldId="1107"/>
            <ac:picMk id="4098" creationId="{5244B2E2-3606-E24B-8D9A-3544BDA31C52}"/>
          </ac:picMkLst>
        </pc:picChg>
        <pc:picChg chg="add mod">
          <ac:chgData name="Martin Schedlbauer" userId="99666baf021553f1" providerId="LiveId" clId="{A8633CE2-B63B-B841-8517-4AE8393BE4D8}" dt="2020-07-07T21:54:30.663" v="17586" actId="1076"/>
          <ac:picMkLst>
            <pc:docMk/>
            <pc:sldMk cId="1175950893" sldId="1107"/>
            <ac:picMk id="4100" creationId="{8819A176-F79E-4447-A94F-28C77E406918}"/>
          </ac:picMkLst>
        </pc:picChg>
        <pc:picChg chg="add mod">
          <ac:chgData name="Martin Schedlbauer" userId="99666baf021553f1" providerId="LiveId" clId="{A8633CE2-B63B-B841-8517-4AE8393BE4D8}" dt="2020-07-07T21:57:15.980" v="17598" actId="1076"/>
          <ac:picMkLst>
            <pc:docMk/>
            <pc:sldMk cId="1175950893" sldId="1107"/>
            <ac:picMk id="4102" creationId="{63648EC0-F0E6-6742-A2D4-4B27317866C4}"/>
          </ac:picMkLst>
        </pc:picChg>
        <pc:cxnChg chg="add mod">
          <ac:chgData name="Martin Schedlbauer" userId="99666baf021553f1" providerId="LiveId" clId="{A8633CE2-B63B-B841-8517-4AE8393BE4D8}" dt="2020-07-07T21:57:44.623" v="17608" actId="14100"/>
          <ac:cxnSpMkLst>
            <pc:docMk/>
            <pc:sldMk cId="1175950893" sldId="1107"/>
            <ac:cxnSpMk id="6" creationId="{4CAC764D-574E-D448-8896-4436A0E19999}"/>
          </ac:cxnSpMkLst>
        </pc:cxnChg>
        <pc:cxnChg chg="add mod">
          <ac:chgData name="Martin Schedlbauer" userId="99666baf021553f1" providerId="LiveId" clId="{A8633CE2-B63B-B841-8517-4AE8393BE4D8}" dt="2020-07-07T21:57:47.675" v="17609" actId="14100"/>
          <ac:cxnSpMkLst>
            <pc:docMk/>
            <pc:sldMk cId="1175950893" sldId="1107"/>
            <ac:cxnSpMk id="10" creationId="{29ACDBE3-E3CC-CE42-836C-480E5BB53AF9}"/>
          </ac:cxnSpMkLst>
        </pc:cxnChg>
      </pc:sldChg>
      <pc:sldChg chg="addSp delSp modSp add ord">
        <pc:chgData name="Martin Schedlbauer" userId="99666baf021553f1" providerId="LiveId" clId="{A8633CE2-B63B-B841-8517-4AE8393BE4D8}" dt="2020-07-07T22:51:44.382" v="18251" actId="1076"/>
        <pc:sldMkLst>
          <pc:docMk/>
          <pc:sldMk cId="3548869465" sldId="1108"/>
        </pc:sldMkLst>
        <pc:spChg chg="mod">
          <ac:chgData name="Martin Schedlbauer" userId="99666baf021553f1" providerId="LiveId" clId="{A8633CE2-B63B-B841-8517-4AE8393BE4D8}" dt="2020-07-07T22:39:34.389" v="18008" actId="20577"/>
          <ac:spMkLst>
            <pc:docMk/>
            <pc:sldMk cId="3548869465" sldId="1108"/>
            <ac:spMk id="2" creationId="{0E703455-BF97-6947-A30F-F910A24E64F0}"/>
          </ac:spMkLst>
        </pc:spChg>
        <pc:spChg chg="mod">
          <ac:chgData name="Martin Schedlbauer" userId="99666baf021553f1" providerId="LiveId" clId="{A8633CE2-B63B-B841-8517-4AE8393BE4D8}" dt="2020-07-07T22:42:14.698" v="18213" actId="20577"/>
          <ac:spMkLst>
            <pc:docMk/>
            <pc:sldMk cId="3548869465" sldId="1108"/>
            <ac:spMk id="3" creationId="{8238535A-0520-4744-BF41-6AB1719739EC}"/>
          </ac:spMkLst>
        </pc:spChg>
        <pc:spChg chg="del mod">
          <ac:chgData name="Martin Schedlbauer" userId="99666baf021553f1" providerId="LiveId" clId="{A8633CE2-B63B-B841-8517-4AE8393BE4D8}" dt="2020-07-07T22:33:31.136" v="17971" actId="478"/>
          <ac:spMkLst>
            <pc:docMk/>
            <pc:sldMk cId="3548869465" sldId="1108"/>
            <ac:spMk id="4" creationId="{A9A8C907-8C13-6840-A658-38CEF6FCA7E1}"/>
          </ac:spMkLst>
        </pc:spChg>
        <pc:spChg chg="add mod">
          <ac:chgData name="Martin Schedlbauer" userId="99666baf021553f1" providerId="LiveId" clId="{A8633CE2-B63B-B841-8517-4AE8393BE4D8}" dt="2020-07-07T22:46:48.354" v="18226" actId="14100"/>
          <ac:spMkLst>
            <pc:docMk/>
            <pc:sldMk cId="3548869465" sldId="1108"/>
            <ac:spMk id="7" creationId="{F0F79B21-8DD0-F941-898C-447F30B1A451}"/>
          </ac:spMkLst>
        </pc:spChg>
        <pc:spChg chg="add mod">
          <ac:chgData name="Martin Schedlbauer" userId="99666baf021553f1" providerId="LiveId" clId="{A8633CE2-B63B-B841-8517-4AE8393BE4D8}" dt="2020-07-07T22:51:44.382" v="18251" actId="1076"/>
          <ac:spMkLst>
            <pc:docMk/>
            <pc:sldMk cId="3548869465" sldId="1108"/>
            <ac:spMk id="11" creationId="{5B00FBFC-7285-1741-9DF5-4F3FD359C8E6}"/>
          </ac:spMkLst>
        </pc:spChg>
        <pc:picChg chg="del">
          <ac:chgData name="Martin Schedlbauer" userId="99666baf021553f1" providerId="LiveId" clId="{A8633CE2-B63B-B841-8517-4AE8393BE4D8}" dt="2020-07-07T22:33:27.940" v="17970" actId="478"/>
          <ac:picMkLst>
            <pc:docMk/>
            <pc:sldMk cId="3548869465" sldId="1108"/>
            <ac:picMk id="2052" creationId="{3E145B26-0F46-E34C-B9F8-49B4378908E5}"/>
          </ac:picMkLst>
        </pc:picChg>
        <pc:picChg chg="add del mod">
          <ac:chgData name="Martin Schedlbauer" userId="99666baf021553f1" providerId="LiveId" clId="{A8633CE2-B63B-B841-8517-4AE8393BE4D8}" dt="2020-07-07T22:46:33.884" v="18220" actId="478"/>
          <ac:picMkLst>
            <pc:docMk/>
            <pc:sldMk cId="3548869465" sldId="1108"/>
            <ac:picMk id="5122" creationId="{A86D23DD-E6C1-5445-8909-F0EECDBA4A70}"/>
          </ac:picMkLst>
        </pc:picChg>
        <pc:picChg chg="add del mod">
          <ac:chgData name="Martin Schedlbauer" userId="99666baf021553f1" providerId="LiveId" clId="{A8633CE2-B63B-B841-8517-4AE8393BE4D8}" dt="2020-07-07T22:42:18.595" v="18214" actId="478"/>
          <ac:picMkLst>
            <pc:docMk/>
            <pc:sldMk cId="3548869465" sldId="1108"/>
            <ac:picMk id="5124" creationId="{BAB7E895-5A81-E44B-81FE-DB9CC8717D4A}"/>
          </ac:picMkLst>
        </pc:picChg>
        <pc:picChg chg="add mod">
          <ac:chgData name="Martin Schedlbauer" userId="99666baf021553f1" providerId="LiveId" clId="{A8633CE2-B63B-B841-8517-4AE8393BE4D8}" dt="2020-07-07T22:46:41.081" v="18223" actId="1076"/>
          <ac:picMkLst>
            <pc:docMk/>
            <pc:sldMk cId="3548869465" sldId="1108"/>
            <ac:picMk id="5126" creationId="{7FBDA490-B049-9742-B4AB-F6D797934AD7}"/>
          </ac:picMkLst>
        </pc:picChg>
        <pc:picChg chg="add del mod">
          <ac:chgData name="Martin Schedlbauer" userId="99666baf021553f1" providerId="LiveId" clId="{A8633CE2-B63B-B841-8517-4AE8393BE4D8}" dt="2020-07-07T22:51:20.912" v="18245" actId="478"/>
          <ac:picMkLst>
            <pc:docMk/>
            <pc:sldMk cId="3548869465" sldId="1108"/>
            <ac:picMk id="5128" creationId="{1EC8B09E-63F9-CE4A-8A2D-E22D1E3B3C6F}"/>
          </ac:picMkLst>
        </pc:picChg>
        <pc:picChg chg="add mod">
          <ac:chgData name="Martin Schedlbauer" userId="99666baf021553f1" providerId="LiveId" clId="{A8633CE2-B63B-B841-8517-4AE8393BE4D8}" dt="2020-07-07T22:51:26.986" v="18248" actId="1076"/>
          <ac:picMkLst>
            <pc:docMk/>
            <pc:sldMk cId="3548869465" sldId="1108"/>
            <ac:picMk id="5130" creationId="{EE579330-9896-6B40-8073-C125C2453378}"/>
          </ac:picMkLst>
        </pc:picChg>
        <pc:cxnChg chg="add mod">
          <ac:chgData name="Martin Schedlbauer" userId="99666baf021553f1" providerId="LiveId" clId="{A8633CE2-B63B-B841-8517-4AE8393BE4D8}" dt="2020-07-07T22:49:34.938" v="18243" actId="14100"/>
          <ac:cxnSpMkLst>
            <pc:docMk/>
            <pc:sldMk cId="3548869465" sldId="1108"/>
            <ac:cxnSpMk id="12" creationId="{68092867-0C4D-C34B-9746-CE7FDFE1A326}"/>
          </ac:cxnSpMkLst>
        </pc:cxnChg>
      </pc:sldChg>
      <pc:sldChg chg="modSp add del">
        <pc:chgData name="Martin Schedlbauer" userId="99666baf021553f1" providerId="LiveId" clId="{A8633CE2-B63B-B841-8517-4AE8393BE4D8}" dt="2020-07-07T22:35:21.416" v="17986" actId="2696"/>
        <pc:sldMkLst>
          <pc:docMk/>
          <pc:sldMk cId="2565201366" sldId="1109"/>
        </pc:sldMkLst>
        <pc:spChg chg="mod">
          <ac:chgData name="Martin Schedlbauer" userId="99666baf021553f1" providerId="LiveId" clId="{A8633CE2-B63B-B841-8517-4AE8393BE4D8}" dt="2020-07-07T18:04:43.216" v="16912" actId="20577"/>
          <ac:spMkLst>
            <pc:docMk/>
            <pc:sldMk cId="2565201366" sldId="1109"/>
            <ac:spMk id="2" creationId="{0E703455-BF97-6947-A30F-F910A24E64F0}"/>
          </ac:spMkLst>
        </pc:spChg>
        <pc:spChg chg="mod">
          <ac:chgData name="Martin Schedlbauer" userId="99666baf021553f1" providerId="LiveId" clId="{A8633CE2-B63B-B841-8517-4AE8393BE4D8}" dt="2020-07-07T18:05:51.671" v="16914" actId="14100"/>
          <ac:spMkLst>
            <pc:docMk/>
            <pc:sldMk cId="2565201366" sldId="1109"/>
            <ac:spMk id="4" creationId="{A9A8C907-8C13-6840-A658-38CEF6FCA7E1}"/>
          </ac:spMkLst>
        </pc:spChg>
      </pc:sldChg>
      <pc:sldChg chg="add del">
        <pc:chgData name="Martin Schedlbauer" userId="99666baf021553f1" providerId="LiveId" clId="{A8633CE2-B63B-B841-8517-4AE8393BE4D8}" dt="2020-07-07T18:08:15.954" v="16965"/>
        <pc:sldMkLst>
          <pc:docMk/>
          <pc:sldMk cId="800974413" sldId="1110"/>
        </pc:sldMkLst>
      </pc:sldChg>
      <pc:sldChg chg="addSp delSp modSp add">
        <pc:chgData name="Martin Schedlbauer" userId="99666baf021553f1" providerId="LiveId" clId="{A8633CE2-B63B-B841-8517-4AE8393BE4D8}" dt="2020-07-08T20:15:07.063" v="22134" actId="20577"/>
        <pc:sldMkLst>
          <pc:docMk/>
          <pc:sldMk cId="2797021711" sldId="1110"/>
        </pc:sldMkLst>
        <pc:spChg chg="mod">
          <ac:chgData name="Martin Schedlbauer" userId="99666baf021553f1" providerId="LiveId" clId="{A8633CE2-B63B-B841-8517-4AE8393BE4D8}" dt="2020-07-07T18:08:45.666" v="16987" actId="20577"/>
          <ac:spMkLst>
            <pc:docMk/>
            <pc:sldMk cId="2797021711" sldId="1110"/>
            <ac:spMk id="2" creationId="{0E703455-BF97-6947-A30F-F910A24E64F0}"/>
          </ac:spMkLst>
        </pc:spChg>
        <pc:spChg chg="mod">
          <ac:chgData name="Martin Schedlbauer" userId="99666baf021553f1" providerId="LiveId" clId="{A8633CE2-B63B-B841-8517-4AE8393BE4D8}" dt="2020-07-08T20:15:07.063" v="22134" actId="20577"/>
          <ac:spMkLst>
            <pc:docMk/>
            <pc:sldMk cId="2797021711" sldId="1110"/>
            <ac:spMk id="3" creationId="{8238535A-0520-4744-BF41-6AB1719739EC}"/>
          </ac:spMkLst>
        </pc:spChg>
        <pc:spChg chg="add mod">
          <ac:chgData name="Martin Schedlbauer" userId="99666baf021553f1" providerId="LiveId" clId="{A8633CE2-B63B-B841-8517-4AE8393BE4D8}" dt="2020-07-07T23:10:00.780" v="19196" actId="14100"/>
          <ac:spMkLst>
            <pc:docMk/>
            <pc:sldMk cId="2797021711" sldId="1110"/>
            <ac:spMk id="7" creationId="{D58641F3-AF7A-1443-8C54-BB772E77ACDD}"/>
          </ac:spMkLst>
        </pc:spChg>
        <pc:spChg chg="del">
          <ac:chgData name="Martin Schedlbauer" userId="99666baf021553f1" providerId="LiveId" clId="{A8633CE2-B63B-B841-8517-4AE8393BE4D8}" dt="2020-07-07T23:02:45.829" v="18813" actId="478"/>
          <ac:spMkLst>
            <pc:docMk/>
            <pc:sldMk cId="2797021711" sldId="1110"/>
            <ac:spMk id="9" creationId="{A80F7595-9B98-E547-BDCB-910D684854E2}"/>
          </ac:spMkLst>
        </pc:spChg>
        <pc:spChg chg="add del mod">
          <ac:chgData name="Martin Schedlbauer" userId="99666baf021553f1" providerId="LiveId" clId="{A8633CE2-B63B-B841-8517-4AE8393BE4D8}" dt="2020-07-07T23:24:40.005" v="19431" actId="1076"/>
          <ac:spMkLst>
            <pc:docMk/>
            <pc:sldMk cId="2797021711" sldId="1110"/>
            <ac:spMk id="10" creationId="{A3FCB999-422D-594C-A4EC-753ACEAA0FB5}"/>
          </ac:spMkLst>
        </pc:spChg>
        <pc:picChg chg="add mod">
          <ac:chgData name="Martin Schedlbauer" userId="99666baf021553f1" providerId="LiveId" clId="{A8633CE2-B63B-B841-8517-4AE8393BE4D8}" dt="2020-07-07T23:09:54.387" v="19194" actId="1076"/>
          <ac:picMkLst>
            <pc:docMk/>
            <pc:sldMk cId="2797021711" sldId="1110"/>
            <ac:picMk id="6" creationId="{8FCE1333-C9E8-E44E-8B11-3137A887647D}"/>
          </ac:picMkLst>
        </pc:picChg>
        <pc:picChg chg="add del mod">
          <ac:chgData name="Martin Schedlbauer" userId="99666baf021553f1" providerId="LiveId" clId="{A8633CE2-B63B-B841-8517-4AE8393BE4D8}" dt="2020-07-07T23:08:04.881" v="19183" actId="478"/>
          <ac:picMkLst>
            <pc:docMk/>
            <pc:sldMk cId="2797021711" sldId="1110"/>
            <ac:picMk id="8" creationId="{93DFA5BE-3B6C-A541-8BFC-7FD8C4D58633}"/>
          </ac:picMkLst>
        </pc:picChg>
        <pc:picChg chg="del">
          <ac:chgData name="Martin Schedlbauer" userId="99666baf021553f1" providerId="LiveId" clId="{A8633CE2-B63B-B841-8517-4AE8393BE4D8}" dt="2020-07-07T23:02:43.848" v="18812" actId="478"/>
          <ac:picMkLst>
            <pc:docMk/>
            <pc:sldMk cId="2797021711" sldId="1110"/>
            <ac:picMk id="2052" creationId="{3E145B26-0F46-E34C-B9F8-49B4378908E5}"/>
          </ac:picMkLst>
        </pc:picChg>
        <pc:picChg chg="add del mod">
          <ac:chgData name="Martin Schedlbauer" userId="99666baf021553f1" providerId="LiveId" clId="{A8633CE2-B63B-B841-8517-4AE8393BE4D8}" dt="2020-07-07T23:11:29.102" v="19215" actId="478"/>
          <ac:picMkLst>
            <pc:docMk/>
            <pc:sldMk cId="2797021711" sldId="1110"/>
            <ac:picMk id="8194" creationId="{31BC4C2A-22D8-4040-8DEA-9A16B1B12365}"/>
          </ac:picMkLst>
        </pc:picChg>
        <pc:picChg chg="add del mod">
          <ac:chgData name="Martin Schedlbauer" userId="99666baf021553f1" providerId="LiveId" clId="{A8633CE2-B63B-B841-8517-4AE8393BE4D8}" dt="2020-07-07T23:24:27.318" v="19425" actId="478"/>
          <ac:picMkLst>
            <pc:docMk/>
            <pc:sldMk cId="2797021711" sldId="1110"/>
            <ac:picMk id="8196" creationId="{D11EF340-99ED-734D-9B09-6E6FE6345603}"/>
          </ac:picMkLst>
        </pc:picChg>
        <pc:picChg chg="add mod">
          <ac:chgData name="Martin Schedlbauer" userId="99666baf021553f1" providerId="LiveId" clId="{A8633CE2-B63B-B841-8517-4AE8393BE4D8}" dt="2020-07-07T23:24:32.697" v="19428" actId="1076"/>
          <ac:picMkLst>
            <pc:docMk/>
            <pc:sldMk cId="2797021711" sldId="1110"/>
            <ac:picMk id="8198" creationId="{76E7648B-0C05-8148-B585-5FC31B54F7F5}"/>
          </ac:picMkLst>
        </pc:picChg>
        <pc:cxnChg chg="add del mod">
          <ac:chgData name="Martin Schedlbauer" userId="99666baf021553f1" providerId="LiveId" clId="{A8633CE2-B63B-B841-8517-4AE8393BE4D8}" dt="2020-07-07T23:10:37.650" v="19208" actId="478"/>
          <ac:cxnSpMkLst>
            <pc:docMk/>
            <pc:sldMk cId="2797021711" sldId="1110"/>
            <ac:cxnSpMk id="11" creationId="{312AA3D1-3D34-0E45-BB9A-280A124FC2F4}"/>
          </ac:cxnSpMkLst>
        </pc:cxnChg>
        <pc:cxnChg chg="add mod">
          <ac:chgData name="Martin Schedlbauer" userId="99666baf021553f1" providerId="LiveId" clId="{A8633CE2-B63B-B841-8517-4AE8393BE4D8}" dt="2020-07-07T23:10:52.820" v="19211" actId="14100"/>
          <ac:cxnSpMkLst>
            <pc:docMk/>
            <pc:sldMk cId="2797021711" sldId="1110"/>
            <ac:cxnSpMk id="12" creationId="{E7A7EA02-D3DF-4B4D-9A8A-B4743BEDD15C}"/>
          </ac:cxnSpMkLst>
        </pc:cxnChg>
      </pc:sldChg>
      <pc:sldChg chg="addSp delSp modSp add">
        <pc:chgData name="Martin Schedlbauer" userId="99666baf021553f1" providerId="LiveId" clId="{A8633CE2-B63B-B841-8517-4AE8393BE4D8}" dt="2020-07-07T22:40:35.490" v="18019" actId="692"/>
        <pc:sldMkLst>
          <pc:docMk/>
          <pc:sldMk cId="1033588151" sldId="1111"/>
        </pc:sldMkLst>
        <pc:spChg chg="mod">
          <ac:chgData name="Martin Schedlbauer" userId="99666baf021553f1" providerId="LiveId" clId="{A8633CE2-B63B-B841-8517-4AE8393BE4D8}" dt="2020-07-07T22:36:11.235" v="17994" actId="14100"/>
          <ac:spMkLst>
            <pc:docMk/>
            <pc:sldMk cId="1033588151" sldId="1111"/>
            <ac:spMk id="7" creationId="{F0F79B21-8DD0-F941-898C-447F30B1A451}"/>
          </ac:spMkLst>
        </pc:spChg>
        <pc:spChg chg="add mod">
          <ac:chgData name="Martin Schedlbauer" userId="99666baf021553f1" providerId="LiveId" clId="{A8633CE2-B63B-B841-8517-4AE8393BE4D8}" dt="2020-07-07T22:39:46.982" v="18011" actId="14100"/>
          <ac:spMkLst>
            <pc:docMk/>
            <pc:sldMk cId="1033588151" sldId="1111"/>
            <ac:spMk id="8" creationId="{28075A9D-42DB-0446-9FA5-9EDC7D6C05EA}"/>
          </ac:spMkLst>
        </pc:spChg>
        <pc:picChg chg="del">
          <ac:chgData name="Martin Schedlbauer" userId="99666baf021553f1" providerId="LiveId" clId="{A8633CE2-B63B-B841-8517-4AE8393BE4D8}" dt="2020-07-07T22:35:54.978" v="17989" actId="478"/>
          <ac:picMkLst>
            <pc:docMk/>
            <pc:sldMk cId="1033588151" sldId="1111"/>
            <ac:picMk id="5122" creationId="{A86D23DD-E6C1-5445-8909-F0EECDBA4A70}"/>
          </ac:picMkLst>
        </pc:picChg>
        <pc:picChg chg="mod">
          <ac:chgData name="Martin Schedlbauer" userId="99666baf021553f1" providerId="LiveId" clId="{A8633CE2-B63B-B841-8517-4AE8393BE4D8}" dt="2020-07-07T22:36:01.165" v="17991" actId="14100"/>
          <ac:picMkLst>
            <pc:docMk/>
            <pc:sldMk cId="1033588151" sldId="1111"/>
            <ac:picMk id="5124" creationId="{BAB7E895-5A81-E44B-81FE-DB9CC8717D4A}"/>
          </ac:picMkLst>
        </pc:picChg>
        <pc:picChg chg="add mod">
          <ac:chgData name="Martin Schedlbauer" userId="99666baf021553f1" providerId="LiveId" clId="{A8633CE2-B63B-B841-8517-4AE8393BE4D8}" dt="2020-07-07T22:39:05.776" v="18002" actId="1076"/>
          <ac:picMkLst>
            <pc:docMk/>
            <pc:sldMk cId="1033588151" sldId="1111"/>
            <ac:picMk id="9218" creationId="{659041F3-C70E-254E-85CF-395872FF8F44}"/>
          </ac:picMkLst>
        </pc:picChg>
        <pc:cxnChg chg="add mod">
          <ac:chgData name="Martin Schedlbauer" userId="99666baf021553f1" providerId="LiveId" clId="{A8633CE2-B63B-B841-8517-4AE8393BE4D8}" dt="2020-07-07T22:40:35.490" v="18019" actId="692"/>
          <ac:cxnSpMkLst>
            <pc:docMk/>
            <pc:sldMk cId="1033588151" sldId="1111"/>
            <ac:cxnSpMk id="5" creationId="{7238CFB5-CBB9-FF49-AC1A-073DB13B242B}"/>
          </ac:cxnSpMkLst>
        </pc:cxnChg>
      </pc:sldChg>
      <pc:sldChg chg="addSp delSp modSp add">
        <pc:chgData name="Martin Schedlbauer" userId="99666baf021553f1" providerId="LiveId" clId="{A8633CE2-B63B-B841-8517-4AE8393BE4D8}" dt="2020-07-08T20:17:17.103" v="22427" actId="27636"/>
        <pc:sldMkLst>
          <pc:docMk/>
          <pc:sldMk cId="3685192097" sldId="1112"/>
        </pc:sldMkLst>
        <pc:spChg chg="mod">
          <ac:chgData name="Martin Schedlbauer" userId="99666baf021553f1" providerId="LiveId" clId="{A8633CE2-B63B-B841-8517-4AE8393BE4D8}" dt="2020-07-07T23:13:15.912" v="19367" actId="20577"/>
          <ac:spMkLst>
            <pc:docMk/>
            <pc:sldMk cId="3685192097" sldId="1112"/>
            <ac:spMk id="2" creationId="{0E703455-BF97-6947-A30F-F910A24E64F0}"/>
          </ac:spMkLst>
        </pc:spChg>
        <pc:spChg chg="mod">
          <ac:chgData name="Martin Schedlbauer" userId="99666baf021553f1" providerId="LiveId" clId="{A8633CE2-B63B-B841-8517-4AE8393BE4D8}" dt="2020-07-08T20:17:17.103" v="22427" actId="27636"/>
          <ac:spMkLst>
            <pc:docMk/>
            <pc:sldMk cId="3685192097" sldId="1112"/>
            <ac:spMk id="3" creationId="{8238535A-0520-4744-BF41-6AB1719739EC}"/>
          </ac:spMkLst>
        </pc:spChg>
        <pc:spChg chg="add mod">
          <ac:chgData name="Martin Schedlbauer" userId="99666baf021553f1" providerId="LiveId" clId="{A8633CE2-B63B-B841-8517-4AE8393BE4D8}" dt="2020-07-07T23:24:01.692" v="19423" actId="166"/>
          <ac:spMkLst>
            <pc:docMk/>
            <pc:sldMk cId="3685192097" sldId="1112"/>
            <ac:spMk id="4" creationId="{6DDC143F-D8A4-A44A-9731-0CA75D056433}"/>
          </ac:spMkLst>
        </pc:spChg>
        <pc:spChg chg="mod">
          <ac:chgData name="Martin Schedlbauer" userId="99666baf021553f1" providerId="LiveId" clId="{A8633CE2-B63B-B841-8517-4AE8393BE4D8}" dt="2020-07-08T20:07:22.289" v="22058" actId="14100"/>
          <ac:spMkLst>
            <pc:docMk/>
            <pc:sldMk cId="3685192097" sldId="1112"/>
            <ac:spMk id="7" creationId="{D58641F3-AF7A-1443-8C54-BB772E77ACDD}"/>
          </ac:spMkLst>
        </pc:spChg>
        <pc:spChg chg="mod">
          <ac:chgData name="Martin Schedlbauer" userId="99666baf021553f1" providerId="LiveId" clId="{A8633CE2-B63B-B841-8517-4AE8393BE4D8}" dt="2020-07-07T23:23:43.770" v="19419" actId="1076"/>
          <ac:spMkLst>
            <pc:docMk/>
            <pc:sldMk cId="3685192097" sldId="1112"/>
            <ac:spMk id="10" creationId="{A3FCB999-422D-594C-A4EC-753ACEAA0FB5}"/>
          </ac:spMkLst>
        </pc:spChg>
        <pc:spChg chg="add mod">
          <ac:chgData name="Martin Schedlbauer" userId="99666baf021553f1" providerId="LiveId" clId="{A8633CE2-B63B-B841-8517-4AE8393BE4D8}" dt="2020-07-07T23:24:01.692" v="19423" actId="166"/>
          <ac:spMkLst>
            <pc:docMk/>
            <pc:sldMk cId="3685192097" sldId="1112"/>
            <ac:spMk id="11" creationId="{9350AD31-88F7-4443-BEF8-28BE869F8956}"/>
          </ac:spMkLst>
        </pc:spChg>
        <pc:picChg chg="del">
          <ac:chgData name="Martin Schedlbauer" userId="99666baf021553f1" providerId="LiveId" clId="{A8633CE2-B63B-B841-8517-4AE8393BE4D8}" dt="2020-07-08T20:07:04.963" v="22052" actId="478"/>
          <ac:picMkLst>
            <pc:docMk/>
            <pc:sldMk cId="3685192097" sldId="1112"/>
            <ac:picMk id="6" creationId="{8FCE1333-C9E8-E44E-8B11-3137A887647D}"/>
          </ac:picMkLst>
        </pc:picChg>
        <pc:picChg chg="add mod">
          <ac:chgData name="Martin Schedlbauer" userId="99666baf021553f1" providerId="LiveId" clId="{A8633CE2-B63B-B841-8517-4AE8393BE4D8}" dt="2020-07-08T20:07:12.271" v="22055" actId="1076"/>
          <ac:picMkLst>
            <pc:docMk/>
            <pc:sldMk cId="3685192097" sldId="1112"/>
            <ac:picMk id="2050" creationId="{58AB1FF7-9929-3244-861F-3817FDF0650C}"/>
          </ac:picMkLst>
        </pc:picChg>
        <pc:picChg chg="del mod">
          <ac:chgData name="Martin Schedlbauer" userId="99666baf021553f1" providerId="LiveId" clId="{A8633CE2-B63B-B841-8517-4AE8393BE4D8}" dt="2020-07-07T23:13:40.089" v="19369" actId="478"/>
          <ac:picMkLst>
            <pc:docMk/>
            <pc:sldMk cId="3685192097" sldId="1112"/>
            <ac:picMk id="8196" creationId="{D11EF340-99ED-734D-9B09-6E6FE6345603}"/>
          </ac:picMkLst>
        </pc:picChg>
        <pc:picChg chg="add del mod">
          <ac:chgData name="Martin Schedlbauer" userId="99666baf021553f1" providerId="LiveId" clId="{A8633CE2-B63B-B841-8517-4AE8393BE4D8}" dt="2020-07-07T23:23:25.782" v="19414" actId="478"/>
          <ac:picMkLst>
            <pc:docMk/>
            <pc:sldMk cId="3685192097" sldId="1112"/>
            <ac:picMk id="10242" creationId="{F7BA7748-1674-FC4E-A467-6C2023D0051B}"/>
          </ac:picMkLst>
        </pc:picChg>
        <pc:picChg chg="add mod">
          <ac:chgData name="Martin Schedlbauer" userId="99666baf021553f1" providerId="LiveId" clId="{A8633CE2-B63B-B841-8517-4AE8393BE4D8}" dt="2020-07-07T23:23:46.917" v="19420" actId="1076"/>
          <ac:picMkLst>
            <pc:docMk/>
            <pc:sldMk cId="3685192097" sldId="1112"/>
            <ac:picMk id="10244" creationId="{EF7A8E39-97C0-8D4D-B9C9-41FDC9A9DB59}"/>
          </ac:picMkLst>
        </pc:picChg>
      </pc:sldChg>
      <pc:sldChg chg="addSp delSp modSp add">
        <pc:chgData name="Martin Schedlbauer" userId="99666baf021553f1" providerId="LiveId" clId="{A8633CE2-B63B-B841-8517-4AE8393BE4D8}" dt="2020-07-08T00:50:46.558" v="19839" actId="1076"/>
        <pc:sldMkLst>
          <pc:docMk/>
          <pc:sldMk cId="2770930661" sldId="1113"/>
        </pc:sldMkLst>
        <pc:spChg chg="mod">
          <ac:chgData name="Martin Schedlbauer" userId="99666baf021553f1" providerId="LiveId" clId="{A8633CE2-B63B-B841-8517-4AE8393BE4D8}" dt="2020-07-07T23:25:04.459" v="19460" actId="20577"/>
          <ac:spMkLst>
            <pc:docMk/>
            <pc:sldMk cId="2770930661" sldId="1113"/>
            <ac:spMk id="2" creationId="{DD19AB9C-51DE-EC4A-AAE4-2A52DE741A4C}"/>
          </ac:spMkLst>
        </pc:spChg>
        <pc:spChg chg="del">
          <ac:chgData name="Martin Schedlbauer" userId="99666baf021553f1" providerId="LiveId" clId="{A8633CE2-B63B-B841-8517-4AE8393BE4D8}" dt="2020-07-07T23:25:08.568" v="19461" actId="478"/>
          <ac:spMkLst>
            <pc:docMk/>
            <pc:sldMk cId="2770930661" sldId="1113"/>
            <ac:spMk id="3" creationId="{788CA510-AFF5-F043-9C1A-4BC2CA002558}"/>
          </ac:spMkLst>
        </pc:spChg>
        <pc:picChg chg="add del mod">
          <ac:chgData name="Martin Schedlbauer" userId="99666baf021553f1" providerId="LiveId" clId="{A8633CE2-B63B-B841-8517-4AE8393BE4D8}" dt="2020-07-08T00:50:29.104" v="19836" actId="478"/>
          <ac:picMkLst>
            <pc:docMk/>
            <pc:sldMk cId="2770930661" sldId="1113"/>
            <ac:picMk id="11266" creationId="{FA3D7AC7-AB5C-914A-8C41-E34DA984EF42}"/>
          </ac:picMkLst>
        </pc:picChg>
        <pc:picChg chg="add mod">
          <ac:chgData name="Martin Schedlbauer" userId="99666baf021553f1" providerId="LiveId" clId="{A8633CE2-B63B-B841-8517-4AE8393BE4D8}" dt="2020-07-08T00:50:46.558" v="19839" actId="1076"/>
          <ac:picMkLst>
            <pc:docMk/>
            <pc:sldMk cId="2770930661" sldId="1113"/>
            <ac:picMk id="11268" creationId="{B575F8CA-FC1C-9F4F-AB80-C7D2D64B2EAA}"/>
          </ac:picMkLst>
        </pc:picChg>
      </pc:sldChg>
      <pc:sldChg chg="addSp modSp add">
        <pc:chgData name="Martin Schedlbauer" userId="99666baf021553f1" providerId="LiveId" clId="{A8633CE2-B63B-B841-8517-4AE8393BE4D8}" dt="2020-07-08T01:43:13.443" v="19916" actId="14100"/>
        <pc:sldMkLst>
          <pc:docMk/>
          <pc:sldMk cId="248301209" sldId="1114"/>
        </pc:sldMkLst>
        <pc:spChg chg="mod">
          <ac:chgData name="Martin Schedlbauer" userId="99666baf021553f1" providerId="LiveId" clId="{A8633CE2-B63B-B841-8517-4AE8393BE4D8}" dt="2020-07-07T23:25:20.471" v="19474" actId="20577"/>
          <ac:spMkLst>
            <pc:docMk/>
            <pc:sldMk cId="248301209" sldId="1114"/>
            <ac:spMk id="2" creationId="{DD19AB9C-51DE-EC4A-AAE4-2A52DE741A4C}"/>
          </ac:spMkLst>
        </pc:spChg>
        <pc:picChg chg="add mod">
          <ac:chgData name="Martin Schedlbauer" userId="99666baf021553f1" providerId="LiveId" clId="{A8633CE2-B63B-B841-8517-4AE8393BE4D8}" dt="2020-07-08T01:43:13.443" v="19916" actId="14100"/>
          <ac:picMkLst>
            <pc:docMk/>
            <pc:sldMk cId="248301209" sldId="1114"/>
            <ac:picMk id="13314" creationId="{1E0BF7F7-FF29-4049-9896-8F1E859CB200}"/>
          </ac:picMkLst>
        </pc:picChg>
      </pc:sldChg>
      <pc:sldChg chg="modSp add del">
        <pc:chgData name="Martin Schedlbauer" userId="99666baf021553f1" providerId="LiveId" clId="{A8633CE2-B63B-B841-8517-4AE8393BE4D8}" dt="2020-07-08T20:17:37.793" v="22428" actId="2696"/>
        <pc:sldMkLst>
          <pc:docMk/>
          <pc:sldMk cId="808961151" sldId="1115"/>
        </pc:sldMkLst>
        <pc:spChg chg="mod">
          <ac:chgData name="Martin Schedlbauer" userId="99666baf021553f1" providerId="LiveId" clId="{A8633CE2-B63B-B841-8517-4AE8393BE4D8}" dt="2020-07-07T23:25:30.926" v="19492" actId="20577"/>
          <ac:spMkLst>
            <pc:docMk/>
            <pc:sldMk cId="808961151" sldId="1115"/>
            <ac:spMk id="2" creationId="{DD19AB9C-51DE-EC4A-AAE4-2A52DE741A4C}"/>
          </ac:spMkLst>
        </pc:spChg>
      </pc:sldChg>
      <pc:sldChg chg="addSp delSp modSp add">
        <pc:chgData name="Martin Schedlbauer" userId="99666baf021553f1" providerId="LiveId" clId="{A8633CE2-B63B-B841-8517-4AE8393BE4D8}" dt="2020-07-08T00:50:10.023" v="19835" actId="14100"/>
        <pc:sldMkLst>
          <pc:docMk/>
          <pc:sldMk cId="2985922099" sldId="1116"/>
        </pc:sldMkLst>
        <pc:spChg chg="mod">
          <ac:chgData name="Martin Schedlbauer" userId="99666baf021553f1" providerId="LiveId" clId="{A8633CE2-B63B-B841-8517-4AE8393BE4D8}" dt="2020-07-08T00:47:17.529" v="19612" actId="20577"/>
          <ac:spMkLst>
            <pc:docMk/>
            <pc:sldMk cId="2985922099" sldId="1116"/>
            <ac:spMk id="2" creationId="{0E703455-BF97-6947-A30F-F910A24E64F0}"/>
          </ac:spMkLst>
        </pc:spChg>
        <pc:spChg chg="mod">
          <ac:chgData name="Martin Schedlbauer" userId="99666baf021553f1" providerId="LiveId" clId="{A8633CE2-B63B-B841-8517-4AE8393BE4D8}" dt="2020-07-08T00:49:07.505" v="19824" actId="20577"/>
          <ac:spMkLst>
            <pc:docMk/>
            <pc:sldMk cId="2985922099" sldId="1116"/>
            <ac:spMk id="3" creationId="{8238535A-0520-4744-BF41-6AB1719739EC}"/>
          </ac:spMkLst>
        </pc:spChg>
        <pc:spChg chg="mod">
          <ac:chgData name="Martin Schedlbauer" userId="99666baf021553f1" providerId="LiveId" clId="{A8633CE2-B63B-B841-8517-4AE8393BE4D8}" dt="2020-07-08T00:48:26.748" v="19776" actId="1076"/>
          <ac:spMkLst>
            <pc:docMk/>
            <pc:sldMk cId="2985922099" sldId="1116"/>
            <ac:spMk id="4" creationId="{A9A8C907-8C13-6840-A658-38CEF6FCA7E1}"/>
          </ac:spMkLst>
        </pc:spChg>
        <pc:spChg chg="del">
          <ac:chgData name="Martin Schedlbauer" userId="99666baf021553f1" providerId="LiveId" clId="{A8633CE2-B63B-B841-8517-4AE8393BE4D8}" dt="2020-07-08T00:48:29.515" v="19777" actId="478"/>
          <ac:spMkLst>
            <pc:docMk/>
            <pc:sldMk cId="2985922099" sldId="1116"/>
            <ac:spMk id="12" creationId="{6FB5C4C9-FEF5-DB40-8F6F-A9ED477BFC13}"/>
          </ac:spMkLst>
        </pc:spChg>
        <pc:spChg chg="mod">
          <ac:chgData name="Martin Schedlbauer" userId="99666baf021553f1" providerId="LiveId" clId="{A8633CE2-B63B-B841-8517-4AE8393BE4D8}" dt="2020-07-08T00:50:10.023" v="19835" actId="14100"/>
          <ac:spMkLst>
            <pc:docMk/>
            <pc:sldMk cId="2985922099" sldId="1116"/>
            <ac:spMk id="15" creationId="{32059FDA-3DD1-944F-9110-D1B91B7E853B}"/>
          </ac:spMkLst>
        </pc:spChg>
        <pc:picChg chg="del">
          <ac:chgData name="Martin Schedlbauer" userId="99666baf021553f1" providerId="LiveId" clId="{A8633CE2-B63B-B841-8517-4AE8393BE4D8}" dt="2020-07-08T00:48:07.354" v="19771" actId="478"/>
          <ac:picMkLst>
            <pc:docMk/>
            <pc:sldMk cId="2985922099" sldId="1116"/>
            <ac:picMk id="4098" creationId="{5244B2E2-3606-E24B-8D9A-3544BDA31C52}"/>
          </ac:picMkLst>
        </pc:picChg>
        <pc:picChg chg="del">
          <ac:chgData name="Martin Schedlbauer" userId="99666baf021553f1" providerId="LiveId" clId="{A8633CE2-B63B-B841-8517-4AE8393BE4D8}" dt="2020-07-08T00:48:31.043" v="19778" actId="478"/>
          <ac:picMkLst>
            <pc:docMk/>
            <pc:sldMk cId="2985922099" sldId="1116"/>
            <ac:picMk id="4100" creationId="{8819A176-F79E-4447-A94F-28C77E406918}"/>
          </ac:picMkLst>
        </pc:picChg>
        <pc:picChg chg="del">
          <ac:chgData name="Martin Schedlbauer" userId="99666baf021553f1" providerId="LiveId" clId="{A8633CE2-B63B-B841-8517-4AE8393BE4D8}" dt="2020-07-08T00:48:35.137" v="19781" actId="478"/>
          <ac:picMkLst>
            <pc:docMk/>
            <pc:sldMk cId="2985922099" sldId="1116"/>
            <ac:picMk id="4102" creationId="{63648EC0-F0E6-6742-A2D4-4B27317866C4}"/>
          </ac:picMkLst>
        </pc:picChg>
        <pc:picChg chg="add mod">
          <ac:chgData name="Martin Schedlbauer" userId="99666baf021553f1" providerId="LiveId" clId="{A8633CE2-B63B-B841-8517-4AE8393BE4D8}" dt="2020-07-08T00:48:21.144" v="19774" actId="1076"/>
          <ac:picMkLst>
            <pc:docMk/>
            <pc:sldMk cId="2985922099" sldId="1116"/>
            <ac:picMk id="12290" creationId="{1C06B0DF-71FF-E741-8CEA-F029A654BB1E}"/>
          </ac:picMkLst>
        </pc:picChg>
        <pc:picChg chg="add del mod">
          <ac:chgData name="Martin Schedlbauer" userId="99666baf021553f1" providerId="LiveId" clId="{A8633CE2-B63B-B841-8517-4AE8393BE4D8}" dt="2020-07-08T00:49:48.920" v="19828" actId="478"/>
          <ac:picMkLst>
            <pc:docMk/>
            <pc:sldMk cId="2985922099" sldId="1116"/>
            <ac:picMk id="12292" creationId="{AAC31F07-3D53-6942-9DEB-3F00621237B3}"/>
          </ac:picMkLst>
        </pc:picChg>
        <pc:picChg chg="add mod">
          <ac:chgData name="Martin Schedlbauer" userId="99666baf021553f1" providerId="LiveId" clId="{A8633CE2-B63B-B841-8517-4AE8393BE4D8}" dt="2020-07-08T00:49:55.515" v="19831" actId="1076"/>
          <ac:picMkLst>
            <pc:docMk/>
            <pc:sldMk cId="2985922099" sldId="1116"/>
            <ac:picMk id="12294" creationId="{FD709233-9583-3442-B48C-969BDAC6E154}"/>
          </ac:picMkLst>
        </pc:picChg>
        <pc:cxnChg chg="del">
          <ac:chgData name="Martin Schedlbauer" userId="99666baf021553f1" providerId="LiveId" clId="{A8633CE2-B63B-B841-8517-4AE8393BE4D8}" dt="2020-07-08T00:48:34.134" v="19780" actId="478"/>
          <ac:cxnSpMkLst>
            <pc:docMk/>
            <pc:sldMk cId="2985922099" sldId="1116"/>
            <ac:cxnSpMk id="6" creationId="{4CAC764D-574E-D448-8896-4436A0E19999}"/>
          </ac:cxnSpMkLst>
        </pc:cxnChg>
        <pc:cxnChg chg="mod">
          <ac:chgData name="Martin Schedlbauer" userId="99666baf021553f1" providerId="LiveId" clId="{A8633CE2-B63B-B841-8517-4AE8393BE4D8}" dt="2020-07-08T00:50:03.763" v="19834" actId="14100"/>
          <ac:cxnSpMkLst>
            <pc:docMk/>
            <pc:sldMk cId="2985922099" sldId="1116"/>
            <ac:cxnSpMk id="10" creationId="{29ACDBE3-E3CC-CE42-836C-480E5BB53AF9}"/>
          </ac:cxnSpMkLst>
        </pc:cxnChg>
      </pc:sldChg>
      <pc:sldChg chg="addSp delSp modSp add">
        <pc:chgData name="Martin Schedlbauer" userId="99666baf021553f1" providerId="LiveId" clId="{A8633CE2-B63B-B841-8517-4AE8393BE4D8}" dt="2020-07-08T20:14:32.203" v="22130" actId="478"/>
        <pc:sldMkLst>
          <pc:docMk/>
          <pc:sldMk cId="985756026" sldId="1117"/>
        </pc:sldMkLst>
        <pc:spChg chg="mod">
          <ac:chgData name="Martin Schedlbauer" userId="99666baf021553f1" providerId="LiveId" clId="{A8633CE2-B63B-B841-8517-4AE8393BE4D8}" dt="2020-07-08T01:00:58.400" v="19877" actId="20577"/>
          <ac:spMkLst>
            <pc:docMk/>
            <pc:sldMk cId="985756026" sldId="1117"/>
            <ac:spMk id="2" creationId="{CAD51258-3715-AE40-9146-168905ED72E5}"/>
          </ac:spMkLst>
        </pc:spChg>
        <pc:spChg chg="add mod">
          <ac:chgData name="Martin Schedlbauer" userId="99666baf021553f1" providerId="LiveId" clId="{A8633CE2-B63B-B841-8517-4AE8393BE4D8}" dt="2020-07-08T14:05:53.454" v="20880" actId="20577"/>
          <ac:spMkLst>
            <pc:docMk/>
            <pc:sldMk cId="985756026" sldId="1117"/>
            <ac:spMk id="3" creationId="{4EF71A41-32BF-814F-8252-DA8E9DB3CDB7}"/>
          </ac:spMkLst>
        </pc:spChg>
        <pc:spChg chg="del">
          <ac:chgData name="Martin Schedlbauer" userId="99666baf021553f1" providerId="LiveId" clId="{A8633CE2-B63B-B841-8517-4AE8393BE4D8}" dt="2020-07-08T01:01:01.955" v="19878" actId="478"/>
          <ac:spMkLst>
            <pc:docMk/>
            <pc:sldMk cId="985756026" sldId="1117"/>
            <ac:spMk id="3" creationId="{BABB2C53-C506-9747-AE42-0CFC346BDC6D}"/>
          </ac:spMkLst>
        </pc:spChg>
        <pc:spChg chg="mod topLvl">
          <ac:chgData name="Martin Schedlbauer" userId="99666baf021553f1" providerId="LiveId" clId="{A8633CE2-B63B-B841-8517-4AE8393BE4D8}" dt="2020-07-08T11:58:17.934" v="20095" actId="165"/>
          <ac:spMkLst>
            <pc:docMk/>
            <pc:sldMk cId="985756026" sldId="1117"/>
            <ac:spMk id="5" creationId="{EAE032DE-1F19-E34D-9967-9780CDBF1565}"/>
          </ac:spMkLst>
        </pc:spChg>
        <pc:spChg chg="mod topLvl">
          <ac:chgData name="Martin Schedlbauer" userId="99666baf021553f1" providerId="LiveId" clId="{A8633CE2-B63B-B841-8517-4AE8393BE4D8}" dt="2020-07-08T11:58:17.934" v="20095" actId="165"/>
          <ac:spMkLst>
            <pc:docMk/>
            <pc:sldMk cId="985756026" sldId="1117"/>
            <ac:spMk id="6" creationId="{E0D6D78F-8A3C-AD45-94C5-9253DCB43621}"/>
          </ac:spMkLst>
        </pc:spChg>
        <pc:spChg chg="del mod topLvl">
          <ac:chgData name="Martin Schedlbauer" userId="99666baf021553f1" providerId="LiveId" clId="{A8633CE2-B63B-B841-8517-4AE8393BE4D8}" dt="2020-07-08T15:28:38.783" v="21853" actId="478"/>
          <ac:spMkLst>
            <pc:docMk/>
            <pc:sldMk cId="985756026" sldId="1117"/>
            <ac:spMk id="7" creationId="{4A5A5D69-2697-9C4E-81BD-C772DA8A8105}"/>
          </ac:spMkLst>
        </pc:spChg>
        <pc:spChg chg="mod topLvl">
          <ac:chgData name="Martin Schedlbauer" userId="99666baf021553f1" providerId="LiveId" clId="{A8633CE2-B63B-B841-8517-4AE8393BE4D8}" dt="2020-07-08T11:59:15.283" v="20101" actId="692"/>
          <ac:spMkLst>
            <pc:docMk/>
            <pc:sldMk cId="985756026" sldId="1117"/>
            <ac:spMk id="8" creationId="{38F3A556-4780-164C-AC83-544CDE74E7F5}"/>
          </ac:spMkLst>
        </pc:spChg>
        <pc:spChg chg="mod topLvl">
          <ac:chgData name="Martin Schedlbauer" userId="99666baf021553f1" providerId="LiveId" clId="{A8633CE2-B63B-B841-8517-4AE8393BE4D8}" dt="2020-07-08T11:59:15.283" v="20101" actId="692"/>
          <ac:spMkLst>
            <pc:docMk/>
            <pc:sldMk cId="985756026" sldId="1117"/>
            <ac:spMk id="9" creationId="{DF4777A8-F4D2-F44C-BC88-0ED4E05681A0}"/>
          </ac:spMkLst>
        </pc:spChg>
        <pc:spChg chg="del mod topLvl">
          <ac:chgData name="Martin Schedlbauer" userId="99666baf021553f1" providerId="LiveId" clId="{A8633CE2-B63B-B841-8517-4AE8393BE4D8}" dt="2020-07-08T15:28:38.783" v="21853" actId="478"/>
          <ac:spMkLst>
            <pc:docMk/>
            <pc:sldMk cId="985756026" sldId="1117"/>
            <ac:spMk id="10" creationId="{65C93901-115C-DB42-BCBE-329F9F3A7E5A}"/>
          </ac:spMkLst>
        </pc:spChg>
        <pc:spChg chg="del mod topLvl">
          <ac:chgData name="Martin Schedlbauer" userId="99666baf021553f1" providerId="LiveId" clId="{A8633CE2-B63B-B841-8517-4AE8393BE4D8}" dt="2020-07-08T15:28:38.783" v="21853" actId="478"/>
          <ac:spMkLst>
            <pc:docMk/>
            <pc:sldMk cId="985756026" sldId="1117"/>
            <ac:spMk id="11" creationId="{61A5B412-479E-9643-9FB0-0BD83460FAD4}"/>
          </ac:spMkLst>
        </pc:spChg>
        <pc:spChg chg="del mod topLvl">
          <ac:chgData name="Martin Schedlbauer" userId="99666baf021553f1" providerId="LiveId" clId="{A8633CE2-B63B-B841-8517-4AE8393BE4D8}" dt="2020-07-08T15:28:38.783" v="21853" actId="478"/>
          <ac:spMkLst>
            <pc:docMk/>
            <pc:sldMk cId="985756026" sldId="1117"/>
            <ac:spMk id="12" creationId="{7ACE5ABF-2C32-1A48-9D05-AC3DE034C5E1}"/>
          </ac:spMkLst>
        </pc:spChg>
        <pc:spChg chg="add mod topLvl">
          <ac:chgData name="Martin Schedlbauer" userId="99666baf021553f1" providerId="LiveId" clId="{A8633CE2-B63B-B841-8517-4AE8393BE4D8}" dt="2020-07-08T11:59:15.283" v="20101" actId="692"/>
          <ac:spMkLst>
            <pc:docMk/>
            <pc:sldMk cId="985756026" sldId="1117"/>
            <ac:spMk id="13" creationId="{8D1EFBE9-B6A4-9B43-8FBE-5B3008548F61}"/>
          </ac:spMkLst>
        </pc:spChg>
        <pc:spChg chg="mod topLvl">
          <ac:chgData name="Martin Schedlbauer" userId="99666baf021553f1" providerId="LiveId" clId="{A8633CE2-B63B-B841-8517-4AE8393BE4D8}" dt="2020-07-08T12:08:16.025" v="20345" actId="20577"/>
          <ac:spMkLst>
            <pc:docMk/>
            <pc:sldMk cId="985756026" sldId="1117"/>
            <ac:spMk id="16" creationId="{7596D8A8-FF55-5F4D-B087-FFFF4802413F}"/>
          </ac:spMkLst>
        </pc:spChg>
        <pc:spChg chg="mod topLvl">
          <ac:chgData name="Martin Schedlbauer" userId="99666baf021553f1" providerId="LiveId" clId="{A8633CE2-B63B-B841-8517-4AE8393BE4D8}" dt="2020-07-08T12:06:15.361" v="20308" actId="20577"/>
          <ac:spMkLst>
            <pc:docMk/>
            <pc:sldMk cId="985756026" sldId="1117"/>
            <ac:spMk id="17" creationId="{7E317846-F53A-0747-9476-9D5986C8E1DB}"/>
          </ac:spMkLst>
        </pc:spChg>
        <pc:spChg chg="mod topLvl">
          <ac:chgData name="Martin Schedlbauer" userId="99666baf021553f1" providerId="LiveId" clId="{A8633CE2-B63B-B841-8517-4AE8393BE4D8}" dt="2020-07-08T12:01:55.348" v="20148" actId="1076"/>
          <ac:spMkLst>
            <pc:docMk/>
            <pc:sldMk cId="985756026" sldId="1117"/>
            <ac:spMk id="18" creationId="{BB43B91E-00B3-5D48-B1DC-21D930C8D534}"/>
          </ac:spMkLst>
        </pc:spChg>
        <pc:spChg chg="mod topLvl">
          <ac:chgData name="Martin Schedlbauer" userId="99666baf021553f1" providerId="LiveId" clId="{A8633CE2-B63B-B841-8517-4AE8393BE4D8}" dt="2020-07-08T12:01:55.348" v="20148" actId="1076"/>
          <ac:spMkLst>
            <pc:docMk/>
            <pc:sldMk cId="985756026" sldId="1117"/>
            <ac:spMk id="19" creationId="{EB8E1E6F-B50C-4C47-A437-E6DE07F3EF4A}"/>
          </ac:spMkLst>
        </pc:spChg>
        <pc:spChg chg="mod topLvl">
          <ac:chgData name="Martin Schedlbauer" userId="99666baf021553f1" providerId="LiveId" clId="{A8633CE2-B63B-B841-8517-4AE8393BE4D8}" dt="2020-07-08T12:01:55.348" v="20148" actId="1076"/>
          <ac:spMkLst>
            <pc:docMk/>
            <pc:sldMk cId="985756026" sldId="1117"/>
            <ac:spMk id="20" creationId="{26B5F55C-AA24-594D-A429-F414CFF57183}"/>
          </ac:spMkLst>
        </pc:spChg>
        <pc:spChg chg="add mod">
          <ac:chgData name="Martin Schedlbauer" userId="99666baf021553f1" providerId="LiveId" clId="{A8633CE2-B63B-B841-8517-4AE8393BE4D8}" dt="2020-07-08T12:01:55.348" v="20148" actId="1076"/>
          <ac:spMkLst>
            <pc:docMk/>
            <pc:sldMk cId="985756026" sldId="1117"/>
            <ac:spMk id="21" creationId="{8C4E8A1A-BA58-BF4F-830B-A3E37CF3BD46}"/>
          </ac:spMkLst>
        </pc:spChg>
        <pc:spChg chg="add mod">
          <ac:chgData name="Martin Schedlbauer" userId="99666baf021553f1" providerId="LiveId" clId="{A8633CE2-B63B-B841-8517-4AE8393BE4D8}" dt="2020-07-08T12:06:19.911" v="20312" actId="20577"/>
          <ac:spMkLst>
            <pc:docMk/>
            <pc:sldMk cId="985756026" sldId="1117"/>
            <ac:spMk id="22" creationId="{FA6968B9-209B-D645-902E-9DE9779F25E2}"/>
          </ac:spMkLst>
        </pc:spChg>
        <pc:spChg chg="add mod">
          <ac:chgData name="Martin Schedlbauer" userId="99666baf021553f1" providerId="LiveId" clId="{A8633CE2-B63B-B841-8517-4AE8393BE4D8}" dt="2020-07-08T12:08:27.444" v="20347" actId="1076"/>
          <ac:spMkLst>
            <pc:docMk/>
            <pc:sldMk cId="985756026" sldId="1117"/>
            <ac:spMk id="23" creationId="{E268A9A9-21DC-7B4E-BD6A-E34C61ABCD2F}"/>
          </ac:spMkLst>
        </pc:spChg>
        <pc:spChg chg="add mod">
          <ac:chgData name="Martin Schedlbauer" userId="99666baf021553f1" providerId="LiveId" clId="{A8633CE2-B63B-B841-8517-4AE8393BE4D8}" dt="2020-07-08T12:08:27.444" v="20347" actId="1076"/>
          <ac:spMkLst>
            <pc:docMk/>
            <pc:sldMk cId="985756026" sldId="1117"/>
            <ac:spMk id="24" creationId="{B23C453D-0081-1445-927C-2ABD0909FA55}"/>
          </ac:spMkLst>
        </pc:spChg>
        <pc:spChg chg="add mod">
          <ac:chgData name="Martin Schedlbauer" userId="99666baf021553f1" providerId="LiveId" clId="{A8633CE2-B63B-B841-8517-4AE8393BE4D8}" dt="2020-07-08T12:08:27.444" v="20347" actId="1076"/>
          <ac:spMkLst>
            <pc:docMk/>
            <pc:sldMk cId="985756026" sldId="1117"/>
            <ac:spMk id="25" creationId="{D7A29803-3FAE-D943-929A-726162874275}"/>
          </ac:spMkLst>
        </pc:spChg>
        <pc:spChg chg="add mod">
          <ac:chgData name="Martin Schedlbauer" userId="99666baf021553f1" providerId="LiveId" clId="{A8633CE2-B63B-B841-8517-4AE8393BE4D8}" dt="2020-07-08T12:08:27.444" v="20347" actId="1076"/>
          <ac:spMkLst>
            <pc:docMk/>
            <pc:sldMk cId="985756026" sldId="1117"/>
            <ac:spMk id="26" creationId="{8C935912-C755-AA4B-B83B-5C6DDBCD7BBF}"/>
          </ac:spMkLst>
        </pc:spChg>
        <pc:spChg chg="add mod">
          <ac:chgData name="Martin Schedlbauer" userId="99666baf021553f1" providerId="LiveId" clId="{A8633CE2-B63B-B841-8517-4AE8393BE4D8}" dt="2020-07-08T12:08:27.444" v="20347" actId="1076"/>
          <ac:spMkLst>
            <pc:docMk/>
            <pc:sldMk cId="985756026" sldId="1117"/>
            <ac:spMk id="27" creationId="{4952D9D9-5159-0E4B-9B36-76FECE32A0B0}"/>
          </ac:spMkLst>
        </pc:spChg>
        <pc:spChg chg="add mod">
          <ac:chgData name="Martin Schedlbauer" userId="99666baf021553f1" providerId="LiveId" clId="{A8633CE2-B63B-B841-8517-4AE8393BE4D8}" dt="2020-07-08T12:08:27.444" v="20347" actId="1076"/>
          <ac:spMkLst>
            <pc:docMk/>
            <pc:sldMk cId="985756026" sldId="1117"/>
            <ac:spMk id="28" creationId="{882F02EF-1BC8-BD4B-9FAE-794B466BB693}"/>
          </ac:spMkLst>
        </pc:spChg>
        <pc:spChg chg="add mod">
          <ac:chgData name="Martin Schedlbauer" userId="99666baf021553f1" providerId="LiveId" clId="{A8633CE2-B63B-B841-8517-4AE8393BE4D8}" dt="2020-07-08T12:08:27.444" v="20347" actId="1076"/>
          <ac:spMkLst>
            <pc:docMk/>
            <pc:sldMk cId="985756026" sldId="1117"/>
            <ac:spMk id="29" creationId="{D53AB32F-B71A-B44F-8352-366D28E4D11F}"/>
          </ac:spMkLst>
        </pc:spChg>
        <pc:spChg chg="add mod">
          <ac:chgData name="Martin Schedlbauer" userId="99666baf021553f1" providerId="LiveId" clId="{A8633CE2-B63B-B841-8517-4AE8393BE4D8}" dt="2020-07-08T15:25:13.174" v="21674" actId="1076"/>
          <ac:spMkLst>
            <pc:docMk/>
            <pc:sldMk cId="985756026" sldId="1117"/>
            <ac:spMk id="30" creationId="{A023C14B-B140-B741-9341-20CB90CDBF21}"/>
          </ac:spMkLst>
        </pc:spChg>
        <pc:spChg chg="add mod">
          <ac:chgData name="Martin Schedlbauer" userId="99666baf021553f1" providerId="LiveId" clId="{A8633CE2-B63B-B841-8517-4AE8393BE4D8}" dt="2020-07-08T15:29:14.752" v="21869" actId="20577"/>
          <ac:spMkLst>
            <pc:docMk/>
            <pc:sldMk cId="985756026" sldId="1117"/>
            <ac:spMk id="31" creationId="{BAD60D41-7F86-4C42-9E4D-F4A113A9815A}"/>
          </ac:spMkLst>
        </pc:spChg>
        <pc:spChg chg="add mod">
          <ac:chgData name="Martin Schedlbauer" userId="99666baf021553f1" providerId="LiveId" clId="{A8633CE2-B63B-B841-8517-4AE8393BE4D8}" dt="2020-07-08T15:27:26.982" v="21722" actId="20577"/>
          <ac:spMkLst>
            <pc:docMk/>
            <pc:sldMk cId="985756026" sldId="1117"/>
            <ac:spMk id="32" creationId="{83B4EF68-8F9B-2448-86A2-A709502B8D8A}"/>
          </ac:spMkLst>
        </pc:spChg>
        <pc:spChg chg="add mod">
          <ac:chgData name="Martin Schedlbauer" userId="99666baf021553f1" providerId="LiveId" clId="{A8633CE2-B63B-B841-8517-4AE8393BE4D8}" dt="2020-07-08T15:27:58.076" v="21765" actId="20577"/>
          <ac:spMkLst>
            <pc:docMk/>
            <pc:sldMk cId="985756026" sldId="1117"/>
            <ac:spMk id="33" creationId="{9D374448-58BF-124F-AA19-A49C7B00FA22}"/>
          </ac:spMkLst>
        </pc:spChg>
        <pc:spChg chg="add mod">
          <ac:chgData name="Martin Schedlbauer" userId="99666baf021553f1" providerId="LiveId" clId="{A8633CE2-B63B-B841-8517-4AE8393BE4D8}" dt="2020-07-08T15:26:17.595" v="21689" actId="20577"/>
          <ac:spMkLst>
            <pc:docMk/>
            <pc:sldMk cId="985756026" sldId="1117"/>
            <ac:spMk id="34" creationId="{820A282D-6DBE-FE43-9293-2E1539460233}"/>
          </ac:spMkLst>
        </pc:spChg>
        <pc:spChg chg="add mod">
          <ac:chgData name="Martin Schedlbauer" userId="99666baf021553f1" providerId="LiveId" clId="{A8633CE2-B63B-B841-8517-4AE8393BE4D8}" dt="2020-07-08T15:26:26.489" v="21695" actId="20577"/>
          <ac:spMkLst>
            <pc:docMk/>
            <pc:sldMk cId="985756026" sldId="1117"/>
            <ac:spMk id="35" creationId="{3F13D3FE-7E30-C446-9C57-2A66592BD7F3}"/>
          </ac:spMkLst>
        </pc:spChg>
        <pc:spChg chg="add mod">
          <ac:chgData name="Martin Schedlbauer" userId="99666baf021553f1" providerId="LiveId" clId="{A8633CE2-B63B-B841-8517-4AE8393BE4D8}" dt="2020-07-08T15:26:10.876" v="21687" actId="692"/>
          <ac:spMkLst>
            <pc:docMk/>
            <pc:sldMk cId="985756026" sldId="1117"/>
            <ac:spMk id="36" creationId="{9CE821BA-617C-FB4F-A738-B5372758EB6D}"/>
          </ac:spMkLst>
        </pc:spChg>
        <pc:spChg chg="add mod">
          <ac:chgData name="Martin Schedlbauer" userId="99666baf021553f1" providerId="LiveId" clId="{A8633CE2-B63B-B841-8517-4AE8393BE4D8}" dt="2020-07-08T15:26:46.280" v="21704" actId="14100"/>
          <ac:spMkLst>
            <pc:docMk/>
            <pc:sldMk cId="985756026" sldId="1117"/>
            <ac:spMk id="37" creationId="{46C4A8FD-341D-1242-9046-D2B039D2E316}"/>
          </ac:spMkLst>
        </pc:spChg>
        <pc:spChg chg="add mod">
          <ac:chgData name="Martin Schedlbauer" userId="99666baf021553f1" providerId="LiveId" clId="{A8633CE2-B63B-B841-8517-4AE8393BE4D8}" dt="2020-07-08T15:28:11.468" v="21782" actId="20577"/>
          <ac:spMkLst>
            <pc:docMk/>
            <pc:sldMk cId="985756026" sldId="1117"/>
            <ac:spMk id="38" creationId="{47879D40-CA02-834F-8274-322706870B6C}"/>
          </ac:spMkLst>
        </pc:spChg>
        <pc:spChg chg="add mod">
          <ac:chgData name="Martin Schedlbauer" userId="99666baf021553f1" providerId="LiveId" clId="{A8633CE2-B63B-B841-8517-4AE8393BE4D8}" dt="2020-07-08T15:26:56.308" v="21708" actId="20577"/>
          <ac:spMkLst>
            <pc:docMk/>
            <pc:sldMk cId="985756026" sldId="1117"/>
            <ac:spMk id="39" creationId="{25AFC1C0-6EB4-3D45-9AEB-A894647A8F20}"/>
          </ac:spMkLst>
        </pc:spChg>
        <pc:spChg chg="add mod">
          <ac:chgData name="Martin Schedlbauer" userId="99666baf021553f1" providerId="LiveId" clId="{A8633CE2-B63B-B841-8517-4AE8393BE4D8}" dt="2020-07-08T20:05:05.948" v="22008" actId="20577"/>
          <ac:spMkLst>
            <pc:docMk/>
            <pc:sldMk cId="985756026" sldId="1117"/>
            <ac:spMk id="40" creationId="{06FAB3B0-C055-1242-BD57-A93EEF840296}"/>
          </ac:spMkLst>
        </pc:spChg>
        <pc:spChg chg="add mod">
          <ac:chgData name="Martin Schedlbauer" userId="99666baf021553f1" providerId="LiveId" clId="{A8633CE2-B63B-B841-8517-4AE8393BE4D8}" dt="2020-07-08T15:29:39.871" v="21871" actId="1076"/>
          <ac:spMkLst>
            <pc:docMk/>
            <pc:sldMk cId="985756026" sldId="1117"/>
            <ac:spMk id="41" creationId="{B3863AB1-38F3-3045-906D-5EFB53C82F3F}"/>
          </ac:spMkLst>
        </pc:spChg>
        <pc:spChg chg="add mod">
          <ac:chgData name="Martin Schedlbauer" userId="99666baf021553f1" providerId="LiveId" clId="{A8633CE2-B63B-B841-8517-4AE8393BE4D8}" dt="2020-07-08T20:05:48.666" v="22043" actId="14100"/>
          <ac:spMkLst>
            <pc:docMk/>
            <pc:sldMk cId="985756026" sldId="1117"/>
            <ac:spMk id="42" creationId="{DE1564F4-508E-764A-86E8-3FF3EFFAFDEC}"/>
          </ac:spMkLst>
        </pc:spChg>
        <pc:spChg chg="add mod">
          <ac:chgData name="Martin Schedlbauer" userId="99666baf021553f1" providerId="LiveId" clId="{A8633CE2-B63B-B841-8517-4AE8393BE4D8}" dt="2020-07-08T15:30:53.973" v="21894" actId="692"/>
          <ac:spMkLst>
            <pc:docMk/>
            <pc:sldMk cId="985756026" sldId="1117"/>
            <ac:spMk id="43" creationId="{F3643239-1671-D34B-BC2A-C4B5F6503DE5}"/>
          </ac:spMkLst>
        </pc:spChg>
        <pc:spChg chg="add mod">
          <ac:chgData name="Martin Schedlbauer" userId="99666baf021553f1" providerId="LiveId" clId="{A8633CE2-B63B-B841-8517-4AE8393BE4D8}" dt="2020-07-08T20:05:48.666" v="22043" actId="14100"/>
          <ac:spMkLst>
            <pc:docMk/>
            <pc:sldMk cId="985756026" sldId="1117"/>
            <ac:spMk id="44" creationId="{7515D6A7-DAB7-614C-9E85-220BEE3B81A4}"/>
          </ac:spMkLst>
        </pc:spChg>
        <pc:spChg chg="add mod">
          <ac:chgData name="Martin Schedlbauer" userId="99666baf021553f1" providerId="LiveId" clId="{A8633CE2-B63B-B841-8517-4AE8393BE4D8}" dt="2020-07-08T15:30:53.973" v="21894" actId="692"/>
          <ac:spMkLst>
            <pc:docMk/>
            <pc:sldMk cId="985756026" sldId="1117"/>
            <ac:spMk id="45" creationId="{35BD4457-FA72-A74C-9FB3-546219595112}"/>
          </ac:spMkLst>
        </pc:spChg>
        <pc:spChg chg="add mod">
          <ac:chgData name="Martin Schedlbauer" userId="99666baf021553f1" providerId="LiveId" clId="{A8633CE2-B63B-B841-8517-4AE8393BE4D8}" dt="2020-07-08T20:06:11.080" v="22048" actId="14100"/>
          <ac:spMkLst>
            <pc:docMk/>
            <pc:sldMk cId="985756026" sldId="1117"/>
            <ac:spMk id="46" creationId="{7493A999-6897-FB42-B51A-0209CB9FE461}"/>
          </ac:spMkLst>
        </pc:spChg>
        <pc:spChg chg="add mod">
          <ac:chgData name="Martin Schedlbauer" userId="99666baf021553f1" providerId="LiveId" clId="{A8633CE2-B63B-B841-8517-4AE8393BE4D8}" dt="2020-07-08T20:05:56.992" v="22044" actId="1076"/>
          <ac:spMkLst>
            <pc:docMk/>
            <pc:sldMk cId="985756026" sldId="1117"/>
            <ac:spMk id="47" creationId="{6FD566E2-86B4-5641-B8C8-9CA657ACC756}"/>
          </ac:spMkLst>
        </pc:spChg>
        <pc:spChg chg="add del mod">
          <ac:chgData name="Martin Schedlbauer" userId="99666baf021553f1" providerId="LiveId" clId="{A8633CE2-B63B-B841-8517-4AE8393BE4D8}" dt="2020-07-08T15:30:26.763" v="21890" actId="478"/>
          <ac:spMkLst>
            <pc:docMk/>
            <pc:sldMk cId="985756026" sldId="1117"/>
            <ac:spMk id="48" creationId="{C328027A-6A9E-934F-9C95-BFEC96A1B3AF}"/>
          </ac:spMkLst>
        </pc:spChg>
        <pc:spChg chg="add del mod">
          <ac:chgData name="Martin Schedlbauer" userId="99666baf021553f1" providerId="LiveId" clId="{A8633CE2-B63B-B841-8517-4AE8393BE4D8}" dt="2020-07-08T15:30:26.763" v="21890" actId="478"/>
          <ac:spMkLst>
            <pc:docMk/>
            <pc:sldMk cId="985756026" sldId="1117"/>
            <ac:spMk id="49" creationId="{9CCF83C3-6D1B-8542-8476-D90CC4832C97}"/>
          </ac:spMkLst>
        </pc:spChg>
        <pc:spChg chg="add mod">
          <ac:chgData name="Martin Schedlbauer" userId="99666baf021553f1" providerId="LiveId" clId="{A8633CE2-B63B-B841-8517-4AE8393BE4D8}" dt="2020-07-08T20:06:37.465" v="22050" actId="1076"/>
          <ac:spMkLst>
            <pc:docMk/>
            <pc:sldMk cId="985756026" sldId="1117"/>
            <ac:spMk id="50" creationId="{9D9D3CE7-90D4-104C-ABBB-A47691107F6C}"/>
          </ac:spMkLst>
        </pc:spChg>
        <pc:spChg chg="add mod">
          <ac:chgData name="Martin Schedlbauer" userId="99666baf021553f1" providerId="LiveId" clId="{A8633CE2-B63B-B841-8517-4AE8393BE4D8}" dt="2020-07-08T20:13:13.133" v="22110" actId="14100"/>
          <ac:spMkLst>
            <pc:docMk/>
            <pc:sldMk cId="985756026" sldId="1117"/>
            <ac:spMk id="51" creationId="{9D848878-5D04-6444-81DD-C85F2E178F11}"/>
          </ac:spMkLst>
        </pc:spChg>
        <pc:spChg chg="add mod">
          <ac:chgData name="Martin Schedlbauer" userId="99666baf021553f1" providerId="LiveId" clId="{A8633CE2-B63B-B841-8517-4AE8393BE4D8}" dt="2020-07-08T20:06:37.465" v="22050" actId="1076"/>
          <ac:spMkLst>
            <pc:docMk/>
            <pc:sldMk cId="985756026" sldId="1117"/>
            <ac:spMk id="52" creationId="{D23BB856-DA03-9244-8B67-42BD7988CF14}"/>
          </ac:spMkLst>
        </pc:spChg>
        <pc:spChg chg="add mod">
          <ac:chgData name="Martin Schedlbauer" userId="99666baf021553f1" providerId="LiveId" clId="{A8633CE2-B63B-B841-8517-4AE8393BE4D8}" dt="2020-07-08T20:13:16.335" v="22111" actId="14100"/>
          <ac:spMkLst>
            <pc:docMk/>
            <pc:sldMk cId="985756026" sldId="1117"/>
            <ac:spMk id="53" creationId="{7507BFD4-C906-AC41-B101-7054F83B14FD}"/>
          </ac:spMkLst>
        </pc:spChg>
        <pc:spChg chg="add mod">
          <ac:chgData name="Martin Schedlbauer" userId="99666baf021553f1" providerId="LiveId" clId="{A8633CE2-B63B-B841-8517-4AE8393BE4D8}" dt="2020-07-08T20:07:36.360" v="22059" actId="20577"/>
          <ac:spMkLst>
            <pc:docMk/>
            <pc:sldMk cId="985756026" sldId="1117"/>
            <ac:spMk id="54" creationId="{5E70EF8B-9470-6D4B-AB56-63921C80ABD6}"/>
          </ac:spMkLst>
        </pc:spChg>
        <pc:spChg chg="add mod">
          <ac:chgData name="Martin Schedlbauer" userId="99666baf021553f1" providerId="LiveId" clId="{A8633CE2-B63B-B841-8517-4AE8393BE4D8}" dt="2020-07-08T20:13:32.226" v="22114" actId="14100"/>
          <ac:spMkLst>
            <pc:docMk/>
            <pc:sldMk cId="985756026" sldId="1117"/>
            <ac:spMk id="55" creationId="{DEC8ACED-194D-464F-9EE8-4BEAFC5994DB}"/>
          </ac:spMkLst>
        </pc:spChg>
        <pc:spChg chg="add mod">
          <ac:chgData name="Martin Schedlbauer" userId="99666baf021553f1" providerId="LiveId" clId="{A8633CE2-B63B-B841-8517-4AE8393BE4D8}" dt="2020-07-08T20:14:26.925" v="22129" actId="20577"/>
          <ac:spMkLst>
            <pc:docMk/>
            <pc:sldMk cId="985756026" sldId="1117"/>
            <ac:spMk id="56" creationId="{5342C20F-32F8-3349-837B-D92EB192F37B}"/>
          </ac:spMkLst>
        </pc:spChg>
        <pc:spChg chg="add del mod">
          <ac:chgData name="Martin Schedlbauer" userId="99666baf021553f1" providerId="LiveId" clId="{A8633CE2-B63B-B841-8517-4AE8393BE4D8}" dt="2020-07-08T20:14:32.203" v="22130" actId="478"/>
          <ac:spMkLst>
            <pc:docMk/>
            <pc:sldMk cId="985756026" sldId="1117"/>
            <ac:spMk id="57" creationId="{48330250-C2A5-6741-AD9E-40E6E570E441}"/>
          </ac:spMkLst>
        </pc:spChg>
        <pc:spChg chg="add del mod">
          <ac:chgData name="Martin Schedlbauer" userId="99666baf021553f1" providerId="LiveId" clId="{A8633CE2-B63B-B841-8517-4AE8393BE4D8}" dt="2020-07-08T20:14:32.203" v="22130" actId="478"/>
          <ac:spMkLst>
            <pc:docMk/>
            <pc:sldMk cId="985756026" sldId="1117"/>
            <ac:spMk id="58" creationId="{FC525E74-5B1C-BA4B-AD71-1A657341DCD0}"/>
          </ac:spMkLst>
        </pc:spChg>
        <pc:grpChg chg="add del mod">
          <ac:chgData name="Martin Schedlbauer" userId="99666baf021553f1" providerId="LiveId" clId="{A8633CE2-B63B-B841-8517-4AE8393BE4D8}" dt="2020-07-08T11:50:38.506" v="19918" actId="165"/>
          <ac:grpSpMkLst>
            <pc:docMk/>
            <pc:sldMk cId="985756026" sldId="1117"/>
            <ac:grpSpMk id="4" creationId="{626DC4C9-39EC-814A-85E8-A525F6FB8BBF}"/>
          </ac:grpSpMkLst>
        </pc:grpChg>
        <pc:grpChg chg="add del mod">
          <ac:chgData name="Martin Schedlbauer" userId="99666baf021553f1" providerId="LiveId" clId="{A8633CE2-B63B-B841-8517-4AE8393BE4D8}" dt="2020-07-08T11:58:17.934" v="20095" actId="165"/>
          <ac:grpSpMkLst>
            <pc:docMk/>
            <pc:sldMk cId="985756026" sldId="1117"/>
            <ac:grpSpMk id="14" creationId="{F1AA54F2-2607-4B4A-9E0E-F9C888EA4D39}"/>
          </ac:grpSpMkLst>
        </pc:grpChg>
        <pc:grpChg chg="add del mod">
          <ac:chgData name="Martin Schedlbauer" userId="99666baf021553f1" providerId="LiveId" clId="{A8633CE2-B63B-B841-8517-4AE8393BE4D8}" dt="2020-07-08T12:00:01.440" v="20108" actId="165"/>
          <ac:grpSpMkLst>
            <pc:docMk/>
            <pc:sldMk cId="985756026" sldId="1117"/>
            <ac:grpSpMk id="15" creationId="{146544D9-C128-F643-9A47-5F201649378B}"/>
          </ac:grpSpMkLst>
        </pc:grpChg>
      </pc:sldChg>
      <pc:sldChg chg="modSp add del ord">
        <pc:chgData name="Martin Schedlbauer" userId="99666baf021553f1" providerId="LiveId" clId="{A8633CE2-B63B-B841-8517-4AE8393BE4D8}" dt="2020-07-08T21:42:24.745" v="22514" actId="2696"/>
        <pc:sldMkLst>
          <pc:docMk/>
          <pc:sldMk cId="3132820283" sldId="1118"/>
        </pc:sldMkLst>
        <pc:spChg chg="mod">
          <ac:chgData name="Martin Schedlbauer" userId="99666baf021553f1" providerId="LiveId" clId="{A8633CE2-B63B-B841-8517-4AE8393BE4D8}" dt="2020-07-08T01:01:19.430" v="19902" actId="20577"/>
          <ac:spMkLst>
            <pc:docMk/>
            <pc:sldMk cId="3132820283" sldId="1118"/>
            <ac:spMk id="2" creationId="{6ECF2560-64DF-C74E-A62E-DAD0B6831819}"/>
          </ac:spMkLst>
        </pc:spChg>
      </pc:sldChg>
      <pc:sldChg chg="addSp modSp add ord">
        <pc:chgData name="Martin Schedlbauer" userId="99666baf021553f1" providerId="LiveId" clId="{A8633CE2-B63B-B841-8517-4AE8393BE4D8}" dt="2020-07-08T20:43:36.341" v="22513" actId="207"/>
        <pc:sldMkLst>
          <pc:docMk/>
          <pc:sldMk cId="3875382252" sldId="1119"/>
        </pc:sldMkLst>
        <pc:spChg chg="mod">
          <ac:chgData name="Martin Schedlbauer" userId="99666baf021553f1" providerId="LiveId" clId="{A8633CE2-B63B-B841-8517-4AE8393BE4D8}" dt="2020-07-08T12:08:38.433" v="20372" actId="20577"/>
          <ac:spMkLst>
            <pc:docMk/>
            <pc:sldMk cId="3875382252" sldId="1119"/>
            <ac:spMk id="2" creationId="{9F15E481-57B0-CD4B-BD82-752BD2AB9841}"/>
          </ac:spMkLst>
        </pc:spChg>
        <pc:spChg chg="mod">
          <ac:chgData name="Martin Schedlbauer" userId="99666baf021553f1" providerId="LiveId" clId="{A8633CE2-B63B-B841-8517-4AE8393BE4D8}" dt="2020-07-08T20:43:36.341" v="22513" actId="207"/>
          <ac:spMkLst>
            <pc:docMk/>
            <pc:sldMk cId="3875382252" sldId="1119"/>
            <ac:spMk id="3" creationId="{94021968-1221-2548-B983-8B292DD335DF}"/>
          </ac:spMkLst>
        </pc:spChg>
        <pc:picChg chg="add mod">
          <ac:chgData name="Martin Schedlbauer" userId="99666baf021553f1" providerId="LiveId" clId="{A8633CE2-B63B-B841-8517-4AE8393BE4D8}" dt="2020-07-08T20:43:19.173" v="22511" actId="14100"/>
          <ac:picMkLst>
            <pc:docMk/>
            <pc:sldMk cId="3875382252" sldId="1119"/>
            <ac:picMk id="4" creationId="{88E7F8E7-7A69-B74F-964B-BD20573010E3}"/>
          </ac:picMkLst>
        </pc:picChg>
      </pc:sldChg>
      <pc:sldChg chg="modSp add">
        <pc:chgData name="Martin Schedlbauer" userId="99666baf021553f1" providerId="LiveId" clId="{A8633CE2-B63B-B841-8517-4AE8393BE4D8}" dt="2020-07-08T15:20:56.610" v="21253" actId="20577"/>
        <pc:sldMkLst>
          <pc:docMk/>
          <pc:sldMk cId="268355757" sldId="1120"/>
        </pc:sldMkLst>
        <pc:spChg chg="mod">
          <ac:chgData name="Martin Schedlbauer" userId="99666baf021553f1" providerId="LiveId" clId="{A8633CE2-B63B-B841-8517-4AE8393BE4D8}" dt="2020-07-08T15:20:56.610" v="21253" actId="20577"/>
          <ac:spMkLst>
            <pc:docMk/>
            <pc:sldMk cId="268355757" sldId="1120"/>
            <ac:spMk id="2" creationId="{37E8EA6B-053B-6146-9071-086807192FCA}"/>
          </ac:spMkLst>
        </pc:spChg>
        <pc:spChg chg="mod">
          <ac:chgData name="Martin Schedlbauer" userId="99666baf021553f1" providerId="LiveId" clId="{A8633CE2-B63B-B841-8517-4AE8393BE4D8}" dt="2020-07-08T15:20:50.520" v="21247" actId="20577"/>
          <ac:spMkLst>
            <pc:docMk/>
            <pc:sldMk cId="268355757" sldId="1120"/>
            <ac:spMk id="3" creationId="{4194C92E-970D-9F4D-B65C-5E37E944946C}"/>
          </ac:spMkLst>
        </pc:spChg>
      </pc:sldChg>
      <pc:sldChg chg="modSp add">
        <pc:chgData name="Martin Schedlbauer" userId="99666baf021553f1" providerId="LiveId" clId="{A8633CE2-B63B-B841-8517-4AE8393BE4D8}" dt="2020-07-08T15:24:03.261" v="21662" actId="20577"/>
        <pc:sldMkLst>
          <pc:docMk/>
          <pc:sldMk cId="3483656197" sldId="1121"/>
        </pc:sldMkLst>
        <pc:spChg chg="mod">
          <ac:chgData name="Martin Schedlbauer" userId="99666baf021553f1" providerId="LiveId" clId="{A8633CE2-B63B-B841-8517-4AE8393BE4D8}" dt="2020-07-08T15:21:29.278" v="21277" actId="20577"/>
          <ac:spMkLst>
            <pc:docMk/>
            <pc:sldMk cId="3483656197" sldId="1121"/>
            <ac:spMk id="2" creationId="{74CF16E2-284E-6640-BA89-60E3A7D0299E}"/>
          </ac:spMkLst>
        </pc:spChg>
        <pc:spChg chg="mod">
          <ac:chgData name="Martin Schedlbauer" userId="99666baf021553f1" providerId="LiveId" clId="{A8633CE2-B63B-B841-8517-4AE8393BE4D8}" dt="2020-07-08T15:24:03.261" v="21662" actId="20577"/>
          <ac:spMkLst>
            <pc:docMk/>
            <pc:sldMk cId="3483656197" sldId="1121"/>
            <ac:spMk id="3" creationId="{50A71215-9C0D-8E43-BFA5-7F0393FA2660}"/>
          </ac:spMkLst>
        </pc:spChg>
      </pc:sldChg>
      <pc:sldMasterChg chg="modSp modSldLayout">
        <pc:chgData name="Martin Schedlbauer" userId="99666baf021553f1" providerId="LiveId" clId="{A8633CE2-B63B-B841-8517-4AE8393BE4D8}" dt="2020-07-07T18:13:57.950" v="17079" actId="20577"/>
        <pc:sldMasterMkLst>
          <pc:docMk/>
          <pc:sldMasterMk cId="0" sldId="2147483648"/>
        </pc:sldMasterMkLst>
        <pc:spChg chg="mod">
          <ac:chgData name="Martin Schedlbauer" userId="99666baf021553f1" providerId="LiveId" clId="{A8633CE2-B63B-B841-8517-4AE8393BE4D8}" dt="2020-07-07T18:13:06.309" v="17069" actId="20577"/>
          <ac:spMkLst>
            <pc:docMk/>
            <pc:sldMasterMk cId="0" sldId="2147483648"/>
            <ac:spMk id="4" creationId="{00000000-0000-0000-0000-000000000000}"/>
          </ac:spMkLst>
        </pc:spChg>
        <pc:sldLayoutChg chg="modSp">
          <pc:chgData name="Martin Schedlbauer" userId="99666baf021553f1" providerId="LiveId" clId="{A8633CE2-B63B-B841-8517-4AE8393BE4D8}" dt="2020-07-07T18:13:57.950" v="17079" actId="20577"/>
          <pc:sldLayoutMkLst>
            <pc:docMk/>
            <pc:sldMasterMk cId="0" sldId="2147483648"/>
            <pc:sldLayoutMk cId="0" sldId="2147483651"/>
          </pc:sldLayoutMkLst>
          <pc:spChg chg="mod">
            <ac:chgData name="Martin Schedlbauer" userId="99666baf021553f1" providerId="LiveId" clId="{A8633CE2-B63B-B841-8517-4AE8393BE4D8}" dt="2020-07-07T18:13:57.950" v="17079" actId="20577"/>
            <ac:spMkLst>
              <pc:docMk/>
              <pc:sldMasterMk cId="0" sldId="2147483648"/>
              <pc:sldLayoutMk cId="0" sldId="2147483651"/>
              <ac:spMk id="4" creationId="{00000000-0000-0000-0000-000000000000}"/>
            </ac:spMkLst>
          </pc:spChg>
        </pc:sldLayoutChg>
        <pc:sldLayoutChg chg="modSp">
          <pc:chgData name="Martin Schedlbauer" userId="99666baf021553f1" providerId="LiveId" clId="{A8633CE2-B63B-B841-8517-4AE8393BE4D8}" dt="2020-07-07T18:13:53.480" v="17078" actId="20577"/>
          <pc:sldLayoutMkLst>
            <pc:docMk/>
            <pc:sldMasterMk cId="0" sldId="2147483648"/>
            <pc:sldLayoutMk cId="0" sldId="2147483652"/>
          </pc:sldLayoutMkLst>
          <pc:spChg chg="mod">
            <ac:chgData name="Martin Schedlbauer" userId="99666baf021553f1" providerId="LiveId" clId="{A8633CE2-B63B-B841-8517-4AE8393BE4D8}" dt="2020-07-07T18:13:53.480" v="17078" actId="20577"/>
            <ac:spMkLst>
              <pc:docMk/>
              <pc:sldMasterMk cId="0" sldId="2147483648"/>
              <pc:sldLayoutMk cId="0" sldId="2147483652"/>
              <ac:spMk id="5" creationId="{00000000-0000-0000-0000-000000000000}"/>
            </ac:spMkLst>
          </pc:spChg>
        </pc:sldLayoutChg>
        <pc:sldLayoutChg chg="modSp">
          <pc:chgData name="Martin Schedlbauer" userId="99666baf021553f1" providerId="LiveId" clId="{A8633CE2-B63B-B841-8517-4AE8393BE4D8}" dt="2020-07-07T18:13:48.905" v="17077" actId="20577"/>
          <pc:sldLayoutMkLst>
            <pc:docMk/>
            <pc:sldMasterMk cId="0" sldId="2147483648"/>
            <pc:sldLayoutMk cId="0" sldId="2147483654"/>
          </pc:sldLayoutMkLst>
          <pc:spChg chg="mod">
            <ac:chgData name="Martin Schedlbauer" userId="99666baf021553f1" providerId="LiveId" clId="{A8633CE2-B63B-B841-8517-4AE8393BE4D8}" dt="2020-07-07T18:13:48.905" v="17077" actId="20577"/>
            <ac:spMkLst>
              <pc:docMk/>
              <pc:sldMasterMk cId="0" sldId="2147483648"/>
              <pc:sldLayoutMk cId="0" sldId="2147483654"/>
              <ac:spMk id="3" creationId="{00000000-0000-0000-0000-000000000000}"/>
            </ac:spMkLst>
          </pc:spChg>
        </pc:sldLayoutChg>
        <pc:sldLayoutChg chg="modSp">
          <pc:chgData name="Martin Schedlbauer" userId="99666baf021553f1" providerId="LiveId" clId="{A8633CE2-B63B-B841-8517-4AE8393BE4D8}" dt="2020-07-07T18:13:39.562" v="17075" actId="20577"/>
          <pc:sldLayoutMkLst>
            <pc:docMk/>
            <pc:sldMasterMk cId="0" sldId="2147483648"/>
            <pc:sldLayoutMk cId="0" sldId="2147483655"/>
          </pc:sldLayoutMkLst>
          <pc:spChg chg="mod">
            <ac:chgData name="Martin Schedlbauer" userId="99666baf021553f1" providerId="LiveId" clId="{A8633CE2-B63B-B841-8517-4AE8393BE4D8}" dt="2020-07-07T18:13:39.562" v="17075" actId="20577"/>
            <ac:spMkLst>
              <pc:docMk/>
              <pc:sldMasterMk cId="0" sldId="2147483648"/>
              <pc:sldLayoutMk cId="0" sldId="2147483655"/>
              <ac:spMk id="2" creationId="{00000000-0000-0000-0000-000000000000}"/>
            </ac:spMkLst>
          </pc:spChg>
        </pc:sldLayoutChg>
        <pc:sldLayoutChg chg="modSp">
          <pc:chgData name="Martin Schedlbauer" userId="99666baf021553f1" providerId="LiveId" clId="{A8633CE2-B63B-B841-8517-4AE8393BE4D8}" dt="2020-07-07T18:13:34.327" v="17074" actId="20577"/>
          <pc:sldLayoutMkLst>
            <pc:docMk/>
            <pc:sldMasterMk cId="0" sldId="2147483648"/>
            <pc:sldLayoutMk cId="0" sldId="2147483657"/>
          </pc:sldLayoutMkLst>
          <pc:spChg chg="mod">
            <ac:chgData name="Martin Schedlbauer" userId="99666baf021553f1" providerId="LiveId" clId="{A8633CE2-B63B-B841-8517-4AE8393BE4D8}" dt="2020-07-07T18:13:34.327" v="17074" actId="20577"/>
            <ac:spMkLst>
              <pc:docMk/>
              <pc:sldMasterMk cId="0" sldId="2147483648"/>
              <pc:sldLayoutMk cId="0" sldId="2147483657"/>
              <ac:spMk id="5" creationId="{00000000-0000-0000-0000-000000000000}"/>
            </ac:spMkLst>
          </pc:spChg>
        </pc:sldLayoutChg>
        <pc:sldLayoutChg chg="modSp">
          <pc:chgData name="Martin Schedlbauer" userId="99666baf021553f1" providerId="LiveId" clId="{A8633CE2-B63B-B841-8517-4AE8393BE4D8}" dt="2020-06-28T00:56:19.656" v="151" actId="113"/>
          <pc:sldLayoutMkLst>
            <pc:docMk/>
            <pc:sldMasterMk cId="0" sldId="2147483648"/>
            <pc:sldLayoutMk cId="891452946" sldId="2147483662"/>
          </pc:sldLayoutMkLst>
          <pc:spChg chg="mod">
            <ac:chgData name="Martin Schedlbauer" userId="99666baf021553f1" providerId="LiveId" clId="{A8633CE2-B63B-B841-8517-4AE8393BE4D8}" dt="2020-06-28T00:56:19.656" v="151" actId="113"/>
            <ac:spMkLst>
              <pc:docMk/>
              <pc:sldMasterMk cId="0" sldId="2147483648"/>
              <pc:sldLayoutMk cId="891452946" sldId="2147483662"/>
              <ac:spMk id="414725" creationId="{00000000-0000-0000-0000-000000000000}"/>
            </ac:spMkLst>
          </pc:spChg>
        </pc:sldLayoutChg>
        <pc:sldLayoutChg chg="addSp delSp modSp">
          <pc:chgData name="Martin Schedlbauer" userId="99666baf021553f1" providerId="LiveId" clId="{A8633CE2-B63B-B841-8517-4AE8393BE4D8}" dt="2020-07-07T18:13:25.358" v="17073" actId="20577"/>
          <pc:sldLayoutMkLst>
            <pc:docMk/>
            <pc:sldMasterMk cId="0" sldId="2147483648"/>
            <pc:sldLayoutMk cId="882051962" sldId="2147483663"/>
          </pc:sldLayoutMkLst>
          <pc:spChg chg="mod">
            <ac:chgData name="Martin Schedlbauer" userId="99666baf021553f1" providerId="LiveId" clId="{A8633CE2-B63B-B841-8517-4AE8393BE4D8}" dt="2020-07-07T18:13:25.358" v="17073" actId="20577"/>
            <ac:spMkLst>
              <pc:docMk/>
              <pc:sldMasterMk cId="0" sldId="2147483648"/>
              <pc:sldLayoutMk cId="882051962" sldId="2147483663"/>
              <ac:spMk id="6" creationId="{00000000-0000-0000-0000-000000000000}"/>
            </ac:spMkLst>
          </pc:spChg>
          <pc:picChg chg="del">
            <ac:chgData name="Martin Schedlbauer" userId="99666baf021553f1" providerId="LiveId" clId="{A8633CE2-B63B-B841-8517-4AE8393BE4D8}" dt="2020-07-07T18:13:20.228" v="17071" actId="478"/>
            <ac:picMkLst>
              <pc:docMk/>
              <pc:sldMasterMk cId="0" sldId="2147483648"/>
              <pc:sldLayoutMk cId="882051962" sldId="2147483663"/>
              <ac:picMk id="9" creationId="{00000000-0000-0000-0000-000000000000}"/>
            </ac:picMkLst>
          </pc:picChg>
          <pc:picChg chg="del">
            <ac:chgData name="Martin Schedlbauer" userId="99666baf021553f1" providerId="LiveId" clId="{A8633CE2-B63B-B841-8517-4AE8393BE4D8}" dt="2020-07-07T18:13:17.678" v="17070" actId="478"/>
            <ac:picMkLst>
              <pc:docMk/>
              <pc:sldMasterMk cId="0" sldId="2147483648"/>
              <pc:sldLayoutMk cId="882051962" sldId="2147483663"/>
              <ac:picMk id="10" creationId="{00000000-0000-0000-0000-000000000000}"/>
            </ac:picMkLst>
          </pc:picChg>
          <pc:picChg chg="add mod">
            <ac:chgData name="Martin Schedlbauer" userId="99666baf021553f1" providerId="LiveId" clId="{A8633CE2-B63B-B841-8517-4AE8393BE4D8}" dt="2020-07-07T18:13:21.026" v="17072"/>
            <ac:picMkLst>
              <pc:docMk/>
              <pc:sldMasterMk cId="0" sldId="2147483648"/>
              <pc:sldLayoutMk cId="882051962" sldId="2147483663"/>
              <ac:picMk id="11" creationId="{2417C62F-69B0-074D-8F37-9BA7765070C6}"/>
            </ac:picMkLst>
          </pc:picChg>
        </pc:sldLayoutChg>
        <pc:sldLayoutChg chg="modSp">
          <pc:chgData name="Martin Schedlbauer" userId="99666baf021553f1" providerId="LiveId" clId="{A8633CE2-B63B-B841-8517-4AE8393BE4D8}" dt="2020-07-07T18:13:43.852" v="17076" actId="20577"/>
          <pc:sldLayoutMkLst>
            <pc:docMk/>
            <pc:sldMasterMk cId="0" sldId="2147483648"/>
            <pc:sldLayoutMk cId="0" sldId="2147483664"/>
          </pc:sldLayoutMkLst>
          <pc:spChg chg="mod">
            <ac:chgData name="Martin Schedlbauer" userId="99666baf021553f1" providerId="LiveId" clId="{A8633CE2-B63B-B841-8517-4AE8393BE4D8}" dt="2020-07-07T18:13:43.852" v="17076" actId="20577"/>
            <ac:spMkLst>
              <pc:docMk/>
              <pc:sldMasterMk cId="0" sldId="2147483648"/>
              <pc:sldLayoutMk cId="0" sldId="2147483664"/>
              <ac:spMk id="3" creationId="{00000000-0000-0000-0000-000000000000}"/>
            </ac:spMkLst>
          </pc:spChg>
        </pc:sldLayoutChg>
      </pc:sldMasterChg>
    </pc:docChg>
  </pc:docChgLst>
  <pc:docChgLst>
    <pc:chgData name="Martin Schedlbauer" userId="99666baf021553f1" providerId="LiveId" clId="{23C8FB2A-778D-C347-B366-9D9AF7B7A676}"/>
    <pc:docChg chg="undo custSel modSld">
      <pc:chgData name="Martin Schedlbauer" userId="99666baf021553f1" providerId="LiveId" clId="{23C8FB2A-778D-C347-B366-9D9AF7B7A676}" dt="2020-10-15T18:32:14.229" v="106" actId="1076"/>
      <pc:docMkLst>
        <pc:docMk/>
      </pc:docMkLst>
      <pc:sldChg chg="addSp modSp">
        <pc:chgData name="Martin Schedlbauer" userId="99666baf021553f1" providerId="LiveId" clId="{23C8FB2A-778D-C347-B366-9D9AF7B7A676}" dt="2020-10-12T18:08:53.483" v="13"/>
        <pc:sldMkLst>
          <pc:docMk/>
          <pc:sldMk cId="2575073276" sldId="704"/>
        </pc:sldMkLst>
        <pc:spChg chg="add mod">
          <ac:chgData name="Martin Schedlbauer" userId="99666baf021553f1" providerId="LiveId" clId="{23C8FB2A-778D-C347-B366-9D9AF7B7A676}" dt="2020-10-12T18:08:53.483" v="13"/>
          <ac:spMkLst>
            <pc:docMk/>
            <pc:sldMk cId="2575073276" sldId="704"/>
            <ac:spMk id="8" creationId="{11068FBD-D6A9-1540-9BFE-769DB0AB98B2}"/>
          </ac:spMkLst>
        </pc:spChg>
      </pc:sldChg>
      <pc:sldChg chg="modSp mod">
        <pc:chgData name="Martin Schedlbauer" userId="99666baf021553f1" providerId="LiveId" clId="{23C8FB2A-778D-C347-B366-9D9AF7B7A676}" dt="2020-10-12T18:10:25.166" v="98" actId="20577"/>
        <pc:sldMkLst>
          <pc:docMk/>
          <pc:sldMk cId="858161274" sldId="828"/>
        </pc:sldMkLst>
        <pc:spChg chg="mod">
          <ac:chgData name="Martin Schedlbauer" userId="99666baf021553f1" providerId="LiveId" clId="{23C8FB2A-778D-C347-B366-9D9AF7B7A676}" dt="2020-10-12T18:10:25.166" v="98" actId="20577"/>
          <ac:spMkLst>
            <pc:docMk/>
            <pc:sldMk cId="858161274" sldId="828"/>
            <ac:spMk id="7" creationId="{00000000-0000-0000-0000-000000000000}"/>
          </ac:spMkLst>
        </pc:spChg>
      </pc:sldChg>
      <pc:sldChg chg="addSp modSp">
        <pc:chgData name="Martin Schedlbauer" userId="99666baf021553f1" providerId="LiveId" clId="{23C8FB2A-778D-C347-B366-9D9AF7B7A676}" dt="2020-10-12T18:08:53.483" v="13"/>
        <pc:sldMkLst>
          <pc:docMk/>
          <pc:sldMk cId="375247433" sldId="865"/>
        </pc:sldMkLst>
        <pc:spChg chg="add mod">
          <ac:chgData name="Martin Schedlbauer" userId="99666baf021553f1" providerId="LiveId" clId="{23C8FB2A-778D-C347-B366-9D9AF7B7A676}" dt="2020-10-12T18:08:53.483" v="13"/>
          <ac:spMkLst>
            <pc:docMk/>
            <pc:sldMk cId="375247433" sldId="865"/>
            <ac:spMk id="2" creationId="{8D3AF6D8-A317-FD4B-846D-A5155107460C}"/>
          </ac:spMkLst>
        </pc:spChg>
      </pc:sldChg>
      <pc:sldChg chg="addSp modSp">
        <pc:chgData name="Martin Schedlbauer" userId="99666baf021553f1" providerId="LiveId" clId="{23C8FB2A-778D-C347-B366-9D9AF7B7A676}" dt="2020-10-12T18:08:53.483" v="13"/>
        <pc:sldMkLst>
          <pc:docMk/>
          <pc:sldMk cId="691024549" sldId="893"/>
        </pc:sldMkLst>
        <pc:spChg chg="add mod">
          <ac:chgData name="Martin Schedlbauer" userId="99666baf021553f1" providerId="LiveId" clId="{23C8FB2A-778D-C347-B366-9D9AF7B7A676}" dt="2020-10-12T18:08:53.483" v="13"/>
          <ac:spMkLst>
            <pc:docMk/>
            <pc:sldMk cId="691024549" sldId="893"/>
            <ac:spMk id="2" creationId="{3DC942DF-76F3-2646-830E-5A43FE004E5D}"/>
          </ac:spMkLst>
        </pc:spChg>
      </pc:sldChg>
      <pc:sldChg chg="addSp modSp">
        <pc:chgData name="Martin Schedlbauer" userId="99666baf021553f1" providerId="LiveId" clId="{23C8FB2A-778D-C347-B366-9D9AF7B7A676}" dt="2020-10-12T18:08:53.483" v="13"/>
        <pc:sldMkLst>
          <pc:docMk/>
          <pc:sldMk cId="1563559221" sldId="895"/>
        </pc:sldMkLst>
        <pc:spChg chg="add mod">
          <ac:chgData name="Martin Schedlbauer" userId="99666baf021553f1" providerId="LiveId" clId="{23C8FB2A-778D-C347-B366-9D9AF7B7A676}" dt="2020-10-12T18:08:53.483" v="13"/>
          <ac:spMkLst>
            <pc:docMk/>
            <pc:sldMk cId="1563559221" sldId="895"/>
            <ac:spMk id="2" creationId="{87B29D5F-9691-DB47-8A7E-09085FD3587B}"/>
          </ac:spMkLst>
        </pc:spChg>
      </pc:sldChg>
      <pc:sldChg chg="addSp modSp">
        <pc:chgData name="Martin Schedlbauer" userId="99666baf021553f1" providerId="LiveId" clId="{23C8FB2A-778D-C347-B366-9D9AF7B7A676}" dt="2020-10-12T18:08:53.483" v="13"/>
        <pc:sldMkLst>
          <pc:docMk/>
          <pc:sldMk cId="2835068203" sldId="1043"/>
        </pc:sldMkLst>
        <pc:spChg chg="add mod">
          <ac:chgData name="Martin Schedlbauer" userId="99666baf021553f1" providerId="LiveId" clId="{23C8FB2A-778D-C347-B366-9D9AF7B7A676}" dt="2020-10-12T18:08:53.483" v="13"/>
          <ac:spMkLst>
            <pc:docMk/>
            <pc:sldMk cId="2835068203" sldId="1043"/>
            <ac:spMk id="4" creationId="{AE44B05B-C38C-FD40-A51C-8E6E8E7E4112}"/>
          </ac:spMkLst>
        </pc:spChg>
      </pc:sldChg>
      <pc:sldChg chg="addSp modSp">
        <pc:chgData name="Martin Schedlbauer" userId="99666baf021553f1" providerId="LiveId" clId="{23C8FB2A-778D-C347-B366-9D9AF7B7A676}" dt="2020-10-12T18:08:53.483" v="13"/>
        <pc:sldMkLst>
          <pc:docMk/>
          <pc:sldMk cId="97754077" sldId="1059"/>
        </pc:sldMkLst>
        <pc:spChg chg="add mod">
          <ac:chgData name="Martin Schedlbauer" userId="99666baf021553f1" providerId="LiveId" clId="{23C8FB2A-778D-C347-B366-9D9AF7B7A676}" dt="2020-10-12T18:08:53.483" v="13"/>
          <ac:spMkLst>
            <pc:docMk/>
            <pc:sldMk cId="97754077" sldId="1059"/>
            <ac:spMk id="2" creationId="{BB237ED2-8BEE-6D43-80D8-764E29FB9FE7}"/>
          </ac:spMkLst>
        </pc:spChg>
      </pc:sldChg>
      <pc:sldChg chg="addSp modSp">
        <pc:chgData name="Martin Schedlbauer" userId="99666baf021553f1" providerId="LiveId" clId="{23C8FB2A-778D-C347-B366-9D9AF7B7A676}" dt="2020-10-12T18:08:53.483" v="13"/>
        <pc:sldMkLst>
          <pc:docMk/>
          <pc:sldMk cId="1610296611" sldId="1060"/>
        </pc:sldMkLst>
        <pc:spChg chg="add mod">
          <ac:chgData name="Martin Schedlbauer" userId="99666baf021553f1" providerId="LiveId" clId="{23C8FB2A-778D-C347-B366-9D9AF7B7A676}" dt="2020-10-12T18:08:53.483" v="13"/>
          <ac:spMkLst>
            <pc:docMk/>
            <pc:sldMk cId="1610296611" sldId="1060"/>
            <ac:spMk id="2" creationId="{5DE60CA7-6E3A-8243-BE99-6E9DE2B9CC1A}"/>
          </ac:spMkLst>
        </pc:spChg>
      </pc:sldChg>
      <pc:sldChg chg="addSp modSp">
        <pc:chgData name="Martin Schedlbauer" userId="99666baf021553f1" providerId="LiveId" clId="{23C8FB2A-778D-C347-B366-9D9AF7B7A676}" dt="2020-10-12T18:08:53.483" v="13"/>
        <pc:sldMkLst>
          <pc:docMk/>
          <pc:sldMk cId="63894524" sldId="1062"/>
        </pc:sldMkLst>
        <pc:spChg chg="add mod">
          <ac:chgData name="Martin Schedlbauer" userId="99666baf021553f1" providerId="LiveId" clId="{23C8FB2A-778D-C347-B366-9D9AF7B7A676}" dt="2020-10-12T18:08:53.483" v="13"/>
          <ac:spMkLst>
            <pc:docMk/>
            <pc:sldMk cId="63894524" sldId="1062"/>
            <ac:spMk id="2" creationId="{FDECB96B-0DB8-AC4A-9C5F-65C5CFB2C219}"/>
          </ac:spMkLst>
        </pc:spChg>
      </pc:sldChg>
      <pc:sldChg chg="addSp modSp">
        <pc:chgData name="Martin Schedlbauer" userId="99666baf021553f1" providerId="LiveId" clId="{23C8FB2A-778D-C347-B366-9D9AF7B7A676}" dt="2020-10-12T18:08:53.483" v="13"/>
        <pc:sldMkLst>
          <pc:docMk/>
          <pc:sldMk cId="1895564835" sldId="1063"/>
        </pc:sldMkLst>
        <pc:spChg chg="add mod">
          <ac:chgData name="Martin Schedlbauer" userId="99666baf021553f1" providerId="LiveId" clId="{23C8FB2A-778D-C347-B366-9D9AF7B7A676}" dt="2020-10-12T18:08:53.483" v="13"/>
          <ac:spMkLst>
            <pc:docMk/>
            <pc:sldMk cId="1895564835" sldId="1063"/>
            <ac:spMk id="2" creationId="{AE89E5B1-85C5-864B-B0B1-2771BEFF5A9B}"/>
          </ac:spMkLst>
        </pc:spChg>
      </pc:sldChg>
      <pc:sldChg chg="addSp modSp">
        <pc:chgData name="Martin Schedlbauer" userId="99666baf021553f1" providerId="LiveId" clId="{23C8FB2A-778D-C347-B366-9D9AF7B7A676}" dt="2020-10-12T18:08:53.483" v="13"/>
        <pc:sldMkLst>
          <pc:docMk/>
          <pc:sldMk cId="1734578497" sldId="1064"/>
        </pc:sldMkLst>
        <pc:spChg chg="add mod">
          <ac:chgData name="Martin Schedlbauer" userId="99666baf021553f1" providerId="LiveId" clId="{23C8FB2A-778D-C347-B366-9D9AF7B7A676}" dt="2020-10-12T18:08:53.483" v="13"/>
          <ac:spMkLst>
            <pc:docMk/>
            <pc:sldMk cId="1734578497" sldId="1064"/>
            <ac:spMk id="5" creationId="{0ED0809E-5D0C-7F40-834A-8030ED6ED934}"/>
          </ac:spMkLst>
        </pc:spChg>
      </pc:sldChg>
      <pc:sldChg chg="addSp modSp">
        <pc:chgData name="Martin Schedlbauer" userId="99666baf021553f1" providerId="LiveId" clId="{23C8FB2A-778D-C347-B366-9D9AF7B7A676}" dt="2020-10-12T18:08:53.483" v="13"/>
        <pc:sldMkLst>
          <pc:docMk/>
          <pc:sldMk cId="3136467946" sldId="1065"/>
        </pc:sldMkLst>
        <pc:spChg chg="add mod">
          <ac:chgData name="Martin Schedlbauer" userId="99666baf021553f1" providerId="LiveId" clId="{23C8FB2A-778D-C347-B366-9D9AF7B7A676}" dt="2020-10-12T18:08:53.483" v="13"/>
          <ac:spMkLst>
            <pc:docMk/>
            <pc:sldMk cId="3136467946" sldId="1065"/>
            <ac:spMk id="5" creationId="{A7000BD5-731E-1342-8475-AD08776429D4}"/>
          </ac:spMkLst>
        </pc:spChg>
      </pc:sldChg>
      <pc:sldChg chg="addSp modSp mod">
        <pc:chgData name="Martin Schedlbauer" userId="99666baf021553f1" providerId="LiveId" clId="{23C8FB2A-778D-C347-B366-9D9AF7B7A676}" dt="2020-10-15T18:25:45.770" v="99" actId="108"/>
        <pc:sldMkLst>
          <pc:docMk/>
          <pc:sldMk cId="3462982483" sldId="1066"/>
        </pc:sldMkLst>
        <pc:spChg chg="add mod">
          <ac:chgData name="Martin Schedlbauer" userId="99666baf021553f1" providerId="LiveId" clId="{23C8FB2A-778D-C347-B366-9D9AF7B7A676}" dt="2020-10-12T18:08:53.483" v="13"/>
          <ac:spMkLst>
            <pc:docMk/>
            <pc:sldMk cId="3462982483" sldId="1066"/>
            <ac:spMk id="2" creationId="{D150F228-A0D7-1241-AD07-3718EA7F4DE0}"/>
          </ac:spMkLst>
        </pc:spChg>
        <pc:spChg chg="mod">
          <ac:chgData name="Martin Schedlbauer" userId="99666baf021553f1" providerId="LiveId" clId="{23C8FB2A-778D-C347-B366-9D9AF7B7A676}" dt="2020-10-15T18:25:45.770" v="99" actId="108"/>
          <ac:spMkLst>
            <pc:docMk/>
            <pc:sldMk cId="3462982483" sldId="1066"/>
            <ac:spMk id="7" creationId="{0C724363-BF3F-1349-90FA-B49581403E56}"/>
          </ac:spMkLst>
        </pc:spChg>
      </pc:sldChg>
      <pc:sldChg chg="addSp modSp">
        <pc:chgData name="Martin Schedlbauer" userId="99666baf021553f1" providerId="LiveId" clId="{23C8FB2A-778D-C347-B366-9D9AF7B7A676}" dt="2020-10-12T18:08:53.483" v="13"/>
        <pc:sldMkLst>
          <pc:docMk/>
          <pc:sldMk cId="479406388" sldId="1067"/>
        </pc:sldMkLst>
        <pc:spChg chg="add mod">
          <ac:chgData name="Martin Schedlbauer" userId="99666baf021553f1" providerId="LiveId" clId="{23C8FB2A-778D-C347-B366-9D9AF7B7A676}" dt="2020-10-12T18:08:53.483" v="13"/>
          <ac:spMkLst>
            <pc:docMk/>
            <pc:sldMk cId="479406388" sldId="1067"/>
            <ac:spMk id="2" creationId="{DD8CA373-9422-744E-83DC-1CC541E7EC13}"/>
          </ac:spMkLst>
        </pc:spChg>
      </pc:sldChg>
      <pc:sldChg chg="addSp modSp">
        <pc:chgData name="Martin Schedlbauer" userId="99666baf021553f1" providerId="LiveId" clId="{23C8FB2A-778D-C347-B366-9D9AF7B7A676}" dt="2020-10-12T18:08:53.483" v="13"/>
        <pc:sldMkLst>
          <pc:docMk/>
          <pc:sldMk cId="2478343206" sldId="1068"/>
        </pc:sldMkLst>
        <pc:spChg chg="add mod">
          <ac:chgData name="Martin Schedlbauer" userId="99666baf021553f1" providerId="LiveId" clId="{23C8FB2A-778D-C347-B366-9D9AF7B7A676}" dt="2020-10-12T18:08:53.483" v="13"/>
          <ac:spMkLst>
            <pc:docMk/>
            <pc:sldMk cId="2478343206" sldId="1068"/>
            <ac:spMk id="2" creationId="{C909724F-7A0F-7B47-9AB5-5445F1AE5ADE}"/>
          </ac:spMkLst>
        </pc:spChg>
      </pc:sldChg>
      <pc:sldChg chg="addSp modSp mod">
        <pc:chgData name="Martin Schedlbauer" userId="99666baf021553f1" providerId="LiveId" clId="{23C8FB2A-778D-C347-B366-9D9AF7B7A676}" dt="2020-10-15T18:32:14.229" v="106" actId="1076"/>
        <pc:sldMkLst>
          <pc:docMk/>
          <pc:sldMk cId="4184971189" sldId="1069"/>
        </pc:sldMkLst>
        <pc:spChg chg="add mod">
          <ac:chgData name="Martin Schedlbauer" userId="99666baf021553f1" providerId="LiveId" clId="{23C8FB2A-778D-C347-B366-9D9AF7B7A676}" dt="2020-10-12T18:08:53.483" v="13"/>
          <ac:spMkLst>
            <pc:docMk/>
            <pc:sldMk cId="4184971189" sldId="1069"/>
            <ac:spMk id="3" creationId="{B3752DAC-3C25-254B-BD47-245E9B76D6DC}"/>
          </ac:spMkLst>
        </pc:spChg>
        <pc:spChg chg="mod">
          <ac:chgData name="Martin Schedlbauer" userId="99666baf021553f1" providerId="LiveId" clId="{23C8FB2A-778D-C347-B366-9D9AF7B7A676}" dt="2020-10-15T18:31:33.016" v="105" actId="20577"/>
          <ac:spMkLst>
            <pc:docMk/>
            <pc:sldMk cId="4184971189" sldId="1069"/>
            <ac:spMk id="11" creationId="{B3222CDE-6124-0542-8EF9-E5980630FE13}"/>
          </ac:spMkLst>
        </pc:spChg>
        <pc:spChg chg="mod">
          <ac:chgData name="Martin Schedlbauer" userId="99666baf021553f1" providerId="LiveId" clId="{23C8FB2A-778D-C347-B366-9D9AF7B7A676}" dt="2020-10-15T18:32:14.229" v="106" actId="1076"/>
          <ac:spMkLst>
            <pc:docMk/>
            <pc:sldMk cId="4184971189" sldId="1069"/>
            <ac:spMk id="12" creationId="{CC9CA6FC-C48E-3240-A078-9E43A1FB3151}"/>
          </ac:spMkLst>
        </pc:spChg>
        <pc:spChg chg="mod">
          <ac:chgData name="Martin Schedlbauer" userId="99666baf021553f1" providerId="LiveId" clId="{23C8FB2A-778D-C347-B366-9D9AF7B7A676}" dt="2020-10-15T18:29:41.227" v="103" actId="313"/>
          <ac:spMkLst>
            <pc:docMk/>
            <pc:sldMk cId="4184971189" sldId="1069"/>
            <ac:spMk id="13" creationId="{CC554E55-F3AC-D543-869F-7F50E287D587}"/>
          </ac:spMkLst>
        </pc:spChg>
      </pc:sldChg>
    </pc:docChg>
  </pc:docChgLst>
  <pc:docChgLst>
    <pc:chgData name="Martin Schedlbauer" userId="99666baf021553f1" providerId="LiveId" clId="{CCB398F8-67CE-0845-BE88-90EC30A0B85F}"/>
    <pc:docChg chg="undo redo custSel addSld delSld modSld sldOrd modSection">
      <pc:chgData name="Martin Schedlbauer" userId="99666baf021553f1" providerId="LiveId" clId="{CCB398F8-67CE-0845-BE88-90EC30A0B85F}" dt="2020-06-23T19:56:11.342" v="5112" actId="114"/>
      <pc:docMkLst>
        <pc:docMk/>
      </pc:docMkLst>
      <pc:sldChg chg="modSp del">
        <pc:chgData name="Martin Schedlbauer" userId="99666baf021553f1" providerId="LiveId" clId="{CCB398F8-67CE-0845-BE88-90EC30A0B85F}" dt="2020-06-23T12:31:14.275" v="884" actId="2696"/>
        <pc:sldMkLst>
          <pc:docMk/>
          <pc:sldMk cId="1874022113" sldId="410"/>
        </pc:sldMkLst>
        <pc:spChg chg="mod">
          <ac:chgData name="Martin Schedlbauer" userId="99666baf021553f1" providerId="LiveId" clId="{CCB398F8-67CE-0845-BE88-90EC30A0B85F}" dt="2020-06-23T11:20:34.723" v="172" actId="20577"/>
          <ac:spMkLst>
            <pc:docMk/>
            <pc:sldMk cId="1874022113" sldId="410"/>
            <ac:spMk id="2" creationId="{00000000-0000-0000-0000-000000000000}"/>
          </ac:spMkLst>
        </pc:spChg>
        <pc:spChg chg="mod">
          <ac:chgData name="Martin Schedlbauer" userId="99666baf021553f1" providerId="LiveId" clId="{CCB398F8-67CE-0845-BE88-90EC30A0B85F}" dt="2020-06-23T11:21:30.807" v="219" actId="6549"/>
          <ac:spMkLst>
            <pc:docMk/>
            <pc:sldMk cId="1874022113" sldId="410"/>
            <ac:spMk id="3" creationId="{00000000-0000-0000-0000-000000000000}"/>
          </ac:spMkLst>
        </pc:spChg>
      </pc:sldChg>
      <pc:sldChg chg="modSp">
        <pc:chgData name="Martin Schedlbauer" userId="99666baf021553f1" providerId="LiveId" clId="{CCB398F8-67CE-0845-BE88-90EC30A0B85F}" dt="2020-06-23T12:29:15.771" v="853" actId="27636"/>
        <pc:sldMkLst>
          <pc:docMk/>
          <pc:sldMk cId="505710818" sldId="415"/>
        </pc:sldMkLst>
        <pc:spChg chg="mod">
          <ac:chgData name="Martin Schedlbauer" userId="99666baf021553f1" providerId="LiveId" clId="{CCB398F8-67CE-0845-BE88-90EC30A0B85F}" dt="2020-06-23T12:29:15.771" v="853" actId="27636"/>
          <ac:spMkLst>
            <pc:docMk/>
            <pc:sldMk cId="505710818" sldId="415"/>
            <ac:spMk id="17412" creationId="{00000000-0000-0000-0000-000000000000}"/>
          </ac:spMkLst>
        </pc:spChg>
      </pc:sldChg>
      <pc:sldChg chg="addSp delSp modSp">
        <pc:chgData name="Martin Schedlbauer" userId="99666baf021553f1" providerId="LiveId" clId="{CCB398F8-67CE-0845-BE88-90EC30A0B85F}" dt="2020-06-23T12:37:13.592" v="1026" actId="1076"/>
        <pc:sldMkLst>
          <pc:docMk/>
          <pc:sldMk cId="2845422823" sldId="416"/>
        </pc:sldMkLst>
        <pc:spChg chg="add del mod">
          <ac:chgData name="Martin Schedlbauer" userId="99666baf021553f1" providerId="LiveId" clId="{CCB398F8-67CE-0845-BE88-90EC30A0B85F}" dt="2020-06-23T12:35:55.445" v="982"/>
          <ac:spMkLst>
            <pc:docMk/>
            <pc:sldMk cId="2845422823" sldId="416"/>
            <ac:spMk id="4" creationId="{B2DFDF39-223E-3243-B1E1-575CE946F401}"/>
          </ac:spMkLst>
        </pc:spChg>
        <pc:spChg chg="mod">
          <ac:chgData name="Martin Schedlbauer" userId="99666baf021553f1" providerId="LiveId" clId="{CCB398F8-67CE-0845-BE88-90EC30A0B85F}" dt="2020-06-23T12:36:29.998" v="994" actId="404"/>
          <ac:spMkLst>
            <pc:docMk/>
            <pc:sldMk cId="2845422823" sldId="416"/>
            <ac:spMk id="6" creationId="{3CF68DCE-A563-FE44-A4D5-B55F4BE2D72B}"/>
          </ac:spMkLst>
        </pc:spChg>
        <pc:spChg chg="mod">
          <ac:chgData name="Martin Schedlbauer" userId="99666baf021553f1" providerId="LiveId" clId="{CCB398F8-67CE-0845-BE88-90EC30A0B85F}" dt="2020-06-23T12:36:29.998" v="994" actId="404"/>
          <ac:spMkLst>
            <pc:docMk/>
            <pc:sldMk cId="2845422823" sldId="416"/>
            <ac:spMk id="7" creationId="{AC876D8C-E889-F047-9F68-167841A9F843}"/>
          </ac:spMkLst>
        </pc:spChg>
        <pc:spChg chg="mod">
          <ac:chgData name="Martin Schedlbauer" userId="99666baf021553f1" providerId="LiveId" clId="{CCB398F8-67CE-0845-BE88-90EC30A0B85F}" dt="2020-06-23T12:36:29.998" v="994" actId="404"/>
          <ac:spMkLst>
            <pc:docMk/>
            <pc:sldMk cId="2845422823" sldId="416"/>
            <ac:spMk id="8" creationId="{63056316-F8E8-E74C-80F3-AC93A28A3149}"/>
          </ac:spMkLst>
        </pc:spChg>
        <pc:spChg chg="mod">
          <ac:chgData name="Martin Schedlbauer" userId="99666baf021553f1" providerId="LiveId" clId="{CCB398F8-67CE-0845-BE88-90EC30A0B85F}" dt="2020-06-23T12:36:29.998" v="994" actId="404"/>
          <ac:spMkLst>
            <pc:docMk/>
            <pc:sldMk cId="2845422823" sldId="416"/>
            <ac:spMk id="9" creationId="{1B4B4760-00D2-7641-9999-52E09A463D89}"/>
          </ac:spMkLst>
        </pc:spChg>
        <pc:spChg chg="mod">
          <ac:chgData name="Martin Schedlbauer" userId="99666baf021553f1" providerId="LiveId" clId="{CCB398F8-67CE-0845-BE88-90EC30A0B85F}" dt="2020-06-23T12:36:29.998" v="994" actId="404"/>
          <ac:spMkLst>
            <pc:docMk/>
            <pc:sldMk cId="2845422823" sldId="416"/>
            <ac:spMk id="10" creationId="{A59E22BB-AE12-1C4E-A9C3-C70D4659BCDB}"/>
          </ac:spMkLst>
        </pc:spChg>
        <pc:spChg chg="mod">
          <ac:chgData name="Martin Schedlbauer" userId="99666baf021553f1" providerId="LiveId" clId="{CCB398F8-67CE-0845-BE88-90EC30A0B85F}" dt="2020-06-23T12:36:29.998" v="994" actId="404"/>
          <ac:spMkLst>
            <pc:docMk/>
            <pc:sldMk cId="2845422823" sldId="416"/>
            <ac:spMk id="11" creationId="{15DD41C8-6AE1-D54C-8B7B-1E0451D5354A}"/>
          </ac:spMkLst>
        </pc:spChg>
        <pc:spChg chg="mod">
          <ac:chgData name="Martin Schedlbauer" userId="99666baf021553f1" providerId="LiveId" clId="{CCB398F8-67CE-0845-BE88-90EC30A0B85F}" dt="2020-06-23T12:36:29.998" v="994" actId="404"/>
          <ac:spMkLst>
            <pc:docMk/>
            <pc:sldMk cId="2845422823" sldId="416"/>
            <ac:spMk id="12" creationId="{EF4611A9-F770-BA4F-8EE6-605FC3B2A82F}"/>
          </ac:spMkLst>
        </pc:spChg>
        <pc:spChg chg="mod">
          <ac:chgData name="Martin Schedlbauer" userId="99666baf021553f1" providerId="LiveId" clId="{CCB398F8-67CE-0845-BE88-90EC30A0B85F}" dt="2020-06-23T12:36:29.998" v="994" actId="404"/>
          <ac:spMkLst>
            <pc:docMk/>
            <pc:sldMk cId="2845422823" sldId="416"/>
            <ac:spMk id="13" creationId="{87A06419-7211-0542-9036-1A2E8BEA2943}"/>
          </ac:spMkLst>
        </pc:spChg>
        <pc:spChg chg="mod">
          <ac:chgData name="Martin Schedlbauer" userId="99666baf021553f1" providerId="LiveId" clId="{CCB398F8-67CE-0845-BE88-90EC30A0B85F}" dt="2020-06-23T12:37:07.974" v="1025" actId="20577"/>
          <ac:spMkLst>
            <pc:docMk/>
            <pc:sldMk cId="2845422823" sldId="416"/>
            <ac:spMk id="16387" creationId="{00000000-0000-0000-0000-000000000000}"/>
          </ac:spMkLst>
        </pc:spChg>
        <pc:grpChg chg="add mod">
          <ac:chgData name="Martin Schedlbauer" userId="99666baf021553f1" providerId="LiveId" clId="{CCB398F8-67CE-0845-BE88-90EC30A0B85F}" dt="2020-06-23T12:37:13.592" v="1026" actId="1076"/>
          <ac:grpSpMkLst>
            <pc:docMk/>
            <pc:sldMk cId="2845422823" sldId="416"/>
            <ac:grpSpMk id="5" creationId="{4290FA60-7230-AA47-84DD-DF25E610F891}"/>
          </ac:grpSpMkLst>
        </pc:grpChg>
      </pc:sldChg>
      <pc:sldChg chg="modSp">
        <pc:chgData name="Martin Schedlbauer" userId="99666baf021553f1" providerId="LiveId" clId="{CCB398F8-67CE-0845-BE88-90EC30A0B85F}" dt="2020-06-23T12:32:23.132" v="904" actId="20577"/>
        <pc:sldMkLst>
          <pc:docMk/>
          <pc:sldMk cId="933869008" sldId="417"/>
        </pc:sldMkLst>
        <pc:spChg chg="mod">
          <ac:chgData name="Martin Schedlbauer" userId="99666baf021553f1" providerId="LiveId" clId="{CCB398F8-67CE-0845-BE88-90EC30A0B85F}" dt="2020-06-23T12:32:23.132" v="904" actId="20577"/>
          <ac:spMkLst>
            <pc:docMk/>
            <pc:sldMk cId="933869008" sldId="417"/>
            <ac:spMk id="2" creationId="{00000000-0000-0000-0000-000000000000}"/>
          </ac:spMkLst>
        </pc:spChg>
      </pc:sldChg>
      <pc:sldChg chg="addSp delSp modSp">
        <pc:chgData name="Martin Schedlbauer" userId="99666baf021553f1" providerId="LiveId" clId="{CCB398F8-67CE-0845-BE88-90EC30A0B85F}" dt="2020-06-23T12:36:12.571" v="983" actId="164"/>
        <pc:sldMkLst>
          <pc:docMk/>
          <pc:sldMk cId="362351487" sldId="418"/>
        </pc:sldMkLst>
        <pc:spChg chg="add del mod">
          <ac:chgData name="Martin Schedlbauer" userId="99666baf021553f1" providerId="LiveId" clId="{CCB398F8-67CE-0845-BE88-90EC30A0B85F}" dt="2020-06-23T11:16:34.315" v="47"/>
          <ac:spMkLst>
            <pc:docMk/>
            <pc:sldMk cId="362351487" sldId="418"/>
            <ac:spMk id="2" creationId="{3AD43AB0-422F-294C-ADD8-79F05B5C7EF3}"/>
          </ac:spMkLst>
        </pc:spChg>
        <pc:spChg chg="add del mod">
          <ac:chgData name="Martin Schedlbauer" userId="99666baf021553f1" providerId="LiveId" clId="{CCB398F8-67CE-0845-BE88-90EC30A0B85F}" dt="2020-06-23T11:16:37.118" v="48" actId="478"/>
          <ac:spMkLst>
            <pc:docMk/>
            <pc:sldMk cId="362351487" sldId="418"/>
            <ac:spMk id="3" creationId="{00BC43AF-EC83-8541-A281-49ACEA5E35E4}"/>
          </ac:spMkLst>
        </pc:spChg>
        <pc:spChg chg="mod">
          <ac:chgData name="Martin Schedlbauer" userId="99666baf021553f1" providerId="LiveId" clId="{CCB398F8-67CE-0845-BE88-90EC30A0B85F}" dt="2020-06-23T12:32:52.502" v="941" actId="20577"/>
          <ac:spMkLst>
            <pc:docMk/>
            <pc:sldMk cId="362351487" sldId="418"/>
            <ac:spMk id="18434" creationId="{00000000-0000-0000-0000-000000000000}"/>
          </ac:spMkLst>
        </pc:spChg>
        <pc:spChg chg="mod">
          <ac:chgData name="Martin Schedlbauer" userId="99666baf021553f1" providerId="LiveId" clId="{CCB398F8-67CE-0845-BE88-90EC30A0B85F}" dt="2020-06-23T12:36:12.571" v="983" actId="164"/>
          <ac:spMkLst>
            <pc:docMk/>
            <pc:sldMk cId="362351487" sldId="418"/>
            <ac:spMk id="18445" creationId="{00000000-0000-0000-0000-000000000000}"/>
          </ac:spMkLst>
        </pc:spChg>
        <pc:spChg chg="mod">
          <ac:chgData name="Martin Schedlbauer" userId="99666baf021553f1" providerId="LiveId" clId="{CCB398F8-67CE-0845-BE88-90EC30A0B85F}" dt="2020-06-23T12:36:12.571" v="983" actId="164"/>
          <ac:spMkLst>
            <pc:docMk/>
            <pc:sldMk cId="362351487" sldId="418"/>
            <ac:spMk id="18446" creationId="{00000000-0000-0000-0000-000000000000}"/>
          </ac:spMkLst>
        </pc:spChg>
        <pc:spChg chg="mod">
          <ac:chgData name="Martin Schedlbauer" userId="99666baf021553f1" providerId="LiveId" clId="{CCB398F8-67CE-0845-BE88-90EC30A0B85F}" dt="2020-06-23T12:36:12.571" v="983" actId="164"/>
          <ac:spMkLst>
            <pc:docMk/>
            <pc:sldMk cId="362351487" sldId="418"/>
            <ac:spMk id="18447" creationId="{00000000-0000-0000-0000-000000000000}"/>
          </ac:spMkLst>
        </pc:spChg>
        <pc:spChg chg="mod">
          <ac:chgData name="Martin Schedlbauer" userId="99666baf021553f1" providerId="LiveId" clId="{CCB398F8-67CE-0845-BE88-90EC30A0B85F}" dt="2020-06-23T12:36:12.571" v="983" actId="164"/>
          <ac:spMkLst>
            <pc:docMk/>
            <pc:sldMk cId="362351487" sldId="418"/>
            <ac:spMk id="18448" creationId="{00000000-0000-0000-0000-000000000000}"/>
          </ac:spMkLst>
        </pc:spChg>
        <pc:spChg chg="mod">
          <ac:chgData name="Martin Schedlbauer" userId="99666baf021553f1" providerId="LiveId" clId="{CCB398F8-67CE-0845-BE88-90EC30A0B85F}" dt="2020-06-23T12:36:12.571" v="983" actId="164"/>
          <ac:spMkLst>
            <pc:docMk/>
            <pc:sldMk cId="362351487" sldId="418"/>
            <ac:spMk id="18449" creationId="{00000000-0000-0000-0000-000000000000}"/>
          </ac:spMkLst>
        </pc:spChg>
        <pc:spChg chg="mod">
          <ac:chgData name="Martin Schedlbauer" userId="99666baf021553f1" providerId="LiveId" clId="{CCB398F8-67CE-0845-BE88-90EC30A0B85F}" dt="2020-06-23T12:36:12.571" v="983" actId="164"/>
          <ac:spMkLst>
            <pc:docMk/>
            <pc:sldMk cId="362351487" sldId="418"/>
            <ac:spMk id="18450" creationId="{00000000-0000-0000-0000-000000000000}"/>
          </ac:spMkLst>
        </pc:spChg>
        <pc:spChg chg="mod">
          <ac:chgData name="Martin Schedlbauer" userId="99666baf021553f1" providerId="LiveId" clId="{CCB398F8-67CE-0845-BE88-90EC30A0B85F}" dt="2020-06-23T12:36:12.571" v="983" actId="164"/>
          <ac:spMkLst>
            <pc:docMk/>
            <pc:sldMk cId="362351487" sldId="418"/>
            <ac:spMk id="18451" creationId="{00000000-0000-0000-0000-000000000000}"/>
          </ac:spMkLst>
        </pc:spChg>
        <pc:spChg chg="mod">
          <ac:chgData name="Martin Schedlbauer" userId="99666baf021553f1" providerId="LiveId" clId="{CCB398F8-67CE-0845-BE88-90EC30A0B85F}" dt="2020-06-23T12:36:12.571" v="983" actId="164"/>
          <ac:spMkLst>
            <pc:docMk/>
            <pc:sldMk cId="362351487" sldId="418"/>
            <ac:spMk id="18452" creationId="{00000000-0000-0000-0000-000000000000}"/>
          </ac:spMkLst>
        </pc:spChg>
        <pc:spChg chg="mod">
          <ac:chgData name="Martin Schedlbauer" userId="99666baf021553f1" providerId="LiveId" clId="{CCB398F8-67CE-0845-BE88-90EC30A0B85F}" dt="2020-06-23T11:16:17.893" v="46" actId="27107"/>
          <ac:spMkLst>
            <pc:docMk/>
            <pc:sldMk cId="362351487" sldId="418"/>
            <ac:spMk id="18454" creationId="{00000000-0000-0000-0000-000000000000}"/>
          </ac:spMkLst>
        </pc:spChg>
        <pc:grpChg chg="add mod">
          <ac:chgData name="Martin Schedlbauer" userId="99666baf021553f1" providerId="LiveId" clId="{CCB398F8-67CE-0845-BE88-90EC30A0B85F}" dt="2020-06-23T12:36:12.571" v="983" actId="164"/>
          <ac:grpSpMkLst>
            <pc:docMk/>
            <pc:sldMk cId="362351487" sldId="418"/>
            <ac:grpSpMk id="4" creationId="{2EB86890-5D45-9541-B87D-6A33ACBBC47F}"/>
          </ac:grpSpMkLst>
        </pc:grpChg>
      </pc:sldChg>
      <pc:sldChg chg="modSp">
        <pc:chgData name="Martin Schedlbauer" userId="99666baf021553f1" providerId="LiveId" clId="{CCB398F8-67CE-0845-BE88-90EC30A0B85F}" dt="2020-06-23T11:14:20.128" v="4" actId="27636"/>
        <pc:sldMkLst>
          <pc:docMk/>
          <pc:sldMk cId="3952316383" sldId="429"/>
        </pc:sldMkLst>
        <pc:spChg chg="mod">
          <ac:chgData name="Martin Schedlbauer" userId="99666baf021553f1" providerId="LiveId" clId="{CCB398F8-67CE-0845-BE88-90EC30A0B85F}" dt="2020-06-23T11:14:20.128" v="4" actId="27636"/>
          <ac:spMkLst>
            <pc:docMk/>
            <pc:sldMk cId="3952316383" sldId="429"/>
            <ac:spMk id="62467" creationId="{00000000-0000-0000-0000-000000000000}"/>
          </ac:spMkLst>
        </pc:spChg>
      </pc:sldChg>
      <pc:sldChg chg="modSp">
        <pc:chgData name="Martin Schedlbauer" userId="99666baf021553f1" providerId="LiveId" clId="{CCB398F8-67CE-0845-BE88-90EC30A0B85F}" dt="2020-06-23T11:16:48.492" v="50" actId="27636"/>
        <pc:sldMkLst>
          <pc:docMk/>
          <pc:sldMk cId="122532650" sldId="430"/>
        </pc:sldMkLst>
        <pc:spChg chg="mod">
          <ac:chgData name="Martin Schedlbauer" userId="99666baf021553f1" providerId="LiveId" clId="{CCB398F8-67CE-0845-BE88-90EC30A0B85F}" dt="2020-06-23T11:16:48.492" v="50" actId="27636"/>
          <ac:spMkLst>
            <pc:docMk/>
            <pc:sldMk cId="122532650" sldId="430"/>
            <ac:spMk id="3" creationId="{00000000-0000-0000-0000-000000000000}"/>
          </ac:spMkLst>
        </pc:spChg>
      </pc:sldChg>
      <pc:sldChg chg="addSp delSp modSp">
        <pc:chgData name="Martin Schedlbauer" userId="99666baf021553f1" providerId="LiveId" clId="{CCB398F8-67CE-0845-BE88-90EC30A0B85F}" dt="2020-06-23T19:22:48.278" v="5087" actId="20577"/>
        <pc:sldMkLst>
          <pc:docMk/>
          <pc:sldMk cId="3619908852" sldId="431"/>
        </pc:sldMkLst>
        <pc:spChg chg="add del mod">
          <ac:chgData name="Martin Schedlbauer" userId="99666baf021553f1" providerId="LiveId" clId="{CCB398F8-67CE-0845-BE88-90EC30A0B85F}" dt="2020-06-23T11:16:51.554" v="51"/>
          <ac:spMkLst>
            <pc:docMk/>
            <pc:sldMk cId="3619908852" sldId="431"/>
            <ac:spMk id="2" creationId="{AE6D366D-EF90-1342-ADD8-3A5447B4AD27}"/>
          </ac:spMkLst>
        </pc:spChg>
        <pc:spChg chg="add del mod">
          <ac:chgData name="Martin Schedlbauer" userId="99666baf021553f1" providerId="LiveId" clId="{CCB398F8-67CE-0845-BE88-90EC30A0B85F}" dt="2020-06-23T11:16:51.554" v="51"/>
          <ac:spMkLst>
            <pc:docMk/>
            <pc:sldMk cId="3619908852" sldId="431"/>
            <ac:spMk id="3" creationId="{B334E588-627A-3440-9B3B-1D47A1726AD4}"/>
          </ac:spMkLst>
        </pc:spChg>
        <pc:spChg chg="mod">
          <ac:chgData name="Martin Schedlbauer" userId="99666baf021553f1" providerId="LiveId" clId="{CCB398F8-67CE-0845-BE88-90EC30A0B85F}" dt="2020-06-23T11:16:51.554" v="51"/>
          <ac:spMkLst>
            <pc:docMk/>
            <pc:sldMk cId="3619908852" sldId="431"/>
            <ac:spMk id="70658" creationId="{00000000-0000-0000-0000-000000000000}"/>
          </ac:spMkLst>
        </pc:spChg>
        <pc:spChg chg="mod">
          <ac:chgData name="Martin Schedlbauer" userId="99666baf021553f1" providerId="LiveId" clId="{CCB398F8-67CE-0845-BE88-90EC30A0B85F}" dt="2020-06-23T19:22:48.278" v="5087" actId="20577"/>
          <ac:spMkLst>
            <pc:docMk/>
            <pc:sldMk cId="3619908852" sldId="431"/>
            <ac:spMk id="70659" creationId="{00000000-0000-0000-0000-000000000000}"/>
          </ac:spMkLst>
        </pc:spChg>
      </pc:sldChg>
      <pc:sldChg chg="addSp modSp mod modClrScheme chgLayout">
        <pc:chgData name="Martin Schedlbauer" userId="99666baf021553f1" providerId="LiveId" clId="{CCB398F8-67CE-0845-BE88-90EC30A0B85F}" dt="2020-06-23T17:47:43.350" v="3868" actId="108"/>
        <pc:sldMkLst>
          <pc:docMk/>
          <pc:sldMk cId="2704992429" sldId="432"/>
        </pc:sldMkLst>
        <pc:spChg chg="mod ord">
          <ac:chgData name="Martin Schedlbauer" userId="99666baf021553f1" providerId="LiveId" clId="{CCB398F8-67CE-0845-BE88-90EC30A0B85F}" dt="2020-06-23T12:59:07.539" v="1091" actId="700"/>
          <ac:spMkLst>
            <pc:docMk/>
            <pc:sldMk cId="2704992429" sldId="432"/>
            <ac:spMk id="2" creationId="{00000000-0000-0000-0000-000000000000}"/>
          </ac:spMkLst>
        </pc:spChg>
        <pc:spChg chg="mod ord">
          <ac:chgData name="Martin Schedlbauer" userId="99666baf021553f1" providerId="LiveId" clId="{CCB398F8-67CE-0845-BE88-90EC30A0B85F}" dt="2020-06-23T13:07:59.471" v="1365" actId="12"/>
          <ac:spMkLst>
            <pc:docMk/>
            <pc:sldMk cId="2704992429" sldId="432"/>
            <ac:spMk id="3" creationId="{00000000-0000-0000-0000-000000000000}"/>
          </ac:spMkLst>
        </pc:spChg>
        <pc:spChg chg="add mod ord">
          <ac:chgData name="Martin Schedlbauer" userId="99666baf021553f1" providerId="LiveId" clId="{CCB398F8-67CE-0845-BE88-90EC30A0B85F}" dt="2020-06-23T13:08:06.114" v="1367" actId="113"/>
          <ac:spMkLst>
            <pc:docMk/>
            <pc:sldMk cId="2704992429" sldId="432"/>
            <ac:spMk id="4" creationId="{609D5268-E0AD-8845-B241-CAF66EF5375A}"/>
          </ac:spMkLst>
        </pc:spChg>
        <pc:spChg chg="add mod">
          <ac:chgData name="Martin Schedlbauer" userId="99666baf021553f1" providerId="LiveId" clId="{CCB398F8-67CE-0845-BE88-90EC30A0B85F}" dt="2020-06-23T17:47:43.350" v="3868" actId="108"/>
          <ac:spMkLst>
            <pc:docMk/>
            <pc:sldMk cId="2704992429" sldId="432"/>
            <ac:spMk id="5" creationId="{8A83C128-CD06-C243-89D4-B08C01247C47}"/>
          </ac:spMkLst>
        </pc:spChg>
        <pc:picChg chg="add mod">
          <ac:chgData name="Martin Schedlbauer" userId="99666baf021553f1" providerId="LiveId" clId="{CCB398F8-67CE-0845-BE88-90EC30A0B85F}" dt="2020-06-23T13:05:44.421" v="1149" actId="1076"/>
          <ac:picMkLst>
            <pc:docMk/>
            <pc:sldMk cId="2704992429" sldId="432"/>
            <ac:picMk id="4098" creationId="{2D758875-C45D-EF4C-98FA-FAF6D769DE8C}"/>
          </ac:picMkLst>
        </pc:picChg>
        <pc:picChg chg="add mod">
          <ac:chgData name="Martin Schedlbauer" userId="99666baf021553f1" providerId="LiveId" clId="{CCB398F8-67CE-0845-BE88-90EC30A0B85F}" dt="2020-06-23T13:05:46.133" v="1150" actId="1076"/>
          <ac:picMkLst>
            <pc:docMk/>
            <pc:sldMk cId="2704992429" sldId="432"/>
            <ac:picMk id="4100" creationId="{930460B0-DDAC-D149-9CE7-731CB2AB1FD0}"/>
          </ac:picMkLst>
        </pc:picChg>
      </pc:sldChg>
      <pc:sldChg chg="del">
        <pc:chgData name="Martin Schedlbauer" userId="99666baf021553f1" providerId="LiveId" clId="{CCB398F8-67CE-0845-BE88-90EC30A0B85F}" dt="2020-06-23T11:19:38.556" v="139" actId="2696"/>
        <pc:sldMkLst>
          <pc:docMk/>
          <pc:sldMk cId="1384610713" sldId="433"/>
        </pc:sldMkLst>
      </pc:sldChg>
      <pc:sldChg chg="addSp delSp modSp">
        <pc:chgData name="Martin Schedlbauer" userId="99666baf021553f1" providerId="LiveId" clId="{CCB398F8-67CE-0845-BE88-90EC30A0B85F}" dt="2020-06-23T19:28:31.189" v="5105" actId="20577"/>
        <pc:sldMkLst>
          <pc:docMk/>
          <pc:sldMk cId="2512239148" sldId="434"/>
        </pc:sldMkLst>
        <pc:spChg chg="add del mod">
          <ac:chgData name="Martin Schedlbauer" userId="99666baf021553f1" providerId="LiveId" clId="{CCB398F8-67CE-0845-BE88-90EC30A0B85F}" dt="2020-06-23T11:17:01.427" v="52"/>
          <ac:spMkLst>
            <pc:docMk/>
            <pc:sldMk cId="2512239148" sldId="434"/>
            <ac:spMk id="2" creationId="{96AB8B2C-17C2-954D-A64C-C8F744E862E8}"/>
          </ac:spMkLst>
        </pc:spChg>
        <pc:spChg chg="add del mod">
          <ac:chgData name="Martin Schedlbauer" userId="99666baf021553f1" providerId="LiveId" clId="{CCB398F8-67CE-0845-BE88-90EC30A0B85F}" dt="2020-06-23T11:17:01.427" v="52"/>
          <ac:spMkLst>
            <pc:docMk/>
            <pc:sldMk cId="2512239148" sldId="434"/>
            <ac:spMk id="3" creationId="{39B1CDC4-F042-ED41-8B33-F848FDCD4880}"/>
          </ac:spMkLst>
        </pc:spChg>
        <pc:spChg chg="mod">
          <ac:chgData name="Martin Schedlbauer" userId="99666baf021553f1" providerId="LiveId" clId="{CCB398F8-67CE-0845-BE88-90EC30A0B85F}" dt="2020-06-23T11:17:01.427" v="52"/>
          <ac:spMkLst>
            <pc:docMk/>
            <pc:sldMk cId="2512239148" sldId="434"/>
            <ac:spMk id="74754" creationId="{00000000-0000-0000-0000-000000000000}"/>
          </ac:spMkLst>
        </pc:spChg>
        <pc:spChg chg="mod">
          <ac:chgData name="Martin Schedlbauer" userId="99666baf021553f1" providerId="LiveId" clId="{CCB398F8-67CE-0845-BE88-90EC30A0B85F}" dt="2020-06-23T19:28:31.189" v="5105" actId="20577"/>
          <ac:spMkLst>
            <pc:docMk/>
            <pc:sldMk cId="2512239148" sldId="434"/>
            <ac:spMk id="74755" creationId="{00000000-0000-0000-0000-000000000000}"/>
          </ac:spMkLst>
        </pc:spChg>
        <pc:picChg chg="add mod">
          <ac:chgData name="Martin Schedlbauer" userId="99666baf021553f1" providerId="LiveId" clId="{CCB398F8-67CE-0845-BE88-90EC30A0B85F}" dt="2020-06-23T17:52:42.108" v="4054" actId="1076"/>
          <ac:picMkLst>
            <pc:docMk/>
            <pc:sldMk cId="2512239148" sldId="434"/>
            <ac:picMk id="8194" creationId="{75AA9511-4750-3647-9B75-96EA6B67CDF3}"/>
          </ac:picMkLst>
        </pc:picChg>
      </pc:sldChg>
      <pc:sldChg chg="modSp del">
        <pc:chgData name="Martin Schedlbauer" userId="99666baf021553f1" providerId="LiveId" clId="{CCB398F8-67CE-0845-BE88-90EC30A0B85F}" dt="2020-06-23T17:52:53.116" v="4055" actId="2696"/>
        <pc:sldMkLst>
          <pc:docMk/>
          <pc:sldMk cId="996009993" sldId="435"/>
        </pc:sldMkLst>
        <pc:spChg chg="mod">
          <ac:chgData name="Martin Schedlbauer" userId="99666baf021553f1" providerId="LiveId" clId="{CCB398F8-67CE-0845-BE88-90EC30A0B85F}" dt="2020-06-23T11:20:19.049" v="167" actId="20577"/>
          <ac:spMkLst>
            <pc:docMk/>
            <pc:sldMk cId="996009993" sldId="435"/>
            <ac:spMk id="2" creationId="{00000000-0000-0000-0000-000000000000}"/>
          </ac:spMkLst>
        </pc:spChg>
        <pc:spChg chg="mod">
          <ac:chgData name="Martin Schedlbauer" userId="99666baf021553f1" providerId="LiveId" clId="{CCB398F8-67CE-0845-BE88-90EC30A0B85F}" dt="2020-06-23T15:50:51.119" v="2216" actId="1076"/>
          <ac:spMkLst>
            <pc:docMk/>
            <pc:sldMk cId="996009993" sldId="435"/>
            <ac:spMk id="7" creationId="{00000000-0000-0000-0000-000000000000}"/>
          </ac:spMkLst>
        </pc:spChg>
        <pc:spChg chg="mod">
          <ac:chgData name="Martin Schedlbauer" userId="99666baf021553f1" providerId="LiveId" clId="{CCB398F8-67CE-0845-BE88-90EC30A0B85F}" dt="2020-06-23T15:50:51.119" v="2216" actId="1076"/>
          <ac:spMkLst>
            <pc:docMk/>
            <pc:sldMk cId="996009993" sldId="435"/>
            <ac:spMk id="11" creationId="{00000000-0000-0000-0000-000000000000}"/>
          </ac:spMkLst>
        </pc:spChg>
        <pc:picChg chg="mod">
          <ac:chgData name="Martin Schedlbauer" userId="99666baf021553f1" providerId="LiveId" clId="{CCB398F8-67CE-0845-BE88-90EC30A0B85F}" dt="2020-06-23T15:50:51.119" v="2216" actId="1076"/>
          <ac:picMkLst>
            <pc:docMk/>
            <pc:sldMk cId="996009993" sldId="435"/>
            <ac:picMk id="71684" creationId="{00000000-0000-0000-0000-000000000000}"/>
          </ac:picMkLst>
        </pc:picChg>
        <pc:cxnChg chg="mod">
          <ac:chgData name="Martin Schedlbauer" userId="99666baf021553f1" providerId="LiveId" clId="{CCB398F8-67CE-0845-BE88-90EC30A0B85F}" dt="2020-06-23T15:50:51.119" v="2216" actId="1076"/>
          <ac:cxnSpMkLst>
            <pc:docMk/>
            <pc:sldMk cId="996009993" sldId="435"/>
            <ac:cxnSpMk id="10" creationId="{00000000-0000-0000-0000-000000000000}"/>
          </ac:cxnSpMkLst>
        </pc:cxnChg>
        <pc:cxnChg chg="mod">
          <ac:chgData name="Martin Schedlbauer" userId="99666baf021553f1" providerId="LiveId" clId="{CCB398F8-67CE-0845-BE88-90EC30A0B85F}" dt="2020-06-23T15:50:51.119" v="2216" actId="1076"/>
          <ac:cxnSpMkLst>
            <pc:docMk/>
            <pc:sldMk cId="996009993" sldId="435"/>
            <ac:cxnSpMk id="12" creationId="{00000000-0000-0000-0000-000000000000}"/>
          </ac:cxnSpMkLst>
        </pc:cxnChg>
      </pc:sldChg>
      <pc:sldChg chg="addSp delSp modSp">
        <pc:chgData name="Martin Schedlbauer" userId="99666baf021553f1" providerId="LiveId" clId="{CCB398F8-67CE-0845-BE88-90EC30A0B85F}" dt="2020-06-23T17:53:01.068" v="4056" actId="1076"/>
        <pc:sldMkLst>
          <pc:docMk/>
          <pc:sldMk cId="3146056910" sldId="436"/>
        </pc:sldMkLst>
        <pc:spChg chg="add del mod">
          <ac:chgData name="Martin Schedlbauer" userId="99666baf021553f1" providerId="LiveId" clId="{CCB398F8-67CE-0845-BE88-90EC30A0B85F}" dt="2020-06-23T13:21:54.212" v="1679"/>
          <ac:spMkLst>
            <pc:docMk/>
            <pc:sldMk cId="3146056910" sldId="436"/>
            <ac:spMk id="2" creationId="{6B518725-0845-FF4E-AD5F-2A4341551FDC}"/>
          </ac:spMkLst>
        </pc:spChg>
        <pc:spChg chg="add del mod">
          <ac:chgData name="Martin Schedlbauer" userId="99666baf021553f1" providerId="LiveId" clId="{CCB398F8-67CE-0845-BE88-90EC30A0B85F}" dt="2020-06-23T13:21:54.212" v="1679"/>
          <ac:spMkLst>
            <pc:docMk/>
            <pc:sldMk cId="3146056910" sldId="436"/>
            <ac:spMk id="3" creationId="{4AF2E277-4870-D945-9AFE-D03A45FAAC9E}"/>
          </ac:spMkLst>
        </pc:spChg>
        <pc:spChg chg="mod">
          <ac:chgData name="Martin Schedlbauer" userId="99666baf021553f1" providerId="LiveId" clId="{CCB398F8-67CE-0845-BE88-90EC30A0B85F}" dt="2020-06-23T13:21:54.212" v="1679"/>
          <ac:spMkLst>
            <pc:docMk/>
            <pc:sldMk cId="3146056910" sldId="436"/>
            <ac:spMk id="457731" creationId="{00000000-0000-0000-0000-000000000000}"/>
          </ac:spMkLst>
        </pc:spChg>
        <pc:spChg chg="mod">
          <ac:chgData name="Martin Schedlbauer" userId="99666baf021553f1" providerId="LiveId" clId="{CCB398F8-67CE-0845-BE88-90EC30A0B85F}" dt="2020-06-23T15:51:11.342" v="2227" actId="20577"/>
          <ac:spMkLst>
            <pc:docMk/>
            <pc:sldMk cId="3146056910" sldId="436"/>
            <ac:spMk id="457732" creationId="{00000000-0000-0000-0000-000000000000}"/>
          </ac:spMkLst>
        </pc:spChg>
        <pc:picChg chg="mod">
          <ac:chgData name="Martin Schedlbauer" userId="99666baf021553f1" providerId="LiveId" clId="{CCB398F8-67CE-0845-BE88-90EC30A0B85F}" dt="2020-06-23T17:53:01.068" v="4056" actId="1076"/>
          <ac:picMkLst>
            <pc:docMk/>
            <pc:sldMk cId="3146056910" sldId="436"/>
            <ac:picMk id="72706" creationId="{00000000-0000-0000-0000-000000000000}"/>
          </ac:picMkLst>
        </pc:picChg>
      </pc:sldChg>
      <pc:sldChg chg="addSp delSp modSp del">
        <pc:chgData name="Martin Schedlbauer" userId="99666baf021553f1" providerId="LiveId" clId="{CCB398F8-67CE-0845-BE88-90EC30A0B85F}" dt="2020-06-23T17:54:08.685" v="4065" actId="2696"/>
        <pc:sldMkLst>
          <pc:docMk/>
          <pc:sldMk cId="2887165952" sldId="437"/>
        </pc:sldMkLst>
        <pc:spChg chg="add del mod">
          <ac:chgData name="Martin Schedlbauer" userId="99666baf021553f1" providerId="LiveId" clId="{CCB398F8-67CE-0845-BE88-90EC30A0B85F}" dt="2020-06-23T13:21:44.081" v="1677"/>
          <ac:spMkLst>
            <pc:docMk/>
            <pc:sldMk cId="2887165952" sldId="437"/>
            <ac:spMk id="2" creationId="{59468CDB-726C-6447-A9B3-7ACB45D93B5C}"/>
          </ac:spMkLst>
        </pc:spChg>
        <pc:spChg chg="add del mod">
          <ac:chgData name="Martin Schedlbauer" userId="99666baf021553f1" providerId="LiveId" clId="{CCB398F8-67CE-0845-BE88-90EC30A0B85F}" dt="2020-06-23T13:21:47.370" v="1678" actId="478"/>
          <ac:spMkLst>
            <pc:docMk/>
            <pc:sldMk cId="2887165952" sldId="437"/>
            <ac:spMk id="3" creationId="{782A721E-766D-B14F-810B-87E1EABB8443}"/>
          </ac:spMkLst>
        </pc:spChg>
        <pc:spChg chg="mod">
          <ac:chgData name="Martin Schedlbauer" userId="99666baf021553f1" providerId="LiveId" clId="{CCB398F8-67CE-0845-BE88-90EC30A0B85F}" dt="2020-06-23T13:21:44.081" v="1677"/>
          <ac:spMkLst>
            <pc:docMk/>
            <pc:sldMk cId="2887165952" sldId="437"/>
            <ac:spMk id="24579" creationId="{00000000-0000-0000-0000-000000000000}"/>
          </ac:spMkLst>
        </pc:spChg>
        <pc:spChg chg="mod">
          <ac:chgData name="Martin Schedlbauer" userId="99666baf021553f1" providerId="LiveId" clId="{CCB398F8-67CE-0845-BE88-90EC30A0B85F}" dt="2020-06-23T15:51:24.732" v="2228" actId="1076"/>
          <ac:spMkLst>
            <pc:docMk/>
            <pc:sldMk cId="2887165952" sldId="437"/>
            <ac:spMk id="24580" creationId="{00000000-0000-0000-0000-000000000000}"/>
          </ac:spMkLst>
        </pc:spChg>
        <pc:spChg chg="mod">
          <ac:chgData name="Martin Schedlbauer" userId="99666baf021553f1" providerId="LiveId" clId="{CCB398F8-67CE-0845-BE88-90EC30A0B85F}" dt="2020-06-23T15:51:24.732" v="2228" actId="1076"/>
          <ac:spMkLst>
            <pc:docMk/>
            <pc:sldMk cId="2887165952" sldId="437"/>
            <ac:spMk id="24581" creationId="{00000000-0000-0000-0000-000000000000}"/>
          </ac:spMkLst>
        </pc:spChg>
        <pc:spChg chg="mod">
          <ac:chgData name="Martin Schedlbauer" userId="99666baf021553f1" providerId="LiveId" clId="{CCB398F8-67CE-0845-BE88-90EC30A0B85F}" dt="2020-06-23T15:51:24.732" v="2228" actId="1076"/>
          <ac:spMkLst>
            <pc:docMk/>
            <pc:sldMk cId="2887165952" sldId="437"/>
            <ac:spMk id="24582" creationId="{00000000-0000-0000-0000-000000000000}"/>
          </ac:spMkLst>
        </pc:spChg>
        <pc:spChg chg="mod">
          <ac:chgData name="Martin Schedlbauer" userId="99666baf021553f1" providerId="LiveId" clId="{CCB398F8-67CE-0845-BE88-90EC30A0B85F}" dt="2020-06-23T15:51:24.732" v="2228" actId="1076"/>
          <ac:spMkLst>
            <pc:docMk/>
            <pc:sldMk cId="2887165952" sldId="437"/>
            <ac:spMk id="24583" creationId="{00000000-0000-0000-0000-000000000000}"/>
          </ac:spMkLst>
        </pc:spChg>
        <pc:spChg chg="mod">
          <ac:chgData name="Martin Schedlbauer" userId="99666baf021553f1" providerId="LiveId" clId="{CCB398F8-67CE-0845-BE88-90EC30A0B85F}" dt="2020-06-23T15:51:24.732" v="2228" actId="1076"/>
          <ac:spMkLst>
            <pc:docMk/>
            <pc:sldMk cId="2887165952" sldId="437"/>
            <ac:spMk id="24584" creationId="{00000000-0000-0000-0000-000000000000}"/>
          </ac:spMkLst>
        </pc:spChg>
        <pc:spChg chg="mod">
          <ac:chgData name="Martin Schedlbauer" userId="99666baf021553f1" providerId="LiveId" clId="{CCB398F8-67CE-0845-BE88-90EC30A0B85F}" dt="2020-06-23T15:51:24.732" v="2228" actId="1076"/>
          <ac:spMkLst>
            <pc:docMk/>
            <pc:sldMk cId="2887165952" sldId="437"/>
            <ac:spMk id="24585" creationId="{00000000-0000-0000-0000-000000000000}"/>
          </ac:spMkLst>
        </pc:spChg>
        <pc:spChg chg="mod">
          <ac:chgData name="Martin Schedlbauer" userId="99666baf021553f1" providerId="LiveId" clId="{CCB398F8-67CE-0845-BE88-90EC30A0B85F}" dt="2020-06-23T15:51:24.732" v="2228" actId="1076"/>
          <ac:spMkLst>
            <pc:docMk/>
            <pc:sldMk cId="2887165952" sldId="437"/>
            <ac:spMk id="24586" creationId="{00000000-0000-0000-0000-000000000000}"/>
          </ac:spMkLst>
        </pc:spChg>
        <pc:spChg chg="mod">
          <ac:chgData name="Martin Schedlbauer" userId="99666baf021553f1" providerId="LiveId" clId="{CCB398F8-67CE-0845-BE88-90EC30A0B85F}" dt="2020-06-23T15:51:24.732" v="2228" actId="1076"/>
          <ac:spMkLst>
            <pc:docMk/>
            <pc:sldMk cId="2887165952" sldId="437"/>
            <ac:spMk id="24587" creationId="{00000000-0000-0000-0000-000000000000}"/>
          </ac:spMkLst>
        </pc:spChg>
        <pc:spChg chg="mod">
          <ac:chgData name="Martin Schedlbauer" userId="99666baf021553f1" providerId="LiveId" clId="{CCB398F8-67CE-0845-BE88-90EC30A0B85F}" dt="2020-06-23T15:51:24.732" v="2228" actId="1076"/>
          <ac:spMkLst>
            <pc:docMk/>
            <pc:sldMk cId="2887165952" sldId="437"/>
            <ac:spMk id="24588" creationId="{00000000-0000-0000-0000-000000000000}"/>
          </ac:spMkLst>
        </pc:spChg>
        <pc:spChg chg="mod">
          <ac:chgData name="Martin Schedlbauer" userId="99666baf021553f1" providerId="LiveId" clId="{CCB398F8-67CE-0845-BE88-90EC30A0B85F}" dt="2020-06-23T15:51:24.732" v="2228" actId="1076"/>
          <ac:spMkLst>
            <pc:docMk/>
            <pc:sldMk cId="2887165952" sldId="437"/>
            <ac:spMk id="24589" creationId="{00000000-0000-0000-0000-000000000000}"/>
          </ac:spMkLst>
        </pc:spChg>
        <pc:spChg chg="mod">
          <ac:chgData name="Martin Schedlbauer" userId="99666baf021553f1" providerId="LiveId" clId="{CCB398F8-67CE-0845-BE88-90EC30A0B85F}" dt="2020-06-23T15:51:24.732" v="2228" actId="1076"/>
          <ac:spMkLst>
            <pc:docMk/>
            <pc:sldMk cId="2887165952" sldId="437"/>
            <ac:spMk id="24590" creationId="{00000000-0000-0000-0000-000000000000}"/>
          </ac:spMkLst>
        </pc:spChg>
        <pc:spChg chg="mod">
          <ac:chgData name="Martin Schedlbauer" userId="99666baf021553f1" providerId="LiveId" clId="{CCB398F8-67CE-0845-BE88-90EC30A0B85F}" dt="2020-06-23T15:51:24.732" v="2228" actId="1076"/>
          <ac:spMkLst>
            <pc:docMk/>
            <pc:sldMk cId="2887165952" sldId="437"/>
            <ac:spMk id="24591" creationId="{00000000-0000-0000-0000-000000000000}"/>
          </ac:spMkLst>
        </pc:spChg>
        <pc:picChg chg="mod">
          <ac:chgData name="Martin Schedlbauer" userId="99666baf021553f1" providerId="LiveId" clId="{CCB398F8-67CE-0845-BE88-90EC30A0B85F}" dt="2020-06-23T15:51:24.732" v="2228" actId="1076"/>
          <ac:picMkLst>
            <pc:docMk/>
            <pc:sldMk cId="2887165952" sldId="437"/>
            <ac:picMk id="539649" creationId="{00000000-0000-0000-0000-000000000000}"/>
          </ac:picMkLst>
        </pc:picChg>
      </pc:sldChg>
      <pc:sldChg chg="modSp del">
        <pc:chgData name="Martin Schedlbauer" userId="99666baf021553f1" providerId="LiveId" clId="{CCB398F8-67CE-0845-BE88-90EC30A0B85F}" dt="2020-06-23T16:44:13.410" v="3066" actId="2696"/>
        <pc:sldMkLst>
          <pc:docMk/>
          <pc:sldMk cId="1814293898" sldId="438"/>
        </pc:sldMkLst>
        <pc:spChg chg="mod">
          <ac:chgData name="Martin Schedlbauer" userId="99666baf021553f1" providerId="LiveId" clId="{CCB398F8-67CE-0845-BE88-90EC30A0B85F}" dt="2020-06-23T15:52:09.447" v="2266" actId="20577"/>
          <ac:spMkLst>
            <pc:docMk/>
            <pc:sldMk cId="1814293898" sldId="438"/>
            <ac:spMk id="3" creationId="{00000000-0000-0000-0000-000000000000}"/>
          </ac:spMkLst>
        </pc:spChg>
        <pc:picChg chg="mod">
          <ac:chgData name="Martin Schedlbauer" userId="99666baf021553f1" providerId="LiveId" clId="{CCB398F8-67CE-0845-BE88-90EC30A0B85F}" dt="2020-06-23T15:51:58.014" v="2230" actId="1076"/>
          <ac:picMkLst>
            <pc:docMk/>
            <pc:sldMk cId="1814293898" sldId="438"/>
            <ac:picMk id="182274" creationId="{00000000-0000-0000-0000-000000000000}"/>
          </ac:picMkLst>
        </pc:picChg>
      </pc:sldChg>
      <pc:sldChg chg="addSp delSp modSp">
        <pc:chgData name="Martin Schedlbauer" userId="99666baf021553f1" providerId="LiveId" clId="{CCB398F8-67CE-0845-BE88-90EC30A0B85F}" dt="2020-06-23T18:09:21.100" v="4087" actId="1076"/>
        <pc:sldMkLst>
          <pc:docMk/>
          <pc:sldMk cId="244470434" sldId="439"/>
        </pc:sldMkLst>
        <pc:spChg chg="add del mod">
          <ac:chgData name="Martin Schedlbauer" userId="99666baf021553f1" providerId="LiveId" clId="{CCB398F8-67CE-0845-BE88-90EC30A0B85F}" dt="2020-06-23T15:58:51.021" v="2554"/>
          <ac:spMkLst>
            <pc:docMk/>
            <pc:sldMk cId="244470434" sldId="439"/>
            <ac:spMk id="2" creationId="{4394A8D7-8369-EF4D-9E15-17BD2E97FFDE}"/>
          </ac:spMkLst>
        </pc:spChg>
        <pc:spChg chg="add del mod">
          <ac:chgData name="Martin Schedlbauer" userId="99666baf021553f1" providerId="LiveId" clId="{CCB398F8-67CE-0845-BE88-90EC30A0B85F}" dt="2020-06-23T15:58:51.021" v="2554"/>
          <ac:spMkLst>
            <pc:docMk/>
            <pc:sldMk cId="244470434" sldId="439"/>
            <ac:spMk id="3" creationId="{ED4313A3-2E5E-E748-B013-8BF88BA71924}"/>
          </ac:spMkLst>
        </pc:spChg>
        <pc:spChg chg="add mod">
          <ac:chgData name="Martin Schedlbauer" userId="99666baf021553f1" providerId="LiveId" clId="{CCB398F8-67CE-0845-BE88-90EC30A0B85F}" dt="2020-06-23T18:09:21.100" v="4087" actId="1076"/>
          <ac:spMkLst>
            <pc:docMk/>
            <pc:sldMk cId="244470434" sldId="439"/>
            <ac:spMk id="8" creationId="{34C20980-5637-194F-A0CC-B3E2A431CE14}"/>
          </ac:spMkLst>
        </pc:spChg>
        <pc:spChg chg="add mod">
          <ac:chgData name="Martin Schedlbauer" userId="99666baf021553f1" providerId="LiveId" clId="{CCB398F8-67CE-0845-BE88-90EC30A0B85F}" dt="2020-06-23T18:09:04.693" v="4085" actId="14100"/>
          <ac:spMkLst>
            <pc:docMk/>
            <pc:sldMk cId="244470434" sldId="439"/>
            <ac:spMk id="9" creationId="{2B0C07EB-0642-474B-9C08-58DC44495E4E}"/>
          </ac:spMkLst>
        </pc:spChg>
        <pc:spChg chg="add mod">
          <ac:chgData name="Martin Schedlbauer" userId="99666baf021553f1" providerId="LiveId" clId="{CCB398F8-67CE-0845-BE88-90EC30A0B85F}" dt="2020-06-23T18:08:35.629" v="4074" actId="1076"/>
          <ac:spMkLst>
            <pc:docMk/>
            <pc:sldMk cId="244470434" sldId="439"/>
            <ac:spMk id="10" creationId="{9AA89DB2-2DE4-5C4C-B929-3ABA28BE2496}"/>
          </ac:spMkLst>
        </pc:spChg>
        <pc:spChg chg="add mod">
          <ac:chgData name="Martin Schedlbauer" userId="99666baf021553f1" providerId="LiveId" clId="{CCB398F8-67CE-0845-BE88-90EC30A0B85F}" dt="2020-06-23T18:08:44.858" v="4077" actId="14100"/>
          <ac:spMkLst>
            <pc:docMk/>
            <pc:sldMk cId="244470434" sldId="439"/>
            <ac:spMk id="11" creationId="{1238F372-2D39-7E48-900D-46A277F01606}"/>
          </ac:spMkLst>
        </pc:spChg>
        <pc:spChg chg="add mod">
          <ac:chgData name="Martin Schedlbauer" userId="99666baf021553f1" providerId="LiveId" clId="{CCB398F8-67CE-0845-BE88-90EC30A0B85F}" dt="2020-06-23T18:08:53.156" v="4081" actId="14100"/>
          <ac:spMkLst>
            <pc:docMk/>
            <pc:sldMk cId="244470434" sldId="439"/>
            <ac:spMk id="13" creationId="{DC693C84-07CA-5A46-89FB-984D590D97C8}"/>
          </ac:spMkLst>
        </pc:spChg>
        <pc:spChg chg="mod">
          <ac:chgData name="Martin Schedlbauer" userId="99666baf021553f1" providerId="LiveId" clId="{CCB398F8-67CE-0845-BE88-90EC30A0B85F}" dt="2020-06-23T15:58:51.021" v="2554"/>
          <ac:spMkLst>
            <pc:docMk/>
            <pc:sldMk cId="244470434" sldId="439"/>
            <ac:spMk id="82946" creationId="{00000000-0000-0000-0000-000000000000}"/>
          </ac:spMkLst>
        </pc:spChg>
        <pc:spChg chg="mod">
          <ac:chgData name="Martin Schedlbauer" userId="99666baf021553f1" providerId="LiveId" clId="{CCB398F8-67CE-0845-BE88-90EC30A0B85F}" dt="2020-06-23T16:46:28.775" v="3170" actId="20577"/>
          <ac:spMkLst>
            <pc:docMk/>
            <pc:sldMk cId="244470434" sldId="439"/>
            <ac:spMk id="82947" creationId="{00000000-0000-0000-0000-000000000000}"/>
          </ac:spMkLst>
        </pc:spChg>
        <pc:picChg chg="add del mod">
          <ac:chgData name="Martin Schedlbauer" userId="99666baf021553f1" providerId="LiveId" clId="{CCB398F8-67CE-0845-BE88-90EC30A0B85F}" dt="2020-06-23T18:08:08.002" v="4066" actId="478"/>
          <ac:picMkLst>
            <pc:docMk/>
            <pc:sldMk cId="244470434" sldId="439"/>
            <ac:picMk id="6" creationId="{884B790B-EC5D-2344-B546-04829D42DFEA}"/>
          </ac:picMkLst>
        </pc:picChg>
        <pc:picChg chg="add del mod">
          <ac:chgData name="Martin Schedlbauer" userId="99666baf021553f1" providerId="LiveId" clId="{CCB398F8-67CE-0845-BE88-90EC30A0B85F}" dt="2020-06-23T16:45:27.485" v="3111" actId="21"/>
          <ac:picMkLst>
            <pc:docMk/>
            <pc:sldMk cId="244470434" sldId="439"/>
            <ac:picMk id="7" creationId="{54A166AC-0F3D-4B46-9C4E-2A4943155532}"/>
          </ac:picMkLst>
        </pc:picChg>
        <pc:picChg chg="add mod">
          <ac:chgData name="Martin Schedlbauer" userId="99666baf021553f1" providerId="LiveId" clId="{CCB398F8-67CE-0845-BE88-90EC30A0B85F}" dt="2020-06-23T18:08:28.774" v="4073" actId="1076"/>
          <ac:picMkLst>
            <pc:docMk/>
            <pc:sldMk cId="244470434" sldId="439"/>
            <ac:picMk id="6146" creationId="{4BC2CABA-B383-2141-ACAB-94E238629662}"/>
          </ac:picMkLst>
        </pc:picChg>
      </pc:sldChg>
      <pc:sldChg chg="addSp modSp del">
        <pc:chgData name="Martin Schedlbauer" userId="99666baf021553f1" providerId="LiveId" clId="{CCB398F8-67CE-0845-BE88-90EC30A0B85F}" dt="2020-06-23T16:32:31.071" v="2823" actId="2696"/>
        <pc:sldMkLst>
          <pc:docMk/>
          <pc:sldMk cId="2919857391" sldId="440"/>
        </pc:sldMkLst>
        <pc:spChg chg="mod">
          <ac:chgData name="Martin Schedlbauer" userId="99666baf021553f1" providerId="LiveId" clId="{CCB398F8-67CE-0845-BE88-90EC30A0B85F}" dt="2020-06-23T16:31:14.087" v="2781" actId="21"/>
          <ac:spMkLst>
            <pc:docMk/>
            <pc:sldMk cId="2919857391" sldId="440"/>
            <ac:spMk id="3" creationId="{00000000-0000-0000-0000-000000000000}"/>
          </ac:spMkLst>
        </pc:spChg>
        <pc:picChg chg="add mod">
          <ac:chgData name="Martin Schedlbauer" userId="99666baf021553f1" providerId="LiveId" clId="{CCB398F8-67CE-0845-BE88-90EC30A0B85F}" dt="2020-06-23T16:04:09.224" v="2595" actId="207"/>
          <ac:picMkLst>
            <pc:docMk/>
            <pc:sldMk cId="2919857391" sldId="440"/>
            <ac:picMk id="4" creationId="{C1B404F9-FF44-6B4B-8081-5B88A10081D4}"/>
          </ac:picMkLst>
        </pc:picChg>
        <pc:picChg chg="add mod">
          <ac:chgData name="Martin Schedlbauer" userId="99666baf021553f1" providerId="LiveId" clId="{CCB398F8-67CE-0845-BE88-90EC30A0B85F}" dt="2020-06-23T16:03:57.996" v="2593" actId="14100"/>
          <ac:picMkLst>
            <pc:docMk/>
            <pc:sldMk cId="2919857391" sldId="440"/>
            <ac:picMk id="5" creationId="{C3EEE48C-DE39-7A4A-A17C-A4F720157EAC}"/>
          </ac:picMkLst>
        </pc:picChg>
      </pc:sldChg>
      <pc:sldChg chg="del">
        <pc:chgData name="Martin Schedlbauer" userId="99666baf021553f1" providerId="LiveId" clId="{CCB398F8-67CE-0845-BE88-90EC30A0B85F}" dt="2020-06-23T15:55:44.323" v="2440" actId="2696"/>
        <pc:sldMkLst>
          <pc:docMk/>
          <pc:sldMk cId="863198587" sldId="441"/>
        </pc:sldMkLst>
      </pc:sldChg>
      <pc:sldChg chg="addSp delSp modSp">
        <pc:chgData name="Martin Schedlbauer" userId="99666baf021553f1" providerId="LiveId" clId="{CCB398F8-67CE-0845-BE88-90EC30A0B85F}" dt="2020-06-23T16:45:53.707" v="3127" actId="20577"/>
        <pc:sldMkLst>
          <pc:docMk/>
          <pc:sldMk cId="2709736610" sldId="442"/>
        </pc:sldMkLst>
        <pc:spChg chg="add del mod">
          <ac:chgData name="Martin Schedlbauer" userId="99666baf021553f1" providerId="LiveId" clId="{CCB398F8-67CE-0845-BE88-90EC30A0B85F}" dt="2020-06-23T15:58:42.407" v="2552"/>
          <ac:spMkLst>
            <pc:docMk/>
            <pc:sldMk cId="2709736610" sldId="442"/>
            <ac:spMk id="2" creationId="{417BC2A2-F4DD-4E4E-9460-C4C6EECB1111}"/>
          </ac:spMkLst>
        </pc:spChg>
        <pc:spChg chg="add del mod">
          <ac:chgData name="Martin Schedlbauer" userId="99666baf021553f1" providerId="LiveId" clId="{CCB398F8-67CE-0845-BE88-90EC30A0B85F}" dt="2020-06-23T15:58:42.407" v="2552"/>
          <ac:spMkLst>
            <pc:docMk/>
            <pc:sldMk cId="2709736610" sldId="442"/>
            <ac:spMk id="3" creationId="{C9CA625D-310B-214D-A482-5D2FA2424E7E}"/>
          </ac:spMkLst>
        </pc:spChg>
        <pc:spChg chg="mod">
          <ac:chgData name="Martin Schedlbauer" userId="99666baf021553f1" providerId="LiveId" clId="{CCB398F8-67CE-0845-BE88-90EC30A0B85F}" dt="2020-06-23T16:45:47.556" v="3122" actId="20577"/>
          <ac:spMkLst>
            <pc:docMk/>
            <pc:sldMk cId="2709736610" sldId="442"/>
            <ac:spMk id="22530" creationId="{00000000-0000-0000-0000-000000000000}"/>
          </ac:spMkLst>
        </pc:spChg>
        <pc:spChg chg="mod">
          <ac:chgData name="Martin Schedlbauer" userId="99666baf021553f1" providerId="LiveId" clId="{CCB398F8-67CE-0845-BE88-90EC30A0B85F}" dt="2020-06-23T16:45:53.707" v="3127" actId="20577"/>
          <ac:spMkLst>
            <pc:docMk/>
            <pc:sldMk cId="2709736610" sldId="442"/>
            <ac:spMk id="22531" creationId="{00000000-0000-0000-0000-000000000000}"/>
          </ac:spMkLst>
        </pc:spChg>
      </pc:sldChg>
      <pc:sldChg chg="modSp del">
        <pc:chgData name="Martin Schedlbauer" userId="99666baf021553f1" providerId="LiveId" clId="{CCB398F8-67CE-0845-BE88-90EC30A0B85F}" dt="2020-06-23T19:56:04.415" v="5111" actId="2696"/>
        <pc:sldMkLst>
          <pc:docMk/>
          <pc:sldMk cId="126372043" sldId="443"/>
        </pc:sldMkLst>
        <pc:spChg chg="mod">
          <ac:chgData name="Martin Schedlbauer" userId="99666baf021553f1" providerId="LiveId" clId="{CCB398F8-67CE-0845-BE88-90EC30A0B85F}" dt="2020-06-23T16:57:33.878" v="3406" actId="14100"/>
          <ac:spMkLst>
            <pc:docMk/>
            <pc:sldMk cId="126372043" sldId="443"/>
            <ac:spMk id="49155" creationId="{00000000-0000-0000-0000-000000000000}"/>
          </ac:spMkLst>
        </pc:spChg>
      </pc:sldChg>
      <pc:sldChg chg="del">
        <pc:chgData name="Martin Schedlbauer" userId="99666baf021553f1" providerId="LiveId" clId="{CCB398F8-67CE-0845-BE88-90EC30A0B85F}" dt="2020-06-23T17:08:52.644" v="3450" actId="2696"/>
        <pc:sldMkLst>
          <pc:docMk/>
          <pc:sldMk cId="1354982629" sldId="444"/>
        </pc:sldMkLst>
      </pc:sldChg>
      <pc:sldChg chg="addSp modSp">
        <pc:chgData name="Martin Schedlbauer" userId="99666baf021553f1" providerId="LiveId" clId="{CCB398F8-67CE-0845-BE88-90EC30A0B85F}" dt="2020-06-23T19:56:11.342" v="5112" actId="114"/>
        <pc:sldMkLst>
          <pc:docMk/>
          <pc:sldMk cId="3408621129" sldId="445"/>
        </pc:sldMkLst>
        <pc:spChg chg="mod">
          <ac:chgData name="Martin Schedlbauer" userId="99666baf021553f1" providerId="LiveId" clId="{CCB398F8-67CE-0845-BE88-90EC30A0B85F}" dt="2020-06-23T19:56:11.342" v="5112" actId="114"/>
          <ac:spMkLst>
            <pc:docMk/>
            <pc:sldMk cId="3408621129" sldId="445"/>
            <ac:spMk id="113667" creationId="{00000000-0000-0000-0000-000000000000}"/>
          </ac:spMkLst>
        </pc:spChg>
        <pc:picChg chg="add mod">
          <ac:chgData name="Martin Schedlbauer" userId="99666baf021553f1" providerId="LiveId" clId="{CCB398F8-67CE-0845-BE88-90EC30A0B85F}" dt="2020-06-23T17:13:03.988" v="3573" actId="1076"/>
          <ac:picMkLst>
            <pc:docMk/>
            <pc:sldMk cId="3408621129" sldId="445"/>
            <ac:picMk id="7170" creationId="{044D6962-285C-C249-8D45-776C6C226108}"/>
          </ac:picMkLst>
        </pc:picChg>
        <pc:picChg chg="add mod">
          <ac:chgData name="Martin Schedlbauer" userId="99666baf021553f1" providerId="LiveId" clId="{CCB398F8-67CE-0845-BE88-90EC30A0B85F}" dt="2020-06-23T17:13:00.676" v="3571" actId="1076"/>
          <ac:picMkLst>
            <pc:docMk/>
            <pc:sldMk cId="3408621129" sldId="445"/>
            <ac:picMk id="7172" creationId="{958BFAEB-603E-E14F-9060-3F10A05C73C7}"/>
          </ac:picMkLst>
        </pc:picChg>
      </pc:sldChg>
      <pc:sldChg chg="modSp">
        <pc:chgData name="Martin Schedlbauer" userId="99666baf021553f1" providerId="LiveId" clId="{CCB398F8-67CE-0845-BE88-90EC30A0B85F}" dt="2020-06-23T17:13:27.279" v="3577" actId="20577"/>
        <pc:sldMkLst>
          <pc:docMk/>
          <pc:sldMk cId="4220123820" sldId="446"/>
        </pc:sldMkLst>
        <pc:spChg chg="mod">
          <ac:chgData name="Martin Schedlbauer" userId="99666baf021553f1" providerId="LiveId" clId="{CCB398F8-67CE-0845-BE88-90EC30A0B85F}" dt="2020-06-23T17:13:27.279" v="3577" actId="20577"/>
          <ac:spMkLst>
            <pc:docMk/>
            <pc:sldMk cId="4220123820" sldId="446"/>
            <ac:spMk id="125955" creationId="{00000000-0000-0000-0000-000000000000}"/>
          </ac:spMkLst>
        </pc:spChg>
      </pc:sldChg>
      <pc:sldChg chg="delSp add">
        <pc:chgData name="Martin Schedlbauer" userId="99666baf021553f1" providerId="LiveId" clId="{CCB398F8-67CE-0845-BE88-90EC30A0B85F}" dt="2020-06-23T12:21:36.777" v="696"/>
        <pc:sldMkLst>
          <pc:docMk/>
          <pc:sldMk cId="984548560" sldId="447"/>
        </pc:sldMkLst>
        <pc:spChg chg="del">
          <ac:chgData name="Martin Schedlbauer" userId="99666baf021553f1" providerId="LiveId" clId="{CCB398F8-67CE-0845-BE88-90EC30A0B85F}" dt="2020-06-23T12:21:36.777" v="696"/>
          <ac:spMkLst>
            <pc:docMk/>
            <pc:sldMk cId="984548560" sldId="447"/>
            <ac:spMk id="4" creationId="{E20C52A8-D1E2-4094-B0D0-A1011C9BEE95}"/>
          </ac:spMkLst>
        </pc:spChg>
        <pc:spChg chg="del">
          <ac:chgData name="Martin Schedlbauer" userId="99666baf021553f1" providerId="LiveId" clId="{CCB398F8-67CE-0845-BE88-90EC30A0B85F}" dt="2020-06-23T12:21:36.777" v="696"/>
          <ac:spMkLst>
            <pc:docMk/>
            <pc:sldMk cId="984548560" sldId="447"/>
            <ac:spMk id="6" creationId="{2A1FAA81-B7E8-4606-AD0B-F0FEEBF31583}"/>
          </ac:spMkLst>
        </pc:spChg>
        <pc:spChg chg="del">
          <ac:chgData name="Martin Schedlbauer" userId="99666baf021553f1" providerId="LiveId" clId="{CCB398F8-67CE-0845-BE88-90EC30A0B85F}" dt="2020-06-23T12:21:36.777" v="696"/>
          <ac:spMkLst>
            <pc:docMk/>
            <pc:sldMk cId="984548560" sldId="447"/>
            <ac:spMk id="7" creationId="{5A4F4958-AEF6-420B-9127-82E9942DC12C}"/>
          </ac:spMkLst>
        </pc:spChg>
      </pc:sldChg>
      <pc:sldChg chg="delSp modSp add">
        <pc:chgData name="Martin Schedlbauer" userId="99666baf021553f1" providerId="LiveId" clId="{CCB398F8-67CE-0845-BE88-90EC30A0B85F}" dt="2020-06-23T18:22:42.526" v="4678" actId="20577"/>
        <pc:sldMkLst>
          <pc:docMk/>
          <pc:sldMk cId="275618267" sldId="448"/>
        </pc:sldMkLst>
        <pc:spChg chg="del">
          <ac:chgData name="Martin Schedlbauer" userId="99666baf021553f1" providerId="LiveId" clId="{CCB398F8-67CE-0845-BE88-90EC30A0B85F}" dt="2020-06-23T12:21:36.777" v="696"/>
          <ac:spMkLst>
            <pc:docMk/>
            <pc:sldMk cId="275618267" sldId="448"/>
            <ac:spMk id="3" creationId="{947FB21D-C522-4A59-9DDB-D290F2535BED}"/>
          </ac:spMkLst>
        </pc:spChg>
        <pc:spChg chg="del">
          <ac:chgData name="Martin Schedlbauer" userId="99666baf021553f1" providerId="LiveId" clId="{CCB398F8-67CE-0845-BE88-90EC30A0B85F}" dt="2020-06-23T12:21:36.777" v="696"/>
          <ac:spMkLst>
            <pc:docMk/>
            <pc:sldMk cId="275618267" sldId="448"/>
            <ac:spMk id="4" creationId="{921D68DA-45DF-4E5B-908F-9BCC14548820}"/>
          </ac:spMkLst>
        </pc:spChg>
        <pc:spChg chg="mod">
          <ac:chgData name="Martin Schedlbauer" userId="99666baf021553f1" providerId="LiveId" clId="{CCB398F8-67CE-0845-BE88-90EC30A0B85F}" dt="2020-06-23T18:22:42.526" v="4678" actId="20577"/>
          <ac:spMkLst>
            <pc:docMk/>
            <pc:sldMk cId="275618267" sldId="448"/>
            <ac:spMk id="5" creationId="{00000000-0000-0000-0000-000000000000}"/>
          </ac:spMkLst>
        </pc:spChg>
        <pc:spChg chg="del">
          <ac:chgData name="Martin Schedlbauer" userId="99666baf021553f1" providerId="LiveId" clId="{CCB398F8-67CE-0845-BE88-90EC30A0B85F}" dt="2020-06-23T12:21:36.777" v="696"/>
          <ac:spMkLst>
            <pc:docMk/>
            <pc:sldMk cId="275618267" sldId="448"/>
            <ac:spMk id="6" creationId="{0A5C1D9F-32C1-4EA5-BDE5-F3A5B7B67595}"/>
          </ac:spMkLst>
        </pc:spChg>
        <pc:picChg chg="mod">
          <ac:chgData name="Martin Schedlbauer" userId="99666baf021553f1" providerId="LiveId" clId="{CCB398F8-67CE-0845-BE88-90EC30A0B85F}" dt="2020-06-23T18:22:31.807" v="4664" actId="1076"/>
          <ac:picMkLst>
            <pc:docMk/>
            <pc:sldMk cId="275618267" sldId="448"/>
            <ac:picMk id="173058" creationId="{00000000-0000-0000-0000-000000000000}"/>
          </ac:picMkLst>
        </pc:picChg>
      </pc:sldChg>
      <pc:sldChg chg="delSp modSp add">
        <pc:chgData name="Martin Schedlbauer" userId="99666baf021553f1" providerId="LiveId" clId="{CCB398F8-67CE-0845-BE88-90EC30A0B85F}" dt="2020-06-23T18:23:15.023" v="4726" actId="20577"/>
        <pc:sldMkLst>
          <pc:docMk/>
          <pc:sldMk cId="161750208" sldId="449"/>
        </pc:sldMkLst>
        <pc:spChg chg="mod">
          <ac:chgData name="Martin Schedlbauer" userId="99666baf021553f1" providerId="LiveId" clId="{CCB398F8-67CE-0845-BE88-90EC30A0B85F}" dt="2020-06-23T18:23:15.023" v="4726" actId="20577"/>
          <ac:spMkLst>
            <pc:docMk/>
            <pc:sldMk cId="161750208" sldId="449"/>
            <ac:spMk id="3" creationId="{00000000-0000-0000-0000-000000000000}"/>
          </ac:spMkLst>
        </pc:spChg>
        <pc:spChg chg="del">
          <ac:chgData name="Martin Schedlbauer" userId="99666baf021553f1" providerId="LiveId" clId="{CCB398F8-67CE-0845-BE88-90EC30A0B85F}" dt="2020-06-23T12:21:36.777" v="696"/>
          <ac:spMkLst>
            <pc:docMk/>
            <pc:sldMk cId="161750208" sldId="449"/>
            <ac:spMk id="4" creationId="{A392EAA2-F8D2-44F1-956A-A7A0284E413C}"/>
          </ac:spMkLst>
        </pc:spChg>
        <pc:spChg chg="del">
          <ac:chgData name="Martin Schedlbauer" userId="99666baf021553f1" providerId="LiveId" clId="{CCB398F8-67CE-0845-BE88-90EC30A0B85F}" dt="2020-06-23T12:21:36.777" v="696"/>
          <ac:spMkLst>
            <pc:docMk/>
            <pc:sldMk cId="161750208" sldId="449"/>
            <ac:spMk id="6" creationId="{6E36F8E5-4554-4021-BE0B-AB75A06590D7}"/>
          </ac:spMkLst>
        </pc:spChg>
        <pc:spChg chg="del">
          <ac:chgData name="Martin Schedlbauer" userId="99666baf021553f1" providerId="LiveId" clId="{CCB398F8-67CE-0845-BE88-90EC30A0B85F}" dt="2020-06-23T12:21:36.777" v="696"/>
          <ac:spMkLst>
            <pc:docMk/>
            <pc:sldMk cId="161750208" sldId="449"/>
            <ac:spMk id="7" creationId="{1E23A665-9B45-4262-B1A4-8D57F471B480}"/>
          </ac:spMkLst>
        </pc:spChg>
      </pc:sldChg>
      <pc:sldChg chg="delSp add">
        <pc:chgData name="Martin Schedlbauer" userId="99666baf021553f1" providerId="LiveId" clId="{CCB398F8-67CE-0845-BE88-90EC30A0B85F}" dt="2020-06-23T12:21:36.777" v="696"/>
        <pc:sldMkLst>
          <pc:docMk/>
          <pc:sldMk cId="3123521699" sldId="451"/>
        </pc:sldMkLst>
        <pc:spChg chg="del">
          <ac:chgData name="Martin Schedlbauer" userId="99666baf021553f1" providerId="LiveId" clId="{CCB398F8-67CE-0845-BE88-90EC30A0B85F}" dt="2020-06-23T12:21:36.777" v="696"/>
          <ac:spMkLst>
            <pc:docMk/>
            <pc:sldMk cId="3123521699" sldId="451"/>
            <ac:spMk id="2" creationId="{05A31DE0-EEAB-4D99-9627-ACB2DD60F5FF}"/>
          </ac:spMkLst>
        </pc:spChg>
        <pc:spChg chg="del">
          <ac:chgData name="Martin Schedlbauer" userId="99666baf021553f1" providerId="LiveId" clId="{CCB398F8-67CE-0845-BE88-90EC30A0B85F}" dt="2020-06-23T12:21:36.777" v="696"/>
          <ac:spMkLst>
            <pc:docMk/>
            <pc:sldMk cId="3123521699" sldId="451"/>
            <ac:spMk id="3" creationId="{4AAC749C-7491-41D9-9A8A-9FC009C93EA6}"/>
          </ac:spMkLst>
        </pc:spChg>
        <pc:spChg chg="del">
          <ac:chgData name="Martin Schedlbauer" userId="99666baf021553f1" providerId="LiveId" clId="{CCB398F8-67CE-0845-BE88-90EC30A0B85F}" dt="2020-06-23T12:21:36.777" v="696"/>
          <ac:spMkLst>
            <pc:docMk/>
            <pc:sldMk cId="3123521699" sldId="451"/>
            <ac:spMk id="4" creationId="{F0140B76-3BF1-4A37-B4A1-3C41F87D93A3}"/>
          </ac:spMkLst>
        </pc:spChg>
      </pc:sldChg>
      <pc:sldChg chg="addSp delSp modSp add del ord">
        <pc:chgData name="Martin Schedlbauer" userId="99666baf021553f1" providerId="LiveId" clId="{CCB398F8-67CE-0845-BE88-90EC30A0B85F}" dt="2020-06-23T17:13:43.753" v="3579" actId="2696"/>
        <pc:sldMkLst>
          <pc:docMk/>
          <pc:sldMk cId="1557264045" sldId="466"/>
        </pc:sldMkLst>
        <pc:spChg chg="add del mod">
          <ac:chgData name="Martin Schedlbauer" userId="99666baf021553f1" providerId="LiveId" clId="{CCB398F8-67CE-0845-BE88-90EC30A0B85F}" dt="2020-06-23T16:12:10.401" v="2741" actId="478"/>
          <ac:spMkLst>
            <pc:docMk/>
            <pc:sldMk cId="1557264045" sldId="466"/>
            <ac:spMk id="3" creationId="{6ECDA265-F306-4343-B794-060BB9095399}"/>
          </ac:spMkLst>
        </pc:spChg>
        <pc:spChg chg="del">
          <ac:chgData name="Martin Schedlbauer" userId="99666baf021553f1" providerId="LiveId" clId="{CCB398F8-67CE-0845-BE88-90EC30A0B85F}" dt="2020-06-23T16:11:56.211" v="2736"/>
          <ac:spMkLst>
            <pc:docMk/>
            <pc:sldMk cId="1557264045" sldId="466"/>
            <ac:spMk id="4" creationId="{50D31D05-19AF-5F4E-9968-14CB2837527A}"/>
          </ac:spMkLst>
        </pc:spChg>
        <pc:spChg chg="del">
          <ac:chgData name="Martin Schedlbauer" userId="99666baf021553f1" providerId="LiveId" clId="{CCB398F8-67CE-0845-BE88-90EC30A0B85F}" dt="2020-06-23T16:11:56.211" v="2736"/>
          <ac:spMkLst>
            <pc:docMk/>
            <pc:sldMk cId="1557264045" sldId="466"/>
            <ac:spMk id="5" creationId="{FE10BD9A-11F9-C94C-BC1B-9487074C8A1F}"/>
          </ac:spMkLst>
        </pc:spChg>
        <pc:spChg chg="del">
          <ac:chgData name="Martin Schedlbauer" userId="99666baf021553f1" providerId="LiveId" clId="{CCB398F8-67CE-0845-BE88-90EC30A0B85F}" dt="2020-06-23T16:11:56.211" v="2736"/>
          <ac:spMkLst>
            <pc:docMk/>
            <pc:sldMk cId="1557264045" sldId="466"/>
            <ac:spMk id="6" creationId="{4605CBC8-C00C-4049-84F2-FDABE3566661}"/>
          </ac:spMkLst>
        </pc:spChg>
        <pc:spChg chg="mod">
          <ac:chgData name="Martin Schedlbauer" userId="99666baf021553f1" providerId="LiveId" clId="{CCB398F8-67CE-0845-BE88-90EC30A0B85F}" dt="2020-06-23T16:12:06.111" v="2740" actId="20577"/>
          <ac:spMkLst>
            <pc:docMk/>
            <pc:sldMk cId="1557264045" sldId="466"/>
            <ac:spMk id="7" creationId="{FE2BA011-67F9-5B46-929D-2DF60B315C1E}"/>
          </ac:spMkLst>
        </pc:spChg>
        <pc:spChg chg="del mod">
          <ac:chgData name="Martin Schedlbauer" userId="99666baf021553f1" providerId="LiveId" clId="{CCB398F8-67CE-0845-BE88-90EC30A0B85F}" dt="2020-06-23T16:11:48.976" v="2735" actId="478"/>
          <ac:spMkLst>
            <pc:docMk/>
            <pc:sldMk cId="1557264045" sldId="466"/>
            <ac:spMk id="8" creationId="{21E1FDD2-E574-E84D-8EE2-B6B9E0D59C7A}"/>
          </ac:spMkLst>
        </pc:spChg>
        <pc:spChg chg="del mod">
          <ac:chgData name="Martin Schedlbauer" userId="99666baf021553f1" providerId="LiveId" clId="{CCB398F8-67CE-0845-BE88-90EC30A0B85F}" dt="2020-06-23T16:11:48.976" v="2735" actId="478"/>
          <ac:spMkLst>
            <pc:docMk/>
            <pc:sldMk cId="1557264045" sldId="466"/>
            <ac:spMk id="10" creationId="{BBC2ECDC-963F-564F-842D-5CB89A46CA00}"/>
          </ac:spMkLst>
        </pc:spChg>
      </pc:sldChg>
      <pc:sldChg chg="del">
        <pc:chgData name="Martin Schedlbauer" userId="99666baf021553f1" providerId="LiveId" clId="{CCB398F8-67CE-0845-BE88-90EC30A0B85F}" dt="2020-06-23T11:14:46.156" v="40" actId="2696"/>
        <pc:sldMkLst>
          <pc:docMk/>
          <pc:sldMk cId="1506396278" sldId="471"/>
        </pc:sldMkLst>
      </pc:sldChg>
      <pc:sldChg chg="delSp modSp add">
        <pc:chgData name="Martin Schedlbauer" userId="99666baf021553f1" providerId="LiveId" clId="{CCB398F8-67CE-0845-BE88-90EC30A0B85F}" dt="2020-06-23T16:11:56.211" v="2736"/>
        <pc:sldMkLst>
          <pc:docMk/>
          <pc:sldMk cId="280315965" sldId="473"/>
        </pc:sldMkLst>
        <pc:spChg chg="mod">
          <ac:chgData name="Martin Schedlbauer" userId="99666baf021553f1" providerId="LiveId" clId="{CCB398F8-67CE-0845-BE88-90EC30A0B85F}" dt="2020-06-23T16:07:30.017" v="2694" actId="20577"/>
          <ac:spMkLst>
            <pc:docMk/>
            <pc:sldMk cId="280315965" sldId="473"/>
            <ac:spMk id="2" creationId="{0DF8A68C-AC2E-094F-B357-2FEEE9DADDA6}"/>
          </ac:spMkLst>
        </pc:spChg>
        <pc:spChg chg="del">
          <ac:chgData name="Martin Schedlbauer" userId="99666baf021553f1" providerId="LiveId" clId="{CCB398F8-67CE-0845-BE88-90EC30A0B85F}" dt="2020-06-23T16:11:56.211" v="2736"/>
          <ac:spMkLst>
            <pc:docMk/>
            <pc:sldMk cId="280315965" sldId="473"/>
            <ac:spMk id="4" creationId="{AE84635A-465F-3D49-964A-F3AEC2236965}"/>
          </ac:spMkLst>
        </pc:spChg>
        <pc:spChg chg="del">
          <ac:chgData name="Martin Schedlbauer" userId="99666baf021553f1" providerId="LiveId" clId="{CCB398F8-67CE-0845-BE88-90EC30A0B85F}" dt="2020-06-23T16:11:56.211" v="2736"/>
          <ac:spMkLst>
            <pc:docMk/>
            <pc:sldMk cId="280315965" sldId="473"/>
            <ac:spMk id="5" creationId="{173E1F56-CEAC-F14F-831D-CB1D4753EE46}"/>
          </ac:spMkLst>
        </pc:spChg>
        <pc:spChg chg="del">
          <ac:chgData name="Martin Schedlbauer" userId="99666baf021553f1" providerId="LiveId" clId="{CCB398F8-67CE-0845-BE88-90EC30A0B85F}" dt="2020-06-23T16:11:56.211" v="2736"/>
          <ac:spMkLst>
            <pc:docMk/>
            <pc:sldMk cId="280315965" sldId="473"/>
            <ac:spMk id="6" creationId="{3031789C-2AB6-6643-9393-86875FA1EECB}"/>
          </ac:spMkLst>
        </pc:spChg>
      </pc:sldChg>
      <pc:sldChg chg="add del">
        <pc:chgData name="Martin Schedlbauer" userId="99666baf021553f1" providerId="LiveId" clId="{CCB398F8-67CE-0845-BE88-90EC30A0B85F}" dt="2020-06-23T16:06:15.296" v="2649" actId="2696"/>
        <pc:sldMkLst>
          <pc:docMk/>
          <pc:sldMk cId="2748765852" sldId="473"/>
        </pc:sldMkLst>
      </pc:sldChg>
      <pc:sldChg chg="addSp delSp modSp add">
        <pc:chgData name="Martin Schedlbauer" userId="99666baf021553f1" providerId="LiveId" clId="{CCB398F8-67CE-0845-BE88-90EC30A0B85F}" dt="2020-06-23T12:21:36.777" v="696"/>
        <pc:sldMkLst>
          <pc:docMk/>
          <pc:sldMk cId="294009836" sldId="546"/>
        </pc:sldMkLst>
        <pc:spChg chg="mod">
          <ac:chgData name="Martin Schedlbauer" userId="99666baf021553f1" providerId="LiveId" clId="{CCB398F8-67CE-0845-BE88-90EC30A0B85F}" dt="2020-06-23T11:56:13.830" v="221"/>
          <ac:spMkLst>
            <pc:docMk/>
            <pc:sldMk cId="294009836" sldId="546"/>
            <ac:spMk id="2" creationId="{00000000-0000-0000-0000-000000000000}"/>
          </ac:spMkLst>
        </pc:spChg>
        <pc:spChg chg="add del mod">
          <ac:chgData name="Martin Schedlbauer" userId="99666baf021553f1" providerId="LiveId" clId="{CCB398F8-67CE-0845-BE88-90EC30A0B85F}" dt="2020-06-23T11:56:13.830" v="221"/>
          <ac:spMkLst>
            <pc:docMk/>
            <pc:sldMk cId="294009836" sldId="546"/>
            <ac:spMk id="3" creationId="{CBAD4567-93EF-C043-BB18-8F47DEA4186A}"/>
          </ac:spMkLst>
        </pc:spChg>
        <pc:spChg chg="del mod">
          <ac:chgData name="Martin Schedlbauer" userId="99666baf021553f1" providerId="LiveId" clId="{CCB398F8-67CE-0845-BE88-90EC30A0B85F}" dt="2020-06-23T12:21:36.777" v="696"/>
          <ac:spMkLst>
            <pc:docMk/>
            <pc:sldMk cId="294009836" sldId="546"/>
            <ac:spMk id="4" creationId="{00000000-0000-0000-0000-000000000000}"/>
          </ac:spMkLst>
        </pc:spChg>
        <pc:spChg chg="add del mod">
          <ac:chgData name="Martin Schedlbauer" userId="99666baf021553f1" providerId="LiveId" clId="{CCB398F8-67CE-0845-BE88-90EC30A0B85F}" dt="2020-06-23T11:56:13.830" v="221"/>
          <ac:spMkLst>
            <pc:docMk/>
            <pc:sldMk cId="294009836" sldId="546"/>
            <ac:spMk id="5" creationId="{607DFE6E-E44D-BE4E-82B6-60AACB4C01CC}"/>
          </ac:spMkLst>
        </pc:spChg>
        <pc:spChg chg="mod">
          <ac:chgData name="Martin Schedlbauer" userId="99666baf021553f1" providerId="LiveId" clId="{CCB398F8-67CE-0845-BE88-90EC30A0B85F}" dt="2020-06-23T12:01:34.266" v="249" actId="20577"/>
          <ac:spMkLst>
            <pc:docMk/>
            <pc:sldMk cId="294009836" sldId="546"/>
            <ac:spMk id="33795" creationId="{00000000-0000-0000-0000-000000000000}"/>
          </ac:spMkLst>
        </pc:spChg>
      </pc:sldChg>
      <pc:sldChg chg="addSp delSp modSp add del">
        <pc:chgData name="Martin Schedlbauer" userId="99666baf021553f1" providerId="LiveId" clId="{CCB398F8-67CE-0845-BE88-90EC30A0B85F}" dt="2020-06-23T12:01:48.715" v="251" actId="2696"/>
        <pc:sldMkLst>
          <pc:docMk/>
          <pc:sldMk cId="2838145132" sldId="550"/>
        </pc:sldMkLst>
        <pc:spChg chg="mod">
          <ac:chgData name="Martin Schedlbauer" userId="99666baf021553f1" providerId="LiveId" clId="{CCB398F8-67CE-0845-BE88-90EC30A0B85F}" dt="2020-06-23T11:56:13.830" v="221"/>
          <ac:spMkLst>
            <pc:docMk/>
            <pc:sldMk cId="2838145132" sldId="550"/>
            <ac:spMk id="2" creationId="{00000000-0000-0000-0000-000000000000}"/>
          </ac:spMkLst>
        </pc:spChg>
        <pc:spChg chg="add del mod">
          <ac:chgData name="Martin Schedlbauer" userId="99666baf021553f1" providerId="LiveId" clId="{CCB398F8-67CE-0845-BE88-90EC30A0B85F}" dt="2020-06-23T11:56:13.830" v="221"/>
          <ac:spMkLst>
            <pc:docMk/>
            <pc:sldMk cId="2838145132" sldId="550"/>
            <ac:spMk id="3" creationId="{877D44EC-87FF-AB48-BB0B-77B83F3E13E9}"/>
          </ac:spMkLst>
        </pc:spChg>
        <pc:spChg chg="mod">
          <ac:chgData name="Martin Schedlbauer" userId="99666baf021553f1" providerId="LiveId" clId="{CCB398F8-67CE-0845-BE88-90EC30A0B85F}" dt="2020-06-23T11:56:13.830" v="221"/>
          <ac:spMkLst>
            <pc:docMk/>
            <pc:sldMk cId="2838145132" sldId="550"/>
            <ac:spMk id="4" creationId="{00000000-0000-0000-0000-000000000000}"/>
          </ac:spMkLst>
        </pc:spChg>
        <pc:spChg chg="add del mod">
          <ac:chgData name="Martin Schedlbauer" userId="99666baf021553f1" providerId="LiveId" clId="{CCB398F8-67CE-0845-BE88-90EC30A0B85F}" dt="2020-06-23T11:56:13.830" v="221"/>
          <ac:spMkLst>
            <pc:docMk/>
            <pc:sldMk cId="2838145132" sldId="550"/>
            <ac:spMk id="5" creationId="{1C95EAC3-D41A-9747-B6DE-585412469E3D}"/>
          </ac:spMkLst>
        </pc:spChg>
        <pc:spChg chg="mod">
          <ac:chgData name="Martin Schedlbauer" userId="99666baf021553f1" providerId="LiveId" clId="{CCB398F8-67CE-0845-BE88-90EC30A0B85F}" dt="2020-06-23T12:01:41.525" v="250" actId="114"/>
          <ac:spMkLst>
            <pc:docMk/>
            <pc:sldMk cId="2838145132" sldId="550"/>
            <ac:spMk id="34819" creationId="{00000000-0000-0000-0000-000000000000}"/>
          </ac:spMkLst>
        </pc:spChg>
      </pc:sldChg>
      <pc:sldChg chg="addSp delSp modSp add ord">
        <pc:chgData name="Martin Schedlbauer" userId="99666baf021553f1" providerId="LiveId" clId="{CCB398F8-67CE-0845-BE88-90EC30A0B85F}" dt="2020-06-23T16:02:55.318" v="2582" actId="20577"/>
        <pc:sldMkLst>
          <pc:docMk/>
          <pc:sldMk cId="2168148163" sldId="701"/>
        </pc:sldMkLst>
        <pc:spChg chg="mod">
          <ac:chgData name="Martin Schedlbauer" userId="99666baf021553f1" providerId="LiveId" clId="{CCB398F8-67CE-0845-BE88-90EC30A0B85F}" dt="2020-06-23T11:56:13.830" v="221"/>
          <ac:spMkLst>
            <pc:docMk/>
            <pc:sldMk cId="2168148163" sldId="701"/>
            <ac:spMk id="2" creationId="{00000000-0000-0000-0000-000000000000}"/>
          </ac:spMkLst>
        </pc:spChg>
        <pc:spChg chg="add del mod">
          <ac:chgData name="Martin Schedlbauer" userId="99666baf021553f1" providerId="LiveId" clId="{CCB398F8-67CE-0845-BE88-90EC30A0B85F}" dt="2020-06-23T11:56:13.830" v="221"/>
          <ac:spMkLst>
            <pc:docMk/>
            <pc:sldMk cId="2168148163" sldId="701"/>
            <ac:spMk id="3" creationId="{56FC51E4-874E-1B4E-9995-DC62B7D709BA}"/>
          </ac:spMkLst>
        </pc:spChg>
        <pc:spChg chg="add del mod">
          <ac:chgData name="Martin Schedlbauer" userId="99666baf021553f1" providerId="LiveId" clId="{CCB398F8-67CE-0845-BE88-90EC30A0B85F}" dt="2020-06-23T16:02:45.479" v="2569" actId="478"/>
          <ac:spMkLst>
            <pc:docMk/>
            <pc:sldMk cId="2168148163" sldId="701"/>
            <ac:spMk id="4" creationId="{6EDBB4E1-08E4-AE44-BCC6-961BAE74B3FF}"/>
          </ac:spMkLst>
        </pc:spChg>
        <pc:spChg chg="del mod">
          <ac:chgData name="Martin Schedlbauer" userId="99666baf021553f1" providerId="LiveId" clId="{CCB398F8-67CE-0845-BE88-90EC30A0B85F}" dt="2020-06-23T12:21:36.777" v="696"/>
          <ac:spMkLst>
            <pc:docMk/>
            <pc:sldMk cId="2168148163" sldId="701"/>
            <ac:spMk id="9" creationId="{00000000-0000-0000-0000-000000000000}"/>
          </ac:spMkLst>
        </pc:spChg>
        <pc:spChg chg="mod">
          <ac:chgData name="Martin Schedlbauer" userId="99666baf021553f1" providerId="LiveId" clId="{CCB398F8-67CE-0845-BE88-90EC30A0B85F}" dt="2020-06-23T16:02:50.021" v="2570" actId="1076"/>
          <ac:spMkLst>
            <pc:docMk/>
            <pc:sldMk cId="2168148163" sldId="701"/>
            <ac:spMk id="13" creationId="{00000000-0000-0000-0000-000000000000}"/>
          </ac:spMkLst>
        </pc:spChg>
        <pc:spChg chg="mod">
          <ac:chgData name="Martin Schedlbauer" userId="99666baf021553f1" providerId="LiveId" clId="{CCB398F8-67CE-0845-BE88-90EC30A0B85F}" dt="2020-06-23T16:02:55.318" v="2582" actId="20577"/>
          <ac:spMkLst>
            <pc:docMk/>
            <pc:sldMk cId="2168148163" sldId="701"/>
            <ac:spMk id="14" creationId="{00000000-0000-0000-0000-000000000000}"/>
          </ac:spMkLst>
        </pc:spChg>
        <pc:spChg chg="mod">
          <ac:chgData name="Martin Schedlbauer" userId="99666baf021553f1" providerId="LiveId" clId="{CCB398F8-67CE-0845-BE88-90EC30A0B85F}" dt="2020-06-23T16:02:50.021" v="2570" actId="1076"/>
          <ac:spMkLst>
            <pc:docMk/>
            <pc:sldMk cId="2168148163" sldId="701"/>
            <ac:spMk id="15" creationId="{00000000-0000-0000-0000-000000000000}"/>
          </ac:spMkLst>
        </pc:spChg>
        <pc:picChg chg="mod">
          <ac:chgData name="Martin Schedlbauer" userId="99666baf021553f1" providerId="LiveId" clId="{CCB398F8-67CE-0845-BE88-90EC30A0B85F}" dt="2020-06-23T16:02:50.021" v="2570" actId="1076"/>
          <ac:picMkLst>
            <pc:docMk/>
            <pc:sldMk cId="2168148163" sldId="701"/>
            <ac:picMk id="66567" creationId="{00000000-0000-0000-0000-000000000000}"/>
          </ac:picMkLst>
        </pc:picChg>
        <pc:picChg chg="mod">
          <ac:chgData name="Martin Schedlbauer" userId="99666baf021553f1" providerId="LiveId" clId="{CCB398F8-67CE-0845-BE88-90EC30A0B85F}" dt="2020-06-23T16:02:50.021" v="2570" actId="1076"/>
          <ac:picMkLst>
            <pc:docMk/>
            <pc:sldMk cId="2168148163" sldId="701"/>
            <ac:picMk id="66568" creationId="{00000000-0000-0000-0000-000000000000}"/>
          </ac:picMkLst>
        </pc:picChg>
        <pc:picChg chg="mod">
          <ac:chgData name="Martin Schedlbauer" userId="99666baf021553f1" providerId="LiveId" clId="{CCB398F8-67CE-0845-BE88-90EC30A0B85F}" dt="2020-06-23T16:02:50.021" v="2570" actId="1076"/>
          <ac:picMkLst>
            <pc:docMk/>
            <pc:sldMk cId="2168148163" sldId="701"/>
            <ac:picMk id="66569" creationId="{00000000-0000-0000-0000-000000000000}"/>
          </ac:picMkLst>
        </pc:picChg>
      </pc:sldChg>
      <pc:sldChg chg="addSp delSp modSp add ord">
        <pc:chgData name="Martin Schedlbauer" userId="99666baf021553f1" providerId="LiveId" clId="{CCB398F8-67CE-0845-BE88-90EC30A0B85F}" dt="2020-06-23T12:30:16.463" v="882" actId="20577"/>
        <pc:sldMkLst>
          <pc:docMk/>
          <pc:sldMk cId="884475501" sldId="702"/>
        </pc:sldMkLst>
        <pc:spChg chg="mod">
          <ac:chgData name="Martin Schedlbauer" userId="99666baf021553f1" providerId="LiveId" clId="{CCB398F8-67CE-0845-BE88-90EC30A0B85F}" dt="2020-06-23T12:30:00.322" v="875" actId="20577"/>
          <ac:spMkLst>
            <pc:docMk/>
            <pc:sldMk cId="884475501" sldId="702"/>
            <ac:spMk id="2" creationId="{00000000-0000-0000-0000-000000000000}"/>
          </ac:spMkLst>
        </pc:spChg>
        <pc:spChg chg="add del mod">
          <ac:chgData name="Martin Schedlbauer" userId="99666baf021553f1" providerId="LiveId" clId="{CCB398F8-67CE-0845-BE88-90EC30A0B85F}" dt="2020-06-23T11:56:13.830" v="221"/>
          <ac:spMkLst>
            <pc:docMk/>
            <pc:sldMk cId="884475501" sldId="702"/>
            <ac:spMk id="3" creationId="{E2FA8014-4038-CB4C-A854-5EDF1E64E7F9}"/>
          </ac:spMkLst>
        </pc:spChg>
        <pc:spChg chg="add del mod">
          <ac:chgData name="Martin Schedlbauer" userId="99666baf021553f1" providerId="LiveId" clId="{CCB398F8-67CE-0845-BE88-90EC30A0B85F}" dt="2020-06-23T11:56:13.830" v="221"/>
          <ac:spMkLst>
            <pc:docMk/>
            <pc:sldMk cId="884475501" sldId="702"/>
            <ac:spMk id="4" creationId="{8D116F85-6A8C-994B-8385-0CFA0F264CBD}"/>
          </ac:spMkLst>
        </pc:spChg>
        <pc:spChg chg="del mod">
          <ac:chgData name="Martin Schedlbauer" userId="99666baf021553f1" providerId="LiveId" clId="{CCB398F8-67CE-0845-BE88-90EC30A0B85F}" dt="2020-06-23T12:21:36.777" v="696"/>
          <ac:spMkLst>
            <pc:docMk/>
            <pc:sldMk cId="884475501" sldId="702"/>
            <ac:spMk id="8" creationId="{00000000-0000-0000-0000-000000000000}"/>
          </ac:spMkLst>
        </pc:spChg>
        <pc:spChg chg="mod">
          <ac:chgData name="Martin Schedlbauer" userId="99666baf021553f1" providerId="LiveId" clId="{CCB398F8-67CE-0845-BE88-90EC30A0B85F}" dt="2020-06-23T12:30:16.463" v="882" actId="20577"/>
          <ac:spMkLst>
            <pc:docMk/>
            <pc:sldMk cId="884475501" sldId="702"/>
            <ac:spMk id="10243" creationId="{00000000-0000-0000-0000-000000000000}"/>
          </ac:spMkLst>
        </pc:spChg>
        <pc:graphicFrameChg chg="add mod modGraphic">
          <ac:chgData name="Martin Schedlbauer" userId="99666baf021553f1" providerId="LiveId" clId="{CCB398F8-67CE-0845-BE88-90EC30A0B85F}" dt="2020-06-23T12:19:34.795" v="607" actId="114"/>
          <ac:graphicFrameMkLst>
            <pc:docMk/>
            <pc:sldMk cId="884475501" sldId="702"/>
            <ac:graphicFrameMk id="6" creationId="{4B53CFBE-53F9-C04A-BB6D-3CAF475EDC2D}"/>
          </ac:graphicFrameMkLst>
        </pc:graphicFrameChg>
        <pc:picChg chg="mod">
          <ac:chgData name="Martin Schedlbauer" userId="99666baf021553f1" providerId="LiveId" clId="{CCB398F8-67CE-0845-BE88-90EC30A0B85F}" dt="2020-06-23T12:17:08.238" v="544" actId="1076"/>
          <ac:picMkLst>
            <pc:docMk/>
            <pc:sldMk cId="884475501" sldId="702"/>
            <ac:picMk id="5" creationId="{00000000-0000-0000-0000-000000000000}"/>
          </ac:picMkLst>
        </pc:picChg>
      </pc:sldChg>
      <pc:sldChg chg="addSp delSp modSp add ord">
        <pc:chgData name="Martin Schedlbauer" userId="99666baf021553f1" providerId="LiveId" clId="{CCB398F8-67CE-0845-BE88-90EC30A0B85F}" dt="2020-06-23T12:21:36.777" v="696"/>
        <pc:sldMkLst>
          <pc:docMk/>
          <pc:sldMk cId="1728774983" sldId="704"/>
        </pc:sldMkLst>
        <pc:spChg chg="add del mod">
          <ac:chgData name="Martin Schedlbauer" userId="99666baf021553f1" providerId="LiveId" clId="{CCB398F8-67CE-0845-BE88-90EC30A0B85F}" dt="2020-06-23T11:56:13.830" v="221"/>
          <ac:spMkLst>
            <pc:docMk/>
            <pc:sldMk cId="1728774983" sldId="704"/>
            <ac:spMk id="8" creationId="{8A74A61B-FA33-0E45-A11C-B7FBB769BF50}"/>
          </ac:spMkLst>
        </pc:spChg>
        <pc:spChg chg="add del mod">
          <ac:chgData name="Martin Schedlbauer" userId="99666baf021553f1" providerId="LiveId" clId="{CCB398F8-67CE-0845-BE88-90EC30A0B85F}" dt="2020-06-23T12:04:22.124" v="277" actId="478"/>
          <ac:spMkLst>
            <pc:docMk/>
            <pc:sldMk cId="1728774983" sldId="704"/>
            <ac:spMk id="9" creationId="{04167B49-9BA9-864F-AAC9-339B6B2136C3}"/>
          </ac:spMkLst>
        </pc:spChg>
        <pc:spChg chg="mod">
          <ac:chgData name="Martin Schedlbauer" userId="99666baf021553f1" providerId="LiveId" clId="{CCB398F8-67CE-0845-BE88-90EC30A0B85F}" dt="2020-06-23T12:04:30.374" v="278" actId="1076"/>
          <ac:spMkLst>
            <pc:docMk/>
            <pc:sldMk cId="1728774983" sldId="704"/>
            <ac:spMk id="60" creationId="{00000000-0000-0000-0000-000000000000}"/>
          </ac:spMkLst>
        </pc:spChg>
        <pc:spChg chg="del mod">
          <ac:chgData name="Martin Schedlbauer" userId="99666baf021553f1" providerId="LiveId" clId="{CCB398F8-67CE-0845-BE88-90EC30A0B85F}" dt="2020-06-23T12:21:36.777" v="696"/>
          <ac:spMkLst>
            <pc:docMk/>
            <pc:sldMk cId="1728774983" sldId="704"/>
            <ac:spMk id="61" creationId="{00000000-0000-0000-0000-000000000000}"/>
          </ac:spMkLst>
        </pc:spChg>
        <pc:spChg chg="mod">
          <ac:chgData name="Martin Schedlbauer" userId="99666baf021553f1" providerId="LiveId" clId="{CCB398F8-67CE-0845-BE88-90EC30A0B85F}" dt="2020-06-23T11:56:13.830" v="221"/>
          <ac:spMkLst>
            <pc:docMk/>
            <pc:sldMk cId="1728774983" sldId="704"/>
            <ac:spMk id="14338" creationId="{00000000-0000-0000-0000-000000000000}"/>
          </ac:spMkLst>
        </pc:spChg>
        <pc:spChg chg="mod">
          <ac:chgData name="Martin Schedlbauer" userId="99666baf021553f1" providerId="LiveId" clId="{CCB398F8-67CE-0845-BE88-90EC30A0B85F}" dt="2020-06-23T12:04:30.374" v="278" actId="1076"/>
          <ac:spMkLst>
            <pc:docMk/>
            <pc:sldMk cId="1728774983" sldId="704"/>
            <ac:spMk id="14340" creationId="{00000000-0000-0000-0000-000000000000}"/>
          </ac:spMkLst>
        </pc:spChg>
        <pc:spChg chg="mod">
          <ac:chgData name="Martin Schedlbauer" userId="99666baf021553f1" providerId="LiveId" clId="{CCB398F8-67CE-0845-BE88-90EC30A0B85F}" dt="2020-06-23T12:04:30.374" v="278" actId="1076"/>
          <ac:spMkLst>
            <pc:docMk/>
            <pc:sldMk cId="1728774983" sldId="704"/>
            <ac:spMk id="14342" creationId="{00000000-0000-0000-0000-000000000000}"/>
          </ac:spMkLst>
        </pc:spChg>
        <pc:spChg chg="mod">
          <ac:chgData name="Martin Schedlbauer" userId="99666baf021553f1" providerId="LiveId" clId="{CCB398F8-67CE-0845-BE88-90EC30A0B85F}" dt="2020-06-23T12:06:01.090" v="291" actId="1076"/>
          <ac:spMkLst>
            <pc:docMk/>
            <pc:sldMk cId="1728774983" sldId="704"/>
            <ac:spMk id="14344" creationId="{00000000-0000-0000-0000-000000000000}"/>
          </ac:spMkLst>
        </pc:spChg>
        <pc:spChg chg="mod">
          <ac:chgData name="Martin Schedlbauer" userId="99666baf021553f1" providerId="LiveId" clId="{CCB398F8-67CE-0845-BE88-90EC30A0B85F}" dt="2020-06-23T12:05:15.013" v="282" actId="693"/>
          <ac:spMkLst>
            <pc:docMk/>
            <pc:sldMk cId="1728774983" sldId="704"/>
            <ac:spMk id="14345" creationId="{00000000-0000-0000-0000-000000000000}"/>
          </ac:spMkLst>
        </pc:spChg>
        <pc:spChg chg="mod">
          <ac:chgData name="Martin Schedlbauer" userId="99666baf021553f1" providerId="LiveId" clId="{CCB398F8-67CE-0845-BE88-90EC30A0B85F}" dt="2020-06-23T12:05:15.013" v="282" actId="693"/>
          <ac:spMkLst>
            <pc:docMk/>
            <pc:sldMk cId="1728774983" sldId="704"/>
            <ac:spMk id="14347" creationId="{00000000-0000-0000-0000-000000000000}"/>
          </ac:spMkLst>
        </pc:spChg>
        <pc:spChg chg="mod">
          <ac:chgData name="Martin Schedlbauer" userId="99666baf021553f1" providerId="LiveId" clId="{CCB398F8-67CE-0845-BE88-90EC30A0B85F}" dt="2020-06-23T12:06:07.553" v="292" actId="1076"/>
          <ac:spMkLst>
            <pc:docMk/>
            <pc:sldMk cId="1728774983" sldId="704"/>
            <ac:spMk id="14348" creationId="{00000000-0000-0000-0000-000000000000}"/>
          </ac:spMkLst>
        </pc:spChg>
        <pc:spChg chg="mod">
          <ac:chgData name="Martin Schedlbauer" userId="99666baf021553f1" providerId="LiveId" clId="{CCB398F8-67CE-0845-BE88-90EC30A0B85F}" dt="2020-06-23T12:04:30.374" v="278" actId="1076"/>
          <ac:spMkLst>
            <pc:docMk/>
            <pc:sldMk cId="1728774983" sldId="704"/>
            <ac:spMk id="14357" creationId="{00000000-0000-0000-0000-000000000000}"/>
          </ac:spMkLst>
        </pc:spChg>
        <pc:spChg chg="mod">
          <ac:chgData name="Martin Schedlbauer" userId="99666baf021553f1" providerId="LiveId" clId="{CCB398F8-67CE-0845-BE88-90EC30A0B85F}" dt="2020-06-23T12:04:44.677" v="279" actId="208"/>
          <ac:spMkLst>
            <pc:docMk/>
            <pc:sldMk cId="1728774983" sldId="704"/>
            <ac:spMk id="14358" creationId="{00000000-0000-0000-0000-000000000000}"/>
          </ac:spMkLst>
        </pc:spChg>
        <pc:spChg chg="mod">
          <ac:chgData name="Martin Schedlbauer" userId="99666baf021553f1" providerId="LiveId" clId="{CCB398F8-67CE-0845-BE88-90EC30A0B85F}" dt="2020-06-23T12:04:44.677" v="279" actId="208"/>
          <ac:spMkLst>
            <pc:docMk/>
            <pc:sldMk cId="1728774983" sldId="704"/>
            <ac:spMk id="14359" creationId="{00000000-0000-0000-0000-000000000000}"/>
          </ac:spMkLst>
        </pc:spChg>
        <pc:spChg chg="mod">
          <ac:chgData name="Martin Schedlbauer" userId="99666baf021553f1" providerId="LiveId" clId="{CCB398F8-67CE-0845-BE88-90EC30A0B85F}" dt="2020-06-23T12:04:44.677" v="279" actId="208"/>
          <ac:spMkLst>
            <pc:docMk/>
            <pc:sldMk cId="1728774983" sldId="704"/>
            <ac:spMk id="14360" creationId="{00000000-0000-0000-0000-000000000000}"/>
          </ac:spMkLst>
        </pc:spChg>
        <pc:spChg chg="mod">
          <ac:chgData name="Martin Schedlbauer" userId="99666baf021553f1" providerId="LiveId" clId="{CCB398F8-67CE-0845-BE88-90EC30A0B85F}" dt="2020-06-23T12:04:44.677" v="279" actId="208"/>
          <ac:spMkLst>
            <pc:docMk/>
            <pc:sldMk cId="1728774983" sldId="704"/>
            <ac:spMk id="14361" creationId="{00000000-0000-0000-0000-000000000000}"/>
          </ac:spMkLst>
        </pc:spChg>
        <pc:spChg chg="mod">
          <ac:chgData name="Martin Schedlbauer" userId="99666baf021553f1" providerId="LiveId" clId="{CCB398F8-67CE-0845-BE88-90EC30A0B85F}" dt="2020-06-23T12:04:44.677" v="279" actId="208"/>
          <ac:spMkLst>
            <pc:docMk/>
            <pc:sldMk cId="1728774983" sldId="704"/>
            <ac:spMk id="14363" creationId="{00000000-0000-0000-0000-000000000000}"/>
          </ac:spMkLst>
        </pc:spChg>
        <pc:spChg chg="mod">
          <ac:chgData name="Martin Schedlbauer" userId="99666baf021553f1" providerId="LiveId" clId="{CCB398F8-67CE-0845-BE88-90EC30A0B85F}" dt="2020-06-23T12:04:44.677" v="279" actId="208"/>
          <ac:spMkLst>
            <pc:docMk/>
            <pc:sldMk cId="1728774983" sldId="704"/>
            <ac:spMk id="14364" creationId="{00000000-0000-0000-0000-000000000000}"/>
          </ac:spMkLst>
        </pc:spChg>
        <pc:spChg chg="mod">
          <ac:chgData name="Martin Schedlbauer" userId="99666baf021553f1" providerId="LiveId" clId="{CCB398F8-67CE-0845-BE88-90EC30A0B85F}" dt="2020-06-23T12:04:44.677" v="279" actId="208"/>
          <ac:spMkLst>
            <pc:docMk/>
            <pc:sldMk cId="1728774983" sldId="704"/>
            <ac:spMk id="14365" creationId="{00000000-0000-0000-0000-000000000000}"/>
          </ac:spMkLst>
        </pc:spChg>
        <pc:spChg chg="mod">
          <ac:chgData name="Martin Schedlbauer" userId="99666baf021553f1" providerId="LiveId" clId="{CCB398F8-67CE-0845-BE88-90EC30A0B85F}" dt="2020-06-23T12:04:44.677" v="279" actId="208"/>
          <ac:spMkLst>
            <pc:docMk/>
            <pc:sldMk cId="1728774983" sldId="704"/>
            <ac:spMk id="14366" creationId="{00000000-0000-0000-0000-000000000000}"/>
          </ac:spMkLst>
        </pc:spChg>
        <pc:spChg chg="mod">
          <ac:chgData name="Martin Schedlbauer" userId="99666baf021553f1" providerId="LiveId" clId="{CCB398F8-67CE-0845-BE88-90EC30A0B85F}" dt="2020-06-23T12:04:44.677" v="279" actId="208"/>
          <ac:spMkLst>
            <pc:docMk/>
            <pc:sldMk cId="1728774983" sldId="704"/>
            <ac:spMk id="14368" creationId="{00000000-0000-0000-0000-000000000000}"/>
          </ac:spMkLst>
        </pc:spChg>
        <pc:spChg chg="mod">
          <ac:chgData name="Martin Schedlbauer" userId="99666baf021553f1" providerId="LiveId" clId="{CCB398F8-67CE-0845-BE88-90EC30A0B85F}" dt="2020-06-23T12:04:44.677" v="279" actId="208"/>
          <ac:spMkLst>
            <pc:docMk/>
            <pc:sldMk cId="1728774983" sldId="704"/>
            <ac:spMk id="14369" creationId="{00000000-0000-0000-0000-000000000000}"/>
          </ac:spMkLst>
        </pc:spChg>
        <pc:spChg chg="mod">
          <ac:chgData name="Martin Schedlbauer" userId="99666baf021553f1" providerId="LiveId" clId="{CCB398F8-67CE-0845-BE88-90EC30A0B85F}" dt="2020-06-23T12:04:44.677" v="279" actId="208"/>
          <ac:spMkLst>
            <pc:docMk/>
            <pc:sldMk cId="1728774983" sldId="704"/>
            <ac:spMk id="14370" creationId="{00000000-0000-0000-0000-000000000000}"/>
          </ac:spMkLst>
        </pc:spChg>
        <pc:spChg chg="mod">
          <ac:chgData name="Martin Schedlbauer" userId="99666baf021553f1" providerId="LiveId" clId="{CCB398F8-67CE-0845-BE88-90EC30A0B85F}" dt="2020-06-23T12:04:44.677" v="279" actId="208"/>
          <ac:spMkLst>
            <pc:docMk/>
            <pc:sldMk cId="1728774983" sldId="704"/>
            <ac:spMk id="14371" creationId="{00000000-0000-0000-0000-000000000000}"/>
          </ac:spMkLst>
        </pc:spChg>
        <pc:spChg chg="mod">
          <ac:chgData name="Martin Schedlbauer" userId="99666baf021553f1" providerId="LiveId" clId="{CCB398F8-67CE-0845-BE88-90EC30A0B85F}" dt="2020-06-23T12:04:44.677" v="279" actId="208"/>
          <ac:spMkLst>
            <pc:docMk/>
            <pc:sldMk cId="1728774983" sldId="704"/>
            <ac:spMk id="14373" creationId="{00000000-0000-0000-0000-000000000000}"/>
          </ac:spMkLst>
        </pc:spChg>
        <pc:spChg chg="mod">
          <ac:chgData name="Martin Schedlbauer" userId="99666baf021553f1" providerId="LiveId" clId="{CCB398F8-67CE-0845-BE88-90EC30A0B85F}" dt="2020-06-23T12:04:44.677" v="279" actId="208"/>
          <ac:spMkLst>
            <pc:docMk/>
            <pc:sldMk cId="1728774983" sldId="704"/>
            <ac:spMk id="14374" creationId="{00000000-0000-0000-0000-000000000000}"/>
          </ac:spMkLst>
        </pc:spChg>
        <pc:spChg chg="mod">
          <ac:chgData name="Martin Schedlbauer" userId="99666baf021553f1" providerId="LiveId" clId="{CCB398F8-67CE-0845-BE88-90EC30A0B85F}" dt="2020-06-23T12:04:44.677" v="279" actId="208"/>
          <ac:spMkLst>
            <pc:docMk/>
            <pc:sldMk cId="1728774983" sldId="704"/>
            <ac:spMk id="14375" creationId="{00000000-0000-0000-0000-000000000000}"/>
          </ac:spMkLst>
        </pc:spChg>
        <pc:spChg chg="mod">
          <ac:chgData name="Martin Schedlbauer" userId="99666baf021553f1" providerId="LiveId" clId="{CCB398F8-67CE-0845-BE88-90EC30A0B85F}" dt="2020-06-23T12:04:44.677" v="279" actId="208"/>
          <ac:spMkLst>
            <pc:docMk/>
            <pc:sldMk cId="1728774983" sldId="704"/>
            <ac:spMk id="14376" creationId="{00000000-0000-0000-0000-000000000000}"/>
          </ac:spMkLst>
        </pc:spChg>
        <pc:spChg chg="mod">
          <ac:chgData name="Martin Schedlbauer" userId="99666baf021553f1" providerId="LiveId" clId="{CCB398F8-67CE-0845-BE88-90EC30A0B85F}" dt="2020-06-23T12:04:44.677" v="279" actId="208"/>
          <ac:spMkLst>
            <pc:docMk/>
            <pc:sldMk cId="1728774983" sldId="704"/>
            <ac:spMk id="14378" creationId="{00000000-0000-0000-0000-000000000000}"/>
          </ac:spMkLst>
        </pc:spChg>
        <pc:spChg chg="mod">
          <ac:chgData name="Martin Schedlbauer" userId="99666baf021553f1" providerId="LiveId" clId="{CCB398F8-67CE-0845-BE88-90EC30A0B85F}" dt="2020-06-23T12:04:44.677" v="279" actId="208"/>
          <ac:spMkLst>
            <pc:docMk/>
            <pc:sldMk cId="1728774983" sldId="704"/>
            <ac:spMk id="14379" creationId="{00000000-0000-0000-0000-000000000000}"/>
          </ac:spMkLst>
        </pc:spChg>
        <pc:spChg chg="mod">
          <ac:chgData name="Martin Schedlbauer" userId="99666baf021553f1" providerId="LiveId" clId="{CCB398F8-67CE-0845-BE88-90EC30A0B85F}" dt="2020-06-23T12:04:44.677" v="279" actId="208"/>
          <ac:spMkLst>
            <pc:docMk/>
            <pc:sldMk cId="1728774983" sldId="704"/>
            <ac:spMk id="14380" creationId="{00000000-0000-0000-0000-000000000000}"/>
          </ac:spMkLst>
        </pc:spChg>
        <pc:spChg chg="mod">
          <ac:chgData name="Martin Schedlbauer" userId="99666baf021553f1" providerId="LiveId" clId="{CCB398F8-67CE-0845-BE88-90EC30A0B85F}" dt="2020-06-23T12:04:44.677" v="279" actId="208"/>
          <ac:spMkLst>
            <pc:docMk/>
            <pc:sldMk cId="1728774983" sldId="704"/>
            <ac:spMk id="14381" creationId="{00000000-0000-0000-0000-000000000000}"/>
          </ac:spMkLst>
        </pc:spChg>
        <pc:spChg chg="mod">
          <ac:chgData name="Martin Schedlbauer" userId="99666baf021553f1" providerId="LiveId" clId="{CCB398F8-67CE-0845-BE88-90EC30A0B85F}" dt="2020-06-23T12:04:30.374" v="278" actId="1076"/>
          <ac:spMkLst>
            <pc:docMk/>
            <pc:sldMk cId="1728774983" sldId="704"/>
            <ac:spMk id="14383" creationId="{00000000-0000-0000-0000-000000000000}"/>
          </ac:spMkLst>
        </pc:spChg>
        <pc:spChg chg="mod">
          <ac:chgData name="Martin Schedlbauer" userId="99666baf021553f1" providerId="LiveId" clId="{CCB398F8-67CE-0845-BE88-90EC30A0B85F}" dt="2020-06-23T12:04:30.374" v="278" actId="1076"/>
          <ac:spMkLst>
            <pc:docMk/>
            <pc:sldMk cId="1728774983" sldId="704"/>
            <ac:spMk id="14384" creationId="{00000000-0000-0000-0000-000000000000}"/>
          </ac:spMkLst>
        </pc:spChg>
        <pc:spChg chg="mod">
          <ac:chgData name="Martin Schedlbauer" userId="99666baf021553f1" providerId="LiveId" clId="{CCB398F8-67CE-0845-BE88-90EC30A0B85F}" dt="2020-06-23T12:04:30.374" v="278" actId="1076"/>
          <ac:spMkLst>
            <pc:docMk/>
            <pc:sldMk cId="1728774983" sldId="704"/>
            <ac:spMk id="14385" creationId="{00000000-0000-0000-0000-000000000000}"/>
          </ac:spMkLst>
        </pc:spChg>
        <pc:spChg chg="mod">
          <ac:chgData name="Martin Schedlbauer" userId="99666baf021553f1" providerId="LiveId" clId="{CCB398F8-67CE-0845-BE88-90EC30A0B85F}" dt="2020-06-23T12:04:30.374" v="278" actId="1076"/>
          <ac:spMkLst>
            <pc:docMk/>
            <pc:sldMk cId="1728774983" sldId="704"/>
            <ac:spMk id="14386" creationId="{00000000-0000-0000-0000-000000000000}"/>
          </ac:spMkLst>
        </pc:spChg>
        <pc:spChg chg="mod">
          <ac:chgData name="Martin Schedlbauer" userId="99666baf021553f1" providerId="LiveId" clId="{CCB398F8-67CE-0845-BE88-90EC30A0B85F}" dt="2020-06-23T12:04:30.374" v="278" actId="1076"/>
          <ac:spMkLst>
            <pc:docMk/>
            <pc:sldMk cId="1728774983" sldId="704"/>
            <ac:spMk id="14387" creationId="{00000000-0000-0000-0000-000000000000}"/>
          </ac:spMkLst>
        </pc:spChg>
        <pc:spChg chg="mod">
          <ac:chgData name="Martin Schedlbauer" userId="99666baf021553f1" providerId="LiveId" clId="{CCB398F8-67CE-0845-BE88-90EC30A0B85F}" dt="2020-06-23T12:04:30.374" v="278" actId="1076"/>
          <ac:spMkLst>
            <pc:docMk/>
            <pc:sldMk cId="1728774983" sldId="704"/>
            <ac:spMk id="14388" creationId="{00000000-0000-0000-0000-000000000000}"/>
          </ac:spMkLst>
        </pc:spChg>
        <pc:spChg chg="mod">
          <ac:chgData name="Martin Schedlbauer" userId="99666baf021553f1" providerId="LiveId" clId="{CCB398F8-67CE-0845-BE88-90EC30A0B85F}" dt="2020-06-23T12:04:30.374" v="278" actId="1076"/>
          <ac:spMkLst>
            <pc:docMk/>
            <pc:sldMk cId="1728774983" sldId="704"/>
            <ac:spMk id="14389" creationId="{00000000-0000-0000-0000-000000000000}"/>
          </ac:spMkLst>
        </pc:spChg>
        <pc:spChg chg="mod">
          <ac:chgData name="Martin Schedlbauer" userId="99666baf021553f1" providerId="LiveId" clId="{CCB398F8-67CE-0845-BE88-90EC30A0B85F}" dt="2020-06-23T12:04:30.374" v="278" actId="1076"/>
          <ac:spMkLst>
            <pc:docMk/>
            <pc:sldMk cId="1728774983" sldId="704"/>
            <ac:spMk id="14390" creationId="{00000000-0000-0000-0000-000000000000}"/>
          </ac:spMkLst>
        </pc:spChg>
        <pc:spChg chg="mod">
          <ac:chgData name="Martin Schedlbauer" userId="99666baf021553f1" providerId="LiveId" clId="{CCB398F8-67CE-0845-BE88-90EC30A0B85F}" dt="2020-06-23T12:04:30.374" v="278" actId="1076"/>
          <ac:spMkLst>
            <pc:docMk/>
            <pc:sldMk cId="1728774983" sldId="704"/>
            <ac:spMk id="14391" creationId="{00000000-0000-0000-0000-000000000000}"/>
          </ac:spMkLst>
        </pc:spChg>
        <pc:spChg chg="mod">
          <ac:chgData name="Martin Schedlbauer" userId="99666baf021553f1" providerId="LiveId" clId="{CCB398F8-67CE-0845-BE88-90EC30A0B85F}" dt="2020-06-23T12:04:30.374" v="278" actId="1076"/>
          <ac:spMkLst>
            <pc:docMk/>
            <pc:sldMk cId="1728774983" sldId="704"/>
            <ac:spMk id="14392" creationId="{00000000-0000-0000-0000-000000000000}"/>
          </ac:spMkLst>
        </pc:spChg>
        <pc:spChg chg="mod">
          <ac:chgData name="Martin Schedlbauer" userId="99666baf021553f1" providerId="LiveId" clId="{CCB398F8-67CE-0845-BE88-90EC30A0B85F}" dt="2020-06-23T12:04:30.374" v="278" actId="1076"/>
          <ac:spMkLst>
            <pc:docMk/>
            <pc:sldMk cId="1728774983" sldId="704"/>
            <ac:spMk id="14393" creationId="{00000000-0000-0000-0000-000000000000}"/>
          </ac:spMkLst>
        </pc:spChg>
        <pc:spChg chg="mod">
          <ac:chgData name="Martin Schedlbauer" userId="99666baf021553f1" providerId="LiveId" clId="{CCB398F8-67CE-0845-BE88-90EC30A0B85F}" dt="2020-06-23T12:04:30.374" v="278" actId="1076"/>
          <ac:spMkLst>
            <pc:docMk/>
            <pc:sldMk cId="1728774983" sldId="704"/>
            <ac:spMk id="14394" creationId="{00000000-0000-0000-0000-000000000000}"/>
          </ac:spMkLst>
        </pc:spChg>
        <pc:spChg chg="mod">
          <ac:chgData name="Martin Schedlbauer" userId="99666baf021553f1" providerId="LiveId" clId="{CCB398F8-67CE-0845-BE88-90EC30A0B85F}" dt="2020-06-23T12:04:30.374" v="278" actId="1076"/>
          <ac:spMkLst>
            <pc:docMk/>
            <pc:sldMk cId="1728774983" sldId="704"/>
            <ac:spMk id="14395" creationId="{00000000-0000-0000-0000-000000000000}"/>
          </ac:spMkLst>
        </pc:spChg>
        <pc:grpChg chg="mod">
          <ac:chgData name="Martin Schedlbauer" userId="99666baf021553f1" providerId="LiveId" clId="{CCB398F8-67CE-0845-BE88-90EC30A0B85F}" dt="2020-06-23T12:04:30.374" v="278" actId="1076"/>
          <ac:grpSpMkLst>
            <pc:docMk/>
            <pc:sldMk cId="1728774983" sldId="704"/>
            <ac:grpSpMk id="2" creationId="{00000000-0000-0000-0000-000000000000}"/>
          </ac:grpSpMkLst>
        </pc:grpChg>
        <pc:grpChg chg="mod">
          <ac:chgData name="Martin Schedlbauer" userId="99666baf021553f1" providerId="LiveId" clId="{CCB398F8-67CE-0845-BE88-90EC30A0B85F}" dt="2020-06-23T12:04:30.374" v="278" actId="1076"/>
          <ac:grpSpMkLst>
            <pc:docMk/>
            <pc:sldMk cId="1728774983" sldId="704"/>
            <ac:grpSpMk id="3" creationId="{00000000-0000-0000-0000-000000000000}"/>
          </ac:grpSpMkLst>
        </pc:grpChg>
        <pc:grpChg chg="mod">
          <ac:chgData name="Martin Schedlbauer" userId="99666baf021553f1" providerId="LiveId" clId="{CCB398F8-67CE-0845-BE88-90EC30A0B85F}" dt="2020-06-23T12:04:30.374" v="278" actId="1076"/>
          <ac:grpSpMkLst>
            <pc:docMk/>
            <pc:sldMk cId="1728774983" sldId="704"/>
            <ac:grpSpMk id="4" creationId="{00000000-0000-0000-0000-000000000000}"/>
          </ac:grpSpMkLst>
        </pc:grpChg>
        <pc:grpChg chg="mod">
          <ac:chgData name="Martin Schedlbauer" userId="99666baf021553f1" providerId="LiveId" clId="{CCB398F8-67CE-0845-BE88-90EC30A0B85F}" dt="2020-06-23T12:04:30.374" v="278" actId="1076"/>
          <ac:grpSpMkLst>
            <pc:docMk/>
            <pc:sldMk cId="1728774983" sldId="704"/>
            <ac:grpSpMk id="5" creationId="{00000000-0000-0000-0000-000000000000}"/>
          </ac:grpSpMkLst>
        </pc:grpChg>
        <pc:grpChg chg="mod">
          <ac:chgData name="Martin Schedlbauer" userId="99666baf021553f1" providerId="LiveId" clId="{CCB398F8-67CE-0845-BE88-90EC30A0B85F}" dt="2020-06-23T12:04:30.374" v="278" actId="1076"/>
          <ac:grpSpMkLst>
            <pc:docMk/>
            <pc:sldMk cId="1728774983" sldId="704"/>
            <ac:grpSpMk id="6" creationId="{00000000-0000-0000-0000-000000000000}"/>
          </ac:grpSpMkLst>
        </pc:grpChg>
        <pc:grpChg chg="mod">
          <ac:chgData name="Martin Schedlbauer" userId="99666baf021553f1" providerId="LiveId" clId="{CCB398F8-67CE-0845-BE88-90EC30A0B85F}" dt="2020-06-23T12:04:30.374" v="278" actId="1076"/>
          <ac:grpSpMkLst>
            <pc:docMk/>
            <pc:sldMk cId="1728774983" sldId="704"/>
            <ac:grpSpMk id="7" creationId="{00000000-0000-0000-0000-000000000000}"/>
          </ac:grpSpMkLst>
        </pc:grpChg>
        <pc:graphicFrameChg chg="mod">
          <ac:chgData name="Martin Schedlbauer" userId="99666baf021553f1" providerId="LiveId" clId="{CCB398F8-67CE-0845-BE88-90EC30A0B85F}" dt="2020-06-23T12:04:30.374" v="278" actId="1076"/>
          <ac:graphicFrameMkLst>
            <pc:docMk/>
            <pc:sldMk cId="1728774983" sldId="704"/>
            <ac:graphicFrameMk id="14339" creationId="{00000000-0000-0000-0000-000000000000}"/>
          </ac:graphicFrameMkLst>
        </pc:graphicFrameChg>
        <pc:graphicFrameChg chg="mod">
          <ac:chgData name="Martin Schedlbauer" userId="99666baf021553f1" providerId="LiveId" clId="{CCB398F8-67CE-0845-BE88-90EC30A0B85F}" dt="2020-06-23T12:04:30.374" v="278" actId="1076"/>
          <ac:graphicFrameMkLst>
            <pc:docMk/>
            <pc:sldMk cId="1728774983" sldId="704"/>
            <ac:graphicFrameMk id="14341" creationId="{00000000-0000-0000-0000-000000000000}"/>
          </ac:graphicFrameMkLst>
        </pc:graphicFrameChg>
        <pc:graphicFrameChg chg="mod">
          <ac:chgData name="Martin Schedlbauer" userId="99666baf021553f1" providerId="LiveId" clId="{CCB398F8-67CE-0845-BE88-90EC30A0B85F}" dt="2020-06-23T12:04:30.374" v="278" actId="1076"/>
          <ac:graphicFrameMkLst>
            <pc:docMk/>
            <pc:sldMk cId="1728774983" sldId="704"/>
            <ac:graphicFrameMk id="14343" creationId="{00000000-0000-0000-0000-000000000000}"/>
          </ac:graphicFrameMkLst>
        </pc:graphicFrameChg>
        <pc:graphicFrameChg chg="mod">
          <ac:chgData name="Martin Schedlbauer" userId="99666baf021553f1" providerId="LiveId" clId="{CCB398F8-67CE-0845-BE88-90EC30A0B85F}" dt="2020-06-23T12:04:30.374" v="278" actId="1076"/>
          <ac:graphicFrameMkLst>
            <pc:docMk/>
            <pc:sldMk cId="1728774983" sldId="704"/>
            <ac:graphicFrameMk id="14346" creationId="{00000000-0000-0000-0000-000000000000}"/>
          </ac:graphicFrameMkLst>
        </pc:graphicFrameChg>
      </pc:sldChg>
      <pc:sldChg chg="addSp delSp modSp add del ord">
        <pc:chgData name="Martin Schedlbauer" userId="99666baf021553f1" providerId="LiveId" clId="{CCB398F8-67CE-0845-BE88-90EC30A0B85F}" dt="2020-06-23T12:12:23.763" v="472" actId="2696"/>
        <pc:sldMkLst>
          <pc:docMk/>
          <pc:sldMk cId="1777661266" sldId="705"/>
        </pc:sldMkLst>
        <pc:spChg chg="add del mod">
          <ac:chgData name="Martin Schedlbauer" userId="99666baf021553f1" providerId="LiveId" clId="{CCB398F8-67CE-0845-BE88-90EC30A0B85F}" dt="2020-06-23T11:56:13.830" v="221"/>
          <ac:spMkLst>
            <pc:docMk/>
            <pc:sldMk cId="1777661266" sldId="705"/>
            <ac:spMk id="2" creationId="{25200070-AEA8-BC42-A0AA-3DE24CBF3784}"/>
          </ac:spMkLst>
        </pc:spChg>
        <pc:spChg chg="add del mod">
          <ac:chgData name="Martin Schedlbauer" userId="99666baf021553f1" providerId="LiveId" clId="{CCB398F8-67CE-0845-BE88-90EC30A0B85F}" dt="2020-06-23T11:56:13.830" v="221"/>
          <ac:spMkLst>
            <pc:docMk/>
            <pc:sldMk cId="1777661266" sldId="705"/>
            <ac:spMk id="3" creationId="{1D95B44E-8E65-E94C-85F6-F5A300B8143D}"/>
          </ac:spMkLst>
        </pc:spChg>
        <pc:spChg chg="add del mod">
          <ac:chgData name="Martin Schedlbauer" userId="99666baf021553f1" providerId="LiveId" clId="{CCB398F8-67CE-0845-BE88-90EC30A0B85F}" dt="2020-06-23T11:56:13.830" v="221"/>
          <ac:spMkLst>
            <pc:docMk/>
            <pc:sldMk cId="1777661266" sldId="705"/>
            <ac:spMk id="4" creationId="{E7378AEF-9B88-2044-AC5F-09FF1A4367C2}"/>
          </ac:spMkLst>
        </pc:spChg>
        <pc:spChg chg="add del mod">
          <ac:chgData name="Martin Schedlbauer" userId="99666baf021553f1" providerId="LiveId" clId="{CCB398F8-67CE-0845-BE88-90EC30A0B85F}" dt="2020-06-23T12:07:19.041" v="335" actId="478"/>
          <ac:spMkLst>
            <pc:docMk/>
            <pc:sldMk cId="1777661266" sldId="705"/>
            <ac:spMk id="5" creationId="{738AF565-3B58-A54C-B27F-D4C8D82A6666}"/>
          </ac:spMkLst>
        </pc:spChg>
        <pc:spChg chg="mod">
          <ac:chgData name="Martin Schedlbauer" userId="99666baf021553f1" providerId="LiveId" clId="{CCB398F8-67CE-0845-BE88-90EC30A0B85F}" dt="2020-06-23T11:56:13.830" v="221"/>
          <ac:spMkLst>
            <pc:docMk/>
            <pc:sldMk cId="1777661266" sldId="705"/>
            <ac:spMk id="10" creationId="{00000000-0000-0000-0000-000000000000}"/>
          </ac:spMkLst>
        </pc:spChg>
        <pc:spChg chg="mod">
          <ac:chgData name="Martin Schedlbauer" userId="99666baf021553f1" providerId="LiveId" clId="{CCB398F8-67CE-0845-BE88-90EC30A0B85F}" dt="2020-06-23T11:56:13.830" v="221"/>
          <ac:spMkLst>
            <pc:docMk/>
            <pc:sldMk cId="1777661266" sldId="705"/>
            <ac:spMk id="391170" creationId="{00000000-0000-0000-0000-000000000000}"/>
          </ac:spMkLst>
        </pc:spChg>
        <pc:spChg chg="mod">
          <ac:chgData name="Martin Schedlbauer" userId="99666baf021553f1" providerId="LiveId" clId="{CCB398F8-67CE-0845-BE88-90EC30A0B85F}" dt="2020-06-23T12:07:59.121" v="346" actId="12"/>
          <ac:spMkLst>
            <pc:docMk/>
            <pc:sldMk cId="1777661266" sldId="705"/>
            <ac:spMk id="391171" creationId="{00000000-0000-0000-0000-000000000000}"/>
          </ac:spMkLst>
        </pc:spChg>
        <pc:picChg chg="mod">
          <ac:chgData name="Martin Schedlbauer" userId="99666baf021553f1" providerId="LiveId" clId="{CCB398F8-67CE-0845-BE88-90EC30A0B85F}" dt="2020-06-23T12:07:29.229" v="337" actId="1076"/>
          <ac:picMkLst>
            <pc:docMk/>
            <pc:sldMk cId="1777661266" sldId="705"/>
            <ac:picMk id="63490" creationId="{00000000-0000-0000-0000-000000000000}"/>
          </ac:picMkLst>
        </pc:picChg>
        <pc:picChg chg="mod">
          <ac:chgData name="Martin Schedlbauer" userId="99666baf021553f1" providerId="LiveId" clId="{CCB398F8-67CE-0845-BE88-90EC30A0B85F}" dt="2020-06-23T12:07:33.042" v="338" actId="1076"/>
          <ac:picMkLst>
            <pc:docMk/>
            <pc:sldMk cId="1777661266" sldId="705"/>
            <ac:picMk id="63491" creationId="{00000000-0000-0000-0000-000000000000}"/>
          </ac:picMkLst>
        </pc:picChg>
        <pc:picChg chg="mod">
          <ac:chgData name="Martin Schedlbauer" userId="99666baf021553f1" providerId="LiveId" clId="{CCB398F8-67CE-0845-BE88-90EC30A0B85F}" dt="2020-06-23T12:07:41.744" v="341" actId="1076"/>
          <ac:picMkLst>
            <pc:docMk/>
            <pc:sldMk cId="1777661266" sldId="705"/>
            <ac:picMk id="63492" creationId="{00000000-0000-0000-0000-000000000000}"/>
          </ac:picMkLst>
        </pc:picChg>
      </pc:sldChg>
      <pc:sldChg chg="addSp delSp modSp add ord">
        <pc:chgData name="Martin Schedlbauer" userId="99666baf021553f1" providerId="LiveId" clId="{CCB398F8-67CE-0845-BE88-90EC30A0B85F}" dt="2020-06-23T12:21:36.777" v="696"/>
        <pc:sldMkLst>
          <pc:docMk/>
          <pc:sldMk cId="1266790509" sldId="706"/>
        </pc:sldMkLst>
        <pc:spChg chg="mod">
          <ac:chgData name="Martin Schedlbauer" userId="99666baf021553f1" providerId="LiveId" clId="{CCB398F8-67CE-0845-BE88-90EC30A0B85F}" dt="2020-06-23T12:16:29.192" v="528" actId="20577"/>
          <ac:spMkLst>
            <pc:docMk/>
            <pc:sldMk cId="1266790509" sldId="706"/>
            <ac:spMk id="2" creationId="{00000000-0000-0000-0000-000000000000}"/>
          </ac:spMkLst>
        </pc:spChg>
        <pc:spChg chg="mod">
          <ac:chgData name="Martin Schedlbauer" userId="99666baf021553f1" providerId="LiveId" clId="{CCB398F8-67CE-0845-BE88-90EC30A0B85F}" dt="2020-06-23T12:16:54.798" v="542" actId="20577"/>
          <ac:spMkLst>
            <pc:docMk/>
            <pc:sldMk cId="1266790509" sldId="706"/>
            <ac:spMk id="3" creationId="{00000000-0000-0000-0000-000000000000}"/>
          </ac:spMkLst>
        </pc:spChg>
        <pc:spChg chg="del mod">
          <ac:chgData name="Martin Schedlbauer" userId="99666baf021553f1" providerId="LiveId" clId="{CCB398F8-67CE-0845-BE88-90EC30A0B85F}" dt="2020-06-23T12:21:36.777" v="696"/>
          <ac:spMkLst>
            <pc:docMk/>
            <pc:sldMk cId="1266790509" sldId="706"/>
            <ac:spMk id="4" creationId="{00000000-0000-0000-0000-000000000000}"/>
          </ac:spMkLst>
        </pc:spChg>
        <pc:spChg chg="add del mod">
          <ac:chgData name="Martin Schedlbauer" userId="99666baf021553f1" providerId="LiveId" clId="{CCB398F8-67CE-0845-BE88-90EC30A0B85F}" dt="2020-06-23T11:56:13.830" v="221"/>
          <ac:spMkLst>
            <pc:docMk/>
            <pc:sldMk cId="1266790509" sldId="706"/>
            <ac:spMk id="5" creationId="{7DFCEAF9-11AB-A14E-A2E4-4B5D7E2F5C43}"/>
          </ac:spMkLst>
        </pc:spChg>
        <pc:spChg chg="add del mod">
          <ac:chgData name="Martin Schedlbauer" userId="99666baf021553f1" providerId="LiveId" clId="{CCB398F8-67CE-0845-BE88-90EC30A0B85F}" dt="2020-06-23T11:56:13.830" v="221"/>
          <ac:spMkLst>
            <pc:docMk/>
            <pc:sldMk cId="1266790509" sldId="706"/>
            <ac:spMk id="6" creationId="{CF1C1D6D-FEEC-E34F-8B77-470C9CDD8A37}"/>
          </ac:spMkLst>
        </pc:spChg>
      </pc:sldChg>
      <pc:sldChg chg="addSp delSp modSp add ord">
        <pc:chgData name="Martin Schedlbauer" userId="99666baf021553f1" providerId="LiveId" clId="{CCB398F8-67CE-0845-BE88-90EC30A0B85F}" dt="2020-06-23T12:31:34.424" v="885" actId="20578"/>
        <pc:sldMkLst>
          <pc:docMk/>
          <pc:sldMk cId="2025378647" sldId="715"/>
        </pc:sldMkLst>
        <pc:spChg chg="add del mod">
          <ac:chgData name="Martin Schedlbauer" userId="99666baf021553f1" providerId="LiveId" clId="{CCB398F8-67CE-0845-BE88-90EC30A0B85F}" dt="2020-06-23T11:56:13.830" v="221"/>
          <ac:spMkLst>
            <pc:docMk/>
            <pc:sldMk cId="2025378647" sldId="715"/>
            <ac:spMk id="2" creationId="{8B24A2CB-DA86-2549-B747-5172C010B0A5}"/>
          </ac:spMkLst>
        </pc:spChg>
        <pc:spChg chg="add del mod">
          <ac:chgData name="Martin Schedlbauer" userId="99666baf021553f1" providerId="LiveId" clId="{CCB398F8-67CE-0845-BE88-90EC30A0B85F}" dt="2020-06-23T11:56:13.830" v="221"/>
          <ac:spMkLst>
            <pc:docMk/>
            <pc:sldMk cId="2025378647" sldId="715"/>
            <ac:spMk id="3" creationId="{A60439B1-BC42-D84D-ABCC-7D8D6FE1BBD3}"/>
          </ac:spMkLst>
        </pc:spChg>
        <pc:spChg chg="del mod">
          <ac:chgData name="Martin Schedlbauer" userId="99666baf021553f1" providerId="LiveId" clId="{CCB398F8-67CE-0845-BE88-90EC30A0B85F}" dt="2020-06-23T12:21:36.777" v="696"/>
          <ac:spMkLst>
            <pc:docMk/>
            <pc:sldMk cId="2025378647" sldId="715"/>
            <ac:spMk id="7" creationId="{00000000-0000-0000-0000-000000000000}"/>
          </ac:spMkLst>
        </pc:spChg>
        <pc:spChg chg="mod">
          <ac:chgData name="Martin Schedlbauer" userId="99666baf021553f1" providerId="LiveId" clId="{CCB398F8-67CE-0845-BE88-90EC30A0B85F}" dt="2020-06-23T11:56:13.830" v="221"/>
          <ac:spMkLst>
            <pc:docMk/>
            <pc:sldMk cId="2025378647" sldId="715"/>
            <ac:spMk id="53250" creationId="{00000000-0000-0000-0000-000000000000}"/>
          </ac:spMkLst>
        </pc:spChg>
        <pc:spChg chg="mod">
          <ac:chgData name="Martin Schedlbauer" userId="99666baf021553f1" providerId="LiveId" clId="{CCB398F8-67CE-0845-BE88-90EC30A0B85F}" dt="2020-06-23T12:23:29.102" v="749" actId="1076"/>
          <ac:spMkLst>
            <pc:docMk/>
            <pc:sldMk cId="2025378647" sldId="715"/>
            <ac:spMk id="53251" creationId="{00000000-0000-0000-0000-000000000000}"/>
          </ac:spMkLst>
        </pc:spChg>
        <pc:spChg chg="mod">
          <ac:chgData name="Martin Schedlbauer" userId="99666baf021553f1" providerId="LiveId" clId="{CCB398F8-67CE-0845-BE88-90EC30A0B85F}" dt="2020-06-23T12:22:20.540" v="702" actId="1076"/>
          <ac:spMkLst>
            <pc:docMk/>
            <pc:sldMk cId="2025378647" sldId="715"/>
            <ac:spMk id="53253" creationId="{00000000-0000-0000-0000-000000000000}"/>
          </ac:spMkLst>
        </pc:spChg>
        <pc:picChg chg="mod">
          <ac:chgData name="Martin Schedlbauer" userId="99666baf021553f1" providerId="LiveId" clId="{CCB398F8-67CE-0845-BE88-90EC30A0B85F}" dt="2020-06-23T12:23:29.102" v="749" actId="1076"/>
          <ac:picMkLst>
            <pc:docMk/>
            <pc:sldMk cId="2025378647" sldId="715"/>
            <ac:picMk id="53252" creationId="{00000000-0000-0000-0000-000000000000}"/>
          </ac:picMkLst>
        </pc:picChg>
        <pc:picChg chg="mod">
          <ac:chgData name="Martin Schedlbauer" userId="99666baf021553f1" providerId="LiveId" clId="{CCB398F8-67CE-0845-BE88-90EC30A0B85F}" dt="2020-06-23T12:23:29.102" v="749" actId="1076"/>
          <ac:picMkLst>
            <pc:docMk/>
            <pc:sldMk cId="2025378647" sldId="715"/>
            <ac:picMk id="53254" creationId="{00000000-0000-0000-0000-000000000000}"/>
          </ac:picMkLst>
        </pc:picChg>
      </pc:sldChg>
      <pc:sldChg chg="addSp delSp modSp add del">
        <pc:chgData name="Martin Schedlbauer" userId="99666baf021553f1" providerId="LiveId" clId="{CCB398F8-67CE-0845-BE88-90EC30A0B85F}" dt="2020-06-23T18:10:11.306" v="4088" actId="2696"/>
        <pc:sldMkLst>
          <pc:docMk/>
          <pc:sldMk cId="3939261497" sldId="719"/>
        </pc:sldMkLst>
        <pc:spChg chg="add del mod">
          <ac:chgData name="Martin Schedlbauer" userId="99666baf021553f1" providerId="LiveId" clId="{CCB398F8-67CE-0845-BE88-90EC30A0B85F}" dt="2020-06-23T11:56:13.830" v="221"/>
          <ac:spMkLst>
            <pc:docMk/>
            <pc:sldMk cId="3939261497" sldId="719"/>
            <ac:spMk id="2" creationId="{CEB477B3-4F0B-4C4E-8B05-1807EA87DADC}"/>
          </ac:spMkLst>
        </pc:spChg>
        <pc:spChg chg="add del mod">
          <ac:chgData name="Martin Schedlbauer" userId="99666baf021553f1" providerId="LiveId" clId="{CCB398F8-67CE-0845-BE88-90EC30A0B85F}" dt="2020-06-23T11:56:13.830" v="221"/>
          <ac:spMkLst>
            <pc:docMk/>
            <pc:sldMk cId="3939261497" sldId="719"/>
            <ac:spMk id="3" creationId="{04D37193-FC38-9041-84B7-0C5DF1451320}"/>
          </ac:spMkLst>
        </pc:spChg>
        <pc:spChg chg="mod">
          <ac:chgData name="Martin Schedlbauer" userId="99666baf021553f1" providerId="LiveId" clId="{CCB398F8-67CE-0845-BE88-90EC30A0B85F}" dt="2020-06-23T11:56:13.830" v="221"/>
          <ac:spMkLst>
            <pc:docMk/>
            <pc:sldMk cId="3939261497" sldId="719"/>
            <ac:spMk id="10" creationId="{00000000-0000-0000-0000-000000000000}"/>
          </ac:spMkLst>
        </pc:spChg>
        <pc:spChg chg="del mod">
          <ac:chgData name="Martin Schedlbauer" userId="99666baf021553f1" providerId="LiveId" clId="{CCB398F8-67CE-0845-BE88-90EC30A0B85F}" dt="2020-06-23T12:21:36.777" v="696"/>
          <ac:spMkLst>
            <pc:docMk/>
            <pc:sldMk cId="3939261497" sldId="719"/>
            <ac:spMk id="14" creationId="{00000000-0000-0000-0000-000000000000}"/>
          </ac:spMkLst>
        </pc:spChg>
        <pc:spChg chg="mod">
          <ac:chgData name="Martin Schedlbauer" userId="99666baf021553f1" providerId="LiveId" clId="{CCB398F8-67CE-0845-BE88-90EC30A0B85F}" dt="2020-06-23T11:56:13.830" v="221"/>
          <ac:spMkLst>
            <pc:docMk/>
            <pc:sldMk cId="3939261497" sldId="719"/>
            <ac:spMk id="45058" creationId="{00000000-0000-0000-0000-000000000000}"/>
          </ac:spMkLst>
        </pc:spChg>
      </pc:sldChg>
      <pc:sldChg chg="addSp delSp modSp add del">
        <pc:chgData name="Martin Schedlbauer" userId="99666baf021553f1" providerId="LiveId" clId="{CCB398F8-67CE-0845-BE88-90EC30A0B85F}" dt="2020-06-23T18:10:11.313" v="4089" actId="2696"/>
        <pc:sldMkLst>
          <pc:docMk/>
          <pc:sldMk cId="471944736" sldId="741"/>
        </pc:sldMkLst>
        <pc:spChg chg="mod">
          <ac:chgData name="Martin Schedlbauer" userId="99666baf021553f1" providerId="LiveId" clId="{CCB398F8-67CE-0845-BE88-90EC30A0B85F}" dt="2020-06-23T11:56:13.830" v="221"/>
          <ac:spMkLst>
            <pc:docMk/>
            <pc:sldMk cId="471944736" sldId="741"/>
            <ac:spMk id="2" creationId="{00000000-0000-0000-0000-000000000000}"/>
          </ac:spMkLst>
        </pc:spChg>
        <pc:spChg chg="add del mod">
          <ac:chgData name="Martin Schedlbauer" userId="99666baf021553f1" providerId="LiveId" clId="{CCB398F8-67CE-0845-BE88-90EC30A0B85F}" dt="2020-06-23T11:56:13.830" v="221"/>
          <ac:spMkLst>
            <pc:docMk/>
            <pc:sldMk cId="471944736" sldId="741"/>
            <ac:spMk id="3" creationId="{333E5FCF-4C40-234B-85D2-97E356A01820}"/>
          </ac:spMkLst>
        </pc:spChg>
        <pc:spChg chg="add del mod">
          <ac:chgData name="Martin Schedlbauer" userId="99666baf021553f1" providerId="LiveId" clId="{CCB398F8-67CE-0845-BE88-90EC30A0B85F}" dt="2020-06-23T11:56:13.830" v="221"/>
          <ac:spMkLst>
            <pc:docMk/>
            <pc:sldMk cId="471944736" sldId="741"/>
            <ac:spMk id="4" creationId="{DCBD9A4D-5A81-844A-B73A-4FA927AE45DB}"/>
          </ac:spMkLst>
        </pc:spChg>
        <pc:spChg chg="del mod">
          <ac:chgData name="Martin Schedlbauer" userId="99666baf021553f1" providerId="LiveId" clId="{CCB398F8-67CE-0845-BE88-90EC30A0B85F}" dt="2020-06-23T12:21:36.777" v="696"/>
          <ac:spMkLst>
            <pc:docMk/>
            <pc:sldMk cId="471944736" sldId="741"/>
            <ac:spMk id="5" creationId="{00000000-0000-0000-0000-000000000000}"/>
          </ac:spMkLst>
        </pc:spChg>
        <pc:spChg chg="mod">
          <ac:chgData name="Martin Schedlbauer" userId="99666baf021553f1" providerId="LiveId" clId="{CCB398F8-67CE-0845-BE88-90EC30A0B85F}" dt="2020-06-23T12:00:08.954" v="234" actId="27636"/>
          <ac:spMkLst>
            <pc:docMk/>
            <pc:sldMk cId="471944736" sldId="741"/>
            <ac:spMk id="6" creationId="{00000000-0000-0000-0000-000000000000}"/>
          </ac:spMkLst>
        </pc:spChg>
        <pc:spChg chg="add del mod">
          <ac:chgData name="Martin Schedlbauer" userId="99666baf021553f1" providerId="LiveId" clId="{CCB398F8-67CE-0845-BE88-90EC30A0B85F}" dt="2020-06-23T11:56:13.830" v="221"/>
          <ac:spMkLst>
            <pc:docMk/>
            <pc:sldMk cId="471944736" sldId="741"/>
            <ac:spMk id="7" creationId="{348C45DF-B9BE-0644-85CF-C60EB55199D6}"/>
          </ac:spMkLst>
        </pc:spChg>
        <pc:spChg chg="add del mod">
          <ac:chgData name="Martin Schedlbauer" userId="99666baf021553f1" providerId="LiveId" clId="{CCB398F8-67CE-0845-BE88-90EC30A0B85F}" dt="2020-06-23T11:56:13.830" v="221"/>
          <ac:spMkLst>
            <pc:docMk/>
            <pc:sldMk cId="471944736" sldId="741"/>
            <ac:spMk id="8" creationId="{E87AA83F-079E-F34E-818F-0B7922FE6125}"/>
          </ac:spMkLst>
        </pc:spChg>
        <pc:picChg chg="mod">
          <ac:chgData name="Martin Schedlbauer" userId="99666baf021553f1" providerId="LiveId" clId="{CCB398F8-67CE-0845-BE88-90EC30A0B85F}" dt="2020-06-23T11:56:13.830" v="221"/>
          <ac:picMkLst>
            <pc:docMk/>
            <pc:sldMk cId="471944736" sldId="741"/>
            <ac:picMk id="4098" creationId="{00000000-0000-0000-0000-000000000000}"/>
          </ac:picMkLst>
        </pc:picChg>
      </pc:sldChg>
      <pc:sldChg chg="addSp delSp modSp add del">
        <pc:chgData name="Martin Schedlbauer" userId="99666baf021553f1" providerId="LiveId" clId="{CCB398F8-67CE-0845-BE88-90EC30A0B85F}" dt="2020-06-23T18:10:11.328" v="4091" actId="2696"/>
        <pc:sldMkLst>
          <pc:docMk/>
          <pc:sldMk cId="3661820988" sldId="759"/>
        </pc:sldMkLst>
        <pc:spChg chg="mod">
          <ac:chgData name="Martin Schedlbauer" userId="99666baf021553f1" providerId="LiveId" clId="{CCB398F8-67CE-0845-BE88-90EC30A0B85F}" dt="2020-06-23T11:56:13.830" v="221"/>
          <ac:spMkLst>
            <pc:docMk/>
            <pc:sldMk cId="3661820988" sldId="759"/>
            <ac:spMk id="2" creationId="{00000000-0000-0000-0000-000000000000}"/>
          </ac:spMkLst>
        </pc:spChg>
        <pc:spChg chg="add del mod">
          <ac:chgData name="Martin Schedlbauer" userId="99666baf021553f1" providerId="LiveId" clId="{CCB398F8-67CE-0845-BE88-90EC30A0B85F}" dt="2020-06-23T11:56:13.830" v="221"/>
          <ac:spMkLst>
            <pc:docMk/>
            <pc:sldMk cId="3661820988" sldId="759"/>
            <ac:spMk id="3" creationId="{DEC0C210-2362-CC43-BEEB-6824DE23B9B8}"/>
          </ac:spMkLst>
        </pc:spChg>
        <pc:spChg chg="add mod">
          <ac:chgData name="Martin Schedlbauer" userId="99666baf021553f1" providerId="LiveId" clId="{CCB398F8-67CE-0845-BE88-90EC30A0B85F}" dt="2020-06-23T11:56:13.830" v="221"/>
          <ac:spMkLst>
            <pc:docMk/>
            <pc:sldMk cId="3661820988" sldId="759"/>
            <ac:spMk id="4" creationId="{78F31A19-9B79-0240-ABF7-ABBC07B05316}"/>
          </ac:spMkLst>
        </pc:spChg>
        <pc:spChg chg="del mod">
          <ac:chgData name="Martin Schedlbauer" userId="99666baf021553f1" providerId="LiveId" clId="{CCB398F8-67CE-0845-BE88-90EC30A0B85F}" dt="2020-06-23T12:21:36.777" v="696"/>
          <ac:spMkLst>
            <pc:docMk/>
            <pc:sldMk cId="3661820988" sldId="759"/>
            <ac:spMk id="9" creationId="{00000000-0000-0000-0000-000000000000}"/>
          </ac:spMkLst>
        </pc:spChg>
      </pc:sldChg>
      <pc:sldChg chg="delSp modSp">
        <pc:chgData name="Martin Schedlbauer" userId="99666baf021553f1" providerId="LiveId" clId="{CCB398F8-67CE-0845-BE88-90EC30A0B85F}" dt="2020-06-23T11:14:33.658" v="37" actId="20577"/>
        <pc:sldMkLst>
          <pc:docMk/>
          <pc:sldMk cId="1887441819" sldId="848"/>
        </pc:sldMkLst>
        <pc:spChg chg="mod">
          <ac:chgData name="Martin Schedlbauer" userId="99666baf021553f1" providerId="LiveId" clId="{CCB398F8-67CE-0845-BE88-90EC30A0B85F}" dt="2020-06-23T11:14:33.658" v="37" actId="20577"/>
          <ac:spMkLst>
            <pc:docMk/>
            <pc:sldMk cId="1887441819" sldId="848"/>
            <ac:spMk id="850946" creationId="{00000000-0000-0000-0000-000000000000}"/>
          </ac:spMkLst>
        </pc:spChg>
        <pc:spChg chg="del">
          <ac:chgData name="Martin Schedlbauer" userId="99666baf021553f1" providerId="LiveId" clId="{CCB398F8-67CE-0845-BE88-90EC30A0B85F}" dt="2020-06-23T11:14:19.858" v="1" actId="478"/>
          <ac:spMkLst>
            <pc:docMk/>
            <pc:sldMk cId="1887441819" sldId="848"/>
            <ac:spMk id="850947" creationId="{00000000-0000-0000-0000-000000000000}"/>
          </ac:spMkLst>
        </pc:spChg>
      </pc:sldChg>
      <pc:sldChg chg="del">
        <pc:chgData name="Martin Schedlbauer" userId="99666baf021553f1" providerId="LiveId" clId="{CCB398F8-67CE-0845-BE88-90EC30A0B85F}" dt="2020-06-23T11:14:41.524" v="38" actId="2696"/>
        <pc:sldMkLst>
          <pc:docMk/>
          <pc:sldMk cId="1639596843" sldId="864"/>
        </pc:sldMkLst>
      </pc:sldChg>
      <pc:sldChg chg="addSp delSp modSp add del">
        <pc:chgData name="Martin Schedlbauer" userId="99666baf021553f1" providerId="LiveId" clId="{CCB398F8-67CE-0845-BE88-90EC30A0B85F}" dt="2020-06-23T18:23:42.413" v="4728" actId="2696"/>
        <pc:sldMkLst>
          <pc:docMk/>
          <pc:sldMk cId="3823581766" sldId="880"/>
        </pc:sldMkLst>
        <pc:spChg chg="add del mod">
          <ac:chgData name="Martin Schedlbauer" userId="99666baf021553f1" providerId="LiveId" clId="{CCB398F8-67CE-0845-BE88-90EC30A0B85F}" dt="2020-06-23T11:56:13.830" v="221"/>
          <ac:spMkLst>
            <pc:docMk/>
            <pc:sldMk cId="3823581766" sldId="880"/>
            <ac:spMk id="2" creationId="{FA21E20D-1FFD-724B-960F-9344D8B8D793}"/>
          </ac:spMkLst>
        </pc:spChg>
        <pc:spChg chg="del mod">
          <ac:chgData name="Martin Schedlbauer" userId="99666baf021553f1" providerId="LiveId" clId="{CCB398F8-67CE-0845-BE88-90EC30A0B85F}" dt="2020-06-23T12:21:36.777" v="696"/>
          <ac:spMkLst>
            <pc:docMk/>
            <pc:sldMk cId="3823581766" sldId="880"/>
            <ac:spMk id="5" creationId="{00000000-0000-0000-0000-000000000000}"/>
          </ac:spMkLst>
        </pc:spChg>
        <pc:spChg chg="mod">
          <ac:chgData name="Martin Schedlbauer" userId="99666baf021553f1" providerId="LiveId" clId="{CCB398F8-67CE-0845-BE88-90EC30A0B85F}" dt="2020-06-23T11:56:13.830" v="221"/>
          <ac:spMkLst>
            <pc:docMk/>
            <pc:sldMk cId="3823581766" sldId="880"/>
            <ac:spMk id="79874" creationId="{00000000-0000-0000-0000-000000000000}"/>
          </ac:spMkLst>
        </pc:spChg>
      </pc:sldChg>
      <pc:sldChg chg="addSp delSp modSp add del">
        <pc:chgData name="Martin Schedlbauer" userId="99666baf021553f1" providerId="LiveId" clId="{CCB398F8-67CE-0845-BE88-90EC30A0B85F}" dt="2020-06-23T18:23:43.959" v="4729" actId="2696"/>
        <pc:sldMkLst>
          <pc:docMk/>
          <pc:sldMk cId="467255008" sldId="881"/>
        </pc:sldMkLst>
        <pc:spChg chg="add del mod">
          <ac:chgData name="Martin Schedlbauer" userId="99666baf021553f1" providerId="LiveId" clId="{CCB398F8-67CE-0845-BE88-90EC30A0B85F}" dt="2020-06-23T11:56:13.830" v="221"/>
          <ac:spMkLst>
            <pc:docMk/>
            <pc:sldMk cId="467255008" sldId="881"/>
            <ac:spMk id="2" creationId="{141FAD56-002B-4F4E-A928-A5F44EE87CC3}"/>
          </ac:spMkLst>
        </pc:spChg>
        <pc:spChg chg="del mod">
          <ac:chgData name="Martin Schedlbauer" userId="99666baf021553f1" providerId="LiveId" clId="{CCB398F8-67CE-0845-BE88-90EC30A0B85F}" dt="2020-06-23T12:21:36.777" v="696"/>
          <ac:spMkLst>
            <pc:docMk/>
            <pc:sldMk cId="467255008" sldId="881"/>
            <ac:spMk id="6" creationId="{00000000-0000-0000-0000-000000000000}"/>
          </ac:spMkLst>
        </pc:spChg>
        <pc:spChg chg="mod">
          <ac:chgData name="Martin Schedlbauer" userId="99666baf021553f1" providerId="LiveId" clId="{CCB398F8-67CE-0845-BE88-90EC30A0B85F}" dt="2020-06-23T11:56:13.830" v="221"/>
          <ac:spMkLst>
            <pc:docMk/>
            <pc:sldMk cId="467255008" sldId="881"/>
            <ac:spMk id="83970" creationId="{00000000-0000-0000-0000-000000000000}"/>
          </ac:spMkLst>
        </pc:spChg>
      </pc:sldChg>
      <pc:sldChg chg="del">
        <pc:chgData name="Martin Schedlbauer" userId="99666baf021553f1" providerId="LiveId" clId="{CCB398F8-67CE-0845-BE88-90EC30A0B85F}" dt="2020-06-23T11:14:43.457" v="39" actId="2696"/>
        <pc:sldMkLst>
          <pc:docMk/>
          <pc:sldMk cId="458032067" sldId="894"/>
        </pc:sldMkLst>
      </pc:sldChg>
      <pc:sldChg chg="addSp delSp modSp add ord">
        <pc:chgData name="Martin Schedlbauer" userId="99666baf021553f1" providerId="LiveId" clId="{CCB398F8-67CE-0845-BE88-90EC30A0B85F}" dt="2020-06-23T12:21:36.777" v="696"/>
        <pc:sldMkLst>
          <pc:docMk/>
          <pc:sldMk cId="3923709129" sldId="945"/>
        </pc:sldMkLst>
        <pc:spChg chg="mod">
          <ac:chgData name="Martin Schedlbauer" userId="99666baf021553f1" providerId="LiveId" clId="{CCB398F8-67CE-0845-BE88-90EC30A0B85F}" dt="2020-06-23T11:56:13.830" v="221"/>
          <ac:spMkLst>
            <pc:docMk/>
            <pc:sldMk cId="3923709129" sldId="945"/>
            <ac:spMk id="2" creationId="{00000000-0000-0000-0000-000000000000}"/>
          </ac:spMkLst>
        </pc:spChg>
        <pc:spChg chg="mod">
          <ac:chgData name="Martin Schedlbauer" userId="99666baf021553f1" providerId="LiveId" clId="{CCB398F8-67CE-0845-BE88-90EC30A0B85F}" dt="2020-06-23T12:12:49.441" v="481" actId="14100"/>
          <ac:spMkLst>
            <pc:docMk/>
            <pc:sldMk cId="3923709129" sldId="945"/>
            <ac:spMk id="3" creationId="{00000000-0000-0000-0000-000000000000}"/>
          </ac:spMkLst>
        </pc:spChg>
        <pc:spChg chg="add del mod">
          <ac:chgData name="Martin Schedlbauer" userId="99666baf021553f1" providerId="LiveId" clId="{CCB398F8-67CE-0845-BE88-90EC30A0B85F}" dt="2020-06-23T11:56:13.830" v="221"/>
          <ac:spMkLst>
            <pc:docMk/>
            <pc:sldMk cId="3923709129" sldId="945"/>
            <ac:spMk id="5" creationId="{DC0972E2-9D60-0E4C-883D-567579D11DDD}"/>
          </ac:spMkLst>
        </pc:spChg>
        <pc:spChg chg="add del mod">
          <ac:chgData name="Martin Schedlbauer" userId="99666baf021553f1" providerId="LiveId" clId="{CCB398F8-67CE-0845-BE88-90EC30A0B85F}" dt="2020-06-23T11:56:13.830" v="221"/>
          <ac:spMkLst>
            <pc:docMk/>
            <pc:sldMk cId="3923709129" sldId="945"/>
            <ac:spMk id="6" creationId="{4455769D-A5E2-0A45-A982-EF25F3C25C17}"/>
          </ac:spMkLst>
        </pc:spChg>
        <pc:spChg chg="del mod">
          <ac:chgData name="Martin Schedlbauer" userId="99666baf021553f1" providerId="LiveId" clId="{CCB398F8-67CE-0845-BE88-90EC30A0B85F}" dt="2020-06-23T12:21:36.777" v="696"/>
          <ac:spMkLst>
            <pc:docMk/>
            <pc:sldMk cId="3923709129" sldId="945"/>
            <ac:spMk id="7" creationId="{00000000-0000-0000-0000-000000000000}"/>
          </ac:spMkLst>
        </pc:spChg>
        <pc:graphicFrameChg chg="mod">
          <ac:chgData name="Martin Schedlbauer" userId="99666baf021553f1" providerId="LiveId" clId="{CCB398F8-67CE-0845-BE88-90EC30A0B85F}" dt="2020-06-23T12:14:42.812" v="493" actId="208"/>
          <ac:graphicFrameMkLst>
            <pc:docMk/>
            <pc:sldMk cId="3923709129" sldId="945"/>
            <ac:graphicFrameMk id="4" creationId="{00000000-0000-0000-0000-000000000000}"/>
          </ac:graphicFrameMkLst>
        </pc:graphicFrameChg>
      </pc:sldChg>
      <pc:sldChg chg="addSp delSp modSp add del">
        <pc:chgData name="Martin Schedlbauer" userId="99666baf021553f1" providerId="LiveId" clId="{CCB398F8-67CE-0845-BE88-90EC30A0B85F}" dt="2020-06-23T18:10:11.320" v="4090" actId="2696"/>
        <pc:sldMkLst>
          <pc:docMk/>
          <pc:sldMk cId="2695693504" sldId="946"/>
        </pc:sldMkLst>
        <pc:spChg chg="mod">
          <ac:chgData name="Martin Schedlbauer" userId="99666baf021553f1" providerId="LiveId" clId="{CCB398F8-67CE-0845-BE88-90EC30A0B85F}" dt="2020-06-23T11:56:13.830" v="221"/>
          <ac:spMkLst>
            <pc:docMk/>
            <pc:sldMk cId="2695693504" sldId="946"/>
            <ac:spMk id="2" creationId="{00000000-0000-0000-0000-000000000000}"/>
          </ac:spMkLst>
        </pc:spChg>
        <pc:spChg chg="add del mod">
          <ac:chgData name="Martin Schedlbauer" userId="99666baf021553f1" providerId="LiveId" clId="{CCB398F8-67CE-0845-BE88-90EC30A0B85F}" dt="2020-06-23T11:56:13.830" v="221"/>
          <ac:spMkLst>
            <pc:docMk/>
            <pc:sldMk cId="2695693504" sldId="946"/>
            <ac:spMk id="3" creationId="{9CB82D84-E06E-2442-9E3F-8B59EA858A89}"/>
          </ac:spMkLst>
        </pc:spChg>
        <pc:spChg chg="add del mod">
          <ac:chgData name="Martin Schedlbauer" userId="99666baf021553f1" providerId="LiveId" clId="{CCB398F8-67CE-0845-BE88-90EC30A0B85F}" dt="2020-06-23T11:56:13.830" v="221"/>
          <ac:spMkLst>
            <pc:docMk/>
            <pc:sldMk cId="2695693504" sldId="946"/>
            <ac:spMk id="4" creationId="{30D54560-473E-7F45-A853-B7DB3EF5624F}"/>
          </ac:spMkLst>
        </pc:spChg>
        <pc:spChg chg="del mod">
          <ac:chgData name="Martin Schedlbauer" userId="99666baf021553f1" providerId="LiveId" clId="{CCB398F8-67CE-0845-BE88-90EC30A0B85F}" dt="2020-06-23T12:21:36.777" v="696"/>
          <ac:spMkLst>
            <pc:docMk/>
            <pc:sldMk cId="2695693504" sldId="946"/>
            <ac:spMk id="5" creationId="{00000000-0000-0000-0000-000000000000}"/>
          </ac:spMkLst>
        </pc:spChg>
        <pc:spChg chg="mod">
          <ac:chgData name="Martin Schedlbauer" userId="99666baf021553f1" providerId="LiveId" clId="{CCB398F8-67CE-0845-BE88-90EC30A0B85F}" dt="2020-06-23T12:00:09.046" v="235" actId="27636"/>
          <ac:spMkLst>
            <pc:docMk/>
            <pc:sldMk cId="2695693504" sldId="946"/>
            <ac:spMk id="6" creationId="{00000000-0000-0000-0000-000000000000}"/>
          </ac:spMkLst>
        </pc:spChg>
        <pc:spChg chg="add del mod">
          <ac:chgData name="Martin Schedlbauer" userId="99666baf021553f1" providerId="LiveId" clId="{CCB398F8-67CE-0845-BE88-90EC30A0B85F}" dt="2020-06-23T11:56:13.830" v="221"/>
          <ac:spMkLst>
            <pc:docMk/>
            <pc:sldMk cId="2695693504" sldId="946"/>
            <ac:spMk id="7" creationId="{B44D5AD5-F6BA-374D-96A0-66BD2B92360D}"/>
          </ac:spMkLst>
        </pc:spChg>
        <pc:spChg chg="add del mod">
          <ac:chgData name="Martin Schedlbauer" userId="99666baf021553f1" providerId="LiveId" clId="{CCB398F8-67CE-0845-BE88-90EC30A0B85F}" dt="2020-06-23T11:56:13.830" v="221"/>
          <ac:spMkLst>
            <pc:docMk/>
            <pc:sldMk cId="2695693504" sldId="946"/>
            <ac:spMk id="8" creationId="{E0F46F55-CBC1-A64F-8CEA-0F8F775C1370}"/>
          </ac:spMkLst>
        </pc:spChg>
        <pc:picChg chg="mod">
          <ac:chgData name="Martin Schedlbauer" userId="99666baf021553f1" providerId="LiveId" clId="{CCB398F8-67CE-0845-BE88-90EC30A0B85F}" dt="2020-06-23T11:56:13.830" v="221"/>
          <ac:picMkLst>
            <pc:docMk/>
            <pc:sldMk cId="2695693504" sldId="946"/>
            <ac:picMk id="4098" creationId="{00000000-0000-0000-0000-000000000000}"/>
          </ac:picMkLst>
        </pc:picChg>
      </pc:sldChg>
      <pc:sldChg chg="addSp delSp modSp add del">
        <pc:chgData name="Martin Schedlbauer" userId="99666baf021553f1" providerId="LiveId" clId="{CCB398F8-67CE-0845-BE88-90EC30A0B85F}" dt="2020-06-23T18:23:51.201" v="4730" actId="2696"/>
        <pc:sldMkLst>
          <pc:docMk/>
          <pc:sldMk cId="2395561216" sldId="947"/>
        </pc:sldMkLst>
        <pc:spChg chg="add del mod">
          <ac:chgData name="Martin Schedlbauer" userId="99666baf021553f1" providerId="LiveId" clId="{CCB398F8-67CE-0845-BE88-90EC30A0B85F}" dt="2020-06-23T11:56:13.830" v="221"/>
          <ac:spMkLst>
            <pc:docMk/>
            <pc:sldMk cId="2395561216" sldId="947"/>
            <ac:spMk id="2" creationId="{B9A939C0-7641-144D-898E-712F929A7DC2}"/>
          </ac:spMkLst>
        </pc:spChg>
        <pc:spChg chg="add mod">
          <ac:chgData name="Martin Schedlbauer" userId="99666baf021553f1" providerId="LiveId" clId="{CCB398F8-67CE-0845-BE88-90EC30A0B85F}" dt="2020-06-23T11:56:13.830" v="221"/>
          <ac:spMkLst>
            <pc:docMk/>
            <pc:sldMk cId="2395561216" sldId="947"/>
            <ac:spMk id="3" creationId="{6956AC58-9999-874D-8540-EB6F8016EA37}"/>
          </ac:spMkLst>
        </pc:spChg>
        <pc:spChg chg="del mod">
          <ac:chgData name="Martin Schedlbauer" userId="99666baf021553f1" providerId="LiveId" clId="{CCB398F8-67CE-0845-BE88-90EC30A0B85F}" dt="2020-06-23T12:21:36.777" v="696"/>
          <ac:spMkLst>
            <pc:docMk/>
            <pc:sldMk cId="2395561216" sldId="947"/>
            <ac:spMk id="5" creationId="{00000000-0000-0000-0000-000000000000}"/>
          </ac:spMkLst>
        </pc:spChg>
        <pc:spChg chg="mod">
          <ac:chgData name="Martin Schedlbauer" userId="99666baf021553f1" providerId="LiveId" clId="{CCB398F8-67CE-0845-BE88-90EC30A0B85F}" dt="2020-06-23T11:56:13.830" v="221"/>
          <ac:spMkLst>
            <pc:docMk/>
            <pc:sldMk cId="2395561216" sldId="947"/>
            <ac:spMk id="92162" creationId="{00000000-0000-0000-0000-000000000000}"/>
          </ac:spMkLst>
        </pc:spChg>
      </pc:sldChg>
      <pc:sldChg chg="delSp modSp add del">
        <pc:chgData name="Martin Schedlbauer" userId="99666baf021553f1" providerId="LiveId" clId="{CCB398F8-67CE-0845-BE88-90EC30A0B85F}" dt="2020-06-23T12:30:36.114" v="883" actId="2696"/>
        <pc:sldMkLst>
          <pc:docMk/>
          <pc:sldMk cId="1324138611" sldId="1016"/>
        </pc:sldMkLst>
        <pc:spChg chg="mod">
          <ac:chgData name="Martin Schedlbauer" userId="99666baf021553f1" providerId="LiveId" clId="{CCB398F8-67CE-0845-BE88-90EC30A0B85F}" dt="2020-06-23T12:15:35.074" v="519" actId="20577"/>
          <ac:spMkLst>
            <pc:docMk/>
            <pc:sldMk cId="1324138611" sldId="1016"/>
            <ac:spMk id="5" creationId="{00000000-0000-0000-0000-000000000000}"/>
          </ac:spMkLst>
        </pc:spChg>
        <pc:spChg chg="del">
          <ac:chgData name="Martin Schedlbauer" userId="99666baf021553f1" providerId="LiveId" clId="{CCB398F8-67CE-0845-BE88-90EC30A0B85F}" dt="2020-06-23T12:21:36.777" v="696"/>
          <ac:spMkLst>
            <pc:docMk/>
            <pc:sldMk cId="1324138611" sldId="1016"/>
            <ac:spMk id="6" creationId="{00000000-0000-0000-0000-000000000000}"/>
          </ac:spMkLst>
        </pc:spChg>
      </pc:sldChg>
      <pc:sldChg chg="addSp delSp modSp add del">
        <pc:chgData name="Martin Schedlbauer" userId="99666baf021553f1" providerId="LiveId" clId="{CCB398F8-67CE-0845-BE88-90EC30A0B85F}" dt="2020-06-23T11:58:06.019" v="224" actId="2696"/>
        <pc:sldMkLst>
          <pc:docMk/>
          <pc:sldMk cId="1983892620" sldId="1016"/>
        </pc:sldMkLst>
        <pc:spChg chg="add del mod">
          <ac:chgData name="Martin Schedlbauer" userId="99666baf021553f1" providerId="LiveId" clId="{CCB398F8-67CE-0845-BE88-90EC30A0B85F}" dt="2020-06-23T11:57:52.549" v="223"/>
          <ac:spMkLst>
            <pc:docMk/>
            <pc:sldMk cId="1983892620" sldId="1016"/>
            <ac:spMk id="2" creationId="{59285D11-D34F-2245-B229-6BBBACCC7FD6}"/>
          </ac:spMkLst>
        </pc:spChg>
        <pc:spChg chg="add del mod">
          <ac:chgData name="Martin Schedlbauer" userId="99666baf021553f1" providerId="LiveId" clId="{CCB398F8-67CE-0845-BE88-90EC30A0B85F}" dt="2020-06-23T11:57:52.549" v="223"/>
          <ac:spMkLst>
            <pc:docMk/>
            <pc:sldMk cId="1983892620" sldId="1016"/>
            <ac:spMk id="3" creationId="{19032011-A152-7549-ACE3-AAC5E12C5A06}"/>
          </ac:spMkLst>
        </pc:spChg>
        <pc:spChg chg="mod">
          <ac:chgData name="Martin Schedlbauer" userId="99666baf021553f1" providerId="LiveId" clId="{CCB398F8-67CE-0845-BE88-90EC30A0B85F}" dt="2020-06-23T11:57:52.549" v="223"/>
          <ac:spMkLst>
            <pc:docMk/>
            <pc:sldMk cId="1983892620" sldId="1016"/>
            <ac:spMk id="4" creationId="{00000000-0000-0000-0000-000000000000}"/>
          </ac:spMkLst>
        </pc:spChg>
        <pc:spChg chg="mod">
          <ac:chgData name="Martin Schedlbauer" userId="99666baf021553f1" providerId="LiveId" clId="{CCB398F8-67CE-0845-BE88-90EC30A0B85F}" dt="2020-06-23T11:57:52.549" v="223"/>
          <ac:spMkLst>
            <pc:docMk/>
            <pc:sldMk cId="1983892620" sldId="1016"/>
            <ac:spMk id="5" creationId="{00000000-0000-0000-0000-000000000000}"/>
          </ac:spMkLst>
        </pc:spChg>
        <pc:spChg chg="mod">
          <ac:chgData name="Martin Schedlbauer" userId="99666baf021553f1" providerId="LiveId" clId="{CCB398F8-67CE-0845-BE88-90EC30A0B85F}" dt="2020-06-23T11:57:52.549" v="223"/>
          <ac:spMkLst>
            <pc:docMk/>
            <pc:sldMk cId="1983892620" sldId="1016"/>
            <ac:spMk id="6" creationId="{00000000-0000-0000-0000-000000000000}"/>
          </ac:spMkLst>
        </pc:spChg>
      </pc:sldChg>
      <pc:sldChg chg="add del">
        <pc:chgData name="Martin Schedlbauer" userId="99666baf021553f1" providerId="LiveId" clId="{CCB398F8-67CE-0845-BE88-90EC30A0B85F}" dt="2020-06-23T12:03:11.662" v="254" actId="2696"/>
        <pc:sldMkLst>
          <pc:docMk/>
          <pc:sldMk cId="400589477" sldId="1017"/>
        </pc:sldMkLst>
      </pc:sldChg>
      <pc:sldChg chg="addSp delSp modSp add del">
        <pc:chgData name="Martin Schedlbauer" userId="99666baf021553f1" providerId="LiveId" clId="{CCB398F8-67CE-0845-BE88-90EC30A0B85F}" dt="2020-06-23T11:58:06.026" v="225" actId="2696"/>
        <pc:sldMkLst>
          <pc:docMk/>
          <pc:sldMk cId="651779121" sldId="1017"/>
        </pc:sldMkLst>
        <pc:spChg chg="add del mod">
          <ac:chgData name="Martin Schedlbauer" userId="99666baf021553f1" providerId="LiveId" clId="{CCB398F8-67CE-0845-BE88-90EC30A0B85F}" dt="2020-06-23T11:57:52.549" v="223"/>
          <ac:spMkLst>
            <pc:docMk/>
            <pc:sldMk cId="651779121" sldId="1017"/>
            <ac:spMk id="2" creationId="{A39FDA04-3222-D34C-8C1B-B0341FD16A39}"/>
          </ac:spMkLst>
        </pc:spChg>
        <pc:spChg chg="add del mod">
          <ac:chgData name="Martin Schedlbauer" userId="99666baf021553f1" providerId="LiveId" clId="{CCB398F8-67CE-0845-BE88-90EC30A0B85F}" dt="2020-06-23T11:57:52.549" v="223"/>
          <ac:spMkLst>
            <pc:docMk/>
            <pc:sldMk cId="651779121" sldId="1017"/>
            <ac:spMk id="3" creationId="{23F74E8B-74E8-0848-8B0F-2F911018EFCA}"/>
          </ac:spMkLst>
        </pc:spChg>
        <pc:spChg chg="mod">
          <ac:chgData name="Martin Schedlbauer" userId="99666baf021553f1" providerId="LiveId" clId="{CCB398F8-67CE-0845-BE88-90EC30A0B85F}" dt="2020-06-23T11:57:52.549" v="223"/>
          <ac:spMkLst>
            <pc:docMk/>
            <pc:sldMk cId="651779121" sldId="1017"/>
            <ac:spMk id="4" creationId="{00000000-0000-0000-0000-000000000000}"/>
          </ac:spMkLst>
        </pc:spChg>
        <pc:spChg chg="mod">
          <ac:chgData name="Martin Schedlbauer" userId="99666baf021553f1" providerId="LiveId" clId="{CCB398F8-67CE-0845-BE88-90EC30A0B85F}" dt="2020-06-23T11:57:52.549" v="223"/>
          <ac:spMkLst>
            <pc:docMk/>
            <pc:sldMk cId="651779121" sldId="1017"/>
            <ac:spMk id="5" creationId="{00000000-0000-0000-0000-000000000000}"/>
          </ac:spMkLst>
        </pc:spChg>
        <pc:spChg chg="mod">
          <ac:chgData name="Martin Schedlbauer" userId="99666baf021553f1" providerId="LiveId" clId="{CCB398F8-67CE-0845-BE88-90EC30A0B85F}" dt="2020-06-23T11:57:52.549" v="223"/>
          <ac:spMkLst>
            <pc:docMk/>
            <pc:sldMk cId="651779121" sldId="1017"/>
            <ac:spMk id="6" creationId="{00000000-0000-0000-0000-000000000000}"/>
          </ac:spMkLst>
        </pc:spChg>
      </pc:sldChg>
      <pc:sldChg chg="addSp delSp modSp add">
        <pc:chgData name="Martin Schedlbauer" userId="99666baf021553f1" providerId="LiveId" clId="{CCB398F8-67CE-0845-BE88-90EC30A0B85F}" dt="2020-06-23T12:21:36.777" v="696"/>
        <pc:sldMkLst>
          <pc:docMk/>
          <pc:sldMk cId="595480075" sldId="1018"/>
        </pc:sldMkLst>
        <pc:spChg chg="add mod">
          <ac:chgData name="Martin Schedlbauer" userId="99666baf021553f1" providerId="LiveId" clId="{CCB398F8-67CE-0845-BE88-90EC30A0B85F}" dt="2020-06-23T12:21:17.622" v="695" actId="1076"/>
          <ac:spMkLst>
            <pc:docMk/>
            <pc:sldMk cId="595480075" sldId="1018"/>
            <ac:spMk id="2" creationId="{5F6D7041-01B4-9B4B-8295-54C1C3078EE5}"/>
          </ac:spMkLst>
        </pc:spChg>
        <pc:spChg chg="del">
          <ac:chgData name="Martin Schedlbauer" userId="99666baf021553f1" providerId="LiveId" clId="{CCB398F8-67CE-0845-BE88-90EC30A0B85F}" dt="2020-06-23T12:20:08.409" v="612" actId="478"/>
          <ac:spMkLst>
            <pc:docMk/>
            <pc:sldMk cId="595480075" sldId="1018"/>
            <ac:spMk id="3" creationId="{B3032C3A-D3CE-FD40-BADA-2CCC10089E55}"/>
          </ac:spMkLst>
        </pc:spChg>
        <pc:spChg chg="del">
          <ac:chgData name="Martin Schedlbauer" userId="99666baf021553f1" providerId="LiveId" clId="{CCB398F8-67CE-0845-BE88-90EC30A0B85F}" dt="2020-06-23T12:21:36.777" v="696"/>
          <ac:spMkLst>
            <pc:docMk/>
            <pc:sldMk cId="595480075" sldId="1018"/>
            <ac:spMk id="7" creationId="{00000000-0000-0000-0000-000000000000}"/>
          </ac:spMkLst>
        </pc:spChg>
        <pc:graphicFrameChg chg="mod">
          <ac:chgData name="Martin Schedlbauer" userId="99666baf021553f1" providerId="LiveId" clId="{CCB398F8-67CE-0845-BE88-90EC30A0B85F}" dt="2020-06-23T12:20:23.446" v="614" actId="207"/>
          <ac:graphicFrameMkLst>
            <pc:docMk/>
            <pc:sldMk cId="595480075" sldId="1018"/>
            <ac:graphicFrameMk id="6" creationId="{00000000-0000-0000-0000-000000000000}"/>
          </ac:graphicFrameMkLst>
        </pc:graphicFrameChg>
      </pc:sldChg>
      <pc:sldChg chg="addSp delSp modSp add del">
        <pc:chgData name="Martin Schedlbauer" userId="99666baf021553f1" providerId="LiveId" clId="{CCB398F8-67CE-0845-BE88-90EC30A0B85F}" dt="2020-06-23T11:58:06.038" v="226" actId="2696"/>
        <pc:sldMkLst>
          <pc:docMk/>
          <pc:sldMk cId="3768224422" sldId="1018"/>
        </pc:sldMkLst>
        <pc:spChg chg="add del mod">
          <ac:chgData name="Martin Schedlbauer" userId="99666baf021553f1" providerId="LiveId" clId="{CCB398F8-67CE-0845-BE88-90EC30A0B85F}" dt="2020-06-23T11:57:52.549" v="223"/>
          <ac:spMkLst>
            <pc:docMk/>
            <pc:sldMk cId="3768224422" sldId="1018"/>
            <ac:spMk id="2" creationId="{B41EBEA8-0BCC-2A46-BCA2-D960E0FBC30F}"/>
          </ac:spMkLst>
        </pc:spChg>
        <pc:spChg chg="add mod">
          <ac:chgData name="Martin Schedlbauer" userId="99666baf021553f1" providerId="LiveId" clId="{CCB398F8-67CE-0845-BE88-90EC30A0B85F}" dt="2020-06-23T11:57:52.549" v="223"/>
          <ac:spMkLst>
            <pc:docMk/>
            <pc:sldMk cId="3768224422" sldId="1018"/>
            <ac:spMk id="3" creationId="{B3032C3A-D3CE-FD40-BADA-2CCC10089E55}"/>
          </ac:spMkLst>
        </pc:spChg>
        <pc:spChg chg="mod">
          <ac:chgData name="Martin Schedlbauer" userId="99666baf021553f1" providerId="LiveId" clId="{CCB398F8-67CE-0845-BE88-90EC30A0B85F}" dt="2020-06-23T11:57:52.549" v="223"/>
          <ac:spMkLst>
            <pc:docMk/>
            <pc:sldMk cId="3768224422" sldId="1018"/>
            <ac:spMk id="4" creationId="{00000000-0000-0000-0000-000000000000}"/>
          </ac:spMkLst>
        </pc:spChg>
        <pc:spChg chg="mod">
          <ac:chgData name="Martin Schedlbauer" userId="99666baf021553f1" providerId="LiveId" clId="{CCB398F8-67CE-0845-BE88-90EC30A0B85F}" dt="2020-06-23T11:57:52.549" v="223"/>
          <ac:spMkLst>
            <pc:docMk/>
            <pc:sldMk cId="3768224422" sldId="1018"/>
            <ac:spMk id="7" creationId="{00000000-0000-0000-0000-000000000000}"/>
          </ac:spMkLst>
        </pc:spChg>
      </pc:sldChg>
      <pc:sldChg chg="addSp delSp modSp add">
        <pc:chgData name="Martin Schedlbauer" userId="99666baf021553f1" providerId="LiveId" clId="{CCB398F8-67CE-0845-BE88-90EC30A0B85F}" dt="2020-06-23T12:27:24.006" v="832" actId="207"/>
        <pc:sldMkLst>
          <pc:docMk/>
          <pc:sldMk cId="144751334" sldId="1020"/>
        </pc:sldMkLst>
        <pc:spChg chg="add mod">
          <ac:chgData name="Martin Schedlbauer" userId="99666baf021553f1" providerId="LiveId" clId="{CCB398F8-67CE-0845-BE88-90EC30A0B85F}" dt="2020-06-23T12:27:24.006" v="832" actId="207"/>
          <ac:spMkLst>
            <pc:docMk/>
            <pc:sldMk cId="144751334" sldId="1020"/>
            <ac:spMk id="2" creationId="{6B8DADEA-28FD-F54D-8333-DC0DF7C94277}"/>
          </ac:spMkLst>
        </pc:spChg>
        <pc:spChg chg="del">
          <ac:chgData name="Martin Schedlbauer" userId="99666baf021553f1" providerId="LiveId" clId="{CCB398F8-67CE-0845-BE88-90EC30A0B85F}" dt="2020-06-23T12:24:12.661" v="750" actId="478"/>
          <ac:spMkLst>
            <pc:docMk/>
            <pc:sldMk cId="144751334" sldId="1020"/>
            <ac:spMk id="3" creationId="{7A2FEEA6-ABAA-1949-A2E6-61F1DFB9003E}"/>
          </ac:spMkLst>
        </pc:spChg>
        <pc:spChg chg="del">
          <ac:chgData name="Martin Schedlbauer" userId="99666baf021553f1" providerId="LiveId" clId="{CCB398F8-67CE-0845-BE88-90EC30A0B85F}" dt="2020-06-23T12:21:36.777" v="696"/>
          <ac:spMkLst>
            <pc:docMk/>
            <pc:sldMk cId="144751334" sldId="1020"/>
            <ac:spMk id="7" creationId="{00000000-0000-0000-0000-000000000000}"/>
          </ac:spMkLst>
        </pc:spChg>
        <pc:picChg chg="mod">
          <ac:chgData name="Martin Schedlbauer" userId="99666baf021553f1" providerId="LiveId" clId="{CCB398F8-67CE-0845-BE88-90EC30A0B85F}" dt="2020-06-23T12:24:19.907" v="752" actId="14100"/>
          <ac:picMkLst>
            <pc:docMk/>
            <pc:sldMk cId="144751334" sldId="1020"/>
            <ac:picMk id="6" creationId="{00000000-0000-0000-0000-000000000000}"/>
          </ac:picMkLst>
        </pc:picChg>
      </pc:sldChg>
      <pc:sldChg chg="addSp delSp modSp add del">
        <pc:chgData name="Martin Schedlbauer" userId="99666baf021553f1" providerId="LiveId" clId="{CCB398F8-67CE-0845-BE88-90EC30A0B85F}" dt="2020-06-23T11:58:06.044" v="227" actId="2696"/>
        <pc:sldMkLst>
          <pc:docMk/>
          <pc:sldMk cId="1412068046" sldId="1020"/>
        </pc:sldMkLst>
        <pc:spChg chg="add del mod">
          <ac:chgData name="Martin Schedlbauer" userId="99666baf021553f1" providerId="LiveId" clId="{CCB398F8-67CE-0845-BE88-90EC30A0B85F}" dt="2020-06-23T11:57:52.549" v="223"/>
          <ac:spMkLst>
            <pc:docMk/>
            <pc:sldMk cId="1412068046" sldId="1020"/>
            <ac:spMk id="2" creationId="{08037797-9215-0741-84FB-30E14FEDF95C}"/>
          </ac:spMkLst>
        </pc:spChg>
        <pc:spChg chg="add mod">
          <ac:chgData name="Martin Schedlbauer" userId="99666baf021553f1" providerId="LiveId" clId="{CCB398F8-67CE-0845-BE88-90EC30A0B85F}" dt="2020-06-23T11:57:52.549" v="223"/>
          <ac:spMkLst>
            <pc:docMk/>
            <pc:sldMk cId="1412068046" sldId="1020"/>
            <ac:spMk id="3" creationId="{7A2FEEA6-ABAA-1949-A2E6-61F1DFB9003E}"/>
          </ac:spMkLst>
        </pc:spChg>
        <pc:spChg chg="mod">
          <ac:chgData name="Martin Schedlbauer" userId="99666baf021553f1" providerId="LiveId" clId="{CCB398F8-67CE-0845-BE88-90EC30A0B85F}" dt="2020-06-23T11:57:52.549" v="223"/>
          <ac:spMkLst>
            <pc:docMk/>
            <pc:sldMk cId="1412068046" sldId="1020"/>
            <ac:spMk id="4" creationId="{00000000-0000-0000-0000-000000000000}"/>
          </ac:spMkLst>
        </pc:spChg>
        <pc:spChg chg="mod">
          <ac:chgData name="Martin Schedlbauer" userId="99666baf021553f1" providerId="LiveId" clId="{CCB398F8-67CE-0845-BE88-90EC30A0B85F}" dt="2020-06-23T11:57:52.549" v="223"/>
          <ac:spMkLst>
            <pc:docMk/>
            <pc:sldMk cId="1412068046" sldId="1020"/>
            <ac:spMk id="7" creationId="{00000000-0000-0000-0000-000000000000}"/>
          </ac:spMkLst>
        </pc:spChg>
      </pc:sldChg>
      <pc:sldChg chg="delSp add ord">
        <pc:chgData name="Martin Schedlbauer" userId="99666baf021553f1" providerId="LiveId" clId="{CCB398F8-67CE-0845-BE88-90EC30A0B85F}" dt="2020-06-23T12:31:47.412" v="886" actId="20578"/>
        <pc:sldMkLst>
          <pc:docMk/>
          <pc:sldMk cId="111865490" sldId="1021"/>
        </pc:sldMkLst>
        <pc:spChg chg="del">
          <ac:chgData name="Martin Schedlbauer" userId="99666baf021553f1" providerId="LiveId" clId="{CCB398F8-67CE-0845-BE88-90EC30A0B85F}" dt="2020-06-23T12:21:36.777" v="696"/>
          <ac:spMkLst>
            <pc:docMk/>
            <pc:sldMk cId="111865490" sldId="1021"/>
            <ac:spMk id="6" creationId="{00000000-0000-0000-0000-000000000000}"/>
          </ac:spMkLst>
        </pc:spChg>
      </pc:sldChg>
      <pc:sldChg chg="addSp delSp modSp add del">
        <pc:chgData name="Martin Schedlbauer" userId="99666baf021553f1" providerId="LiveId" clId="{CCB398F8-67CE-0845-BE88-90EC30A0B85F}" dt="2020-06-23T11:58:06.049" v="228" actId="2696"/>
        <pc:sldMkLst>
          <pc:docMk/>
          <pc:sldMk cId="3067277538" sldId="1021"/>
        </pc:sldMkLst>
        <pc:spChg chg="add del mod">
          <ac:chgData name="Martin Schedlbauer" userId="99666baf021553f1" providerId="LiveId" clId="{CCB398F8-67CE-0845-BE88-90EC30A0B85F}" dt="2020-06-23T11:57:52.549" v="223"/>
          <ac:spMkLst>
            <pc:docMk/>
            <pc:sldMk cId="3067277538" sldId="1021"/>
            <ac:spMk id="2" creationId="{F6BAEFE2-9CC6-0E4B-AAB7-6E26482115D8}"/>
          </ac:spMkLst>
        </pc:spChg>
        <pc:spChg chg="add del mod">
          <ac:chgData name="Martin Schedlbauer" userId="99666baf021553f1" providerId="LiveId" clId="{CCB398F8-67CE-0845-BE88-90EC30A0B85F}" dt="2020-06-23T11:57:52.549" v="223"/>
          <ac:spMkLst>
            <pc:docMk/>
            <pc:sldMk cId="3067277538" sldId="1021"/>
            <ac:spMk id="3" creationId="{3344FA57-CB6A-F146-A776-C8765F9D9962}"/>
          </ac:spMkLst>
        </pc:spChg>
        <pc:spChg chg="mod">
          <ac:chgData name="Martin Schedlbauer" userId="99666baf021553f1" providerId="LiveId" clId="{CCB398F8-67CE-0845-BE88-90EC30A0B85F}" dt="2020-06-23T11:57:52.549" v="223"/>
          <ac:spMkLst>
            <pc:docMk/>
            <pc:sldMk cId="3067277538" sldId="1021"/>
            <ac:spMk id="4" creationId="{00000000-0000-0000-0000-000000000000}"/>
          </ac:spMkLst>
        </pc:spChg>
        <pc:spChg chg="mod">
          <ac:chgData name="Martin Schedlbauer" userId="99666baf021553f1" providerId="LiveId" clId="{CCB398F8-67CE-0845-BE88-90EC30A0B85F}" dt="2020-06-23T11:57:52.549" v="223"/>
          <ac:spMkLst>
            <pc:docMk/>
            <pc:sldMk cId="3067277538" sldId="1021"/>
            <ac:spMk id="5" creationId="{00000000-0000-0000-0000-000000000000}"/>
          </ac:spMkLst>
        </pc:spChg>
        <pc:spChg chg="mod">
          <ac:chgData name="Martin Schedlbauer" userId="99666baf021553f1" providerId="LiveId" clId="{CCB398F8-67CE-0845-BE88-90EC30A0B85F}" dt="2020-06-23T11:57:52.549" v="223"/>
          <ac:spMkLst>
            <pc:docMk/>
            <pc:sldMk cId="3067277538" sldId="1021"/>
            <ac:spMk id="6" creationId="{00000000-0000-0000-0000-000000000000}"/>
          </ac:spMkLst>
        </pc:spChg>
      </pc:sldChg>
      <pc:sldChg chg="addSp delSp modSp add del">
        <pc:chgData name="Martin Schedlbauer" userId="99666baf021553f1" providerId="LiveId" clId="{CCB398F8-67CE-0845-BE88-90EC30A0B85F}" dt="2020-06-23T16:05:14.038" v="2597" actId="2696"/>
        <pc:sldMkLst>
          <pc:docMk/>
          <pc:sldMk cId="3759149886" sldId="1022"/>
        </pc:sldMkLst>
        <pc:spChg chg="add del mod">
          <ac:chgData name="Martin Schedlbauer" userId="99666baf021553f1" providerId="LiveId" clId="{CCB398F8-67CE-0845-BE88-90EC30A0B85F}" dt="2020-06-23T11:57:52.549" v="223"/>
          <ac:spMkLst>
            <pc:docMk/>
            <pc:sldMk cId="3759149886" sldId="1022"/>
            <ac:spMk id="2" creationId="{2F1B1DB3-44BA-4344-906A-4C2ED5CF78AD}"/>
          </ac:spMkLst>
        </pc:spChg>
        <pc:spChg chg="add mod">
          <ac:chgData name="Martin Schedlbauer" userId="99666baf021553f1" providerId="LiveId" clId="{CCB398F8-67CE-0845-BE88-90EC30A0B85F}" dt="2020-06-23T11:57:52.549" v="223"/>
          <ac:spMkLst>
            <pc:docMk/>
            <pc:sldMk cId="3759149886" sldId="1022"/>
            <ac:spMk id="3" creationId="{E0D10417-956A-3E43-9FCF-1CAF8A222A02}"/>
          </ac:spMkLst>
        </pc:spChg>
        <pc:spChg chg="mod">
          <ac:chgData name="Martin Schedlbauer" userId="99666baf021553f1" providerId="LiveId" clId="{CCB398F8-67CE-0845-BE88-90EC30A0B85F}" dt="2020-06-23T11:57:52.549" v="223"/>
          <ac:spMkLst>
            <pc:docMk/>
            <pc:sldMk cId="3759149886" sldId="1022"/>
            <ac:spMk id="4" creationId="{00000000-0000-0000-0000-000000000000}"/>
          </ac:spMkLst>
        </pc:spChg>
        <pc:spChg chg="del mod">
          <ac:chgData name="Martin Schedlbauer" userId="99666baf021553f1" providerId="LiveId" clId="{CCB398F8-67CE-0845-BE88-90EC30A0B85F}" dt="2020-06-23T12:21:36.777" v="696"/>
          <ac:spMkLst>
            <pc:docMk/>
            <pc:sldMk cId="3759149886" sldId="1022"/>
            <ac:spMk id="7" creationId="{00000000-0000-0000-0000-000000000000}"/>
          </ac:spMkLst>
        </pc:spChg>
      </pc:sldChg>
      <pc:sldChg chg="modSp add">
        <pc:chgData name="Martin Schedlbauer" userId="99666baf021553f1" providerId="LiveId" clId="{CCB398F8-67CE-0845-BE88-90EC30A0B85F}" dt="2020-06-23T12:03:51.436" v="276" actId="20577"/>
        <pc:sldMkLst>
          <pc:docMk/>
          <pc:sldMk cId="397408859" sldId="1023"/>
        </pc:sldMkLst>
        <pc:spChg chg="mod">
          <ac:chgData name="Martin Schedlbauer" userId="99666baf021553f1" providerId="LiveId" clId="{CCB398F8-67CE-0845-BE88-90EC30A0B85F}" dt="2020-06-23T12:03:51.436" v="276" actId="20577"/>
          <ac:spMkLst>
            <pc:docMk/>
            <pc:sldMk cId="397408859" sldId="1023"/>
            <ac:spMk id="3" creationId="{00000000-0000-0000-0000-000000000000}"/>
          </ac:spMkLst>
        </pc:spChg>
      </pc:sldChg>
      <pc:sldChg chg="modSp add">
        <pc:chgData name="Martin Schedlbauer" userId="99666baf021553f1" providerId="LiveId" clId="{CCB398F8-67CE-0845-BE88-90EC30A0B85F}" dt="2020-06-23T12:06:52.148" v="333" actId="6549"/>
        <pc:sldMkLst>
          <pc:docMk/>
          <pc:sldMk cId="2435872459" sldId="1024"/>
        </pc:sldMkLst>
        <pc:spChg chg="mod">
          <ac:chgData name="Martin Schedlbauer" userId="99666baf021553f1" providerId="LiveId" clId="{CCB398F8-67CE-0845-BE88-90EC30A0B85F}" dt="2020-06-23T12:06:52.148" v="333" actId="6549"/>
          <ac:spMkLst>
            <pc:docMk/>
            <pc:sldMk cId="2435872459" sldId="1024"/>
            <ac:spMk id="3" creationId="{00000000-0000-0000-0000-000000000000}"/>
          </ac:spMkLst>
        </pc:spChg>
      </pc:sldChg>
      <pc:sldChg chg="addSp delSp modSp add mod modClrScheme chgLayout">
        <pc:chgData name="Martin Schedlbauer" userId="99666baf021553f1" providerId="LiveId" clId="{CCB398F8-67CE-0845-BE88-90EC30A0B85F}" dt="2020-06-23T18:43:48.041" v="5085" actId="1076"/>
        <pc:sldMkLst>
          <pc:docMk/>
          <pc:sldMk cId="3485093320" sldId="1025"/>
        </pc:sldMkLst>
        <pc:spChg chg="add del mod">
          <ac:chgData name="Martin Schedlbauer" userId="99666baf021553f1" providerId="LiveId" clId="{CCB398F8-67CE-0845-BE88-90EC30A0B85F}" dt="2020-06-23T12:08:24.849" v="349"/>
          <ac:spMkLst>
            <pc:docMk/>
            <pc:sldMk cId="3485093320" sldId="1025"/>
            <ac:spMk id="3" creationId="{87605631-3F52-7B43-A763-B98D5D137DB7}"/>
          </ac:spMkLst>
        </pc:spChg>
        <pc:spChg chg="add del mod">
          <ac:chgData name="Martin Schedlbauer" userId="99666baf021553f1" providerId="LiveId" clId="{CCB398F8-67CE-0845-BE88-90EC30A0B85F}" dt="2020-06-23T12:08:24.849" v="349"/>
          <ac:spMkLst>
            <pc:docMk/>
            <pc:sldMk cId="3485093320" sldId="1025"/>
            <ac:spMk id="4" creationId="{33C95006-D490-BC45-97D1-06BE4F394358}"/>
          </ac:spMkLst>
        </pc:spChg>
        <pc:spChg chg="add del mod">
          <ac:chgData name="Martin Schedlbauer" userId="99666baf021553f1" providerId="LiveId" clId="{CCB398F8-67CE-0845-BE88-90EC30A0B85F}" dt="2020-06-23T12:08:24.849" v="349"/>
          <ac:spMkLst>
            <pc:docMk/>
            <pc:sldMk cId="3485093320" sldId="1025"/>
            <ac:spMk id="5" creationId="{AC62B527-6548-DC41-AB25-3B7F4FCCE2AF}"/>
          </ac:spMkLst>
        </pc:spChg>
        <pc:spChg chg="add del mod ord">
          <ac:chgData name="Martin Schedlbauer" userId="99666baf021553f1" providerId="LiveId" clId="{CCB398F8-67CE-0845-BE88-90EC30A0B85F}" dt="2020-06-23T12:08:41.627" v="350" actId="700"/>
          <ac:spMkLst>
            <pc:docMk/>
            <pc:sldMk cId="3485093320" sldId="1025"/>
            <ac:spMk id="6" creationId="{99C8EB32-31DE-1A4E-BFD0-0FF90B06D7AC}"/>
          </ac:spMkLst>
        </pc:spChg>
        <pc:spChg chg="add del mod">
          <ac:chgData name="Martin Schedlbauer" userId="99666baf021553f1" providerId="LiveId" clId="{CCB398F8-67CE-0845-BE88-90EC30A0B85F}" dt="2020-06-23T12:08:41.627" v="350" actId="700"/>
          <ac:spMkLst>
            <pc:docMk/>
            <pc:sldMk cId="3485093320" sldId="1025"/>
            <ac:spMk id="7" creationId="{5A51555F-0B6C-744F-857E-C06B0F62833E}"/>
          </ac:spMkLst>
        </pc:spChg>
        <pc:spChg chg="add del mod ord">
          <ac:chgData name="Martin Schedlbauer" userId="99666baf021553f1" providerId="LiveId" clId="{CCB398F8-67CE-0845-BE88-90EC30A0B85F}" dt="2020-06-23T12:09:19.132" v="351" actId="1032"/>
          <ac:spMkLst>
            <pc:docMk/>
            <pc:sldMk cId="3485093320" sldId="1025"/>
            <ac:spMk id="8" creationId="{50311E56-4FF9-8C44-97B0-079DDED4E145}"/>
          </ac:spMkLst>
        </pc:spChg>
        <pc:spChg chg="del mod ord">
          <ac:chgData name="Martin Schedlbauer" userId="99666baf021553f1" providerId="LiveId" clId="{CCB398F8-67CE-0845-BE88-90EC30A0B85F}" dt="2020-06-23T12:21:36.777" v="696"/>
          <ac:spMkLst>
            <pc:docMk/>
            <pc:sldMk cId="3485093320" sldId="1025"/>
            <ac:spMk id="10" creationId="{00000000-0000-0000-0000-000000000000}"/>
          </ac:spMkLst>
        </pc:spChg>
        <pc:spChg chg="mod ord">
          <ac:chgData name="Martin Schedlbauer" userId="99666baf021553f1" providerId="LiveId" clId="{CCB398F8-67CE-0845-BE88-90EC30A0B85F}" dt="2020-06-23T12:08:41.627" v="350" actId="700"/>
          <ac:spMkLst>
            <pc:docMk/>
            <pc:sldMk cId="3485093320" sldId="1025"/>
            <ac:spMk id="391170" creationId="{00000000-0000-0000-0000-000000000000}"/>
          </ac:spMkLst>
        </pc:spChg>
        <pc:spChg chg="del">
          <ac:chgData name="Martin Schedlbauer" userId="99666baf021553f1" providerId="LiveId" clId="{CCB398F8-67CE-0845-BE88-90EC30A0B85F}" dt="2020-06-23T12:08:21.788" v="348" actId="478"/>
          <ac:spMkLst>
            <pc:docMk/>
            <pc:sldMk cId="3485093320" sldId="1025"/>
            <ac:spMk id="391171" creationId="{00000000-0000-0000-0000-000000000000}"/>
          </ac:spMkLst>
        </pc:spChg>
        <pc:graphicFrameChg chg="add mod modGraphic">
          <ac:chgData name="Martin Schedlbauer" userId="99666baf021553f1" providerId="LiveId" clId="{CCB398F8-67CE-0845-BE88-90EC30A0B85F}" dt="2020-06-23T18:43:36.003" v="5082" actId="14100"/>
          <ac:graphicFrameMkLst>
            <pc:docMk/>
            <pc:sldMk cId="3485093320" sldId="1025"/>
            <ac:graphicFrameMk id="9" creationId="{8D481457-10E7-1B44-84C3-72AA04CBDB4F}"/>
          </ac:graphicFrameMkLst>
        </pc:graphicFrameChg>
        <pc:picChg chg="add mod">
          <ac:chgData name="Martin Schedlbauer" userId="99666baf021553f1" providerId="LiveId" clId="{CCB398F8-67CE-0845-BE88-90EC30A0B85F}" dt="2020-06-23T18:43:48.041" v="5085" actId="1076"/>
          <ac:picMkLst>
            <pc:docMk/>
            <pc:sldMk cId="3485093320" sldId="1025"/>
            <ac:picMk id="16" creationId="{53551909-8143-A64D-9449-A0DB0A64A29A}"/>
          </ac:picMkLst>
        </pc:picChg>
        <pc:picChg chg="add mod">
          <ac:chgData name="Martin Schedlbauer" userId="99666baf021553f1" providerId="LiveId" clId="{CCB398F8-67CE-0845-BE88-90EC30A0B85F}" dt="2020-06-23T18:43:44.580" v="5084" actId="1076"/>
          <ac:picMkLst>
            <pc:docMk/>
            <pc:sldMk cId="3485093320" sldId="1025"/>
            <ac:picMk id="17" creationId="{35B0FABC-D5CC-F44D-8864-03C613BE37D6}"/>
          </ac:picMkLst>
        </pc:picChg>
        <pc:picChg chg="add mod">
          <ac:chgData name="Martin Schedlbauer" userId="99666baf021553f1" providerId="LiveId" clId="{CCB398F8-67CE-0845-BE88-90EC30A0B85F}" dt="2020-06-23T18:43:40.077" v="5083" actId="1076"/>
          <ac:picMkLst>
            <pc:docMk/>
            <pc:sldMk cId="3485093320" sldId="1025"/>
            <ac:picMk id="18" creationId="{5535C1AA-BBB3-0C45-A5F2-A11683DEB8BB}"/>
          </ac:picMkLst>
        </pc:picChg>
        <pc:picChg chg="del">
          <ac:chgData name="Martin Schedlbauer" userId="99666baf021553f1" providerId="LiveId" clId="{CCB398F8-67CE-0845-BE88-90EC30A0B85F}" dt="2020-06-23T12:08:21.788" v="348" actId="478"/>
          <ac:picMkLst>
            <pc:docMk/>
            <pc:sldMk cId="3485093320" sldId="1025"/>
            <ac:picMk id="63490" creationId="{00000000-0000-0000-0000-000000000000}"/>
          </ac:picMkLst>
        </pc:picChg>
        <pc:picChg chg="del">
          <ac:chgData name="Martin Schedlbauer" userId="99666baf021553f1" providerId="LiveId" clId="{CCB398F8-67CE-0845-BE88-90EC30A0B85F}" dt="2020-06-23T12:08:21.788" v="348" actId="478"/>
          <ac:picMkLst>
            <pc:docMk/>
            <pc:sldMk cId="3485093320" sldId="1025"/>
            <ac:picMk id="63491" creationId="{00000000-0000-0000-0000-000000000000}"/>
          </ac:picMkLst>
        </pc:picChg>
        <pc:picChg chg="del">
          <ac:chgData name="Martin Schedlbauer" userId="99666baf021553f1" providerId="LiveId" clId="{CCB398F8-67CE-0845-BE88-90EC30A0B85F}" dt="2020-06-23T12:08:21.788" v="348" actId="478"/>
          <ac:picMkLst>
            <pc:docMk/>
            <pc:sldMk cId="3485093320" sldId="1025"/>
            <ac:picMk id="63492" creationId="{00000000-0000-0000-0000-000000000000}"/>
          </ac:picMkLst>
        </pc:picChg>
      </pc:sldChg>
      <pc:sldChg chg="addSp delSp modSp add ord">
        <pc:chgData name="Martin Schedlbauer" userId="99666baf021553f1" providerId="LiveId" clId="{CCB398F8-67CE-0845-BE88-90EC30A0B85F}" dt="2020-06-23T19:26:05.312" v="5103" actId="20577"/>
        <pc:sldMkLst>
          <pc:docMk/>
          <pc:sldMk cId="3828095625" sldId="1026"/>
        </pc:sldMkLst>
        <pc:spChg chg="add del mod">
          <ac:chgData name="Martin Schedlbauer" userId="99666baf021553f1" providerId="LiveId" clId="{CCB398F8-67CE-0845-BE88-90EC30A0B85F}" dt="2020-06-23T13:09:04.611" v="1384" actId="478"/>
          <ac:spMkLst>
            <pc:docMk/>
            <pc:sldMk cId="3828095625" sldId="1026"/>
            <ac:spMk id="3" creationId="{5C18179C-6202-7D46-A543-18FDEC9704D4}"/>
          </ac:spMkLst>
        </pc:spChg>
        <pc:spChg chg="add del mod">
          <ac:chgData name="Martin Schedlbauer" userId="99666baf021553f1" providerId="LiveId" clId="{CCB398F8-67CE-0845-BE88-90EC30A0B85F}" dt="2020-06-23T13:11:42.742" v="1386"/>
          <ac:spMkLst>
            <pc:docMk/>
            <pc:sldMk cId="3828095625" sldId="1026"/>
            <ac:spMk id="4" creationId="{DB68C342-7401-7248-82AA-829F982C5918}"/>
          </ac:spMkLst>
        </pc:spChg>
        <pc:spChg chg="add mod">
          <ac:chgData name="Martin Schedlbauer" userId="99666baf021553f1" providerId="LiveId" clId="{CCB398F8-67CE-0845-BE88-90EC30A0B85F}" dt="2020-06-23T13:13:14.601" v="1528" actId="207"/>
          <ac:spMkLst>
            <pc:docMk/>
            <pc:sldMk cId="3828095625" sldId="1026"/>
            <ac:spMk id="5" creationId="{0E57FA24-9281-EF47-BFD1-D2FA654F2BA0}"/>
          </ac:spMkLst>
        </pc:spChg>
        <pc:spChg chg="add del mod">
          <ac:chgData name="Martin Schedlbauer" userId="99666baf021553f1" providerId="LiveId" clId="{CCB398F8-67CE-0845-BE88-90EC30A0B85F}" dt="2020-06-23T13:12:18.164" v="1389"/>
          <ac:spMkLst>
            <pc:docMk/>
            <pc:sldMk cId="3828095625" sldId="1026"/>
            <ac:spMk id="6" creationId="{2D1DD97D-8F14-DB49-8395-C0B529C5B24D}"/>
          </ac:spMkLst>
        </pc:spChg>
        <pc:spChg chg="add mod">
          <ac:chgData name="Martin Schedlbauer" userId="99666baf021553f1" providerId="LiveId" clId="{CCB398F8-67CE-0845-BE88-90EC30A0B85F}" dt="2020-06-23T17:45:55.958" v="3862" actId="114"/>
          <ac:spMkLst>
            <pc:docMk/>
            <pc:sldMk cId="3828095625" sldId="1026"/>
            <ac:spMk id="7" creationId="{1BAF1912-186A-5846-A12D-5BDA80F890B5}"/>
          </ac:spMkLst>
        </pc:spChg>
        <pc:spChg chg="add mod">
          <ac:chgData name="Martin Schedlbauer" userId="99666baf021553f1" providerId="LiveId" clId="{CCB398F8-67CE-0845-BE88-90EC30A0B85F}" dt="2020-06-23T13:14:50.035" v="1574" actId="1076"/>
          <ac:spMkLst>
            <pc:docMk/>
            <pc:sldMk cId="3828095625" sldId="1026"/>
            <ac:spMk id="8" creationId="{FD084D3D-B35C-5D47-B751-5090A15FAB43}"/>
          </ac:spMkLst>
        </pc:spChg>
        <pc:spChg chg="add mod">
          <ac:chgData name="Martin Schedlbauer" userId="99666baf021553f1" providerId="LiveId" clId="{CCB398F8-67CE-0845-BE88-90EC30A0B85F}" dt="2020-06-23T19:25:42.857" v="5089" actId="20577"/>
          <ac:spMkLst>
            <pc:docMk/>
            <pc:sldMk cId="3828095625" sldId="1026"/>
            <ac:spMk id="9" creationId="{D7259FBE-DB73-9045-8B30-E1D097719859}"/>
          </ac:spMkLst>
        </pc:spChg>
        <pc:spChg chg="add mod">
          <ac:chgData name="Martin Schedlbauer" userId="99666baf021553f1" providerId="LiveId" clId="{CCB398F8-67CE-0845-BE88-90EC30A0B85F}" dt="2020-06-23T13:17:32.732" v="1603" actId="1076"/>
          <ac:spMkLst>
            <pc:docMk/>
            <pc:sldMk cId="3828095625" sldId="1026"/>
            <ac:spMk id="10" creationId="{78E1BDF6-90B1-8342-ABA0-7BFDA20B3C09}"/>
          </ac:spMkLst>
        </pc:spChg>
        <pc:spChg chg="add mod">
          <ac:chgData name="Martin Schedlbauer" userId="99666baf021553f1" providerId="LiveId" clId="{CCB398F8-67CE-0845-BE88-90EC30A0B85F}" dt="2020-06-23T13:14:50.035" v="1574" actId="1076"/>
          <ac:spMkLst>
            <pc:docMk/>
            <pc:sldMk cId="3828095625" sldId="1026"/>
            <ac:spMk id="12" creationId="{A61B208C-33B4-114A-B700-3ECEC51E2032}"/>
          </ac:spMkLst>
        </pc:spChg>
        <pc:spChg chg="add mod">
          <ac:chgData name="Martin Schedlbauer" userId="99666baf021553f1" providerId="LiveId" clId="{CCB398F8-67CE-0845-BE88-90EC30A0B85F}" dt="2020-06-23T19:25:48.421" v="5093" actId="20577"/>
          <ac:spMkLst>
            <pc:docMk/>
            <pc:sldMk cId="3828095625" sldId="1026"/>
            <ac:spMk id="14" creationId="{655457AF-401F-7E41-8275-AB45FB2D020D}"/>
          </ac:spMkLst>
        </pc:spChg>
        <pc:spChg chg="add mod">
          <ac:chgData name="Martin Schedlbauer" userId="99666baf021553f1" providerId="LiveId" clId="{CCB398F8-67CE-0845-BE88-90EC30A0B85F}" dt="2020-06-23T13:17:21.949" v="1598" actId="207"/>
          <ac:spMkLst>
            <pc:docMk/>
            <pc:sldMk cId="3828095625" sldId="1026"/>
            <ac:spMk id="15" creationId="{FA24DFAE-276A-A548-A7EC-B1709B11850E}"/>
          </ac:spMkLst>
        </pc:spChg>
        <pc:spChg chg="add mod">
          <ac:chgData name="Martin Schedlbauer" userId="99666baf021553f1" providerId="LiveId" clId="{CCB398F8-67CE-0845-BE88-90EC30A0B85F}" dt="2020-06-23T19:25:57.241" v="5097" actId="20577"/>
          <ac:spMkLst>
            <pc:docMk/>
            <pc:sldMk cId="3828095625" sldId="1026"/>
            <ac:spMk id="16" creationId="{8FE92E21-3904-AC49-BFEC-98E23C212658}"/>
          </ac:spMkLst>
        </pc:spChg>
        <pc:spChg chg="add mod">
          <ac:chgData name="Martin Schedlbauer" userId="99666baf021553f1" providerId="LiveId" clId="{CCB398F8-67CE-0845-BE88-90EC30A0B85F}" dt="2020-06-23T19:26:05.312" v="5103" actId="20577"/>
          <ac:spMkLst>
            <pc:docMk/>
            <pc:sldMk cId="3828095625" sldId="1026"/>
            <ac:spMk id="17" creationId="{926FD84F-13E0-4B4A-80FC-69CF7020B51A}"/>
          </ac:spMkLst>
        </pc:spChg>
        <pc:spChg chg="add mod">
          <ac:chgData name="Martin Schedlbauer" userId="99666baf021553f1" providerId="LiveId" clId="{CCB398F8-67CE-0845-BE88-90EC30A0B85F}" dt="2020-06-23T13:20:39.961" v="1670" actId="20577"/>
          <ac:spMkLst>
            <pc:docMk/>
            <pc:sldMk cId="3828095625" sldId="1026"/>
            <ac:spMk id="18" creationId="{9056B599-56F6-2446-9E87-022C202CE928}"/>
          </ac:spMkLst>
        </pc:spChg>
        <pc:spChg chg="add mod">
          <ac:chgData name="Martin Schedlbauer" userId="99666baf021553f1" providerId="LiveId" clId="{CCB398F8-67CE-0845-BE88-90EC30A0B85F}" dt="2020-06-23T13:18:09.488" v="1623" actId="20577"/>
          <ac:spMkLst>
            <pc:docMk/>
            <pc:sldMk cId="3828095625" sldId="1026"/>
            <ac:spMk id="19" creationId="{F7E98E8C-ECBB-F247-9F89-F218A3062A1A}"/>
          </ac:spMkLst>
        </pc:spChg>
        <pc:spChg chg="add mod">
          <ac:chgData name="Martin Schedlbauer" userId="99666baf021553f1" providerId="LiveId" clId="{CCB398F8-67CE-0845-BE88-90EC30A0B85F}" dt="2020-06-23T13:20:16.639" v="1657" actId="1076"/>
          <ac:spMkLst>
            <pc:docMk/>
            <pc:sldMk cId="3828095625" sldId="1026"/>
            <ac:spMk id="20" creationId="{E87DC793-CF8E-8142-8FFC-C61339F5F54D}"/>
          </ac:spMkLst>
        </pc:spChg>
        <pc:spChg chg="add mod">
          <ac:chgData name="Martin Schedlbauer" userId="99666baf021553f1" providerId="LiveId" clId="{CCB398F8-67CE-0845-BE88-90EC30A0B85F}" dt="2020-06-23T13:19:53.933" v="1652" actId="1076"/>
          <ac:spMkLst>
            <pc:docMk/>
            <pc:sldMk cId="3828095625" sldId="1026"/>
            <ac:spMk id="21" creationId="{9D36368E-C571-9544-ADFF-44EEAA167DB5}"/>
          </ac:spMkLst>
        </pc:spChg>
        <pc:spChg chg="add mod">
          <ac:chgData name="Martin Schedlbauer" userId="99666baf021553f1" providerId="LiveId" clId="{CCB398F8-67CE-0845-BE88-90EC30A0B85F}" dt="2020-06-23T13:19:49.541" v="1651" actId="1076"/>
          <ac:spMkLst>
            <pc:docMk/>
            <pc:sldMk cId="3828095625" sldId="1026"/>
            <ac:spMk id="22" creationId="{432689AF-2CE4-664C-849A-415F7034F713}"/>
          </ac:spMkLst>
        </pc:spChg>
        <pc:spChg chg="add del mod">
          <ac:chgData name="Martin Schedlbauer" userId="99666baf021553f1" providerId="LiveId" clId="{CCB398F8-67CE-0845-BE88-90EC30A0B85F}" dt="2020-06-23T13:19:24.963" v="1646"/>
          <ac:spMkLst>
            <pc:docMk/>
            <pc:sldMk cId="3828095625" sldId="1026"/>
            <ac:spMk id="29" creationId="{AB762A72-EDC3-044F-A4CC-21EEFBDFB1CB}"/>
          </ac:spMkLst>
        </pc:spChg>
        <pc:spChg chg="add mod">
          <ac:chgData name="Martin Schedlbauer" userId="99666baf021553f1" providerId="LiveId" clId="{CCB398F8-67CE-0845-BE88-90EC30A0B85F}" dt="2020-06-23T13:20:26.373" v="1664" actId="20577"/>
          <ac:spMkLst>
            <pc:docMk/>
            <pc:sldMk cId="3828095625" sldId="1026"/>
            <ac:spMk id="35" creationId="{4591E189-B96A-5041-8B3B-5F85FF0F3EE1}"/>
          </ac:spMkLst>
        </pc:spChg>
        <pc:spChg chg="mod">
          <ac:chgData name="Martin Schedlbauer" userId="99666baf021553f1" providerId="LiveId" clId="{CCB398F8-67CE-0845-BE88-90EC30A0B85F}" dt="2020-06-23T17:44:19.417" v="3760" actId="20577"/>
          <ac:spMkLst>
            <pc:docMk/>
            <pc:sldMk cId="3828095625" sldId="1026"/>
            <ac:spMk id="74754" creationId="{00000000-0000-0000-0000-000000000000}"/>
          </ac:spMkLst>
        </pc:spChg>
        <pc:spChg chg="del">
          <ac:chgData name="Martin Schedlbauer" userId="99666baf021553f1" providerId="LiveId" clId="{CCB398F8-67CE-0845-BE88-90EC30A0B85F}" dt="2020-06-23T13:08:59.558" v="1382" actId="478"/>
          <ac:spMkLst>
            <pc:docMk/>
            <pc:sldMk cId="3828095625" sldId="1026"/>
            <ac:spMk id="74755" creationId="{00000000-0000-0000-0000-000000000000}"/>
          </ac:spMkLst>
        </pc:spChg>
        <pc:cxnChg chg="add mod">
          <ac:chgData name="Martin Schedlbauer" userId="99666baf021553f1" providerId="LiveId" clId="{CCB398F8-67CE-0845-BE88-90EC30A0B85F}" dt="2020-06-23T13:18:47.872" v="1638" actId="11529"/>
          <ac:cxnSpMkLst>
            <pc:docMk/>
            <pc:sldMk cId="3828095625" sldId="1026"/>
            <ac:cxnSpMk id="13" creationId="{6E5A1778-F5AF-2747-A0DD-D27B835D2ED3}"/>
          </ac:cxnSpMkLst>
        </pc:cxnChg>
        <pc:cxnChg chg="add mod">
          <ac:chgData name="Martin Schedlbauer" userId="99666baf021553f1" providerId="LiveId" clId="{CCB398F8-67CE-0845-BE88-90EC30A0B85F}" dt="2020-06-23T13:20:10.144" v="1656" actId="14100"/>
          <ac:cxnSpMkLst>
            <pc:docMk/>
            <pc:sldMk cId="3828095625" sldId="1026"/>
            <ac:cxnSpMk id="25" creationId="{7F3C37BC-5B15-2F4D-9FB1-00334E2920DB}"/>
          </ac:cxnSpMkLst>
        </pc:cxnChg>
        <pc:cxnChg chg="add mod">
          <ac:chgData name="Martin Schedlbauer" userId="99666baf021553f1" providerId="LiveId" clId="{CCB398F8-67CE-0845-BE88-90EC30A0B85F}" dt="2020-06-23T13:19:13.286" v="1644" actId="14100"/>
          <ac:cxnSpMkLst>
            <pc:docMk/>
            <pc:sldMk cId="3828095625" sldId="1026"/>
            <ac:cxnSpMk id="27" creationId="{760356A9-D09C-5B43-A193-7133CB10D7B6}"/>
          </ac:cxnSpMkLst>
        </pc:cxnChg>
        <pc:cxnChg chg="add mod">
          <ac:chgData name="Martin Schedlbauer" userId="99666baf021553f1" providerId="LiveId" clId="{CCB398F8-67CE-0845-BE88-90EC30A0B85F}" dt="2020-06-23T13:19:33.873" v="1649" actId="14100"/>
          <ac:cxnSpMkLst>
            <pc:docMk/>
            <pc:sldMk cId="3828095625" sldId="1026"/>
            <ac:cxnSpMk id="30" creationId="{7B7EB488-5790-C541-8694-B7E2B72A6163}"/>
          </ac:cxnSpMkLst>
        </pc:cxnChg>
        <pc:cxnChg chg="add mod">
          <ac:chgData name="Martin Schedlbauer" userId="99666baf021553f1" providerId="LiveId" clId="{CCB398F8-67CE-0845-BE88-90EC30A0B85F}" dt="2020-06-23T13:20:04.942" v="1655" actId="14100"/>
          <ac:cxnSpMkLst>
            <pc:docMk/>
            <pc:sldMk cId="3828095625" sldId="1026"/>
            <ac:cxnSpMk id="32" creationId="{815F6C67-F311-5E45-8F87-F3E5B85EBA19}"/>
          </ac:cxnSpMkLst>
        </pc:cxnChg>
      </pc:sldChg>
      <pc:sldChg chg="addSp delSp modSp new">
        <pc:chgData name="Martin Schedlbauer" userId="99666baf021553f1" providerId="LiveId" clId="{CCB398F8-67CE-0845-BE88-90EC30A0B85F}" dt="2020-06-23T17:53:50.497" v="4064" actId="1076"/>
        <pc:sldMkLst>
          <pc:docMk/>
          <pc:sldMk cId="2932619618" sldId="1027"/>
        </pc:sldMkLst>
        <pc:spChg chg="mod">
          <ac:chgData name="Martin Schedlbauer" userId="99666baf021553f1" providerId="LiveId" clId="{CCB398F8-67CE-0845-BE88-90EC30A0B85F}" dt="2020-06-23T13:22:52.228" v="1759" actId="20577"/>
          <ac:spMkLst>
            <pc:docMk/>
            <pc:sldMk cId="2932619618" sldId="1027"/>
            <ac:spMk id="2" creationId="{25E70FB5-EB9C-C344-B60D-4604A5F38DB7}"/>
          </ac:spMkLst>
        </pc:spChg>
        <pc:spChg chg="del">
          <ac:chgData name="Martin Schedlbauer" userId="99666baf021553f1" providerId="LiveId" clId="{CCB398F8-67CE-0845-BE88-90EC30A0B85F}" dt="2020-06-23T13:22:57.822" v="1760" actId="478"/>
          <ac:spMkLst>
            <pc:docMk/>
            <pc:sldMk cId="2932619618" sldId="1027"/>
            <ac:spMk id="3" creationId="{2B76899B-668A-C046-AE92-5DA73D6656AA}"/>
          </ac:spMkLst>
        </pc:spChg>
        <pc:spChg chg="add mod">
          <ac:chgData name="Martin Schedlbauer" userId="99666baf021553f1" providerId="LiveId" clId="{CCB398F8-67CE-0845-BE88-90EC30A0B85F}" dt="2020-06-23T17:53:50.497" v="4064" actId="1076"/>
          <ac:spMkLst>
            <pc:docMk/>
            <pc:sldMk cId="2932619618" sldId="1027"/>
            <ac:spMk id="5" creationId="{9555CDC5-8603-C64C-B7B6-7C261C27422F}"/>
          </ac:spMkLst>
        </pc:spChg>
        <pc:spChg chg="add mod">
          <ac:chgData name="Martin Schedlbauer" userId="99666baf021553f1" providerId="LiveId" clId="{CCB398F8-67CE-0845-BE88-90EC30A0B85F}" dt="2020-06-23T17:53:50.497" v="4064" actId="1076"/>
          <ac:spMkLst>
            <pc:docMk/>
            <pc:sldMk cId="2932619618" sldId="1027"/>
            <ac:spMk id="6" creationId="{0562F3D5-7996-7344-A846-3020D6DE3B42}"/>
          </ac:spMkLst>
        </pc:spChg>
        <pc:spChg chg="add mod">
          <ac:chgData name="Martin Schedlbauer" userId="99666baf021553f1" providerId="LiveId" clId="{CCB398F8-67CE-0845-BE88-90EC30A0B85F}" dt="2020-06-23T17:53:50.497" v="4064" actId="1076"/>
          <ac:spMkLst>
            <pc:docMk/>
            <pc:sldMk cId="2932619618" sldId="1027"/>
            <ac:spMk id="7" creationId="{857C08BE-1CDA-B442-A81F-21EB536C9B14}"/>
          </ac:spMkLst>
        </pc:spChg>
        <pc:spChg chg="add mod">
          <ac:chgData name="Martin Schedlbauer" userId="99666baf021553f1" providerId="LiveId" clId="{CCB398F8-67CE-0845-BE88-90EC30A0B85F}" dt="2020-06-23T17:53:50.497" v="4064" actId="1076"/>
          <ac:spMkLst>
            <pc:docMk/>
            <pc:sldMk cId="2932619618" sldId="1027"/>
            <ac:spMk id="8" creationId="{17C20366-6992-7C4E-8A56-C14BBE707B0B}"/>
          </ac:spMkLst>
        </pc:spChg>
        <pc:spChg chg="add del mod">
          <ac:chgData name="Martin Schedlbauer" userId="99666baf021553f1" providerId="LiveId" clId="{CCB398F8-67CE-0845-BE88-90EC30A0B85F}" dt="2020-06-23T17:53:50.497" v="4064" actId="1076"/>
          <ac:spMkLst>
            <pc:docMk/>
            <pc:sldMk cId="2932619618" sldId="1027"/>
            <ac:spMk id="9" creationId="{A95272D0-2C26-8D48-B019-8F90012B5541}"/>
          </ac:spMkLst>
        </pc:spChg>
        <pc:spChg chg="add mod">
          <ac:chgData name="Martin Schedlbauer" userId="99666baf021553f1" providerId="LiveId" clId="{CCB398F8-67CE-0845-BE88-90EC30A0B85F}" dt="2020-06-23T17:53:50.497" v="4064" actId="1076"/>
          <ac:spMkLst>
            <pc:docMk/>
            <pc:sldMk cId="2932619618" sldId="1027"/>
            <ac:spMk id="10" creationId="{00A5A130-4334-B641-82F3-44E7DCCD99A8}"/>
          </ac:spMkLst>
        </pc:spChg>
        <pc:spChg chg="add mod">
          <ac:chgData name="Martin Schedlbauer" userId="99666baf021553f1" providerId="LiveId" clId="{CCB398F8-67CE-0845-BE88-90EC30A0B85F}" dt="2020-06-23T17:53:50.497" v="4064" actId="1076"/>
          <ac:spMkLst>
            <pc:docMk/>
            <pc:sldMk cId="2932619618" sldId="1027"/>
            <ac:spMk id="11" creationId="{CA44A70C-94F6-964A-A246-9A3EDDDE96A3}"/>
          </ac:spMkLst>
        </pc:spChg>
        <pc:spChg chg="add mod">
          <ac:chgData name="Martin Schedlbauer" userId="99666baf021553f1" providerId="LiveId" clId="{CCB398F8-67CE-0845-BE88-90EC30A0B85F}" dt="2020-06-23T17:53:50.497" v="4064" actId="1076"/>
          <ac:spMkLst>
            <pc:docMk/>
            <pc:sldMk cId="2932619618" sldId="1027"/>
            <ac:spMk id="12" creationId="{236CDAC0-9949-2B41-968A-0FCE2C61D806}"/>
          </ac:spMkLst>
        </pc:spChg>
        <pc:spChg chg="add mod">
          <ac:chgData name="Martin Schedlbauer" userId="99666baf021553f1" providerId="LiveId" clId="{CCB398F8-67CE-0845-BE88-90EC30A0B85F}" dt="2020-06-23T17:53:50.497" v="4064" actId="1076"/>
          <ac:spMkLst>
            <pc:docMk/>
            <pc:sldMk cId="2932619618" sldId="1027"/>
            <ac:spMk id="13" creationId="{39DEDF6F-6D39-6D46-BAAB-D346CFB90160}"/>
          </ac:spMkLst>
        </pc:spChg>
        <pc:spChg chg="add mod">
          <ac:chgData name="Martin Schedlbauer" userId="99666baf021553f1" providerId="LiveId" clId="{CCB398F8-67CE-0845-BE88-90EC30A0B85F}" dt="2020-06-23T17:53:50.497" v="4064" actId="1076"/>
          <ac:spMkLst>
            <pc:docMk/>
            <pc:sldMk cId="2932619618" sldId="1027"/>
            <ac:spMk id="14" creationId="{28743AAC-5E3F-C64A-B00D-E677ED5A5F35}"/>
          </ac:spMkLst>
        </pc:spChg>
        <pc:spChg chg="add mod">
          <ac:chgData name="Martin Schedlbauer" userId="99666baf021553f1" providerId="LiveId" clId="{CCB398F8-67CE-0845-BE88-90EC30A0B85F}" dt="2020-06-23T17:53:50.497" v="4064" actId="1076"/>
          <ac:spMkLst>
            <pc:docMk/>
            <pc:sldMk cId="2932619618" sldId="1027"/>
            <ac:spMk id="15" creationId="{52E93775-E72D-0641-A508-8AE2AF4EEFB3}"/>
          </ac:spMkLst>
        </pc:spChg>
        <pc:spChg chg="add mod">
          <ac:chgData name="Martin Schedlbauer" userId="99666baf021553f1" providerId="LiveId" clId="{CCB398F8-67CE-0845-BE88-90EC30A0B85F}" dt="2020-06-23T17:53:50.497" v="4064" actId="1076"/>
          <ac:spMkLst>
            <pc:docMk/>
            <pc:sldMk cId="2932619618" sldId="1027"/>
            <ac:spMk id="16" creationId="{9F6529A8-2B3D-8341-B64E-7D2EFF4C09DE}"/>
          </ac:spMkLst>
        </pc:spChg>
        <pc:grpChg chg="add mod">
          <ac:chgData name="Martin Schedlbauer" userId="99666baf021553f1" providerId="LiveId" clId="{CCB398F8-67CE-0845-BE88-90EC30A0B85F}" dt="2020-06-23T17:53:40.254" v="4062" actId="164"/>
          <ac:grpSpMkLst>
            <pc:docMk/>
            <pc:sldMk cId="2932619618" sldId="1027"/>
            <ac:grpSpMk id="4" creationId="{828E43A8-E860-9A44-AB8E-A67DD6305EC5}"/>
          </ac:grpSpMkLst>
        </pc:grpChg>
        <pc:grpChg chg="add mod">
          <ac:chgData name="Martin Schedlbauer" userId="99666baf021553f1" providerId="LiveId" clId="{CCB398F8-67CE-0845-BE88-90EC30A0B85F}" dt="2020-06-23T17:53:50.497" v="4064" actId="1076"/>
          <ac:grpSpMkLst>
            <pc:docMk/>
            <pc:sldMk cId="2932619618" sldId="1027"/>
            <ac:grpSpMk id="17" creationId="{29621C35-7338-E24A-8F14-6EDFE45F6E81}"/>
          </ac:grpSpMkLst>
        </pc:grpChg>
        <pc:picChg chg="add mod">
          <ac:chgData name="Martin Schedlbauer" userId="99666baf021553f1" providerId="LiveId" clId="{CCB398F8-67CE-0845-BE88-90EC30A0B85F}" dt="2020-06-23T17:53:50.497" v="4064" actId="1076"/>
          <ac:picMkLst>
            <pc:docMk/>
            <pc:sldMk cId="2932619618" sldId="1027"/>
            <ac:picMk id="5122" creationId="{9D0BACD4-D760-F94B-905A-E03107A38499}"/>
          </ac:picMkLst>
        </pc:picChg>
      </pc:sldChg>
      <pc:sldChg chg="modSp add">
        <pc:chgData name="Martin Schedlbauer" userId="99666baf021553f1" providerId="LiveId" clId="{CCB398F8-67CE-0845-BE88-90EC30A0B85F}" dt="2020-06-23T15:52:44.711" v="2292" actId="20577"/>
        <pc:sldMkLst>
          <pc:docMk/>
          <pc:sldMk cId="3060951341" sldId="1028"/>
        </pc:sldMkLst>
        <pc:spChg chg="mod">
          <ac:chgData name="Martin Schedlbauer" userId="99666baf021553f1" providerId="LiveId" clId="{CCB398F8-67CE-0845-BE88-90EC30A0B85F}" dt="2020-06-23T15:52:44.711" v="2292" actId="20577"/>
          <ac:spMkLst>
            <pc:docMk/>
            <pc:sldMk cId="3060951341" sldId="1028"/>
            <ac:spMk id="3" creationId="{00000000-0000-0000-0000-000000000000}"/>
          </ac:spMkLst>
        </pc:spChg>
      </pc:sldChg>
      <pc:sldChg chg="modSp add">
        <pc:chgData name="Martin Schedlbauer" userId="99666baf021553f1" providerId="LiveId" clId="{CCB398F8-67CE-0845-BE88-90EC30A0B85F}" dt="2020-06-23T15:52:56.605" v="2306" actId="20577"/>
        <pc:sldMkLst>
          <pc:docMk/>
          <pc:sldMk cId="4039334850" sldId="1029"/>
        </pc:sldMkLst>
        <pc:spChg chg="mod">
          <ac:chgData name="Martin Schedlbauer" userId="99666baf021553f1" providerId="LiveId" clId="{CCB398F8-67CE-0845-BE88-90EC30A0B85F}" dt="2020-06-23T15:52:56.605" v="2306" actId="20577"/>
          <ac:spMkLst>
            <pc:docMk/>
            <pc:sldMk cId="4039334850" sldId="1029"/>
            <ac:spMk id="3" creationId="{00000000-0000-0000-0000-000000000000}"/>
          </ac:spMkLst>
        </pc:spChg>
      </pc:sldChg>
      <pc:sldChg chg="modSp add">
        <pc:chgData name="Martin Schedlbauer" userId="99666baf021553f1" providerId="LiveId" clId="{CCB398F8-67CE-0845-BE88-90EC30A0B85F}" dt="2020-06-23T15:53:16.418" v="2318" actId="20577"/>
        <pc:sldMkLst>
          <pc:docMk/>
          <pc:sldMk cId="1481611522" sldId="1030"/>
        </pc:sldMkLst>
        <pc:spChg chg="mod">
          <ac:chgData name="Martin Schedlbauer" userId="99666baf021553f1" providerId="LiveId" clId="{CCB398F8-67CE-0845-BE88-90EC30A0B85F}" dt="2020-06-23T15:53:16.418" v="2318" actId="20577"/>
          <ac:spMkLst>
            <pc:docMk/>
            <pc:sldMk cId="1481611522" sldId="1030"/>
            <ac:spMk id="3" creationId="{00000000-0000-0000-0000-000000000000}"/>
          </ac:spMkLst>
        </pc:spChg>
      </pc:sldChg>
      <pc:sldChg chg="new del">
        <pc:chgData name="Martin Schedlbauer" userId="99666baf021553f1" providerId="LiveId" clId="{CCB398F8-67CE-0845-BE88-90EC30A0B85F}" dt="2020-06-23T16:33:18.227" v="2888" actId="2696"/>
        <pc:sldMkLst>
          <pc:docMk/>
          <pc:sldMk cId="909790912" sldId="1031"/>
        </pc:sldMkLst>
      </pc:sldChg>
      <pc:sldChg chg="add del">
        <pc:chgData name="Martin Schedlbauer" userId="99666baf021553f1" providerId="LiveId" clId="{CCB398F8-67CE-0845-BE88-90EC30A0B85F}" dt="2020-06-23T16:06:15.289" v="2648" actId="2696"/>
        <pc:sldMkLst>
          <pc:docMk/>
          <pc:sldMk cId="1933503659" sldId="1032"/>
        </pc:sldMkLst>
      </pc:sldChg>
      <pc:sldChg chg="delSp modSp add">
        <pc:chgData name="Martin Schedlbauer" userId="99666baf021553f1" providerId="LiveId" clId="{CCB398F8-67CE-0845-BE88-90EC30A0B85F}" dt="2020-06-23T18:23:28.349" v="4727" actId="33524"/>
        <pc:sldMkLst>
          <pc:docMk/>
          <pc:sldMk cId="2830715371" sldId="1032"/>
        </pc:sldMkLst>
        <pc:spChg chg="mod">
          <ac:chgData name="Martin Schedlbauer" userId="99666baf021553f1" providerId="LiveId" clId="{CCB398F8-67CE-0845-BE88-90EC30A0B85F}" dt="2020-06-23T16:07:15.470" v="2691" actId="20577"/>
          <ac:spMkLst>
            <pc:docMk/>
            <pc:sldMk cId="2830715371" sldId="1032"/>
            <ac:spMk id="2" creationId="{0DF8A68C-AC2E-094F-B357-2FEEE9DADDA6}"/>
          </ac:spMkLst>
        </pc:spChg>
        <pc:spChg chg="del">
          <ac:chgData name="Martin Schedlbauer" userId="99666baf021553f1" providerId="LiveId" clId="{CCB398F8-67CE-0845-BE88-90EC30A0B85F}" dt="2020-06-23T16:11:56.211" v="2736"/>
          <ac:spMkLst>
            <pc:docMk/>
            <pc:sldMk cId="2830715371" sldId="1032"/>
            <ac:spMk id="4" creationId="{AE84635A-465F-3D49-964A-F3AEC2236965}"/>
          </ac:spMkLst>
        </pc:spChg>
        <pc:spChg chg="del">
          <ac:chgData name="Martin Schedlbauer" userId="99666baf021553f1" providerId="LiveId" clId="{CCB398F8-67CE-0845-BE88-90EC30A0B85F}" dt="2020-06-23T16:11:56.211" v="2736"/>
          <ac:spMkLst>
            <pc:docMk/>
            <pc:sldMk cId="2830715371" sldId="1032"/>
            <ac:spMk id="5" creationId="{173E1F56-CEAC-F14F-831D-CB1D4753EE46}"/>
          </ac:spMkLst>
        </pc:spChg>
        <pc:spChg chg="del">
          <ac:chgData name="Martin Schedlbauer" userId="99666baf021553f1" providerId="LiveId" clId="{CCB398F8-67CE-0845-BE88-90EC30A0B85F}" dt="2020-06-23T16:11:56.211" v="2736"/>
          <ac:spMkLst>
            <pc:docMk/>
            <pc:sldMk cId="2830715371" sldId="1032"/>
            <ac:spMk id="6" creationId="{3031789C-2AB6-6643-9393-86875FA1EECB}"/>
          </ac:spMkLst>
        </pc:spChg>
        <pc:spChg chg="mod">
          <ac:chgData name="Martin Schedlbauer" userId="99666baf021553f1" providerId="LiveId" clId="{CCB398F8-67CE-0845-BE88-90EC30A0B85F}" dt="2020-06-23T18:23:28.349" v="4727" actId="33524"/>
          <ac:spMkLst>
            <pc:docMk/>
            <pc:sldMk cId="2830715371" sldId="1032"/>
            <ac:spMk id="9" creationId="{BD006E6B-5190-C849-AB59-CFCC622377CE}"/>
          </ac:spMkLst>
        </pc:spChg>
      </pc:sldChg>
      <pc:sldChg chg="modSp add">
        <pc:chgData name="Martin Schedlbauer" userId="99666baf021553f1" providerId="LiveId" clId="{CCB398F8-67CE-0845-BE88-90EC30A0B85F}" dt="2020-06-23T16:06:52.250" v="2668" actId="20577"/>
        <pc:sldMkLst>
          <pc:docMk/>
          <pc:sldMk cId="317323238" sldId="1033"/>
        </pc:sldMkLst>
        <pc:spChg chg="mod">
          <ac:chgData name="Martin Schedlbauer" userId="99666baf021553f1" providerId="LiveId" clId="{CCB398F8-67CE-0845-BE88-90EC30A0B85F}" dt="2020-06-23T16:06:52.250" v="2668" actId="20577"/>
          <ac:spMkLst>
            <pc:docMk/>
            <pc:sldMk cId="317323238" sldId="1033"/>
            <ac:spMk id="3" creationId="{00000000-0000-0000-0000-000000000000}"/>
          </ac:spMkLst>
        </pc:spChg>
      </pc:sldChg>
      <pc:sldChg chg="modSp add del">
        <pc:chgData name="Martin Schedlbauer" userId="99666baf021553f1" providerId="LiveId" clId="{CCB398F8-67CE-0845-BE88-90EC30A0B85F}" dt="2020-06-23T17:13:42.809" v="3578" actId="2696"/>
        <pc:sldMkLst>
          <pc:docMk/>
          <pc:sldMk cId="1154421103" sldId="1034"/>
        </pc:sldMkLst>
        <pc:spChg chg="mod">
          <ac:chgData name="Martin Schedlbauer" userId="99666baf021553f1" providerId="LiveId" clId="{CCB398F8-67CE-0845-BE88-90EC30A0B85F}" dt="2020-06-23T16:05:57.051" v="2646" actId="20577"/>
          <ac:spMkLst>
            <pc:docMk/>
            <pc:sldMk cId="1154421103" sldId="1034"/>
            <ac:spMk id="3" creationId="{00000000-0000-0000-0000-000000000000}"/>
          </ac:spMkLst>
        </pc:spChg>
      </pc:sldChg>
      <pc:sldChg chg="modSp add">
        <pc:chgData name="Martin Schedlbauer" userId="99666baf021553f1" providerId="LiveId" clId="{CCB398F8-67CE-0845-BE88-90EC30A0B85F}" dt="2020-06-23T19:52:55.392" v="5110" actId="20577"/>
        <pc:sldMkLst>
          <pc:docMk/>
          <pc:sldMk cId="54755975" sldId="1035"/>
        </pc:sldMkLst>
        <pc:spChg chg="mod">
          <ac:chgData name="Martin Schedlbauer" userId="99666baf021553f1" providerId="LiveId" clId="{CCB398F8-67CE-0845-BE88-90EC30A0B85F}" dt="2020-06-23T16:50:33.526" v="3295" actId="20577"/>
          <ac:spMkLst>
            <pc:docMk/>
            <pc:sldMk cId="54755975" sldId="1035"/>
            <ac:spMk id="22530" creationId="{00000000-0000-0000-0000-000000000000}"/>
          </ac:spMkLst>
        </pc:spChg>
        <pc:spChg chg="mod">
          <ac:chgData name="Martin Schedlbauer" userId="99666baf021553f1" providerId="LiveId" clId="{CCB398F8-67CE-0845-BE88-90EC30A0B85F}" dt="2020-06-23T19:52:55.392" v="5110" actId="20577"/>
          <ac:spMkLst>
            <pc:docMk/>
            <pc:sldMk cId="54755975" sldId="1035"/>
            <ac:spMk id="22531" creationId="{00000000-0000-0000-0000-000000000000}"/>
          </ac:spMkLst>
        </pc:spChg>
      </pc:sldChg>
      <pc:sldChg chg="modSp add">
        <pc:chgData name="Martin Schedlbauer" userId="99666baf021553f1" providerId="LiveId" clId="{CCB398F8-67CE-0845-BE88-90EC30A0B85F}" dt="2020-06-23T16:56:26.017" v="3381" actId="20577"/>
        <pc:sldMkLst>
          <pc:docMk/>
          <pc:sldMk cId="92966886" sldId="1036"/>
        </pc:sldMkLst>
        <pc:spChg chg="mod">
          <ac:chgData name="Martin Schedlbauer" userId="99666baf021553f1" providerId="LiveId" clId="{CCB398F8-67CE-0845-BE88-90EC30A0B85F}" dt="2020-06-23T16:50:48.674" v="3308" actId="20577"/>
          <ac:spMkLst>
            <pc:docMk/>
            <pc:sldMk cId="92966886" sldId="1036"/>
            <ac:spMk id="22530" creationId="{00000000-0000-0000-0000-000000000000}"/>
          </ac:spMkLst>
        </pc:spChg>
        <pc:spChg chg="mod">
          <ac:chgData name="Martin Schedlbauer" userId="99666baf021553f1" providerId="LiveId" clId="{CCB398F8-67CE-0845-BE88-90EC30A0B85F}" dt="2020-06-23T16:56:26.017" v="3381" actId="20577"/>
          <ac:spMkLst>
            <pc:docMk/>
            <pc:sldMk cId="92966886" sldId="1036"/>
            <ac:spMk id="22531" creationId="{00000000-0000-0000-0000-000000000000}"/>
          </ac:spMkLst>
        </pc:spChg>
      </pc:sldChg>
      <pc:sldChg chg="add del">
        <pc:chgData name="Martin Schedlbauer" userId="99666baf021553f1" providerId="LiveId" clId="{CCB398F8-67CE-0845-BE88-90EC30A0B85F}" dt="2020-06-23T16:51:32.165" v="3313" actId="2696"/>
        <pc:sldMkLst>
          <pc:docMk/>
          <pc:sldMk cId="3184683145" sldId="1037"/>
        </pc:sldMkLst>
      </pc:sldChg>
      <pc:sldChg chg="addSp delSp modSp add mod modClrScheme chgLayout">
        <pc:chgData name="Martin Schedlbauer" userId="99666baf021553f1" providerId="LiveId" clId="{CCB398F8-67CE-0845-BE88-90EC30A0B85F}" dt="2020-06-23T18:16:45.883" v="4312" actId="478"/>
        <pc:sldMkLst>
          <pc:docMk/>
          <pc:sldMk cId="3911855031" sldId="1037"/>
        </pc:sldMkLst>
        <pc:spChg chg="add del mod">
          <ac:chgData name="Martin Schedlbauer" userId="99666baf021553f1" providerId="LiveId" clId="{CCB398F8-67CE-0845-BE88-90EC30A0B85F}" dt="2020-06-23T18:10:34.130" v="4093"/>
          <ac:spMkLst>
            <pc:docMk/>
            <pc:sldMk cId="3911855031" sldId="1037"/>
            <ac:spMk id="2" creationId="{D81843DF-4534-ED49-86BA-A22F4AA71457}"/>
          </ac:spMkLst>
        </pc:spChg>
        <pc:spChg chg="add del mod">
          <ac:chgData name="Martin Schedlbauer" userId="99666baf021553f1" providerId="LiveId" clId="{CCB398F8-67CE-0845-BE88-90EC30A0B85F}" dt="2020-06-23T18:15:40.671" v="4120"/>
          <ac:spMkLst>
            <pc:docMk/>
            <pc:sldMk cId="3911855031" sldId="1037"/>
            <ac:spMk id="3" creationId="{B151446A-B721-1C49-984E-21B277EAC97F}"/>
          </ac:spMkLst>
        </pc:spChg>
        <pc:spChg chg="add mod ord">
          <ac:chgData name="Martin Schedlbauer" userId="99666baf021553f1" providerId="LiveId" clId="{CCB398F8-67CE-0845-BE88-90EC30A0B85F}" dt="2020-06-23T18:16:31.733" v="4307" actId="27636"/>
          <ac:spMkLst>
            <pc:docMk/>
            <pc:sldMk cId="3911855031" sldId="1037"/>
            <ac:spMk id="4" creationId="{DB83B5D9-E64F-5B46-A0CA-796FF96E55A0}"/>
          </ac:spMkLst>
        </pc:spChg>
        <pc:spChg chg="mod ord">
          <ac:chgData name="Martin Schedlbauer" userId="99666baf021553f1" providerId="LiveId" clId="{CCB398F8-67CE-0845-BE88-90EC30A0B85F}" dt="2020-06-23T18:15:45.278" v="4121" actId="700"/>
          <ac:spMkLst>
            <pc:docMk/>
            <pc:sldMk cId="3911855031" sldId="1037"/>
            <ac:spMk id="79874" creationId="{00000000-0000-0000-0000-000000000000}"/>
          </ac:spMkLst>
        </pc:spChg>
        <pc:spChg chg="del mod">
          <ac:chgData name="Martin Schedlbauer" userId="99666baf021553f1" providerId="LiveId" clId="{CCB398F8-67CE-0845-BE88-90EC30A0B85F}" dt="2020-06-23T18:16:45.883" v="4312" actId="478"/>
          <ac:spMkLst>
            <pc:docMk/>
            <pc:sldMk cId="3911855031" sldId="1037"/>
            <ac:spMk id="79876" creationId="{00000000-0000-0000-0000-000000000000}"/>
          </ac:spMkLst>
        </pc:spChg>
        <pc:picChg chg="add mod">
          <ac:chgData name="Martin Schedlbauer" userId="99666baf021553f1" providerId="LiveId" clId="{CCB398F8-67CE-0845-BE88-90EC30A0B85F}" dt="2020-06-23T18:16:38.566" v="4310" actId="1076"/>
          <ac:picMkLst>
            <pc:docMk/>
            <pc:sldMk cId="3911855031" sldId="1037"/>
            <ac:picMk id="9218" creationId="{6F82B63A-6788-D44B-8DE3-69F90B70E34B}"/>
          </ac:picMkLst>
        </pc:picChg>
        <pc:picChg chg="add del">
          <ac:chgData name="Martin Schedlbauer" userId="99666baf021553f1" providerId="LiveId" clId="{CCB398F8-67CE-0845-BE88-90EC30A0B85F}" dt="2020-06-23T18:15:33.311" v="4116" actId="478"/>
          <ac:picMkLst>
            <pc:docMk/>
            <pc:sldMk cId="3911855031" sldId="1037"/>
            <ac:picMk id="79875" creationId="{00000000-0000-0000-0000-000000000000}"/>
          </ac:picMkLst>
        </pc:picChg>
      </pc:sldChg>
      <pc:sldChg chg="add del">
        <pc:chgData name="Martin Schedlbauer" userId="99666baf021553f1" providerId="LiveId" clId="{CCB398F8-67CE-0845-BE88-90EC30A0B85F}" dt="2020-06-23T19:35:44.397" v="5108" actId="2696"/>
        <pc:sldMkLst>
          <pc:docMk/>
          <pc:sldMk cId="294830762" sldId="1038"/>
        </pc:sldMkLst>
      </pc:sldChg>
      <pc:sldChg chg="modSp new del">
        <pc:chgData name="Martin Schedlbauer" userId="99666baf021553f1" providerId="LiveId" clId="{CCB398F8-67CE-0845-BE88-90EC30A0B85F}" dt="2020-06-23T18:16:58.278" v="4313" actId="2696"/>
        <pc:sldMkLst>
          <pc:docMk/>
          <pc:sldMk cId="164969210" sldId="1039"/>
        </pc:sldMkLst>
        <pc:spChg chg="mod">
          <ac:chgData name="Martin Schedlbauer" userId="99666baf021553f1" providerId="LiveId" clId="{CCB398F8-67CE-0845-BE88-90EC30A0B85F}" dt="2020-06-23T18:10:48.796" v="4113" actId="20577"/>
          <ac:spMkLst>
            <pc:docMk/>
            <pc:sldMk cId="164969210" sldId="1039"/>
            <ac:spMk id="2" creationId="{B4748C16-00D8-134F-9E45-909C04EA0C4A}"/>
          </ac:spMkLst>
        </pc:spChg>
      </pc:sldChg>
      <pc:sldChg chg="addSp delSp modSp add ord">
        <pc:chgData name="Martin Schedlbauer" userId="99666baf021553f1" providerId="LiveId" clId="{CCB398F8-67CE-0845-BE88-90EC30A0B85F}" dt="2020-06-23T19:34:56.992" v="5107" actId="20577"/>
        <pc:sldMkLst>
          <pc:docMk/>
          <pc:sldMk cId="1383655357" sldId="1039"/>
        </pc:sldMkLst>
        <pc:spChg chg="add mod">
          <ac:chgData name="Martin Schedlbauer" userId="99666baf021553f1" providerId="LiveId" clId="{CCB398F8-67CE-0845-BE88-90EC30A0B85F}" dt="2020-06-23T19:34:56.992" v="5107" actId="20577"/>
          <ac:spMkLst>
            <pc:docMk/>
            <pc:sldMk cId="1383655357" sldId="1039"/>
            <ac:spMk id="2" creationId="{8C318C0B-54EB-624A-B68F-291F99E37C1C}"/>
          </ac:spMkLst>
        </pc:spChg>
        <pc:spChg chg="mod">
          <ac:chgData name="Martin Schedlbauer" userId="99666baf021553f1" providerId="LiveId" clId="{CCB398F8-67CE-0845-BE88-90EC30A0B85F}" dt="2020-06-23T18:18:10.052" v="4525" actId="27636"/>
          <ac:spMkLst>
            <pc:docMk/>
            <pc:sldMk cId="1383655357" sldId="1039"/>
            <ac:spMk id="4" creationId="{DB83B5D9-E64F-5B46-A0CA-796FF96E55A0}"/>
          </ac:spMkLst>
        </pc:spChg>
        <pc:spChg chg="mod">
          <ac:chgData name="Martin Schedlbauer" userId="99666baf021553f1" providerId="LiveId" clId="{CCB398F8-67CE-0845-BE88-90EC30A0B85F}" dt="2020-06-23T18:17:17.949" v="4344" actId="20577"/>
          <ac:spMkLst>
            <pc:docMk/>
            <pc:sldMk cId="1383655357" sldId="1039"/>
            <ac:spMk id="79874" creationId="{00000000-0000-0000-0000-000000000000}"/>
          </ac:spMkLst>
        </pc:spChg>
        <pc:picChg chg="del">
          <ac:chgData name="Martin Schedlbauer" userId="99666baf021553f1" providerId="LiveId" clId="{CCB398F8-67CE-0845-BE88-90EC30A0B85F}" dt="2020-06-23T18:18:12.875" v="4526" actId="478"/>
          <ac:picMkLst>
            <pc:docMk/>
            <pc:sldMk cId="1383655357" sldId="1039"/>
            <ac:picMk id="9218" creationId="{6F82B63A-6788-D44B-8DE3-69F90B70E34B}"/>
          </ac:picMkLst>
        </pc:picChg>
        <pc:picChg chg="add del mod">
          <ac:chgData name="Martin Schedlbauer" userId="99666baf021553f1" providerId="LiveId" clId="{CCB398F8-67CE-0845-BE88-90EC30A0B85F}" dt="2020-06-23T18:20:33.902" v="4529" actId="478"/>
          <ac:picMkLst>
            <pc:docMk/>
            <pc:sldMk cId="1383655357" sldId="1039"/>
            <ac:picMk id="10242" creationId="{FC54026E-9B99-1448-83EA-4F9D500EF894}"/>
          </ac:picMkLst>
        </pc:picChg>
        <pc:picChg chg="add mod">
          <ac:chgData name="Martin Schedlbauer" userId="99666baf021553f1" providerId="LiveId" clId="{CCB398F8-67CE-0845-BE88-90EC30A0B85F}" dt="2020-06-23T18:20:43.506" v="4533" actId="1076"/>
          <ac:picMkLst>
            <pc:docMk/>
            <pc:sldMk cId="1383655357" sldId="1039"/>
            <ac:picMk id="10244" creationId="{C0A2B997-DE05-844A-A7BA-4D6A9DE55159}"/>
          </ac:picMkLst>
        </pc:picChg>
      </pc:sldChg>
      <pc:sldChg chg="modSp add">
        <pc:chgData name="Martin Schedlbauer" userId="99666baf021553f1" providerId="LiveId" clId="{CCB398F8-67CE-0845-BE88-90EC30A0B85F}" dt="2020-06-23T18:24:23.564" v="4759" actId="20577"/>
        <pc:sldMkLst>
          <pc:docMk/>
          <pc:sldMk cId="2307270763" sldId="1040"/>
        </pc:sldMkLst>
        <pc:spChg chg="mod">
          <ac:chgData name="Martin Schedlbauer" userId="99666baf021553f1" providerId="LiveId" clId="{CCB398F8-67CE-0845-BE88-90EC30A0B85F}" dt="2020-06-23T18:24:23.564" v="4759" actId="20577"/>
          <ac:spMkLst>
            <pc:docMk/>
            <pc:sldMk cId="2307270763" sldId="1040"/>
            <ac:spMk id="3" creationId="{00000000-0000-0000-0000-000000000000}"/>
          </ac:spMkLst>
        </pc:spChg>
      </pc:sldChg>
      <pc:sldChg chg="addSp modSp new">
        <pc:chgData name="Martin Schedlbauer" userId="99666baf021553f1" providerId="LiveId" clId="{CCB398F8-67CE-0845-BE88-90EC30A0B85F}" dt="2020-06-23T18:31:30.386" v="5081" actId="1076"/>
        <pc:sldMkLst>
          <pc:docMk/>
          <pc:sldMk cId="2879985671" sldId="1041"/>
        </pc:sldMkLst>
        <pc:spChg chg="mod">
          <ac:chgData name="Martin Schedlbauer" userId="99666baf021553f1" providerId="LiveId" clId="{CCB398F8-67CE-0845-BE88-90EC30A0B85F}" dt="2020-06-23T18:24:40.844" v="4798" actId="20577"/>
          <ac:spMkLst>
            <pc:docMk/>
            <pc:sldMk cId="2879985671" sldId="1041"/>
            <ac:spMk id="2" creationId="{C321A50A-D373-214B-89D8-2B4830E7B42A}"/>
          </ac:spMkLst>
        </pc:spChg>
        <pc:spChg chg="mod">
          <ac:chgData name="Martin Schedlbauer" userId="99666baf021553f1" providerId="LiveId" clId="{CCB398F8-67CE-0845-BE88-90EC30A0B85F}" dt="2020-06-23T18:26:58.637" v="5076" actId="14100"/>
          <ac:spMkLst>
            <pc:docMk/>
            <pc:sldMk cId="2879985671" sldId="1041"/>
            <ac:spMk id="3" creationId="{21958A04-74E2-C54A-8C9D-7BAA00D41DA4}"/>
          </ac:spMkLst>
        </pc:spChg>
        <pc:picChg chg="add mod">
          <ac:chgData name="Martin Schedlbauer" userId="99666baf021553f1" providerId="LiveId" clId="{CCB398F8-67CE-0845-BE88-90EC30A0B85F}" dt="2020-06-23T18:31:30.386" v="5081" actId="1076"/>
          <ac:picMkLst>
            <pc:docMk/>
            <pc:sldMk cId="2879985671" sldId="1041"/>
            <ac:picMk id="11266" creationId="{1B59E6D3-EA3E-EB49-AFF0-6D6A5CFA671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C392DB-DD50-49D6-9AE1-C3A6FD23A24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784BF04-9A57-42A8-9316-9F092A597EE4}">
      <dgm:prSet/>
      <dgm:spPr/>
      <dgm:t>
        <a:bodyPr/>
        <a:lstStyle/>
        <a:p>
          <a:r>
            <a:rPr lang="en-US" dirty="0"/>
            <a:t>Common uses of triggers include:</a:t>
          </a:r>
        </a:p>
      </dgm:t>
    </dgm:pt>
    <dgm:pt modelId="{F7C87DC0-04D6-44F9-8DBB-C98679C10EA3}" type="parTrans" cxnId="{FA537B21-7A7E-48CC-B67B-085976C00E5E}">
      <dgm:prSet/>
      <dgm:spPr/>
      <dgm:t>
        <a:bodyPr/>
        <a:lstStyle/>
        <a:p>
          <a:endParaRPr lang="en-US"/>
        </a:p>
      </dgm:t>
    </dgm:pt>
    <dgm:pt modelId="{E7664066-BB58-49DC-BC1C-1CCF22BEBAB5}" type="sibTrans" cxnId="{FA537B21-7A7E-48CC-B67B-085976C00E5E}">
      <dgm:prSet/>
      <dgm:spPr/>
      <dgm:t>
        <a:bodyPr/>
        <a:lstStyle/>
        <a:p>
          <a:endParaRPr lang="en-US"/>
        </a:p>
      </dgm:t>
    </dgm:pt>
    <dgm:pt modelId="{E1C3F1F3-82DA-4411-B3A7-326952CC419E}">
      <dgm:prSet/>
      <dgm:spPr/>
      <dgm:t>
        <a:bodyPr/>
        <a:lstStyle/>
        <a:p>
          <a:r>
            <a:rPr lang="en-US" dirty="0"/>
            <a:t>checking integrity and other user-defined constraints</a:t>
          </a:r>
        </a:p>
      </dgm:t>
    </dgm:pt>
    <dgm:pt modelId="{B1BDD88D-0459-4237-8898-2DC10643F75B}" type="parTrans" cxnId="{17CC998A-7AF1-428F-8C4A-9C2B53148892}">
      <dgm:prSet/>
      <dgm:spPr/>
      <dgm:t>
        <a:bodyPr/>
        <a:lstStyle/>
        <a:p>
          <a:endParaRPr lang="en-US"/>
        </a:p>
      </dgm:t>
    </dgm:pt>
    <dgm:pt modelId="{8421D828-95C1-4A39-A3ED-ACBE4C5AE892}" type="sibTrans" cxnId="{17CC998A-7AF1-428F-8C4A-9C2B53148892}">
      <dgm:prSet/>
      <dgm:spPr/>
      <dgm:t>
        <a:bodyPr/>
        <a:lstStyle/>
        <a:p>
          <a:endParaRPr lang="en-US"/>
        </a:p>
      </dgm:t>
    </dgm:pt>
    <dgm:pt modelId="{F3C5617E-655B-415F-819B-065558AD12B5}">
      <dgm:prSet/>
      <dgm:spPr/>
      <dgm:t>
        <a:bodyPr/>
        <a:lstStyle/>
        <a:p>
          <a:r>
            <a:rPr lang="en-US"/>
            <a:t>auditing of updates to data, </a:t>
          </a:r>
          <a:r>
            <a:rPr lang="en-US" i="1"/>
            <a:t>e.g.</a:t>
          </a:r>
          <a:r>
            <a:rPr lang="en-US"/>
            <a:t>, logging changes to sensitive data whenever they occur</a:t>
          </a:r>
        </a:p>
      </dgm:t>
    </dgm:pt>
    <dgm:pt modelId="{523BE1B5-EDF5-4306-BAA4-EFF14FDD5395}" type="parTrans" cxnId="{34A7E3B0-3C43-4A29-BF98-283470308329}">
      <dgm:prSet/>
      <dgm:spPr/>
      <dgm:t>
        <a:bodyPr/>
        <a:lstStyle/>
        <a:p>
          <a:endParaRPr lang="en-US"/>
        </a:p>
      </dgm:t>
    </dgm:pt>
    <dgm:pt modelId="{22CD6B9D-F10F-4BF0-AD61-FE82B26FAD79}" type="sibTrans" cxnId="{34A7E3B0-3C43-4A29-BF98-283470308329}">
      <dgm:prSet/>
      <dgm:spPr/>
      <dgm:t>
        <a:bodyPr/>
        <a:lstStyle/>
        <a:p>
          <a:endParaRPr lang="en-US"/>
        </a:p>
      </dgm:t>
    </dgm:pt>
    <dgm:pt modelId="{AB1CFEBD-F3D3-44D8-93E9-81A1401FC5D9}">
      <dgm:prSet/>
      <dgm:spPr/>
      <dgm:t>
        <a:bodyPr/>
        <a:lstStyle/>
        <a:p>
          <a:r>
            <a:rPr lang="en-US"/>
            <a:t>enforcing complex business rules centrally in the database</a:t>
          </a:r>
        </a:p>
      </dgm:t>
    </dgm:pt>
    <dgm:pt modelId="{503078E8-FDFF-42A8-9329-CEB178FCF30D}" type="parTrans" cxnId="{D5AF2A61-335B-424C-9E9D-2D14C7EB6A62}">
      <dgm:prSet/>
      <dgm:spPr/>
      <dgm:t>
        <a:bodyPr/>
        <a:lstStyle/>
        <a:p>
          <a:endParaRPr lang="en-US"/>
        </a:p>
      </dgm:t>
    </dgm:pt>
    <dgm:pt modelId="{51E53B72-2C8C-437C-AE72-4AF0806DCD35}" type="sibTrans" cxnId="{D5AF2A61-335B-424C-9E9D-2D14C7EB6A62}">
      <dgm:prSet/>
      <dgm:spPr/>
      <dgm:t>
        <a:bodyPr/>
        <a:lstStyle/>
        <a:p>
          <a:endParaRPr lang="en-US"/>
        </a:p>
      </dgm:t>
    </dgm:pt>
    <dgm:pt modelId="{358E0500-B135-4CE3-89B6-6D8FAA16B31A}">
      <dgm:prSet/>
      <dgm:spPr/>
      <dgm:t>
        <a:bodyPr/>
        <a:lstStyle/>
        <a:p>
          <a:r>
            <a:rPr lang="en-US"/>
            <a:t>preventing invalid actions on the data</a:t>
          </a:r>
        </a:p>
      </dgm:t>
    </dgm:pt>
    <dgm:pt modelId="{889225A5-D076-491F-98A4-3427AC3544FD}" type="parTrans" cxnId="{8BC7A85D-0999-486C-9F3F-30BB120A022F}">
      <dgm:prSet/>
      <dgm:spPr/>
      <dgm:t>
        <a:bodyPr/>
        <a:lstStyle/>
        <a:p>
          <a:endParaRPr lang="en-US"/>
        </a:p>
      </dgm:t>
    </dgm:pt>
    <dgm:pt modelId="{42426C7A-50F8-445A-8216-7C623E353B7F}" type="sibTrans" cxnId="{8BC7A85D-0999-486C-9F3F-30BB120A022F}">
      <dgm:prSet/>
      <dgm:spPr/>
      <dgm:t>
        <a:bodyPr/>
        <a:lstStyle/>
        <a:p>
          <a:endParaRPr lang="en-US"/>
        </a:p>
      </dgm:t>
    </dgm:pt>
    <dgm:pt modelId="{5ECFFEFD-1198-4D42-B2D8-14091779D805}">
      <dgm:prSet/>
      <dgm:spPr/>
      <dgm:t>
        <a:bodyPr/>
        <a:lstStyle/>
        <a:p>
          <a:r>
            <a:rPr lang="en-US"/>
            <a:t>recalculating the value of a derived attribute</a:t>
          </a:r>
        </a:p>
      </dgm:t>
    </dgm:pt>
    <dgm:pt modelId="{1651B0D5-214B-45B5-85E1-531B15826955}" type="parTrans" cxnId="{673F8E5D-CBD3-4C69-95A9-F80BBEBAD818}">
      <dgm:prSet/>
      <dgm:spPr/>
      <dgm:t>
        <a:bodyPr/>
        <a:lstStyle/>
        <a:p>
          <a:endParaRPr lang="en-US"/>
        </a:p>
      </dgm:t>
    </dgm:pt>
    <dgm:pt modelId="{6E5D66A9-FA95-4888-9DAA-84B630284762}" type="sibTrans" cxnId="{673F8E5D-CBD3-4C69-95A9-F80BBEBAD818}">
      <dgm:prSet/>
      <dgm:spPr/>
      <dgm:t>
        <a:bodyPr/>
        <a:lstStyle/>
        <a:p>
          <a:endParaRPr lang="en-US"/>
        </a:p>
      </dgm:t>
    </dgm:pt>
    <dgm:pt modelId="{BE77815E-4803-4B42-8494-C2BC5E9FE18A}" type="pres">
      <dgm:prSet presAssocID="{53C392DB-DD50-49D6-9AE1-C3A6FD23A240}" presName="linear" presStyleCnt="0">
        <dgm:presLayoutVars>
          <dgm:animLvl val="lvl"/>
          <dgm:resizeHandles val="exact"/>
        </dgm:presLayoutVars>
      </dgm:prSet>
      <dgm:spPr/>
    </dgm:pt>
    <dgm:pt modelId="{C7C29D1D-2079-3545-853D-20C0FE08C803}" type="pres">
      <dgm:prSet presAssocID="{5784BF04-9A57-42A8-9316-9F092A597EE4}" presName="parentText" presStyleLbl="node1" presStyleIdx="0" presStyleCnt="1">
        <dgm:presLayoutVars>
          <dgm:chMax val="0"/>
          <dgm:bulletEnabled val="1"/>
        </dgm:presLayoutVars>
      </dgm:prSet>
      <dgm:spPr/>
    </dgm:pt>
    <dgm:pt modelId="{A4B5BF80-0DF8-7E4D-8FE9-37674C548F34}" type="pres">
      <dgm:prSet presAssocID="{5784BF04-9A57-42A8-9316-9F092A597EE4}" presName="childText" presStyleLbl="revTx" presStyleIdx="0" presStyleCnt="1">
        <dgm:presLayoutVars>
          <dgm:bulletEnabled val="1"/>
        </dgm:presLayoutVars>
      </dgm:prSet>
      <dgm:spPr/>
    </dgm:pt>
  </dgm:ptLst>
  <dgm:cxnLst>
    <dgm:cxn modelId="{FA537B21-7A7E-48CC-B67B-085976C00E5E}" srcId="{53C392DB-DD50-49D6-9AE1-C3A6FD23A240}" destId="{5784BF04-9A57-42A8-9316-9F092A597EE4}" srcOrd="0" destOrd="0" parTransId="{F7C87DC0-04D6-44F9-8DBB-C98679C10EA3}" sibTransId="{E7664066-BB58-49DC-BC1C-1CCF22BEBAB5}"/>
    <dgm:cxn modelId="{C599A631-53EE-FD41-92C4-BB6EA7B4EF31}" type="presOf" srcId="{AB1CFEBD-F3D3-44D8-93E9-81A1401FC5D9}" destId="{A4B5BF80-0DF8-7E4D-8FE9-37674C548F34}" srcOrd="0" destOrd="2" presId="urn:microsoft.com/office/officeart/2005/8/layout/vList2"/>
    <dgm:cxn modelId="{5CCE2F5D-1DB4-494A-A598-D2E063481086}" type="presOf" srcId="{5784BF04-9A57-42A8-9316-9F092A597EE4}" destId="{C7C29D1D-2079-3545-853D-20C0FE08C803}" srcOrd="0" destOrd="0" presId="urn:microsoft.com/office/officeart/2005/8/layout/vList2"/>
    <dgm:cxn modelId="{673F8E5D-CBD3-4C69-95A9-F80BBEBAD818}" srcId="{5784BF04-9A57-42A8-9316-9F092A597EE4}" destId="{5ECFFEFD-1198-4D42-B2D8-14091779D805}" srcOrd="4" destOrd="0" parTransId="{1651B0D5-214B-45B5-85E1-531B15826955}" sibTransId="{6E5D66A9-FA95-4888-9DAA-84B630284762}"/>
    <dgm:cxn modelId="{8BC7A85D-0999-486C-9F3F-30BB120A022F}" srcId="{5784BF04-9A57-42A8-9316-9F092A597EE4}" destId="{358E0500-B135-4CE3-89B6-6D8FAA16B31A}" srcOrd="3" destOrd="0" parTransId="{889225A5-D076-491F-98A4-3427AC3544FD}" sibTransId="{42426C7A-50F8-445A-8216-7C623E353B7F}"/>
    <dgm:cxn modelId="{D5AF2A61-335B-424C-9E9D-2D14C7EB6A62}" srcId="{5784BF04-9A57-42A8-9316-9F092A597EE4}" destId="{AB1CFEBD-F3D3-44D8-93E9-81A1401FC5D9}" srcOrd="2" destOrd="0" parTransId="{503078E8-FDFF-42A8-9329-CEB178FCF30D}" sibTransId="{51E53B72-2C8C-437C-AE72-4AF0806DCD35}"/>
    <dgm:cxn modelId="{E799E96F-8096-CF40-B716-8B0F69E0363F}" type="presOf" srcId="{53C392DB-DD50-49D6-9AE1-C3A6FD23A240}" destId="{BE77815E-4803-4B42-8494-C2BC5E9FE18A}" srcOrd="0" destOrd="0" presId="urn:microsoft.com/office/officeart/2005/8/layout/vList2"/>
    <dgm:cxn modelId="{17CC998A-7AF1-428F-8C4A-9C2B53148892}" srcId="{5784BF04-9A57-42A8-9316-9F092A597EE4}" destId="{E1C3F1F3-82DA-4411-B3A7-326952CC419E}" srcOrd="0" destOrd="0" parTransId="{B1BDD88D-0459-4237-8898-2DC10643F75B}" sibTransId="{8421D828-95C1-4A39-A3ED-ACBE4C5AE892}"/>
    <dgm:cxn modelId="{344F5997-A7F1-D245-BAD6-D9F55AEB7813}" type="presOf" srcId="{358E0500-B135-4CE3-89B6-6D8FAA16B31A}" destId="{A4B5BF80-0DF8-7E4D-8FE9-37674C548F34}" srcOrd="0" destOrd="3" presId="urn:microsoft.com/office/officeart/2005/8/layout/vList2"/>
    <dgm:cxn modelId="{8F1D5F98-1B13-8047-B8FB-CBD566ABEC40}" type="presOf" srcId="{E1C3F1F3-82DA-4411-B3A7-326952CC419E}" destId="{A4B5BF80-0DF8-7E4D-8FE9-37674C548F34}" srcOrd="0" destOrd="0" presId="urn:microsoft.com/office/officeart/2005/8/layout/vList2"/>
    <dgm:cxn modelId="{34A7E3B0-3C43-4A29-BF98-283470308329}" srcId="{5784BF04-9A57-42A8-9316-9F092A597EE4}" destId="{F3C5617E-655B-415F-819B-065558AD12B5}" srcOrd="1" destOrd="0" parTransId="{523BE1B5-EDF5-4306-BAA4-EFF14FDD5395}" sibTransId="{22CD6B9D-F10F-4BF0-AD61-FE82B26FAD79}"/>
    <dgm:cxn modelId="{BC155BC0-5BD0-5E4D-8820-30EAA5380877}" type="presOf" srcId="{5ECFFEFD-1198-4D42-B2D8-14091779D805}" destId="{A4B5BF80-0DF8-7E4D-8FE9-37674C548F34}" srcOrd="0" destOrd="4" presId="urn:microsoft.com/office/officeart/2005/8/layout/vList2"/>
    <dgm:cxn modelId="{D1435FF0-1E56-4F4D-AB68-59BA61C836B0}" type="presOf" srcId="{F3C5617E-655B-415F-819B-065558AD12B5}" destId="{A4B5BF80-0DF8-7E4D-8FE9-37674C548F34}" srcOrd="0" destOrd="1" presId="urn:microsoft.com/office/officeart/2005/8/layout/vList2"/>
    <dgm:cxn modelId="{E4FFCBAE-39E8-2D42-AE53-AD811687240E}" type="presParOf" srcId="{BE77815E-4803-4B42-8494-C2BC5E9FE18A}" destId="{C7C29D1D-2079-3545-853D-20C0FE08C803}" srcOrd="0" destOrd="0" presId="urn:microsoft.com/office/officeart/2005/8/layout/vList2"/>
    <dgm:cxn modelId="{9ED3D1AC-4C80-5840-AC58-FAE2E0CD60F6}" type="presParOf" srcId="{BE77815E-4803-4B42-8494-C2BC5E9FE18A}" destId="{A4B5BF80-0DF8-7E4D-8FE9-37674C548F34}"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29D1D-2079-3545-853D-20C0FE08C803}">
      <dsp:nvSpPr>
        <dsp:cNvPr id="0" name=""/>
        <dsp:cNvSpPr/>
      </dsp:nvSpPr>
      <dsp:spPr>
        <a:xfrm>
          <a:off x="0" y="206518"/>
          <a:ext cx="4556234" cy="5405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Common uses of triggers include:</a:t>
          </a:r>
        </a:p>
      </dsp:txBody>
      <dsp:txXfrm>
        <a:off x="26387" y="232905"/>
        <a:ext cx="4503460" cy="487766"/>
      </dsp:txXfrm>
    </dsp:sp>
    <dsp:sp modelId="{A4B5BF80-0DF8-7E4D-8FE9-37674C548F34}">
      <dsp:nvSpPr>
        <dsp:cNvPr id="0" name=""/>
        <dsp:cNvSpPr/>
      </dsp:nvSpPr>
      <dsp:spPr>
        <a:xfrm>
          <a:off x="0" y="747058"/>
          <a:ext cx="4556234" cy="2413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66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checking integrity and other user-defined constraints</a:t>
          </a:r>
        </a:p>
        <a:p>
          <a:pPr marL="171450" lvl="1" indent="-171450" algn="l" defTabSz="755650">
            <a:lnSpc>
              <a:spcPct val="90000"/>
            </a:lnSpc>
            <a:spcBef>
              <a:spcPct val="0"/>
            </a:spcBef>
            <a:spcAft>
              <a:spcPct val="20000"/>
            </a:spcAft>
            <a:buChar char="•"/>
          </a:pPr>
          <a:r>
            <a:rPr lang="en-US" sz="1700" kern="1200"/>
            <a:t>auditing of updates to data, </a:t>
          </a:r>
          <a:r>
            <a:rPr lang="en-US" sz="1700" i="1" kern="1200"/>
            <a:t>e.g.</a:t>
          </a:r>
          <a:r>
            <a:rPr lang="en-US" sz="1700" kern="1200"/>
            <a:t>, logging changes to sensitive data whenever they occur</a:t>
          </a:r>
        </a:p>
        <a:p>
          <a:pPr marL="171450" lvl="1" indent="-171450" algn="l" defTabSz="755650">
            <a:lnSpc>
              <a:spcPct val="90000"/>
            </a:lnSpc>
            <a:spcBef>
              <a:spcPct val="0"/>
            </a:spcBef>
            <a:spcAft>
              <a:spcPct val="20000"/>
            </a:spcAft>
            <a:buChar char="•"/>
          </a:pPr>
          <a:r>
            <a:rPr lang="en-US" sz="1700" kern="1200"/>
            <a:t>enforcing complex business rules centrally in the database</a:t>
          </a:r>
        </a:p>
        <a:p>
          <a:pPr marL="171450" lvl="1" indent="-171450" algn="l" defTabSz="755650">
            <a:lnSpc>
              <a:spcPct val="90000"/>
            </a:lnSpc>
            <a:spcBef>
              <a:spcPct val="0"/>
            </a:spcBef>
            <a:spcAft>
              <a:spcPct val="20000"/>
            </a:spcAft>
            <a:buChar char="•"/>
          </a:pPr>
          <a:r>
            <a:rPr lang="en-US" sz="1700" kern="1200"/>
            <a:t>preventing invalid actions on the data</a:t>
          </a:r>
        </a:p>
        <a:p>
          <a:pPr marL="171450" lvl="1" indent="-171450" algn="l" defTabSz="755650">
            <a:lnSpc>
              <a:spcPct val="90000"/>
            </a:lnSpc>
            <a:spcBef>
              <a:spcPct val="0"/>
            </a:spcBef>
            <a:spcAft>
              <a:spcPct val="20000"/>
            </a:spcAft>
            <a:buChar char="•"/>
          </a:pPr>
          <a:r>
            <a:rPr lang="en-US" sz="1700" kern="1200"/>
            <a:t>recalculating the value of a derived attribute</a:t>
          </a:r>
        </a:p>
      </dsp:txBody>
      <dsp:txXfrm>
        <a:off x="0" y="747058"/>
        <a:ext cx="4556234" cy="24136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33400" y="228600"/>
            <a:ext cx="2819400" cy="457200"/>
          </a:xfrm>
          <a:prstGeom prst="rect">
            <a:avLst/>
          </a:prstGeom>
        </p:spPr>
        <p:txBody>
          <a:bodyPr vert="horz" lIns="91440" tIns="45720" rIns="91440" bIns="45720" rtlCol="0"/>
          <a:lstStyle>
            <a:lvl1pPr algn="l">
              <a:defRPr sz="1200"/>
            </a:lvl1pPr>
          </a:lstStyle>
          <a:p>
            <a:endParaRPr lang="en-US" dirty="0">
              <a:latin typeface="American Typewriter" charset="0"/>
              <a:ea typeface="American Typewriter" charset="0"/>
              <a:cs typeface="American Typewriter" charset="0"/>
            </a:endParaRPr>
          </a:p>
        </p:txBody>
      </p:sp>
      <p:sp>
        <p:nvSpPr>
          <p:cNvPr id="3" name="Date Placeholder 2"/>
          <p:cNvSpPr>
            <a:spLocks noGrp="1"/>
          </p:cNvSpPr>
          <p:nvPr>
            <p:ph type="dt" sz="quarter" idx="1"/>
          </p:nvPr>
        </p:nvSpPr>
        <p:spPr>
          <a:xfrm>
            <a:off x="3657600" y="228600"/>
            <a:ext cx="2667000" cy="457200"/>
          </a:xfrm>
          <a:prstGeom prst="rect">
            <a:avLst/>
          </a:prstGeom>
        </p:spPr>
        <p:txBody>
          <a:bodyPr vert="horz" lIns="91440" tIns="45720" rIns="91440" bIns="45720" rtlCol="0"/>
          <a:lstStyle>
            <a:lvl1pPr algn="r">
              <a:defRPr sz="1200"/>
            </a:lvl1pPr>
          </a:lstStyle>
          <a:p>
            <a:r>
              <a:rPr lang="en-US">
                <a:latin typeface="American Typewriter" charset="0"/>
                <a:ea typeface="American Typewriter" charset="0"/>
                <a:cs typeface="American Typewriter" charset="0"/>
              </a:rPr>
              <a:t>Participant Notes</a:t>
            </a:r>
          </a:p>
        </p:txBody>
      </p:sp>
      <p:sp>
        <p:nvSpPr>
          <p:cNvPr id="5" name="Slide Number Placeholder 4"/>
          <p:cNvSpPr>
            <a:spLocks noGrp="1"/>
          </p:cNvSpPr>
          <p:nvPr>
            <p:ph type="sldNum" sz="quarter" idx="3"/>
          </p:nvPr>
        </p:nvSpPr>
        <p:spPr>
          <a:xfrm>
            <a:off x="3352800" y="8527618"/>
            <a:ext cx="2971800" cy="457200"/>
          </a:xfrm>
          <a:prstGeom prst="rect">
            <a:avLst/>
          </a:prstGeom>
        </p:spPr>
        <p:txBody>
          <a:bodyPr vert="horz" lIns="91440" tIns="45720" rIns="91440" bIns="45720" rtlCol="0" anchor="b"/>
          <a:lstStyle>
            <a:lvl1pPr algn="r">
              <a:defRPr sz="1200"/>
            </a:lvl1pPr>
          </a:lstStyle>
          <a:p>
            <a:fld id="{588CA270-C59E-4F70-B09B-8474744719AD}" type="slidenum">
              <a:rPr lang="en-US" smtClean="0"/>
              <a:t>‹#›</a:t>
            </a:fld>
            <a:endParaRPr lang="en-US"/>
          </a:p>
        </p:txBody>
      </p:sp>
      <p:pic>
        <p:nvPicPr>
          <p:cNvPr id="8" name="Picture 7">
            <a:extLst>
              <a:ext uri="{FF2B5EF4-FFF2-40B4-BE49-F238E27FC236}">
                <a16:creationId xmlns:a16="http://schemas.microsoft.com/office/drawing/2014/main" id="{CB9BF954-E157-6449-957A-07DE4BD185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670" y="8635999"/>
            <a:ext cx="1102106" cy="327483"/>
          </a:xfrm>
          <a:prstGeom prst="rect">
            <a:avLst/>
          </a:prstGeom>
        </p:spPr>
      </p:pic>
    </p:spTree>
    <p:extLst>
      <p:ext uri="{BB962C8B-B14F-4D97-AF65-F5344CB8AC3E}">
        <p14:creationId xmlns:p14="http://schemas.microsoft.com/office/powerpoint/2010/main" val="119539679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0B18F0-954F-474E-800A-853E660819CA}" type="datetimeFigureOut">
              <a:rPr lang="en-US" smtClean="0"/>
              <a:t>2/6/24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87BEF0-F076-4906-A921-C330E6E308E9}" type="slidenum">
              <a:rPr lang="en-US" smtClean="0"/>
              <a:t>‹#›</a:t>
            </a:fld>
            <a:endParaRPr lang="en-US"/>
          </a:p>
        </p:txBody>
      </p:sp>
    </p:spTree>
    <p:extLst>
      <p:ext uri="{BB962C8B-B14F-4D97-AF65-F5344CB8AC3E}">
        <p14:creationId xmlns:p14="http://schemas.microsoft.com/office/powerpoint/2010/main" val="2133299320"/>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8350" y="568325"/>
            <a:ext cx="5473700" cy="4105275"/>
          </a:xfrm>
          <a:prstGeom prst="rect">
            <a:avLst/>
          </a:prstGeom>
        </p:spPr>
      </p:sp>
      <p:sp>
        <p:nvSpPr>
          <p:cNvPr id="4" name="Slide Number Placeholder 3"/>
          <p:cNvSpPr>
            <a:spLocks noGrp="1"/>
          </p:cNvSpPr>
          <p:nvPr>
            <p:ph type="sldNum" sz="quarter" idx="10"/>
          </p:nvPr>
        </p:nvSpPr>
        <p:spPr>
          <a:xfrm>
            <a:off x="4362027" y="8909050"/>
            <a:ext cx="2257285" cy="230796"/>
          </a:xfrm>
          <a:prstGeom prst="rect">
            <a:avLst/>
          </a:prstGeom>
        </p:spPr>
        <p:txBody>
          <a:bodyPr/>
          <a:lstStyle/>
          <a:p>
            <a:fld id="{686CC34E-B92D-43C2-A321-18CE4298A15D}" type="slidenum">
              <a:rPr lang="en-US" smtClean="0"/>
              <a:pPr/>
              <a:t>2</a:t>
            </a:fld>
            <a:endParaRPr lang="en-US"/>
          </a:p>
        </p:txBody>
      </p:sp>
      <p:sp>
        <p:nvSpPr>
          <p:cNvPr id="3" name="Notes Placeholder 2">
            <a:extLst>
              <a:ext uri="{FF2B5EF4-FFF2-40B4-BE49-F238E27FC236}">
                <a16:creationId xmlns:a16="http://schemas.microsoft.com/office/drawing/2014/main" id="{B07E90E8-F10A-CEB5-A394-66E82D4456D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1618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es Placeholder 5"/>
          <p:cNvSpPr>
            <a:spLocks noGrp="1"/>
          </p:cNvSpPr>
          <p:nvPr>
            <p:ph type="body" sz="quarter" idx="10"/>
          </p:nvPr>
        </p:nvSpPr>
        <p:spPr>
          <a:xfrm>
            <a:off x="731838" y="4560888"/>
            <a:ext cx="5851525" cy="4319587"/>
          </a:xfrm>
          <a:prstGeom prst="rect">
            <a:avLst/>
          </a:prstGeom>
        </p:spPr>
        <p:txBody>
          <a:bodyPr>
            <a:normAutofit/>
          </a:bodyPr>
          <a:lstStyle/>
          <a:p>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a:xfrm>
            <a:off x="731838" y="4560888"/>
            <a:ext cx="5851525" cy="4319587"/>
          </a:xfrm>
          <a:prstGeom prst="rect">
            <a:avLst/>
          </a:prstGeom>
        </p:spPr>
        <p:txBody>
          <a:bodyPr>
            <a:normAutofit/>
          </a:bodyPr>
          <a:lstStyle/>
          <a:p>
            <a:endParaRPr lang="en-US"/>
          </a:p>
        </p:txBody>
      </p:sp>
      <p:sp>
        <p:nvSpPr>
          <p:cNvPr id="7" name="Slide Number Placeholder 6"/>
          <p:cNvSpPr>
            <a:spLocks noGrp="1"/>
          </p:cNvSpPr>
          <p:nvPr>
            <p:ph type="sldNum" sz="quarter" idx="11"/>
          </p:nvPr>
        </p:nvSpPr>
        <p:spPr/>
        <p:txBody>
          <a:bodyPr/>
          <a:lstStyle/>
          <a:p>
            <a:fld id="{686CC34E-B92D-43C2-A321-18CE4298A15D}" type="slidenum">
              <a:rPr lang="en-US" smtClean="0"/>
              <a:pPr/>
              <a:t>5</a:t>
            </a:fld>
            <a:endParaRPr lang="en-US"/>
          </a:p>
        </p:txBody>
      </p:sp>
      <p:sp>
        <p:nvSpPr>
          <p:cNvPr id="8" name="Header Placeholder 7"/>
          <p:cNvSpPr>
            <a:spLocks noGrp="1"/>
          </p:cNvSpPr>
          <p:nvPr>
            <p:ph type="hdr" sz="quarter" idx="12"/>
          </p:nvPr>
        </p:nvSpPr>
        <p:spPr>
          <a:xfrm>
            <a:off x="506308" y="176213"/>
            <a:ext cx="6400800" cy="304800"/>
          </a:xfrm>
          <a:prstGeom prst="rect">
            <a:avLst/>
          </a:prstGeom>
        </p:spPr>
        <p:txBody>
          <a:bodyPr/>
          <a:lstStyle/>
          <a:p>
            <a:endParaRPr lang="en-US"/>
          </a:p>
        </p:txBody>
      </p:sp>
    </p:spTree>
    <p:extLst>
      <p:ext uri="{BB962C8B-B14F-4D97-AF65-F5344CB8AC3E}">
        <p14:creationId xmlns:p14="http://schemas.microsoft.com/office/powerpoint/2010/main" val="3667357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3EA64-AE52-DEDD-E1B9-3D4A727951D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D6040E2-73B7-6BDE-C9BF-10F92CA6CBC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76642B9-F9C0-E076-5565-BF69238A5A3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8EEFD57-66CC-6ABA-6AC3-FA30796C9A9E}"/>
              </a:ext>
            </a:extLst>
          </p:cNvPr>
          <p:cNvSpPr>
            <a:spLocks noGrp="1"/>
          </p:cNvSpPr>
          <p:nvPr>
            <p:ph type="ftr" sz="quarter" idx="11"/>
          </p:nvPr>
        </p:nvSpPr>
        <p:spPr/>
        <p:txBody>
          <a:bodyPr/>
          <a:lstStyle/>
          <a:p>
            <a:r>
              <a:rPr lang="en-US"/>
              <a:t>Architecture: Triggers in SQLite</a:t>
            </a:r>
          </a:p>
        </p:txBody>
      </p:sp>
      <p:sp>
        <p:nvSpPr>
          <p:cNvPr id="6" name="Slide Number Placeholder 5">
            <a:extLst>
              <a:ext uri="{FF2B5EF4-FFF2-40B4-BE49-F238E27FC236}">
                <a16:creationId xmlns:a16="http://schemas.microsoft.com/office/drawing/2014/main" id="{3E759B06-F491-7B1D-8560-F243ED1A45A3}"/>
              </a:ext>
            </a:extLst>
          </p:cNvPr>
          <p:cNvSpPr>
            <a:spLocks noGrp="1"/>
          </p:cNvSpPr>
          <p:nvPr>
            <p:ph type="sldNum" sz="quarter" idx="12"/>
          </p:nvPr>
        </p:nvSpPr>
        <p:spPr/>
        <p:txBody>
          <a:bodyPr/>
          <a:lstStyle/>
          <a:p>
            <a:fld id="{C0F4FBFA-1248-4AAF-9253-30F121885773}" type="slidenum">
              <a:rPr lang="en-US" smtClean="0"/>
              <a:t>‹#›</a:t>
            </a:fld>
            <a:endParaRPr lang="en-US"/>
          </a:p>
        </p:txBody>
      </p:sp>
    </p:spTree>
    <p:extLst>
      <p:ext uri="{BB962C8B-B14F-4D97-AF65-F5344CB8AC3E}">
        <p14:creationId xmlns:p14="http://schemas.microsoft.com/office/powerpoint/2010/main" val="3396807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A296E-CA89-0ED3-0399-69455C9EF1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0B5847-9FBA-8942-52F5-B075FE7132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8E32E9-050C-258E-0211-6B4CCF407F4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460ECBB-6418-DDEE-F019-8FEA097DDB1F}"/>
              </a:ext>
            </a:extLst>
          </p:cNvPr>
          <p:cNvSpPr>
            <a:spLocks noGrp="1"/>
          </p:cNvSpPr>
          <p:nvPr>
            <p:ph type="ftr" sz="quarter" idx="11"/>
          </p:nvPr>
        </p:nvSpPr>
        <p:spPr/>
        <p:txBody>
          <a:bodyPr/>
          <a:lstStyle/>
          <a:p>
            <a:r>
              <a:rPr lang="en-US"/>
              <a:t>Architecture: Triggers in SQLite</a:t>
            </a:r>
            <a:endParaRPr lang="en-US" dirty="0"/>
          </a:p>
        </p:txBody>
      </p:sp>
      <p:sp>
        <p:nvSpPr>
          <p:cNvPr id="6" name="Slide Number Placeholder 5">
            <a:extLst>
              <a:ext uri="{FF2B5EF4-FFF2-40B4-BE49-F238E27FC236}">
                <a16:creationId xmlns:a16="http://schemas.microsoft.com/office/drawing/2014/main" id="{3CD5E99E-509E-A908-367C-E1914E922734}"/>
              </a:ext>
            </a:extLst>
          </p:cNvPr>
          <p:cNvSpPr>
            <a:spLocks noGrp="1"/>
          </p:cNvSpPr>
          <p:nvPr>
            <p:ph type="sldNum" sz="quarter" idx="12"/>
          </p:nvPr>
        </p:nvSpPr>
        <p:spPr/>
        <p:txBody>
          <a:bodyPr/>
          <a:lstStyle/>
          <a:p>
            <a:fld id="{C0F4FBFA-1248-4AAF-9253-30F121885773}" type="slidenum">
              <a:rPr lang="en-US" smtClean="0"/>
              <a:t>‹#›</a:t>
            </a:fld>
            <a:endParaRPr lang="en-US"/>
          </a:p>
        </p:txBody>
      </p:sp>
    </p:spTree>
    <p:extLst>
      <p:ext uri="{BB962C8B-B14F-4D97-AF65-F5344CB8AC3E}">
        <p14:creationId xmlns:p14="http://schemas.microsoft.com/office/powerpoint/2010/main" val="906357585"/>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9942B-A147-452D-4491-B44CAB8721D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B6AD86-BA67-FE66-6D3D-548ABA3A96A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DD18A-B611-04E2-6612-D96A6D8D989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9F0A6BF-9B51-459F-77D4-A3EB5B90355F}"/>
              </a:ext>
            </a:extLst>
          </p:cNvPr>
          <p:cNvSpPr>
            <a:spLocks noGrp="1"/>
          </p:cNvSpPr>
          <p:nvPr>
            <p:ph type="ftr" sz="quarter" idx="11"/>
          </p:nvPr>
        </p:nvSpPr>
        <p:spPr/>
        <p:txBody>
          <a:bodyPr/>
          <a:lstStyle/>
          <a:p>
            <a:r>
              <a:rPr lang="en-US"/>
              <a:t>Architecture: Triggers in SQLite</a:t>
            </a:r>
            <a:endParaRPr lang="en-US" dirty="0"/>
          </a:p>
        </p:txBody>
      </p:sp>
      <p:sp>
        <p:nvSpPr>
          <p:cNvPr id="6" name="Slide Number Placeholder 5">
            <a:extLst>
              <a:ext uri="{FF2B5EF4-FFF2-40B4-BE49-F238E27FC236}">
                <a16:creationId xmlns:a16="http://schemas.microsoft.com/office/drawing/2014/main" id="{36DCD66A-04AD-CBC8-2815-AD33D903756D}"/>
              </a:ext>
            </a:extLst>
          </p:cNvPr>
          <p:cNvSpPr>
            <a:spLocks noGrp="1"/>
          </p:cNvSpPr>
          <p:nvPr>
            <p:ph type="sldNum" sz="quarter" idx="12"/>
          </p:nvPr>
        </p:nvSpPr>
        <p:spPr/>
        <p:txBody>
          <a:bodyPr/>
          <a:lstStyle/>
          <a:p>
            <a:fld id="{C0F4FBFA-1248-4AAF-9253-30F121885773}" type="slidenum">
              <a:rPr lang="en-US" smtClean="0"/>
              <a:t>‹#›</a:t>
            </a:fld>
            <a:endParaRPr lang="en-US"/>
          </a:p>
        </p:txBody>
      </p:sp>
    </p:spTree>
    <p:extLst>
      <p:ext uri="{BB962C8B-B14F-4D97-AF65-F5344CB8AC3E}">
        <p14:creationId xmlns:p14="http://schemas.microsoft.com/office/powerpoint/2010/main" val="3432155973"/>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Module Title">
    <p:bg>
      <p:bgPr>
        <a:solidFill>
          <a:schemeClr val="bg1"/>
        </a:solidFill>
        <a:effectLst/>
      </p:bgPr>
    </p:bg>
    <p:spTree>
      <p:nvGrpSpPr>
        <p:cNvPr id="1" name=""/>
        <p:cNvGrpSpPr/>
        <p:nvPr/>
      </p:nvGrpSpPr>
      <p:grpSpPr>
        <a:xfrm>
          <a:off x="0" y="0"/>
          <a:ext cx="0" cy="0"/>
          <a:chOff x="0" y="0"/>
          <a:chExt cx="0" cy="0"/>
        </a:xfrm>
      </p:grpSpPr>
      <p:sp>
        <p:nvSpPr>
          <p:cNvPr id="414725" name="Rectangle 5"/>
          <p:cNvSpPr>
            <a:spLocks noGrp="1" noChangeArrowheads="1"/>
          </p:cNvSpPr>
          <p:nvPr>
            <p:ph type="ctrTitle" hasCustomPrompt="1"/>
          </p:nvPr>
        </p:nvSpPr>
        <p:spPr>
          <a:xfrm>
            <a:off x="609600" y="2667000"/>
            <a:ext cx="7924800" cy="1149220"/>
          </a:xfrm>
        </p:spPr>
        <p:txBody>
          <a:bodyPr>
            <a:noAutofit/>
          </a:bodyPr>
          <a:lstStyle>
            <a:lvl1pPr algn="l">
              <a:lnSpc>
                <a:spcPts val="4700"/>
              </a:lnSpc>
              <a:defRPr sz="3200" b="1" i="0" baseline="0">
                <a:solidFill>
                  <a:schemeClr val="accent3">
                    <a:lumMod val="75000"/>
                  </a:schemeClr>
                </a:solidFill>
                <a:latin typeface="+mn-lt"/>
                <a:ea typeface="Chalkboard SE" panose="03050602040202020205" pitchFamily="66" charset="77"/>
                <a:cs typeface="Chalkboard SE" panose="03050602040202020205" pitchFamily="66" charset="77"/>
              </a:defRPr>
            </a:lvl1pPr>
          </a:lstStyle>
          <a:p>
            <a:r>
              <a:rPr lang="en-US" dirty="0"/>
              <a:t>Click to enter module number </a:t>
            </a:r>
          </a:p>
        </p:txBody>
      </p:sp>
      <p:pic>
        <p:nvPicPr>
          <p:cNvPr id="8194" name="Picture 2">
            <a:extLst>
              <a:ext uri="{FF2B5EF4-FFF2-40B4-BE49-F238E27FC236}">
                <a16:creationId xmlns:a16="http://schemas.microsoft.com/office/drawing/2014/main" id="{67466EB9-3444-4841-B5B0-C34E8C48720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6900" y="1009650"/>
            <a:ext cx="2519570"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69874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opic Title">
    <p:spTree>
      <p:nvGrpSpPr>
        <p:cNvPr id="1" name=""/>
        <p:cNvGrpSpPr/>
        <p:nvPr/>
      </p:nvGrpSpPr>
      <p:grpSpPr>
        <a:xfrm>
          <a:off x="0" y="0"/>
          <a:ext cx="0" cy="0"/>
          <a:chOff x="0" y="0"/>
          <a:chExt cx="0" cy="0"/>
        </a:xfrm>
      </p:grpSpPr>
      <p:sp>
        <p:nvSpPr>
          <p:cNvPr id="414729" name="Rectangle 9"/>
          <p:cNvSpPr>
            <a:spLocks noGrp="1" noChangeArrowheads="1"/>
          </p:cNvSpPr>
          <p:nvPr>
            <p:ph type="subTitle" idx="1" hasCustomPrompt="1"/>
          </p:nvPr>
        </p:nvSpPr>
        <p:spPr>
          <a:xfrm>
            <a:off x="3962400" y="1676400"/>
            <a:ext cx="4800600" cy="4568732"/>
          </a:xfrm>
        </p:spPr>
        <p:txBody>
          <a:bodyPr>
            <a:normAutofit/>
          </a:bodyPr>
          <a:lstStyle>
            <a:lvl1pPr marL="457200" indent="-457200">
              <a:lnSpc>
                <a:spcPct val="100000"/>
              </a:lnSpc>
              <a:spcBef>
                <a:spcPts val="0"/>
              </a:spcBef>
              <a:spcAft>
                <a:spcPts val="1200"/>
              </a:spcAft>
              <a:buFont typeface="Wingdings" pitchFamily="2" charset="2"/>
              <a:buChar char="§"/>
              <a:defRPr sz="2400" b="0" i="0">
                <a:solidFill>
                  <a:schemeClr val="accent1">
                    <a:lumMod val="75000"/>
                  </a:schemeClr>
                </a:solidFill>
                <a:latin typeface="Arial"/>
                <a:cs typeface="Arial"/>
              </a:defRPr>
            </a:lvl1pPr>
          </a:lstStyle>
          <a:p>
            <a:pPr lvl="0"/>
            <a:r>
              <a:rPr lang="en-US"/>
              <a:t>Click to edit topic list style</a:t>
            </a:r>
          </a:p>
        </p:txBody>
      </p:sp>
      <p:sp>
        <p:nvSpPr>
          <p:cNvPr id="5" name="TextBox 4"/>
          <p:cNvSpPr txBox="1"/>
          <p:nvPr userDrawn="1"/>
        </p:nvSpPr>
        <p:spPr>
          <a:xfrm>
            <a:off x="3962400" y="914400"/>
            <a:ext cx="4800599" cy="523220"/>
          </a:xfrm>
          <a:prstGeom prst="rect">
            <a:avLst/>
          </a:prstGeom>
          <a:noFill/>
        </p:spPr>
        <p:txBody>
          <a:bodyPr wrap="square" rtlCol="0">
            <a:spAutoFit/>
          </a:bodyPr>
          <a:lstStyle/>
          <a:p>
            <a:pPr algn="l"/>
            <a:r>
              <a:rPr lang="en-US" sz="2800" b="1" i="0" u="none" cap="none" normalizeH="0">
                <a:ln>
                  <a:noFill/>
                </a:ln>
                <a:solidFill>
                  <a:schemeClr val="accent3">
                    <a:lumMod val="75000"/>
                  </a:schemeClr>
                </a:solidFill>
                <a:latin typeface="American Typewriter" charset="0"/>
                <a:ea typeface="American Typewriter" charset="0"/>
                <a:cs typeface="American Typewriter" charset="0"/>
              </a:rPr>
              <a:t>Key Topics</a:t>
            </a:r>
          </a:p>
        </p:txBody>
      </p:sp>
      <p:cxnSp>
        <p:nvCxnSpPr>
          <p:cNvPr id="3" name="Straight Connector 2"/>
          <p:cNvCxnSpPr/>
          <p:nvPr userDrawn="1"/>
        </p:nvCxnSpPr>
        <p:spPr>
          <a:xfrm>
            <a:off x="3962400" y="1524000"/>
            <a:ext cx="480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28" name="Picture 4" descr="mage result for waypoint"/>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1000" y="1905000"/>
            <a:ext cx="3505200" cy="3505200"/>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3"/>
          <p:cNvSpPr>
            <a:spLocks noGrp="1"/>
          </p:cNvSpPr>
          <p:nvPr>
            <p:ph type="dt" sz="half" idx="2"/>
          </p:nvPr>
        </p:nvSpPr>
        <p:spPr>
          <a:xfrm>
            <a:off x="457200" y="6553200"/>
            <a:ext cx="1295400" cy="282571"/>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7" name="Footer Placeholder 4"/>
          <p:cNvSpPr>
            <a:spLocks noGrp="1"/>
          </p:cNvSpPr>
          <p:nvPr>
            <p:ph type="ftr" sz="quarter" idx="3"/>
          </p:nvPr>
        </p:nvSpPr>
        <p:spPr>
          <a:xfrm>
            <a:off x="1905000" y="6553200"/>
            <a:ext cx="4343400" cy="28257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Architecture: Triggers in SQLite</a:t>
            </a:r>
          </a:p>
        </p:txBody>
      </p:sp>
      <p:sp>
        <p:nvSpPr>
          <p:cNvPr id="8" name="Slide Number Placeholder 5"/>
          <p:cNvSpPr>
            <a:spLocks noGrp="1"/>
          </p:cNvSpPr>
          <p:nvPr>
            <p:ph type="sldNum" sz="quarter" idx="4"/>
          </p:nvPr>
        </p:nvSpPr>
        <p:spPr>
          <a:xfrm>
            <a:off x="6553200" y="6553200"/>
            <a:ext cx="685800" cy="282571"/>
          </a:xfrm>
          <a:prstGeom prst="rect">
            <a:avLst/>
          </a:prstGeom>
        </p:spPr>
        <p:txBody>
          <a:bodyPr vert="horz" lIns="91440" tIns="45720" rIns="91440" bIns="45720" rtlCol="0" anchor="ctr"/>
          <a:lstStyle>
            <a:lvl1pPr algn="r">
              <a:defRPr sz="1200">
                <a:solidFill>
                  <a:schemeClr val="tx1">
                    <a:tint val="75000"/>
                  </a:schemeClr>
                </a:solidFill>
              </a:defRPr>
            </a:lvl1pPr>
          </a:lstStyle>
          <a:p>
            <a:fld id="{C0F4FBFA-1248-4AAF-9253-30F121885773}" type="slidenum">
              <a:rPr lang="en-US" smtClean="0"/>
              <a:t>‹#›</a:t>
            </a:fld>
            <a:endParaRPr lang="en-US"/>
          </a:p>
        </p:txBody>
      </p:sp>
      <p:pic>
        <p:nvPicPr>
          <p:cNvPr id="11" name="Picture 2">
            <a:extLst>
              <a:ext uri="{FF2B5EF4-FFF2-40B4-BE49-F238E27FC236}">
                <a16:creationId xmlns:a16="http://schemas.microsoft.com/office/drawing/2014/main" id="{2417C62F-69B0-074D-8F37-9BA7765070C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86675" y="6553200"/>
            <a:ext cx="1000125" cy="272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158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EB1D6-662A-DFDF-7F98-715350A28C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190468-AC00-AB1D-E86E-D1CA40AEBD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F4A911-93EF-0EEE-4F00-87A4D821A73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E9162C6-BB0E-9AA4-F8B3-CB6DA4BA166C}"/>
              </a:ext>
            </a:extLst>
          </p:cNvPr>
          <p:cNvSpPr>
            <a:spLocks noGrp="1"/>
          </p:cNvSpPr>
          <p:nvPr>
            <p:ph type="ftr" sz="quarter" idx="11"/>
          </p:nvPr>
        </p:nvSpPr>
        <p:spPr/>
        <p:txBody>
          <a:bodyPr/>
          <a:lstStyle/>
          <a:p>
            <a:r>
              <a:rPr lang="en-US"/>
              <a:t>Architecture: Triggers in SQLite</a:t>
            </a:r>
          </a:p>
        </p:txBody>
      </p:sp>
      <p:sp>
        <p:nvSpPr>
          <p:cNvPr id="6" name="Slide Number Placeholder 5">
            <a:extLst>
              <a:ext uri="{FF2B5EF4-FFF2-40B4-BE49-F238E27FC236}">
                <a16:creationId xmlns:a16="http://schemas.microsoft.com/office/drawing/2014/main" id="{6BF6B3B1-5D91-B311-79FD-3BD49A736F7D}"/>
              </a:ext>
            </a:extLst>
          </p:cNvPr>
          <p:cNvSpPr>
            <a:spLocks noGrp="1"/>
          </p:cNvSpPr>
          <p:nvPr>
            <p:ph type="sldNum" sz="quarter" idx="12"/>
          </p:nvPr>
        </p:nvSpPr>
        <p:spPr/>
        <p:txBody>
          <a:bodyPr/>
          <a:lstStyle/>
          <a:p>
            <a:fld id="{C0F4FBFA-1248-4AAF-9253-30F121885773}" type="slidenum">
              <a:rPr lang="en-US" smtClean="0"/>
              <a:t>‹#›</a:t>
            </a:fld>
            <a:endParaRPr lang="en-US"/>
          </a:p>
        </p:txBody>
      </p:sp>
    </p:spTree>
    <p:extLst>
      <p:ext uri="{BB962C8B-B14F-4D97-AF65-F5344CB8AC3E}">
        <p14:creationId xmlns:p14="http://schemas.microsoft.com/office/powerpoint/2010/main" val="2284686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BB0DE-59A0-AE58-EBA3-232094B0C0A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FC04AD0-DCF7-287D-40D8-71601B46F975}"/>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B48C52-A61E-40D8-AB58-D3F08B175EF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6F4275A-939B-A12D-C55E-98239A3CFAD0}"/>
              </a:ext>
            </a:extLst>
          </p:cNvPr>
          <p:cNvSpPr>
            <a:spLocks noGrp="1"/>
          </p:cNvSpPr>
          <p:nvPr>
            <p:ph type="ftr" sz="quarter" idx="11"/>
          </p:nvPr>
        </p:nvSpPr>
        <p:spPr/>
        <p:txBody>
          <a:bodyPr/>
          <a:lstStyle/>
          <a:p>
            <a:r>
              <a:rPr lang="en-US"/>
              <a:t>Architecture: Triggers in SQLite</a:t>
            </a:r>
          </a:p>
        </p:txBody>
      </p:sp>
      <p:sp>
        <p:nvSpPr>
          <p:cNvPr id="6" name="Slide Number Placeholder 5">
            <a:extLst>
              <a:ext uri="{FF2B5EF4-FFF2-40B4-BE49-F238E27FC236}">
                <a16:creationId xmlns:a16="http://schemas.microsoft.com/office/drawing/2014/main" id="{5ED57360-7A69-891B-0586-3584164E8E8B}"/>
              </a:ext>
            </a:extLst>
          </p:cNvPr>
          <p:cNvSpPr>
            <a:spLocks noGrp="1"/>
          </p:cNvSpPr>
          <p:nvPr>
            <p:ph type="sldNum" sz="quarter" idx="12"/>
          </p:nvPr>
        </p:nvSpPr>
        <p:spPr/>
        <p:txBody>
          <a:bodyPr/>
          <a:lstStyle/>
          <a:p>
            <a:fld id="{C0F4FBFA-1248-4AAF-9253-30F121885773}" type="slidenum">
              <a:rPr lang="en-US" smtClean="0"/>
              <a:t>‹#›</a:t>
            </a:fld>
            <a:endParaRPr lang="en-US"/>
          </a:p>
        </p:txBody>
      </p:sp>
    </p:spTree>
    <p:extLst>
      <p:ext uri="{BB962C8B-B14F-4D97-AF65-F5344CB8AC3E}">
        <p14:creationId xmlns:p14="http://schemas.microsoft.com/office/powerpoint/2010/main" val="1693394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6BA47-43CB-4E4E-DD41-BCF60E1DE4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D4A92-B4F0-AD8E-DB88-2AF14DE201E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BE564-48F1-B469-C833-CE0D8F11DE4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F363FE-D6C6-8FBB-DE1F-5F4713EE341A}"/>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3932B5E-59ED-3170-70E0-E866B724C464}"/>
              </a:ext>
            </a:extLst>
          </p:cNvPr>
          <p:cNvSpPr>
            <a:spLocks noGrp="1"/>
          </p:cNvSpPr>
          <p:nvPr>
            <p:ph type="ftr" sz="quarter" idx="11"/>
          </p:nvPr>
        </p:nvSpPr>
        <p:spPr/>
        <p:txBody>
          <a:bodyPr/>
          <a:lstStyle/>
          <a:p>
            <a:r>
              <a:rPr lang="en-US"/>
              <a:t>Architecture: Triggers in SQLite</a:t>
            </a:r>
          </a:p>
        </p:txBody>
      </p:sp>
      <p:sp>
        <p:nvSpPr>
          <p:cNvPr id="7" name="Slide Number Placeholder 6">
            <a:extLst>
              <a:ext uri="{FF2B5EF4-FFF2-40B4-BE49-F238E27FC236}">
                <a16:creationId xmlns:a16="http://schemas.microsoft.com/office/drawing/2014/main" id="{3266FBC3-F98F-EC9D-4270-82614AAA9B76}"/>
              </a:ext>
            </a:extLst>
          </p:cNvPr>
          <p:cNvSpPr>
            <a:spLocks noGrp="1"/>
          </p:cNvSpPr>
          <p:nvPr>
            <p:ph type="sldNum" sz="quarter" idx="12"/>
          </p:nvPr>
        </p:nvSpPr>
        <p:spPr/>
        <p:txBody>
          <a:bodyPr/>
          <a:lstStyle/>
          <a:p>
            <a:fld id="{C0F4FBFA-1248-4AAF-9253-30F121885773}" type="slidenum">
              <a:rPr lang="en-US" smtClean="0"/>
              <a:t>‹#›</a:t>
            </a:fld>
            <a:endParaRPr lang="en-US"/>
          </a:p>
        </p:txBody>
      </p:sp>
    </p:spTree>
    <p:extLst>
      <p:ext uri="{BB962C8B-B14F-4D97-AF65-F5344CB8AC3E}">
        <p14:creationId xmlns:p14="http://schemas.microsoft.com/office/powerpoint/2010/main" val="1393212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44C8B-D1F4-0271-8C2D-B44C5B01D97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9C3074-483C-D020-9A0E-1910762E1EA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97F1794-16EC-A34F-D71A-E0911ECC553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E343F-AD0A-CD16-2794-A16A48124E6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721BEDF-5E7C-4BFB-0DBB-57B81029A18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7EC4E3-F5AC-F4BF-0547-C7F8011DC7C3}"/>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98627FFE-F8EF-258B-1DFE-3E0C1B10EA48}"/>
              </a:ext>
            </a:extLst>
          </p:cNvPr>
          <p:cNvSpPr>
            <a:spLocks noGrp="1"/>
          </p:cNvSpPr>
          <p:nvPr>
            <p:ph type="ftr" sz="quarter" idx="11"/>
          </p:nvPr>
        </p:nvSpPr>
        <p:spPr/>
        <p:txBody>
          <a:bodyPr/>
          <a:lstStyle/>
          <a:p>
            <a:r>
              <a:rPr lang="en-US"/>
              <a:t>Architecture: Triggers in SQLite</a:t>
            </a:r>
            <a:endParaRPr lang="en-US" dirty="0"/>
          </a:p>
        </p:txBody>
      </p:sp>
      <p:sp>
        <p:nvSpPr>
          <p:cNvPr id="9" name="Slide Number Placeholder 8">
            <a:extLst>
              <a:ext uri="{FF2B5EF4-FFF2-40B4-BE49-F238E27FC236}">
                <a16:creationId xmlns:a16="http://schemas.microsoft.com/office/drawing/2014/main" id="{702B8313-5671-47C3-9757-0E0D71CE4204}"/>
              </a:ext>
            </a:extLst>
          </p:cNvPr>
          <p:cNvSpPr>
            <a:spLocks noGrp="1"/>
          </p:cNvSpPr>
          <p:nvPr>
            <p:ph type="sldNum" sz="quarter" idx="12"/>
          </p:nvPr>
        </p:nvSpPr>
        <p:spPr/>
        <p:txBody>
          <a:bodyPr/>
          <a:lstStyle/>
          <a:p>
            <a:fld id="{C0F4FBFA-1248-4AAF-9253-30F121885773}" type="slidenum">
              <a:rPr lang="en-US" smtClean="0"/>
              <a:t>‹#›</a:t>
            </a:fld>
            <a:endParaRPr lang="en-US"/>
          </a:p>
        </p:txBody>
      </p:sp>
    </p:spTree>
    <p:extLst>
      <p:ext uri="{BB962C8B-B14F-4D97-AF65-F5344CB8AC3E}">
        <p14:creationId xmlns:p14="http://schemas.microsoft.com/office/powerpoint/2010/main" val="562548609"/>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A3F0F-62E7-AF98-1FD7-324FD625A2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2D32FB-9E93-3066-AEA6-337BC66A0A46}"/>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6CE5DB03-4217-10F8-94F1-38BDFDC3DA7D}"/>
              </a:ext>
            </a:extLst>
          </p:cNvPr>
          <p:cNvSpPr>
            <a:spLocks noGrp="1"/>
          </p:cNvSpPr>
          <p:nvPr>
            <p:ph type="ftr" sz="quarter" idx="11"/>
          </p:nvPr>
        </p:nvSpPr>
        <p:spPr/>
        <p:txBody>
          <a:bodyPr/>
          <a:lstStyle/>
          <a:p>
            <a:r>
              <a:rPr lang="en-US"/>
              <a:t>Architecture: Triggers in SQLite</a:t>
            </a:r>
          </a:p>
        </p:txBody>
      </p:sp>
      <p:sp>
        <p:nvSpPr>
          <p:cNvPr id="5" name="Slide Number Placeholder 4">
            <a:extLst>
              <a:ext uri="{FF2B5EF4-FFF2-40B4-BE49-F238E27FC236}">
                <a16:creationId xmlns:a16="http://schemas.microsoft.com/office/drawing/2014/main" id="{DDF5E5B8-654C-2104-95C5-20634D43DD46}"/>
              </a:ext>
            </a:extLst>
          </p:cNvPr>
          <p:cNvSpPr>
            <a:spLocks noGrp="1"/>
          </p:cNvSpPr>
          <p:nvPr>
            <p:ph type="sldNum" sz="quarter" idx="12"/>
          </p:nvPr>
        </p:nvSpPr>
        <p:spPr/>
        <p:txBody>
          <a:bodyPr/>
          <a:lstStyle/>
          <a:p>
            <a:fld id="{C0F4FBFA-1248-4AAF-9253-30F121885773}" type="slidenum">
              <a:rPr lang="en-US" smtClean="0"/>
              <a:t>‹#›</a:t>
            </a:fld>
            <a:endParaRPr lang="en-US"/>
          </a:p>
        </p:txBody>
      </p:sp>
    </p:spTree>
    <p:extLst>
      <p:ext uri="{BB962C8B-B14F-4D97-AF65-F5344CB8AC3E}">
        <p14:creationId xmlns:p14="http://schemas.microsoft.com/office/powerpoint/2010/main" val="2087301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A5F6D1-1043-A818-AFAA-C645BA115F68}"/>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F91913DB-C6C9-C7AB-9B72-4A391FBDC6F6}"/>
              </a:ext>
            </a:extLst>
          </p:cNvPr>
          <p:cNvSpPr>
            <a:spLocks noGrp="1"/>
          </p:cNvSpPr>
          <p:nvPr>
            <p:ph type="ftr" sz="quarter" idx="11"/>
          </p:nvPr>
        </p:nvSpPr>
        <p:spPr/>
        <p:txBody>
          <a:bodyPr/>
          <a:lstStyle/>
          <a:p>
            <a:r>
              <a:rPr lang="en-US"/>
              <a:t>Architecture: Triggers in SQLite</a:t>
            </a:r>
          </a:p>
        </p:txBody>
      </p:sp>
      <p:sp>
        <p:nvSpPr>
          <p:cNvPr id="4" name="Slide Number Placeholder 3">
            <a:extLst>
              <a:ext uri="{FF2B5EF4-FFF2-40B4-BE49-F238E27FC236}">
                <a16:creationId xmlns:a16="http://schemas.microsoft.com/office/drawing/2014/main" id="{EF3A2A03-365B-A86A-B16E-8D6CBA48A6B8}"/>
              </a:ext>
            </a:extLst>
          </p:cNvPr>
          <p:cNvSpPr>
            <a:spLocks noGrp="1"/>
          </p:cNvSpPr>
          <p:nvPr>
            <p:ph type="sldNum" sz="quarter" idx="12"/>
          </p:nvPr>
        </p:nvSpPr>
        <p:spPr/>
        <p:txBody>
          <a:bodyPr/>
          <a:lstStyle/>
          <a:p>
            <a:fld id="{C0F4FBFA-1248-4AAF-9253-30F121885773}" type="slidenum">
              <a:rPr lang="en-US" smtClean="0"/>
              <a:t>‹#›</a:t>
            </a:fld>
            <a:endParaRPr lang="en-US"/>
          </a:p>
        </p:txBody>
      </p:sp>
    </p:spTree>
    <p:extLst>
      <p:ext uri="{BB962C8B-B14F-4D97-AF65-F5344CB8AC3E}">
        <p14:creationId xmlns:p14="http://schemas.microsoft.com/office/powerpoint/2010/main" val="121164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ED632-60A7-0311-C11E-0BC1FB36CA2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1758D1F-D558-630F-6999-3676E318E19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B6CCB2-BF14-61BD-107D-2D33D872FAA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A6FC314-25D3-D0F0-0465-3F12015CA65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181587D-14E5-EC8B-A86C-EB2680153E29}"/>
              </a:ext>
            </a:extLst>
          </p:cNvPr>
          <p:cNvSpPr>
            <a:spLocks noGrp="1"/>
          </p:cNvSpPr>
          <p:nvPr>
            <p:ph type="ftr" sz="quarter" idx="11"/>
          </p:nvPr>
        </p:nvSpPr>
        <p:spPr/>
        <p:txBody>
          <a:bodyPr/>
          <a:lstStyle/>
          <a:p>
            <a:r>
              <a:rPr lang="en-US"/>
              <a:t>Architecture: Triggers in SQLite</a:t>
            </a:r>
          </a:p>
        </p:txBody>
      </p:sp>
      <p:sp>
        <p:nvSpPr>
          <p:cNvPr id="7" name="Slide Number Placeholder 6">
            <a:extLst>
              <a:ext uri="{FF2B5EF4-FFF2-40B4-BE49-F238E27FC236}">
                <a16:creationId xmlns:a16="http://schemas.microsoft.com/office/drawing/2014/main" id="{B56F4140-0EA3-69B0-4BC7-831DFBD4A395}"/>
              </a:ext>
            </a:extLst>
          </p:cNvPr>
          <p:cNvSpPr>
            <a:spLocks noGrp="1"/>
          </p:cNvSpPr>
          <p:nvPr>
            <p:ph type="sldNum" sz="quarter" idx="12"/>
          </p:nvPr>
        </p:nvSpPr>
        <p:spPr/>
        <p:txBody>
          <a:bodyPr/>
          <a:lstStyle/>
          <a:p>
            <a:fld id="{C0F4FBFA-1248-4AAF-9253-30F121885773}" type="slidenum">
              <a:rPr lang="en-US" smtClean="0"/>
              <a:t>‹#›</a:t>
            </a:fld>
            <a:endParaRPr lang="en-US"/>
          </a:p>
        </p:txBody>
      </p:sp>
    </p:spTree>
    <p:extLst>
      <p:ext uri="{BB962C8B-B14F-4D97-AF65-F5344CB8AC3E}">
        <p14:creationId xmlns:p14="http://schemas.microsoft.com/office/powerpoint/2010/main" val="2866332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3F2DF-D74A-C7A6-5F61-F2183E7F564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C10BB46-A443-44D8-1203-618A406FE17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E0368AA-621D-A473-5F4C-B8BD0128594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A4AA9C2-553B-7EEC-82FA-B75200D6276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8BADB77-4948-0AF6-6AF2-170AFC5AC27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9B1B4B3-E9AE-03DE-E7C8-A50C517890D7}"/>
              </a:ext>
            </a:extLst>
          </p:cNvPr>
          <p:cNvSpPr>
            <a:spLocks noGrp="1"/>
          </p:cNvSpPr>
          <p:nvPr>
            <p:ph type="sldNum" sz="quarter" idx="12"/>
          </p:nvPr>
        </p:nvSpPr>
        <p:spPr/>
        <p:txBody>
          <a:bodyPr/>
          <a:lstStyle/>
          <a:p>
            <a:fld id="{C0F4FBFA-1248-4AAF-9253-30F121885773}" type="slidenum">
              <a:rPr lang="en-US" smtClean="0"/>
              <a:t>‹#›</a:t>
            </a:fld>
            <a:endParaRPr lang="en-US"/>
          </a:p>
        </p:txBody>
      </p:sp>
    </p:spTree>
    <p:extLst>
      <p:ext uri="{BB962C8B-B14F-4D97-AF65-F5344CB8AC3E}">
        <p14:creationId xmlns:p14="http://schemas.microsoft.com/office/powerpoint/2010/main" val="4230662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84016F-1806-CB29-33F0-9604BE2C1F5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782057-7F4D-D059-79E1-792F07E8E00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677AA3-3A22-15C4-65D8-4177DFBF821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endParaRPr lang="en-US" dirty="0"/>
          </a:p>
        </p:txBody>
      </p:sp>
      <p:sp>
        <p:nvSpPr>
          <p:cNvPr id="5" name="Footer Placeholder 4">
            <a:extLst>
              <a:ext uri="{FF2B5EF4-FFF2-40B4-BE49-F238E27FC236}">
                <a16:creationId xmlns:a16="http://schemas.microsoft.com/office/drawing/2014/main" id="{ABE5B308-2DA5-345B-E52F-54BC9B4CB77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r>
              <a:rPr lang="en-US"/>
              <a:t>Architecture: Triggers in SQLite</a:t>
            </a:r>
            <a:endParaRPr lang="en-US" dirty="0"/>
          </a:p>
        </p:txBody>
      </p:sp>
      <p:sp>
        <p:nvSpPr>
          <p:cNvPr id="6" name="Slide Number Placeholder 5">
            <a:extLst>
              <a:ext uri="{FF2B5EF4-FFF2-40B4-BE49-F238E27FC236}">
                <a16:creationId xmlns:a16="http://schemas.microsoft.com/office/drawing/2014/main" id="{C748F830-CDF8-1111-A0DA-9059ACE1C8F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C0F4FBFA-1248-4AAF-9253-30F121885773}" type="slidenum">
              <a:rPr lang="en-US" smtClean="0"/>
              <a:t>‹#›</a:t>
            </a:fld>
            <a:endParaRPr lang="en-US"/>
          </a:p>
        </p:txBody>
      </p:sp>
      <p:pic>
        <p:nvPicPr>
          <p:cNvPr id="7" name="Picture 6" descr="A red letter n with black text&#10;&#10;Description automatically generated">
            <a:extLst>
              <a:ext uri="{FF2B5EF4-FFF2-40B4-BE49-F238E27FC236}">
                <a16:creationId xmlns:a16="http://schemas.microsoft.com/office/drawing/2014/main" id="{CD90FB4D-E3BF-4268-33FE-A0DFCF7B3DEE}"/>
              </a:ext>
            </a:extLst>
          </p:cNvPr>
          <p:cNvPicPr>
            <a:picLocks noChangeAspect="1"/>
          </p:cNvPicPr>
          <p:nvPr userDrawn="1"/>
        </p:nvPicPr>
        <p:blipFill>
          <a:blip r:embed="rId15">
            <a:alphaModFix amt="20000"/>
            <a:extLst>
              <a:ext uri="{28A0092B-C50C-407E-A947-70E740481C1C}">
                <a14:useLocalDpi xmlns:a14="http://schemas.microsoft.com/office/drawing/2010/main" val="0"/>
              </a:ext>
            </a:extLst>
          </a:blip>
          <a:stretch>
            <a:fillRect/>
          </a:stretch>
        </p:blipFill>
        <p:spPr>
          <a:xfrm>
            <a:off x="7973568" y="6278880"/>
            <a:ext cx="579120" cy="579120"/>
          </a:xfrm>
          <a:prstGeom prst="rect">
            <a:avLst/>
          </a:prstGeom>
        </p:spPr>
      </p:pic>
    </p:spTree>
    <p:extLst>
      <p:ext uri="{BB962C8B-B14F-4D97-AF65-F5344CB8AC3E}">
        <p14:creationId xmlns:p14="http://schemas.microsoft.com/office/powerpoint/2010/main" val="191974444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15.tiff"/><Relationship Id="rId4" Type="http://schemas.openxmlformats.org/officeDocument/2006/relationships/image" Target="../media/image9.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15.tiff"/><Relationship Id="rId4" Type="http://schemas.openxmlformats.org/officeDocument/2006/relationships/image" Target="../media/image9.pn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Black text on a white background&#10;&#10;Description automatically generated">
            <a:extLst>
              <a:ext uri="{FF2B5EF4-FFF2-40B4-BE49-F238E27FC236}">
                <a16:creationId xmlns:a16="http://schemas.microsoft.com/office/drawing/2014/main" id="{9099860F-44DD-0420-436A-1E9DC03B34A4}"/>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966977" y="1672831"/>
            <a:ext cx="3444217" cy="1334634"/>
          </a:xfrm>
          <a:prstGeom prst="rect">
            <a:avLst/>
          </a:prstGeom>
        </p:spPr>
      </p:pic>
      <p:sp>
        <p:nvSpPr>
          <p:cNvPr id="17" name="Right Triangle 1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EB283F7-7A31-C413-4A33-559BFCEBA03B}"/>
              </a:ext>
            </a:extLst>
          </p:cNvPr>
          <p:cNvSpPr>
            <a:spLocks noGrp="1"/>
          </p:cNvSpPr>
          <p:nvPr>
            <p:ph type="ctrTitle"/>
          </p:nvPr>
        </p:nvSpPr>
        <p:spPr>
          <a:xfrm>
            <a:off x="966978" y="3429000"/>
            <a:ext cx="6691254" cy="1713305"/>
          </a:xfrm>
        </p:spPr>
        <p:txBody>
          <a:bodyPr anchor="b">
            <a:normAutofit/>
          </a:bodyPr>
          <a:lstStyle/>
          <a:p>
            <a:pPr algn="l"/>
            <a:r>
              <a:rPr lang="en-US" sz="7000"/>
              <a:t>Triggers in SQLite</a:t>
            </a:r>
          </a:p>
        </p:txBody>
      </p:sp>
      <p:sp>
        <p:nvSpPr>
          <p:cNvPr id="6" name="Subtitle 5">
            <a:extLst>
              <a:ext uri="{FF2B5EF4-FFF2-40B4-BE49-F238E27FC236}">
                <a16:creationId xmlns:a16="http://schemas.microsoft.com/office/drawing/2014/main" id="{D5CEE2CC-3E91-6D02-08E7-304233682048}"/>
              </a:ext>
            </a:extLst>
          </p:cNvPr>
          <p:cNvSpPr>
            <a:spLocks noGrp="1"/>
          </p:cNvSpPr>
          <p:nvPr>
            <p:ph type="subTitle" idx="1"/>
          </p:nvPr>
        </p:nvSpPr>
        <p:spPr>
          <a:xfrm>
            <a:off x="966977" y="5142305"/>
            <a:ext cx="5490973" cy="753165"/>
          </a:xfrm>
        </p:spPr>
        <p:txBody>
          <a:bodyPr anchor="t">
            <a:normAutofit/>
          </a:bodyPr>
          <a:lstStyle/>
          <a:p>
            <a:pPr algn="l"/>
            <a:r>
              <a:rPr lang="en-US" dirty="0"/>
              <a:t>Martin Schedlbauer, PhD</a:t>
            </a:r>
            <a:endParaRPr lang="en-US"/>
          </a:p>
        </p:txBody>
      </p:sp>
    </p:spTree>
    <p:extLst>
      <p:ext uri="{BB962C8B-B14F-4D97-AF65-F5344CB8AC3E}">
        <p14:creationId xmlns:p14="http://schemas.microsoft.com/office/powerpoint/2010/main" val="514002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B2E86-426B-2D48-AD88-8862560A84DD}"/>
              </a:ext>
            </a:extLst>
          </p:cNvPr>
          <p:cNvSpPr>
            <a:spLocks noGrp="1"/>
          </p:cNvSpPr>
          <p:nvPr>
            <p:ph type="title"/>
          </p:nvPr>
        </p:nvSpPr>
        <p:spPr>
          <a:xfrm>
            <a:off x="457200" y="415482"/>
            <a:ext cx="2949178" cy="1141350"/>
          </a:xfrm>
        </p:spPr>
        <p:txBody>
          <a:bodyPr>
            <a:normAutofit/>
          </a:bodyPr>
          <a:lstStyle/>
          <a:p>
            <a:r>
              <a:rPr lang="en-US" sz="2800" dirty="0"/>
              <a:t>Accessing </a:t>
            </a:r>
            <a:br>
              <a:rPr lang="en-US" sz="2800" dirty="0"/>
            </a:br>
            <a:r>
              <a:rPr lang="en-US" sz="2800" dirty="0"/>
              <a:t>Old and New Data</a:t>
            </a:r>
          </a:p>
        </p:txBody>
      </p:sp>
      <p:sp>
        <p:nvSpPr>
          <p:cNvPr id="4" name="Text Placeholder 3">
            <a:extLst>
              <a:ext uri="{FF2B5EF4-FFF2-40B4-BE49-F238E27FC236}">
                <a16:creationId xmlns:a16="http://schemas.microsoft.com/office/drawing/2014/main" id="{55500786-5E46-524A-8F9B-7A601C133221}"/>
              </a:ext>
            </a:extLst>
          </p:cNvPr>
          <p:cNvSpPr>
            <a:spLocks noGrp="1"/>
          </p:cNvSpPr>
          <p:nvPr>
            <p:ph type="body" sz="half" idx="2"/>
          </p:nvPr>
        </p:nvSpPr>
        <p:spPr>
          <a:xfrm>
            <a:off x="457200" y="1781093"/>
            <a:ext cx="3008313" cy="2449002"/>
          </a:xfrm>
        </p:spPr>
        <p:txBody>
          <a:bodyPr>
            <a:normAutofit/>
          </a:bodyPr>
          <a:lstStyle/>
          <a:p>
            <a:r>
              <a:rPr lang="en-US" dirty="0"/>
              <a:t>Access to the data of the row being inserted, deleted, or updated is through the </a:t>
            </a:r>
            <a:r>
              <a:rPr lang="en-US" dirty="0">
                <a:latin typeface="Courier New" panose="02070309020205020404" pitchFamily="49" charset="0"/>
                <a:cs typeface="Courier New" panose="02070309020205020404" pitchFamily="49" charset="0"/>
              </a:rPr>
              <a:t>OLD</a:t>
            </a:r>
            <a:r>
              <a:rPr lang="en-US" dirty="0"/>
              <a:t> and </a:t>
            </a:r>
            <a:r>
              <a:rPr lang="en-US" dirty="0">
                <a:latin typeface="Courier New" panose="02070309020205020404" pitchFamily="49" charset="0"/>
                <a:cs typeface="Courier New" panose="02070309020205020404" pitchFamily="49" charset="0"/>
              </a:rPr>
              <a:t>NEW</a:t>
            </a:r>
            <a:r>
              <a:rPr lang="en-US" dirty="0"/>
              <a:t> references in the form: </a:t>
            </a:r>
          </a:p>
          <a:p>
            <a:pPr marL="285750" indent="-285750">
              <a:buFont typeface="Arial" panose="020B0604020202020204" pitchFamily="34" charset="0"/>
              <a:buChar char="•"/>
            </a:pPr>
            <a:r>
              <a:rPr lang="en-US" dirty="0">
                <a:latin typeface="Courier New" panose="02070309020205020404" pitchFamily="49" charset="0"/>
                <a:cs typeface="Courier New" panose="02070309020205020404" pitchFamily="49" charset="0"/>
              </a:rPr>
              <a:t>OLD.</a:t>
            </a:r>
            <a:r>
              <a:rPr lang="en-US" i="1" dirty="0">
                <a:latin typeface="Courier New" panose="02070309020205020404" pitchFamily="49" charset="0"/>
                <a:cs typeface="Courier New" panose="02070309020205020404" pitchFamily="49" charset="0"/>
              </a:rPr>
              <a:t>column_name</a:t>
            </a:r>
          </a:p>
          <a:p>
            <a:pPr marL="285750" indent="-285750">
              <a:buFont typeface="Arial" panose="020B0604020202020204" pitchFamily="34" charset="0"/>
              <a:buChar char="•"/>
            </a:pPr>
            <a:r>
              <a:rPr lang="en-US" dirty="0">
                <a:latin typeface="Courier New" panose="02070309020205020404" pitchFamily="49" charset="0"/>
                <a:cs typeface="Courier New" panose="02070309020205020404" pitchFamily="49" charset="0"/>
              </a:rPr>
              <a:t>NEW.</a:t>
            </a:r>
            <a:r>
              <a:rPr lang="en-US" i="1" dirty="0">
                <a:latin typeface="Courier New" panose="02070309020205020404" pitchFamily="49" charset="0"/>
                <a:cs typeface="Courier New" panose="02070309020205020404" pitchFamily="49" charset="0"/>
              </a:rPr>
              <a:t>column_name</a:t>
            </a:r>
          </a:p>
          <a:p>
            <a:pPr marL="285750" indent="-285750">
              <a:buFont typeface="Arial" panose="020B0604020202020204" pitchFamily="34" charset="0"/>
              <a:buChar char="•"/>
            </a:pPr>
            <a:endParaRPr lang="en-US" i="1" dirty="0">
              <a:latin typeface="Courier New" panose="02070309020205020404" pitchFamily="49" charset="0"/>
              <a:cs typeface="Courier New" panose="02070309020205020404" pitchFamily="49" charset="0"/>
            </a:endParaRPr>
          </a:p>
          <a:p>
            <a:r>
              <a:rPr lang="en-US" dirty="0"/>
              <a:t>The </a:t>
            </a:r>
            <a:r>
              <a:rPr lang="en-US" dirty="0">
                <a:latin typeface="Courier New" panose="02070309020205020404" pitchFamily="49" charset="0"/>
                <a:cs typeface="Courier New" panose="02070309020205020404" pitchFamily="49" charset="0"/>
              </a:rPr>
              <a:t>OLD</a:t>
            </a:r>
            <a:r>
              <a:rPr lang="en-US" dirty="0"/>
              <a:t> and </a:t>
            </a:r>
            <a:r>
              <a:rPr lang="en-US" dirty="0">
                <a:latin typeface="Courier New" panose="02070309020205020404" pitchFamily="49" charset="0"/>
                <a:cs typeface="Courier New" panose="02070309020205020404" pitchFamily="49" charset="0"/>
              </a:rPr>
              <a:t>NEW</a:t>
            </a:r>
            <a:r>
              <a:rPr lang="en-US" dirty="0"/>
              <a:t> references are available depending on the event that caused the trigger to be fired:</a:t>
            </a:r>
            <a:endParaRPr lang="en-US" i="1" dirty="0">
              <a:latin typeface="Courier New" panose="02070309020205020404" pitchFamily="49" charset="0"/>
              <a:cs typeface="Courier New" panose="02070309020205020404" pitchFamily="49" charset="0"/>
            </a:endParaRPr>
          </a:p>
        </p:txBody>
      </p:sp>
      <p:sp>
        <p:nvSpPr>
          <p:cNvPr id="7" name="TextBox 6">
            <a:extLst>
              <a:ext uri="{FF2B5EF4-FFF2-40B4-BE49-F238E27FC236}">
                <a16:creationId xmlns:a16="http://schemas.microsoft.com/office/drawing/2014/main" id="{B266A8D2-85C6-1F4C-809F-178B911C5531}"/>
              </a:ext>
            </a:extLst>
          </p:cNvPr>
          <p:cNvSpPr txBox="1"/>
          <p:nvPr/>
        </p:nvSpPr>
        <p:spPr>
          <a:xfrm>
            <a:off x="548639" y="4373217"/>
            <a:ext cx="979835" cy="276999"/>
          </a:xfrm>
          <a:prstGeom prst="rect">
            <a:avLst/>
          </a:prstGeom>
          <a:solidFill>
            <a:schemeClr val="bg2">
              <a:lumMod val="90000"/>
            </a:schemeClr>
          </a:solidFill>
        </p:spPr>
        <p:txBody>
          <a:bodyPr wrap="square" rtlCol="0">
            <a:spAutoFit/>
          </a:bodyPr>
          <a:lstStyle/>
          <a:p>
            <a:r>
              <a:rPr lang="en-US" sz="1200" b="1" dirty="0">
                <a:latin typeface="Lucida Grande" panose="020B0600040502020204" pitchFamily="34" charset="0"/>
                <a:cs typeface="Lucida Grande" panose="020B0600040502020204" pitchFamily="34" charset="0"/>
              </a:rPr>
              <a:t>Action</a:t>
            </a:r>
          </a:p>
        </p:txBody>
      </p:sp>
      <p:sp>
        <p:nvSpPr>
          <p:cNvPr id="8" name="TextBox 7">
            <a:extLst>
              <a:ext uri="{FF2B5EF4-FFF2-40B4-BE49-F238E27FC236}">
                <a16:creationId xmlns:a16="http://schemas.microsoft.com/office/drawing/2014/main" id="{601B9881-BDF1-6246-9736-44A64A6C62B7}"/>
              </a:ext>
            </a:extLst>
          </p:cNvPr>
          <p:cNvSpPr txBox="1"/>
          <p:nvPr/>
        </p:nvSpPr>
        <p:spPr>
          <a:xfrm>
            <a:off x="1477161" y="4373217"/>
            <a:ext cx="1751068" cy="276999"/>
          </a:xfrm>
          <a:prstGeom prst="rect">
            <a:avLst/>
          </a:prstGeom>
          <a:solidFill>
            <a:schemeClr val="bg2">
              <a:lumMod val="90000"/>
            </a:schemeClr>
          </a:solidFill>
        </p:spPr>
        <p:txBody>
          <a:bodyPr wrap="square" rtlCol="0">
            <a:spAutoFit/>
          </a:bodyPr>
          <a:lstStyle/>
          <a:p>
            <a:r>
              <a:rPr lang="en-US" sz="1200" b="1" dirty="0">
                <a:latin typeface="Lucida Grande" panose="020B0600040502020204" pitchFamily="34" charset="0"/>
                <a:cs typeface="Lucida Grande" panose="020B0600040502020204" pitchFamily="34" charset="0"/>
              </a:rPr>
              <a:t>Reference Available</a:t>
            </a:r>
          </a:p>
        </p:txBody>
      </p:sp>
      <p:sp>
        <p:nvSpPr>
          <p:cNvPr id="9" name="TextBox 8">
            <a:extLst>
              <a:ext uri="{FF2B5EF4-FFF2-40B4-BE49-F238E27FC236}">
                <a16:creationId xmlns:a16="http://schemas.microsoft.com/office/drawing/2014/main" id="{12C33959-8C4A-BF41-BBB3-B63A35A89C69}"/>
              </a:ext>
            </a:extLst>
          </p:cNvPr>
          <p:cNvSpPr txBox="1"/>
          <p:nvPr/>
        </p:nvSpPr>
        <p:spPr>
          <a:xfrm>
            <a:off x="548639" y="4654837"/>
            <a:ext cx="928521" cy="646331"/>
          </a:xfrm>
          <a:prstGeom prst="rect">
            <a:avLst/>
          </a:prstGeom>
          <a:solidFill>
            <a:schemeClr val="bg1">
              <a:lumMod val="95000"/>
            </a:schemeClr>
          </a:solidFill>
        </p:spPr>
        <p:txBody>
          <a:bodyPr wrap="square" rtlCol="0">
            <a:spAutoFit/>
          </a:bodyPr>
          <a:lstStyle/>
          <a:p>
            <a:r>
              <a:rPr lang="en-US" sz="1200" dirty="0">
                <a:latin typeface="Courier New" panose="02070309020205020404" pitchFamily="49" charset="0"/>
                <a:cs typeface="Courier New" panose="02070309020205020404" pitchFamily="49" charset="0"/>
              </a:rPr>
              <a:t>INSERT</a:t>
            </a:r>
          </a:p>
          <a:p>
            <a:r>
              <a:rPr lang="en-US" sz="1200" dirty="0">
                <a:latin typeface="Courier New" panose="02070309020205020404" pitchFamily="49" charset="0"/>
                <a:cs typeface="Courier New" panose="02070309020205020404" pitchFamily="49" charset="0"/>
              </a:rPr>
              <a:t>DELETE</a:t>
            </a:r>
          </a:p>
          <a:p>
            <a:r>
              <a:rPr lang="en-US" sz="1200" dirty="0">
                <a:latin typeface="Courier New" panose="02070309020205020404" pitchFamily="49" charset="0"/>
                <a:cs typeface="Courier New" panose="02070309020205020404" pitchFamily="49" charset="0"/>
              </a:rPr>
              <a:t>UPDATE</a:t>
            </a:r>
          </a:p>
        </p:txBody>
      </p:sp>
      <p:sp>
        <p:nvSpPr>
          <p:cNvPr id="10" name="TextBox 9">
            <a:extLst>
              <a:ext uri="{FF2B5EF4-FFF2-40B4-BE49-F238E27FC236}">
                <a16:creationId xmlns:a16="http://schemas.microsoft.com/office/drawing/2014/main" id="{37CB4734-5FA4-6640-8F91-F6E2541E95AC}"/>
              </a:ext>
            </a:extLst>
          </p:cNvPr>
          <p:cNvSpPr txBox="1"/>
          <p:nvPr/>
        </p:nvSpPr>
        <p:spPr>
          <a:xfrm>
            <a:off x="1477161" y="4654837"/>
            <a:ext cx="1751068" cy="646331"/>
          </a:xfrm>
          <a:prstGeom prst="rect">
            <a:avLst/>
          </a:prstGeom>
          <a:solidFill>
            <a:schemeClr val="bg1">
              <a:lumMod val="95000"/>
            </a:schemeClr>
          </a:solidFill>
        </p:spPr>
        <p:txBody>
          <a:bodyPr wrap="square" rtlCol="0">
            <a:spAutoFit/>
          </a:bodyPr>
          <a:lstStyle/>
          <a:p>
            <a:r>
              <a:rPr lang="en-US" sz="1200" dirty="0">
                <a:latin typeface="Courier New" panose="02070309020205020404" pitchFamily="49" charset="0"/>
                <a:cs typeface="Courier New" panose="02070309020205020404" pitchFamily="49" charset="0"/>
              </a:rPr>
              <a:t>NEW</a:t>
            </a:r>
          </a:p>
          <a:p>
            <a:r>
              <a:rPr lang="en-US" sz="1200" dirty="0">
                <a:latin typeface="Courier New" panose="02070309020205020404" pitchFamily="49" charset="0"/>
                <a:cs typeface="Courier New" panose="02070309020205020404" pitchFamily="49" charset="0"/>
              </a:rPr>
              <a:t>OLD</a:t>
            </a:r>
          </a:p>
          <a:p>
            <a:r>
              <a:rPr lang="en-US" sz="1200" dirty="0">
                <a:latin typeface="Courier New" panose="02070309020205020404" pitchFamily="49" charset="0"/>
                <a:cs typeface="Courier New" panose="02070309020205020404" pitchFamily="49" charset="0"/>
              </a:rPr>
              <a:t>NEW</a:t>
            </a:r>
            <a:r>
              <a:rPr lang="en-US" sz="1200" dirty="0">
                <a:latin typeface="Lucida Grande" panose="020B0600040502020204" pitchFamily="34" charset="0"/>
                <a:cs typeface="Lucida Grande" panose="020B0600040502020204" pitchFamily="34" charset="0"/>
              </a:rPr>
              <a:t> and </a:t>
            </a:r>
            <a:r>
              <a:rPr lang="en-US" sz="1200" dirty="0">
                <a:latin typeface="Courier New" panose="02070309020205020404" pitchFamily="49" charset="0"/>
                <a:cs typeface="Courier New" panose="02070309020205020404" pitchFamily="49" charset="0"/>
              </a:rPr>
              <a:t>OLD</a:t>
            </a:r>
          </a:p>
        </p:txBody>
      </p:sp>
      <p:sp>
        <p:nvSpPr>
          <p:cNvPr id="11" name="Rectangle 10">
            <a:extLst>
              <a:ext uri="{FF2B5EF4-FFF2-40B4-BE49-F238E27FC236}">
                <a16:creationId xmlns:a16="http://schemas.microsoft.com/office/drawing/2014/main" id="{B3222CDE-6124-0542-8EF9-E5980630FE13}"/>
              </a:ext>
            </a:extLst>
          </p:cNvPr>
          <p:cNvSpPr/>
          <p:nvPr/>
        </p:nvSpPr>
        <p:spPr>
          <a:xfrm>
            <a:off x="4023359" y="1168644"/>
            <a:ext cx="4874149" cy="1815882"/>
          </a:xfrm>
          <a:prstGeom prst="rect">
            <a:avLst/>
          </a:prstGeom>
          <a:solidFill>
            <a:schemeClr val="accent6">
              <a:lumMod val="20000"/>
              <a:lumOff val="80000"/>
            </a:schemeClr>
          </a:solidFill>
        </p:spPr>
        <p:txBody>
          <a:bodyPr wrap="square">
            <a:spAutoFit/>
          </a:bodyPr>
          <a:lstStyle/>
          <a:p>
            <a:r>
              <a:rPr lang="en-US" sz="1600" dirty="0">
                <a:solidFill>
                  <a:schemeClr val="accent2">
                    <a:lumMod val="75000"/>
                  </a:schemeClr>
                </a:solidFill>
                <a:latin typeface="Courier New" panose="02070309020205020404" pitchFamily="49" charset="0"/>
                <a:cs typeface="Courier New" panose="02070309020205020404" pitchFamily="49" charset="0"/>
              </a:rPr>
              <a:t>CREATE TABLE </a:t>
            </a:r>
            <a:r>
              <a:rPr lang="en-US" sz="1600" i="1" dirty="0">
                <a:latin typeface="Courier New" panose="02070309020205020404" pitchFamily="49" charset="0"/>
                <a:cs typeface="Courier New" panose="02070309020205020404" pitchFamily="49" charset="0"/>
              </a:rPr>
              <a:t>leads</a:t>
            </a:r>
            <a:r>
              <a:rPr lang="en-US" sz="1600" dirty="0">
                <a:latin typeface="Courier New" panose="02070309020205020404" pitchFamily="49" charset="0"/>
                <a:cs typeface="Courier New" panose="02070309020205020404" pitchFamily="49" charset="0"/>
              </a:rPr>
              <a:t> (</a:t>
            </a:r>
          </a:p>
          <a:p>
            <a:r>
              <a:rPr lang="en-US" sz="1600" dirty="0">
                <a:latin typeface="Courier New" panose="02070309020205020404" pitchFamily="49" charset="0"/>
                <a:cs typeface="Courier New" panose="02070309020205020404" pitchFamily="49" charset="0"/>
              </a:rPr>
              <a:t>	</a:t>
            </a:r>
            <a:r>
              <a:rPr lang="en-US" sz="1600" i="1" dirty="0">
                <a:latin typeface="Courier New" panose="02070309020205020404" pitchFamily="49" charset="0"/>
                <a:cs typeface="Courier New" panose="02070309020205020404" pitchFamily="49" charset="0"/>
              </a:rPr>
              <a:t>id</a:t>
            </a:r>
            <a:r>
              <a:rPr lang="en-US" sz="1600" dirty="0">
                <a:latin typeface="Courier New" panose="02070309020205020404" pitchFamily="49" charset="0"/>
                <a:cs typeface="Courier New" panose="02070309020205020404" pitchFamily="49" charset="0"/>
              </a:rPr>
              <a:t> integer </a:t>
            </a:r>
            <a:r>
              <a:rPr lang="en-US" sz="1600" dirty="0">
                <a:solidFill>
                  <a:schemeClr val="accent2">
                    <a:lumMod val="75000"/>
                  </a:schemeClr>
                </a:solidFill>
                <a:latin typeface="Courier New" panose="02070309020205020404" pitchFamily="49" charset="0"/>
                <a:cs typeface="Courier New" panose="02070309020205020404" pitchFamily="49" charset="0"/>
              </a:rPr>
              <a:t>PRIMARY KEY</a:t>
            </a:r>
            <a:r>
              <a:rPr lang="en-US" sz="1600" dirty="0">
                <a:latin typeface="Courier New" panose="02070309020205020404" pitchFamily="49" charset="0"/>
                <a:cs typeface="Courier New" panose="02070309020205020404" pitchFamily="49" charset="0"/>
              </a:rPr>
              <a:t>,</a:t>
            </a:r>
          </a:p>
          <a:p>
            <a:r>
              <a:rPr lang="en-US" sz="1600" dirty="0">
                <a:latin typeface="Courier New" panose="02070309020205020404" pitchFamily="49" charset="0"/>
                <a:cs typeface="Courier New" panose="02070309020205020404" pitchFamily="49" charset="0"/>
              </a:rPr>
              <a:t>	</a:t>
            </a:r>
            <a:r>
              <a:rPr lang="en-US" sz="1600" i="1" dirty="0">
                <a:latin typeface="Courier New" panose="02070309020205020404" pitchFamily="49" charset="0"/>
                <a:cs typeface="Courier New" panose="02070309020205020404" pitchFamily="49" charset="0"/>
              </a:rPr>
              <a:t>first_name </a:t>
            </a:r>
            <a:r>
              <a:rPr lang="en-US" sz="1600" dirty="0">
                <a:latin typeface="Courier New" panose="02070309020205020404" pitchFamily="49" charset="0"/>
                <a:cs typeface="Courier New" panose="02070309020205020404" pitchFamily="49" charset="0"/>
              </a:rPr>
              <a:t>text </a:t>
            </a:r>
            <a:r>
              <a:rPr lang="en-US" sz="1600" dirty="0">
                <a:solidFill>
                  <a:schemeClr val="accent2">
                    <a:lumMod val="75000"/>
                  </a:schemeClr>
                </a:solidFill>
                <a:latin typeface="Courier New" panose="02070309020205020404" pitchFamily="49" charset="0"/>
                <a:cs typeface="Courier New" panose="02070309020205020404" pitchFamily="49" charset="0"/>
              </a:rPr>
              <a:t>NOT NULL</a:t>
            </a:r>
            <a:r>
              <a:rPr lang="en-US" sz="1600" dirty="0">
                <a:latin typeface="Courier New" panose="02070309020205020404" pitchFamily="49" charset="0"/>
                <a:cs typeface="Courier New" panose="02070309020205020404" pitchFamily="49" charset="0"/>
              </a:rPr>
              <a:t>,</a:t>
            </a:r>
          </a:p>
          <a:p>
            <a:r>
              <a:rPr lang="en-US" sz="1600" dirty="0">
                <a:latin typeface="Courier New" panose="02070309020205020404" pitchFamily="49" charset="0"/>
                <a:cs typeface="Courier New" panose="02070309020205020404" pitchFamily="49" charset="0"/>
              </a:rPr>
              <a:t>	</a:t>
            </a:r>
            <a:r>
              <a:rPr lang="en-US" sz="1600" i="1" dirty="0">
                <a:latin typeface="Courier New" panose="02070309020205020404" pitchFamily="49" charset="0"/>
                <a:cs typeface="Courier New" panose="02070309020205020404" pitchFamily="49" charset="0"/>
              </a:rPr>
              <a:t>last_name </a:t>
            </a:r>
            <a:r>
              <a:rPr lang="en-US" sz="1600" dirty="0">
                <a:latin typeface="Courier New" panose="02070309020205020404" pitchFamily="49" charset="0"/>
                <a:cs typeface="Courier New" panose="02070309020205020404" pitchFamily="49" charset="0"/>
              </a:rPr>
              <a:t>text </a:t>
            </a:r>
            <a:r>
              <a:rPr lang="en-US" sz="1600" dirty="0">
                <a:solidFill>
                  <a:schemeClr val="accent2">
                    <a:lumMod val="75000"/>
                  </a:schemeClr>
                </a:solidFill>
                <a:latin typeface="Courier New" panose="02070309020205020404" pitchFamily="49" charset="0"/>
                <a:cs typeface="Courier New" panose="02070309020205020404" pitchFamily="49" charset="0"/>
              </a:rPr>
              <a:t>NOT NULL</a:t>
            </a:r>
            <a:r>
              <a:rPr lang="en-US" sz="1600" dirty="0">
                <a:latin typeface="Courier New" panose="02070309020205020404" pitchFamily="49" charset="0"/>
                <a:cs typeface="Courier New" panose="02070309020205020404" pitchFamily="49" charset="0"/>
              </a:rPr>
              <a:t>,</a:t>
            </a:r>
          </a:p>
          <a:p>
            <a:r>
              <a:rPr lang="en-US" sz="1600" dirty="0">
                <a:latin typeface="Courier New" panose="02070309020205020404" pitchFamily="49" charset="0"/>
                <a:cs typeface="Courier New" panose="02070309020205020404" pitchFamily="49" charset="0"/>
              </a:rPr>
              <a:t>	</a:t>
            </a:r>
            <a:r>
              <a:rPr lang="en-US" sz="1600" i="1" dirty="0">
                <a:latin typeface="Courier New" panose="02070309020205020404" pitchFamily="49" charset="0"/>
                <a:cs typeface="Courier New" panose="02070309020205020404" pitchFamily="49" charset="0"/>
              </a:rPr>
              <a:t>phone</a:t>
            </a:r>
            <a:r>
              <a:rPr lang="en-US" sz="1600" dirty="0">
                <a:latin typeface="Courier New" panose="02070309020205020404" pitchFamily="49" charset="0"/>
                <a:cs typeface="Courier New" panose="02070309020205020404" pitchFamily="49" charset="0"/>
              </a:rPr>
              <a:t> text </a:t>
            </a:r>
            <a:r>
              <a:rPr lang="en-US" sz="1600" dirty="0">
                <a:solidFill>
                  <a:schemeClr val="accent2">
                    <a:lumMod val="75000"/>
                  </a:schemeClr>
                </a:solidFill>
                <a:latin typeface="Courier New" panose="02070309020205020404" pitchFamily="49" charset="0"/>
                <a:cs typeface="Courier New" panose="02070309020205020404" pitchFamily="49" charset="0"/>
              </a:rPr>
              <a:t>NOT NULL</a:t>
            </a:r>
            <a:r>
              <a:rPr lang="en-US" sz="1600" dirty="0">
                <a:latin typeface="Courier New" panose="02070309020205020404" pitchFamily="49" charset="0"/>
                <a:cs typeface="Courier New" panose="02070309020205020404" pitchFamily="49" charset="0"/>
              </a:rPr>
              <a:t>,</a:t>
            </a:r>
          </a:p>
          <a:p>
            <a:r>
              <a:rPr lang="en-US" sz="1600" dirty="0">
                <a:latin typeface="Courier New" panose="02070309020205020404" pitchFamily="49" charset="0"/>
                <a:cs typeface="Courier New" panose="02070309020205020404" pitchFamily="49" charset="0"/>
              </a:rPr>
              <a:t>	</a:t>
            </a:r>
            <a:r>
              <a:rPr lang="en-US" sz="1600" i="1" dirty="0">
                <a:latin typeface="Courier New" panose="02070309020205020404" pitchFamily="49" charset="0"/>
                <a:cs typeface="Courier New" panose="02070309020205020404" pitchFamily="49" charset="0"/>
              </a:rPr>
              <a:t>email</a:t>
            </a:r>
            <a:r>
              <a:rPr lang="en-US" sz="1600" dirty="0">
                <a:latin typeface="Courier New" panose="02070309020205020404" pitchFamily="49" charset="0"/>
                <a:cs typeface="Courier New" panose="02070309020205020404" pitchFamily="49" charset="0"/>
              </a:rPr>
              <a:t> text </a:t>
            </a:r>
            <a:r>
              <a:rPr lang="en-US" sz="1600" dirty="0">
                <a:solidFill>
                  <a:schemeClr val="accent2">
                    <a:lumMod val="75000"/>
                  </a:schemeClr>
                </a:solidFill>
                <a:latin typeface="Courier New" panose="02070309020205020404" pitchFamily="49" charset="0"/>
                <a:cs typeface="Courier New" panose="02070309020205020404" pitchFamily="49" charset="0"/>
              </a:rPr>
              <a:t>NOT NULL</a:t>
            </a:r>
            <a:endParaRPr lang="en-US" sz="1600" dirty="0">
              <a:latin typeface="Courier New" panose="02070309020205020404" pitchFamily="49" charset="0"/>
              <a:cs typeface="Courier New" panose="02070309020205020404" pitchFamily="49" charset="0"/>
            </a:endParaRPr>
          </a:p>
          <a:p>
            <a:r>
              <a:rPr lang="en-US" sz="1600" dirty="0">
                <a:latin typeface="Courier New" panose="02070309020205020404" pitchFamily="49" charset="0"/>
                <a:cs typeface="Courier New" panose="02070309020205020404" pitchFamily="49" charset="0"/>
              </a:rPr>
              <a:t>);</a:t>
            </a:r>
          </a:p>
        </p:txBody>
      </p:sp>
      <p:sp>
        <p:nvSpPr>
          <p:cNvPr id="12" name="Rectangle 11">
            <a:extLst>
              <a:ext uri="{FF2B5EF4-FFF2-40B4-BE49-F238E27FC236}">
                <a16:creationId xmlns:a16="http://schemas.microsoft.com/office/drawing/2014/main" id="{CC9CA6FC-C48E-3240-A078-9E43A1FB3151}"/>
              </a:ext>
            </a:extLst>
          </p:cNvPr>
          <p:cNvSpPr/>
          <p:nvPr/>
        </p:nvSpPr>
        <p:spPr>
          <a:xfrm>
            <a:off x="457200" y="6580893"/>
            <a:ext cx="3423037" cy="169277"/>
          </a:xfrm>
          <a:prstGeom prst="rect">
            <a:avLst/>
          </a:prstGeom>
        </p:spPr>
        <p:txBody>
          <a:bodyPr wrap="square">
            <a:spAutoFit/>
          </a:bodyPr>
          <a:lstStyle/>
          <a:p>
            <a:r>
              <a:rPr lang="en-US" sz="500" i="1" dirty="0">
                <a:latin typeface="Baskerville" panose="02020502070401020303" pitchFamily="18" charset="0"/>
                <a:ea typeface="Baskerville" panose="02020502070401020303" pitchFamily="18" charset="0"/>
              </a:rPr>
              <a:t>Adapted from https://www.sqlitetutorial.net/sqlite-trigger</a:t>
            </a:r>
          </a:p>
        </p:txBody>
      </p:sp>
      <p:sp>
        <p:nvSpPr>
          <p:cNvPr id="13" name="Rectangle 12">
            <a:extLst>
              <a:ext uri="{FF2B5EF4-FFF2-40B4-BE49-F238E27FC236}">
                <a16:creationId xmlns:a16="http://schemas.microsoft.com/office/drawing/2014/main" id="{CC554E55-F3AC-D543-869F-7F50E287D587}"/>
              </a:ext>
            </a:extLst>
          </p:cNvPr>
          <p:cNvSpPr/>
          <p:nvPr/>
        </p:nvSpPr>
        <p:spPr>
          <a:xfrm>
            <a:off x="4023360" y="3081247"/>
            <a:ext cx="4874149" cy="2031325"/>
          </a:xfrm>
          <a:prstGeom prst="rect">
            <a:avLst/>
          </a:prstGeom>
          <a:solidFill>
            <a:schemeClr val="accent6">
              <a:lumMod val="20000"/>
              <a:lumOff val="80000"/>
            </a:schemeClr>
          </a:solidFill>
        </p:spPr>
        <p:txBody>
          <a:bodyPr wrap="square">
            <a:spAutoFit/>
          </a:bodyPr>
          <a:lstStyle/>
          <a:p>
            <a:r>
              <a:rPr lang="en-US" sz="1400" b="1" dirty="0">
                <a:solidFill>
                  <a:srgbClr val="333333"/>
                </a:solidFill>
                <a:latin typeface="Courier New" panose="02070309020205020404" pitchFamily="49" charset="0"/>
                <a:cs typeface="Courier New" panose="02070309020205020404" pitchFamily="49" charset="0"/>
              </a:rPr>
              <a:t>CREATE</a:t>
            </a:r>
            <a:r>
              <a:rPr lang="en-US" sz="1400" dirty="0">
                <a:solidFill>
                  <a:srgbClr val="333333"/>
                </a:solidFill>
                <a:latin typeface="Courier New" panose="02070309020205020404" pitchFamily="49" charset="0"/>
                <a:cs typeface="Courier New" panose="02070309020205020404" pitchFamily="49" charset="0"/>
              </a:rPr>
              <a:t> </a:t>
            </a:r>
            <a:r>
              <a:rPr lang="en-US" sz="1400" b="1" dirty="0">
                <a:solidFill>
                  <a:srgbClr val="333333"/>
                </a:solidFill>
                <a:latin typeface="Courier New" panose="02070309020205020404" pitchFamily="49" charset="0"/>
                <a:cs typeface="Courier New" panose="02070309020205020404" pitchFamily="49" charset="0"/>
              </a:rPr>
              <a:t>TRIGGER</a:t>
            </a:r>
            <a:r>
              <a:rPr lang="en-US" sz="1400" dirty="0">
                <a:solidFill>
                  <a:srgbClr val="333333"/>
                </a:solidFill>
                <a:latin typeface="Courier New" panose="02070309020205020404" pitchFamily="49" charset="0"/>
                <a:cs typeface="Courier New" panose="02070309020205020404" pitchFamily="49" charset="0"/>
              </a:rPr>
              <a:t> validate </a:t>
            </a:r>
          </a:p>
          <a:p>
            <a:r>
              <a:rPr lang="en-US" sz="1400" b="1" dirty="0">
                <a:solidFill>
                  <a:srgbClr val="333333"/>
                </a:solidFill>
                <a:latin typeface="Courier New" panose="02070309020205020404" pitchFamily="49" charset="0"/>
                <a:cs typeface="Courier New" panose="02070309020205020404" pitchFamily="49" charset="0"/>
              </a:rPr>
              <a:t>  BEFORE</a:t>
            </a:r>
            <a:r>
              <a:rPr lang="en-US" sz="1400" dirty="0">
                <a:solidFill>
                  <a:srgbClr val="333333"/>
                </a:solidFill>
                <a:latin typeface="Courier New" panose="02070309020205020404" pitchFamily="49" charset="0"/>
                <a:cs typeface="Courier New" panose="02070309020205020404" pitchFamily="49" charset="0"/>
              </a:rPr>
              <a:t> </a:t>
            </a:r>
            <a:r>
              <a:rPr lang="en-US" sz="1400" b="1" dirty="0">
                <a:solidFill>
                  <a:srgbClr val="333333"/>
                </a:solidFill>
                <a:latin typeface="Courier New" panose="02070309020205020404" pitchFamily="49" charset="0"/>
                <a:cs typeface="Courier New" panose="02070309020205020404" pitchFamily="49" charset="0"/>
              </a:rPr>
              <a:t>INSERT</a:t>
            </a:r>
            <a:r>
              <a:rPr lang="en-US" sz="1400" dirty="0">
                <a:solidFill>
                  <a:srgbClr val="333333"/>
                </a:solidFill>
                <a:latin typeface="Courier New" panose="02070309020205020404" pitchFamily="49" charset="0"/>
                <a:cs typeface="Courier New" panose="02070309020205020404" pitchFamily="49" charset="0"/>
              </a:rPr>
              <a:t> </a:t>
            </a:r>
            <a:r>
              <a:rPr lang="en-US" sz="1400" b="1" dirty="0">
                <a:solidFill>
                  <a:srgbClr val="333333"/>
                </a:solidFill>
                <a:latin typeface="Courier New" panose="02070309020205020404" pitchFamily="49" charset="0"/>
                <a:cs typeface="Courier New" panose="02070309020205020404" pitchFamily="49" charset="0"/>
              </a:rPr>
              <a:t>ON</a:t>
            </a:r>
            <a:r>
              <a:rPr lang="en-US" sz="1400" dirty="0">
                <a:solidFill>
                  <a:srgbClr val="333333"/>
                </a:solidFill>
                <a:latin typeface="Courier New" panose="02070309020205020404" pitchFamily="49" charset="0"/>
                <a:cs typeface="Courier New" panose="02070309020205020404" pitchFamily="49" charset="0"/>
              </a:rPr>
              <a:t> leads </a:t>
            </a:r>
          </a:p>
          <a:p>
            <a:r>
              <a:rPr lang="en-US" sz="1400" b="1" dirty="0">
                <a:solidFill>
                  <a:srgbClr val="333333"/>
                </a:solidFill>
                <a:latin typeface="Courier New" panose="02070309020205020404" pitchFamily="49" charset="0"/>
                <a:cs typeface="Courier New" panose="02070309020205020404" pitchFamily="49" charset="0"/>
              </a:rPr>
              <a:t>  BEGIN</a:t>
            </a:r>
            <a:r>
              <a:rPr lang="en-US" sz="1400" dirty="0">
                <a:solidFill>
                  <a:srgbClr val="333333"/>
                </a:solidFill>
                <a:latin typeface="Courier New" panose="02070309020205020404" pitchFamily="49" charset="0"/>
                <a:cs typeface="Courier New" panose="02070309020205020404" pitchFamily="49" charset="0"/>
              </a:rPr>
              <a:t> </a:t>
            </a:r>
          </a:p>
          <a:p>
            <a:r>
              <a:rPr lang="en-US" sz="1400" b="1" dirty="0">
                <a:solidFill>
                  <a:srgbClr val="333333"/>
                </a:solidFill>
                <a:latin typeface="Courier New" panose="02070309020205020404" pitchFamily="49" charset="0"/>
                <a:cs typeface="Courier New" panose="02070309020205020404" pitchFamily="49" charset="0"/>
              </a:rPr>
              <a:t>    SELECT</a:t>
            </a:r>
            <a:r>
              <a:rPr lang="en-US" sz="1400" dirty="0">
                <a:solidFill>
                  <a:srgbClr val="333333"/>
                </a:solidFill>
                <a:latin typeface="Courier New" panose="02070309020205020404" pitchFamily="49" charset="0"/>
                <a:cs typeface="Courier New" panose="02070309020205020404" pitchFamily="49" charset="0"/>
              </a:rPr>
              <a:t> </a:t>
            </a:r>
          </a:p>
          <a:p>
            <a:r>
              <a:rPr lang="en-US" sz="1400" b="1" dirty="0">
                <a:solidFill>
                  <a:srgbClr val="333333"/>
                </a:solidFill>
                <a:latin typeface="Courier New" panose="02070309020205020404" pitchFamily="49" charset="0"/>
                <a:cs typeface="Courier New" panose="02070309020205020404" pitchFamily="49" charset="0"/>
              </a:rPr>
              <a:t>      CASE</a:t>
            </a:r>
            <a:r>
              <a:rPr lang="en-US" sz="1400" dirty="0">
                <a:solidFill>
                  <a:srgbClr val="333333"/>
                </a:solidFill>
                <a:latin typeface="Courier New" panose="02070309020205020404" pitchFamily="49" charset="0"/>
                <a:cs typeface="Courier New" panose="02070309020205020404" pitchFamily="49" charset="0"/>
              </a:rPr>
              <a:t> </a:t>
            </a:r>
          </a:p>
          <a:p>
            <a:r>
              <a:rPr lang="en-US" sz="1400" b="1" dirty="0">
                <a:solidFill>
                  <a:srgbClr val="333333"/>
                </a:solidFill>
                <a:latin typeface="Courier New" panose="02070309020205020404" pitchFamily="49" charset="0"/>
                <a:cs typeface="Courier New" panose="02070309020205020404" pitchFamily="49" charset="0"/>
              </a:rPr>
              <a:t>        WHEN</a:t>
            </a:r>
            <a:r>
              <a:rPr lang="en-US" sz="1400" dirty="0">
                <a:solidFill>
                  <a:srgbClr val="333333"/>
                </a:solidFill>
                <a:latin typeface="Courier New" panose="02070309020205020404" pitchFamily="49" charset="0"/>
                <a:cs typeface="Courier New" panose="02070309020205020404" pitchFamily="49" charset="0"/>
              </a:rPr>
              <a:t> NEW.email </a:t>
            </a:r>
            <a:r>
              <a:rPr lang="en-US" sz="1400" b="1" dirty="0">
                <a:solidFill>
                  <a:srgbClr val="333333"/>
                </a:solidFill>
                <a:latin typeface="Courier New" panose="02070309020205020404" pitchFamily="49" charset="0"/>
                <a:cs typeface="Courier New" panose="02070309020205020404" pitchFamily="49" charset="0"/>
              </a:rPr>
              <a:t>NOT</a:t>
            </a:r>
            <a:r>
              <a:rPr lang="en-US" sz="1400" dirty="0">
                <a:solidFill>
                  <a:srgbClr val="333333"/>
                </a:solidFill>
                <a:latin typeface="Courier New" panose="02070309020205020404" pitchFamily="49" charset="0"/>
                <a:cs typeface="Courier New" panose="02070309020205020404" pitchFamily="49" charset="0"/>
              </a:rPr>
              <a:t> </a:t>
            </a:r>
            <a:r>
              <a:rPr lang="en-US" sz="1400" b="1" dirty="0">
                <a:solidFill>
                  <a:srgbClr val="333333"/>
                </a:solidFill>
                <a:latin typeface="Courier New" panose="02070309020205020404" pitchFamily="49" charset="0"/>
                <a:cs typeface="Courier New" panose="02070309020205020404" pitchFamily="49" charset="0"/>
              </a:rPr>
              <a:t>LIKE</a:t>
            </a:r>
            <a:r>
              <a:rPr lang="en-US" sz="1400" dirty="0">
                <a:solidFill>
                  <a:srgbClr val="333333"/>
                </a:solidFill>
                <a:latin typeface="Courier New" panose="02070309020205020404" pitchFamily="49" charset="0"/>
                <a:cs typeface="Courier New" panose="02070309020205020404" pitchFamily="49" charset="0"/>
              </a:rPr>
              <a:t> </a:t>
            </a:r>
            <a:r>
              <a:rPr lang="en-US" sz="1400" dirty="0">
                <a:solidFill>
                  <a:srgbClr val="DD1144"/>
                </a:solidFill>
                <a:latin typeface="Courier New" panose="02070309020205020404" pitchFamily="49" charset="0"/>
                <a:cs typeface="Courier New" panose="02070309020205020404" pitchFamily="49" charset="0"/>
              </a:rPr>
              <a:t>'%_@__%.__%'</a:t>
            </a:r>
            <a:r>
              <a:rPr lang="en-US" sz="1400" dirty="0">
                <a:solidFill>
                  <a:srgbClr val="333333"/>
                </a:solidFill>
                <a:latin typeface="Courier New" panose="02070309020205020404" pitchFamily="49" charset="0"/>
                <a:cs typeface="Courier New" panose="02070309020205020404" pitchFamily="49" charset="0"/>
              </a:rPr>
              <a:t> </a:t>
            </a:r>
          </a:p>
          <a:p>
            <a:r>
              <a:rPr lang="en-US" sz="1400" b="1" dirty="0">
                <a:solidFill>
                  <a:srgbClr val="333333"/>
                </a:solidFill>
                <a:latin typeface="Courier New" panose="02070309020205020404" pitchFamily="49" charset="0"/>
                <a:cs typeface="Courier New" panose="02070309020205020404" pitchFamily="49" charset="0"/>
              </a:rPr>
              <a:t>        THEN</a:t>
            </a:r>
            <a:r>
              <a:rPr lang="en-US" sz="1400" dirty="0">
                <a:solidFill>
                  <a:srgbClr val="333333"/>
                </a:solidFill>
                <a:latin typeface="Courier New" panose="02070309020205020404" pitchFamily="49" charset="0"/>
                <a:cs typeface="Courier New" panose="02070309020205020404" pitchFamily="49" charset="0"/>
              </a:rPr>
              <a:t> </a:t>
            </a:r>
            <a:r>
              <a:rPr lang="en-US" sz="1400" b="1" dirty="0">
                <a:solidFill>
                  <a:srgbClr val="333333"/>
                </a:solidFill>
                <a:latin typeface="Courier New" panose="02070309020205020404" pitchFamily="49" charset="0"/>
                <a:cs typeface="Courier New" panose="02070309020205020404" pitchFamily="49" charset="0"/>
              </a:rPr>
              <a:t>RAISE</a:t>
            </a:r>
            <a:r>
              <a:rPr lang="en-US" sz="1400" dirty="0">
                <a:solidFill>
                  <a:srgbClr val="333333"/>
                </a:solidFill>
                <a:latin typeface="Courier New" panose="02070309020205020404" pitchFamily="49" charset="0"/>
                <a:cs typeface="Courier New" panose="02070309020205020404" pitchFamily="49" charset="0"/>
              </a:rPr>
              <a:t> (</a:t>
            </a:r>
            <a:r>
              <a:rPr lang="en-US" sz="1400" b="1" dirty="0">
                <a:solidFill>
                  <a:srgbClr val="333333"/>
                </a:solidFill>
                <a:latin typeface="Courier New" panose="02070309020205020404" pitchFamily="49" charset="0"/>
                <a:cs typeface="Courier New" panose="02070309020205020404" pitchFamily="49" charset="0"/>
              </a:rPr>
              <a:t>ABORT</a:t>
            </a:r>
            <a:r>
              <a:rPr lang="en-US" sz="1400" dirty="0">
                <a:solidFill>
                  <a:srgbClr val="333333"/>
                </a:solidFill>
                <a:latin typeface="Courier New" panose="02070309020205020404" pitchFamily="49" charset="0"/>
                <a:cs typeface="Courier New" panose="02070309020205020404" pitchFamily="49" charset="0"/>
              </a:rPr>
              <a:t>,</a:t>
            </a:r>
            <a:r>
              <a:rPr lang="en-US" sz="1400" dirty="0">
                <a:solidFill>
                  <a:srgbClr val="DD1144"/>
                </a:solidFill>
                <a:latin typeface="Courier New" panose="02070309020205020404" pitchFamily="49" charset="0"/>
                <a:cs typeface="Courier New" panose="02070309020205020404" pitchFamily="49" charset="0"/>
              </a:rPr>
              <a:t>'Invalid email'</a:t>
            </a:r>
            <a:r>
              <a:rPr lang="en-US" sz="1400" dirty="0">
                <a:solidFill>
                  <a:srgbClr val="333333"/>
                </a:solidFill>
                <a:latin typeface="Courier New" panose="02070309020205020404" pitchFamily="49" charset="0"/>
                <a:cs typeface="Courier New" panose="02070309020205020404" pitchFamily="49" charset="0"/>
              </a:rPr>
              <a:t>) </a:t>
            </a:r>
          </a:p>
          <a:p>
            <a:r>
              <a:rPr lang="en-US" sz="1400" b="1" dirty="0">
                <a:solidFill>
                  <a:srgbClr val="333333"/>
                </a:solidFill>
                <a:latin typeface="Courier New" panose="02070309020205020404" pitchFamily="49" charset="0"/>
                <a:cs typeface="Courier New" panose="02070309020205020404" pitchFamily="49" charset="0"/>
              </a:rPr>
              <a:t>      END</a:t>
            </a:r>
            <a:r>
              <a:rPr lang="en-US" sz="1400" dirty="0">
                <a:solidFill>
                  <a:srgbClr val="333333"/>
                </a:solidFill>
                <a:latin typeface="Courier New" panose="02070309020205020404" pitchFamily="49" charset="0"/>
                <a:cs typeface="Courier New" panose="02070309020205020404" pitchFamily="49" charset="0"/>
              </a:rPr>
              <a:t>; </a:t>
            </a:r>
          </a:p>
          <a:p>
            <a:r>
              <a:rPr lang="en-US" sz="1400" b="1" dirty="0">
                <a:solidFill>
                  <a:srgbClr val="333333"/>
                </a:solidFill>
                <a:latin typeface="Courier New" panose="02070309020205020404" pitchFamily="49" charset="0"/>
                <a:cs typeface="Courier New" panose="02070309020205020404" pitchFamily="49" charset="0"/>
              </a:rPr>
              <a:t>  END</a:t>
            </a:r>
            <a:r>
              <a:rPr lang="en-US" sz="1400" dirty="0">
                <a:solidFill>
                  <a:srgbClr val="333333"/>
                </a:solidFill>
                <a:latin typeface="Courier New" panose="02070309020205020404" pitchFamily="49" charset="0"/>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184971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op view of cubes connected with black lines">
            <a:extLst>
              <a:ext uri="{FF2B5EF4-FFF2-40B4-BE49-F238E27FC236}">
                <a16:creationId xmlns:a16="http://schemas.microsoft.com/office/drawing/2014/main" id="{A84346BA-E360-3970-34F1-7545EA629F9B}"/>
              </a:ext>
            </a:extLst>
          </p:cNvPr>
          <p:cNvPicPr>
            <a:picLocks noChangeAspect="1"/>
          </p:cNvPicPr>
          <p:nvPr/>
        </p:nvPicPr>
        <p:blipFill rotWithShape="1">
          <a:blip r:embed="rId3"/>
          <a:srcRect/>
          <a:stretch/>
        </p:blipFill>
        <p:spPr>
          <a:xfrm>
            <a:off x="20" y="1"/>
            <a:ext cx="9143980" cy="6857999"/>
          </a:xfrm>
          <a:prstGeom prst="rect">
            <a:avLst/>
          </a:prstGeom>
        </p:spPr>
      </p:pic>
      <p:sp>
        <p:nvSpPr>
          <p:cNvPr id="24" name="Freeform: Shape 23">
            <a:extLst>
              <a:ext uri="{FF2B5EF4-FFF2-40B4-BE49-F238E27FC236}">
                <a16:creationId xmlns:a16="http://schemas.microsoft.com/office/drawing/2014/main" id="{C74F2646-08C7-4051-81DA-751C43A03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824" y="585274"/>
            <a:ext cx="5277038" cy="5492212"/>
          </a:xfrm>
          <a:custGeom>
            <a:avLst/>
            <a:gdLst>
              <a:gd name="connsiteX0" fmla="*/ 0 w 7036051"/>
              <a:gd name="connsiteY0" fmla="*/ 0 h 5492212"/>
              <a:gd name="connsiteX1" fmla="*/ 7036051 w 7036051"/>
              <a:gd name="connsiteY1" fmla="*/ 0 h 5492212"/>
              <a:gd name="connsiteX2" fmla="*/ 7036051 w 7036051"/>
              <a:gd name="connsiteY2" fmla="*/ 5163846 h 5492212"/>
              <a:gd name="connsiteX3" fmla="*/ 7012593 w 7036051"/>
              <a:gd name="connsiteY3" fmla="*/ 5176898 h 5492212"/>
              <a:gd name="connsiteX4" fmla="*/ 6958601 w 7036051"/>
              <a:gd name="connsiteY4" fmla="*/ 5204359 h 5492212"/>
              <a:gd name="connsiteX5" fmla="*/ 6951226 w 7036051"/>
              <a:gd name="connsiteY5" fmla="*/ 5203241 h 5492212"/>
              <a:gd name="connsiteX6" fmla="*/ 6920864 w 7036051"/>
              <a:gd name="connsiteY6" fmla="*/ 5220003 h 5492212"/>
              <a:gd name="connsiteX7" fmla="*/ 6834841 w 7036051"/>
              <a:gd name="connsiteY7" fmla="*/ 5266115 h 5492212"/>
              <a:gd name="connsiteX8" fmla="*/ 6777937 w 7036051"/>
              <a:gd name="connsiteY8" fmla="*/ 5332502 h 5492212"/>
              <a:gd name="connsiteX9" fmla="*/ 6752874 w 7036051"/>
              <a:gd name="connsiteY9" fmla="*/ 5340428 h 5492212"/>
              <a:gd name="connsiteX10" fmla="*/ 6711115 w 7036051"/>
              <a:gd name="connsiteY10" fmla="*/ 5353924 h 5492212"/>
              <a:gd name="connsiteX11" fmla="*/ 6702149 w 7036051"/>
              <a:gd name="connsiteY11" fmla="*/ 5351500 h 5492212"/>
              <a:gd name="connsiteX12" fmla="*/ 6698458 w 7036051"/>
              <a:gd name="connsiteY12" fmla="*/ 5352743 h 5492212"/>
              <a:gd name="connsiteX13" fmla="*/ 6698049 w 7036051"/>
              <a:gd name="connsiteY13" fmla="*/ 5352570 h 5492212"/>
              <a:gd name="connsiteX14" fmla="*/ 6697297 w 7036051"/>
              <a:gd name="connsiteY14" fmla="*/ 5353134 h 5492212"/>
              <a:gd name="connsiteX15" fmla="*/ 6689118 w 7036051"/>
              <a:gd name="connsiteY15" fmla="*/ 5355890 h 5492212"/>
              <a:gd name="connsiteX16" fmla="*/ 6670605 w 7036051"/>
              <a:gd name="connsiteY16" fmla="*/ 5355427 h 5492212"/>
              <a:gd name="connsiteX17" fmla="*/ 6659606 w 7036051"/>
              <a:gd name="connsiteY17" fmla="*/ 5357084 h 5492212"/>
              <a:gd name="connsiteX18" fmla="*/ 6649636 w 7036051"/>
              <a:gd name="connsiteY18" fmla="*/ 5367869 h 5492212"/>
              <a:gd name="connsiteX19" fmla="*/ 6642159 w 7036051"/>
              <a:gd name="connsiteY19" fmla="*/ 5369506 h 5492212"/>
              <a:gd name="connsiteX20" fmla="*/ 6640764 w 7036051"/>
              <a:gd name="connsiteY20" fmla="*/ 5370991 h 5492212"/>
              <a:gd name="connsiteX21" fmla="*/ 6636665 w 7036051"/>
              <a:gd name="connsiteY21" fmla="*/ 5374002 h 5492212"/>
              <a:gd name="connsiteX22" fmla="*/ 6641287 w 7036051"/>
              <a:gd name="connsiteY22" fmla="*/ 5376181 h 5492212"/>
              <a:gd name="connsiteX23" fmla="*/ 6591018 w 7036051"/>
              <a:gd name="connsiteY23" fmla="*/ 5390981 h 5492212"/>
              <a:gd name="connsiteX24" fmla="*/ 6548326 w 7036051"/>
              <a:gd name="connsiteY24" fmla="*/ 5403583 h 5492212"/>
              <a:gd name="connsiteX25" fmla="*/ 6472868 w 7036051"/>
              <a:gd name="connsiteY25" fmla="*/ 5394733 h 5492212"/>
              <a:gd name="connsiteX26" fmla="*/ 6401194 w 7036051"/>
              <a:gd name="connsiteY26" fmla="*/ 5422870 h 5492212"/>
              <a:gd name="connsiteX27" fmla="*/ 6381961 w 7036051"/>
              <a:gd name="connsiteY27" fmla="*/ 5422940 h 5492212"/>
              <a:gd name="connsiteX28" fmla="*/ 6363834 w 7036051"/>
              <a:gd name="connsiteY28" fmla="*/ 5417751 h 5492212"/>
              <a:gd name="connsiteX29" fmla="*/ 6363997 w 7036051"/>
              <a:gd name="connsiteY29" fmla="*/ 5415912 h 5492212"/>
              <a:gd name="connsiteX30" fmla="*/ 6361124 w 7036051"/>
              <a:gd name="connsiteY30" fmla="*/ 5415066 h 5492212"/>
              <a:gd name="connsiteX31" fmla="*/ 6358507 w 7036051"/>
              <a:gd name="connsiteY31" fmla="*/ 5416224 h 5492212"/>
              <a:gd name="connsiteX32" fmla="*/ 6355073 w 7036051"/>
              <a:gd name="connsiteY32" fmla="*/ 5415242 h 5492212"/>
              <a:gd name="connsiteX33" fmla="*/ 6345676 w 7036051"/>
              <a:gd name="connsiteY33" fmla="*/ 5413049 h 5492212"/>
              <a:gd name="connsiteX34" fmla="*/ 6342596 w 7036051"/>
              <a:gd name="connsiteY34" fmla="*/ 5409297 h 5492212"/>
              <a:gd name="connsiteX35" fmla="*/ 6305742 w 7036051"/>
              <a:gd name="connsiteY35" fmla="*/ 5401622 h 5492212"/>
              <a:gd name="connsiteX36" fmla="*/ 6294445 w 7036051"/>
              <a:gd name="connsiteY36" fmla="*/ 5404149 h 5492212"/>
              <a:gd name="connsiteX37" fmla="*/ 6281414 w 7036051"/>
              <a:gd name="connsiteY37" fmla="*/ 5398024 h 5492212"/>
              <a:gd name="connsiteX38" fmla="*/ 6243972 w 7036051"/>
              <a:gd name="connsiteY38" fmla="*/ 5395807 h 5492212"/>
              <a:gd name="connsiteX39" fmla="*/ 6202379 w 7036051"/>
              <a:gd name="connsiteY39" fmla="*/ 5388661 h 5492212"/>
              <a:gd name="connsiteX40" fmla="*/ 6173010 w 7036051"/>
              <a:gd name="connsiteY40" fmla="*/ 5380606 h 5492212"/>
              <a:gd name="connsiteX41" fmla="*/ 6093421 w 7036051"/>
              <a:gd name="connsiteY41" fmla="*/ 5375473 h 5492212"/>
              <a:gd name="connsiteX42" fmla="*/ 5959474 w 7036051"/>
              <a:gd name="connsiteY42" fmla="*/ 5373386 h 5492212"/>
              <a:gd name="connsiteX43" fmla="*/ 5931492 w 7036051"/>
              <a:gd name="connsiteY43" fmla="*/ 5371513 h 5492212"/>
              <a:gd name="connsiteX44" fmla="*/ 5909558 w 7036051"/>
              <a:gd name="connsiteY44" fmla="*/ 5364228 h 5492212"/>
              <a:gd name="connsiteX45" fmla="*/ 5906319 w 7036051"/>
              <a:gd name="connsiteY45" fmla="*/ 5357590 h 5492212"/>
              <a:gd name="connsiteX46" fmla="*/ 5891268 w 7036051"/>
              <a:gd name="connsiteY46" fmla="*/ 5355650 h 5492212"/>
              <a:gd name="connsiteX47" fmla="*/ 5887711 w 7036051"/>
              <a:gd name="connsiteY47" fmla="*/ 5353947 h 5492212"/>
              <a:gd name="connsiteX48" fmla="*/ 5866852 w 7036051"/>
              <a:gd name="connsiteY48" fmla="*/ 5345374 h 5492212"/>
              <a:gd name="connsiteX49" fmla="*/ 5811310 w 7036051"/>
              <a:gd name="connsiteY49" fmla="*/ 5356530 h 5492212"/>
              <a:gd name="connsiteX50" fmla="*/ 5770689 w 7036051"/>
              <a:gd name="connsiteY50" fmla="*/ 5359014 h 5492212"/>
              <a:gd name="connsiteX51" fmla="*/ 5767719 w 7036051"/>
              <a:gd name="connsiteY51" fmla="*/ 5357260 h 5492212"/>
              <a:gd name="connsiteX52" fmla="*/ 5765688 w 7036051"/>
              <a:gd name="connsiteY52" fmla="*/ 5352793 h 5492212"/>
              <a:gd name="connsiteX53" fmla="*/ 5758598 w 7036051"/>
              <a:gd name="connsiteY53" fmla="*/ 5351053 h 5492212"/>
              <a:gd name="connsiteX54" fmla="*/ 5752036 w 7036051"/>
              <a:gd name="connsiteY54" fmla="*/ 5346019 h 5492212"/>
              <a:gd name="connsiteX55" fmla="*/ 5503590 w 7036051"/>
              <a:gd name="connsiteY55" fmla="*/ 5325537 h 5492212"/>
              <a:gd name="connsiteX56" fmla="*/ 5389848 w 7036051"/>
              <a:gd name="connsiteY56" fmla="*/ 5351472 h 5492212"/>
              <a:gd name="connsiteX57" fmla="*/ 5344450 w 7036051"/>
              <a:gd name="connsiteY57" fmla="*/ 5354840 h 5492212"/>
              <a:gd name="connsiteX58" fmla="*/ 5338428 w 7036051"/>
              <a:gd name="connsiteY58" fmla="*/ 5350516 h 5492212"/>
              <a:gd name="connsiteX59" fmla="*/ 5273489 w 7036051"/>
              <a:gd name="connsiteY59" fmla="*/ 5373945 h 5492212"/>
              <a:gd name="connsiteX60" fmla="*/ 5182701 w 7036051"/>
              <a:gd name="connsiteY60" fmla="*/ 5370075 h 5492212"/>
              <a:gd name="connsiteX61" fmla="*/ 5114856 w 7036051"/>
              <a:gd name="connsiteY61" fmla="*/ 5361037 h 5492212"/>
              <a:gd name="connsiteX62" fmla="*/ 5076532 w 7036051"/>
              <a:gd name="connsiteY62" fmla="*/ 5358612 h 5492212"/>
              <a:gd name="connsiteX63" fmla="*/ 5048954 w 7036051"/>
              <a:gd name="connsiteY63" fmla="*/ 5353915 h 5492212"/>
              <a:gd name="connsiteX64" fmla="*/ 4977087 w 7036051"/>
              <a:gd name="connsiteY64" fmla="*/ 5357736 h 5492212"/>
              <a:gd name="connsiteX65" fmla="*/ 4857261 w 7036051"/>
              <a:gd name="connsiteY65" fmla="*/ 5370659 h 5492212"/>
              <a:gd name="connsiteX66" fmla="*/ 4769845 w 7036051"/>
              <a:gd name="connsiteY66" fmla="*/ 5353264 h 5492212"/>
              <a:gd name="connsiteX67" fmla="*/ 4722220 w 7036051"/>
              <a:gd name="connsiteY67" fmla="*/ 5370534 h 5492212"/>
              <a:gd name="connsiteX68" fmla="*/ 4667552 w 7036051"/>
              <a:gd name="connsiteY68" fmla="*/ 5366753 h 5492212"/>
              <a:gd name="connsiteX69" fmla="*/ 4454472 w 7036051"/>
              <a:gd name="connsiteY69" fmla="*/ 5391442 h 5492212"/>
              <a:gd name="connsiteX70" fmla="*/ 4317219 w 7036051"/>
              <a:gd name="connsiteY70" fmla="*/ 5411554 h 5492212"/>
              <a:gd name="connsiteX71" fmla="*/ 4298346 w 7036051"/>
              <a:gd name="connsiteY71" fmla="*/ 5416146 h 5492212"/>
              <a:gd name="connsiteX72" fmla="*/ 4298228 w 7036051"/>
              <a:gd name="connsiteY72" fmla="*/ 5417983 h 5492212"/>
              <a:gd name="connsiteX73" fmla="*/ 4295233 w 7036051"/>
              <a:gd name="connsiteY73" fmla="*/ 5418735 h 5492212"/>
              <a:gd name="connsiteX74" fmla="*/ 4292799 w 7036051"/>
              <a:gd name="connsiteY74" fmla="*/ 5417494 h 5492212"/>
              <a:gd name="connsiteX75" fmla="*/ 4289225 w 7036051"/>
              <a:gd name="connsiteY75" fmla="*/ 5418364 h 5492212"/>
              <a:gd name="connsiteX76" fmla="*/ 4279515 w 7036051"/>
              <a:gd name="connsiteY76" fmla="*/ 5420247 h 5492212"/>
              <a:gd name="connsiteX77" fmla="*/ 4275872 w 7036051"/>
              <a:gd name="connsiteY77" fmla="*/ 5423890 h 5492212"/>
              <a:gd name="connsiteX78" fmla="*/ 4227055 w 7036051"/>
              <a:gd name="connsiteY78" fmla="*/ 5427466 h 5492212"/>
              <a:gd name="connsiteX79" fmla="*/ 4213123 w 7036051"/>
              <a:gd name="connsiteY79" fmla="*/ 5433155 h 5492212"/>
              <a:gd name="connsiteX80" fmla="*/ 4175436 w 7036051"/>
              <a:gd name="connsiteY80" fmla="*/ 5434156 h 5492212"/>
              <a:gd name="connsiteX81" fmla="*/ 4132856 w 7036051"/>
              <a:gd name="connsiteY81" fmla="*/ 5439937 h 5492212"/>
              <a:gd name="connsiteX82" fmla="*/ 4102333 w 7036051"/>
              <a:gd name="connsiteY82" fmla="*/ 5447021 h 5492212"/>
              <a:gd name="connsiteX83" fmla="*/ 4022159 w 7036051"/>
              <a:gd name="connsiteY83" fmla="*/ 5449566 h 5492212"/>
              <a:gd name="connsiteX84" fmla="*/ 3888224 w 7036051"/>
              <a:gd name="connsiteY84" fmla="*/ 5447312 h 5492212"/>
              <a:gd name="connsiteX85" fmla="*/ 3860026 w 7036051"/>
              <a:gd name="connsiteY85" fmla="*/ 5448274 h 5492212"/>
              <a:gd name="connsiteX86" fmla="*/ 3832796 w 7036051"/>
              <a:gd name="connsiteY86" fmla="*/ 5461349 h 5492212"/>
              <a:gd name="connsiteX87" fmla="*/ 3817485 w 7036051"/>
              <a:gd name="connsiteY87" fmla="*/ 5462797 h 5492212"/>
              <a:gd name="connsiteX88" fmla="*/ 3813676 w 7036051"/>
              <a:gd name="connsiteY88" fmla="*/ 5464379 h 5492212"/>
              <a:gd name="connsiteX89" fmla="*/ 3791563 w 7036051"/>
              <a:gd name="connsiteY89" fmla="*/ 5472259 h 5492212"/>
              <a:gd name="connsiteX90" fmla="*/ 3737858 w 7036051"/>
              <a:gd name="connsiteY90" fmla="*/ 5459331 h 5492212"/>
              <a:gd name="connsiteX91" fmla="*/ 3697716 w 7036051"/>
              <a:gd name="connsiteY91" fmla="*/ 5455539 h 5492212"/>
              <a:gd name="connsiteX92" fmla="*/ 3694487 w 7036051"/>
              <a:gd name="connsiteY92" fmla="*/ 5457193 h 5492212"/>
              <a:gd name="connsiteX93" fmla="*/ 3691779 w 7036051"/>
              <a:gd name="connsiteY93" fmla="*/ 5461582 h 5492212"/>
              <a:gd name="connsiteX94" fmla="*/ 3684442 w 7036051"/>
              <a:gd name="connsiteY94" fmla="*/ 5463086 h 5492212"/>
              <a:gd name="connsiteX95" fmla="*/ 3677129 w 7036051"/>
              <a:gd name="connsiteY95" fmla="*/ 5467898 h 5492212"/>
              <a:gd name="connsiteX96" fmla="*/ 3438897 w 7036051"/>
              <a:gd name="connsiteY96" fmla="*/ 5462195 h 5492212"/>
              <a:gd name="connsiteX97" fmla="*/ 3389756 w 7036051"/>
              <a:gd name="connsiteY97" fmla="*/ 5444428 h 5492212"/>
              <a:gd name="connsiteX98" fmla="*/ 3316666 w 7036051"/>
              <a:gd name="connsiteY98" fmla="*/ 5450736 h 5492212"/>
              <a:gd name="connsiteX99" fmla="*/ 3271894 w 7036051"/>
              <a:gd name="connsiteY99" fmla="*/ 5445907 h 5492212"/>
              <a:gd name="connsiteX100" fmla="*/ 3265228 w 7036051"/>
              <a:gd name="connsiteY100" fmla="*/ 5450024 h 5492212"/>
              <a:gd name="connsiteX101" fmla="*/ 3204017 w 7036051"/>
              <a:gd name="connsiteY101" fmla="*/ 5424552 h 5492212"/>
              <a:gd name="connsiteX102" fmla="*/ 3112867 w 7036051"/>
              <a:gd name="connsiteY102" fmla="*/ 5425473 h 5492212"/>
              <a:gd name="connsiteX103" fmla="*/ 3043809 w 7036051"/>
              <a:gd name="connsiteY103" fmla="*/ 5432293 h 5492212"/>
              <a:gd name="connsiteX104" fmla="*/ 3005211 w 7036051"/>
              <a:gd name="connsiteY104" fmla="*/ 5433472 h 5492212"/>
              <a:gd name="connsiteX105" fmla="*/ 2976986 w 7036051"/>
              <a:gd name="connsiteY105" fmla="*/ 5437264 h 5492212"/>
              <a:gd name="connsiteX106" fmla="*/ 2905879 w 7036051"/>
              <a:gd name="connsiteY106" fmla="*/ 5431128 h 5492212"/>
              <a:gd name="connsiteX107" fmla="*/ 2788318 w 7036051"/>
              <a:gd name="connsiteY107" fmla="*/ 5414358 h 5492212"/>
              <a:gd name="connsiteX108" fmla="*/ 2653590 w 7036051"/>
              <a:gd name="connsiteY108" fmla="*/ 5410111 h 5492212"/>
              <a:gd name="connsiteX109" fmla="*/ 2598481 w 7036051"/>
              <a:gd name="connsiteY109" fmla="*/ 5412114 h 5492212"/>
              <a:gd name="connsiteX110" fmla="*/ 2333897 w 7036051"/>
              <a:gd name="connsiteY110" fmla="*/ 5408505 h 5492212"/>
              <a:gd name="connsiteX111" fmla="*/ 2271841 w 7036051"/>
              <a:gd name="connsiteY111" fmla="*/ 5396433 h 5492212"/>
              <a:gd name="connsiteX112" fmla="*/ 2143705 w 7036051"/>
              <a:gd name="connsiteY112" fmla="*/ 5345095 h 5492212"/>
              <a:gd name="connsiteX113" fmla="*/ 1986408 w 7036051"/>
              <a:gd name="connsiteY113" fmla="*/ 5335524 h 5492212"/>
              <a:gd name="connsiteX114" fmla="*/ 1975333 w 7036051"/>
              <a:gd name="connsiteY114" fmla="*/ 5325099 h 5492212"/>
              <a:gd name="connsiteX115" fmla="*/ 1972441 w 7036051"/>
              <a:gd name="connsiteY115" fmla="*/ 5323775 h 5492212"/>
              <a:gd name="connsiteX116" fmla="*/ 1971497 w 7036051"/>
              <a:gd name="connsiteY116" fmla="*/ 5324412 h 5492212"/>
              <a:gd name="connsiteX117" fmla="*/ 1956886 w 7036051"/>
              <a:gd name="connsiteY117" fmla="*/ 5327069 h 5492212"/>
              <a:gd name="connsiteX118" fmla="*/ 1924833 w 7036051"/>
              <a:gd name="connsiteY118" fmla="*/ 5344911 h 5492212"/>
              <a:gd name="connsiteX119" fmla="*/ 1885856 w 7036051"/>
              <a:gd name="connsiteY119" fmla="*/ 5367299 h 5492212"/>
              <a:gd name="connsiteX120" fmla="*/ 1855937 w 7036051"/>
              <a:gd name="connsiteY120" fmla="*/ 5372820 h 5492212"/>
              <a:gd name="connsiteX121" fmla="*/ 1784500 w 7036051"/>
              <a:gd name="connsiteY121" fmla="*/ 5395926 h 5492212"/>
              <a:gd name="connsiteX122" fmla="*/ 1737998 w 7036051"/>
              <a:gd name="connsiteY122" fmla="*/ 5407426 h 5492212"/>
              <a:gd name="connsiteX123" fmla="*/ 1736716 w 7036051"/>
              <a:gd name="connsiteY123" fmla="*/ 5407939 h 5492212"/>
              <a:gd name="connsiteX124" fmla="*/ 1726742 w 7036051"/>
              <a:gd name="connsiteY124" fmla="*/ 5405934 h 5492212"/>
              <a:gd name="connsiteX125" fmla="*/ 1726849 w 7036051"/>
              <a:gd name="connsiteY125" fmla="*/ 5401221 h 5492212"/>
              <a:gd name="connsiteX126" fmla="*/ 1718134 w 7036051"/>
              <a:gd name="connsiteY126" fmla="*/ 5398128 h 5492212"/>
              <a:gd name="connsiteX127" fmla="*/ 1701063 w 7036051"/>
              <a:gd name="connsiteY127" fmla="*/ 5400545 h 5492212"/>
              <a:gd name="connsiteX128" fmla="*/ 1694634 w 7036051"/>
              <a:gd name="connsiteY128" fmla="*/ 5398728 h 5492212"/>
              <a:gd name="connsiteX129" fmla="*/ 1692270 w 7036051"/>
              <a:gd name="connsiteY129" fmla="*/ 5399053 h 5492212"/>
              <a:gd name="connsiteX130" fmla="*/ 1686657 w 7036051"/>
              <a:gd name="connsiteY130" fmla="*/ 5399247 h 5492212"/>
              <a:gd name="connsiteX131" fmla="*/ 1687479 w 7036051"/>
              <a:gd name="connsiteY131" fmla="*/ 5402165 h 5492212"/>
              <a:gd name="connsiteX132" fmla="*/ 1680969 w 7036051"/>
              <a:gd name="connsiteY132" fmla="*/ 5407963 h 5492212"/>
              <a:gd name="connsiteX133" fmla="*/ 1648682 w 7036051"/>
              <a:gd name="connsiteY133" fmla="*/ 5407558 h 5492212"/>
              <a:gd name="connsiteX134" fmla="*/ 1646819 w 7036051"/>
              <a:gd name="connsiteY134" fmla="*/ 5404306 h 5492212"/>
              <a:gd name="connsiteX135" fmla="*/ 1642743 w 7036051"/>
              <a:gd name="connsiteY135" fmla="*/ 5403927 h 5492212"/>
              <a:gd name="connsiteX136" fmla="*/ 1639788 w 7036051"/>
              <a:gd name="connsiteY136" fmla="*/ 5407135 h 5492212"/>
              <a:gd name="connsiteX137" fmla="*/ 1585803 w 7036051"/>
              <a:gd name="connsiteY137" fmla="*/ 5416574 h 5492212"/>
              <a:gd name="connsiteX138" fmla="*/ 1513331 w 7036051"/>
              <a:gd name="connsiteY138" fmla="*/ 5423805 h 5492212"/>
              <a:gd name="connsiteX139" fmla="*/ 1460734 w 7036051"/>
              <a:gd name="connsiteY139" fmla="*/ 5411778 h 5492212"/>
              <a:gd name="connsiteX140" fmla="*/ 1456045 w 7036051"/>
              <a:gd name="connsiteY140" fmla="*/ 5414928 h 5492212"/>
              <a:gd name="connsiteX141" fmla="*/ 1419653 w 7036051"/>
              <a:gd name="connsiteY141" fmla="*/ 5415060 h 5492212"/>
              <a:gd name="connsiteX142" fmla="*/ 1292605 w 7036051"/>
              <a:gd name="connsiteY142" fmla="*/ 5394671 h 5492212"/>
              <a:gd name="connsiteX143" fmla="*/ 1221477 w 7036051"/>
              <a:gd name="connsiteY143" fmla="*/ 5395509 h 5492212"/>
              <a:gd name="connsiteX144" fmla="*/ 1196159 w 7036051"/>
              <a:gd name="connsiteY144" fmla="*/ 5399169 h 5492212"/>
              <a:gd name="connsiteX145" fmla="*/ 1153748 w 7036051"/>
              <a:gd name="connsiteY145" fmla="*/ 5405093 h 5492212"/>
              <a:gd name="connsiteX146" fmla="*/ 1121874 w 7036051"/>
              <a:gd name="connsiteY146" fmla="*/ 5417803 h 5492212"/>
              <a:gd name="connsiteX147" fmla="*/ 1086481 w 7036051"/>
              <a:gd name="connsiteY147" fmla="*/ 5419474 h 5492212"/>
              <a:gd name="connsiteX148" fmla="*/ 1078485 w 7036051"/>
              <a:gd name="connsiteY148" fmla="*/ 5409150 h 5492212"/>
              <a:gd name="connsiteX149" fmla="*/ 1040550 w 7036051"/>
              <a:gd name="connsiteY149" fmla="*/ 5414415 h 5492212"/>
              <a:gd name="connsiteX150" fmla="*/ 982981 w 7036051"/>
              <a:gd name="connsiteY150" fmla="*/ 5423575 h 5492212"/>
              <a:gd name="connsiteX151" fmla="*/ 949836 w 7036051"/>
              <a:gd name="connsiteY151" fmla="*/ 5426093 h 5492212"/>
              <a:gd name="connsiteX152" fmla="*/ 859237 w 7036051"/>
              <a:gd name="connsiteY152" fmla="*/ 5435973 h 5492212"/>
              <a:gd name="connsiteX153" fmla="*/ 768445 w 7036051"/>
              <a:gd name="connsiteY153" fmla="*/ 5448159 h 5492212"/>
              <a:gd name="connsiteX154" fmla="*/ 714393 w 7036051"/>
              <a:gd name="connsiteY154" fmla="*/ 5468302 h 5492212"/>
              <a:gd name="connsiteX155" fmla="*/ 639791 w 7036051"/>
              <a:gd name="connsiteY155" fmla="*/ 5476924 h 5492212"/>
              <a:gd name="connsiteX156" fmla="*/ 627266 w 7036051"/>
              <a:gd name="connsiteY156" fmla="*/ 5480260 h 5492212"/>
              <a:gd name="connsiteX157" fmla="*/ 609977 w 7036051"/>
              <a:gd name="connsiteY157" fmla="*/ 5478891 h 5492212"/>
              <a:gd name="connsiteX158" fmla="*/ 540688 w 7036051"/>
              <a:gd name="connsiteY158" fmla="*/ 5472807 h 5492212"/>
              <a:gd name="connsiteX159" fmla="*/ 486194 w 7036051"/>
              <a:gd name="connsiteY159" fmla="*/ 5462661 h 5492212"/>
              <a:gd name="connsiteX160" fmla="*/ 418164 w 7036051"/>
              <a:gd name="connsiteY160" fmla="*/ 5472485 h 5492212"/>
              <a:gd name="connsiteX161" fmla="*/ 376724 w 7036051"/>
              <a:gd name="connsiteY161" fmla="*/ 5470967 h 5492212"/>
              <a:gd name="connsiteX162" fmla="*/ 308908 w 7036051"/>
              <a:gd name="connsiteY162" fmla="*/ 5457025 h 5492212"/>
              <a:gd name="connsiteX163" fmla="*/ 219416 w 7036051"/>
              <a:gd name="connsiteY163" fmla="*/ 5463995 h 5492212"/>
              <a:gd name="connsiteX164" fmla="*/ 200977 w 7036051"/>
              <a:gd name="connsiteY164" fmla="*/ 5480608 h 5492212"/>
              <a:gd name="connsiteX165" fmla="*/ 176226 w 7036051"/>
              <a:gd name="connsiteY165" fmla="*/ 5491022 h 5492212"/>
              <a:gd name="connsiteX166" fmla="*/ 165702 w 7036051"/>
              <a:gd name="connsiteY166" fmla="*/ 5468604 h 5492212"/>
              <a:gd name="connsiteX167" fmla="*/ 88282 w 7036051"/>
              <a:gd name="connsiteY167" fmla="*/ 5453658 h 5492212"/>
              <a:gd name="connsiteX168" fmla="*/ 49602 w 7036051"/>
              <a:gd name="connsiteY168" fmla="*/ 5448762 h 5492212"/>
              <a:gd name="connsiteX169" fmla="*/ 22844 w 7036051"/>
              <a:gd name="connsiteY169" fmla="*/ 5450459 h 5492212"/>
              <a:gd name="connsiteX170" fmla="*/ 0 w 7036051"/>
              <a:gd name="connsiteY170" fmla="*/ 5447653 h 549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036051" h="5492212">
                <a:moveTo>
                  <a:pt x="0" y="0"/>
                </a:moveTo>
                <a:lnTo>
                  <a:pt x="7036051" y="0"/>
                </a:lnTo>
                <a:lnTo>
                  <a:pt x="7036051" y="5163846"/>
                </a:lnTo>
                <a:lnTo>
                  <a:pt x="7012593" y="5176898"/>
                </a:lnTo>
                <a:cubicBezTo>
                  <a:pt x="7010768" y="5193373"/>
                  <a:pt x="6968133" y="5178026"/>
                  <a:pt x="6958601" y="5204359"/>
                </a:cubicBezTo>
                <a:cubicBezTo>
                  <a:pt x="6956255" y="5203750"/>
                  <a:pt x="6953771" y="5203373"/>
                  <a:pt x="6951226" y="5203241"/>
                </a:cubicBezTo>
                <a:cubicBezTo>
                  <a:pt x="6936441" y="5202478"/>
                  <a:pt x="6922846" y="5209982"/>
                  <a:pt x="6920864" y="5220003"/>
                </a:cubicBezTo>
                <a:cubicBezTo>
                  <a:pt x="6902003" y="5258795"/>
                  <a:pt x="6863469" y="5243876"/>
                  <a:pt x="6834841" y="5266115"/>
                </a:cubicBezTo>
                <a:cubicBezTo>
                  <a:pt x="6800315" y="5289373"/>
                  <a:pt x="6805780" y="5289922"/>
                  <a:pt x="6777937" y="5332502"/>
                </a:cubicBezTo>
                <a:cubicBezTo>
                  <a:pt x="6765321" y="5328518"/>
                  <a:pt x="6759096" y="5331534"/>
                  <a:pt x="6752874" y="5340428"/>
                </a:cubicBezTo>
                <a:cubicBezTo>
                  <a:pt x="6735526" y="5351218"/>
                  <a:pt x="6717730" y="5333264"/>
                  <a:pt x="6711115" y="5353924"/>
                </a:cubicBezTo>
                <a:cubicBezTo>
                  <a:pt x="6709352" y="5351156"/>
                  <a:pt x="6706090" y="5350761"/>
                  <a:pt x="6702149" y="5351500"/>
                </a:cubicBezTo>
                <a:lnTo>
                  <a:pt x="6698458" y="5352743"/>
                </a:lnTo>
                <a:lnTo>
                  <a:pt x="6698049" y="5352570"/>
                </a:lnTo>
                <a:lnTo>
                  <a:pt x="6697297" y="5353134"/>
                </a:lnTo>
                <a:lnTo>
                  <a:pt x="6689118" y="5355890"/>
                </a:lnTo>
                <a:cubicBezTo>
                  <a:pt x="6680171" y="5359440"/>
                  <a:pt x="6671805" y="5362584"/>
                  <a:pt x="6670605" y="5355427"/>
                </a:cubicBezTo>
                <a:cubicBezTo>
                  <a:pt x="6665330" y="5354991"/>
                  <a:pt x="6661976" y="5355734"/>
                  <a:pt x="6659606" y="5357084"/>
                </a:cubicBezTo>
                <a:cubicBezTo>
                  <a:pt x="6654864" y="5359782"/>
                  <a:pt x="6654050" y="5364908"/>
                  <a:pt x="6649636" y="5367869"/>
                </a:cubicBezTo>
                <a:lnTo>
                  <a:pt x="6642159" y="5369506"/>
                </a:lnTo>
                <a:lnTo>
                  <a:pt x="6640764" y="5370991"/>
                </a:lnTo>
                <a:lnTo>
                  <a:pt x="6636665" y="5374002"/>
                </a:lnTo>
                <a:lnTo>
                  <a:pt x="6641287" y="5376181"/>
                </a:lnTo>
                <a:cubicBezTo>
                  <a:pt x="6646080" y="5377976"/>
                  <a:pt x="6597903" y="5386514"/>
                  <a:pt x="6591018" y="5390981"/>
                </a:cubicBezTo>
                <a:lnTo>
                  <a:pt x="6548326" y="5403583"/>
                </a:lnTo>
                <a:lnTo>
                  <a:pt x="6472868" y="5394733"/>
                </a:lnTo>
                <a:cubicBezTo>
                  <a:pt x="6457699" y="5415896"/>
                  <a:pt x="6417760" y="5410703"/>
                  <a:pt x="6401194" y="5422870"/>
                </a:cubicBezTo>
                <a:lnTo>
                  <a:pt x="6381961" y="5422940"/>
                </a:lnTo>
                <a:lnTo>
                  <a:pt x="6363834" y="5417751"/>
                </a:lnTo>
                <a:lnTo>
                  <a:pt x="6363997" y="5415912"/>
                </a:lnTo>
                <a:cubicBezTo>
                  <a:pt x="6363602" y="5414702"/>
                  <a:pt x="6362617" y="5414594"/>
                  <a:pt x="6361124" y="5415066"/>
                </a:cubicBezTo>
                <a:lnTo>
                  <a:pt x="6358507" y="5416224"/>
                </a:lnTo>
                <a:lnTo>
                  <a:pt x="6355073" y="5415242"/>
                </a:lnTo>
                <a:lnTo>
                  <a:pt x="6345676" y="5413049"/>
                </a:lnTo>
                <a:lnTo>
                  <a:pt x="6342596" y="5409297"/>
                </a:lnTo>
                <a:cubicBezTo>
                  <a:pt x="6333502" y="5403420"/>
                  <a:pt x="6312379" y="5410664"/>
                  <a:pt x="6305742" y="5401622"/>
                </a:cubicBezTo>
                <a:lnTo>
                  <a:pt x="6294445" y="5404149"/>
                </a:lnTo>
                <a:lnTo>
                  <a:pt x="6281414" y="5398024"/>
                </a:lnTo>
                <a:cubicBezTo>
                  <a:pt x="6269392" y="5392983"/>
                  <a:pt x="6257013" y="5390092"/>
                  <a:pt x="6243972" y="5395807"/>
                </a:cubicBezTo>
                <a:cubicBezTo>
                  <a:pt x="6248312" y="5382942"/>
                  <a:pt x="6211634" y="5399629"/>
                  <a:pt x="6202379" y="5388661"/>
                </a:cubicBezTo>
                <a:cubicBezTo>
                  <a:pt x="6196568" y="5379556"/>
                  <a:pt x="6184084" y="5382499"/>
                  <a:pt x="6173010" y="5380606"/>
                </a:cubicBezTo>
                <a:cubicBezTo>
                  <a:pt x="6162384" y="5372079"/>
                  <a:pt x="6109972" y="5371285"/>
                  <a:pt x="6093421" y="5375473"/>
                </a:cubicBezTo>
                <a:cubicBezTo>
                  <a:pt x="6048943" y="5392971"/>
                  <a:pt x="5995413" y="5360396"/>
                  <a:pt x="5959474" y="5373386"/>
                </a:cubicBezTo>
                <a:cubicBezTo>
                  <a:pt x="5949048" y="5374123"/>
                  <a:pt x="5939860" y="5373301"/>
                  <a:pt x="5931492" y="5371513"/>
                </a:cubicBezTo>
                <a:lnTo>
                  <a:pt x="5909558" y="5364228"/>
                </a:lnTo>
                <a:lnTo>
                  <a:pt x="5906319" y="5357590"/>
                </a:lnTo>
                <a:lnTo>
                  <a:pt x="5891268" y="5355650"/>
                </a:lnTo>
                <a:lnTo>
                  <a:pt x="5887711" y="5353947"/>
                </a:lnTo>
                <a:cubicBezTo>
                  <a:pt x="5880924" y="5350671"/>
                  <a:pt x="5874113" y="5347614"/>
                  <a:pt x="5866852" y="5345374"/>
                </a:cubicBezTo>
                <a:cubicBezTo>
                  <a:pt x="5859911" y="5373405"/>
                  <a:pt x="5803959" y="5330929"/>
                  <a:pt x="5811310" y="5356530"/>
                </a:cubicBezTo>
                <a:cubicBezTo>
                  <a:pt x="5780489" y="5350949"/>
                  <a:pt x="5782784" y="5364359"/>
                  <a:pt x="5770689" y="5359014"/>
                </a:cubicBezTo>
                <a:lnTo>
                  <a:pt x="5767719" y="5357260"/>
                </a:lnTo>
                <a:lnTo>
                  <a:pt x="5765688" y="5352793"/>
                </a:lnTo>
                <a:lnTo>
                  <a:pt x="5758598" y="5351053"/>
                </a:lnTo>
                <a:lnTo>
                  <a:pt x="5752036" y="5346019"/>
                </a:lnTo>
                <a:cubicBezTo>
                  <a:pt x="5676031" y="5353035"/>
                  <a:pt x="5573285" y="5304575"/>
                  <a:pt x="5503590" y="5325537"/>
                </a:cubicBezTo>
                <a:lnTo>
                  <a:pt x="5389848" y="5351472"/>
                </a:lnTo>
                <a:cubicBezTo>
                  <a:pt x="5378275" y="5360535"/>
                  <a:pt x="5357949" y="5362044"/>
                  <a:pt x="5344450" y="5354840"/>
                </a:cubicBezTo>
                <a:cubicBezTo>
                  <a:pt x="5342129" y="5353601"/>
                  <a:pt x="5340101" y="5352144"/>
                  <a:pt x="5338428" y="5350516"/>
                </a:cubicBezTo>
                <a:cubicBezTo>
                  <a:pt x="5303858" y="5372450"/>
                  <a:pt x="5291134" y="5358414"/>
                  <a:pt x="5273489" y="5373945"/>
                </a:cubicBezTo>
                <a:cubicBezTo>
                  <a:pt x="5228455" y="5376430"/>
                  <a:pt x="5198895" y="5356533"/>
                  <a:pt x="5182701" y="5370075"/>
                </a:cubicBezTo>
                <a:cubicBezTo>
                  <a:pt x="5161004" y="5366959"/>
                  <a:pt x="5136154" y="5346791"/>
                  <a:pt x="5114856" y="5361037"/>
                </a:cubicBezTo>
                <a:cubicBezTo>
                  <a:pt x="5116518" y="5347803"/>
                  <a:pt x="5086668" y="5368445"/>
                  <a:pt x="5076532" y="5358612"/>
                </a:cubicBezTo>
                <a:cubicBezTo>
                  <a:pt x="5069788" y="5350240"/>
                  <a:pt x="5059157" y="5354551"/>
                  <a:pt x="5048954" y="5353915"/>
                </a:cubicBezTo>
                <a:cubicBezTo>
                  <a:pt x="5038015" y="5346654"/>
                  <a:pt x="4991132" y="5351733"/>
                  <a:pt x="4977087" y="5357736"/>
                </a:cubicBezTo>
                <a:cubicBezTo>
                  <a:pt x="4940420" y="5380054"/>
                  <a:pt x="4887089" y="5353763"/>
                  <a:pt x="4857261" y="5370659"/>
                </a:cubicBezTo>
                <a:cubicBezTo>
                  <a:pt x="4820568" y="5378246"/>
                  <a:pt x="4797284" y="5358899"/>
                  <a:pt x="4769845" y="5353264"/>
                </a:cubicBezTo>
                <a:cubicBezTo>
                  <a:pt x="4768462" y="5381819"/>
                  <a:pt x="4711275" y="5345988"/>
                  <a:pt x="4722220" y="5370534"/>
                </a:cubicBezTo>
                <a:cubicBezTo>
                  <a:pt x="4684293" y="5367762"/>
                  <a:pt x="4704662" y="5391854"/>
                  <a:pt x="4667552" y="5366753"/>
                </a:cubicBezTo>
                <a:cubicBezTo>
                  <a:pt x="4600967" y="5382212"/>
                  <a:pt x="4513038" y="5362869"/>
                  <a:pt x="4454472" y="5391442"/>
                </a:cubicBezTo>
                <a:lnTo>
                  <a:pt x="4317219" y="5411554"/>
                </a:lnTo>
                <a:lnTo>
                  <a:pt x="4298346" y="5416146"/>
                </a:lnTo>
                <a:cubicBezTo>
                  <a:pt x="4298306" y="5416758"/>
                  <a:pt x="4298267" y="5417371"/>
                  <a:pt x="4298228" y="5417983"/>
                </a:cubicBezTo>
                <a:cubicBezTo>
                  <a:pt x="4297649" y="5419178"/>
                  <a:pt x="4296651" y="5419253"/>
                  <a:pt x="4295233" y="5418735"/>
                </a:cubicBezTo>
                <a:lnTo>
                  <a:pt x="4292799" y="5417494"/>
                </a:lnTo>
                <a:lnTo>
                  <a:pt x="4289225" y="5418364"/>
                </a:lnTo>
                <a:lnTo>
                  <a:pt x="4279515" y="5420247"/>
                </a:lnTo>
                <a:lnTo>
                  <a:pt x="4275872" y="5423890"/>
                </a:lnTo>
                <a:lnTo>
                  <a:pt x="4227055" y="5427466"/>
                </a:lnTo>
                <a:lnTo>
                  <a:pt x="4213123" y="5433155"/>
                </a:lnTo>
                <a:cubicBezTo>
                  <a:pt x="4200364" y="5437794"/>
                  <a:pt x="4187574" y="5440279"/>
                  <a:pt x="4175436" y="5434156"/>
                </a:cubicBezTo>
                <a:cubicBezTo>
                  <a:pt x="4177805" y="5447129"/>
                  <a:pt x="4143760" y="5429295"/>
                  <a:pt x="4132856" y="5439937"/>
                </a:cubicBezTo>
                <a:cubicBezTo>
                  <a:pt x="4125673" y="5448831"/>
                  <a:pt x="4113669" y="5445492"/>
                  <a:pt x="4102333" y="5447021"/>
                </a:cubicBezTo>
                <a:cubicBezTo>
                  <a:pt x="4090434" y="5455185"/>
                  <a:pt x="4038031" y="5454280"/>
                  <a:pt x="4022159" y="5449566"/>
                </a:cubicBezTo>
                <a:cubicBezTo>
                  <a:pt x="3980455" y="5430671"/>
                  <a:pt x="3922096" y="5461433"/>
                  <a:pt x="3888224" y="5447312"/>
                </a:cubicBezTo>
                <a:cubicBezTo>
                  <a:pt x="3877937" y="5446239"/>
                  <a:pt x="3868647" y="5446763"/>
                  <a:pt x="3860026" y="5448274"/>
                </a:cubicBezTo>
                <a:lnTo>
                  <a:pt x="3832796" y="5461349"/>
                </a:lnTo>
                <a:lnTo>
                  <a:pt x="3817485" y="5462797"/>
                </a:lnTo>
                <a:lnTo>
                  <a:pt x="3813676" y="5464379"/>
                </a:lnTo>
                <a:cubicBezTo>
                  <a:pt x="3806407" y="5467429"/>
                  <a:pt x="3799147" y="5470257"/>
                  <a:pt x="3791563" y="5472259"/>
                </a:cubicBezTo>
                <a:cubicBezTo>
                  <a:pt x="3788910" y="5444072"/>
                  <a:pt x="3726624" y="5484631"/>
                  <a:pt x="3737858" y="5459331"/>
                </a:cubicBezTo>
                <a:cubicBezTo>
                  <a:pt x="3706262" y="5463900"/>
                  <a:pt x="3710598" y="5450598"/>
                  <a:pt x="3697716" y="5455539"/>
                </a:cubicBezTo>
                <a:lnTo>
                  <a:pt x="3694487" y="5457193"/>
                </a:lnTo>
                <a:lnTo>
                  <a:pt x="3691779" y="5461582"/>
                </a:lnTo>
                <a:lnTo>
                  <a:pt x="3684442" y="5463086"/>
                </a:lnTo>
                <a:lnTo>
                  <a:pt x="3677129" y="5467898"/>
                </a:lnTo>
                <a:cubicBezTo>
                  <a:pt x="3602381" y="5458439"/>
                  <a:pt x="3505226" y="5485361"/>
                  <a:pt x="3438897" y="5462195"/>
                </a:cubicBezTo>
                <a:lnTo>
                  <a:pt x="3389756" y="5444428"/>
                </a:lnTo>
                <a:cubicBezTo>
                  <a:pt x="3364455" y="5437704"/>
                  <a:pt x="3342081" y="5466704"/>
                  <a:pt x="3316666" y="5450736"/>
                </a:cubicBezTo>
                <a:cubicBezTo>
                  <a:pt x="3306503" y="5441319"/>
                  <a:pt x="3286457" y="5439158"/>
                  <a:pt x="3271894" y="5445907"/>
                </a:cubicBezTo>
                <a:cubicBezTo>
                  <a:pt x="3269388" y="5447068"/>
                  <a:pt x="3267143" y="5448455"/>
                  <a:pt x="3265228" y="5450024"/>
                </a:cubicBezTo>
                <a:cubicBezTo>
                  <a:pt x="3234084" y="5427025"/>
                  <a:pt x="3219254" y="5440615"/>
                  <a:pt x="3204017" y="5424552"/>
                </a:cubicBezTo>
                <a:cubicBezTo>
                  <a:pt x="3159473" y="5420614"/>
                  <a:pt x="3126956" y="5439505"/>
                  <a:pt x="3112867" y="5425473"/>
                </a:cubicBezTo>
                <a:cubicBezTo>
                  <a:pt x="3090747" y="5427880"/>
                  <a:pt x="3062886" y="5447193"/>
                  <a:pt x="3043809" y="5432293"/>
                </a:cubicBezTo>
                <a:cubicBezTo>
                  <a:pt x="3043452" y="5445549"/>
                  <a:pt x="3016821" y="5423991"/>
                  <a:pt x="3005211" y="5433472"/>
                </a:cubicBezTo>
                <a:cubicBezTo>
                  <a:pt x="2997207" y="5441605"/>
                  <a:pt x="2987260" y="5436961"/>
                  <a:pt x="2976986" y="5437264"/>
                </a:cubicBezTo>
                <a:cubicBezTo>
                  <a:pt x="2964968" y="5444153"/>
                  <a:pt x="2918975" y="5437570"/>
                  <a:pt x="2905879" y="5431128"/>
                </a:cubicBezTo>
                <a:cubicBezTo>
                  <a:pt x="2872703" y="5407678"/>
                  <a:pt x="2815496" y="5432178"/>
                  <a:pt x="2788318" y="5414358"/>
                </a:cubicBezTo>
                <a:cubicBezTo>
                  <a:pt x="2746271" y="5410854"/>
                  <a:pt x="2685231" y="5410484"/>
                  <a:pt x="2653590" y="5410111"/>
                </a:cubicBezTo>
                <a:cubicBezTo>
                  <a:pt x="2615334" y="5411650"/>
                  <a:pt x="2639324" y="5388277"/>
                  <a:pt x="2598481" y="5412114"/>
                </a:cubicBezTo>
                <a:cubicBezTo>
                  <a:pt x="2534415" y="5394537"/>
                  <a:pt x="2387966" y="5438902"/>
                  <a:pt x="2333897" y="5408505"/>
                </a:cubicBezTo>
                <a:cubicBezTo>
                  <a:pt x="2279458" y="5405891"/>
                  <a:pt x="2312839" y="5402348"/>
                  <a:pt x="2271841" y="5396433"/>
                </a:cubicBezTo>
                <a:cubicBezTo>
                  <a:pt x="2263465" y="5363868"/>
                  <a:pt x="2168184" y="5361433"/>
                  <a:pt x="2143705" y="5345095"/>
                </a:cubicBezTo>
                <a:cubicBezTo>
                  <a:pt x="2087043" y="5343333"/>
                  <a:pt x="2041689" y="5319742"/>
                  <a:pt x="1986408" y="5335524"/>
                </a:cubicBezTo>
                <a:cubicBezTo>
                  <a:pt x="1983594" y="5331315"/>
                  <a:pt x="1979798" y="5327915"/>
                  <a:pt x="1975333" y="5325099"/>
                </a:cubicBezTo>
                <a:lnTo>
                  <a:pt x="1972441" y="5323775"/>
                </a:lnTo>
                <a:lnTo>
                  <a:pt x="1971497" y="5324412"/>
                </a:lnTo>
                <a:cubicBezTo>
                  <a:pt x="1967825" y="5325937"/>
                  <a:pt x="1963255" y="5326871"/>
                  <a:pt x="1956886" y="5327069"/>
                </a:cubicBezTo>
                <a:cubicBezTo>
                  <a:pt x="1957692" y="5357103"/>
                  <a:pt x="1944755" y="5337483"/>
                  <a:pt x="1924833" y="5344911"/>
                </a:cubicBezTo>
                <a:cubicBezTo>
                  <a:pt x="1907350" y="5349449"/>
                  <a:pt x="1899872" y="5360515"/>
                  <a:pt x="1885856" y="5367299"/>
                </a:cubicBezTo>
                <a:cubicBezTo>
                  <a:pt x="1874373" y="5371950"/>
                  <a:pt x="1870677" y="5363227"/>
                  <a:pt x="1855937" y="5372820"/>
                </a:cubicBezTo>
                <a:cubicBezTo>
                  <a:pt x="1826799" y="5367486"/>
                  <a:pt x="1805938" y="5389998"/>
                  <a:pt x="1784500" y="5395926"/>
                </a:cubicBezTo>
                <a:cubicBezTo>
                  <a:pt x="1777473" y="5395836"/>
                  <a:pt x="1756895" y="5401012"/>
                  <a:pt x="1737998" y="5407426"/>
                </a:cubicBezTo>
                <a:lnTo>
                  <a:pt x="1736716" y="5407939"/>
                </a:lnTo>
                <a:lnTo>
                  <a:pt x="1726742" y="5405934"/>
                </a:lnTo>
                <a:cubicBezTo>
                  <a:pt x="1724249" y="5404894"/>
                  <a:pt x="1723700" y="5403454"/>
                  <a:pt x="1726849" y="5401221"/>
                </a:cubicBezTo>
                <a:cubicBezTo>
                  <a:pt x="1723886" y="5399045"/>
                  <a:pt x="1720993" y="5398236"/>
                  <a:pt x="1718134" y="5398128"/>
                </a:cubicBezTo>
                <a:cubicBezTo>
                  <a:pt x="1712416" y="5397910"/>
                  <a:pt x="1706830" y="5400494"/>
                  <a:pt x="1701063" y="5400545"/>
                </a:cubicBezTo>
                <a:lnTo>
                  <a:pt x="1694634" y="5398728"/>
                </a:lnTo>
                <a:lnTo>
                  <a:pt x="1692270" y="5399053"/>
                </a:lnTo>
                <a:lnTo>
                  <a:pt x="1686657" y="5399247"/>
                </a:lnTo>
                <a:lnTo>
                  <a:pt x="1687479" y="5402165"/>
                </a:lnTo>
                <a:cubicBezTo>
                  <a:pt x="1688791" y="5404927"/>
                  <a:pt x="1689812" y="5407972"/>
                  <a:pt x="1680969" y="5407963"/>
                </a:cubicBezTo>
                <a:cubicBezTo>
                  <a:pt x="1662599" y="5406532"/>
                  <a:pt x="1656841" y="5418932"/>
                  <a:pt x="1648682" y="5407558"/>
                </a:cubicBezTo>
                <a:lnTo>
                  <a:pt x="1646819" y="5404306"/>
                </a:lnTo>
                <a:lnTo>
                  <a:pt x="1642743" y="5403927"/>
                </a:lnTo>
                <a:cubicBezTo>
                  <a:pt x="1640569" y="5404120"/>
                  <a:pt x="1639361" y="5404983"/>
                  <a:pt x="1639788" y="5407135"/>
                </a:cubicBezTo>
                <a:cubicBezTo>
                  <a:pt x="1622347" y="5398881"/>
                  <a:pt x="1603063" y="5413406"/>
                  <a:pt x="1585803" y="5416574"/>
                </a:cubicBezTo>
                <a:cubicBezTo>
                  <a:pt x="1572467" y="5408520"/>
                  <a:pt x="1549407" y="5423110"/>
                  <a:pt x="1513331" y="5423805"/>
                </a:cubicBezTo>
                <a:cubicBezTo>
                  <a:pt x="1498774" y="5414520"/>
                  <a:pt x="1489007" y="5424393"/>
                  <a:pt x="1460734" y="5411778"/>
                </a:cubicBezTo>
                <a:cubicBezTo>
                  <a:pt x="1459446" y="5412932"/>
                  <a:pt x="1457867" y="5413992"/>
                  <a:pt x="1456045" y="5414928"/>
                </a:cubicBezTo>
                <a:cubicBezTo>
                  <a:pt x="1445460" y="5420354"/>
                  <a:pt x="1429166" y="5420415"/>
                  <a:pt x="1419653" y="5415060"/>
                </a:cubicBezTo>
                <a:cubicBezTo>
                  <a:pt x="1374353" y="5398095"/>
                  <a:pt x="1332064" y="5398411"/>
                  <a:pt x="1292605" y="5394671"/>
                </a:cubicBezTo>
                <a:cubicBezTo>
                  <a:pt x="1247867" y="5392301"/>
                  <a:pt x="1276603" y="5411730"/>
                  <a:pt x="1221477" y="5395509"/>
                </a:cubicBezTo>
                <a:cubicBezTo>
                  <a:pt x="1215107" y="5402140"/>
                  <a:pt x="1207983" y="5402421"/>
                  <a:pt x="1196159" y="5399169"/>
                </a:cubicBezTo>
                <a:cubicBezTo>
                  <a:pt x="1174396" y="5398516"/>
                  <a:pt x="1175280" y="5415282"/>
                  <a:pt x="1153748" y="5405093"/>
                </a:cubicBezTo>
                <a:cubicBezTo>
                  <a:pt x="1157267" y="5414115"/>
                  <a:pt x="1112247" y="5408398"/>
                  <a:pt x="1121874" y="5417803"/>
                </a:cubicBezTo>
                <a:cubicBezTo>
                  <a:pt x="1107293" y="5425943"/>
                  <a:pt x="1100911" y="5412406"/>
                  <a:pt x="1086481" y="5419474"/>
                </a:cubicBezTo>
                <a:cubicBezTo>
                  <a:pt x="1070504" y="5421068"/>
                  <a:pt x="1096054" y="5409890"/>
                  <a:pt x="1078485" y="5409150"/>
                </a:cubicBezTo>
                <a:cubicBezTo>
                  <a:pt x="1057107" y="5409880"/>
                  <a:pt x="1057916" y="5393370"/>
                  <a:pt x="1040550" y="5414415"/>
                </a:cubicBezTo>
                <a:cubicBezTo>
                  <a:pt x="1018445" y="5409298"/>
                  <a:pt x="1013694" y="5418764"/>
                  <a:pt x="982981" y="5423575"/>
                </a:cubicBezTo>
                <a:cubicBezTo>
                  <a:pt x="970423" y="5418342"/>
                  <a:pt x="960063" y="5420960"/>
                  <a:pt x="949836" y="5426093"/>
                </a:cubicBezTo>
                <a:cubicBezTo>
                  <a:pt x="920168" y="5424861"/>
                  <a:pt x="892764" y="5432710"/>
                  <a:pt x="859237" y="5435973"/>
                </a:cubicBezTo>
                <a:cubicBezTo>
                  <a:pt x="823344" y="5430160"/>
                  <a:pt x="804272" y="5444731"/>
                  <a:pt x="768445" y="5448159"/>
                </a:cubicBezTo>
                <a:cubicBezTo>
                  <a:pt x="733630" y="5434899"/>
                  <a:pt x="744432" y="5468566"/>
                  <a:pt x="714393" y="5468302"/>
                </a:cubicBezTo>
                <a:cubicBezTo>
                  <a:pt x="665910" y="5456640"/>
                  <a:pt x="715197" y="5479526"/>
                  <a:pt x="639791" y="5476924"/>
                </a:cubicBezTo>
                <a:cubicBezTo>
                  <a:pt x="635590" y="5474880"/>
                  <a:pt x="626375" y="5477333"/>
                  <a:pt x="627266" y="5480260"/>
                </a:cubicBezTo>
                <a:cubicBezTo>
                  <a:pt x="622501" y="5479477"/>
                  <a:pt x="611196" y="5474127"/>
                  <a:pt x="609977" y="5478891"/>
                </a:cubicBezTo>
                <a:cubicBezTo>
                  <a:pt x="585928" y="5480121"/>
                  <a:pt x="562064" y="5478026"/>
                  <a:pt x="540688" y="5472807"/>
                </a:cubicBezTo>
                <a:cubicBezTo>
                  <a:pt x="494260" y="5482226"/>
                  <a:pt x="519722" y="5459453"/>
                  <a:pt x="486194" y="5462661"/>
                </a:cubicBezTo>
                <a:cubicBezTo>
                  <a:pt x="459222" y="5472731"/>
                  <a:pt x="449283" y="5465413"/>
                  <a:pt x="418164" y="5472485"/>
                </a:cubicBezTo>
                <a:cubicBezTo>
                  <a:pt x="407504" y="5457469"/>
                  <a:pt x="388899" y="5474930"/>
                  <a:pt x="376724" y="5470967"/>
                </a:cubicBezTo>
                <a:cubicBezTo>
                  <a:pt x="357541" y="5489409"/>
                  <a:pt x="329120" y="5456071"/>
                  <a:pt x="308908" y="5457025"/>
                </a:cubicBezTo>
                <a:cubicBezTo>
                  <a:pt x="274916" y="5461376"/>
                  <a:pt x="238368" y="5480973"/>
                  <a:pt x="219416" y="5463995"/>
                </a:cubicBezTo>
                <a:cubicBezTo>
                  <a:pt x="217077" y="5471389"/>
                  <a:pt x="220429" y="5481203"/>
                  <a:pt x="200977" y="5480608"/>
                </a:cubicBezTo>
                <a:cubicBezTo>
                  <a:pt x="193315" y="5484612"/>
                  <a:pt x="192227" y="5495868"/>
                  <a:pt x="176226" y="5491022"/>
                </a:cubicBezTo>
                <a:cubicBezTo>
                  <a:pt x="195501" y="5480307"/>
                  <a:pt x="163065" y="5480325"/>
                  <a:pt x="165702" y="5468604"/>
                </a:cubicBezTo>
                <a:cubicBezTo>
                  <a:pt x="141228" y="5462364"/>
                  <a:pt x="86026" y="5474606"/>
                  <a:pt x="88282" y="5453658"/>
                </a:cubicBezTo>
                <a:cubicBezTo>
                  <a:pt x="80722" y="5441690"/>
                  <a:pt x="50300" y="5462007"/>
                  <a:pt x="49602" y="5448762"/>
                </a:cubicBezTo>
                <a:cubicBezTo>
                  <a:pt x="42967" y="5453333"/>
                  <a:pt x="33469" y="5452380"/>
                  <a:pt x="22844" y="5450459"/>
                </a:cubicBezTo>
                <a:lnTo>
                  <a:pt x="0" y="5447653"/>
                </a:lnTo>
                <a:close/>
              </a:path>
            </a:pathLst>
          </a:custGeom>
          <a:solidFill>
            <a:schemeClr val="bg1"/>
          </a:solidFill>
          <a:ln>
            <a:noFill/>
          </a:ln>
          <a:effectLst>
            <a:outerShdw blurRad="50800" dist="25400" dir="5400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DCD6552F-C98B-4FBA-842F-3EF2D5AC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824" y="585274"/>
            <a:ext cx="5277038" cy="5492212"/>
          </a:xfrm>
          <a:custGeom>
            <a:avLst/>
            <a:gdLst>
              <a:gd name="connsiteX0" fmla="*/ 0 w 7036051"/>
              <a:gd name="connsiteY0" fmla="*/ 0 h 5492212"/>
              <a:gd name="connsiteX1" fmla="*/ 7036051 w 7036051"/>
              <a:gd name="connsiteY1" fmla="*/ 0 h 5492212"/>
              <a:gd name="connsiteX2" fmla="*/ 7036051 w 7036051"/>
              <a:gd name="connsiteY2" fmla="*/ 5163846 h 5492212"/>
              <a:gd name="connsiteX3" fmla="*/ 7012593 w 7036051"/>
              <a:gd name="connsiteY3" fmla="*/ 5176898 h 5492212"/>
              <a:gd name="connsiteX4" fmla="*/ 6958601 w 7036051"/>
              <a:gd name="connsiteY4" fmla="*/ 5204359 h 5492212"/>
              <a:gd name="connsiteX5" fmla="*/ 6951226 w 7036051"/>
              <a:gd name="connsiteY5" fmla="*/ 5203241 h 5492212"/>
              <a:gd name="connsiteX6" fmla="*/ 6920864 w 7036051"/>
              <a:gd name="connsiteY6" fmla="*/ 5220003 h 5492212"/>
              <a:gd name="connsiteX7" fmla="*/ 6834841 w 7036051"/>
              <a:gd name="connsiteY7" fmla="*/ 5266115 h 5492212"/>
              <a:gd name="connsiteX8" fmla="*/ 6777937 w 7036051"/>
              <a:gd name="connsiteY8" fmla="*/ 5332502 h 5492212"/>
              <a:gd name="connsiteX9" fmla="*/ 6752874 w 7036051"/>
              <a:gd name="connsiteY9" fmla="*/ 5340428 h 5492212"/>
              <a:gd name="connsiteX10" fmla="*/ 6711115 w 7036051"/>
              <a:gd name="connsiteY10" fmla="*/ 5353924 h 5492212"/>
              <a:gd name="connsiteX11" fmla="*/ 6702149 w 7036051"/>
              <a:gd name="connsiteY11" fmla="*/ 5351500 h 5492212"/>
              <a:gd name="connsiteX12" fmla="*/ 6698458 w 7036051"/>
              <a:gd name="connsiteY12" fmla="*/ 5352743 h 5492212"/>
              <a:gd name="connsiteX13" fmla="*/ 6698049 w 7036051"/>
              <a:gd name="connsiteY13" fmla="*/ 5352570 h 5492212"/>
              <a:gd name="connsiteX14" fmla="*/ 6697297 w 7036051"/>
              <a:gd name="connsiteY14" fmla="*/ 5353134 h 5492212"/>
              <a:gd name="connsiteX15" fmla="*/ 6689118 w 7036051"/>
              <a:gd name="connsiteY15" fmla="*/ 5355890 h 5492212"/>
              <a:gd name="connsiteX16" fmla="*/ 6670605 w 7036051"/>
              <a:gd name="connsiteY16" fmla="*/ 5355427 h 5492212"/>
              <a:gd name="connsiteX17" fmla="*/ 6659606 w 7036051"/>
              <a:gd name="connsiteY17" fmla="*/ 5357084 h 5492212"/>
              <a:gd name="connsiteX18" fmla="*/ 6649636 w 7036051"/>
              <a:gd name="connsiteY18" fmla="*/ 5367869 h 5492212"/>
              <a:gd name="connsiteX19" fmla="*/ 6642159 w 7036051"/>
              <a:gd name="connsiteY19" fmla="*/ 5369506 h 5492212"/>
              <a:gd name="connsiteX20" fmla="*/ 6640764 w 7036051"/>
              <a:gd name="connsiteY20" fmla="*/ 5370991 h 5492212"/>
              <a:gd name="connsiteX21" fmla="*/ 6636665 w 7036051"/>
              <a:gd name="connsiteY21" fmla="*/ 5374002 h 5492212"/>
              <a:gd name="connsiteX22" fmla="*/ 6641287 w 7036051"/>
              <a:gd name="connsiteY22" fmla="*/ 5376181 h 5492212"/>
              <a:gd name="connsiteX23" fmla="*/ 6591018 w 7036051"/>
              <a:gd name="connsiteY23" fmla="*/ 5390981 h 5492212"/>
              <a:gd name="connsiteX24" fmla="*/ 6548326 w 7036051"/>
              <a:gd name="connsiteY24" fmla="*/ 5403583 h 5492212"/>
              <a:gd name="connsiteX25" fmla="*/ 6472868 w 7036051"/>
              <a:gd name="connsiteY25" fmla="*/ 5394733 h 5492212"/>
              <a:gd name="connsiteX26" fmla="*/ 6401194 w 7036051"/>
              <a:gd name="connsiteY26" fmla="*/ 5422870 h 5492212"/>
              <a:gd name="connsiteX27" fmla="*/ 6381961 w 7036051"/>
              <a:gd name="connsiteY27" fmla="*/ 5422940 h 5492212"/>
              <a:gd name="connsiteX28" fmla="*/ 6363834 w 7036051"/>
              <a:gd name="connsiteY28" fmla="*/ 5417751 h 5492212"/>
              <a:gd name="connsiteX29" fmla="*/ 6363997 w 7036051"/>
              <a:gd name="connsiteY29" fmla="*/ 5415912 h 5492212"/>
              <a:gd name="connsiteX30" fmla="*/ 6361124 w 7036051"/>
              <a:gd name="connsiteY30" fmla="*/ 5415066 h 5492212"/>
              <a:gd name="connsiteX31" fmla="*/ 6358507 w 7036051"/>
              <a:gd name="connsiteY31" fmla="*/ 5416224 h 5492212"/>
              <a:gd name="connsiteX32" fmla="*/ 6355073 w 7036051"/>
              <a:gd name="connsiteY32" fmla="*/ 5415242 h 5492212"/>
              <a:gd name="connsiteX33" fmla="*/ 6345676 w 7036051"/>
              <a:gd name="connsiteY33" fmla="*/ 5413049 h 5492212"/>
              <a:gd name="connsiteX34" fmla="*/ 6342596 w 7036051"/>
              <a:gd name="connsiteY34" fmla="*/ 5409297 h 5492212"/>
              <a:gd name="connsiteX35" fmla="*/ 6305742 w 7036051"/>
              <a:gd name="connsiteY35" fmla="*/ 5401622 h 5492212"/>
              <a:gd name="connsiteX36" fmla="*/ 6294445 w 7036051"/>
              <a:gd name="connsiteY36" fmla="*/ 5404149 h 5492212"/>
              <a:gd name="connsiteX37" fmla="*/ 6281414 w 7036051"/>
              <a:gd name="connsiteY37" fmla="*/ 5398024 h 5492212"/>
              <a:gd name="connsiteX38" fmla="*/ 6243972 w 7036051"/>
              <a:gd name="connsiteY38" fmla="*/ 5395807 h 5492212"/>
              <a:gd name="connsiteX39" fmla="*/ 6202379 w 7036051"/>
              <a:gd name="connsiteY39" fmla="*/ 5388661 h 5492212"/>
              <a:gd name="connsiteX40" fmla="*/ 6173010 w 7036051"/>
              <a:gd name="connsiteY40" fmla="*/ 5380606 h 5492212"/>
              <a:gd name="connsiteX41" fmla="*/ 6093421 w 7036051"/>
              <a:gd name="connsiteY41" fmla="*/ 5375473 h 5492212"/>
              <a:gd name="connsiteX42" fmla="*/ 5959474 w 7036051"/>
              <a:gd name="connsiteY42" fmla="*/ 5373386 h 5492212"/>
              <a:gd name="connsiteX43" fmla="*/ 5931492 w 7036051"/>
              <a:gd name="connsiteY43" fmla="*/ 5371513 h 5492212"/>
              <a:gd name="connsiteX44" fmla="*/ 5909558 w 7036051"/>
              <a:gd name="connsiteY44" fmla="*/ 5364228 h 5492212"/>
              <a:gd name="connsiteX45" fmla="*/ 5906319 w 7036051"/>
              <a:gd name="connsiteY45" fmla="*/ 5357590 h 5492212"/>
              <a:gd name="connsiteX46" fmla="*/ 5891268 w 7036051"/>
              <a:gd name="connsiteY46" fmla="*/ 5355650 h 5492212"/>
              <a:gd name="connsiteX47" fmla="*/ 5887711 w 7036051"/>
              <a:gd name="connsiteY47" fmla="*/ 5353947 h 5492212"/>
              <a:gd name="connsiteX48" fmla="*/ 5866852 w 7036051"/>
              <a:gd name="connsiteY48" fmla="*/ 5345374 h 5492212"/>
              <a:gd name="connsiteX49" fmla="*/ 5811310 w 7036051"/>
              <a:gd name="connsiteY49" fmla="*/ 5356530 h 5492212"/>
              <a:gd name="connsiteX50" fmla="*/ 5770689 w 7036051"/>
              <a:gd name="connsiteY50" fmla="*/ 5359014 h 5492212"/>
              <a:gd name="connsiteX51" fmla="*/ 5767719 w 7036051"/>
              <a:gd name="connsiteY51" fmla="*/ 5357260 h 5492212"/>
              <a:gd name="connsiteX52" fmla="*/ 5765688 w 7036051"/>
              <a:gd name="connsiteY52" fmla="*/ 5352793 h 5492212"/>
              <a:gd name="connsiteX53" fmla="*/ 5758598 w 7036051"/>
              <a:gd name="connsiteY53" fmla="*/ 5351053 h 5492212"/>
              <a:gd name="connsiteX54" fmla="*/ 5752036 w 7036051"/>
              <a:gd name="connsiteY54" fmla="*/ 5346019 h 5492212"/>
              <a:gd name="connsiteX55" fmla="*/ 5503590 w 7036051"/>
              <a:gd name="connsiteY55" fmla="*/ 5325537 h 5492212"/>
              <a:gd name="connsiteX56" fmla="*/ 5389848 w 7036051"/>
              <a:gd name="connsiteY56" fmla="*/ 5351472 h 5492212"/>
              <a:gd name="connsiteX57" fmla="*/ 5344450 w 7036051"/>
              <a:gd name="connsiteY57" fmla="*/ 5354840 h 5492212"/>
              <a:gd name="connsiteX58" fmla="*/ 5338428 w 7036051"/>
              <a:gd name="connsiteY58" fmla="*/ 5350516 h 5492212"/>
              <a:gd name="connsiteX59" fmla="*/ 5273489 w 7036051"/>
              <a:gd name="connsiteY59" fmla="*/ 5373945 h 5492212"/>
              <a:gd name="connsiteX60" fmla="*/ 5182701 w 7036051"/>
              <a:gd name="connsiteY60" fmla="*/ 5370075 h 5492212"/>
              <a:gd name="connsiteX61" fmla="*/ 5114856 w 7036051"/>
              <a:gd name="connsiteY61" fmla="*/ 5361037 h 5492212"/>
              <a:gd name="connsiteX62" fmla="*/ 5076532 w 7036051"/>
              <a:gd name="connsiteY62" fmla="*/ 5358612 h 5492212"/>
              <a:gd name="connsiteX63" fmla="*/ 5048954 w 7036051"/>
              <a:gd name="connsiteY63" fmla="*/ 5353915 h 5492212"/>
              <a:gd name="connsiteX64" fmla="*/ 4977087 w 7036051"/>
              <a:gd name="connsiteY64" fmla="*/ 5357736 h 5492212"/>
              <a:gd name="connsiteX65" fmla="*/ 4857261 w 7036051"/>
              <a:gd name="connsiteY65" fmla="*/ 5370659 h 5492212"/>
              <a:gd name="connsiteX66" fmla="*/ 4769845 w 7036051"/>
              <a:gd name="connsiteY66" fmla="*/ 5353264 h 5492212"/>
              <a:gd name="connsiteX67" fmla="*/ 4722220 w 7036051"/>
              <a:gd name="connsiteY67" fmla="*/ 5370534 h 5492212"/>
              <a:gd name="connsiteX68" fmla="*/ 4667552 w 7036051"/>
              <a:gd name="connsiteY68" fmla="*/ 5366753 h 5492212"/>
              <a:gd name="connsiteX69" fmla="*/ 4454472 w 7036051"/>
              <a:gd name="connsiteY69" fmla="*/ 5391442 h 5492212"/>
              <a:gd name="connsiteX70" fmla="*/ 4317219 w 7036051"/>
              <a:gd name="connsiteY70" fmla="*/ 5411554 h 5492212"/>
              <a:gd name="connsiteX71" fmla="*/ 4298346 w 7036051"/>
              <a:gd name="connsiteY71" fmla="*/ 5416146 h 5492212"/>
              <a:gd name="connsiteX72" fmla="*/ 4298228 w 7036051"/>
              <a:gd name="connsiteY72" fmla="*/ 5417983 h 5492212"/>
              <a:gd name="connsiteX73" fmla="*/ 4295233 w 7036051"/>
              <a:gd name="connsiteY73" fmla="*/ 5418735 h 5492212"/>
              <a:gd name="connsiteX74" fmla="*/ 4292799 w 7036051"/>
              <a:gd name="connsiteY74" fmla="*/ 5417494 h 5492212"/>
              <a:gd name="connsiteX75" fmla="*/ 4289225 w 7036051"/>
              <a:gd name="connsiteY75" fmla="*/ 5418364 h 5492212"/>
              <a:gd name="connsiteX76" fmla="*/ 4279515 w 7036051"/>
              <a:gd name="connsiteY76" fmla="*/ 5420247 h 5492212"/>
              <a:gd name="connsiteX77" fmla="*/ 4275872 w 7036051"/>
              <a:gd name="connsiteY77" fmla="*/ 5423890 h 5492212"/>
              <a:gd name="connsiteX78" fmla="*/ 4227055 w 7036051"/>
              <a:gd name="connsiteY78" fmla="*/ 5427466 h 5492212"/>
              <a:gd name="connsiteX79" fmla="*/ 4213123 w 7036051"/>
              <a:gd name="connsiteY79" fmla="*/ 5433155 h 5492212"/>
              <a:gd name="connsiteX80" fmla="*/ 4175436 w 7036051"/>
              <a:gd name="connsiteY80" fmla="*/ 5434156 h 5492212"/>
              <a:gd name="connsiteX81" fmla="*/ 4132856 w 7036051"/>
              <a:gd name="connsiteY81" fmla="*/ 5439937 h 5492212"/>
              <a:gd name="connsiteX82" fmla="*/ 4102333 w 7036051"/>
              <a:gd name="connsiteY82" fmla="*/ 5447021 h 5492212"/>
              <a:gd name="connsiteX83" fmla="*/ 4022159 w 7036051"/>
              <a:gd name="connsiteY83" fmla="*/ 5449566 h 5492212"/>
              <a:gd name="connsiteX84" fmla="*/ 3888224 w 7036051"/>
              <a:gd name="connsiteY84" fmla="*/ 5447312 h 5492212"/>
              <a:gd name="connsiteX85" fmla="*/ 3860026 w 7036051"/>
              <a:gd name="connsiteY85" fmla="*/ 5448274 h 5492212"/>
              <a:gd name="connsiteX86" fmla="*/ 3832796 w 7036051"/>
              <a:gd name="connsiteY86" fmla="*/ 5461349 h 5492212"/>
              <a:gd name="connsiteX87" fmla="*/ 3817485 w 7036051"/>
              <a:gd name="connsiteY87" fmla="*/ 5462797 h 5492212"/>
              <a:gd name="connsiteX88" fmla="*/ 3813676 w 7036051"/>
              <a:gd name="connsiteY88" fmla="*/ 5464379 h 5492212"/>
              <a:gd name="connsiteX89" fmla="*/ 3791563 w 7036051"/>
              <a:gd name="connsiteY89" fmla="*/ 5472259 h 5492212"/>
              <a:gd name="connsiteX90" fmla="*/ 3737858 w 7036051"/>
              <a:gd name="connsiteY90" fmla="*/ 5459331 h 5492212"/>
              <a:gd name="connsiteX91" fmla="*/ 3697716 w 7036051"/>
              <a:gd name="connsiteY91" fmla="*/ 5455539 h 5492212"/>
              <a:gd name="connsiteX92" fmla="*/ 3694487 w 7036051"/>
              <a:gd name="connsiteY92" fmla="*/ 5457193 h 5492212"/>
              <a:gd name="connsiteX93" fmla="*/ 3691779 w 7036051"/>
              <a:gd name="connsiteY93" fmla="*/ 5461582 h 5492212"/>
              <a:gd name="connsiteX94" fmla="*/ 3684442 w 7036051"/>
              <a:gd name="connsiteY94" fmla="*/ 5463086 h 5492212"/>
              <a:gd name="connsiteX95" fmla="*/ 3677129 w 7036051"/>
              <a:gd name="connsiteY95" fmla="*/ 5467898 h 5492212"/>
              <a:gd name="connsiteX96" fmla="*/ 3438897 w 7036051"/>
              <a:gd name="connsiteY96" fmla="*/ 5462195 h 5492212"/>
              <a:gd name="connsiteX97" fmla="*/ 3389756 w 7036051"/>
              <a:gd name="connsiteY97" fmla="*/ 5444428 h 5492212"/>
              <a:gd name="connsiteX98" fmla="*/ 3316666 w 7036051"/>
              <a:gd name="connsiteY98" fmla="*/ 5450736 h 5492212"/>
              <a:gd name="connsiteX99" fmla="*/ 3271894 w 7036051"/>
              <a:gd name="connsiteY99" fmla="*/ 5445907 h 5492212"/>
              <a:gd name="connsiteX100" fmla="*/ 3265228 w 7036051"/>
              <a:gd name="connsiteY100" fmla="*/ 5450024 h 5492212"/>
              <a:gd name="connsiteX101" fmla="*/ 3204017 w 7036051"/>
              <a:gd name="connsiteY101" fmla="*/ 5424552 h 5492212"/>
              <a:gd name="connsiteX102" fmla="*/ 3112867 w 7036051"/>
              <a:gd name="connsiteY102" fmla="*/ 5425473 h 5492212"/>
              <a:gd name="connsiteX103" fmla="*/ 3043809 w 7036051"/>
              <a:gd name="connsiteY103" fmla="*/ 5432293 h 5492212"/>
              <a:gd name="connsiteX104" fmla="*/ 3005211 w 7036051"/>
              <a:gd name="connsiteY104" fmla="*/ 5433472 h 5492212"/>
              <a:gd name="connsiteX105" fmla="*/ 2976986 w 7036051"/>
              <a:gd name="connsiteY105" fmla="*/ 5437264 h 5492212"/>
              <a:gd name="connsiteX106" fmla="*/ 2905879 w 7036051"/>
              <a:gd name="connsiteY106" fmla="*/ 5431128 h 5492212"/>
              <a:gd name="connsiteX107" fmla="*/ 2788318 w 7036051"/>
              <a:gd name="connsiteY107" fmla="*/ 5414358 h 5492212"/>
              <a:gd name="connsiteX108" fmla="*/ 2653590 w 7036051"/>
              <a:gd name="connsiteY108" fmla="*/ 5410111 h 5492212"/>
              <a:gd name="connsiteX109" fmla="*/ 2598481 w 7036051"/>
              <a:gd name="connsiteY109" fmla="*/ 5412114 h 5492212"/>
              <a:gd name="connsiteX110" fmla="*/ 2333897 w 7036051"/>
              <a:gd name="connsiteY110" fmla="*/ 5408505 h 5492212"/>
              <a:gd name="connsiteX111" fmla="*/ 2271841 w 7036051"/>
              <a:gd name="connsiteY111" fmla="*/ 5396433 h 5492212"/>
              <a:gd name="connsiteX112" fmla="*/ 2143705 w 7036051"/>
              <a:gd name="connsiteY112" fmla="*/ 5345095 h 5492212"/>
              <a:gd name="connsiteX113" fmla="*/ 1986408 w 7036051"/>
              <a:gd name="connsiteY113" fmla="*/ 5335524 h 5492212"/>
              <a:gd name="connsiteX114" fmla="*/ 1975333 w 7036051"/>
              <a:gd name="connsiteY114" fmla="*/ 5325099 h 5492212"/>
              <a:gd name="connsiteX115" fmla="*/ 1972441 w 7036051"/>
              <a:gd name="connsiteY115" fmla="*/ 5323775 h 5492212"/>
              <a:gd name="connsiteX116" fmla="*/ 1971497 w 7036051"/>
              <a:gd name="connsiteY116" fmla="*/ 5324412 h 5492212"/>
              <a:gd name="connsiteX117" fmla="*/ 1956886 w 7036051"/>
              <a:gd name="connsiteY117" fmla="*/ 5327069 h 5492212"/>
              <a:gd name="connsiteX118" fmla="*/ 1924833 w 7036051"/>
              <a:gd name="connsiteY118" fmla="*/ 5344911 h 5492212"/>
              <a:gd name="connsiteX119" fmla="*/ 1885856 w 7036051"/>
              <a:gd name="connsiteY119" fmla="*/ 5367299 h 5492212"/>
              <a:gd name="connsiteX120" fmla="*/ 1855937 w 7036051"/>
              <a:gd name="connsiteY120" fmla="*/ 5372820 h 5492212"/>
              <a:gd name="connsiteX121" fmla="*/ 1784500 w 7036051"/>
              <a:gd name="connsiteY121" fmla="*/ 5395926 h 5492212"/>
              <a:gd name="connsiteX122" fmla="*/ 1737998 w 7036051"/>
              <a:gd name="connsiteY122" fmla="*/ 5407426 h 5492212"/>
              <a:gd name="connsiteX123" fmla="*/ 1736716 w 7036051"/>
              <a:gd name="connsiteY123" fmla="*/ 5407939 h 5492212"/>
              <a:gd name="connsiteX124" fmla="*/ 1726742 w 7036051"/>
              <a:gd name="connsiteY124" fmla="*/ 5405934 h 5492212"/>
              <a:gd name="connsiteX125" fmla="*/ 1726849 w 7036051"/>
              <a:gd name="connsiteY125" fmla="*/ 5401221 h 5492212"/>
              <a:gd name="connsiteX126" fmla="*/ 1718134 w 7036051"/>
              <a:gd name="connsiteY126" fmla="*/ 5398128 h 5492212"/>
              <a:gd name="connsiteX127" fmla="*/ 1701063 w 7036051"/>
              <a:gd name="connsiteY127" fmla="*/ 5400545 h 5492212"/>
              <a:gd name="connsiteX128" fmla="*/ 1694634 w 7036051"/>
              <a:gd name="connsiteY128" fmla="*/ 5398728 h 5492212"/>
              <a:gd name="connsiteX129" fmla="*/ 1692270 w 7036051"/>
              <a:gd name="connsiteY129" fmla="*/ 5399053 h 5492212"/>
              <a:gd name="connsiteX130" fmla="*/ 1686657 w 7036051"/>
              <a:gd name="connsiteY130" fmla="*/ 5399247 h 5492212"/>
              <a:gd name="connsiteX131" fmla="*/ 1687479 w 7036051"/>
              <a:gd name="connsiteY131" fmla="*/ 5402165 h 5492212"/>
              <a:gd name="connsiteX132" fmla="*/ 1680969 w 7036051"/>
              <a:gd name="connsiteY132" fmla="*/ 5407963 h 5492212"/>
              <a:gd name="connsiteX133" fmla="*/ 1648682 w 7036051"/>
              <a:gd name="connsiteY133" fmla="*/ 5407558 h 5492212"/>
              <a:gd name="connsiteX134" fmla="*/ 1646819 w 7036051"/>
              <a:gd name="connsiteY134" fmla="*/ 5404306 h 5492212"/>
              <a:gd name="connsiteX135" fmla="*/ 1642743 w 7036051"/>
              <a:gd name="connsiteY135" fmla="*/ 5403927 h 5492212"/>
              <a:gd name="connsiteX136" fmla="*/ 1639788 w 7036051"/>
              <a:gd name="connsiteY136" fmla="*/ 5407135 h 5492212"/>
              <a:gd name="connsiteX137" fmla="*/ 1585803 w 7036051"/>
              <a:gd name="connsiteY137" fmla="*/ 5416574 h 5492212"/>
              <a:gd name="connsiteX138" fmla="*/ 1513331 w 7036051"/>
              <a:gd name="connsiteY138" fmla="*/ 5423805 h 5492212"/>
              <a:gd name="connsiteX139" fmla="*/ 1460734 w 7036051"/>
              <a:gd name="connsiteY139" fmla="*/ 5411778 h 5492212"/>
              <a:gd name="connsiteX140" fmla="*/ 1456045 w 7036051"/>
              <a:gd name="connsiteY140" fmla="*/ 5414928 h 5492212"/>
              <a:gd name="connsiteX141" fmla="*/ 1419653 w 7036051"/>
              <a:gd name="connsiteY141" fmla="*/ 5415060 h 5492212"/>
              <a:gd name="connsiteX142" fmla="*/ 1292605 w 7036051"/>
              <a:gd name="connsiteY142" fmla="*/ 5394671 h 5492212"/>
              <a:gd name="connsiteX143" fmla="*/ 1221477 w 7036051"/>
              <a:gd name="connsiteY143" fmla="*/ 5395509 h 5492212"/>
              <a:gd name="connsiteX144" fmla="*/ 1196159 w 7036051"/>
              <a:gd name="connsiteY144" fmla="*/ 5399169 h 5492212"/>
              <a:gd name="connsiteX145" fmla="*/ 1153748 w 7036051"/>
              <a:gd name="connsiteY145" fmla="*/ 5405093 h 5492212"/>
              <a:gd name="connsiteX146" fmla="*/ 1121874 w 7036051"/>
              <a:gd name="connsiteY146" fmla="*/ 5417803 h 5492212"/>
              <a:gd name="connsiteX147" fmla="*/ 1086481 w 7036051"/>
              <a:gd name="connsiteY147" fmla="*/ 5419474 h 5492212"/>
              <a:gd name="connsiteX148" fmla="*/ 1078485 w 7036051"/>
              <a:gd name="connsiteY148" fmla="*/ 5409150 h 5492212"/>
              <a:gd name="connsiteX149" fmla="*/ 1040550 w 7036051"/>
              <a:gd name="connsiteY149" fmla="*/ 5414415 h 5492212"/>
              <a:gd name="connsiteX150" fmla="*/ 982981 w 7036051"/>
              <a:gd name="connsiteY150" fmla="*/ 5423575 h 5492212"/>
              <a:gd name="connsiteX151" fmla="*/ 949836 w 7036051"/>
              <a:gd name="connsiteY151" fmla="*/ 5426093 h 5492212"/>
              <a:gd name="connsiteX152" fmla="*/ 859237 w 7036051"/>
              <a:gd name="connsiteY152" fmla="*/ 5435973 h 5492212"/>
              <a:gd name="connsiteX153" fmla="*/ 768445 w 7036051"/>
              <a:gd name="connsiteY153" fmla="*/ 5448159 h 5492212"/>
              <a:gd name="connsiteX154" fmla="*/ 714393 w 7036051"/>
              <a:gd name="connsiteY154" fmla="*/ 5468302 h 5492212"/>
              <a:gd name="connsiteX155" fmla="*/ 639791 w 7036051"/>
              <a:gd name="connsiteY155" fmla="*/ 5476924 h 5492212"/>
              <a:gd name="connsiteX156" fmla="*/ 627266 w 7036051"/>
              <a:gd name="connsiteY156" fmla="*/ 5480260 h 5492212"/>
              <a:gd name="connsiteX157" fmla="*/ 609977 w 7036051"/>
              <a:gd name="connsiteY157" fmla="*/ 5478891 h 5492212"/>
              <a:gd name="connsiteX158" fmla="*/ 540688 w 7036051"/>
              <a:gd name="connsiteY158" fmla="*/ 5472807 h 5492212"/>
              <a:gd name="connsiteX159" fmla="*/ 486194 w 7036051"/>
              <a:gd name="connsiteY159" fmla="*/ 5462661 h 5492212"/>
              <a:gd name="connsiteX160" fmla="*/ 418164 w 7036051"/>
              <a:gd name="connsiteY160" fmla="*/ 5472485 h 5492212"/>
              <a:gd name="connsiteX161" fmla="*/ 376724 w 7036051"/>
              <a:gd name="connsiteY161" fmla="*/ 5470967 h 5492212"/>
              <a:gd name="connsiteX162" fmla="*/ 308908 w 7036051"/>
              <a:gd name="connsiteY162" fmla="*/ 5457025 h 5492212"/>
              <a:gd name="connsiteX163" fmla="*/ 219416 w 7036051"/>
              <a:gd name="connsiteY163" fmla="*/ 5463995 h 5492212"/>
              <a:gd name="connsiteX164" fmla="*/ 200977 w 7036051"/>
              <a:gd name="connsiteY164" fmla="*/ 5480608 h 5492212"/>
              <a:gd name="connsiteX165" fmla="*/ 176226 w 7036051"/>
              <a:gd name="connsiteY165" fmla="*/ 5491022 h 5492212"/>
              <a:gd name="connsiteX166" fmla="*/ 165702 w 7036051"/>
              <a:gd name="connsiteY166" fmla="*/ 5468604 h 5492212"/>
              <a:gd name="connsiteX167" fmla="*/ 88282 w 7036051"/>
              <a:gd name="connsiteY167" fmla="*/ 5453658 h 5492212"/>
              <a:gd name="connsiteX168" fmla="*/ 49602 w 7036051"/>
              <a:gd name="connsiteY168" fmla="*/ 5448762 h 5492212"/>
              <a:gd name="connsiteX169" fmla="*/ 22844 w 7036051"/>
              <a:gd name="connsiteY169" fmla="*/ 5450459 h 5492212"/>
              <a:gd name="connsiteX170" fmla="*/ 0 w 7036051"/>
              <a:gd name="connsiteY170" fmla="*/ 5447653 h 549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036051" h="5492212">
                <a:moveTo>
                  <a:pt x="0" y="0"/>
                </a:moveTo>
                <a:lnTo>
                  <a:pt x="7036051" y="0"/>
                </a:lnTo>
                <a:lnTo>
                  <a:pt x="7036051" y="5163846"/>
                </a:lnTo>
                <a:lnTo>
                  <a:pt x="7012593" y="5176898"/>
                </a:lnTo>
                <a:cubicBezTo>
                  <a:pt x="7010768" y="5193373"/>
                  <a:pt x="6968133" y="5178026"/>
                  <a:pt x="6958601" y="5204359"/>
                </a:cubicBezTo>
                <a:cubicBezTo>
                  <a:pt x="6956255" y="5203750"/>
                  <a:pt x="6953771" y="5203373"/>
                  <a:pt x="6951226" y="5203241"/>
                </a:cubicBezTo>
                <a:cubicBezTo>
                  <a:pt x="6936441" y="5202478"/>
                  <a:pt x="6922846" y="5209982"/>
                  <a:pt x="6920864" y="5220003"/>
                </a:cubicBezTo>
                <a:cubicBezTo>
                  <a:pt x="6902003" y="5258795"/>
                  <a:pt x="6863469" y="5243876"/>
                  <a:pt x="6834841" y="5266115"/>
                </a:cubicBezTo>
                <a:cubicBezTo>
                  <a:pt x="6800315" y="5289373"/>
                  <a:pt x="6805780" y="5289922"/>
                  <a:pt x="6777937" y="5332502"/>
                </a:cubicBezTo>
                <a:cubicBezTo>
                  <a:pt x="6765321" y="5328518"/>
                  <a:pt x="6759096" y="5331534"/>
                  <a:pt x="6752874" y="5340428"/>
                </a:cubicBezTo>
                <a:cubicBezTo>
                  <a:pt x="6735526" y="5351218"/>
                  <a:pt x="6717730" y="5333264"/>
                  <a:pt x="6711115" y="5353924"/>
                </a:cubicBezTo>
                <a:cubicBezTo>
                  <a:pt x="6709352" y="5351156"/>
                  <a:pt x="6706090" y="5350761"/>
                  <a:pt x="6702149" y="5351500"/>
                </a:cubicBezTo>
                <a:lnTo>
                  <a:pt x="6698458" y="5352743"/>
                </a:lnTo>
                <a:lnTo>
                  <a:pt x="6698049" y="5352570"/>
                </a:lnTo>
                <a:lnTo>
                  <a:pt x="6697297" y="5353134"/>
                </a:lnTo>
                <a:lnTo>
                  <a:pt x="6689118" y="5355890"/>
                </a:lnTo>
                <a:cubicBezTo>
                  <a:pt x="6680171" y="5359440"/>
                  <a:pt x="6671805" y="5362584"/>
                  <a:pt x="6670605" y="5355427"/>
                </a:cubicBezTo>
                <a:cubicBezTo>
                  <a:pt x="6665330" y="5354991"/>
                  <a:pt x="6661976" y="5355734"/>
                  <a:pt x="6659606" y="5357084"/>
                </a:cubicBezTo>
                <a:cubicBezTo>
                  <a:pt x="6654864" y="5359782"/>
                  <a:pt x="6654050" y="5364908"/>
                  <a:pt x="6649636" y="5367869"/>
                </a:cubicBezTo>
                <a:lnTo>
                  <a:pt x="6642159" y="5369506"/>
                </a:lnTo>
                <a:lnTo>
                  <a:pt x="6640764" y="5370991"/>
                </a:lnTo>
                <a:lnTo>
                  <a:pt x="6636665" y="5374002"/>
                </a:lnTo>
                <a:lnTo>
                  <a:pt x="6641287" y="5376181"/>
                </a:lnTo>
                <a:cubicBezTo>
                  <a:pt x="6646080" y="5377976"/>
                  <a:pt x="6597903" y="5386514"/>
                  <a:pt x="6591018" y="5390981"/>
                </a:cubicBezTo>
                <a:lnTo>
                  <a:pt x="6548326" y="5403583"/>
                </a:lnTo>
                <a:lnTo>
                  <a:pt x="6472868" y="5394733"/>
                </a:lnTo>
                <a:cubicBezTo>
                  <a:pt x="6457699" y="5415896"/>
                  <a:pt x="6417760" y="5410703"/>
                  <a:pt x="6401194" y="5422870"/>
                </a:cubicBezTo>
                <a:lnTo>
                  <a:pt x="6381961" y="5422940"/>
                </a:lnTo>
                <a:lnTo>
                  <a:pt x="6363834" y="5417751"/>
                </a:lnTo>
                <a:lnTo>
                  <a:pt x="6363997" y="5415912"/>
                </a:lnTo>
                <a:cubicBezTo>
                  <a:pt x="6363602" y="5414702"/>
                  <a:pt x="6362617" y="5414594"/>
                  <a:pt x="6361124" y="5415066"/>
                </a:cubicBezTo>
                <a:lnTo>
                  <a:pt x="6358507" y="5416224"/>
                </a:lnTo>
                <a:lnTo>
                  <a:pt x="6355073" y="5415242"/>
                </a:lnTo>
                <a:lnTo>
                  <a:pt x="6345676" y="5413049"/>
                </a:lnTo>
                <a:lnTo>
                  <a:pt x="6342596" y="5409297"/>
                </a:lnTo>
                <a:cubicBezTo>
                  <a:pt x="6333502" y="5403420"/>
                  <a:pt x="6312379" y="5410664"/>
                  <a:pt x="6305742" y="5401622"/>
                </a:cubicBezTo>
                <a:lnTo>
                  <a:pt x="6294445" y="5404149"/>
                </a:lnTo>
                <a:lnTo>
                  <a:pt x="6281414" y="5398024"/>
                </a:lnTo>
                <a:cubicBezTo>
                  <a:pt x="6269392" y="5392983"/>
                  <a:pt x="6257013" y="5390092"/>
                  <a:pt x="6243972" y="5395807"/>
                </a:cubicBezTo>
                <a:cubicBezTo>
                  <a:pt x="6248312" y="5382942"/>
                  <a:pt x="6211634" y="5399629"/>
                  <a:pt x="6202379" y="5388661"/>
                </a:cubicBezTo>
                <a:cubicBezTo>
                  <a:pt x="6196568" y="5379556"/>
                  <a:pt x="6184084" y="5382499"/>
                  <a:pt x="6173010" y="5380606"/>
                </a:cubicBezTo>
                <a:cubicBezTo>
                  <a:pt x="6162384" y="5372079"/>
                  <a:pt x="6109972" y="5371285"/>
                  <a:pt x="6093421" y="5375473"/>
                </a:cubicBezTo>
                <a:cubicBezTo>
                  <a:pt x="6048943" y="5392971"/>
                  <a:pt x="5995413" y="5360396"/>
                  <a:pt x="5959474" y="5373386"/>
                </a:cubicBezTo>
                <a:cubicBezTo>
                  <a:pt x="5949048" y="5374123"/>
                  <a:pt x="5939860" y="5373301"/>
                  <a:pt x="5931492" y="5371513"/>
                </a:cubicBezTo>
                <a:lnTo>
                  <a:pt x="5909558" y="5364228"/>
                </a:lnTo>
                <a:lnTo>
                  <a:pt x="5906319" y="5357590"/>
                </a:lnTo>
                <a:lnTo>
                  <a:pt x="5891268" y="5355650"/>
                </a:lnTo>
                <a:lnTo>
                  <a:pt x="5887711" y="5353947"/>
                </a:lnTo>
                <a:cubicBezTo>
                  <a:pt x="5880924" y="5350671"/>
                  <a:pt x="5874113" y="5347614"/>
                  <a:pt x="5866852" y="5345374"/>
                </a:cubicBezTo>
                <a:cubicBezTo>
                  <a:pt x="5859911" y="5373405"/>
                  <a:pt x="5803959" y="5330929"/>
                  <a:pt x="5811310" y="5356530"/>
                </a:cubicBezTo>
                <a:cubicBezTo>
                  <a:pt x="5780489" y="5350949"/>
                  <a:pt x="5782784" y="5364359"/>
                  <a:pt x="5770689" y="5359014"/>
                </a:cubicBezTo>
                <a:lnTo>
                  <a:pt x="5767719" y="5357260"/>
                </a:lnTo>
                <a:lnTo>
                  <a:pt x="5765688" y="5352793"/>
                </a:lnTo>
                <a:lnTo>
                  <a:pt x="5758598" y="5351053"/>
                </a:lnTo>
                <a:lnTo>
                  <a:pt x="5752036" y="5346019"/>
                </a:lnTo>
                <a:cubicBezTo>
                  <a:pt x="5676031" y="5353035"/>
                  <a:pt x="5573285" y="5304575"/>
                  <a:pt x="5503590" y="5325537"/>
                </a:cubicBezTo>
                <a:lnTo>
                  <a:pt x="5389848" y="5351472"/>
                </a:lnTo>
                <a:cubicBezTo>
                  <a:pt x="5378275" y="5360535"/>
                  <a:pt x="5357949" y="5362044"/>
                  <a:pt x="5344450" y="5354840"/>
                </a:cubicBezTo>
                <a:cubicBezTo>
                  <a:pt x="5342129" y="5353601"/>
                  <a:pt x="5340101" y="5352144"/>
                  <a:pt x="5338428" y="5350516"/>
                </a:cubicBezTo>
                <a:cubicBezTo>
                  <a:pt x="5303858" y="5372450"/>
                  <a:pt x="5291134" y="5358414"/>
                  <a:pt x="5273489" y="5373945"/>
                </a:cubicBezTo>
                <a:cubicBezTo>
                  <a:pt x="5228455" y="5376430"/>
                  <a:pt x="5198895" y="5356533"/>
                  <a:pt x="5182701" y="5370075"/>
                </a:cubicBezTo>
                <a:cubicBezTo>
                  <a:pt x="5161004" y="5366959"/>
                  <a:pt x="5136154" y="5346791"/>
                  <a:pt x="5114856" y="5361037"/>
                </a:cubicBezTo>
                <a:cubicBezTo>
                  <a:pt x="5116518" y="5347803"/>
                  <a:pt x="5086668" y="5368445"/>
                  <a:pt x="5076532" y="5358612"/>
                </a:cubicBezTo>
                <a:cubicBezTo>
                  <a:pt x="5069788" y="5350240"/>
                  <a:pt x="5059157" y="5354551"/>
                  <a:pt x="5048954" y="5353915"/>
                </a:cubicBezTo>
                <a:cubicBezTo>
                  <a:pt x="5038015" y="5346654"/>
                  <a:pt x="4991132" y="5351733"/>
                  <a:pt x="4977087" y="5357736"/>
                </a:cubicBezTo>
                <a:cubicBezTo>
                  <a:pt x="4940420" y="5380054"/>
                  <a:pt x="4887089" y="5353763"/>
                  <a:pt x="4857261" y="5370659"/>
                </a:cubicBezTo>
                <a:cubicBezTo>
                  <a:pt x="4820568" y="5378246"/>
                  <a:pt x="4797284" y="5358899"/>
                  <a:pt x="4769845" y="5353264"/>
                </a:cubicBezTo>
                <a:cubicBezTo>
                  <a:pt x="4768462" y="5381819"/>
                  <a:pt x="4711275" y="5345988"/>
                  <a:pt x="4722220" y="5370534"/>
                </a:cubicBezTo>
                <a:cubicBezTo>
                  <a:pt x="4684293" y="5367762"/>
                  <a:pt x="4704662" y="5391854"/>
                  <a:pt x="4667552" y="5366753"/>
                </a:cubicBezTo>
                <a:cubicBezTo>
                  <a:pt x="4600967" y="5382212"/>
                  <a:pt x="4513038" y="5362869"/>
                  <a:pt x="4454472" y="5391442"/>
                </a:cubicBezTo>
                <a:lnTo>
                  <a:pt x="4317219" y="5411554"/>
                </a:lnTo>
                <a:lnTo>
                  <a:pt x="4298346" y="5416146"/>
                </a:lnTo>
                <a:cubicBezTo>
                  <a:pt x="4298306" y="5416758"/>
                  <a:pt x="4298267" y="5417371"/>
                  <a:pt x="4298228" y="5417983"/>
                </a:cubicBezTo>
                <a:cubicBezTo>
                  <a:pt x="4297649" y="5419178"/>
                  <a:pt x="4296651" y="5419253"/>
                  <a:pt x="4295233" y="5418735"/>
                </a:cubicBezTo>
                <a:lnTo>
                  <a:pt x="4292799" y="5417494"/>
                </a:lnTo>
                <a:lnTo>
                  <a:pt x="4289225" y="5418364"/>
                </a:lnTo>
                <a:lnTo>
                  <a:pt x="4279515" y="5420247"/>
                </a:lnTo>
                <a:lnTo>
                  <a:pt x="4275872" y="5423890"/>
                </a:lnTo>
                <a:lnTo>
                  <a:pt x="4227055" y="5427466"/>
                </a:lnTo>
                <a:lnTo>
                  <a:pt x="4213123" y="5433155"/>
                </a:lnTo>
                <a:cubicBezTo>
                  <a:pt x="4200364" y="5437794"/>
                  <a:pt x="4187574" y="5440279"/>
                  <a:pt x="4175436" y="5434156"/>
                </a:cubicBezTo>
                <a:cubicBezTo>
                  <a:pt x="4177805" y="5447129"/>
                  <a:pt x="4143760" y="5429295"/>
                  <a:pt x="4132856" y="5439937"/>
                </a:cubicBezTo>
                <a:cubicBezTo>
                  <a:pt x="4125673" y="5448831"/>
                  <a:pt x="4113669" y="5445492"/>
                  <a:pt x="4102333" y="5447021"/>
                </a:cubicBezTo>
                <a:cubicBezTo>
                  <a:pt x="4090434" y="5455185"/>
                  <a:pt x="4038031" y="5454280"/>
                  <a:pt x="4022159" y="5449566"/>
                </a:cubicBezTo>
                <a:cubicBezTo>
                  <a:pt x="3980455" y="5430671"/>
                  <a:pt x="3922096" y="5461433"/>
                  <a:pt x="3888224" y="5447312"/>
                </a:cubicBezTo>
                <a:cubicBezTo>
                  <a:pt x="3877937" y="5446239"/>
                  <a:pt x="3868647" y="5446763"/>
                  <a:pt x="3860026" y="5448274"/>
                </a:cubicBezTo>
                <a:lnTo>
                  <a:pt x="3832796" y="5461349"/>
                </a:lnTo>
                <a:lnTo>
                  <a:pt x="3817485" y="5462797"/>
                </a:lnTo>
                <a:lnTo>
                  <a:pt x="3813676" y="5464379"/>
                </a:lnTo>
                <a:cubicBezTo>
                  <a:pt x="3806407" y="5467429"/>
                  <a:pt x="3799147" y="5470257"/>
                  <a:pt x="3791563" y="5472259"/>
                </a:cubicBezTo>
                <a:cubicBezTo>
                  <a:pt x="3788910" y="5444072"/>
                  <a:pt x="3726624" y="5484631"/>
                  <a:pt x="3737858" y="5459331"/>
                </a:cubicBezTo>
                <a:cubicBezTo>
                  <a:pt x="3706262" y="5463900"/>
                  <a:pt x="3710598" y="5450598"/>
                  <a:pt x="3697716" y="5455539"/>
                </a:cubicBezTo>
                <a:lnTo>
                  <a:pt x="3694487" y="5457193"/>
                </a:lnTo>
                <a:lnTo>
                  <a:pt x="3691779" y="5461582"/>
                </a:lnTo>
                <a:lnTo>
                  <a:pt x="3684442" y="5463086"/>
                </a:lnTo>
                <a:lnTo>
                  <a:pt x="3677129" y="5467898"/>
                </a:lnTo>
                <a:cubicBezTo>
                  <a:pt x="3602381" y="5458439"/>
                  <a:pt x="3505226" y="5485361"/>
                  <a:pt x="3438897" y="5462195"/>
                </a:cubicBezTo>
                <a:lnTo>
                  <a:pt x="3389756" y="5444428"/>
                </a:lnTo>
                <a:cubicBezTo>
                  <a:pt x="3364455" y="5437704"/>
                  <a:pt x="3342081" y="5466704"/>
                  <a:pt x="3316666" y="5450736"/>
                </a:cubicBezTo>
                <a:cubicBezTo>
                  <a:pt x="3306503" y="5441319"/>
                  <a:pt x="3286457" y="5439158"/>
                  <a:pt x="3271894" y="5445907"/>
                </a:cubicBezTo>
                <a:cubicBezTo>
                  <a:pt x="3269388" y="5447068"/>
                  <a:pt x="3267143" y="5448455"/>
                  <a:pt x="3265228" y="5450024"/>
                </a:cubicBezTo>
                <a:cubicBezTo>
                  <a:pt x="3234084" y="5427025"/>
                  <a:pt x="3219254" y="5440615"/>
                  <a:pt x="3204017" y="5424552"/>
                </a:cubicBezTo>
                <a:cubicBezTo>
                  <a:pt x="3159473" y="5420614"/>
                  <a:pt x="3126956" y="5439505"/>
                  <a:pt x="3112867" y="5425473"/>
                </a:cubicBezTo>
                <a:cubicBezTo>
                  <a:pt x="3090747" y="5427880"/>
                  <a:pt x="3062886" y="5447193"/>
                  <a:pt x="3043809" y="5432293"/>
                </a:cubicBezTo>
                <a:cubicBezTo>
                  <a:pt x="3043452" y="5445549"/>
                  <a:pt x="3016821" y="5423991"/>
                  <a:pt x="3005211" y="5433472"/>
                </a:cubicBezTo>
                <a:cubicBezTo>
                  <a:pt x="2997207" y="5441605"/>
                  <a:pt x="2987260" y="5436961"/>
                  <a:pt x="2976986" y="5437264"/>
                </a:cubicBezTo>
                <a:cubicBezTo>
                  <a:pt x="2964968" y="5444153"/>
                  <a:pt x="2918975" y="5437570"/>
                  <a:pt x="2905879" y="5431128"/>
                </a:cubicBezTo>
                <a:cubicBezTo>
                  <a:pt x="2872703" y="5407678"/>
                  <a:pt x="2815496" y="5432178"/>
                  <a:pt x="2788318" y="5414358"/>
                </a:cubicBezTo>
                <a:cubicBezTo>
                  <a:pt x="2746271" y="5410854"/>
                  <a:pt x="2685231" y="5410484"/>
                  <a:pt x="2653590" y="5410111"/>
                </a:cubicBezTo>
                <a:cubicBezTo>
                  <a:pt x="2615334" y="5411650"/>
                  <a:pt x="2639324" y="5388277"/>
                  <a:pt x="2598481" y="5412114"/>
                </a:cubicBezTo>
                <a:cubicBezTo>
                  <a:pt x="2534415" y="5394537"/>
                  <a:pt x="2387966" y="5438902"/>
                  <a:pt x="2333897" y="5408505"/>
                </a:cubicBezTo>
                <a:cubicBezTo>
                  <a:pt x="2279458" y="5405891"/>
                  <a:pt x="2312839" y="5402348"/>
                  <a:pt x="2271841" y="5396433"/>
                </a:cubicBezTo>
                <a:cubicBezTo>
                  <a:pt x="2263465" y="5363868"/>
                  <a:pt x="2168184" y="5361433"/>
                  <a:pt x="2143705" y="5345095"/>
                </a:cubicBezTo>
                <a:cubicBezTo>
                  <a:pt x="2087043" y="5343333"/>
                  <a:pt x="2041689" y="5319742"/>
                  <a:pt x="1986408" y="5335524"/>
                </a:cubicBezTo>
                <a:cubicBezTo>
                  <a:pt x="1983594" y="5331315"/>
                  <a:pt x="1979798" y="5327915"/>
                  <a:pt x="1975333" y="5325099"/>
                </a:cubicBezTo>
                <a:lnTo>
                  <a:pt x="1972441" y="5323775"/>
                </a:lnTo>
                <a:lnTo>
                  <a:pt x="1971497" y="5324412"/>
                </a:lnTo>
                <a:cubicBezTo>
                  <a:pt x="1967825" y="5325937"/>
                  <a:pt x="1963255" y="5326871"/>
                  <a:pt x="1956886" y="5327069"/>
                </a:cubicBezTo>
                <a:cubicBezTo>
                  <a:pt x="1957692" y="5357103"/>
                  <a:pt x="1944755" y="5337483"/>
                  <a:pt x="1924833" y="5344911"/>
                </a:cubicBezTo>
                <a:cubicBezTo>
                  <a:pt x="1907350" y="5349449"/>
                  <a:pt x="1899872" y="5360515"/>
                  <a:pt x="1885856" y="5367299"/>
                </a:cubicBezTo>
                <a:cubicBezTo>
                  <a:pt x="1874373" y="5371950"/>
                  <a:pt x="1870677" y="5363227"/>
                  <a:pt x="1855937" y="5372820"/>
                </a:cubicBezTo>
                <a:cubicBezTo>
                  <a:pt x="1826799" y="5367486"/>
                  <a:pt x="1805938" y="5389998"/>
                  <a:pt x="1784500" y="5395926"/>
                </a:cubicBezTo>
                <a:cubicBezTo>
                  <a:pt x="1777473" y="5395836"/>
                  <a:pt x="1756895" y="5401012"/>
                  <a:pt x="1737998" y="5407426"/>
                </a:cubicBezTo>
                <a:lnTo>
                  <a:pt x="1736716" y="5407939"/>
                </a:lnTo>
                <a:lnTo>
                  <a:pt x="1726742" y="5405934"/>
                </a:lnTo>
                <a:cubicBezTo>
                  <a:pt x="1724249" y="5404894"/>
                  <a:pt x="1723700" y="5403454"/>
                  <a:pt x="1726849" y="5401221"/>
                </a:cubicBezTo>
                <a:cubicBezTo>
                  <a:pt x="1723886" y="5399045"/>
                  <a:pt x="1720993" y="5398236"/>
                  <a:pt x="1718134" y="5398128"/>
                </a:cubicBezTo>
                <a:cubicBezTo>
                  <a:pt x="1712416" y="5397910"/>
                  <a:pt x="1706830" y="5400494"/>
                  <a:pt x="1701063" y="5400545"/>
                </a:cubicBezTo>
                <a:lnTo>
                  <a:pt x="1694634" y="5398728"/>
                </a:lnTo>
                <a:lnTo>
                  <a:pt x="1692270" y="5399053"/>
                </a:lnTo>
                <a:lnTo>
                  <a:pt x="1686657" y="5399247"/>
                </a:lnTo>
                <a:lnTo>
                  <a:pt x="1687479" y="5402165"/>
                </a:lnTo>
                <a:cubicBezTo>
                  <a:pt x="1688791" y="5404927"/>
                  <a:pt x="1689812" y="5407972"/>
                  <a:pt x="1680969" y="5407963"/>
                </a:cubicBezTo>
                <a:cubicBezTo>
                  <a:pt x="1662599" y="5406532"/>
                  <a:pt x="1656841" y="5418932"/>
                  <a:pt x="1648682" y="5407558"/>
                </a:cubicBezTo>
                <a:lnTo>
                  <a:pt x="1646819" y="5404306"/>
                </a:lnTo>
                <a:lnTo>
                  <a:pt x="1642743" y="5403927"/>
                </a:lnTo>
                <a:cubicBezTo>
                  <a:pt x="1640569" y="5404120"/>
                  <a:pt x="1639361" y="5404983"/>
                  <a:pt x="1639788" y="5407135"/>
                </a:cubicBezTo>
                <a:cubicBezTo>
                  <a:pt x="1622347" y="5398881"/>
                  <a:pt x="1603063" y="5413406"/>
                  <a:pt x="1585803" y="5416574"/>
                </a:cubicBezTo>
                <a:cubicBezTo>
                  <a:pt x="1572467" y="5408520"/>
                  <a:pt x="1549407" y="5423110"/>
                  <a:pt x="1513331" y="5423805"/>
                </a:cubicBezTo>
                <a:cubicBezTo>
                  <a:pt x="1498774" y="5414520"/>
                  <a:pt x="1489007" y="5424393"/>
                  <a:pt x="1460734" y="5411778"/>
                </a:cubicBezTo>
                <a:cubicBezTo>
                  <a:pt x="1459446" y="5412932"/>
                  <a:pt x="1457867" y="5413992"/>
                  <a:pt x="1456045" y="5414928"/>
                </a:cubicBezTo>
                <a:cubicBezTo>
                  <a:pt x="1445460" y="5420354"/>
                  <a:pt x="1429166" y="5420415"/>
                  <a:pt x="1419653" y="5415060"/>
                </a:cubicBezTo>
                <a:cubicBezTo>
                  <a:pt x="1374353" y="5398095"/>
                  <a:pt x="1332064" y="5398411"/>
                  <a:pt x="1292605" y="5394671"/>
                </a:cubicBezTo>
                <a:cubicBezTo>
                  <a:pt x="1247867" y="5392301"/>
                  <a:pt x="1276603" y="5411730"/>
                  <a:pt x="1221477" y="5395509"/>
                </a:cubicBezTo>
                <a:cubicBezTo>
                  <a:pt x="1215107" y="5402140"/>
                  <a:pt x="1207983" y="5402421"/>
                  <a:pt x="1196159" y="5399169"/>
                </a:cubicBezTo>
                <a:cubicBezTo>
                  <a:pt x="1174396" y="5398516"/>
                  <a:pt x="1175280" y="5415282"/>
                  <a:pt x="1153748" y="5405093"/>
                </a:cubicBezTo>
                <a:cubicBezTo>
                  <a:pt x="1157267" y="5414115"/>
                  <a:pt x="1112247" y="5408398"/>
                  <a:pt x="1121874" y="5417803"/>
                </a:cubicBezTo>
                <a:cubicBezTo>
                  <a:pt x="1107293" y="5425943"/>
                  <a:pt x="1100911" y="5412406"/>
                  <a:pt x="1086481" y="5419474"/>
                </a:cubicBezTo>
                <a:cubicBezTo>
                  <a:pt x="1070504" y="5421068"/>
                  <a:pt x="1096054" y="5409890"/>
                  <a:pt x="1078485" y="5409150"/>
                </a:cubicBezTo>
                <a:cubicBezTo>
                  <a:pt x="1057107" y="5409880"/>
                  <a:pt x="1057916" y="5393370"/>
                  <a:pt x="1040550" y="5414415"/>
                </a:cubicBezTo>
                <a:cubicBezTo>
                  <a:pt x="1018445" y="5409298"/>
                  <a:pt x="1013694" y="5418764"/>
                  <a:pt x="982981" y="5423575"/>
                </a:cubicBezTo>
                <a:cubicBezTo>
                  <a:pt x="970423" y="5418342"/>
                  <a:pt x="960063" y="5420960"/>
                  <a:pt x="949836" y="5426093"/>
                </a:cubicBezTo>
                <a:cubicBezTo>
                  <a:pt x="920168" y="5424861"/>
                  <a:pt x="892764" y="5432710"/>
                  <a:pt x="859237" y="5435973"/>
                </a:cubicBezTo>
                <a:cubicBezTo>
                  <a:pt x="823344" y="5430160"/>
                  <a:pt x="804272" y="5444731"/>
                  <a:pt x="768445" y="5448159"/>
                </a:cubicBezTo>
                <a:cubicBezTo>
                  <a:pt x="733630" y="5434899"/>
                  <a:pt x="744432" y="5468566"/>
                  <a:pt x="714393" y="5468302"/>
                </a:cubicBezTo>
                <a:cubicBezTo>
                  <a:pt x="665910" y="5456640"/>
                  <a:pt x="715197" y="5479526"/>
                  <a:pt x="639791" y="5476924"/>
                </a:cubicBezTo>
                <a:cubicBezTo>
                  <a:pt x="635590" y="5474880"/>
                  <a:pt x="626375" y="5477333"/>
                  <a:pt x="627266" y="5480260"/>
                </a:cubicBezTo>
                <a:cubicBezTo>
                  <a:pt x="622501" y="5479477"/>
                  <a:pt x="611196" y="5474127"/>
                  <a:pt x="609977" y="5478891"/>
                </a:cubicBezTo>
                <a:cubicBezTo>
                  <a:pt x="585928" y="5480121"/>
                  <a:pt x="562064" y="5478026"/>
                  <a:pt x="540688" y="5472807"/>
                </a:cubicBezTo>
                <a:cubicBezTo>
                  <a:pt x="494260" y="5482226"/>
                  <a:pt x="519722" y="5459453"/>
                  <a:pt x="486194" y="5462661"/>
                </a:cubicBezTo>
                <a:cubicBezTo>
                  <a:pt x="459222" y="5472731"/>
                  <a:pt x="449283" y="5465413"/>
                  <a:pt x="418164" y="5472485"/>
                </a:cubicBezTo>
                <a:cubicBezTo>
                  <a:pt x="407504" y="5457469"/>
                  <a:pt x="388899" y="5474930"/>
                  <a:pt x="376724" y="5470967"/>
                </a:cubicBezTo>
                <a:cubicBezTo>
                  <a:pt x="357541" y="5489409"/>
                  <a:pt x="329120" y="5456071"/>
                  <a:pt x="308908" y="5457025"/>
                </a:cubicBezTo>
                <a:cubicBezTo>
                  <a:pt x="274916" y="5461376"/>
                  <a:pt x="238368" y="5480973"/>
                  <a:pt x="219416" y="5463995"/>
                </a:cubicBezTo>
                <a:cubicBezTo>
                  <a:pt x="217077" y="5471389"/>
                  <a:pt x="220429" y="5481203"/>
                  <a:pt x="200977" y="5480608"/>
                </a:cubicBezTo>
                <a:cubicBezTo>
                  <a:pt x="193315" y="5484612"/>
                  <a:pt x="192227" y="5495868"/>
                  <a:pt x="176226" y="5491022"/>
                </a:cubicBezTo>
                <a:cubicBezTo>
                  <a:pt x="195501" y="5480307"/>
                  <a:pt x="163065" y="5480325"/>
                  <a:pt x="165702" y="5468604"/>
                </a:cubicBezTo>
                <a:cubicBezTo>
                  <a:pt x="141228" y="5462364"/>
                  <a:pt x="86026" y="5474606"/>
                  <a:pt x="88282" y="5453658"/>
                </a:cubicBezTo>
                <a:cubicBezTo>
                  <a:pt x="80722" y="5441690"/>
                  <a:pt x="50300" y="5462007"/>
                  <a:pt x="49602" y="5448762"/>
                </a:cubicBezTo>
                <a:cubicBezTo>
                  <a:pt x="42967" y="5453333"/>
                  <a:pt x="33469" y="5452380"/>
                  <a:pt x="22844" y="5450459"/>
                </a:cubicBezTo>
                <a:lnTo>
                  <a:pt x="0" y="5447653"/>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5">
            <a:extLst>
              <a:ext uri="{FF2B5EF4-FFF2-40B4-BE49-F238E27FC236}">
                <a16:creationId xmlns:a16="http://schemas.microsoft.com/office/drawing/2014/main" id="{BE5AF61F-2CC9-CF49-DED3-74E871ED01A4}"/>
              </a:ext>
            </a:extLst>
          </p:cNvPr>
          <p:cNvSpPr>
            <a:spLocks noGrp="1"/>
          </p:cNvSpPr>
          <p:nvPr>
            <p:ph type="title"/>
          </p:nvPr>
        </p:nvSpPr>
        <p:spPr>
          <a:xfrm>
            <a:off x="911925" y="1071349"/>
            <a:ext cx="4414836" cy="1211475"/>
          </a:xfrm>
        </p:spPr>
        <p:txBody>
          <a:bodyPr vert="horz" lIns="91440" tIns="45720" rIns="91440" bIns="45720" rtlCol="0" anchor="ctr">
            <a:normAutofit/>
          </a:bodyPr>
          <a:lstStyle/>
          <a:p>
            <a:pPr algn="ctr" defTabSz="914400"/>
            <a:r>
              <a:rPr lang="en-US" sz="3100" dirty="0"/>
              <a:t>Overview</a:t>
            </a:r>
          </a:p>
        </p:txBody>
      </p:sp>
      <p:sp>
        <p:nvSpPr>
          <p:cNvPr id="28"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78936" y="395108"/>
            <a:ext cx="1280814"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3"/>
          <p:cNvSpPr>
            <a:spLocks noGrp="1"/>
          </p:cNvSpPr>
          <p:nvPr>
            <p:ph type="body" sz="half" idx="2"/>
          </p:nvPr>
        </p:nvSpPr>
        <p:spPr>
          <a:xfrm>
            <a:off x="962538" y="2419350"/>
            <a:ext cx="4313610" cy="3237647"/>
          </a:xfrm>
        </p:spPr>
        <p:txBody>
          <a:bodyPr vert="horz" lIns="91440" tIns="45720" rIns="91440" bIns="45720" rtlCol="0" anchor="ctr">
            <a:normAutofit/>
          </a:bodyPr>
          <a:lstStyle/>
          <a:p>
            <a:pPr indent="-228600" defTabSz="914400">
              <a:buFont typeface="Arial" panose="020B0604020202020204" pitchFamily="34" charset="0"/>
              <a:buChar char="•"/>
            </a:pPr>
            <a:r>
              <a:rPr lang="en-US" sz="1700" dirty="0"/>
              <a:t>2-Tier Data Architectures</a:t>
            </a:r>
          </a:p>
          <a:p>
            <a:pPr indent="-228600" defTabSz="914400">
              <a:buFont typeface="Arial" panose="020B0604020202020204" pitchFamily="34" charset="0"/>
              <a:buChar char="•"/>
            </a:pPr>
            <a:r>
              <a:rPr lang="en-US" sz="1700" dirty="0"/>
              <a:t>Centralized Business Constraints</a:t>
            </a:r>
          </a:p>
          <a:p>
            <a:pPr indent="-228600" defTabSz="914400">
              <a:buFont typeface="Arial" panose="020B0604020202020204" pitchFamily="34" charset="0"/>
              <a:buChar char="•"/>
            </a:pPr>
            <a:r>
              <a:rPr lang="en-US" sz="1700" dirty="0"/>
              <a:t>Triggers</a:t>
            </a:r>
          </a:p>
          <a:p>
            <a:pPr indent="-228600" defTabSz="914400">
              <a:buFont typeface="Arial" panose="020B0604020202020204" pitchFamily="34" charset="0"/>
              <a:buChar char="•"/>
            </a:pPr>
            <a:r>
              <a:rPr lang="en-US" sz="1700" dirty="0"/>
              <a:t>SQLite Syntax</a:t>
            </a:r>
          </a:p>
          <a:p>
            <a:pPr indent="-228600" defTabSz="914400">
              <a:buFont typeface="Arial" panose="020B0604020202020204" pitchFamily="34" charset="0"/>
              <a:buChar char="•"/>
            </a:pPr>
            <a:endParaRPr lang="en-US" sz="1700" dirty="0"/>
          </a:p>
        </p:txBody>
      </p:sp>
    </p:spTree>
    <p:extLst>
      <p:ext uri="{BB962C8B-B14F-4D97-AF65-F5344CB8AC3E}">
        <p14:creationId xmlns:p14="http://schemas.microsoft.com/office/powerpoint/2010/main" val="375247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B91A5C-1005-2441-A2A8-BA653F801ADE}"/>
              </a:ext>
            </a:extLst>
          </p:cNvPr>
          <p:cNvSpPr>
            <a:spLocks noGrp="1"/>
          </p:cNvSpPr>
          <p:nvPr>
            <p:ph type="title"/>
          </p:nvPr>
        </p:nvSpPr>
        <p:spPr>
          <a:xfrm>
            <a:off x="457200" y="152399"/>
            <a:ext cx="8229600" cy="1483659"/>
          </a:xfrm>
        </p:spPr>
        <p:txBody>
          <a:bodyPr>
            <a:normAutofit/>
          </a:bodyPr>
          <a:lstStyle/>
          <a:p>
            <a:r>
              <a:rPr lang="en-US" dirty="0"/>
              <a:t>Pattern I: Two-Tier Architecture with Business Logic on the Client</a:t>
            </a:r>
          </a:p>
        </p:txBody>
      </p:sp>
      <p:sp>
        <p:nvSpPr>
          <p:cNvPr id="4" name="Content Placeholder 3">
            <a:extLst>
              <a:ext uri="{FF2B5EF4-FFF2-40B4-BE49-F238E27FC236}">
                <a16:creationId xmlns:a16="http://schemas.microsoft.com/office/drawing/2014/main" id="{7BBFE87A-EBBD-634A-8BB3-259ACF7F305C}"/>
              </a:ext>
            </a:extLst>
          </p:cNvPr>
          <p:cNvSpPr>
            <a:spLocks noGrp="1"/>
          </p:cNvSpPr>
          <p:nvPr>
            <p:ph idx="1"/>
          </p:nvPr>
        </p:nvSpPr>
        <p:spPr>
          <a:xfrm>
            <a:off x="457200" y="2030505"/>
            <a:ext cx="8229600" cy="1956099"/>
          </a:xfrm>
        </p:spPr>
        <p:txBody>
          <a:bodyPr>
            <a:normAutofit fontScale="92500" lnSpcReduction="10000"/>
          </a:bodyPr>
          <a:lstStyle/>
          <a:p>
            <a:r>
              <a:rPr lang="en-US" sz="1800" dirty="0"/>
              <a:t>Data and business logic is distributed two tiers. The data is within a DBMS housed on a server while the user interacts through a client interface.</a:t>
            </a:r>
          </a:p>
          <a:p>
            <a:r>
              <a:rPr lang="en-US" sz="1800" dirty="0"/>
              <a:t>This client/server architecture is often called a “fat client” architecture.</a:t>
            </a:r>
          </a:p>
          <a:p>
            <a:r>
              <a:rPr lang="en-US" sz="1800" dirty="0"/>
              <a:t>Business logic, including constraint and integrity checking and calculations, are performed on the client (either a desktop client application, a mobile app, or a browser-based client).</a:t>
            </a:r>
          </a:p>
          <a:p>
            <a:r>
              <a:rPr lang="en-US" sz="1800" dirty="0"/>
              <a:t>Client also contains user interface logic.</a:t>
            </a:r>
          </a:p>
        </p:txBody>
      </p:sp>
      <p:pic>
        <p:nvPicPr>
          <p:cNvPr id="41" name="Graphic 40" descr="Server">
            <a:extLst>
              <a:ext uri="{FF2B5EF4-FFF2-40B4-BE49-F238E27FC236}">
                <a16:creationId xmlns:a16="http://schemas.microsoft.com/office/drawing/2014/main" id="{5BBA9F10-5F55-1542-B637-59D1FBB67C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10870" y="4380144"/>
            <a:ext cx="914400" cy="914400"/>
          </a:xfrm>
          <a:prstGeom prst="rect">
            <a:avLst/>
          </a:prstGeom>
        </p:spPr>
      </p:pic>
      <p:pic>
        <p:nvPicPr>
          <p:cNvPr id="43" name="Graphic 42" descr="Database">
            <a:extLst>
              <a:ext uri="{FF2B5EF4-FFF2-40B4-BE49-F238E27FC236}">
                <a16:creationId xmlns:a16="http://schemas.microsoft.com/office/drawing/2014/main" id="{1247790B-EB68-E94E-B4C4-CBA338B9D4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3717" y="4362215"/>
            <a:ext cx="914400" cy="914400"/>
          </a:xfrm>
          <a:prstGeom prst="rect">
            <a:avLst/>
          </a:prstGeom>
        </p:spPr>
      </p:pic>
      <p:grpSp>
        <p:nvGrpSpPr>
          <p:cNvPr id="55" name="Group 54">
            <a:extLst>
              <a:ext uri="{FF2B5EF4-FFF2-40B4-BE49-F238E27FC236}">
                <a16:creationId xmlns:a16="http://schemas.microsoft.com/office/drawing/2014/main" id="{13033C80-F144-A04A-9DDB-C15A076EE8E0}"/>
              </a:ext>
            </a:extLst>
          </p:cNvPr>
          <p:cNvGrpSpPr/>
          <p:nvPr/>
        </p:nvGrpSpPr>
        <p:grpSpPr>
          <a:xfrm>
            <a:off x="6476482" y="4269420"/>
            <a:ext cx="914400" cy="932329"/>
            <a:chOff x="5685864" y="3007659"/>
            <a:chExt cx="914400" cy="932329"/>
          </a:xfrm>
        </p:grpSpPr>
        <p:pic>
          <p:nvPicPr>
            <p:cNvPr id="47" name="Graphic 46" descr="Laptop">
              <a:extLst>
                <a:ext uri="{FF2B5EF4-FFF2-40B4-BE49-F238E27FC236}">
                  <a16:creationId xmlns:a16="http://schemas.microsoft.com/office/drawing/2014/main" id="{65266772-6C7E-B144-8AB0-05993EBF60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85864" y="3007659"/>
              <a:ext cx="914400" cy="914400"/>
            </a:xfrm>
            <a:prstGeom prst="rect">
              <a:avLst/>
            </a:prstGeom>
          </p:spPr>
        </p:pic>
        <p:pic>
          <p:nvPicPr>
            <p:cNvPr id="49" name="Graphic 48" descr="User">
              <a:extLst>
                <a:ext uri="{FF2B5EF4-FFF2-40B4-BE49-F238E27FC236}">
                  <a16:creationId xmlns:a16="http://schemas.microsoft.com/office/drawing/2014/main" id="{61FB4846-FBD4-E64D-9035-BBE82B43F5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24817" y="3303494"/>
              <a:ext cx="636494" cy="636494"/>
            </a:xfrm>
            <a:prstGeom prst="rect">
              <a:avLst/>
            </a:prstGeom>
          </p:spPr>
        </p:pic>
      </p:grpSp>
      <p:sp>
        <p:nvSpPr>
          <p:cNvPr id="50" name="TextBox 49">
            <a:extLst>
              <a:ext uri="{FF2B5EF4-FFF2-40B4-BE49-F238E27FC236}">
                <a16:creationId xmlns:a16="http://schemas.microsoft.com/office/drawing/2014/main" id="{3479305F-690B-D149-A6C9-41F81A56D5B9}"/>
              </a:ext>
            </a:extLst>
          </p:cNvPr>
          <p:cNvSpPr txBox="1"/>
          <p:nvPr/>
        </p:nvSpPr>
        <p:spPr>
          <a:xfrm>
            <a:off x="1582270" y="5303510"/>
            <a:ext cx="1371600" cy="461665"/>
          </a:xfrm>
          <a:prstGeom prst="rect">
            <a:avLst/>
          </a:prstGeom>
          <a:noFill/>
        </p:spPr>
        <p:txBody>
          <a:bodyPr wrap="square" rtlCol="0">
            <a:spAutoFit/>
          </a:bodyPr>
          <a:lstStyle/>
          <a:p>
            <a:pPr algn="ctr"/>
            <a:r>
              <a:rPr lang="en-US" sz="1200" b="1" dirty="0">
                <a:solidFill>
                  <a:srgbClr val="7030A0"/>
                </a:solidFill>
                <a:latin typeface="Book Antiqua" panose="02040602050305030304" pitchFamily="18" charset="0"/>
              </a:rPr>
              <a:t>Physical or Virtual Server</a:t>
            </a:r>
          </a:p>
        </p:txBody>
      </p:sp>
      <p:sp>
        <p:nvSpPr>
          <p:cNvPr id="51" name="TextBox 50">
            <a:extLst>
              <a:ext uri="{FF2B5EF4-FFF2-40B4-BE49-F238E27FC236}">
                <a16:creationId xmlns:a16="http://schemas.microsoft.com/office/drawing/2014/main" id="{E5C65F74-6666-154D-A47C-6655A78BA4B0}"/>
              </a:ext>
            </a:extLst>
          </p:cNvPr>
          <p:cNvSpPr txBox="1"/>
          <p:nvPr/>
        </p:nvSpPr>
        <p:spPr>
          <a:xfrm>
            <a:off x="876299" y="5303510"/>
            <a:ext cx="829236" cy="276999"/>
          </a:xfrm>
          <a:prstGeom prst="rect">
            <a:avLst/>
          </a:prstGeom>
          <a:noFill/>
        </p:spPr>
        <p:txBody>
          <a:bodyPr wrap="square" rtlCol="0">
            <a:spAutoFit/>
          </a:bodyPr>
          <a:lstStyle/>
          <a:p>
            <a:pPr algn="ctr"/>
            <a:r>
              <a:rPr lang="en-US" sz="1200" b="1" dirty="0">
                <a:solidFill>
                  <a:srgbClr val="7030A0"/>
                </a:solidFill>
                <a:latin typeface="Book Antiqua" panose="02040602050305030304" pitchFamily="18" charset="0"/>
              </a:rPr>
              <a:t>DBMS</a:t>
            </a:r>
          </a:p>
        </p:txBody>
      </p:sp>
      <p:cxnSp>
        <p:nvCxnSpPr>
          <p:cNvPr id="53" name="Straight Arrow Connector 52">
            <a:extLst>
              <a:ext uri="{FF2B5EF4-FFF2-40B4-BE49-F238E27FC236}">
                <a16:creationId xmlns:a16="http://schemas.microsoft.com/office/drawing/2014/main" id="{428EAB68-173A-064D-8674-96B6982EFC08}"/>
              </a:ext>
            </a:extLst>
          </p:cNvPr>
          <p:cNvCxnSpPr>
            <a:cxnSpLocks/>
          </p:cNvCxnSpPr>
          <p:nvPr/>
        </p:nvCxnSpPr>
        <p:spPr>
          <a:xfrm>
            <a:off x="1582270" y="4774591"/>
            <a:ext cx="369794"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57" name="Picture 56">
            <a:extLst>
              <a:ext uri="{FF2B5EF4-FFF2-40B4-BE49-F238E27FC236}">
                <a16:creationId xmlns:a16="http://schemas.microsoft.com/office/drawing/2014/main" id="{518E680A-F9DB-9F40-8684-5B3F67500D7A}"/>
              </a:ext>
            </a:extLst>
          </p:cNvPr>
          <p:cNvPicPr>
            <a:picLocks noChangeAspect="1"/>
          </p:cNvPicPr>
          <p:nvPr/>
        </p:nvPicPr>
        <p:blipFill rotWithShape="1">
          <a:blip r:embed="rId10"/>
          <a:srcRect l="17610" t="63837" b="3459"/>
          <a:stretch/>
        </p:blipFill>
        <p:spPr>
          <a:xfrm>
            <a:off x="5777754" y="4362215"/>
            <a:ext cx="1057490" cy="839534"/>
          </a:xfrm>
          <a:prstGeom prst="ellipse">
            <a:avLst/>
          </a:prstGeom>
          <a:ln>
            <a:noFill/>
          </a:ln>
          <a:effectLst>
            <a:softEdge rad="112500"/>
          </a:effectLst>
        </p:spPr>
      </p:pic>
      <p:sp>
        <p:nvSpPr>
          <p:cNvPr id="58" name="TextBox 57">
            <a:extLst>
              <a:ext uri="{FF2B5EF4-FFF2-40B4-BE49-F238E27FC236}">
                <a16:creationId xmlns:a16="http://schemas.microsoft.com/office/drawing/2014/main" id="{2EB1F519-CB12-4041-88DB-3A83060025DD}"/>
              </a:ext>
            </a:extLst>
          </p:cNvPr>
          <p:cNvSpPr txBox="1"/>
          <p:nvPr/>
        </p:nvSpPr>
        <p:spPr>
          <a:xfrm>
            <a:off x="6247882" y="5118843"/>
            <a:ext cx="1371600" cy="461665"/>
          </a:xfrm>
          <a:prstGeom prst="rect">
            <a:avLst/>
          </a:prstGeom>
          <a:noFill/>
        </p:spPr>
        <p:txBody>
          <a:bodyPr wrap="square" rtlCol="0">
            <a:spAutoFit/>
          </a:bodyPr>
          <a:lstStyle/>
          <a:p>
            <a:pPr algn="ctr"/>
            <a:r>
              <a:rPr lang="en-US" sz="1200" b="1" dirty="0">
                <a:solidFill>
                  <a:srgbClr val="7030A0"/>
                </a:solidFill>
                <a:latin typeface="Book Antiqua" panose="02040602050305030304" pitchFamily="18" charset="0"/>
              </a:rPr>
              <a:t>Desktop Client User Interface</a:t>
            </a:r>
          </a:p>
        </p:txBody>
      </p:sp>
      <p:sp>
        <p:nvSpPr>
          <p:cNvPr id="59" name="TextBox 58">
            <a:extLst>
              <a:ext uri="{FF2B5EF4-FFF2-40B4-BE49-F238E27FC236}">
                <a16:creationId xmlns:a16="http://schemas.microsoft.com/office/drawing/2014/main" id="{CD2E6AC5-1B1F-1043-98AE-525C263ED1EC}"/>
              </a:ext>
            </a:extLst>
          </p:cNvPr>
          <p:cNvSpPr txBox="1"/>
          <p:nvPr/>
        </p:nvSpPr>
        <p:spPr>
          <a:xfrm>
            <a:off x="5698967" y="3986604"/>
            <a:ext cx="1326430" cy="461665"/>
          </a:xfrm>
          <a:prstGeom prst="rect">
            <a:avLst/>
          </a:prstGeom>
          <a:noFill/>
        </p:spPr>
        <p:txBody>
          <a:bodyPr wrap="square" rtlCol="0">
            <a:spAutoFit/>
          </a:bodyPr>
          <a:lstStyle/>
          <a:p>
            <a:r>
              <a:rPr lang="en-US" sz="1200" b="1" dirty="0">
                <a:solidFill>
                  <a:srgbClr val="7030A0"/>
                </a:solidFill>
                <a:latin typeface="Book Antiqua" panose="02040602050305030304" pitchFamily="18" charset="0"/>
              </a:rPr>
              <a:t>Application &amp; Business Logic</a:t>
            </a:r>
          </a:p>
        </p:txBody>
      </p:sp>
      <p:cxnSp>
        <p:nvCxnSpPr>
          <p:cNvPr id="60" name="Straight Arrow Connector 59">
            <a:extLst>
              <a:ext uri="{FF2B5EF4-FFF2-40B4-BE49-F238E27FC236}">
                <a16:creationId xmlns:a16="http://schemas.microsoft.com/office/drawing/2014/main" id="{5C1A8FFD-70D8-0D40-9D41-505C4716774F}"/>
              </a:ext>
            </a:extLst>
          </p:cNvPr>
          <p:cNvCxnSpPr>
            <a:cxnSpLocks/>
          </p:cNvCxnSpPr>
          <p:nvPr/>
        </p:nvCxnSpPr>
        <p:spPr>
          <a:xfrm>
            <a:off x="2658035" y="4797002"/>
            <a:ext cx="3119719" cy="0"/>
          </a:xfrm>
          <a:prstGeom prst="straightConnector1">
            <a:avLst/>
          </a:prstGeom>
          <a:ln w="19050">
            <a:prstDash val="dashDot"/>
            <a:headEnd type="triangle"/>
            <a:tailEnd type="triangle"/>
          </a:ln>
        </p:spPr>
        <p:style>
          <a:lnRef idx="1">
            <a:schemeClr val="dk1"/>
          </a:lnRef>
          <a:fillRef idx="0">
            <a:schemeClr val="dk1"/>
          </a:fillRef>
          <a:effectRef idx="0">
            <a:schemeClr val="dk1"/>
          </a:effectRef>
          <a:fontRef idx="minor">
            <a:schemeClr val="tx1"/>
          </a:fontRef>
        </p:style>
      </p:cxnSp>
      <p:sp>
        <p:nvSpPr>
          <p:cNvPr id="62" name="TextBox 61">
            <a:extLst>
              <a:ext uri="{FF2B5EF4-FFF2-40B4-BE49-F238E27FC236}">
                <a16:creationId xmlns:a16="http://schemas.microsoft.com/office/drawing/2014/main" id="{CE10EA80-C5FE-5F4D-A37B-45289D46BA1F}"/>
              </a:ext>
            </a:extLst>
          </p:cNvPr>
          <p:cNvSpPr txBox="1"/>
          <p:nvPr/>
        </p:nvSpPr>
        <p:spPr>
          <a:xfrm>
            <a:off x="3502785" y="4350084"/>
            <a:ext cx="1612353" cy="461665"/>
          </a:xfrm>
          <a:prstGeom prst="rect">
            <a:avLst/>
          </a:prstGeom>
          <a:noFill/>
        </p:spPr>
        <p:txBody>
          <a:bodyPr wrap="square" rtlCol="0">
            <a:spAutoFit/>
          </a:bodyPr>
          <a:lstStyle/>
          <a:p>
            <a:r>
              <a:rPr lang="en-US" sz="1200" b="1" dirty="0">
                <a:solidFill>
                  <a:schemeClr val="accent5">
                    <a:lumMod val="75000"/>
                  </a:schemeClr>
                </a:solidFill>
                <a:latin typeface="Book Antiqua" panose="02040602050305030304" pitchFamily="18" charset="0"/>
              </a:rPr>
              <a:t>Data Retrieved via SQL over Network</a:t>
            </a:r>
          </a:p>
        </p:txBody>
      </p:sp>
      <p:cxnSp>
        <p:nvCxnSpPr>
          <p:cNvPr id="64" name="Straight Arrow Connector 63">
            <a:extLst>
              <a:ext uri="{FF2B5EF4-FFF2-40B4-BE49-F238E27FC236}">
                <a16:creationId xmlns:a16="http://schemas.microsoft.com/office/drawing/2014/main" id="{D662AF69-3B9C-824F-9D7A-EB8DCF2348E4}"/>
              </a:ext>
            </a:extLst>
          </p:cNvPr>
          <p:cNvCxnSpPr>
            <a:cxnSpLocks/>
          </p:cNvCxnSpPr>
          <p:nvPr/>
        </p:nvCxnSpPr>
        <p:spPr>
          <a:xfrm>
            <a:off x="3893371" y="5490860"/>
            <a:ext cx="715109" cy="0"/>
          </a:xfrm>
          <a:prstGeom prst="straightConnector1">
            <a:avLst/>
          </a:prstGeom>
          <a:ln w="15875">
            <a:solidFill>
              <a:schemeClr val="bg2">
                <a:lumMod val="50000"/>
              </a:schemeClr>
            </a:solidFill>
            <a:headEnd type="diamond"/>
            <a:tailEnd type="arrow"/>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10C6CBA4-660E-7449-A565-6822EC8CC795}"/>
              </a:ext>
            </a:extLst>
          </p:cNvPr>
          <p:cNvSpPr txBox="1"/>
          <p:nvPr/>
        </p:nvSpPr>
        <p:spPr>
          <a:xfrm>
            <a:off x="3970474" y="5213861"/>
            <a:ext cx="560902" cy="276999"/>
          </a:xfrm>
          <a:prstGeom prst="rect">
            <a:avLst/>
          </a:prstGeom>
          <a:noFill/>
        </p:spPr>
        <p:txBody>
          <a:bodyPr wrap="square" rtlCol="0">
            <a:spAutoFit/>
          </a:bodyPr>
          <a:lstStyle/>
          <a:p>
            <a:r>
              <a:rPr lang="en-US" sz="1200" b="1" dirty="0">
                <a:solidFill>
                  <a:schemeClr val="bg2">
                    <a:lumMod val="50000"/>
                  </a:schemeClr>
                </a:solidFill>
                <a:latin typeface="Book Antiqua" panose="02040602050305030304" pitchFamily="18" charset="0"/>
              </a:rPr>
              <a:t>Data</a:t>
            </a:r>
          </a:p>
        </p:txBody>
      </p:sp>
      <p:cxnSp>
        <p:nvCxnSpPr>
          <p:cNvPr id="67" name="Straight Arrow Connector 66">
            <a:extLst>
              <a:ext uri="{FF2B5EF4-FFF2-40B4-BE49-F238E27FC236}">
                <a16:creationId xmlns:a16="http://schemas.microsoft.com/office/drawing/2014/main" id="{C62AD924-4860-4246-9EAA-B9A20CD1BB8B}"/>
              </a:ext>
            </a:extLst>
          </p:cNvPr>
          <p:cNvCxnSpPr>
            <a:cxnSpLocks/>
          </p:cNvCxnSpPr>
          <p:nvPr/>
        </p:nvCxnSpPr>
        <p:spPr>
          <a:xfrm>
            <a:off x="3862555" y="5130955"/>
            <a:ext cx="715109" cy="0"/>
          </a:xfrm>
          <a:prstGeom prst="straightConnector1">
            <a:avLst/>
          </a:prstGeom>
          <a:ln w="15875">
            <a:solidFill>
              <a:schemeClr val="bg2">
                <a:lumMod val="50000"/>
              </a:schemeClr>
            </a:solidFill>
            <a:headEnd type="arrow"/>
            <a:tailEnd type="ova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BAFFE2D8-6D46-E346-A426-895B967A49B1}"/>
              </a:ext>
            </a:extLst>
          </p:cNvPr>
          <p:cNvSpPr txBox="1"/>
          <p:nvPr/>
        </p:nvSpPr>
        <p:spPr>
          <a:xfrm>
            <a:off x="3939658" y="4853956"/>
            <a:ext cx="560902" cy="276999"/>
          </a:xfrm>
          <a:prstGeom prst="rect">
            <a:avLst/>
          </a:prstGeom>
          <a:noFill/>
        </p:spPr>
        <p:txBody>
          <a:bodyPr wrap="square" rtlCol="0">
            <a:spAutoFit/>
          </a:bodyPr>
          <a:lstStyle/>
          <a:p>
            <a:r>
              <a:rPr lang="en-US" sz="1200" b="1" dirty="0">
                <a:solidFill>
                  <a:schemeClr val="bg2">
                    <a:lumMod val="50000"/>
                  </a:schemeClr>
                </a:solidFill>
                <a:latin typeface="Book Antiqua" panose="02040602050305030304" pitchFamily="18" charset="0"/>
              </a:rPr>
              <a:t>SQL</a:t>
            </a:r>
          </a:p>
        </p:txBody>
      </p:sp>
      <p:grpSp>
        <p:nvGrpSpPr>
          <p:cNvPr id="22" name="Group 21">
            <a:extLst>
              <a:ext uri="{FF2B5EF4-FFF2-40B4-BE49-F238E27FC236}">
                <a16:creationId xmlns:a16="http://schemas.microsoft.com/office/drawing/2014/main" id="{EC517126-2803-6447-9730-56C4B5F09BE9}"/>
              </a:ext>
            </a:extLst>
          </p:cNvPr>
          <p:cNvGrpSpPr/>
          <p:nvPr/>
        </p:nvGrpSpPr>
        <p:grpSpPr>
          <a:xfrm>
            <a:off x="5504332" y="5152442"/>
            <a:ext cx="914400" cy="932329"/>
            <a:chOff x="5685864" y="3007659"/>
            <a:chExt cx="914400" cy="932329"/>
          </a:xfrm>
        </p:grpSpPr>
        <p:pic>
          <p:nvPicPr>
            <p:cNvPr id="23" name="Graphic 22" descr="Laptop">
              <a:extLst>
                <a:ext uri="{FF2B5EF4-FFF2-40B4-BE49-F238E27FC236}">
                  <a16:creationId xmlns:a16="http://schemas.microsoft.com/office/drawing/2014/main" id="{599CD475-65CF-2E4E-A4EF-A31DB5498E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85864" y="3007659"/>
              <a:ext cx="914400" cy="914400"/>
            </a:xfrm>
            <a:prstGeom prst="rect">
              <a:avLst/>
            </a:prstGeom>
          </p:spPr>
        </p:pic>
        <p:pic>
          <p:nvPicPr>
            <p:cNvPr id="24" name="Graphic 23" descr="User">
              <a:extLst>
                <a:ext uri="{FF2B5EF4-FFF2-40B4-BE49-F238E27FC236}">
                  <a16:creationId xmlns:a16="http://schemas.microsoft.com/office/drawing/2014/main" id="{9434B4F7-A326-D748-A3B1-BB4FD9B4DA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24817" y="3303494"/>
              <a:ext cx="636494" cy="636494"/>
            </a:xfrm>
            <a:prstGeom prst="rect">
              <a:avLst/>
            </a:prstGeom>
          </p:spPr>
        </p:pic>
      </p:grpSp>
      <p:grpSp>
        <p:nvGrpSpPr>
          <p:cNvPr id="25" name="Group 24">
            <a:extLst>
              <a:ext uri="{FF2B5EF4-FFF2-40B4-BE49-F238E27FC236}">
                <a16:creationId xmlns:a16="http://schemas.microsoft.com/office/drawing/2014/main" id="{4F0FCB11-B9F2-F742-893D-8AF2D6E49548}"/>
              </a:ext>
            </a:extLst>
          </p:cNvPr>
          <p:cNvGrpSpPr/>
          <p:nvPr/>
        </p:nvGrpSpPr>
        <p:grpSpPr>
          <a:xfrm>
            <a:off x="7539919" y="3676190"/>
            <a:ext cx="914400" cy="932329"/>
            <a:chOff x="5685864" y="3007659"/>
            <a:chExt cx="914400" cy="932329"/>
          </a:xfrm>
        </p:grpSpPr>
        <p:pic>
          <p:nvPicPr>
            <p:cNvPr id="26" name="Graphic 25" descr="Laptop">
              <a:extLst>
                <a:ext uri="{FF2B5EF4-FFF2-40B4-BE49-F238E27FC236}">
                  <a16:creationId xmlns:a16="http://schemas.microsoft.com/office/drawing/2014/main" id="{2B5E7AFA-6238-F841-9DF3-15893904AF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85864" y="3007659"/>
              <a:ext cx="914400" cy="914400"/>
            </a:xfrm>
            <a:prstGeom prst="rect">
              <a:avLst/>
            </a:prstGeom>
          </p:spPr>
        </p:pic>
        <p:pic>
          <p:nvPicPr>
            <p:cNvPr id="27" name="Graphic 26" descr="User">
              <a:extLst>
                <a:ext uri="{FF2B5EF4-FFF2-40B4-BE49-F238E27FC236}">
                  <a16:creationId xmlns:a16="http://schemas.microsoft.com/office/drawing/2014/main" id="{D7F96B53-B868-194C-8559-BD38DB72845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24817" y="3303494"/>
              <a:ext cx="636494" cy="636494"/>
            </a:xfrm>
            <a:prstGeom prst="rect">
              <a:avLst/>
            </a:prstGeom>
          </p:spPr>
        </p:pic>
      </p:grpSp>
      <p:sp>
        <p:nvSpPr>
          <p:cNvPr id="28" name="TextBox 27">
            <a:extLst>
              <a:ext uri="{FF2B5EF4-FFF2-40B4-BE49-F238E27FC236}">
                <a16:creationId xmlns:a16="http://schemas.microsoft.com/office/drawing/2014/main" id="{B68F21B9-F6BD-E649-B4AB-32B8E02CF37E}"/>
              </a:ext>
            </a:extLst>
          </p:cNvPr>
          <p:cNvSpPr txBox="1"/>
          <p:nvPr/>
        </p:nvSpPr>
        <p:spPr>
          <a:xfrm>
            <a:off x="5243835" y="6012147"/>
            <a:ext cx="1371600" cy="276999"/>
          </a:xfrm>
          <a:prstGeom prst="rect">
            <a:avLst/>
          </a:prstGeom>
          <a:noFill/>
        </p:spPr>
        <p:txBody>
          <a:bodyPr wrap="square" rtlCol="0">
            <a:spAutoFit/>
          </a:bodyPr>
          <a:lstStyle/>
          <a:p>
            <a:pPr algn="ctr"/>
            <a:r>
              <a:rPr lang="en-US" sz="1200" b="1" dirty="0">
                <a:solidFill>
                  <a:srgbClr val="7030A0"/>
                </a:solidFill>
                <a:latin typeface="Book Antiqua" panose="02040602050305030304" pitchFamily="18" charset="0"/>
              </a:rPr>
              <a:t>Mobile App</a:t>
            </a:r>
          </a:p>
        </p:txBody>
      </p:sp>
      <p:sp>
        <p:nvSpPr>
          <p:cNvPr id="29" name="TextBox 28">
            <a:extLst>
              <a:ext uri="{FF2B5EF4-FFF2-40B4-BE49-F238E27FC236}">
                <a16:creationId xmlns:a16="http://schemas.microsoft.com/office/drawing/2014/main" id="{A9EB97DD-1832-CC47-8753-A6B047EF1F6A}"/>
              </a:ext>
            </a:extLst>
          </p:cNvPr>
          <p:cNvSpPr txBox="1"/>
          <p:nvPr/>
        </p:nvSpPr>
        <p:spPr>
          <a:xfrm>
            <a:off x="7311319" y="4517653"/>
            <a:ext cx="1371600" cy="276999"/>
          </a:xfrm>
          <a:prstGeom prst="rect">
            <a:avLst/>
          </a:prstGeom>
          <a:noFill/>
        </p:spPr>
        <p:txBody>
          <a:bodyPr wrap="square" rtlCol="0">
            <a:spAutoFit/>
          </a:bodyPr>
          <a:lstStyle/>
          <a:p>
            <a:pPr algn="ctr"/>
            <a:r>
              <a:rPr lang="en-US" sz="1200" b="1" dirty="0">
                <a:solidFill>
                  <a:srgbClr val="7030A0"/>
                </a:solidFill>
                <a:latin typeface="Book Antiqua" panose="02040602050305030304" pitchFamily="18" charset="0"/>
              </a:rPr>
              <a:t>Web Client </a:t>
            </a:r>
          </a:p>
        </p:txBody>
      </p:sp>
      <p:pic>
        <p:nvPicPr>
          <p:cNvPr id="30" name="Picture 29">
            <a:extLst>
              <a:ext uri="{FF2B5EF4-FFF2-40B4-BE49-F238E27FC236}">
                <a16:creationId xmlns:a16="http://schemas.microsoft.com/office/drawing/2014/main" id="{174EC48C-318A-DD43-8835-9755CC76A30C}"/>
              </a:ext>
            </a:extLst>
          </p:cNvPr>
          <p:cNvPicPr>
            <a:picLocks noChangeAspect="1"/>
          </p:cNvPicPr>
          <p:nvPr/>
        </p:nvPicPr>
        <p:blipFill rotWithShape="1">
          <a:blip r:embed="rId10"/>
          <a:srcRect l="17610" t="63837" b="3459"/>
          <a:stretch/>
        </p:blipFill>
        <p:spPr>
          <a:xfrm>
            <a:off x="7025397" y="3377902"/>
            <a:ext cx="1057490" cy="839534"/>
          </a:xfrm>
          <a:prstGeom prst="ellipse">
            <a:avLst/>
          </a:prstGeom>
          <a:ln>
            <a:noFill/>
          </a:ln>
          <a:effectLst>
            <a:softEdge rad="112500"/>
          </a:effectLst>
        </p:spPr>
      </p:pic>
      <p:pic>
        <p:nvPicPr>
          <p:cNvPr id="31" name="Picture 30">
            <a:extLst>
              <a:ext uri="{FF2B5EF4-FFF2-40B4-BE49-F238E27FC236}">
                <a16:creationId xmlns:a16="http://schemas.microsoft.com/office/drawing/2014/main" id="{023636D4-F717-0143-B09D-674AD4C9104F}"/>
              </a:ext>
            </a:extLst>
          </p:cNvPr>
          <p:cNvPicPr>
            <a:picLocks noChangeAspect="1"/>
          </p:cNvPicPr>
          <p:nvPr/>
        </p:nvPicPr>
        <p:blipFill rotWithShape="1">
          <a:blip r:embed="rId10"/>
          <a:srcRect l="17610" t="63837" b="3459"/>
          <a:stretch/>
        </p:blipFill>
        <p:spPr>
          <a:xfrm>
            <a:off x="5028257" y="4961533"/>
            <a:ext cx="1057490" cy="839534"/>
          </a:xfrm>
          <a:prstGeom prst="ellipse">
            <a:avLst/>
          </a:prstGeom>
          <a:ln>
            <a:noFill/>
          </a:ln>
          <a:effectLst>
            <a:softEdge rad="112500"/>
          </a:effectLst>
        </p:spPr>
      </p:pic>
    </p:spTree>
    <p:extLst>
      <p:ext uri="{BB962C8B-B14F-4D97-AF65-F5344CB8AC3E}">
        <p14:creationId xmlns:p14="http://schemas.microsoft.com/office/powerpoint/2010/main" val="63894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B91A5C-1005-2441-A2A8-BA653F801ADE}"/>
              </a:ext>
            </a:extLst>
          </p:cNvPr>
          <p:cNvSpPr>
            <a:spLocks noGrp="1"/>
          </p:cNvSpPr>
          <p:nvPr>
            <p:ph type="title"/>
          </p:nvPr>
        </p:nvSpPr>
        <p:spPr>
          <a:xfrm>
            <a:off x="457200" y="152399"/>
            <a:ext cx="8229600" cy="1483659"/>
          </a:xfrm>
        </p:spPr>
        <p:txBody>
          <a:bodyPr>
            <a:normAutofit/>
          </a:bodyPr>
          <a:lstStyle/>
          <a:p>
            <a:r>
              <a:rPr lang="en-US" dirty="0"/>
              <a:t>Pattern II: Two-Tier Architecture with Business Logic on the Server</a:t>
            </a:r>
          </a:p>
        </p:txBody>
      </p:sp>
      <p:sp>
        <p:nvSpPr>
          <p:cNvPr id="4" name="Content Placeholder 3">
            <a:extLst>
              <a:ext uri="{FF2B5EF4-FFF2-40B4-BE49-F238E27FC236}">
                <a16:creationId xmlns:a16="http://schemas.microsoft.com/office/drawing/2014/main" id="{7BBFE87A-EBBD-634A-8BB3-259ACF7F305C}"/>
              </a:ext>
            </a:extLst>
          </p:cNvPr>
          <p:cNvSpPr>
            <a:spLocks noGrp="1"/>
          </p:cNvSpPr>
          <p:nvPr>
            <p:ph idx="1"/>
          </p:nvPr>
        </p:nvSpPr>
        <p:spPr>
          <a:xfrm>
            <a:off x="457200" y="2030505"/>
            <a:ext cx="8229600" cy="1956099"/>
          </a:xfrm>
        </p:spPr>
        <p:txBody>
          <a:bodyPr>
            <a:normAutofit lnSpcReduction="10000"/>
          </a:bodyPr>
          <a:lstStyle/>
          <a:p>
            <a:r>
              <a:rPr lang="en-US" sz="1800" dirty="0"/>
              <a:t>Data and business logic is distributed two tiers. The data is within a DBMS housed on a server while the user interacts through a client interface.</a:t>
            </a:r>
          </a:p>
          <a:p>
            <a:r>
              <a:rPr lang="en-US" sz="1800" dirty="0"/>
              <a:t>This client/server architecture is often called a “thin client” architecture.</a:t>
            </a:r>
          </a:p>
          <a:p>
            <a:r>
              <a:rPr lang="en-US" sz="1800" dirty="0"/>
              <a:t>Business logic, including constraint and integrity checking and calculations, are performed on the database within the server using triggers and stored procedures.</a:t>
            </a:r>
          </a:p>
          <a:p>
            <a:r>
              <a:rPr lang="en-US" sz="1800" dirty="0"/>
              <a:t>Client hosts user interface logic only.</a:t>
            </a:r>
          </a:p>
        </p:txBody>
      </p:sp>
      <p:pic>
        <p:nvPicPr>
          <p:cNvPr id="41" name="Graphic 40" descr="Server">
            <a:extLst>
              <a:ext uri="{FF2B5EF4-FFF2-40B4-BE49-F238E27FC236}">
                <a16:creationId xmlns:a16="http://schemas.microsoft.com/office/drawing/2014/main" id="{5BBA9F10-5F55-1542-B637-59D1FBB67C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01905" y="4889570"/>
            <a:ext cx="914400" cy="914400"/>
          </a:xfrm>
          <a:prstGeom prst="rect">
            <a:avLst/>
          </a:prstGeom>
        </p:spPr>
      </p:pic>
      <p:pic>
        <p:nvPicPr>
          <p:cNvPr id="43" name="Graphic 42" descr="Database">
            <a:extLst>
              <a:ext uri="{FF2B5EF4-FFF2-40B4-BE49-F238E27FC236}">
                <a16:creationId xmlns:a16="http://schemas.microsoft.com/office/drawing/2014/main" id="{1247790B-EB68-E94E-B4C4-CBA338B9D4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4752" y="4871641"/>
            <a:ext cx="914400" cy="914400"/>
          </a:xfrm>
          <a:prstGeom prst="rect">
            <a:avLst/>
          </a:prstGeom>
        </p:spPr>
      </p:pic>
      <p:grpSp>
        <p:nvGrpSpPr>
          <p:cNvPr id="55" name="Group 54">
            <a:extLst>
              <a:ext uri="{FF2B5EF4-FFF2-40B4-BE49-F238E27FC236}">
                <a16:creationId xmlns:a16="http://schemas.microsoft.com/office/drawing/2014/main" id="{13033C80-F144-A04A-9DDB-C15A076EE8E0}"/>
              </a:ext>
            </a:extLst>
          </p:cNvPr>
          <p:cNvGrpSpPr/>
          <p:nvPr/>
        </p:nvGrpSpPr>
        <p:grpSpPr>
          <a:xfrm>
            <a:off x="5950054" y="4431053"/>
            <a:ext cx="914400" cy="932329"/>
            <a:chOff x="5685864" y="3007659"/>
            <a:chExt cx="914400" cy="932329"/>
          </a:xfrm>
        </p:grpSpPr>
        <p:pic>
          <p:nvPicPr>
            <p:cNvPr id="47" name="Graphic 46" descr="Laptop">
              <a:extLst>
                <a:ext uri="{FF2B5EF4-FFF2-40B4-BE49-F238E27FC236}">
                  <a16:creationId xmlns:a16="http://schemas.microsoft.com/office/drawing/2014/main" id="{65266772-6C7E-B144-8AB0-05993EBF603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85864" y="3007659"/>
              <a:ext cx="914400" cy="914400"/>
            </a:xfrm>
            <a:prstGeom prst="rect">
              <a:avLst/>
            </a:prstGeom>
          </p:spPr>
        </p:pic>
        <p:pic>
          <p:nvPicPr>
            <p:cNvPr id="49" name="Graphic 48" descr="User">
              <a:extLst>
                <a:ext uri="{FF2B5EF4-FFF2-40B4-BE49-F238E27FC236}">
                  <a16:creationId xmlns:a16="http://schemas.microsoft.com/office/drawing/2014/main" id="{61FB4846-FBD4-E64D-9035-BBE82B43F5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24817" y="3303494"/>
              <a:ext cx="636494" cy="636494"/>
            </a:xfrm>
            <a:prstGeom prst="rect">
              <a:avLst/>
            </a:prstGeom>
          </p:spPr>
        </p:pic>
      </p:grpSp>
      <p:sp>
        <p:nvSpPr>
          <p:cNvPr id="50" name="TextBox 49">
            <a:extLst>
              <a:ext uri="{FF2B5EF4-FFF2-40B4-BE49-F238E27FC236}">
                <a16:creationId xmlns:a16="http://schemas.microsoft.com/office/drawing/2014/main" id="{3479305F-690B-D149-A6C9-41F81A56D5B9}"/>
              </a:ext>
            </a:extLst>
          </p:cNvPr>
          <p:cNvSpPr txBox="1"/>
          <p:nvPr/>
        </p:nvSpPr>
        <p:spPr>
          <a:xfrm>
            <a:off x="1573305" y="5812936"/>
            <a:ext cx="1371600" cy="461665"/>
          </a:xfrm>
          <a:prstGeom prst="rect">
            <a:avLst/>
          </a:prstGeom>
          <a:noFill/>
        </p:spPr>
        <p:txBody>
          <a:bodyPr wrap="square" rtlCol="0">
            <a:spAutoFit/>
          </a:bodyPr>
          <a:lstStyle/>
          <a:p>
            <a:pPr algn="ctr"/>
            <a:r>
              <a:rPr lang="en-US" sz="1200" b="1" dirty="0">
                <a:solidFill>
                  <a:srgbClr val="7030A0"/>
                </a:solidFill>
                <a:latin typeface="Book Antiqua" panose="02040602050305030304" pitchFamily="18" charset="0"/>
              </a:rPr>
              <a:t>Physical or Virtual Server</a:t>
            </a:r>
          </a:p>
        </p:txBody>
      </p:sp>
      <p:sp>
        <p:nvSpPr>
          <p:cNvPr id="51" name="TextBox 50">
            <a:extLst>
              <a:ext uri="{FF2B5EF4-FFF2-40B4-BE49-F238E27FC236}">
                <a16:creationId xmlns:a16="http://schemas.microsoft.com/office/drawing/2014/main" id="{E5C65F74-6666-154D-A47C-6655A78BA4B0}"/>
              </a:ext>
            </a:extLst>
          </p:cNvPr>
          <p:cNvSpPr txBox="1"/>
          <p:nvPr/>
        </p:nvSpPr>
        <p:spPr>
          <a:xfrm>
            <a:off x="867334" y="5812936"/>
            <a:ext cx="829236" cy="276999"/>
          </a:xfrm>
          <a:prstGeom prst="rect">
            <a:avLst/>
          </a:prstGeom>
          <a:noFill/>
        </p:spPr>
        <p:txBody>
          <a:bodyPr wrap="square" rtlCol="0">
            <a:spAutoFit/>
          </a:bodyPr>
          <a:lstStyle/>
          <a:p>
            <a:pPr algn="ctr"/>
            <a:r>
              <a:rPr lang="en-US" sz="1200" b="1" dirty="0">
                <a:solidFill>
                  <a:srgbClr val="7030A0"/>
                </a:solidFill>
                <a:latin typeface="Book Antiqua" panose="02040602050305030304" pitchFamily="18" charset="0"/>
              </a:rPr>
              <a:t>DBMS</a:t>
            </a:r>
          </a:p>
        </p:txBody>
      </p:sp>
      <p:cxnSp>
        <p:nvCxnSpPr>
          <p:cNvPr id="53" name="Straight Arrow Connector 52">
            <a:extLst>
              <a:ext uri="{FF2B5EF4-FFF2-40B4-BE49-F238E27FC236}">
                <a16:creationId xmlns:a16="http://schemas.microsoft.com/office/drawing/2014/main" id="{428EAB68-173A-064D-8674-96B6982EFC08}"/>
              </a:ext>
            </a:extLst>
          </p:cNvPr>
          <p:cNvCxnSpPr>
            <a:cxnSpLocks/>
          </p:cNvCxnSpPr>
          <p:nvPr/>
        </p:nvCxnSpPr>
        <p:spPr>
          <a:xfrm>
            <a:off x="1573305" y="5284017"/>
            <a:ext cx="369794"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57" name="Picture 56">
            <a:extLst>
              <a:ext uri="{FF2B5EF4-FFF2-40B4-BE49-F238E27FC236}">
                <a16:creationId xmlns:a16="http://schemas.microsoft.com/office/drawing/2014/main" id="{518E680A-F9DB-9F40-8684-5B3F67500D7A}"/>
              </a:ext>
            </a:extLst>
          </p:cNvPr>
          <p:cNvPicPr>
            <a:picLocks noChangeAspect="1"/>
          </p:cNvPicPr>
          <p:nvPr/>
        </p:nvPicPr>
        <p:blipFill rotWithShape="1">
          <a:blip r:embed="rId10"/>
          <a:srcRect l="17610" t="63837" b="3459"/>
          <a:stretch/>
        </p:blipFill>
        <p:spPr>
          <a:xfrm>
            <a:off x="753207" y="4381051"/>
            <a:ext cx="1057490" cy="839534"/>
          </a:xfrm>
          <a:prstGeom prst="ellipse">
            <a:avLst/>
          </a:prstGeom>
          <a:ln>
            <a:noFill/>
          </a:ln>
          <a:effectLst>
            <a:softEdge rad="112500"/>
          </a:effectLst>
        </p:spPr>
      </p:pic>
      <p:sp>
        <p:nvSpPr>
          <p:cNvPr id="58" name="TextBox 57">
            <a:extLst>
              <a:ext uri="{FF2B5EF4-FFF2-40B4-BE49-F238E27FC236}">
                <a16:creationId xmlns:a16="http://schemas.microsoft.com/office/drawing/2014/main" id="{2EB1F519-CB12-4041-88DB-3A83060025DD}"/>
              </a:ext>
            </a:extLst>
          </p:cNvPr>
          <p:cNvSpPr txBox="1"/>
          <p:nvPr/>
        </p:nvSpPr>
        <p:spPr>
          <a:xfrm>
            <a:off x="5721454" y="5280476"/>
            <a:ext cx="1371600" cy="830997"/>
          </a:xfrm>
          <a:prstGeom prst="rect">
            <a:avLst/>
          </a:prstGeom>
          <a:noFill/>
        </p:spPr>
        <p:txBody>
          <a:bodyPr wrap="square" rtlCol="0">
            <a:spAutoFit/>
          </a:bodyPr>
          <a:lstStyle/>
          <a:p>
            <a:pPr algn="ctr"/>
            <a:r>
              <a:rPr lang="en-US" sz="1200" b="1" dirty="0">
                <a:solidFill>
                  <a:srgbClr val="7030A0"/>
                </a:solidFill>
                <a:latin typeface="Book Antiqua" panose="02040602050305030304" pitchFamily="18" charset="0"/>
              </a:rPr>
              <a:t>User Interface (Desktop Client, App, or Web Client)</a:t>
            </a:r>
          </a:p>
        </p:txBody>
      </p:sp>
      <p:sp>
        <p:nvSpPr>
          <p:cNvPr id="59" name="TextBox 58">
            <a:extLst>
              <a:ext uri="{FF2B5EF4-FFF2-40B4-BE49-F238E27FC236}">
                <a16:creationId xmlns:a16="http://schemas.microsoft.com/office/drawing/2014/main" id="{CD2E6AC5-1B1F-1043-98AE-525C263ED1EC}"/>
              </a:ext>
            </a:extLst>
          </p:cNvPr>
          <p:cNvSpPr txBox="1"/>
          <p:nvPr/>
        </p:nvSpPr>
        <p:spPr>
          <a:xfrm>
            <a:off x="1662780" y="4397845"/>
            <a:ext cx="1326430" cy="461665"/>
          </a:xfrm>
          <a:prstGeom prst="rect">
            <a:avLst/>
          </a:prstGeom>
          <a:noFill/>
        </p:spPr>
        <p:txBody>
          <a:bodyPr wrap="square" rtlCol="0">
            <a:spAutoFit/>
          </a:bodyPr>
          <a:lstStyle/>
          <a:p>
            <a:r>
              <a:rPr lang="en-US" sz="1200" b="1" dirty="0">
                <a:solidFill>
                  <a:srgbClr val="7030A0"/>
                </a:solidFill>
                <a:latin typeface="Book Antiqua" panose="02040602050305030304" pitchFamily="18" charset="0"/>
              </a:rPr>
              <a:t>Application &amp; Business Logic</a:t>
            </a:r>
          </a:p>
        </p:txBody>
      </p:sp>
      <p:cxnSp>
        <p:nvCxnSpPr>
          <p:cNvPr id="60" name="Straight Arrow Connector 59">
            <a:extLst>
              <a:ext uri="{FF2B5EF4-FFF2-40B4-BE49-F238E27FC236}">
                <a16:creationId xmlns:a16="http://schemas.microsoft.com/office/drawing/2014/main" id="{5C1A8FFD-70D8-0D40-9D41-505C4716774F}"/>
              </a:ext>
            </a:extLst>
          </p:cNvPr>
          <p:cNvCxnSpPr>
            <a:cxnSpLocks/>
          </p:cNvCxnSpPr>
          <p:nvPr/>
        </p:nvCxnSpPr>
        <p:spPr>
          <a:xfrm>
            <a:off x="2649070" y="5306428"/>
            <a:ext cx="3119719" cy="0"/>
          </a:xfrm>
          <a:prstGeom prst="straightConnector1">
            <a:avLst/>
          </a:prstGeom>
          <a:ln w="19050">
            <a:prstDash val="dashDot"/>
            <a:headEnd type="triangle"/>
            <a:tailEnd type="triangle"/>
          </a:ln>
        </p:spPr>
        <p:style>
          <a:lnRef idx="1">
            <a:schemeClr val="dk1"/>
          </a:lnRef>
          <a:fillRef idx="0">
            <a:schemeClr val="dk1"/>
          </a:fillRef>
          <a:effectRef idx="0">
            <a:schemeClr val="dk1"/>
          </a:effectRef>
          <a:fontRef idx="minor">
            <a:schemeClr val="tx1"/>
          </a:fontRef>
        </p:style>
      </p:cxnSp>
      <p:sp>
        <p:nvSpPr>
          <p:cNvPr id="62" name="TextBox 61">
            <a:extLst>
              <a:ext uri="{FF2B5EF4-FFF2-40B4-BE49-F238E27FC236}">
                <a16:creationId xmlns:a16="http://schemas.microsoft.com/office/drawing/2014/main" id="{CE10EA80-C5FE-5F4D-A37B-45289D46BA1F}"/>
              </a:ext>
            </a:extLst>
          </p:cNvPr>
          <p:cNvSpPr txBox="1"/>
          <p:nvPr/>
        </p:nvSpPr>
        <p:spPr>
          <a:xfrm>
            <a:off x="3494171" y="4660097"/>
            <a:ext cx="1612353" cy="646331"/>
          </a:xfrm>
          <a:prstGeom prst="rect">
            <a:avLst/>
          </a:prstGeom>
          <a:noFill/>
        </p:spPr>
        <p:txBody>
          <a:bodyPr wrap="square" rtlCol="0">
            <a:spAutoFit/>
          </a:bodyPr>
          <a:lstStyle/>
          <a:p>
            <a:r>
              <a:rPr lang="en-US" sz="1200" b="1" dirty="0">
                <a:solidFill>
                  <a:schemeClr val="accent5">
                    <a:lumMod val="75000"/>
                  </a:schemeClr>
                </a:solidFill>
                <a:latin typeface="Book Antiqua" panose="02040602050305030304" pitchFamily="18" charset="0"/>
              </a:rPr>
              <a:t>Data Retrieved via Stored Procedure Calls over Network</a:t>
            </a:r>
          </a:p>
        </p:txBody>
      </p:sp>
      <p:cxnSp>
        <p:nvCxnSpPr>
          <p:cNvPr id="64" name="Straight Arrow Connector 63">
            <a:extLst>
              <a:ext uri="{FF2B5EF4-FFF2-40B4-BE49-F238E27FC236}">
                <a16:creationId xmlns:a16="http://schemas.microsoft.com/office/drawing/2014/main" id="{D662AF69-3B9C-824F-9D7A-EB8DCF2348E4}"/>
              </a:ext>
            </a:extLst>
          </p:cNvPr>
          <p:cNvCxnSpPr>
            <a:cxnSpLocks/>
          </p:cNvCxnSpPr>
          <p:nvPr/>
        </p:nvCxnSpPr>
        <p:spPr>
          <a:xfrm>
            <a:off x="3884406" y="6000286"/>
            <a:ext cx="715109" cy="0"/>
          </a:xfrm>
          <a:prstGeom prst="straightConnector1">
            <a:avLst/>
          </a:prstGeom>
          <a:ln w="15875">
            <a:solidFill>
              <a:schemeClr val="bg2">
                <a:lumMod val="50000"/>
              </a:schemeClr>
            </a:solidFill>
            <a:headEnd type="diamond"/>
            <a:tailEnd type="arrow"/>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10C6CBA4-660E-7449-A565-6822EC8CC795}"/>
              </a:ext>
            </a:extLst>
          </p:cNvPr>
          <p:cNvSpPr txBox="1"/>
          <p:nvPr/>
        </p:nvSpPr>
        <p:spPr>
          <a:xfrm>
            <a:off x="3961509" y="5723287"/>
            <a:ext cx="560902" cy="276999"/>
          </a:xfrm>
          <a:prstGeom prst="rect">
            <a:avLst/>
          </a:prstGeom>
          <a:noFill/>
        </p:spPr>
        <p:txBody>
          <a:bodyPr wrap="square" rtlCol="0">
            <a:spAutoFit/>
          </a:bodyPr>
          <a:lstStyle/>
          <a:p>
            <a:r>
              <a:rPr lang="en-US" sz="1200" b="1" dirty="0">
                <a:solidFill>
                  <a:schemeClr val="bg2">
                    <a:lumMod val="50000"/>
                  </a:schemeClr>
                </a:solidFill>
                <a:latin typeface="Book Antiqua" panose="02040602050305030304" pitchFamily="18" charset="0"/>
              </a:rPr>
              <a:t>Data</a:t>
            </a:r>
          </a:p>
        </p:txBody>
      </p:sp>
      <p:cxnSp>
        <p:nvCxnSpPr>
          <p:cNvPr id="67" name="Straight Arrow Connector 66">
            <a:extLst>
              <a:ext uri="{FF2B5EF4-FFF2-40B4-BE49-F238E27FC236}">
                <a16:creationId xmlns:a16="http://schemas.microsoft.com/office/drawing/2014/main" id="{C62AD924-4860-4246-9EAA-B9A20CD1BB8B}"/>
              </a:ext>
            </a:extLst>
          </p:cNvPr>
          <p:cNvCxnSpPr>
            <a:cxnSpLocks/>
          </p:cNvCxnSpPr>
          <p:nvPr/>
        </p:nvCxnSpPr>
        <p:spPr>
          <a:xfrm>
            <a:off x="3853590" y="5640381"/>
            <a:ext cx="715109" cy="0"/>
          </a:xfrm>
          <a:prstGeom prst="straightConnector1">
            <a:avLst/>
          </a:prstGeom>
          <a:ln w="15875">
            <a:solidFill>
              <a:schemeClr val="bg2">
                <a:lumMod val="50000"/>
              </a:schemeClr>
            </a:solidFill>
            <a:headEnd type="arrow"/>
            <a:tailEnd type="ova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BAFFE2D8-6D46-E346-A426-895B967A49B1}"/>
              </a:ext>
            </a:extLst>
          </p:cNvPr>
          <p:cNvSpPr txBox="1"/>
          <p:nvPr/>
        </p:nvSpPr>
        <p:spPr>
          <a:xfrm>
            <a:off x="3930693" y="5363382"/>
            <a:ext cx="644610" cy="276999"/>
          </a:xfrm>
          <a:prstGeom prst="rect">
            <a:avLst/>
          </a:prstGeom>
          <a:noFill/>
        </p:spPr>
        <p:txBody>
          <a:bodyPr wrap="square" rtlCol="0">
            <a:spAutoFit/>
          </a:bodyPr>
          <a:lstStyle/>
          <a:p>
            <a:r>
              <a:rPr lang="en-US" sz="1200" b="1" dirty="0">
                <a:solidFill>
                  <a:schemeClr val="bg2">
                    <a:lumMod val="50000"/>
                  </a:schemeClr>
                </a:solidFill>
                <a:latin typeface="Book Antiqua" panose="02040602050305030304" pitchFamily="18" charset="0"/>
              </a:rPr>
              <a:t>EXEC</a:t>
            </a:r>
          </a:p>
        </p:txBody>
      </p:sp>
      <p:grpSp>
        <p:nvGrpSpPr>
          <p:cNvPr id="21" name="Group 20">
            <a:extLst>
              <a:ext uri="{FF2B5EF4-FFF2-40B4-BE49-F238E27FC236}">
                <a16:creationId xmlns:a16="http://schemas.microsoft.com/office/drawing/2014/main" id="{C04D9131-6017-3C42-B366-43897315423A}"/>
              </a:ext>
            </a:extLst>
          </p:cNvPr>
          <p:cNvGrpSpPr/>
          <p:nvPr/>
        </p:nvGrpSpPr>
        <p:grpSpPr>
          <a:xfrm>
            <a:off x="6483380" y="4048291"/>
            <a:ext cx="914400" cy="932329"/>
            <a:chOff x="5685864" y="3007659"/>
            <a:chExt cx="914400" cy="932329"/>
          </a:xfrm>
        </p:grpSpPr>
        <p:pic>
          <p:nvPicPr>
            <p:cNvPr id="22" name="Graphic 21" descr="Laptop">
              <a:extLst>
                <a:ext uri="{FF2B5EF4-FFF2-40B4-BE49-F238E27FC236}">
                  <a16:creationId xmlns:a16="http://schemas.microsoft.com/office/drawing/2014/main" id="{E0F49BE5-2489-E841-81BD-322E8420DE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85864" y="3007659"/>
              <a:ext cx="914400" cy="914400"/>
            </a:xfrm>
            <a:prstGeom prst="rect">
              <a:avLst/>
            </a:prstGeom>
          </p:spPr>
        </p:pic>
        <p:pic>
          <p:nvPicPr>
            <p:cNvPr id="23" name="Graphic 22" descr="User">
              <a:extLst>
                <a:ext uri="{FF2B5EF4-FFF2-40B4-BE49-F238E27FC236}">
                  <a16:creationId xmlns:a16="http://schemas.microsoft.com/office/drawing/2014/main" id="{7F3F880A-20CC-C24F-A08F-F0D50CDED4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24817" y="3303494"/>
              <a:ext cx="636494" cy="636494"/>
            </a:xfrm>
            <a:prstGeom prst="rect">
              <a:avLst/>
            </a:prstGeom>
          </p:spPr>
        </p:pic>
      </p:grpSp>
      <p:grpSp>
        <p:nvGrpSpPr>
          <p:cNvPr id="24" name="Group 23">
            <a:extLst>
              <a:ext uri="{FF2B5EF4-FFF2-40B4-BE49-F238E27FC236}">
                <a16:creationId xmlns:a16="http://schemas.microsoft.com/office/drawing/2014/main" id="{1DE18294-C705-2F44-BBB3-E745489FEA56}"/>
              </a:ext>
            </a:extLst>
          </p:cNvPr>
          <p:cNvGrpSpPr/>
          <p:nvPr/>
        </p:nvGrpSpPr>
        <p:grpSpPr>
          <a:xfrm>
            <a:off x="5721454" y="3947208"/>
            <a:ext cx="914400" cy="932329"/>
            <a:chOff x="5685864" y="3007659"/>
            <a:chExt cx="914400" cy="932329"/>
          </a:xfrm>
        </p:grpSpPr>
        <p:pic>
          <p:nvPicPr>
            <p:cNvPr id="25" name="Graphic 24" descr="Laptop">
              <a:extLst>
                <a:ext uri="{FF2B5EF4-FFF2-40B4-BE49-F238E27FC236}">
                  <a16:creationId xmlns:a16="http://schemas.microsoft.com/office/drawing/2014/main" id="{B861F61C-E214-4C4E-B049-5D29B8D3BD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85864" y="3007659"/>
              <a:ext cx="914400" cy="914400"/>
            </a:xfrm>
            <a:prstGeom prst="rect">
              <a:avLst/>
            </a:prstGeom>
          </p:spPr>
        </p:pic>
        <p:pic>
          <p:nvPicPr>
            <p:cNvPr id="26" name="Graphic 25" descr="User">
              <a:extLst>
                <a:ext uri="{FF2B5EF4-FFF2-40B4-BE49-F238E27FC236}">
                  <a16:creationId xmlns:a16="http://schemas.microsoft.com/office/drawing/2014/main" id="{0AA3BE8D-3ECE-FA4F-A713-0BC4AB01C7C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24817" y="3303494"/>
              <a:ext cx="636494" cy="636494"/>
            </a:xfrm>
            <a:prstGeom prst="rect">
              <a:avLst/>
            </a:prstGeom>
          </p:spPr>
        </p:pic>
      </p:grpSp>
    </p:spTree>
    <p:extLst>
      <p:ext uri="{BB962C8B-B14F-4D97-AF65-F5344CB8AC3E}">
        <p14:creationId xmlns:p14="http://schemas.microsoft.com/office/powerpoint/2010/main" val="1895564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0951" name="Rectangle 850950">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953" name="Rectangle 850952">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0955"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77107" y="220196"/>
            <a:ext cx="7066893"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50957" name="Oval 850956">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7350" y="2099696"/>
            <a:ext cx="1456680"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50959" name="Arc 850958">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836384" y="1866059"/>
            <a:ext cx="2987899" cy="2240924"/>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50946" name="Rectangle 2"/>
          <p:cNvSpPr>
            <a:spLocks noGrp="1" noChangeArrowheads="1"/>
          </p:cNvSpPr>
          <p:nvPr>
            <p:ph type="ctrTitle"/>
          </p:nvPr>
        </p:nvSpPr>
        <p:spPr>
          <a:xfrm>
            <a:off x="3028950" y="1939159"/>
            <a:ext cx="5733470" cy="2751086"/>
          </a:xfrm>
        </p:spPr>
        <p:txBody>
          <a:bodyPr vert="horz" lIns="91440" tIns="45720" rIns="91440" bIns="45720" rtlCol="0" anchor="b">
            <a:normAutofit/>
          </a:bodyPr>
          <a:lstStyle/>
          <a:p>
            <a:pPr algn="r" defTabSz="914400">
              <a:lnSpc>
                <a:spcPct val="90000"/>
              </a:lnSpc>
            </a:pPr>
            <a:r>
              <a:rPr lang="en-US" sz="6000" kern="1200">
                <a:solidFill>
                  <a:schemeClr val="tx1"/>
                </a:solidFill>
                <a:latin typeface="+mj-lt"/>
                <a:ea typeface="+mj-ea"/>
                <a:cs typeface="+mj-cs"/>
              </a:rPr>
              <a:t>Triggers (SQLite)</a:t>
            </a:r>
          </a:p>
        </p:txBody>
      </p:sp>
    </p:spTree>
    <p:extLst>
      <p:ext uri="{BB962C8B-B14F-4D97-AF65-F5344CB8AC3E}">
        <p14:creationId xmlns:p14="http://schemas.microsoft.com/office/powerpoint/2010/main" val="3440046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llustrate a conceptual database diagram featuring several tables interconnected by relationships. Include visual indicators for triggers attached to specific tables. These triggers should be depicted as lightning bolts or similar icons, indicating they are set to fire in response to update operations on their respective tables. The tables should be labeled clearly with names such as 'Users', 'Orders', 'Products', and 'Audit_Log'. Arrows should show the flow from the tables being updated to the triggers, and then to any other tables affected by these triggers, like 'Audit_Log' being updated as a result of the triggers firing. Ensure the diagram is clear, structured, and easy to understand, showcasing a simplified view of how triggers work within a database environment.">
            <a:extLst>
              <a:ext uri="{FF2B5EF4-FFF2-40B4-BE49-F238E27FC236}">
                <a16:creationId xmlns:a16="http://schemas.microsoft.com/office/drawing/2014/main" id="{9919B9D2-4FC4-F637-8379-4ED88257A993}"/>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a:stretch>
            <a:fillRect/>
          </a:stretch>
        </p:blipFill>
        <p:spPr bwMode="auto">
          <a:xfrm>
            <a:off x="3900094" y="1420559"/>
            <a:ext cx="4508751" cy="45087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7F2387F-D8E6-134E-8CF7-CC63C8B913A1}"/>
              </a:ext>
            </a:extLst>
          </p:cNvPr>
          <p:cNvSpPr>
            <a:spLocks noGrp="1"/>
          </p:cNvSpPr>
          <p:nvPr>
            <p:ph type="title"/>
          </p:nvPr>
        </p:nvSpPr>
        <p:spPr>
          <a:xfrm>
            <a:off x="457200" y="462816"/>
            <a:ext cx="2949178" cy="1600200"/>
          </a:xfrm>
        </p:spPr>
        <p:txBody>
          <a:bodyPr>
            <a:normAutofit/>
          </a:bodyPr>
          <a:lstStyle/>
          <a:p>
            <a:r>
              <a:rPr lang="en-US" sz="4400" dirty="0"/>
              <a:t>Triggers</a:t>
            </a:r>
          </a:p>
        </p:txBody>
      </p:sp>
      <p:graphicFrame>
        <p:nvGraphicFramePr>
          <p:cNvPr id="10" name="Content Placeholder 2">
            <a:extLst>
              <a:ext uri="{FF2B5EF4-FFF2-40B4-BE49-F238E27FC236}">
                <a16:creationId xmlns:a16="http://schemas.microsoft.com/office/drawing/2014/main" id="{DADB7084-0B24-8CDC-2DD1-2FE1099690F6}"/>
              </a:ext>
            </a:extLst>
          </p:cNvPr>
          <p:cNvGraphicFramePr>
            <a:graphicFrameLocks noGrp="1"/>
          </p:cNvGraphicFramePr>
          <p:nvPr>
            <p:ph idx="1"/>
            <p:extLst>
              <p:ext uri="{D42A27DB-BD31-4B8C-83A1-F6EECF244321}">
                <p14:modId xmlns:p14="http://schemas.microsoft.com/office/powerpoint/2010/main" val="4100438349"/>
              </p:ext>
            </p:extLst>
          </p:nvPr>
        </p:nvGraphicFramePr>
        <p:xfrm>
          <a:off x="3876352" y="1603266"/>
          <a:ext cx="4556234" cy="33671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6">
            <a:extLst>
              <a:ext uri="{FF2B5EF4-FFF2-40B4-BE49-F238E27FC236}">
                <a16:creationId xmlns:a16="http://schemas.microsoft.com/office/drawing/2014/main" id="{5E009FC9-39AA-1540-80EB-4C6621DDBC62}"/>
              </a:ext>
            </a:extLst>
          </p:cNvPr>
          <p:cNvSpPr>
            <a:spLocks noGrp="1"/>
          </p:cNvSpPr>
          <p:nvPr>
            <p:ph type="body" sz="half" idx="2"/>
          </p:nvPr>
        </p:nvSpPr>
        <p:spPr>
          <a:xfrm>
            <a:off x="457200" y="2381387"/>
            <a:ext cx="3008313" cy="3744776"/>
          </a:xfrm>
        </p:spPr>
        <p:txBody>
          <a:bodyPr>
            <a:normAutofit/>
          </a:bodyPr>
          <a:lstStyle/>
          <a:p>
            <a:r>
              <a:rPr lang="en-US" sz="1400" dirty="0">
                <a:latin typeface="Book Antiqua" panose="02040602050305030304" pitchFamily="18" charset="0"/>
                <a:ea typeface="Verdana" panose="020B0604030504040204" pitchFamily="34" charset="0"/>
                <a:cs typeface="Verdana" panose="020B0604030504040204" pitchFamily="34" charset="0"/>
              </a:rPr>
              <a:t>A trigger is a database program object fired automatically when data in a table is changed in some way either through a delete, and update, or an insert.</a:t>
            </a:r>
          </a:p>
          <a:p>
            <a:r>
              <a:rPr lang="en-US" sz="1400" dirty="0">
                <a:latin typeface="Book Antiqua" panose="02040602050305030304" pitchFamily="18" charset="0"/>
                <a:ea typeface="Verdana" panose="020B0604030504040204" pitchFamily="34" charset="0"/>
                <a:cs typeface="Verdana" panose="020B0604030504040204" pitchFamily="34" charset="0"/>
              </a:rPr>
              <a:t>Triggers are associated with a specific table and a specific action on the associated table.</a:t>
            </a:r>
          </a:p>
          <a:p>
            <a:r>
              <a:rPr lang="en-US" sz="1400" dirty="0">
                <a:latin typeface="Book Antiqua" panose="02040602050305030304" pitchFamily="18" charset="0"/>
                <a:ea typeface="Verdana" panose="020B0604030504040204" pitchFamily="34" charset="0"/>
                <a:cs typeface="Verdana" panose="020B0604030504040204" pitchFamily="34" charset="0"/>
              </a:rPr>
              <a:t>Triggers can be defined to “fire” before or after some action on the table.</a:t>
            </a:r>
          </a:p>
          <a:p>
            <a:r>
              <a:rPr lang="en-US" sz="1400" dirty="0">
                <a:latin typeface="Book Antiqua" panose="02040602050305030304" pitchFamily="18" charset="0"/>
                <a:ea typeface="Verdana" panose="020B0604030504040204" pitchFamily="34" charset="0"/>
                <a:cs typeface="Verdana" panose="020B0604030504040204" pitchFamily="34" charset="0"/>
              </a:rPr>
              <a:t>Triggers cannot be associated with a selection (retrieval) operation.</a:t>
            </a:r>
            <a:endParaRPr lang="en-US" sz="1800" dirty="0">
              <a:latin typeface="Book Antiqua" panose="02040602050305030304" pitchFamily="18" charset="0"/>
              <a:ea typeface="Verdana" panose="020B0604030504040204" pitchFamily="34" charset="0"/>
              <a:cs typeface="Verdana" panose="020B0604030504040204" pitchFamily="34" charset="0"/>
            </a:endParaRPr>
          </a:p>
        </p:txBody>
      </p:sp>
      <p:sp>
        <p:nvSpPr>
          <p:cNvPr id="4" name="Footer Placeholder 3">
            <a:extLst>
              <a:ext uri="{FF2B5EF4-FFF2-40B4-BE49-F238E27FC236}">
                <a16:creationId xmlns:a16="http://schemas.microsoft.com/office/drawing/2014/main" id="{AE44B05B-C38C-FD40-A51C-8E6E8E7E4112}"/>
              </a:ext>
            </a:extLst>
          </p:cNvPr>
          <p:cNvSpPr>
            <a:spLocks noGrp="1"/>
          </p:cNvSpPr>
          <p:nvPr>
            <p:ph type="ftr" sz="quarter" idx="11"/>
          </p:nvPr>
        </p:nvSpPr>
        <p:spPr/>
        <p:txBody>
          <a:bodyPr/>
          <a:lstStyle/>
          <a:p>
            <a:r>
              <a:rPr lang="en-US"/>
              <a:t>Architecture: Triggers in SQLite</a:t>
            </a:r>
          </a:p>
        </p:txBody>
      </p:sp>
    </p:spTree>
    <p:extLst>
      <p:ext uri="{BB962C8B-B14F-4D97-AF65-F5344CB8AC3E}">
        <p14:creationId xmlns:p14="http://schemas.microsoft.com/office/powerpoint/2010/main" val="2835068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lowchart: Document 2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9477CD83-C64B-1E46-96BA-5864BC4BD9C9}"/>
              </a:ext>
            </a:extLst>
          </p:cNvPr>
          <p:cNvSpPr>
            <a:spLocks/>
          </p:cNvSpPr>
          <p:nvPr/>
        </p:nvSpPr>
        <p:spPr>
          <a:xfrm>
            <a:off x="3154363" y="639763"/>
            <a:ext cx="5510213" cy="1884363"/>
          </a:xfrm>
          <a:prstGeom prst="rect">
            <a:avLst/>
          </a:prstGeom>
        </p:spPr>
        <p:txBody>
          <a:bodyPr wrap="square" anchor="t">
            <a:normAutofit/>
          </a:bodyPr>
          <a:lstStyle/>
          <a:p>
            <a:pPr defTabSz="768096">
              <a:spcAft>
                <a:spcPts val="600"/>
              </a:spcAft>
            </a:pPr>
            <a:r>
              <a:rPr lang="en-US" sz="2800" kern="1200">
                <a:solidFill>
                  <a:schemeClr val="tx1"/>
                </a:solidFill>
                <a:latin typeface="+mn-lt"/>
                <a:ea typeface="+mn-ea"/>
                <a:cs typeface="+mn-cs"/>
              </a:rPr>
              <a:t>To create a new trigger in </a:t>
            </a:r>
            <a:r>
              <a:rPr lang="en-US" sz="2800" i="1" kern="1200">
                <a:solidFill>
                  <a:schemeClr val="tx1"/>
                </a:solidFill>
                <a:latin typeface="+mn-lt"/>
                <a:ea typeface="+mn-ea"/>
                <a:cs typeface="+mn-cs"/>
              </a:rPr>
              <a:t>SQLite</a:t>
            </a:r>
            <a:r>
              <a:rPr lang="en-US" sz="2800" kern="1200">
                <a:solidFill>
                  <a:schemeClr val="tx1"/>
                </a:solidFill>
                <a:latin typeface="+mn-lt"/>
                <a:ea typeface="+mn-ea"/>
                <a:cs typeface="+mn-cs"/>
              </a:rPr>
              <a:t>, you use the </a:t>
            </a:r>
            <a:r>
              <a:rPr lang="en-US" sz="2800" kern="1200">
                <a:solidFill>
                  <a:schemeClr val="tx1"/>
                </a:solidFill>
                <a:latin typeface="Courier New" panose="02070309020205020404" pitchFamily="49" charset="0"/>
                <a:ea typeface="+mn-ea"/>
                <a:cs typeface="Courier New" panose="02070309020205020404" pitchFamily="49" charset="0"/>
              </a:rPr>
              <a:t>CREATE TRIGGER </a:t>
            </a:r>
            <a:r>
              <a:rPr lang="en-US" sz="2800" kern="1200">
                <a:solidFill>
                  <a:schemeClr val="tx1"/>
                </a:solidFill>
                <a:latin typeface="+mn-lt"/>
                <a:ea typeface="+mn-ea"/>
                <a:cs typeface="+mn-cs"/>
              </a:rPr>
              <a:t>statement:</a:t>
            </a:r>
            <a:endParaRPr lang="en-US" sz="2800"/>
          </a:p>
        </p:txBody>
      </p:sp>
      <p:sp>
        <p:nvSpPr>
          <p:cNvPr id="7" name="Rectangle 6">
            <a:extLst>
              <a:ext uri="{FF2B5EF4-FFF2-40B4-BE49-F238E27FC236}">
                <a16:creationId xmlns:a16="http://schemas.microsoft.com/office/drawing/2014/main" id="{0C724363-BF3F-1349-90FA-B49581403E56}"/>
              </a:ext>
            </a:extLst>
          </p:cNvPr>
          <p:cNvSpPr/>
          <p:nvPr/>
        </p:nvSpPr>
        <p:spPr>
          <a:xfrm>
            <a:off x="3154363" y="2592388"/>
            <a:ext cx="5510213" cy="3625850"/>
          </a:xfrm>
          <a:prstGeom prst="rect">
            <a:avLst/>
          </a:prstGeom>
          <a:solidFill>
            <a:schemeClr val="accent6">
              <a:lumMod val="20000"/>
              <a:lumOff val="80000"/>
            </a:schemeClr>
          </a:solidFill>
        </p:spPr>
        <p:txBody>
          <a:bodyPr wrap="square" anchor="t">
            <a:normAutofit/>
          </a:bodyPr>
          <a:lstStyle/>
          <a:p>
            <a:pPr defTabSz="768096">
              <a:lnSpc>
                <a:spcPct val="90000"/>
              </a:lnSpc>
              <a:spcAft>
                <a:spcPts val="600"/>
              </a:spcAft>
            </a:pPr>
            <a:r>
              <a:rPr lang="en-US" sz="2400" b="1" kern="1200">
                <a:solidFill>
                  <a:srgbClr val="333333"/>
                </a:solidFill>
                <a:latin typeface="Courier New" panose="02070309020205020404" pitchFamily="49" charset="0"/>
                <a:ea typeface="+mn-ea"/>
                <a:cs typeface="+mn-cs"/>
              </a:rPr>
              <a:t>CREATE</a:t>
            </a:r>
            <a:r>
              <a:rPr lang="en-US" sz="2400" kern="1200">
                <a:solidFill>
                  <a:srgbClr val="333333"/>
                </a:solidFill>
                <a:latin typeface="Courier New" panose="02070309020205020404" pitchFamily="49" charset="0"/>
                <a:ea typeface="+mn-ea"/>
                <a:cs typeface="+mn-cs"/>
              </a:rPr>
              <a:t> </a:t>
            </a:r>
            <a:r>
              <a:rPr lang="en-US" sz="2400" b="1" kern="1200">
                <a:solidFill>
                  <a:srgbClr val="333333"/>
                </a:solidFill>
                <a:latin typeface="Courier New" panose="02070309020205020404" pitchFamily="49" charset="0"/>
                <a:ea typeface="+mn-ea"/>
                <a:cs typeface="+mn-cs"/>
              </a:rPr>
              <a:t>TRIGGER</a:t>
            </a:r>
            <a:r>
              <a:rPr lang="en-US" sz="2400" kern="1200">
                <a:solidFill>
                  <a:srgbClr val="333333"/>
                </a:solidFill>
                <a:latin typeface="Courier New" panose="02070309020205020404" pitchFamily="49" charset="0"/>
                <a:ea typeface="+mn-ea"/>
                <a:cs typeface="+mn-cs"/>
              </a:rPr>
              <a:t> [</a:t>
            </a:r>
            <a:r>
              <a:rPr lang="en-US" sz="2400" b="1" kern="1200">
                <a:solidFill>
                  <a:srgbClr val="333333"/>
                </a:solidFill>
                <a:latin typeface="Courier New" panose="02070309020205020404" pitchFamily="49" charset="0"/>
                <a:ea typeface="+mn-ea"/>
                <a:cs typeface="+mn-cs"/>
              </a:rPr>
              <a:t>IF</a:t>
            </a:r>
            <a:r>
              <a:rPr lang="en-US" sz="2400" kern="1200">
                <a:solidFill>
                  <a:srgbClr val="333333"/>
                </a:solidFill>
                <a:latin typeface="Courier New" panose="02070309020205020404" pitchFamily="49" charset="0"/>
                <a:ea typeface="+mn-ea"/>
                <a:cs typeface="+mn-cs"/>
              </a:rPr>
              <a:t> </a:t>
            </a:r>
            <a:r>
              <a:rPr lang="en-US" sz="2400" b="1" kern="1200">
                <a:solidFill>
                  <a:srgbClr val="333333"/>
                </a:solidFill>
                <a:latin typeface="Courier New" panose="02070309020205020404" pitchFamily="49" charset="0"/>
                <a:ea typeface="+mn-ea"/>
                <a:cs typeface="+mn-cs"/>
              </a:rPr>
              <a:t>NOT</a:t>
            </a:r>
            <a:r>
              <a:rPr lang="en-US" sz="2400" kern="1200">
                <a:solidFill>
                  <a:srgbClr val="333333"/>
                </a:solidFill>
                <a:latin typeface="Courier New" panose="02070309020205020404" pitchFamily="49" charset="0"/>
                <a:ea typeface="+mn-ea"/>
                <a:cs typeface="+mn-cs"/>
              </a:rPr>
              <a:t> </a:t>
            </a:r>
            <a:r>
              <a:rPr lang="en-US" sz="2400" b="1" kern="1200">
                <a:solidFill>
                  <a:srgbClr val="333333"/>
                </a:solidFill>
                <a:latin typeface="Courier New" panose="02070309020205020404" pitchFamily="49" charset="0"/>
                <a:ea typeface="+mn-ea"/>
                <a:cs typeface="+mn-cs"/>
              </a:rPr>
              <a:t>EXISTS</a:t>
            </a:r>
            <a:r>
              <a:rPr lang="en-US" sz="2400" kern="1200">
                <a:solidFill>
                  <a:srgbClr val="333333"/>
                </a:solidFill>
                <a:latin typeface="Courier New" panose="02070309020205020404" pitchFamily="49" charset="0"/>
                <a:ea typeface="+mn-ea"/>
                <a:cs typeface="+mn-cs"/>
              </a:rPr>
              <a:t>] trigger_name</a:t>
            </a:r>
          </a:p>
          <a:p>
            <a:pPr defTabSz="768096">
              <a:lnSpc>
                <a:spcPct val="90000"/>
              </a:lnSpc>
              <a:spcAft>
                <a:spcPts val="600"/>
              </a:spcAft>
            </a:pPr>
            <a:r>
              <a:rPr lang="en-US" sz="2400" kern="1200">
                <a:solidFill>
                  <a:srgbClr val="333333"/>
                </a:solidFill>
                <a:latin typeface="Courier New" panose="02070309020205020404" pitchFamily="49" charset="0"/>
                <a:ea typeface="+mn-ea"/>
                <a:cs typeface="+mn-cs"/>
              </a:rPr>
              <a:t>  [</a:t>
            </a:r>
            <a:r>
              <a:rPr lang="en-US" sz="2400" b="1" kern="1200">
                <a:solidFill>
                  <a:srgbClr val="333333"/>
                </a:solidFill>
                <a:latin typeface="Courier New" panose="02070309020205020404" pitchFamily="49" charset="0"/>
                <a:ea typeface="+mn-ea"/>
                <a:cs typeface="+mn-cs"/>
              </a:rPr>
              <a:t>BEFORE</a:t>
            </a:r>
            <a:r>
              <a:rPr lang="en-US" sz="2400" kern="1200">
                <a:solidFill>
                  <a:srgbClr val="333333"/>
                </a:solidFill>
                <a:latin typeface="Courier New" panose="02070309020205020404" pitchFamily="49" charset="0"/>
                <a:ea typeface="+mn-ea"/>
                <a:cs typeface="+mn-cs"/>
              </a:rPr>
              <a:t>|</a:t>
            </a:r>
            <a:r>
              <a:rPr lang="en-US" sz="2400" b="1" kern="1200">
                <a:solidFill>
                  <a:srgbClr val="333333"/>
                </a:solidFill>
                <a:latin typeface="Courier New" panose="02070309020205020404" pitchFamily="49" charset="0"/>
                <a:ea typeface="+mn-ea"/>
                <a:cs typeface="+mn-cs"/>
              </a:rPr>
              <a:t>AFTER</a:t>
            </a:r>
            <a:r>
              <a:rPr lang="en-US" sz="2400" kern="1200">
                <a:solidFill>
                  <a:srgbClr val="333333"/>
                </a:solidFill>
                <a:latin typeface="Courier New" panose="02070309020205020404" pitchFamily="49" charset="0"/>
                <a:ea typeface="+mn-ea"/>
                <a:cs typeface="+mn-cs"/>
              </a:rPr>
              <a:t>|</a:t>
            </a:r>
            <a:r>
              <a:rPr lang="en-US" sz="2400" b="1" kern="1200">
                <a:solidFill>
                  <a:srgbClr val="333333"/>
                </a:solidFill>
                <a:latin typeface="Courier New" panose="02070309020205020404" pitchFamily="49" charset="0"/>
                <a:ea typeface="+mn-ea"/>
                <a:cs typeface="+mn-cs"/>
              </a:rPr>
              <a:t>INSTEAD</a:t>
            </a:r>
            <a:r>
              <a:rPr lang="en-US" sz="2400" kern="1200">
                <a:solidFill>
                  <a:srgbClr val="333333"/>
                </a:solidFill>
                <a:latin typeface="Courier New" panose="02070309020205020404" pitchFamily="49" charset="0"/>
                <a:ea typeface="+mn-ea"/>
                <a:cs typeface="+mn-cs"/>
              </a:rPr>
              <a:t> </a:t>
            </a:r>
            <a:r>
              <a:rPr lang="en-US" sz="2400" b="1" kern="1200">
                <a:solidFill>
                  <a:srgbClr val="333333"/>
                </a:solidFill>
                <a:latin typeface="Courier New" panose="02070309020205020404" pitchFamily="49" charset="0"/>
                <a:ea typeface="+mn-ea"/>
                <a:cs typeface="+mn-cs"/>
              </a:rPr>
              <a:t>OF</a:t>
            </a:r>
            <a:r>
              <a:rPr lang="en-US" sz="2400" kern="1200">
                <a:solidFill>
                  <a:srgbClr val="333333"/>
                </a:solidFill>
                <a:latin typeface="Courier New" panose="02070309020205020404" pitchFamily="49" charset="0"/>
                <a:ea typeface="+mn-ea"/>
                <a:cs typeface="+mn-cs"/>
              </a:rPr>
              <a:t>] [</a:t>
            </a:r>
            <a:r>
              <a:rPr lang="en-US" sz="2400" b="1" kern="1200">
                <a:solidFill>
                  <a:srgbClr val="333333"/>
                </a:solidFill>
                <a:latin typeface="Courier New" panose="02070309020205020404" pitchFamily="49" charset="0"/>
                <a:ea typeface="+mn-ea"/>
                <a:cs typeface="+mn-cs"/>
              </a:rPr>
              <a:t>INSERT</a:t>
            </a:r>
            <a:r>
              <a:rPr lang="en-US" sz="2400" kern="1200">
                <a:solidFill>
                  <a:srgbClr val="333333"/>
                </a:solidFill>
                <a:latin typeface="Courier New" panose="02070309020205020404" pitchFamily="49" charset="0"/>
                <a:ea typeface="+mn-ea"/>
                <a:cs typeface="+mn-cs"/>
              </a:rPr>
              <a:t>|</a:t>
            </a:r>
            <a:r>
              <a:rPr lang="en-US" sz="2400" b="1" kern="1200">
                <a:solidFill>
                  <a:srgbClr val="333333"/>
                </a:solidFill>
                <a:latin typeface="Courier New" panose="02070309020205020404" pitchFamily="49" charset="0"/>
                <a:ea typeface="+mn-ea"/>
                <a:cs typeface="+mn-cs"/>
              </a:rPr>
              <a:t>UPDATE</a:t>
            </a:r>
            <a:r>
              <a:rPr lang="en-US" sz="2400" kern="1200">
                <a:solidFill>
                  <a:srgbClr val="333333"/>
                </a:solidFill>
                <a:latin typeface="Courier New" panose="02070309020205020404" pitchFamily="49" charset="0"/>
                <a:ea typeface="+mn-ea"/>
                <a:cs typeface="+mn-cs"/>
              </a:rPr>
              <a:t>|</a:t>
            </a:r>
            <a:r>
              <a:rPr lang="en-US" sz="2400" b="1" kern="1200">
                <a:solidFill>
                  <a:srgbClr val="333333"/>
                </a:solidFill>
                <a:latin typeface="Courier New" panose="02070309020205020404" pitchFamily="49" charset="0"/>
                <a:ea typeface="+mn-ea"/>
                <a:cs typeface="+mn-cs"/>
              </a:rPr>
              <a:t>DELETE</a:t>
            </a:r>
            <a:r>
              <a:rPr lang="en-US" sz="2400" kern="1200">
                <a:solidFill>
                  <a:srgbClr val="333333"/>
                </a:solidFill>
                <a:latin typeface="Courier New" panose="02070309020205020404" pitchFamily="49" charset="0"/>
                <a:ea typeface="+mn-ea"/>
                <a:cs typeface="+mn-cs"/>
              </a:rPr>
              <a:t>] </a:t>
            </a:r>
            <a:r>
              <a:rPr lang="en-US" sz="2400" b="1" kern="1200">
                <a:solidFill>
                  <a:srgbClr val="333333"/>
                </a:solidFill>
                <a:latin typeface="Courier New" panose="02070309020205020404" pitchFamily="49" charset="0"/>
                <a:ea typeface="+mn-ea"/>
                <a:cs typeface="+mn-cs"/>
              </a:rPr>
              <a:t>ON</a:t>
            </a:r>
            <a:r>
              <a:rPr lang="en-US" sz="2400" kern="1200">
                <a:solidFill>
                  <a:srgbClr val="333333"/>
                </a:solidFill>
                <a:latin typeface="Courier New" panose="02070309020205020404" pitchFamily="49" charset="0"/>
                <a:ea typeface="+mn-ea"/>
                <a:cs typeface="+mn-cs"/>
              </a:rPr>
              <a:t> table</a:t>
            </a:r>
          </a:p>
          <a:p>
            <a:pPr defTabSz="768096">
              <a:lnSpc>
                <a:spcPct val="90000"/>
              </a:lnSpc>
              <a:spcAft>
                <a:spcPts val="600"/>
              </a:spcAft>
            </a:pPr>
            <a:r>
              <a:rPr lang="en-US" sz="2400" kern="1200">
                <a:solidFill>
                  <a:srgbClr val="333333"/>
                </a:solidFill>
                <a:latin typeface="Courier New" panose="02070309020205020404" pitchFamily="49" charset="0"/>
                <a:ea typeface="+mn-ea"/>
                <a:cs typeface="+mn-cs"/>
              </a:rPr>
              <a:t>  [</a:t>
            </a:r>
            <a:r>
              <a:rPr lang="en-US" sz="2400" b="1" kern="1200">
                <a:solidFill>
                  <a:srgbClr val="333333"/>
                </a:solidFill>
                <a:latin typeface="Courier New" panose="02070309020205020404" pitchFamily="49" charset="0"/>
                <a:ea typeface="+mn-ea"/>
                <a:cs typeface="+mn-cs"/>
              </a:rPr>
              <a:t>WHEN</a:t>
            </a:r>
            <a:r>
              <a:rPr lang="en-US" sz="2400" kern="1200">
                <a:solidFill>
                  <a:srgbClr val="333333"/>
                </a:solidFill>
                <a:latin typeface="Courier New" panose="02070309020205020404" pitchFamily="49" charset="0"/>
                <a:ea typeface="+mn-ea"/>
                <a:cs typeface="+mn-cs"/>
              </a:rPr>
              <a:t> condition] </a:t>
            </a:r>
          </a:p>
          <a:p>
            <a:pPr defTabSz="768096">
              <a:lnSpc>
                <a:spcPct val="90000"/>
              </a:lnSpc>
              <a:spcAft>
                <a:spcPts val="600"/>
              </a:spcAft>
            </a:pPr>
            <a:r>
              <a:rPr lang="en-US" sz="2400" b="1" kern="1200">
                <a:solidFill>
                  <a:srgbClr val="333333"/>
                </a:solidFill>
                <a:latin typeface="Courier New" panose="02070309020205020404" pitchFamily="49" charset="0"/>
                <a:ea typeface="+mn-ea"/>
                <a:cs typeface="+mn-cs"/>
              </a:rPr>
              <a:t>  BEGIN</a:t>
            </a:r>
            <a:r>
              <a:rPr lang="en-US" sz="2400" kern="1200">
                <a:solidFill>
                  <a:srgbClr val="333333"/>
                </a:solidFill>
                <a:latin typeface="Courier New" panose="02070309020205020404" pitchFamily="49" charset="0"/>
                <a:ea typeface="+mn-ea"/>
                <a:cs typeface="+mn-cs"/>
              </a:rPr>
              <a:t> </a:t>
            </a:r>
          </a:p>
          <a:p>
            <a:pPr defTabSz="768096">
              <a:lnSpc>
                <a:spcPct val="90000"/>
              </a:lnSpc>
              <a:spcAft>
                <a:spcPts val="600"/>
              </a:spcAft>
            </a:pPr>
            <a:r>
              <a:rPr lang="en-US" sz="2400" kern="1200">
                <a:solidFill>
                  <a:srgbClr val="333333"/>
                </a:solidFill>
                <a:latin typeface="Courier New" panose="02070309020205020404" pitchFamily="49" charset="0"/>
                <a:ea typeface="+mn-ea"/>
                <a:cs typeface="+mn-cs"/>
              </a:rPr>
              <a:t>    </a:t>
            </a:r>
            <a:r>
              <a:rPr lang="en-US" sz="2400" i="1" kern="1200">
                <a:solidFill>
                  <a:srgbClr val="333333"/>
                </a:solidFill>
                <a:latin typeface="Courier New" panose="02070309020205020404" pitchFamily="49" charset="0"/>
                <a:ea typeface="+mn-ea"/>
                <a:cs typeface="+mn-cs"/>
              </a:rPr>
              <a:t>statements;</a:t>
            </a:r>
            <a:r>
              <a:rPr lang="en-US" sz="2400" kern="1200">
                <a:solidFill>
                  <a:srgbClr val="333333"/>
                </a:solidFill>
                <a:latin typeface="Courier New" panose="02070309020205020404" pitchFamily="49" charset="0"/>
                <a:ea typeface="+mn-ea"/>
                <a:cs typeface="+mn-cs"/>
              </a:rPr>
              <a:t> </a:t>
            </a:r>
          </a:p>
          <a:p>
            <a:pPr defTabSz="768096">
              <a:lnSpc>
                <a:spcPct val="90000"/>
              </a:lnSpc>
              <a:spcAft>
                <a:spcPts val="600"/>
              </a:spcAft>
            </a:pPr>
            <a:r>
              <a:rPr lang="en-US" sz="2400" b="1" kern="1200">
                <a:solidFill>
                  <a:srgbClr val="333333"/>
                </a:solidFill>
                <a:latin typeface="Courier New" panose="02070309020205020404" pitchFamily="49" charset="0"/>
                <a:ea typeface="+mn-ea"/>
                <a:cs typeface="+mn-cs"/>
              </a:rPr>
              <a:t>  END</a:t>
            </a:r>
            <a:r>
              <a:rPr lang="en-US" sz="2400" kern="1200">
                <a:solidFill>
                  <a:srgbClr val="333333"/>
                </a:solidFill>
                <a:latin typeface="Courier New" panose="02070309020205020404" pitchFamily="49" charset="0"/>
                <a:ea typeface="+mn-ea"/>
                <a:cs typeface="+mn-cs"/>
              </a:rPr>
              <a:t>;</a:t>
            </a:r>
            <a:endParaRPr lang="en-US" sz="2400"/>
          </a:p>
        </p:txBody>
      </p:sp>
      <p:sp>
        <p:nvSpPr>
          <p:cNvPr id="5" name="Title 4">
            <a:extLst>
              <a:ext uri="{FF2B5EF4-FFF2-40B4-BE49-F238E27FC236}">
                <a16:creationId xmlns:a16="http://schemas.microsoft.com/office/drawing/2014/main" id="{16A79DF9-BBC8-7A4D-8419-FB439EF7E3D0}"/>
              </a:ext>
            </a:extLst>
          </p:cNvPr>
          <p:cNvSpPr>
            <a:spLocks noGrp="1"/>
          </p:cNvSpPr>
          <p:nvPr>
            <p:ph type="title"/>
          </p:nvPr>
        </p:nvSpPr>
        <p:spPr>
          <a:xfrm>
            <a:off x="628650" y="171162"/>
            <a:ext cx="2130136" cy="2371148"/>
          </a:xfrm>
        </p:spPr>
        <p:txBody>
          <a:bodyPr vert="horz" lIns="91440" tIns="45720" rIns="91440" bIns="45720" rtlCol="0" anchor="ctr">
            <a:normAutofit/>
          </a:bodyPr>
          <a:lstStyle/>
          <a:p>
            <a:pPr defTabSz="914400"/>
            <a:r>
              <a:rPr lang="en-US" sz="1800" kern="1200">
                <a:solidFill>
                  <a:srgbClr val="FFFFFF"/>
                </a:solidFill>
                <a:latin typeface="+mj-lt"/>
                <a:ea typeface="+mj-ea"/>
                <a:cs typeface="+mj-cs"/>
              </a:rPr>
              <a:t>SQLite </a:t>
            </a:r>
            <a:r>
              <a:rPr lang="en-US" sz="1800" b="1" kern="1200">
                <a:solidFill>
                  <a:srgbClr val="FFFFFF"/>
                </a:solidFill>
                <a:latin typeface="+mj-lt"/>
                <a:ea typeface="+mj-ea"/>
                <a:cs typeface="+mj-cs"/>
              </a:rPr>
              <a:t>CREATE TRIGGER </a:t>
            </a:r>
            <a:r>
              <a:rPr lang="en-US" sz="1800" kern="1200">
                <a:solidFill>
                  <a:srgbClr val="FFFFFF"/>
                </a:solidFill>
                <a:latin typeface="+mj-lt"/>
                <a:ea typeface="+mj-ea"/>
                <a:cs typeface="+mj-cs"/>
              </a:rPr>
              <a:t>Statement</a:t>
            </a:r>
          </a:p>
        </p:txBody>
      </p:sp>
    </p:spTree>
    <p:extLst>
      <p:ext uri="{BB962C8B-B14F-4D97-AF65-F5344CB8AC3E}">
        <p14:creationId xmlns:p14="http://schemas.microsoft.com/office/powerpoint/2010/main" val="3462982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4789C9-A052-8245-9835-FCFAC31033CC}"/>
              </a:ext>
            </a:extLst>
          </p:cNvPr>
          <p:cNvSpPr>
            <a:spLocks noGrp="1"/>
          </p:cNvSpPr>
          <p:nvPr>
            <p:ph type="title"/>
          </p:nvPr>
        </p:nvSpPr>
        <p:spPr>
          <a:xfrm>
            <a:off x="437464" y="418954"/>
            <a:ext cx="2949178" cy="1600200"/>
          </a:xfrm>
        </p:spPr>
        <p:txBody>
          <a:bodyPr>
            <a:normAutofit/>
          </a:bodyPr>
          <a:lstStyle/>
          <a:p>
            <a:r>
              <a:rPr lang="en-US" i="1" dirty="0"/>
              <a:t>SQLite</a:t>
            </a:r>
            <a:r>
              <a:rPr lang="en-US" dirty="0"/>
              <a:t> Trigger Definition Syntax &amp; Limitations</a:t>
            </a:r>
            <a:br>
              <a:rPr lang="en-US" dirty="0"/>
            </a:br>
            <a:endParaRPr lang="en-US" dirty="0"/>
          </a:p>
        </p:txBody>
      </p:sp>
      <p:sp>
        <p:nvSpPr>
          <p:cNvPr id="3" name="Content Placeholder 2">
            <a:extLst>
              <a:ext uri="{FF2B5EF4-FFF2-40B4-BE49-F238E27FC236}">
                <a16:creationId xmlns:a16="http://schemas.microsoft.com/office/drawing/2014/main" id="{4D44512A-8775-B846-B0D2-504E175AE460}"/>
              </a:ext>
            </a:extLst>
          </p:cNvPr>
          <p:cNvSpPr>
            <a:spLocks noGrp="1"/>
          </p:cNvSpPr>
          <p:nvPr>
            <p:ph idx="1"/>
          </p:nvPr>
        </p:nvSpPr>
        <p:spPr>
          <a:xfrm>
            <a:off x="3907126" y="1138730"/>
            <a:ext cx="4629150" cy="4873625"/>
          </a:xfrm>
        </p:spPr>
        <p:txBody>
          <a:bodyPr>
            <a:normAutofit/>
          </a:bodyPr>
          <a:lstStyle/>
          <a:p>
            <a:r>
              <a:rPr lang="en-US" i="1" dirty="0"/>
              <a:t>SQLite</a:t>
            </a:r>
            <a:r>
              <a:rPr lang="en-US" dirty="0"/>
              <a:t> is limited in its support for programming the logic of a trigger.</a:t>
            </a:r>
          </a:p>
          <a:p>
            <a:r>
              <a:rPr lang="en-US" dirty="0"/>
              <a:t>Unlike other DBMS implementations it does not support loops, variables, or conditional logic.</a:t>
            </a:r>
          </a:p>
          <a:p>
            <a:r>
              <a:rPr lang="en-US" dirty="0"/>
              <a:t>As of version 3.9.2, </a:t>
            </a:r>
            <a:r>
              <a:rPr lang="en-US" i="1" dirty="0"/>
              <a:t>SQLite</a:t>
            </a:r>
            <a:r>
              <a:rPr lang="en-US" dirty="0"/>
              <a:t> only supports </a:t>
            </a:r>
            <a:r>
              <a:rPr lang="en-US" dirty="0">
                <a:latin typeface="Courier New" panose="02070309020205020404" pitchFamily="49" charset="0"/>
                <a:cs typeface="Courier New" panose="02070309020205020404" pitchFamily="49" charset="0"/>
              </a:rPr>
              <a:t>FOR EACH ROW </a:t>
            </a:r>
            <a:r>
              <a:rPr lang="en-US" dirty="0"/>
              <a:t>triggers; it does not yet support  </a:t>
            </a:r>
            <a:r>
              <a:rPr lang="en-US" dirty="0">
                <a:latin typeface="Courier New" panose="02070309020205020404" pitchFamily="49" charset="0"/>
                <a:cs typeface="Courier New" panose="02070309020205020404" pitchFamily="49" charset="0"/>
              </a:rPr>
              <a:t>FOR EACH STATEMENT</a:t>
            </a:r>
            <a:r>
              <a:rPr lang="en-US" dirty="0"/>
              <a:t> triggers.</a:t>
            </a:r>
          </a:p>
          <a:p>
            <a:endParaRPr lang="en-US" dirty="0"/>
          </a:p>
        </p:txBody>
      </p:sp>
      <p:sp>
        <p:nvSpPr>
          <p:cNvPr id="5" name="Text Placeholder 4">
            <a:extLst>
              <a:ext uri="{FF2B5EF4-FFF2-40B4-BE49-F238E27FC236}">
                <a16:creationId xmlns:a16="http://schemas.microsoft.com/office/drawing/2014/main" id="{0D354B33-997F-654A-9758-9414B084F12B}"/>
              </a:ext>
            </a:extLst>
          </p:cNvPr>
          <p:cNvSpPr>
            <a:spLocks noGrp="1"/>
          </p:cNvSpPr>
          <p:nvPr>
            <p:ph type="body" sz="half" idx="2"/>
          </p:nvPr>
        </p:nvSpPr>
        <p:spPr>
          <a:xfrm>
            <a:off x="437464" y="1974706"/>
            <a:ext cx="3008313" cy="4464340"/>
          </a:xfrm>
        </p:spPr>
        <p:txBody>
          <a:bodyPr>
            <a:normAutofit/>
          </a:bodyPr>
          <a:lstStyle/>
          <a:p>
            <a:pPr marL="342900" indent="-342900">
              <a:buFont typeface="+mj-lt"/>
              <a:buAutoNum type="arabicPeriod"/>
            </a:pPr>
            <a:r>
              <a:rPr lang="en-US" dirty="0"/>
              <a:t>Specify the name of the trigger after the </a:t>
            </a:r>
            <a:r>
              <a:rPr lang="en-US" dirty="0">
                <a:latin typeface="Courier New" panose="02070309020205020404" pitchFamily="49" charset="0"/>
                <a:cs typeface="Courier New" panose="02070309020205020404" pitchFamily="49" charset="0"/>
              </a:rPr>
              <a:t>CREATE TRIGGER </a:t>
            </a:r>
            <a:r>
              <a:rPr lang="en-US" dirty="0"/>
              <a:t>keywords.</a:t>
            </a:r>
          </a:p>
          <a:p>
            <a:pPr marL="342900" indent="-342900">
              <a:buFont typeface="+mj-lt"/>
              <a:buAutoNum type="arabicPeriod"/>
            </a:pPr>
            <a:r>
              <a:rPr lang="en-US" dirty="0"/>
              <a:t>Determine when the trigger is fired: </a:t>
            </a:r>
            <a:r>
              <a:rPr lang="en-US" dirty="0">
                <a:latin typeface="Courier New" panose="02070309020205020404" pitchFamily="49" charset="0"/>
                <a:cs typeface="Courier New" panose="02070309020205020404" pitchFamily="49" charset="0"/>
              </a:rPr>
              <a:t>BEFORE</a:t>
            </a:r>
            <a:r>
              <a:rPr lang="en-US" dirty="0"/>
              <a:t>, </a:t>
            </a:r>
            <a:r>
              <a:rPr lang="en-US" dirty="0">
                <a:latin typeface="Courier New" panose="02070309020205020404" pitchFamily="49" charset="0"/>
                <a:cs typeface="Courier New" panose="02070309020205020404" pitchFamily="49" charset="0"/>
              </a:rPr>
              <a:t>AFTER</a:t>
            </a:r>
            <a:r>
              <a:rPr lang="en-US" dirty="0"/>
              <a:t>, or </a:t>
            </a:r>
            <a:r>
              <a:rPr lang="en-US" dirty="0">
                <a:latin typeface="Courier New" panose="02070309020205020404" pitchFamily="49" charset="0"/>
                <a:cs typeface="Courier New" panose="02070309020205020404" pitchFamily="49" charset="0"/>
              </a:rPr>
              <a:t>INSTEAD OF </a:t>
            </a:r>
            <a:r>
              <a:rPr lang="en-US" dirty="0"/>
              <a:t>the action on the table. Note that </a:t>
            </a:r>
            <a:r>
              <a:rPr lang="en-US" dirty="0">
                <a:latin typeface="Courier New" panose="02070309020205020404" pitchFamily="49" charset="0"/>
                <a:cs typeface="Courier New" panose="02070309020205020404" pitchFamily="49" charset="0"/>
              </a:rPr>
              <a:t>INSTEAD OF </a:t>
            </a:r>
            <a:r>
              <a:rPr lang="en-US" dirty="0"/>
              <a:t>triggers on apply to a view and not a table.</a:t>
            </a:r>
          </a:p>
          <a:p>
            <a:pPr marL="342900" indent="-342900">
              <a:buFont typeface="+mj-lt"/>
              <a:buAutoNum type="arabicPeriod"/>
            </a:pPr>
            <a:r>
              <a:rPr lang="en-US" dirty="0"/>
              <a:t>Specify the table to which the trigger belongs.</a:t>
            </a:r>
          </a:p>
          <a:p>
            <a:pPr marL="342900" indent="-342900">
              <a:buFont typeface="+mj-lt"/>
              <a:buAutoNum type="arabicPeriod"/>
            </a:pPr>
            <a:r>
              <a:rPr lang="en-US" dirty="0"/>
              <a:t>Place the trigger logic in between the </a:t>
            </a:r>
            <a:r>
              <a:rPr lang="en-US" dirty="0">
                <a:latin typeface="Courier New" panose="02070309020205020404" pitchFamily="49" charset="0"/>
                <a:cs typeface="Courier New" panose="02070309020205020404" pitchFamily="49" charset="0"/>
              </a:rPr>
              <a:t>BEGIN/END</a:t>
            </a:r>
            <a:r>
              <a:rPr lang="en-US" dirty="0"/>
              <a:t> block, using any valid SQL statements.</a:t>
            </a:r>
          </a:p>
          <a:p>
            <a:pPr marL="342900" indent="-342900">
              <a:buFont typeface="+mj-lt"/>
              <a:buAutoNum type="arabicPeriod"/>
            </a:pPr>
            <a:endParaRPr lang="en-US" dirty="0"/>
          </a:p>
          <a:p>
            <a:pPr marL="342900" indent="-342900">
              <a:buFont typeface="Wingdings" pitchFamily="2" charset="2"/>
              <a:buChar char="Ø"/>
            </a:pPr>
            <a:r>
              <a:rPr lang="en-US" dirty="0"/>
              <a:t>Specifying a condition in the </a:t>
            </a:r>
            <a:r>
              <a:rPr lang="en-US" dirty="0">
                <a:latin typeface="Courier New" panose="02070309020205020404" pitchFamily="49" charset="0"/>
                <a:cs typeface="Courier New" panose="02070309020205020404" pitchFamily="49" charset="0"/>
              </a:rPr>
              <a:t>WHEN</a:t>
            </a:r>
            <a:r>
              <a:rPr lang="en-US" dirty="0"/>
              <a:t> clause, invokes the trigger only invoked when the condition is true. Omitting the </a:t>
            </a:r>
            <a:r>
              <a:rPr lang="en-US" dirty="0">
                <a:latin typeface="Courier New" panose="02070309020205020404" pitchFamily="49" charset="0"/>
                <a:cs typeface="Courier New" panose="02070309020205020404" pitchFamily="49" charset="0"/>
              </a:rPr>
              <a:t>WHEN</a:t>
            </a:r>
            <a:r>
              <a:rPr lang="en-US" dirty="0"/>
              <a:t> clause, executes the trigger for all affected rows.</a:t>
            </a:r>
          </a:p>
          <a:p>
            <a:pPr marL="342900" indent="-342900">
              <a:buFont typeface="+mj-lt"/>
              <a:buAutoNum type="arabicPeriod"/>
            </a:pPr>
            <a:endParaRPr lang="en-US" dirty="0"/>
          </a:p>
          <a:p>
            <a:pPr marL="342900" indent="-342900">
              <a:buFont typeface="+mj-lt"/>
              <a:buAutoNum type="arabicPeriod"/>
            </a:pPr>
            <a:endParaRPr lang="en-US" dirty="0"/>
          </a:p>
        </p:txBody>
      </p:sp>
    </p:spTree>
    <p:extLst>
      <p:ext uri="{BB962C8B-B14F-4D97-AF65-F5344CB8AC3E}">
        <p14:creationId xmlns:p14="http://schemas.microsoft.com/office/powerpoint/2010/main" val="479406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0"/>
            <a:ext cx="914171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1F9866A9-B167-4D75-8F7F-360025AD6B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167"/>
            <a:ext cx="9141714" cy="3490956"/>
            <a:chOff x="651279" y="598259"/>
            <a:chExt cx="10889442" cy="5680742"/>
          </a:xfrm>
        </p:grpSpPr>
        <p:sp>
          <p:nvSpPr>
            <p:cNvPr id="18" name="Color">
              <a:extLst>
                <a:ext uri="{FF2B5EF4-FFF2-40B4-BE49-F238E27FC236}">
                  <a16:creationId xmlns:a16="http://schemas.microsoft.com/office/drawing/2014/main" id="{C2DD07C1-6CFB-48E5-AD0E-AC091042B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lor">
              <a:extLst>
                <a:ext uri="{FF2B5EF4-FFF2-40B4-BE49-F238E27FC236}">
                  <a16:creationId xmlns:a16="http://schemas.microsoft.com/office/drawing/2014/main" id="{F9A8FC0F-BD29-4D9A-ABF1-D75E3A269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Graphic 7" descr="Warning">
            <a:extLst>
              <a:ext uri="{FF2B5EF4-FFF2-40B4-BE49-F238E27FC236}">
                <a16:creationId xmlns:a16="http://schemas.microsoft.com/office/drawing/2014/main" id="{6C06D6F9-79AE-9F41-B0FB-40D8AE08F2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78989" y="3660151"/>
            <a:ext cx="1961487" cy="1961487"/>
          </a:xfrm>
          <a:prstGeom prst="rect">
            <a:avLst/>
          </a:prstGeom>
        </p:spPr>
      </p:pic>
      <p:grpSp>
        <p:nvGrpSpPr>
          <p:cNvPr id="21" name="Group 20">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22" name="Freeform: Shape 21">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5" name="Title 4">
            <a:extLst>
              <a:ext uri="{FF2B5EF4-FFF2-40B4-BE49-F238E27FC236}">
                <a16:creationId xmlns:a16="http://schemas.microsoft.com/office/drawing/2014/main" id="{36B10A8E-C36E-2941-B191-CDF4962ED607}"/>
              </a:ext>
            </a:extLst>
          </p:cNvPr>
          <p:cNvSpPr>
            <a:spLocks noGrp="1"/>
          </p:cNvSpPr>
          <p:nvPr>
            <p:ph type="title"/>
          </p:nvPr>
        </p:nvSpPr>
        <p:spPr>
          <a:xfrm>
            <a:off x="592281" y="1014574"/>
            <a:ext cx="4225148" cy="2226769"/>
          </a:xfrm>
        </p:spPr>
        <p:txBody>
          <a:bodyPr vert="horz" lIns="91440" tIns="45720" rIns="91440" bIns="45720" rtlCol="0" anchor="ctr">
            <a:normAutofit/>
          </a:bodyPr>
          <a:lstStyle/>
          <a:p>
            <a:pPr defTabSz="914400"/>
            <a:r>
              <a:rPr lang="en-US" sz="4200" kern="1200">
                <a:solidFill>
                  <a:schemeClr val="bg1"/>
                </a:solidFill>
                <a:latin typeface="+mj-lt"/>
                <a:ea typeface="+mj-ea"/>
                <a:cs typeface="+mj-cs"/>
              </a:rPr>
              <a:t>Trigger Deletion</a:t>
            </a:r>
          </a:p>
        </p:txBody>
      </p:sp>
      <p:sp>
        <p:nvSpPr>
          <p:cNvPr id="6" name="Content Placeholder 5">
            <a:extLst>
              <a:ext uri="{FF2B5EF4-FFF2-40B4-BE49-F238E27FC236}">
                <a16:creationId xmlns:a16="http://schemas.microsoft.com/office/drawing/2014/main" id="{0139410D-C9C6-2849-9EB7-D947D9FFF210}"/>
              </a:ext>
            </a:extLst>
          </p:cNvPr>
          <p:cNvSpPr>
            <a:spLocks noGrp="1"/>
          </p:cNvSpPr>
          <p:nvPr>
            <p:ph type="body" idx="1"/>
          </p:nvPr>
        </p:nvSpPr>
        <p:spPr>
          <a:xfrm>
            <a:off x="592281" y="3640633"/>
            <a:ext cx="4223562" cy="2487212"/>
          </a:xfrm>
        </p:spPr>
        <p:txBody>
          <a:bodyPr vert="horz" lIns="91440" tIns="45720" rIns="91440" bIns="45720" rtlCol="0" anchor="ctr">
            <a:normAutofit/>
          </a:bodyPr>
          <a:lstStyle/>
          <a:p>
            <a:pPr defTabSz="914400">
              <a:spcBef>
                <a:spcPts val="1000"/>
              </a:spcBef>
            </a:pPr>
            <a:r>
              <a:rPr lang="en-US" sz="2200" kern="1200">
                <a:solidFill>
                  <a:schemeClr val="tx2"/>
                </a:solidFill>
                <a:latin typeface="+mn-lt"/>
                <a:ea typeface="+mn-ea"/>
                <a:cs typeface="+mn-cs"/>
              </a:rPr>
              <a:t>A trigger is deleted with the DROP TRIGGER statement.</a:t>
            </a:r>
          </a:p>
          <a:p>
            <a:pPr defTabSz="914400">
              <a:spcBef>
                <a:spcPts val="1000"/>
              </a:spcBef>
            </a:pPr>
            <a:r>
              <a:rPr lang="en-US" sz="2200" kern="1200">
                <a:solidFill>
                  <a:schemeClr val="tx2"/>
                </a:solidFill>
                <a:latin typeface="+mn-lt"/>
                <a:ea typeface="+mn-ea"/>
                <a:cs typeface="+mn-cs"/>
              </a:rPr>
              <a:t>Note that if a table is deleted (DROP TABLE), then all associated triggers are deleted, unless the trigger references other tables.</a:t>
            </a:r>
          </a:p>
          <a:p>
            <a:pPr defTabSz="914400">
              <a:spcBef>
                <a:spcPts val="1000"/>
              </a:spcBef>
            </a:pPr>
            <a:endParaRPr lang="en-US" sz="2200" kern="1200">
              <a:solidFill>
                <a:schemeClr val="tx2"/>
              </a:solidFill>
              <a:latin typeface="+mn-lt"/>
              <a:ea typeface="+mn-ea"/>
              <a:cs typeface="+mn-cs"/>
            </a:endParaRPr>
          </a:p>
        </p:txBody>
      </p:sp>
      <p:sp>
        <p:nvSpPr>
          <p:cNvPr id="2" name="Footer Placeholder 1">
            <a:extLst>
              <a:ext uri="{FF2B5EF4-FFF2-40B4-BE49-F238E27FC236}">
                <a16:creationId xmlns:a16="http://schemas.microsoft.com/office/drawing/2014/main" id="{C909724F-7A0F-7B47-9AB5-5445F1AE5ADE}"/>
              </a:ext>
            </a:extLst>
          </p:cNvPr>
          <p:cNvSpPr>
            <a:spLocks noGrp="1"/>
          </p:cNvSpPr>
          <p:nvPr>
            <p:ph type="ftr" sz="quarter" idx="11"/>
          </p:nvPr>
        </p:nvSpPr>
        <p:spPr>
          <a:xfrm rot="5400000">
            <a:off x="7529634" y="4033684"/>
            <a:ext cx="2743200" cy="640080"/>
          </a:xfrm>
        </p:spPr>
        <p:txBody>
          <a:bodyPr vert="horz" lIns="91440" tIns="45720" rIns="91440" bIns="45720" rtlCol="0" anchor="ctr">
            <a:normAutofit/>
          </a:bodyPr>
          <a:lstStyle/>
          <a:p>
            <a:pPr>
              <a:spcAft>
                <a:spcPts val="600"/>
              </a:spcAft>
            </a:pPr>
            <a:r>
              <a:rPr lang="en-US" kern="1200">
                <a:solidFill>
                  <a:schemeClr val="tx2"/>
                </a:solidFill>
                <a:latin typeface="+mn-lt"/>
                <a:ea typeface="+mn-ea"/>
                <a:cs typeface="+mn-cs"/>
              </a:rPr>
              <a:t>Architecture: Triggers in SQLite</a:t>
            </a:r>
          </a:p>
        </p:txBody>
      </p:sp>
    </p:spTree>
    <p:extLst>
      <p:ext uri="{BB962C8B-B14F-4D97-AF65-F5344CB8AC3E}">
        <p14:creationId xmlns:p14="http://schemas.microsoft.com/office/powerpoint/2010/main" val="24783432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6c6277e475342a88f9359975c1e8cba7887de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577</TotalTime>
  <Words>816</Words>
  <Application>Microsoft Macintosh PowerPoint</Application>
  <PresentationFormat>On-screen Show (4:3)</PresentationFormat>
  <Paragraphs>101</Paragraphs>
  <Slides>10</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American Typewriter</vt:lpstr>
      <vt:lpstr>Aptos</vt:lpstr>
      <vt:lpstr>Aptos Display</vt:lpstr>
      <vt:lpstr>Arial</vt:lpstr>
      <vt:lpstr>Baskerville</vt:lpstr>
      <vt:lpstr>Book Antiqua</vt:lpstr>
      <vt:lpstr>Calibri</vt:lpstr>
      <vt:lpstr>Courier New</vt:lpstr>
      <vt:lpstr>Lucida Grande</vt:lpstr>
      <vt:lpstr>Wingdings</vt:lpstr>
      <vt:lpstr>Office Theme</vt:lpstr>
      <vt:lpstr>Triggers in SQLite</vt:lpstr>
      <vt:lpstr>Overview</vt:lpstr>
      <vt:lpstr>Pattern I: Two-Tier Architecture with Business Logic on the Client</vt:lpstr>
      <vt:lpstr>Pattern II: Two-Tier Architecture with Business Logic on the Server</vt:lpstr>
      <vt:lpstr>Triggers (SQLite)</vt:lpstr>
      <vt:lpstr>Triggers</vt:lpstr>
      <vt:lpstr>SQLite CREATE TRIGGER Statement</vt:lpstr>
      <vt:lpstr>SQLite Trigger Definition Syntax &amp; Limitations </vt:lpstr>
      <vt:lpstr>Trigger Deletion</vt:lpstr>
      <vt:lpstr>Accessing  Old and New Data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Schedlbauer</dc:creator>
  <cp:lastModifiedBy>Martin Schedlbauer</cp:lastModifiedBy>
  <cp:revision>3</cp:revision>
  <dcterms:created xsi:type="dcterms:W3CDTF">2020-07-14T00:53:46Z</dcterms:created>
  <dcterms:modified xsi:type="dcterms:W3CDTF">2024-02-06T15:33:12Z</dcterms:modified>
</cp:coreProperties>
</file>